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33" r:id="rId2"/>
    <p:sldId id="386" r:id="rId3"/>
    <p:sldId id="346" r:id="rId4"/>
    <p:sldId id="408" r:id="rId5"/>
    <p:sldId id="362" r:id="rId6"/>
    <p:sldId id="310" r:id="rId7"/>
    <p:sldId id="381" r:id="rId8"/>
    <p:sldId id="387" r:id="rId9"/>
    <p:sldId id="325" r:id="rId10"/>
    <p:sldId id="383" r:id="rId11"/>
    <p:sldId id="384" r:id="rId12"/>
    <p:sldId id="388" r:id="rId13"/>
    <p:sldId id="355" r:id="rId14"/>
    <p:sldId id="380" r:id="rId15"/>
    <p:sldId id="356" r:id="rId16"/>
    <p:sldId id="389" r:id="rId17"/>
    <p:sldId id="347" r:id="rId18"/>
    <p:sldId id="360" r:id="rId19"/>
    <p:sldId id="409" r:id="rId20"/>
    <p:sldId id="390" r:id="rId21"/>
    <p:sldId id="382" r:id="rId22"/>
    <p:sldId id="279" r:id="rId23"/>
    <p:sldId id="385" r:id="rId24"/>
    <p:sldId id="410" r:id="rId25"/>
    <p:sldId id="288" r:id="rId2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5">
          <p15:clr>
            <a:srgbClr val="A4A3A4"/>
          </p15:clr>
        </p15:guide>
        <p15:guide id="2" pos="38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7">
          <p15:clr>
            <a:srgbClr val="A4A3A4"/>
          </p15:clr>
        </p15:guide>
        <p15:guide id="2" pos="219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16C57"/>
    <a:srgbClr val="25A685"/>
    <a:srgbClr val="56857A"/>
    <a:srgbClr val="1C4130"/>
    <a:srgbClr val="196B36"/>
    <a:srgbClr val="AC0000"/>
    <a:srgbClr val="10C55B"/>
    <a:srgbClr val="0296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262" autoAdjust="0"/>
  </p:normalViewPr>
  <p:slideViewPr>
    <p:cSldViewPr snapToGrid="0">
      <p:cViewPr varScale="1">
        <p:scale>
          <a:sx n="115" d="100"/>
          <a:sy n="115" d="100"/>
        </p:scale>
        <p:origin x="288" y="102"/>
      </p:cViewPr>
      <p:guideLst>
        <p:guide orient="horz" pos="2225"/>
        <p:guide pos="389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-2916" y="-84"/>
      </p:cViewPr>
      <p:guideLst>
        <p:guide orient="horz" pos="2967"/>
        <p:guide pos="2192"/>
      </p:guideLst>
    </p:cSldViewPr>
  </p:notes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8250A0C-D30E-4EBB-84D8-F2C1D08DA786}" type="datetimeFigureOut">
              <a:rPr lang="zh-CN" altLang="en-US"/>
              <a:t>2018/5/2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C6345C5-B6BA-498A-865E-A4C4E3E24AF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318A8FEE-2697-4EAE-9110-E9B27CD7FF56}" type="datetime1">
              <a:rPr lang="zh-CN" altLang="en-US"/>
              <a:t>2018/5/2 Wednesday</a:t>
            </a:fld>
            <a:endParaRPr lang="zh-CN" altLang="en-US" sz="1200"/>
          </a:p>
        </p:txBody>
      </p:sp>
      <p:sp>
        <p:nvSpPr>
          <p:cNvPr id="24580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</p:sp>
      <p:sp>
        <p:nvSpPr>
          <p:cNvPr id="31749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单击此处编辑母版文本样式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第二级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第三级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第四级</a:t>
            </a:r>
          </a:p>
          <a:p>
            <a:pPr>
              <a:spcBef>
                <a:spcPct val="30000"/>
              </a:spcBef>
              <a:defRPr/>
            </a:pPr>
            <a:r>
              <a:rPr lang="zh-CN" altLang="en-US" sz="1200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56941A12-A408-4B86-8E8E-2AEFB0794E9F}" type="slidenum">
              <a:rPr lang="zh-CN" altLang="en-US"/>
              <a:t>‹#›</a:t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579560" y="4544305"/>
            <a:ext cx="3635935" cy="232732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-301912" y="5087600"/>
            <a:ext cx="3635935" cy="1783644"/>
          </a:xfrm>
          <a:prstGeom prst="rect">
            <a:avLst/>
          </a:prstGeom>
        </p:spPr>
      </p:pic>
      <p:pic>
        <p:nvPicPr>
          <p:cNvPr id="2" name="图片 1" descr="D:\稻壳资料\bj\055\1.jpg1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-12700" y="-7620"/>
            <a:ext cx="12228195" cy="68776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pull dir="rd"/>
      </p:transition>
    </mc:Choice>
    <mc:Fallback xmlns="">
      <p:transition spd="slow">
        <p:pull dir="rd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pull dir="rd"/>
      </p:transition>
    </mc:Choice>
    <mc:Fallback xmlns="">
      <p:transition spd="slow">
        <p:pull dir="rd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445" y="-8255"/>
            <a:ext cx="12191365" cy="68548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 rot="16200000">
            <a:off x="2657475" y="-2677795"/>
            <a:ext cx="6870700" cy="122154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8550985" y="4550655"/>
            <a:ext cx="3635935" cy="23273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5094745" y="5081885"/>
            <a:ext cx="3635935" cy="178364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8579560" y="4544305"/>
            <a:ext cx="3635935" cy="232732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-301912" y="5087600"/>
            <a:ext cx="3635935" cy="1783644"/>
          </a:xfrm>
          <a:prstGeom prst="rect">
            <a:avLst/>
          </a:prstGeom>
        </p:spPr>
      </p:pic>
      <p:pic>
        <p:nvPicPr>
          <p:cNvPr id="8" name="图片 7" descr="D:\稻壳资料\bj\055\2.jpg2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>
          <a:xfrm>
            <a:off x="-12700" y="-7937"/>
            <a:ext cx="12228195" cy="68783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2500">
        <p:pull dir="rd"/>
      </p:transition>
    </mc:Choice>
    <mc:Fallback xmlns="">
      <p:transition spd="slow">
        <p:pull dir="rd"/>
      </p:transition>
    </mc:Fallback>
  </mc:AlternateConten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未标题-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4480" y="736600"/>
            <a:ext cx="4643120" cy="18237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31720" y="2687955"/>
            <a:ext cx="77266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5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民族风毕业答辩通用模板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209415" y="3790315"/>
            <a:ext cx="4168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：小鹿</a:t>
            </a:r>
            <a:r>
              <a:rPr lang="en-US" altLang="zh-CN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答辩人：迷你秋叶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pull dir="rd"/>
      </p:transition>
    </mc:Choice>
    <mc:Fallback xmlns="">
      <p:transition spd="slow">
        <p:pull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/>
          <p:cNvGrpSpPr/>
          <p:nvPr/>
        </p:nvGrpSpPr>
        <p:grpSpPr bwMode="auto">
          <a:xfrm>
            <a:off x="9495227" y="2697665"/>
            <a:ext cx="1678413" cy="1237744"/>
            <a:chOff x="7737176" y="3044092"/>
            <a:chExt cx="1677511" cy="1374578"/>
          </a:xfrm>
        </p:grpSpPr>
        <p:grpSp>
          <p:nvGrpSpPr>
            <p:cNvPr id="80" name="组合 79"/>
            <p:cNvGrpSpPr/>
            <p:nvPr/>
          </p:nvGrpSpPr>
          <p:grpSpPr bwMode="auto">
            <a:xfrm>
              <a:off x="7737176" y="3044092"/>
              <a:ext cx="1677511" cy="1374578"/>
              <a:chOff x="7647017" y="2699415"/>
              <a:chExt cx="2617944" cy="2145185"/>
            </a:xfrm>
          </p:grpSpPr>
          <p:sp>
            <p:nvSpPr>
              <p:cNvPr id="82" name="Oval 8"/>
              <p:cNvSpPr>
                <a:spLocks noChangeArrowheads="1"/>
              </p:cNvSpPr>
              <p:nvPr/>
            </p:nvSpPr>
            <p:spPr bwMode="auto">
              <a:xfrm flipV="1">
                <a:off x="7647017" y="4399449"/>
                <a:ext cx="2617944" cy="445151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7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rot="10800000" wrap="none" lIns="110758" tIns="55379" rIns="110758" bIns="55379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8794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7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3" name="Oval 19"/>
              <p:cNvSpPr>
                <a:spLocks noChangeArrowheads="1"/>
              </p:cNvSpPr>
              <p:nvPr/>
            </p:nvSpPr>
            <p:spPr bwMode="auto">
              <a:xfrm>
                <a:off x="8011516" y="2699415"/>
                <a:ext cx="1931237" cy="193167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10758" tIns="55379" rIns="110758" bIns="55379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8794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9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4" name="未知"/>
              <p:cNvSpPr/>
              <p:nvPr/>
            </p:nvSpPr>
            <p:spPr bwMode="auto">
              <a:xfrm>
                <a:off x="8232713" y="2743105"/>
                <a:ext cx="1489791" cy="727440"/>
              </a:xfrm>
              <a:custGeom>
                <a:avLst/>
                <a:gdLst>
                  <a:gd name="T0" fmla="*/ 729 w 1321"/>
                  <a:gd name="T1" fmla="*/ 203 h 712"/>
                  <a:gd name="T2" fmla="*/ 738 w 1321"/>
                  <a:gd name="T3" fmla="*/ 224 h 712"/>
                  <a:gd name="T4" fmla="*/ 740 w 1321"/>
                  <a:gd name="T5" fmla="*/ 244 h 712"/>
                  <a:gd name="T6" fmla="*/ 737 w 1321"/>
                  <a:gd name="T7" fmla="*/ 262 h 712"/>
                  <a:gd name="T8" fmla="*/ 727 w 1321"/>
                  <a:gd name="T9" fmla="*/ 279 h 712"/>
                  <a:gd name="T10" fmla="*/ 713 w 1321"/>
                  <a:gd name="T11" fmla="*/ 294 h 712"/>
                  <a:gd name="T12" fmla="*/ 694 w 1321"/>
                  <a:gd name="T13" fmla="*/ 306 h 712"/>
                  <a:gd name="T14" fmla="*/ 670 w 1321"/>
                  <a:gd name="T15" fmla="*/ 318 h 712"/>
                  <a:gd name="T16" fmla="*/ 643 w 1321"/>
                  <a:gd name="T17" fmla="*/ 329 h 712"/>
                  <a:gd name="T18" fmla="*/ 612 w 1321"/>
                  <a:gd name="T19" fmla="*/ 338 h 712"/>
                  <a:gd name="T20" fmla="*/ 578 w 1321"/>
                  <a:gd name="T21" fmla="*/ 346 h 712"/>
                  <a:gd name="T22" fmla="*/ 542 w 1321"/>
                  <a:gd name="T23" fmla="*/ 352 h 712"/>
                  <a:gd name="T24" fmla="*/ 502 w 1321"/>
                  <a:gd name="T25" fmla="*/ 357 h 712"/>
                  <a:gd name="T26" fmla="*/ 462 w 1321"/>
                  <a:gd name="T27" fmla="*/ 360 h 712"/>
                  <a:gd name="T28" fmla="*/ 445 w 1321"/>
                  <a:gd name="T29" fmla="*/ 361 h 712"/>
                  <a:gd name="T30" fmla="*/ 267 w 1321"/>
                  <a:gd name="T31" fmla="*/ 361 h 712"/>
                  <a:gd name="T32" fmla="*/ 264 w 1321"/>
                  <a:gd name="T33" fmla="*/ 361 h 712"/>
                  <a:gd name="T34" fmla="*/ 229 w 1321"/>
                  <a:gd name="T35" fmla="*/ 359 h 712"/>
                  <a:gd name="T36" fmla="*/ 195 w 1321"/>
                  <a:gd name="T37" fmla="*/ 357 h 712"/>
                  <a:gd name="T38" fmla="*/ 162 w 1321"/>
                  <a:gd name="T39" fmla="*/ 353 h 712"/>
                  <a:gd name="T40" fmla="*/ 132 w 1321"/>
                  <a:gd name="T41" fmla="*/ 349 h 712"/>
                  <a:gd name="T42" fmla="*/ 104 w 1321"/>
                  <a:gd name="T43" fmla="*/ 343 h 712"/>
                  <a:gd name="T44" fmla="*/ 79 w 1321"/>
                  <a:gd name="T45" fmla="*/ 336 h 712"/>
                  <a:gd name="T46" fmla="*/ 57 w 1321"/>
                  <a:gd name="T47" fmla="*/ 329 h 712"/>
                  <a:gd name="T48" fmla="*/ 38 w 1321"/>
                  <a:gd name="T49" fmla="*/ 319 h 712"/>
                  <a:gd name="T50" fmla="*/ 22 w 1321"/>
                  <a:gd name="T51" fmla="*/ 308 h 712"/>
                  <a:gd name="T52" fmla="*/ 10 w 1321"/>
                  <a:gd name="T53" fmla="*/ 296 h 712"/>
                  <a:gd name="T54" fmla="*/ 3 w 1321"/>
                  <a:gd name="T55" fmla="*/ 281 h 712"/>
                  <a:gd name="T56" fmla="*/ 0 w 1321"/>
                  <a:gd name="T57" fmla="*/ 266 h 712"/>
                  <a:gd name="T58" fmla="*/ 0 w 1321"/>
                  <a:gd name="T59" fmla="*/ 264 h 712"/>
                  <a:gd name="T60" fmla="*/ 2 w 1321"/>
                  <a:gd name="T61" fmla="*/ 247 h 712"/>
                  <a:gd name="T62" fmla="*/ 9 w 1321"/>
                  <a:gd name="T63" fmla="*/ 226 h 712"/>
                  <a:gd name="T64" fmla="*/ 29 w 1321"/>
                  <a:gd name="T65" fmla="*/ 188 h 712"/>
                  <a:gd name="T66" fmla="*/ 53 w 1321"/>
                  <a:gd name="T67" fmla="*/ 152 h 712"/>
                  <a:gd name="T68" fmla="*/ 82 w 1321"/>
                  <a:gd name="T69" fmla="*/ 119 h 712"/>
                  <a:gd name="T70" fmla="*/ 114 w 1321"/>
                  <a:gd name="T71" fmla="*/ 89 h 712"/>
                  <a:gd name="T72" fmla="*/ 151 w 1321"/>
                  <a:gd name="T73" fmla="*/ 63 h 712"/>
                  <a:gd name="T74" fmla="*/ 191 w 1321"/>
                  <a:gd name="T75" fmla="*/ 42 h 712"/>
                  <a:gd name="T76" fmla="*/ 232 w 1321"/>
                  <a:gd name="T77" fmla="*/ 24 h 712"/>
                  <a:gd name="T78" fmla="*/ 278 w 1321"/>
                  <a:gd name="T79" fmla="*/ 11 h 712"/>
                  <a:gd name="T80" fmla="*/ 325 w 1321"/>
                  <a:gd name="T81" fmla="*/ 3 h 712"/>
                  <a:gd name="T82" fmla="*/ 374 w 1321"/>
                  <a:gd name="T83" fmla="*/ 0 h 712"/>
                  <a:gd name="T84" fmla="*/ 374 w 1321"/>
                  <a:gd name="T85" fmla="*/ 0 h 712"/>
                  <a:gd name="T86" fmla="*/ 425 w 1321"/>
                  <a:gd name="T87" fmla="*/ 3 h 712"/>
                  <a:gd name="T88" fmla="*/ 474 w 1321"/>
                  <a:gd name="T89" fmla="*/ 12 h 712"/>
                  <a:gd name="T90" fmla="*/ 522 w 1321"/>
                  <a:gd name="T91" fmla="*/ 27 h 712"/>
                  <a:gd name="T92" fmla="*/ 566 w 1321"/>
                  <a:gd name="T93" fmla="*/ 46 h 712"/>
                  <a:gd name="T94" fmla="*/ 606 w 1321"/>
                  <a:gd name="T95" fmla="*/ 69 h 712"/>
                  <a:gd name="T96" fmla="*/ 644 w 1321"/>
                  <a:gd name="T97" fmla="*/ 98 h 712"/>
                  <a:gd name="T98" fmla="*/ 677 w 1321"/>
                  <a:gd name="T99" fmla="*/ 130 h 712"/>
                  <a:gd name="T100" fmla="*/ 705 w 1321"/>
                  <a:gd name="T101" fmla="*/ 165 h 712"/>
                  <a:gd name="T102" fmla="*/ 729 w 1321"/>
                  <a:gd name="T103" fmla="*/ 203 h 712"/>
                  <a:gd name="T104" fmla="*/ 729 w 1321"/>
                  <a:gd name="T105" fmla="*/ 20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22000"/>
                    </a:srgbClr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81" name="TextBox 35"/>
            <p:cNvSpPr txBox="1">
              <a:spLocks noChangeArrowheads="1"/>
            </p:cNvSpPr>
            <p:nvPr/>
          </p:nvSpPr>
          <p:spPr bwMode="auto">
            <a:xfrm>
              <a:off x="7981584" y="3354107"/>
              <a:ext cx="1101533" cy="722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10758" tIns="55379" rIns="110758" bIns="55379">
              <a:spAutoFit/>
            </a:bodyPr>
            <a:lstStyle>
              <a:lvl1pPr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00430" indent="-34607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84300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938655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491105" indent="-27495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9483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4055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8627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3199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1108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5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</a:rPr>
                <a:t>2018</a:t>
              </a:r>
              <a:endParaRPr kumimoji="0" lang="zh-CN" altLang="en-US" sz="35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8" name="组合 67"/>
          <p:cNvGrpSpPr/>
          <p:nvPr/>
        </p:nvGrpSpPr>
        <p:grpSpPr bwMode="auto">
          <a:xfrm>
            <a:off x="2625523" y="3689298"/>
            <a:ext cx="1925931" cy="1427560"/>
            <a:chOff x="941884" y="3983470"/>
            <a:chExt cx="1925931" cy="1585882"/>
          </a:xfrm>
        </p:grpSpPr>
        <p:cxnSp>
          <p:nvCxnSpPr>
            <p:cNvPr id="78" name="直接连接符 77"/>
            <p:cNvCxnSpPr>
              <a:cxnSpLocks noChangeShapeType="1"/>
            </p:cNvCxnSpPr>
            <p:nvPr/>
          </p:nvCxnSpPr>
          <p:spPr bwMode="auto">
            <a:xfrm>
              <a:off x="941884" y="3983470"/>
              <a:ext cx="0" cy="1358533"/>
            </a:xfrm>
            <a:prstGeom prst="line">
              <a:avLst/>
            </a:prstGeom>
            <a:noFill/>
            <a:ln w="9525" algn="ctr">
              <a:solidFill>
                <a:srgbClr val="888888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9" name="TextBox 80"/>
            <p:cNvSpPr txBox="1">
              <a:spLocks noChangeArrowheads="1"/>
            </p:cNvSpPr>
            <p:nvPr/>
          </p:nvSpPr>
          <p:spPr bwMode="auto">
            <a:xfrm>
              <a:off x="941884" y="4393735"/>
              <a:ext cx="1925931" cy="1175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10758" tIns="55379" rIns="110758" bIns="55379">
              <a:spAutoFit/>
            </a:bodyPr>
            <a:lstStyle>
              <a:lvl1pPr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00430" indent="-34607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84300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938655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491105" indent="-27495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9483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4055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8627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3199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1108075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l" defTabSz="1108075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rPr>
                <a:t>点击此处添加段落文本</a:t>
              </a:r>
            </a:p>
            <a:p>
              <a:pPr marL="0" marR="0" lvl="0" indent="0" algn="l" defTabSz="1108075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rPr>
                <a:t>点击此处添加段落文本</a:t>
              </a:r>
            </a:p>
          </p:txBody>
        </p:sp>
      </p:grpSp>
      <p:grpSp>
        <p:nvGrpSpPr>
          <p:cNvPr id="69" name="组合 68"/>
          <p:cNvGrpSpPr/>
          <p:nvPr/>
        </p:nvGrpSpPr>
        <p:grpSpPr bwMode="auto">
          <a:xfrm>
            <a:off x="4414559" y="1828899"/>
            <a:ext cx="1925931" cy="1352445"/>
            <a:chOff x="2293144" y="1916832"/>
            <a:chExt cx="1925931" cy="1502549"/>
          </a:xfrm>
        </p:grpSpPr>
        <p:cxnSp>
          <p:nvCxnSpPr>
            <p:cNvPr id="76" name="直接连接符 75"/>
            <p:cNvCxnSpPr>
              <a:cxnSpLocks noChangeShapeType="1"/>
            </p:cNvCxnSpPr>
            <p:nvPr/>
          </p:nvCxnSpPr>
          <p:spPr bwMode="auto">
            <a:xfrm>
              <a:off x="2293144" y="2060848"/>
              <a:ext cx="0" cy="1358533"/>
            </a:xfrm>
            <a:prstGeom prst="line">
              <a:avLst/>
            </a:prstGeom>
            <a:noFill/>
            <a:ln w="9525" algn="ctr">
              <a:solidFill>
                <a:srgbClr val="888888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7" name="TextBox 83"/>
            <p:cNvSpPr txBox="1">
              <a:spLocks noChangeArrowheads="1"/>
            </p:cNvSpPr>
            <p:nvPr/>
          </p:nvSpPr>
          <p:spPr bwMode="auto">
            <a:xfrm>
              <a:off x="2293144" y="1916832"/>
              <a:ext cx="1925931" cy="1175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10758" tIns="55379" rIns="110758" bIns="55379">
              <a:spAutoFit/>
            </a:bodyPr>
            <a:lstStyle>
              <a:lvl1pPr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00430" indent="-34607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84300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938655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491105" indent="-27495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9483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4055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8627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3199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1108075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l" defTabSz="1108075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rPr>
                <a:t>点击此处添加段落文本</a:t>
              </a:r>
            </a:p>
            <a:p>
              <a:pPr marL="0" marR="0" lvl="0" indent="0" algn="l" defTabSz="1108075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rPr>
                <a:t>点击此处添加段落文本</a:t>
              </a:r>
            </a:p>
          </p:txBody>
        </p:sp>
      </p:grpSp>
      <p:grpSp>
        <p:nvGrpSpPr>
          <p:cNvPr id="70" name="组合 69"/>
          <p:cNvGrpSpPr/>
          <p:nvPr/>
        </p:nvGrpSpPr>
        <p:grpSpPr bwMode="auto">
          <a:xfrm>
            <a:off x="6160275" y="3708205"/>
            <a:ext cx="1925931" cy="1430080"/>
            <a:chOff x="3641104" y="3980384"/>
            <a:chExt cx="1925931" cy="1587483"/>
          </a:xfrm>
        </p:grpSpPr>
        <p:cxnSp>
          <p:nvCxnSpPr>
            <p:cNvPr id="74" name="直接连接符 73"/>
            <p:cNvCxnSpPr>
              <a:cxnSpLocks noChangeShapeType="1"/>
            </p:cNvCxnSpPr>
            <p:nvPr/>
          </p:nvCxnSpPr>
          <p:spPr bwMode="auto">
            <a:xfrm>
              <a:off x="3648596" y="3980384"/>
              <a:ext cx="0" cy="1358533"/>
            </a:xfrm>
            <a:prstGeom prst="line">
              <a:avLst/>
            </a:prstGeom>
            <a:noFill/>
            <a:ln w="9525" algn="ctr">
              <a:solidFill>
                <a:srgbClr val="888888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5" name="TextBox 86"/>
            <p:cNvSpPr txBox="1">
              <a:spLocks noChangeArrowheads="1"/>
            </p:cNvSpPr>
            <p:nvPr/>
          </p:nvSpPr>
          <p:spPr bwMode="auto">
            <a:xfrm>
              <a:off x="3641104" y="4393136"/>
              <a:ext cx="1925931" cy="1174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10758" tIns="55379" rIns="110758" bIns="55379">
              <a:spAutoFit/>
            </a:bodyPr>
            <a:lstStyle>
              <a:lvl1pPr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00430" indent="-34607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84300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938655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491105" indent="-27495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9483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4055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8627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3199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1108075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l" defTabSz="1108075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rPr>
                <a:t>点击此处添加段落文本</a:t>
              </a:r>
            </a:p>
            <a:p>
              <a:pPr marL="0" marR="0" lvl="0" indent="0" algn="l" defTabSz="1108075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rPr>
                <a:t>点击此处添加段落文本</a:t>
              </a:r>
            </a:p>
          </p:txBody>
        </p:sp>
      </p:grpSp>
      <p:grpSp>
        <p:nvGrpSpPr>
          <p:cNvPr id="71" name="组合 70"/>
          <p:cNvGrpSpPr/>
          <p:nvPr/>
        </p:nvGrpSpPr>
        <p:grpSpPr bwMode="auto">
          <a:xfrm>
            <a:off x="7978035" y="1828899"/>
            <a:ext cx="1925931" cy="1352445"/>
            <a:chOff x="5044092" y="1916832"/>
            <a:chExt cx="1925931" cy="1502549"/>
          </a:xfrm>
        </p:grpSpPr>
        <p:cxnSp>
          <p:nvCxnSpPr>
            <p:cNvPr id="72" name="直接连接符 71"/>
            <p:cNvCxnSpPr>
              <a:cxnSpLocks noChangeShapeType="1"/>
            </p:cNvCxnSpPr>
            <p:nvPr/>
          </p:nvCxnSpPr>
          <p:spPr bwMode="auto">
            <a:xfrm>
              <a:off x="5044092" y="2060848"/>
              <a:ext cx="0" cy="1358533"/>
            </a:xfrm>
            <a:prstGeom prst="line">
              <a:avLst/>
            </a:prstGeom>
            <a:noFill/>
            <a:ln w="9525" algn="ctr">
              <a:solidFill>
                <a:srgbClr val="888888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3" name="TextBox 89"/>
            <p:cNvSpPr txBox="1">
              <a:spLocks noChangeArrowheads="1"/>
            </p:cNvSpPr>
            <p:nvPr/>
          </p:nvSpPr>
          <p:spPr bwMode="auto">
            <a:xfrm>
              <a:off x="5044092" y="1916832"/>
              <a:ext cx="1925931" cy="1175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10758" tIns="55379" rIns="110758" bIns="55379">
              <a:spAutoFit/>
            </a:bodyPr>
            <a:lstStyle>
              <a:lvl1pPr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00430" indent="-34607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84300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938655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491105" indent="-27495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9483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4055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8627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3199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1108075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  <a:endParaRPr kumimoji="0" lang="en-US" altLang="zh-CN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l" defTabSz="1108075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rPr>
                <a:t>点击此处添加段落文本</a:t>
              </a:r>
            </a:p>
            <a:p>
              <a:pPr marL="0" marR="0" lvl="0" indent="0" algn="l" defTabSz="1108075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rPr>
                <a:t>点击此处添加段落文本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13112" y="2990468"/>
            <a:ext cx="8007967" cy="851126"/>
            <a:chOff x="1106432" y="2990468"/>
            <a:chExt cx="8007967" cy="851126"/>
          </a:xfrm>
        </p:grpSpPr>
        <p:sp>
          <p:nvSpPr>
            <p:cNvPr id="59" name="AutoShape 7"/>
            <p:cNvSpPr>
              <a:spLocks noChangeArrowheads="1"/>
            </p:cNvSpPr>
            <p:nvPr/>
          </p:nvSpPr>
          <p:spPr bwMode="auto">
            <a:xfrm>
              <a:off x="1106432" y="2990468"/>
              <a:ext cx="7816436" cy="851126"/>
            </a:xfrm>
            <a:prstGeom prst="homePlate">
              <a:avLst>
                <a:gd name="adj" fmla="val 44433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rgbClr val="EAEAEA"/>
              </a:solidFill>
              <a:miter lim="800000"/>
            </a:ln>
          </p:spPr>
          <p:txBody>
            <a:bodyPr wrap="none" lIns="87920" tIns="43960" rIns="87920" bIns="4396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4170" marR="0" lvl="0" indent="-344170" algn="l" defTabSz="879475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0" name="AutoShape 8"/>
            <p:cNvSpPr>
              <a:spLocks noChangeArrowheads="1"/>
            </p:cNvSpPr>
            <p:nvPr/>
          </p:nvSpPr>
          <p:spPr bwMode="auto">
            <a:xfrm>
              <a:off x="6761848" y="2991018"/>
              <a:ext cx="568292" cy="844490"/>
            </a:xfrm>
            <a:prstGeom prst="chevron">
              <a:avLst>
                <a:gd name="adj" fmla="val 55472"/>
              </a:avLst>
            </a:prstGeom>
            <a:solidFill>
              <a:srgbClr val="C00000"/>
            </a:solidFill>
            <a:ln>
              <a:noFill/>
            </a:ln>
          </p:spPr>
          <p:txBody>
            <a:bodyPr lIns="87920" tIns="43960" rIns="87920" bIns="4396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8794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1" name="AutoShape 8"/>
            <p:cNvSpPr>
              <a:spLocks noChangeArrowheads="1"/>
            </p:cNvSpPr>
            <p:nvPr/>
          </p:nvSpPr>
          <p:spPr bwMode="auto">
            <a:xfrm>
              <a:off x="4977589" y="2991018"/>
              <a:ext cx="567031" cy="844490"/>
            </a:xfrm>
            <a:prstGeom prst="chevron">
              <a:avLst>
                <a:gd name="adj" fmla="val 55472"/>
              </a:avLst>
            </a:prstGeom>
            <a:solidFill>
              <a:srgbClr val="C00000"/>
            </a:solidFill>
            <a:ln>
              <a:noFill/>
            </a:ln>
          </p:spPr>
          <p:txBody>
            <a:bodyPr lIns="87920" tIns="43960" rIns="87920" bIns="4396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8794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2" name="AutoShape 8"/>
            <p:cNvSpPr>
              <a:spLocks noChangeArrowheads="1"/>
            </p:cNvSpPr>
            <p:nvPr/>
          </p:nvSpPr>
          <p:spPr bwMode="auto">
            <a:xfrm>
              <a:off x="3190810" y="2991018"/>
              <a:ext cx="568292" cy="844490"/>
            </a:xfrm>
            <a:prstGeom prst="chevron">
              <a:avLst>
                <a:gd name="adj" fmla="val 55472"/>
              </a:avLst>
            </a:prstGeom>
            <a:solidFill>
              <a:srgbClr val="C00000"/>
            </a:solidFill>
            <a:ln>
              <a:noFill/>
            </a:ln>
          </p:spPr>
          <p:txBody>
            <a:bodyPr lIns="87920" tIns="43960" rIns="87920" bIns="4396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8794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3" name="AutoShape 8"/>
            <p:cNvSpPr>
              <a:spLocks noChangeArrowheads="1"/>
            </p:cNvSpPr>
            <p:nvPr/>
          </p:nvSpPr>
          <p:spPr bwMode="auto">
            <a:xfrm>
              <a:off x="8548627" y="2991018"/>
              <a:ext cx="565772" cy="844490"/>
            </a:xfrm>
            <a:prstGeom prst="chevron">
              <a:avLst>
                <a:gd name="adj" fmla="val 55472"/>
              </a:avLst>
            </a:prstGeom>
            <a:solidFill>
              <a:srgbClr val="C00000"/>
            </a:solidFill>
            <a:ln>
              <a:noFill/>
            </a:ln>
          </p:spPr>
          <p:txBody>
            <a:bodyPr lIns="87920" tIns="43960" rIns="87920" bIns="4396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8794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4" name="TextBox 47"/>
            <p:cNvSpPr txBox="1">
              <a:spLocks noChangeArrowheads="1"/>
            </p:cNvSpPr>
            <p:nvPr/>
          </p:nvSpPr>
          <p:spPr bwMode="auto">
            <a:xfrm>
              <a:off x="2255838" y="3248146"/>
              <a:ext cx="595941" cy="350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7920" tIns="43960" rIns="87920" bIns="43960">
              <a:spAutoFit/>
            </a:bodyPr>
            <a:lstStyle>
              <a:lvl1pPr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00430" indent="-34607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84300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938655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491105" indent="-27495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9483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4055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8627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3199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1108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7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</a:rPr>
                <a:t>2014</a:t>
              </a:r>
              <a:endParaRPr kumimoji="0" lang="zh-CN" altLang="en-US" sz="17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5" name="TextBox 75"/>
            <p:cNvSpPr txBox="1">
              <a:spLocks noChangeArrowheads="1"/>
            </p:cNvSpPr>
            <p:nvPr/>
          </p:nvSpPr>
          <p:spPr bwMode="auto">
            <a:xfrm>
              <a:off x="4041357" y="3248146"/>
              <a:ext cx="603956" cy="350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7920" tIns="43960" rIns="87920" bIns="43960">
              <a:spAutoFit/>
            </a:bodyPr>
            <a:lstStyle>
              <a:lvl1pPr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00430" indent="-34607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84300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938655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491105" indent="-27495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9483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4055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8627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3199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1108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7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</a:rPr>
                <a:t>2015</a:t>
              </a:r>
              <a:endParaRPr kumimoji="0" lang="zh-CN" altLang="en-US" sz="17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6" name="TextBox 76"/>
            <p:cNvSpPr txBox="1">
              <a:spLocks noChangeArrowheads="1"/>
            </p:cNvSpPr>
            <p:nvPr/>
          </p:nvSpPr>
          <p:spPr bwMode="auto">
            <a:xfrm>
              <a:off x="5826876" y="3248146"/>
              <a:ext cx="605559" cy="350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7920" tIns="43960" rIns="87920" bIns="43960">
              <a:spAutoFit/>
            </a:bodyPr>
            <a:lstStyle>
              <a:lvl1pPr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00430" indent="-34607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84300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938655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491105" indent="-27495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9483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4055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8627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3199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1108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7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</a:rPr>
                <a:t>2016</a:t>
              </a:r>
              <a:endParaRPr kumimoji="0" lang="zh-CN" altLang="en-US" sz="17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7" name="TextBox 77"/>
            <p:cNvSpPr txBox="1">
              <a:spLocks noChangeArrowheads="1"/>
            </p:cNvSpPr>
            <p:nvPr/>
          </p:nvSpPr>
          <p:spPr bwMode="auto">
            <a:xfrm>
              <a:off x="7612396" y="3248146"/>
              <a:ext cx="571896" cy="350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7920" tIns="43960" rIns="87920" bIns="43960">
              <a:spAutoFit/>
            </a:bodyPr>
            <a:lstStyle>
              <a:lvl1pPr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900430" indent="-34607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384300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938655" indent="-27622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491105" indent="-274955" defTabSz="110807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9483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4055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8627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319905" indent="-274955" algn="ctr" defTabSz="11080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1108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7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</a:rPr>
                <a:t>2017</a:t>
              </a:r>
              <a:endParaRPr kumimoji="0" lang="zh-CN" altLang="en-US" sz="1700" b="0" i="1" u="none" strike="noStrike" kern="120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6" name="KSO_Shape"/>
            <p:cNvSpPr/>
            <p:nvPr/>
          </p:nvSpPr>
          <p:spPr>
            <a:xfrm>
              <a:off x="1383183" y="3142597"/>
              <a:ext cx="363537" cy="604838"/>
            </a:xfrm>
            <a:custGeom>
              <a:avLst/>
              <a:gdLst>
                <a:gd name="txL" fmla="*/ 0 w 1536700"/>
                <a:gd name="txT" fmla="*/ 0 h 2555648"/>
                <a:gd name="txR" fmla="*/ 1536700 w 1536700"/>
                <a:gd name="txB" fmla="*/ 2555648 h 2555648"/>
              </a:gdLst>
              <a:ahLst/>
              <a:cxnLst>
                <a:cxn ang="0">
                  <a:pos x="7792" y="28805"/>
                </a:cxn>
                <a:cxn ang="0">
                  <a:pos x="7792" y="29594"/>
                </a:cxn>
                <a:cxn ang="0">
                  <a:pos x="12553" y="29594"/>
                </a:cxn>
                <a:cxn ang="0">
                  <a:pos x="12553" y="28805"/>
                </a:cxn>
                <a:cxn ang="0">
                  <a:pos x="7792" y="26702"/>
                </a:cxn>
                <a:cxn ang="0">
                  <a:pos x="7792" y="27491"/>
                </a:cxn>
                <a:cxn ang="0">
                  <a:pos x="12553" y="27491"/>
                </a:cxn>
                <a:cxn ang="0">
                  <a:pos x="12553" y="26702"/>
                </a:cxn>
                <a:cxn ang="0">
                  <a:pos x="5821" y="24731"/>
                </a:cxn>
                <a:cxn ang="0">
                  <a:pos x="14525" y="24731"/>
                </a:cxn>
                <a:cxn ang="0">
                  <a:pos x="15745" y="25892"/>
                </a:cxn>
                <a:cxn ang="0">
                  <a:pos x="14525" y="27053"/>
                </a:cxn>
                <a:cxn ang="0">
                  <a:pos x="15745" y="28214"/>
                </a:cxn>
                <a:cxn ang="0">
                  <a:pos x="14525" y="29374"/>
                </a:cxn>
                <a:cxn ang="0">
                  <a:pos x="15745" y="30535"/>
                </a:cxn>
                <a:cxn ang="0">
                  <a:pos x="14525" y="31696"/>
                </a:cxn>
                <a:cxn ang="0">
                  <a:pos x="12552" y="31696"/>
                </a:cxn>
                <a:cxn ang="0">
                  <a:pos x="12410" y="32400"/>
                </a:cxn>
                <a:cxn ang="0">
                  <a:pos x="10173" y="33878"/>
                </a:cxn>
                <a:cxn ang="0">
                  <a:pos x="7936" y="32400"/>
                </a:cxn>
                <a:cxn ang="0">
                  <a:pos x="7793" y="31696"/>
                </a:cxn>
                <a:cxn ang="0">
                  <a:pos x="5821" y="31696"/>
                </a:cxn>
                <a:cxn ang="0">
                  <a:pos x="4600" y="30535"/>
                </a:cxn>
                <a:cxn ang="0">
                  <a:pos x="5821" y="29374"/>
                </a:cxn>
                <a:cxn ang="0">
                  <a:pos x="4600" y="28214"/>
                </a:cxn>
                <a:cxn ang="0">
                  <a:pos x="5821" y="27053"/>
                </a:cxn>
                <a:cxn ang="0">
                  <a:pos x="4600" y="25892"/>
                </a:cxn>
                <a:cxn ang="0">
                  <a:pos x="5821" y="24731"/>
                </a:cxn>
                <a:cxn ang="0">
                  <a:pos x="10173" y="0"/>
                </a:cxn>
                <a:cxn ang="0">
                  <a:pos x="20345" y="10212"/>
                </a:cxn>
                <a:cxn ang="0">
                  <a:pos x="20139" y="12270"/>
                </a:cxn>
                <a:cxn ang="0">
                  <a:pos x="19750" y="13529"/>
                </a:cxn>
                <a:cxn ang="0">
                  <a:pos x="19753" y="13529"/>
                </a:cxn>
                <a:cxn ang="0">
                  <a:pos x="15100" y="24178"/>
                </a:cxn>
                <a:cxn ang="0">
                  <a:pos x="5246" y="24178"/>
                </a:cxn>
                <a:cxn ang="0">
                  <a:pos x="593" y="13529"/>
                </a:cxn>
                <a:cxn ang="0">
                  <a:pos x="596" y="13529"/>
                </a:cxn>
                <a:cxn ang="0">
                  <a:pos x="207" y="12270"/>
                </a:cxn>
                <a:cxn ang="0">
                  <a:pos x="0" y="10212"/>
                </a:cxn>
                <a:cxn ang="0">
                  <a:pos x="10173" y="0"/>
                </a:cxn>
              </a:cxnLst>
              <a:rect l="txL" t="txT" r="txR" b="txB"/>
              <a:pathLst>
                <a:path w="1536700" h="2555648">
                  <a:moveTo>
                    <a:pt x="588566" y="2172931"/>
                  </a:moveTo>
                  <a:lnTo>
                    <a:pt x="588566" y="2232462"/>
                  </a:lnTo>
                  <a:lnTo>
                    <a:pt x="948135" y="2232462"/>
                  </a:lnTo>
                  <a:lnTo>
                    <a:pt x="948135" y="2172931"/>
                  </a:lnTo>
                  <a:lnTo>
                    <a:pt x="588566" y="2172931"/>
                  </a:lnTo>
                  <a:close/>
                  <a:moveTo>
                    <a:pt x="588566" y="2014319"/>
                  </a:moveTo>
                  <a:lnTo>
                    <a:pt x="588566" y="2073850"/>
                  </a:lnTo>
                  <a:lnTo>
                    <a:pt x="948135" y="2073850"/>
                  </a:lnTo>
                  <a:lnTo>
                    <a:pt x="948135" y="2014319"/>
                  </a:lnTo>
                  <a:lnTo>
                    <a:pt x="588566" y="2014319"/>
                  </a:lnTo>
                  <a:close/>
                  <a:moveTo>
                    <a:pt x="439655" y="1865655"/>
                  </a:moveTo>
                  <a:lnTo>
                    <a:pt x="1097045" y="1865655"/>
                  </a:lnTo>
                  <a:cubicBezTo>
                    <a:pt x="1147961" y="1865655"/>
                    <a:pt x="1189236" y="1904861"/>
                    <a:pt x="1189236" y="1953225"/>
                  </a:cubicBezTo>
                  <a:cubicBezTo>
                    <a:pt x="1189236" y="2001589"/>
                    <a:pt x="1147961" y="2040795"/>
                    <a:pt x="1097045" y="2040795"/>
                  </a:cubicBezTo>
                  <a:cubicBezTo>
                    <a:pt x="1147961" y="2040795"/>
                    <a:pt x="1189236" y="2080001"/>
                    <a:pt x="1189236" y="2128365"/>
                  </a:cubicBezTo>
                  <a:cubicBezTo>
                    <a:pt x="1189236" y="2176729"/>
                    <a:pt x="1147961" y="2215935"/>
                    <a:pt x="1097045" y="2215935"/>
                  </a:cubicBezTo>
                  <a:cubicBezTo>
                    <a:pt x="1147961" y="2215935"/>
                    <a:pt x="1189236" y="2255141"/>
                    <a:pt x="1189236" y="2303505"/>
                  </a:cubicBezTo>
                  <a:cubicBezTo>
                    <a:pt x="1189236" y="2351869"/>
                    <a:pt x="1147961" y="2391075"/>
                    <a:pt x="1097045" y="2391075"/>
                  </a:cubicBezTo>
                  <a:lnTo>
                    <a:pt x="948071" y="2391075"/>
                  </a:lnTo>
                  <a:lnTo>
                    <a:pt x="937297" y="2444188"/>
                  </a:lnTo>
                  <a:cubicBezTo>
                    <a:pt x="909462" y="2509689"/>
                    <a:pt x="844299" y="2555648"/>
                    <a:pt x="768350" y="2555648"/>
                  </a:cubicBezTo>
                  <a:cubicBezTo>
                    <a:pt x="692402" y="2555648"/>
                    <a:pt x="627238" y="2509689"/>
                    <a:pt x="599403" y="2444188"/>
                  </a:cubicBezTo>
                  <a:lnTo>
                    <a:pt x="588630" y="2391075"/>
                  </a:lnTo>
                  <a:lnTo>
                    <a:pt x="439655" y="2391075"/>
                  </a:lnTo>
                  <a:cubicBezTo>
                    <a:pt x="388739" y="2391075"/>
                    <a:pt x="347464" y="2351869"/>
                    <a:pt x="347464" y="2303505"/>
                  </a:cubicBezTo>
                  <a:cubicBezTo>
                    <a:pt x="347464" y="2255141"/>
                    <a:pt x="388739" y="2215935"/>
                    <a:pt x="439655" y="2215935"/>
                  </a:cubicBezTo>
                  <a:cubicBezTo>
                    <a:pt x="388739" y="2215935"/>
                    <a:pt x="347464" y="2176729"/>
                    <a:pt x="347464" y="2128365"/>
                  </a:cubicBezTo>
                  <a:cubicBezTo>
                    <a:pt x="347464" y="2080001"/>
                    <a:pt x="388739" y="2040795"/>
                    <a:pt x="439655" y="2040795"/>
                  </a:cubicBezTo>
                  <a:cubicBezTo>
                    <a:pt x="388739" y="2040795"/>
                    <a:pt x="347464" y="2001589"/>
                    <a:pt x="347464" y="1953225"/>
                  </a:cubicBezTo>
                  <a:cubicBezTo>
                    <a:pt x="347464" y="1904861"/>
                    <a:pt x="388739" y="1865655"/>
                    <a:pt x="439655" y="1865655"/>
                  </a:cubicBezTo>
                  <a:close/>
                  <a:moveTo>
                    <a:pt x="768350" y="0"/>
                  </a:moveTo>
                  <a:cubicBezTo>
                    <a:pt x="1192698" y="0"/>
                    <a:pt x="1536700" y="344894"/>
                    <a:pt x="1536700" y="770343"/>
                  </a:cubicBezTo>
                  <a:cubicBezTo>
                    <a:pt x="1536700" y="823524"/>
                    <a:pt x="1531325" y="875447"/>
                    <a:pt x="1521090" y="925594"/>
                  </a:cubicBezTo>
                  <a:lnTo>
                    <a:pt x="1491688" y="1020556"/>
                  </a:lnTo>
                  <a:lnTo>
                    <a:pt x="1491950" y="1020556"/>
                  </a:lnTo>
                  <a:lnTo>
                    <a:pt x="1140478" y="1823920"/>
                  </a:lnTo>
                  <a:lnTo>
                    <a:pt x="396222" y="1823920"/>
                  </a:lnTo>
                  <a:lnTo>
                    <a:pt x="44750" y="1020556"/>
                  </a:lnTo>
                  <a:lnTo>
                    <a:pt x="45012" y="1020556"/>
                  </a:lnTo>
                  <a:lnTo>
                    <a:pt x="15610" y="925594"/>
                  </a:lnTo>
                  <a:cubicBezTo>
                    <a:pt x="5375" y="875447"/>
                    <a:pt x="0" y="823524"/>
                    <a:pt x="0" y="770343"/>
                  </a:cubicBezTo>
                  <a:cubicBezTo>
                    <a:pt x="0" y="344894"/>
                    <a:pt x="344002" y="0"/>
                    <a:pt x="768350" y="0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770797" y="727778"/>
            <a:ext cx="283087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defTabSz="914400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论文框架与内容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Isosceles Triangle 91"/>
          <p:cNvSpPr/>
          <p:nvPr/>
        </p:nvSpPr>
        <p:spPr>
          <a:xfrm rot="3600000" flipH="1">
            <a:off x="7337666" y="3228077"/>
            <a:ext cx="423984" cy="36550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92"/>
          <p:cNvSpPr/>
          <p:nvPr/>
        </p:nvSpPr>
        <p:spPr>
          <a:xfrm flipH="1">
            <a:off x="6586626" y="2600600"/>
            <a:ext cx="1254056" cy="1254056"/>
          </a:xfrm>
          <a:prstGeom prst="donut">
            <a:avLst>
              <a:gd name="adj" fmla="val 1907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endParaRPr 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3" name="Group 93"/>
          <p:cNvGrpSpPr/>
          <p:nvPr/>
        </p:nvGrpSpPr>
        <p:grpSpPr>
          <a:xfrm flipH="1">
            <a:off x="7285397" y="2883634"/>
            <a:ext cx="1530373" cy="443198"/>
            <a:chOff x="1793077" y="1415722"/>
            <a:chExt cx="1371600" cy="397217"/>
          </a:xfrm>
        </p:grpSpPr>
        <p:sp>
          <p:nvSpPr>
            <p:cNvPr id="108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Text Placeholder 3"/>
            <p:cNvSpPr txBox="1"/>
            <p:nvPr/>
          </p:nvSpPr>
          <p:spPr>
            <a:xfrm>
              <a:off x="1859556" y="1415722"/>
              <a:ext cx="323257" cy="397217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sp>
        <p:nvSpPr>
          <p:cNvPr id="74" name="Isosceles Triangle 98"/>
          <p:cNvSpPr/>
          <p:nvPr/>
        </p:nvSpPr>
        <p:spPr>
          <a:xfrm rot="3600000" flipH="1">
            <a:off x="7384190" y="4927244"/>
            <a:ext cx="423984" cy="36550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Donut 99"/>
          <p:cNvSpPr/>
          <p:nvPr/>
        </p:nvSpPr>
        <p:spPr>
          <a:xfrm flipH="1">
            <a:off x="6633149" y="4299767"/>
            <a:ext cx="1254056" cy="1254056"/>
          </a:xfrm>
          <a:prstGeom prst="donut">
            <a:avLst>
              <a:gd name="adj" fmla="val 1907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endParaRPr 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6" name="Group 100"/>
          <p:cNvGrpSpPr/>
          <p:nvPr/>
        </p:nvGrpSpPr>
        <p:grpSpPr>
          <a:xfrm flipH="1">
            <a:off x="7331923" y="4591261"/>
            <a:ext cx="1530373" cy="443198"/>
            <a:chOff x="1793075" y="1423301"/>
            <a:chExt cx="1371600" cy="397215"/>
          </a:xfrm>
        </p:grpSpPr>
        <p:sp>
          <p:nvSpPr>
            <p:cNvPr id="106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/>
            <p:nvPr/>
          </p:nvSpPr>
          <p:spPr>
            <a:xfrm>
              <a:off x="1859558" y="1423301"/>
              <a:ext cx="323257" cy="397215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cxnSp>
        <p:nvCxnSpPr>
          <p:cNvPr id="77" name="Straight Connector 108"/>
          <p:cNvCxnSpPr/>
          <p:nvPr/>
        </p:nvCxnSpPr>
        <p:spPr>
          <a:xfrm>
            <a:off x="5442136" y="2354782"/>
            <a:ext cx="1209622" cy="62702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110"/>
          <p:cNvCxnSpPr/>
          <p:nvPr/>
        </p:nvCxnSpPr>
        <p:spPr>
          <a:xfrm rot="10800000" flipV="1">
            <a:off x="5442136" y="3473445"/>
            <a:ext cx="1209622" cy="62702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112"/>
          <p:cNvCxnSpPr/>
          <p:nvPr/>
        </p:nvCxnSpPr>
        <p:spPr>
          <a:xfrm>
            <a:off x="5442136" y="4146997"/>
            <a:ext cx="1209622" cy="62702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Isosceles Triangle 114"/>
          <p:cNvSpPr/>
          <p:nvPr/>
        </p:nvSpPr>
        <p:spPr>
          <a:xfrm rot="18000000">
            <a:off x="4304329" y="2355231"/>
            <a:ext cx="423984" cy="36550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Donut 115"/>
          <p:cNvSpPr/>
          <p:nvPr/>
        </p:nvSpPr>
        <p:spPr>
          <a:xfrm>
            <a:off x="4225301" y="1727753"/>
            <a:ext cx="1254056" cy="1254056"/>
          </a:xfrm>
          <a:prstGeom prst="donut">
            <a:avLst>
              <a:gd name="adj" fmla="val 1907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endParaRPr 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3" name="Group 54"/>
          <p:cNvGrpSpPr/>
          <p:nvPr/>
        </p:nvGrpSpPr>
        <p:grpSpPr>
          <a:xfrm>
            <a:off x="3250215" y="2036190"/>
            <a:ext cx="1530373" cy="443198"/>
            <a:chOff x="1793078" y="1438483"/>
            <a:chExt cx="1371600" cy="397215"/>
          </a:xfrm>
        </p:grpSpPr>
        <p:sp>
          <p:nvSpPr>
            <p:cNvPr id="104" name="Round Same Side Corner Rectangle 117"/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Text Placeholder 3"/>
            <p:cNvSpPr txBox="1"/>
            <p:nvPr/>
          </p:nvSpPr>
          <p:spPr>
            <a:xfrm>
              <a:off x="1862477" y="1438483"/>
              <a:ext cx="339060" cy="397215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sp>
        <p:nvSpPr>
          <p:cNvPr id="84" name="Isosceles Triangle 121"/>
          <p:cNvSpPr/>
          <p:nvPr/>
        </p:nvSpPr>
        <p:spPr>
          <a:xfrm rot="18000000">
            <a:off x="4304329" y="4100923"/>
            <a:ext cx="423984" cy="365505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Donut 122"/>
          <p:cNvSpPr/>
          <p:nvPr/>
        </p:nvSpPr>
        <p:spPr>
          <a:xfrm>
            <a:off x="4225301" y="3473445"/>
            <a:ext cx="1254056" cy="1254056"/>
          </a:xfrm>
          <a:prstGeom prst="donut">
            <a:avLst>
              <a:gd name="adj" fmla="val 1907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endParaRPr lang="en-US" sz="1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6" name="Group 79"/>
          <p:cNvGrpSpPr/>
          <p:nvPr/>
        </p:nvGrpSpPr>
        <p:grpSpPr>
          <a:xfrm>
            <a:off x="3250217" y="3780705"/>
            <a:ext cx="1530373" cy="443198"/>
            <a:chOff x="1793079" y="1437431"/>
            <a:chExt cx="1371600" cy="397215"/>
          </a:xfrm>
        </p:grpSpPr>
        <p:sp>
          <p:nvSpPr>
            <p:cNvPr id="102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Text Placeholder 3"/>
            <p:cNvSpPr txBox="1"/>
            <p:nvPr/>
          </p:nvSpPr>
          <p:spPr>
            <a:xfrm>
              <a:off x="1881198" y="1437431"/>
              <a:ext cx="323257" cy="397215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sp>
        <p:nvSpPr>
          <p:cNvPr id="92" name="TextBox 23"/>
          <p:cNvSpPr txBox="1"/>
          <p:nvPr/>
        </p:nvSpPr>
        <p:spPr>
          <a:xfrm>
            <a:off x="1285066" y="4033912"/>
            <a:ext cx="2003276" cy="738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93" name="TextBox 24"/>
          <p:cNvSpPr txBox="1"/>
          <p:nvPr/>
        </p:nvSpPr>
        <p:spPr>
          <a:xfrm>
            <a:off x="1683145" y="37840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94" name="TextBox 23"/>
          <p:cNvSpPr txBox="1"/>
          <p:nvPr/>
        </p:nvSpPr>
        <p:spPr>
          <a:xfrm>
            <a:off x="1285066" y="2248082"/>
            <a:ext cx="200327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Box 24"/>
          <p:cNvSpPr txBox="1"/>
          <p:nvPr/>
        </p:nvSpPr>
        <p:spPr>
          <a:xfrm>
            <a:off x="1846921" y="199819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96" name="TextBox 23"/>
          <p:cNvSpPr txBox="1"/>
          <p:nvPr/>
        </p:nvSpPr>
        <p:spPr>
          <a:xfrm>
            <a:off x="8936744" y="3108619"/>
            <a:ext cx="2003276" cy="738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97" name="TextBox 24"/>
          <p:cNvSpPr txBox="1"/>
          <p:nvPr/>
        </p:nvSpPr>
        <p:spPr>
          <a:xfrm>
            <a:off x="8936743" y="285873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98" name="TextBox 23"/>
          <p:cNvSpPr txBox="1"/>
          <p:nvPr/>
        </p:nvSpPr>
        <p:spPr>
          <a:xfrm>
            <a:off x="8936744" y="4903506"/>
            <a:ext cx="2003276" cy="738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99" name="TextBox 24"/>
          <p:cNvSpPr txBox="1"/>
          <p:nvPr/>
        </p:nvSpPr>
        <p:spPr>
          <a:xfrm>
            <a:off x="8936743" y="465362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770797" y="727778"/>
            <a:ext cx="283087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defTabSz="914400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论文框架与内容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34585" y="2303145"/>
            <a:ext cx="5582920" cy="2320290"/>
            <a:chOff x="7891" y="3627"/>
            <a:chExt cx="8792" cy="3654"/>
          </a:xfrm>
        </p:grpSpPr>
        <p:sp>
          <p:nvSpPr>
            <p:cNvPr id="70" name="文本框 9"/>
            <p:cNvSpPr txBox="1"/>
            <p:nvPr/>
          </p:nvSpPr>
          <p:spPr>
            <a:xfrm>
              <a:off x="8676" y="5159"/>
              <a:ext cx="2378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研究思路</a:t>
              </a:r>
            </a:p>
          </p:txBody>
        </p:sp>
        <p:sp>
          <p:nvSpPr>
            <p:cNvPr id="71" name="文本框 9"/>
            <p:cNvSpPr txBox="1"/>
            <p:nvPr/>
          </p:nvSpPr>
          <p:spPr>
            <a:xfrm>
              <a:off x="8676" y="5925"/>
              <a:ext cx="3226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实验结果综述</a:t>
              </a:r>
            </a:p>
          </p:txBody>
        </p:sp>
        <p:sp>
          <p:nvSpPr>
            <p:cNvPr id="72" name="文本框 9"/>
            <p:cNvSpPr txBox="1"/>
            <p:nvPr/>
          </p:nvSpPr>
          <p:spPr>
            <a:xfrm>
              <a:off x="12426" y="5144"/>
              <a:ext cx="4113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研究方法</a:t>
              </a:r>
            </a:p>
          </p:txBody>
        </p:sp>
        <p:sp>
          <p:nvSpPr>
            <p:cNvPr id="73" name="文本框 9"/>
            <p:cNvSpPr txBox="1"/>
            <p:nvPr/>
          </p:nvSpPr>
          <p:spPr>
            <a:xfrm>
              <a:off x="12426" y="5909"/>
              <a:ext cx="3827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方案可行性说明</a:t>
              </a:r>
            </a:p>
          </p:txBody>
        </p:sp>
        <p:sp>
          <p:nvSpPr>
            <p:cNvPr id="74" name="文本框 9"/>
            <p:cNvSpPr txBox="1"/>
            <p:nvPr/>
          </p:nvSpPr>
          <p:spPr>
            <a:xfrm>
              <a:off x="8676" y="3627"/>
              <a:ext cx="8007" cy="10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2pPr marL="0" lvl="1" algn="ctr">
                <a:defRPr sz="36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</a:lstStyle>
            <a:p>
              <a:pPr lvl="1" algn="l"/>
              <a:r>
                <a:rPr lang="zh-CN" altLang="en-US" sz="4400" dirty="0" smtClean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研究思路与方法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7891" y="3645"/>
              <a:ext cx="0" cy="3636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" y="1652905"/>
            <a:ext cx="2903220" cy="2891155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2627630" y="3342005"/>
            <a:ext cx="1040765" cy="4311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>
            <a:defPPr>
              <a:defRPr lang="zh-CN"/>
            </a:defPPr>
            <a:lvl1pPr algn="ctr">
              <a:defRPr sz="2135" spc="16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lvl="1" algn="ctr"/>
            <a:r>
              <a:rPr lang="en-US" altLang="zh-CN" sz="2400" dirty="0">
                <a:solidFill>
                  <a:srgbClr val="C0000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PART 03</a:t>
            </a:r>
          </a:p>
        </p:txBody>
      </p:sp>
      <p:sp>
        <p:nvSpPr>
          <p:cNvPr id="9" name="KSO_Shape"/>
          <p:cNvSpPr/>
          <p:nvPr/>
        </p:nvSpPr>
        <p:spPr bwMode="auto">
          <a:xfrm>
            <a:off x="2703830" y="2667635"/>
            <a:ext cx="831850" cy="57150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C0000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pull dir="rd"/>
      </p:transition>
    </mc:Choice>
    <mc:Fallback xmlns="">
      <p:transition spd="slow">
        <p:pull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87337" y="1778072"/>
            <a:ext cx="3993883" cy="969620"/>
            <a:chOff x="6733257" y="2641760"/>
            <a:chExt cx="3993883" cy="969620"/>
          </a:xfrm>
        </p:grpSpPr>
        <p:sp>
          <p:nvSpPr>
            <p:cNvPr id="86" name="Text Box 13"/>
            <p:cNvSpPr txBox="1">
              <a:spLocks noChangeArrowheads="1"/>
            </p:cNvSpPr>
            <p:nvPr/>
          </p:nvSpPr>
          <p:spPr bwMode="auto">
            <a:xfrm>
              <a:off x="6746905" y="2946583"/>
              <a:ext cx="3980235" cy="66479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latinLnBrk="1">
                <a:lnSpc>
                  <a:spcPct val="120000"/>
                </a:lnSpc>
              </a:pPr>
              <a:r>
                <a:rPr kumimoji="1"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kumimoji="1"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Text Box 35"/>
            <p:cNvSpPr txBox="1">
              <a:spLocks noChangeArrowheads="1"/>
            </p:cNvSpPr>
            <p:nvPr/>
          </p:nvSpPr>
          <p:spPr bwMode="auto">
            <a:xfrm>
              <a:off x="6733257" y="2641760"/>
              <a:ext cx="1916474" cy="236219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latinLnBrk="1">
                <a:lnSpc>
                  <a:spcPct val="120000"/>
                </a:lnSpc>
                <a:defRPr/>
              </a:pPr>
              <a:r>
                <a:rPr kumimoji="1" lang="zh-CN" altLang="en-US" sz="1400" b="1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en-US" altLang="ko-KR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918704" y="1483482"/>
            <a:ext cx="3679629" cy="4062861"/>
            <a:chOff x="2000592" y="1688202"/>
            <a:chExt cx="3679629" cy="4062861"/>
          </a:xfrm>
        </p:grpSpPr>
        <p:grpSp>
          <p:nvGrpSpPr>
            <p:cNvPr id="92" name="Group 4"/>
            <p:cNvGrpSpPr/>
            <p:nvPr/>
          </p:nvGrpSpPr>
          <p:grpSpPr>
            <a:xfrm>
              <a:off x="2000592" y="3866723"/>
              <a:ext cx="3679629" cy="1884340"/>
              <a:chOff x="1047907" y="3811318"/>
              <a:chExt cx="3673475" cy="1881188"/>
            </a:xfrm>
          </p:grpSpPr>
          <p:grpSp>
            <p:nvGrpSpPr>
              <p:cNvPr id="106" name="Group 5"/>
              <p:cNvGrpSpPr/>
              <p:nvPr/>
            </p:nvGrpSpPr>
            <p:grpSpPr bwMode="auto">
              <a:xfrm>
                <a:off x="1047907" y="3965306"/>
                <a:ext cx="3673475" cy="1727200"/>
                <a:chOff x="1728" y="3024"/>
                <a:chExt cx="2304" cy="1080"/>
              </a:xfrm>
            </p:grpSpPr>
            <p:sp>
              <p:nvSpPr>
                <p:cNvPr id="108" name="Freeform 5"/>
                <p:cNvSpPr/>
                <p:nvPr/>
              </p:nvSpPr>
              <p:spPr bwMode="auto">
                <a:xfrm>
                  <a:off x="1728" y="3024"/>
                  <a:ext cx="2304" cy="1080"/>
                </a:xfrm>
                <a:custGeom>
                  <a:avLst/>
                  <a:gdLst>
                    <a:gd name="T0" fmla="*/ 2304 w 2304"/>
                    <a:gd name="T1" fmla="*/ 792 h 1080"/>
                    <a:gd name="T2" fmla="*/ 2302 w 2304"/>
                    <a:gd name="T3" fmla="*/ 806 h 1080"/>
                    <a:gd name="T4" fmla="*/ 2290 w 2304"/>
                    <a:gd name="T5" fmla="*/ 836 h 1080"/>
                    <a:gd name="T6" fmla="*/ 2268 w 2304"/>
                    <a:gd name="T7" fmla="*/ 864 h 1080"/>
                    <a:gd name="T8" fmla="*/ 2234 w 2304"/>
                    <a:gd name="T9" fmla="*/ 892 h 1080"/>
                    <a:gd name="T10" fmla="*/ 2190 w 2304"/>
                    <a:gd name="T11" fmla="*/ 916 h 1080"/>
                    <a:gd name="T12" fmla="*/ 2108 w 2304"/>
                    <a:gd name="T13" fmla="*/ 954 h 1080"/>
                    <a:gd name="T14" fmla="*/ 1966 w 2304"/>
                    <a:gd name="T15" fmla="*/ 996 h 1080"/>
                    <a:gd name="T16" fmla="*/ 1796 w 2304"/>
                    <a:gd name="T17" fmla="*/ 1030 h 1080"/>
                    <a:gd name="T18" fmla="*/ 1600 w 2304"/>
                    <a:gd name="T19" fmla="*/ 1058 h 1080"/>
                    <a:gd name="T20" fmla="*/ 1384 w 2304"/>
                    <a:gd name="T21" fmla="*/ 1074 h 1080"/>
                    <a:gd name="T22" fmla="*/ 1152 w 2304"/>
                    <a:gd name="T23" fmla="*/ 1080 h 1080"/>
                    <a:gd name="T24" fmla="*/ 1034 w 2304"/>
                    <a:gd name="T25" fmla="*/ 1078 h 1080"/>
                    <a:gd name="T26" fmla="*/ 810 w 2304"/>
                    <a:gd name="T27" fmla="*/ 1068 h 1080"/>
                    <a:gd name="T28" fmla="*/ 602 w 2304"/>
                    <a:gd name="T29" fmla="*/ 1046 h 1080"/>
                    <a:gd name="T30" fmla="*/ 420 w 2304"/>
                    <a:gd name="T31" fmla="*/ 1014 h 1080"/>
                    <a:gd name="T32" fmla="*/ 264 w 2304"/>
                    <a:gd name="T33" fmla="*/ 976 h 1080"/>
                    <a:gd name="T34" fmla="*/ 140 w 2304"/>
                    <a:gd name="T35" fmla="*/ 930 h 1080"/>
                    <a:gd name="T36" fmla="*/ 90 w 2304"/>
                    <a:gd name="T37" fmla="*/ 904 h 1080"/>
                    <a:gd name="T38" fmla="*/ 52 w 2304"/>
                    <a:gd name="T39" fmla="*/ 878 h 1080"/>
                    <a:gd name="T40" fmla="*/ 24 w 2304"/>
                    <a:gd name="T41" fmla="*/ 850 h 1080"/>
                    <a:gd name="T42" fmla="*/ 6 w 2304"/>
                    <a:gd name="T43" fmla="*/ 822 h 1080"/>
                    <a:gd name="T44" fmla="*/ 0 w 2304"/>
                    <a:gd name="T45" fmla="*/ 792 h 1080"/>
                    <a:gd name="T46" fmla="*/ 288 w 2304"/>
                    <a:gd name="T47" fmla="*/ 216 h 1080"/>
                    <a:gd name="T48" fmla="*/ 292 w 2304"/>
                    <a:gd name="T49" fmla="*/ 194 h 1080"/>
                    <a:gd name="T50" fmla="*/ 306 w 2304"/>
                    <a:gd name="T51" fmla="*/ 172 h 1080"/>
                    <a:gd name="T52" fmla="*/ 326 w 2304"/>
                    <a:gd name="T53" fmla="*/ 152 h 1080"/>
                    <a:gd name="T54" fmla="*/ 356 w 2304"/>
                    <a:gd name="T55" fmla="*/ 132 h 1080"/>
                    <a:gd name="T56" fmla="*/ 436 w 2304"/>
                    <a:gd name="T57" fmla="*/ 96 h 1080"/>
                    <a:gd name="T58" fmla="*/ 542 w 2304"/>
                    <a:gd name="T59" fmla="*/ 64 h 1080"/>
                    <a:gd name="T60" fmla="*/ 668 w 2304"/>
                    <a:gd name="T61" fmla="*/ 36 h 1080"/>
                    <a:gd name="T62" fmla="*/ 816 w 2304"/>
                    <a:gd name="T63" fmla="*/ 16 h 1080"/>
                    <a:gd name="T64" fmla="*/ 978 w 2304"/>
                    <a:gd name="T65" fmla="*/ 4 h 1080"/>
                    <a:gd name="T66" fmla="*/ 1152 w 2304"/>
                    <a:gd name="T67" fmla="*/ 0 h 1080"/>
                    <a:gd name="T68" fmla="*/ 1240 w 2304"/>
                    <a:gd name="T69" fmla="*/ 2 h 1080"/>
                    <a:gd name="T70" fmla="*/ 1408 w 2304"/>
                    <a:gd name="T71" fmla="*/ 10 h 1080"/>
                    <a:gd name="T72" fmla="*/ 1564 w 2304"/>
                    <a:gd name="T73" fmla="*/ 26 h 1080"/>
                    <a:gd name="T74" fmla="*/ 1702 w 2304"/>
                    <a:gd name="T75" fmla="*/ 50 h 1080"/>
                    <a:gd name="T76" fmla="*/ 1818 w 2304"/>
                    <a:gd name="T77" fmla="*/ 78 h 1080"/>
                    <a:gd name="T78" fmla="*/ 1912 w 2304"/>
                    <a:gd name="T79" fmla="*/ 114 h 1080"/>
                    <a:gd name="T80" fmla="*/ 1964 w 2304"/>
                    <a:gd name="T81" fmla="*/ 142 h 1080"/>
                    <a:gd name="T82" fmla="*/ 1988 w 2304"/>
                    <a:gd name="T83" fmla="*/ 162 h 1080"/>
                    <a:gd name="T84" fmla="*/ 2006 w 2304"/>
                    <a:gd name="T85" fmla="*/ 184 h 1080"/>
                    <a:gd name="T86" fmla="*/ 2014 w 2304"/>
                    <a:gd name="T87" fmla="*/ 204 h 1080"/>
                    <a:gd name="T88" fmla="*/ 2016 w 2304"/>
                    <a:gd name="T89" fmla="*/ 216 h 1080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2304"/>
                    <a:gd name="T136" fmla="*/ 0 h 1080"/>
                    <a:gd name="T137" fmla="*/ 2304 w 2304"/>
                    <a:gd name="T138" fmla="*/ 1080 h 1080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2304" h="1080">
                      <a:moveTo>
                        <a:pt x="2016" y="216"/>
                      </a:moveTo>
                      <a:lnTo>
                        <a:pt x="2304" y="792"/>
                      </a:lnTo>
                      <a:lnTo>
                        <a:pt x="2302" y="806"/>
                      </a:lnTo>
                      <a:lnTo>
                        <a:pt x="2298" y="822"/>
                      </a:lnTo>
                      <a:lnTo>
                        <a:pt x="2290" y="836"/>
                      </a:lnTo>
                      <a:lnTo>
                        <a:pt x="2280" y="850"/>
                      </a:lnTo>
                      <a:lnTo>
                        <a:pt x="2268" y="864"/>
                      </a:lnTo>
                      <a:lnTo>
                        <a:pt x="2252" y="878"/>
                      </a:lnTo>
                      <a:lnTo>
                        <a:pt x="2234" y="892"/>
                      </a:lnTo>
                      <a:lnTo>
                        <a:pt x="2214" y="904"/>
                      </a:lnTo>
                      <a:lnTo>
                        <a:pt x="2190" y="916"/>
                      </a:lnTo>
                      <a:lnTo>
                        <a:pt x="2164" y="930"/>
                      </a:lnTo>
                      <a:lnTo>
                        <a:pt x="2108" y="954"/>
                      </a:lnTo>
                      <a:lnTo>
                        <a:pt x="2040" y="976"/>
                      </a:lnTo>
                      <a:lnTo>
                        <a:pt x="1966" y="996"/>
                      </a:lnTo>
                      <a:lnTo>
                        <a:pt x="1884" y="1014"/>
                      </a:lnTo>
                      <a:lnTo>
                        <a:pt x="1796" y="1030"/>
                      </a:lnTo>
                      <a:lnTo>
                        <a:pt x="1702" y="1046"/>
                      </a:lnTo>
                      <a:lnTo>
                        <a:pt x="1600" y="1058"/>
                      </a:lnTo>
                      <a:lnTo>
                        <a:pt x="1494" y="1068"/>
                      </a:lnTo>
                      <a:lnTo>
                        <a:pt x="1384" y="1074"/>
                      </a:lnTo>
                      <a:lnTo>
                        <a:pt x="1270" y="1078"/>
                      </a:lnTo>
                      <a:lnTo>
                        <a:pt x="1152" y="1080"/>
                      </a:lnTo>
                      <a:lnTo>
                        <a:pt x="1034" y="1078"/>
                      </a:lnTo>
                      <a:lnTo>
                        <a:pt x="920" y="1074"/>
                      </a:lnTo>
                      <a:lnTo>
                        <a:pt x="810" y="1068"/>
                      </a:lnTo>
                      <a:lnTo>
                        <a:pt x="704" y="1058"/>
                      </a:lnTo>
                      <a:lnTo>
                        <a:pt x="602" y="1046"/>
                      </a:lnTo>
                      <a:lnTo>
                        <a:pt x="508" y="1030"/>
                      </a:lnTo>
                      <a:lnTo>
                        <a:pt x="420" y="1014"/>
                      </a:lnTo>
                      <a:lnTo>
                        <a:pt x="338" y="996"/>
                      </a:lnTo>
                      <a:lnTo>
                        <a:pt x="264" y="976"/>
                      </a:lnTo>
                      <a:lnTo>
                        <a:pt x="196" y="954"/>
                      </a:lnTo>
                      <a:lnTo>
                        <a:pt x="140" y="930"/>
                      </a:lnTo>
                      <a:lnTo>
                        <a:pt x="114" y="916"/>
                      </a:lnTo>
                      <a:lnTo>
                        <a:pt x="90" y="904"/>
                      </a:lnTo>
                      <a:lnTo>
                        <a:pt x="70" y="892"/>
                      </a:lnTo>
                      <a:lnTo>
                        <a:pt x="52" y="878"/>
                      </a:lnTo>
                      <a:lnTo>
                        <a:pt x="36" y="864"/>
                      </a:lnTo>
                      <a:lnTo>
                        <a:pt x="24" y="850"/>
                      </a:lnTo>
                      <a:lnTo>
                        <a:pt x="14" y="836"/>
                      </a:lnTo>
                      <a:lnTo>
                        <a:pt x="6" y="822"/>
                      </a:lnTo>
                      <a:lnTo>
                        <a:pt x="2" y="806"/>
                      </a:lnTo>
                      <a:lnTo>
                        <a:pt x="0" y="792"/>
                      </a:lnTo>
                      <a:lnTo>
                        <a:pt x="288" y="216"/>
                      </a:lnTo>
                      <a:lnTo>
                        <a:pt x="290" y="204"/>
                      </a:lnTo>
                      <a:lnTo>
                        <a:pt x="292" y="194"/>
                      </a:lnTo>
                      <a:lnTo>
                        <a:pt x="298" y="184"/>
                      </a:lnTo>
                      <a:lnTo>
                        <a:pt x="306" y="172"/>
                      </a:lnTo>
                      <a:lnTo>
                        <a:pt x="316" y="162"/>
                      </a:lnTo>
                      <a:lnTo>
                        <a:pt x="326" y="152"/>
                      </a:lnTo>
                      <a:lnTo>
                        <a:pt x="340" y="142"/>
                      </a:lnTo>
                      <a:lnTo>
                        <a:pt x="356" y="132"/>
                      </a:lnTo>
                      <a:lnTo>
                        <a:pt x="392" y="114"/>
                      </a:lnTo>
                      <a:lnTo>
                        <a:pt x="436" y="96"/>
                      </a:lnTo>
                      <a:lnTo>
                        <a:pt x="486" y="78"/>
                      </a:lnTo>
                      <a:lnTo>
                        <a:pt x="542" y="64"/>
                      </a:lnTo>
                      <a:lnTo>
                        <a:pt x="602" y="50"/>
                      </a:lnTo>
                      <a:lnTo>
                        <a:pt x="668" y="36"/>
                      </a:lnTo>
                      <a:lnTo>
                        <a:pt x="740" y="26"/>
                      </a:lnTo>
                      <a:lnTo>
                        <a:pt x="816" y="16"/>
                      </a:lnTo>
                      <a:lnTo>
                        <a:pt x="896" y="10"/>
                      </a:lnTo>
                      <a:lnTo>
                        <a:pt x="978" y="4"/>
                      </a:lnTo>
                      <a:lnTo>
                        <a:pt x="1064" y="2"/>
                      </a:lnTo>
                      <a:lnTo>
                        <a:pt x="1152" y="0"/>
                      </a:lnTo>
                      <a:lnTo>
                        <a:pt x="1240" y="2"/>
                      </a:lnTo>
                      <a:lnTo>
                        <a:pt x="1326" y="4"/>
                      </a:lnTo>
                      <a:lnTo>
                        <a:pt x="1408" y="10"/>
                      </a:lnTo>
                      <a:lnTo>
                        <a:pt x="1488" y="16"/>
                      </a:lnTo>
                      <a:lnTo>
                        <a:pt x="1564" y="26"/>
                      </a:lnTo>
                      <a:lnTo>
                        <a:pt x="1636" y="36"/>
                      </a:lnTo>
                      <a:lnTo>
                        <a:pt x="1702" y="50"/>
                      </a:lnTo>
                      <a:lnTo>
                        <a:pt x="1762" y="64"/>
                      </a:lnTo>
                      <a:lnTo>
                        <a:pt x="1818" y="78"/>
                      </a:lnTo>
                      <a:lnTo>
                        <a:pt x="1868" y="96"/>
                      </a:lnTo>
                      <a:lnTo>
                        <a:pt x="1912" y="114"/>
                      </a:lnTo>
                      <a:lnTo>
                        <a:pt x="1948" y="132"/>
                      </a:lnTo>
                      <a:lnTo>
                        <a:pt x="1964" y="142"/>
                      </a:lnTo>
                      <a:lnTo>
                        <a:pt x="1978" y="152"/>
                      </a:lnTo>
                      <a:lnTo>
                        <a:pt x="1988" y="162"/>
                      </a:lnTo>
                      <a:lnTo>
                        <a:pt x="1998" y="172"/>
                      </a:lnTo>
                      <a:lnTo>
                        <a:pt x="2006" y="184"/>
                      </a:lnTo>
                      <a:lnTo>
                        <a:pt x="2012" y="194"/>
                      </a:lnTo>
                      <a:lnTo>
                        <a:pt x="2014" y="204"/>
                      </a:lnTo>
                      <a:lnTo>
                        <a:pt x="2016" y="21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zh-CN" altLang="en-US" sz="780" b="1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9" name="Freeform 6"/>
                <p:cNvSpPr/>
                <p:nvPr/>
              </p:nvSpPr>
              <p:spPr bwMode="auto">
                <a:xfrm>
                  <a:off x="2016" y="3024"/>
                  <a:ext cx="1728" cy="432"/>
                </a:xfrm>
                <a:custGeom>
                  <a:avLst/>
                  <a:gdLst>
                    <a:gd name="T0" fmla="*/ 1728 w 1728"/>
                    <a:gd name="T1" fmla="*/ 216 h 432"/>
                    <a:gd name="T2" fmla="*/ 1724 w 1728"/>
                    <a:gd name="T3" fmla="*/ 238 h 432"/>
                    <a:gd name="T4" fmla="*/ 1710 w 1728"/>
                    <a:gd name="T5" fmla="*/ 260 h 432"/>
                    <a:gd name="T6" fmla="*/ 1690 w 1728"/>
                    <a:gd name="T7" fmla="*/ 280 h 432"/>
                    <a:gd name="T8" fmla="*/ 1660 w 1728"/>
                    <a:gd name="T9" fmla="*/ 300 h 432"/>
                    <a:gd name="T10" fmla="*/ 1580 w 1728"/>
                    <a:gd name="T11" fmla="*/ 336 h 432"/>
                    <a:gd name="T12" fmla="*/ 1474 w 1728"/>
                    <a:gd name="T13" fmla="*/ 368 h 432"/>
                    <a:gd name="T14" fmla="*/ 1348 w 1728"/>
                    <a:gd name="T15" fmla="*/ 396 h 432"/>
                    <a:gd name="T16" fmla="*/ 1200 w 1728"/>
                    <a:gd name="T17" fmla="*/ 416 h 432"/>
                    <a:gd name="T18" fmla="*/ 1038 w 1728"/>
                    <a:gd name="T19" fmla="*/ 428 h 432"/>
                    <a:gd name="T20" fmla="*/ 864 w 1728"/>
                    <a:gd name="T21" fmla="*/ 432 h 432"/>
                    <a:gd name="T22" fmla="*/ 776 w 1728"/>
                    <a:gd name="T23" fmla="*/ 430 h 432"/>
                    <a:gd name="T24" fmla="*/ 608 w 1728"/>
                    <a:gd name="T25" fmla="*/ 422 h 432"/>
                    <a:gd name="T26" fmla="*/ 452 w 1728"/>
                    <a:gd name="T27" fmla="*/ 406 h 432"/>
                    <a:gd name="T28" fmla="*/ 314 w 1728"/>
                    <a:gd name="T29" fmla="*/ 382 h 432"/>
                    <a:gd name="T30" fmla="*/ 198 w 1728"/>
                    <a:gd name="T31" fmla="*/ 354 h 432"/>
                    <a:gd name="T32" fmla="*/ 104 w 1728"/>
                    <a:gd name="T33" fmla="*/ 318 h 432"/>
                    <a:gd name="T34" fmla="*/ 52 w 1728"/>
                    <a:gd name="T35" fmla="*/ 290 h 432"/>
                    <a:gd name="T36" fmla="*/ 28 w 1728"/>
                    <a:gd name="T37" fmla="*/ 270 h 432"/>
                    <a:gd name="T38" fmla="*/ 10 w 1728"/>
                    <a:gd name="T39" fmla="*/ 248 h 432"/>
                    <a:gd name="T40" fmla="*/ 2 w 1728"/>
                    <a:gd name="T41" fmla="*/ 228 h 432"/>
                    <a:gd name="T42" fmla="*/ 0 w 1728"/>
                    <a:gd name="T43" fmla="*/ 216 h 432"/>
                    <a:gd name="T44" fmla="*/ 4 w 1728"/>
                    <a:gd name="T45" fmla="*/ 194 h 432"/>
                    <a:gd name="T46" fmla="*/ 18 w 1728"/>
                    <a:gd name="T47" fmla="*/ 172 h 432"/>
                    <a:gd name="T48" fmla="*/ 38 w 1728"/>
                    <a:gd name="T49" fmla="*/ 152 h 432"/>
                    <a:gd name="T50" fmla="*/ 68 w 1728"/>
                    <a:gd name="T51" fmla="*/ 132 h 432"/>
                    <a:gd name="T52" fmla="*/ 148 w 1728"/>
                    <a:gd name="T53" fmla="*/ 96 h 432"/>
                    <a:gd name="T54" fmla="*/ 254 w 1728"/>
                    <a:gd name="T55" fmla="*/ 64 h 432"/>
                    <a:gd name="T56" fmla="*/ 380 w 1728"/>
                    <a:gd name="T57" fmla="*/ 36 h 432"/>
                    <a:gd name="T58" fmla="*/ 528 w 1728"/>
                    <a:gd name="T59" fmla="*/ 16 h 432"/>
                    <a:gd name="T60" fmla="*/ 690 w 1728"/>
                    <a:gd name="T61" fmla="*/ 4 h 432"/>
                    <a:gd name="T62" fmla="*/ 864 w 1728"/>
                    <a:gd name="T63" fmla="*/ 0 h 432"/>
                    <a:gd name="T64" fmla="*/ 952 w 1728"/>
                    <a:gd name="T65" fmla="*/ 2 h 432"/>
                    <a:gd name="T66" fmla="*/ 1120 w 1728"/>
                    <a:gd name="T67" fmla="*/ 10 h 432"/>
                    <a:gd name="T68" fmla="*/ 1276 w 1728"/>
                    <a:gd name="T69" fmla="*/ 26 h 432"/>
                    <a:gd name="T70" fmla="*/ 1414 w 1728"/>
                    <a:gd name="T71" fmla="*/ 50 h 432"/>
                    <a:gd name="T72" fmla="*/ 1530 w 1728"/>
                    <a:gd name="T73" fmla="*/ 78 h 432"/>
                    <a:gd name="T74" fmla="*/ 1624 w 1728"/>
                    <a:gd name="T75" fmla="*/ 114 h 432"/>
                    <a:gd name="T76" fmla="*/ 1676 w 1728"/>
                    <a:gd name="T77" fmla="*/ 142 h 432"/>
                    <a:gd name="T78" fmla="*/ 1700 w 1728"/>
                    <a:gd name="T79" fmla="*/ 162 h 432"/>
                    <a:gd name="T80" fmla="*/ 1718 w 1728"/>
                    <a:gd name="T81" fmla="*/ 184 h 432"/>
                    <a:gd name="T82" fmla="*/ 1726 w 1728"/>
                    <a:gd name="T83" fmla="*/ 204 h 432"/>
                    <a:gd name="T84" fmla="*/ 1728 w 1728"/>
                    <a:gd name="T85" fmla="*/ 216 h 432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1728"/>
                    <a:gd name="T130" fmla="*/ 0 h 432"/>
                    <a:gd name="T131" fmla="*/ 1728 w 1728"/>
                    <a:gd name="T132" fmla="*/ 432 h 432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1728" h="432">
                      <a:moveTo>
                        <a:pt x="1728" y="216"/>
                      </a:moveTo>
                      <a:lnTo>
                        <a:pt x="1728" y="216"/>
                      </a:lnTo>
                      <a:lnTo>
                        <a:pt x="1726" y="228"/>
                      </a:lnTo>
                      <a:lnTo>
                        <a:pt x="1724" y="238"/>
                      </a:lnTo>
                      <a:lnTo>
                        <a:pt x="1718" y="248"/>
                      </a:lnTo>
                      <a:lnTo>
                        <a:pt x="1710" y="260"/>
                      </a:lnTo>
                      <a:lnTo>
                        <a:pt x="1700" y="270"/>
                      </a:lnTo>
                      <a:lnTo>
                        <a:pt x="1690" y="280"/>
                      </a:lnTo>
                      <a:lnTo>
                        <a:pt x="1676" y="290"/>
                      </a:lnTo>
                      <a:lnTo>
                        <a:pt x="1660" y="300"/>
                      </a:lnTo>
                      <a:lnTo>
                        <a:pt x="1624" y="318"/>
                      </a:lnTo>
                      <a:lnTo>
                        <a:pt x="1580" y="336"/>
                      </a:lnTo>
                      <a:lnTo>
                        <a:pt x="1530" y="354"/>
                      </a:lnTo>
                      <a:lnTo>
                        <a:pt x="1474" y="368"/>
                      </a:lnTo>
                      <a:lnTo>
                        <a:pt x="1414" y="382"/>
                      </a:lnTo>
                      <a:lnTo>
                        <a:pt x="1348" y="396"/>
                      </a:lnTo>
                      <a:lnTo>
                        <a:pt x="1276" y="406"/>
                      </a:lnTo>
                      <a:lnTo>
                        <a:pt x="1200" y="416"/>
                      </a:lnTo>
                      <a:lnTo>
                        <a:pt x="1120" y="422"/>
                      </a:lnTo>
                      <a:lnTo>
                        <a:pt x="1038" y="428"/>
                      </a:lnTo>
                      <a:lnTo>
                        <a:pt x="952" y="430"/>
                      </a:lnTo>
                      <a:lnTo>
                        <a:pt x="864" y="432"/>
                      </a:lnTo>
                      <a:lnTo>
                        <a:pt x="776" y="430"/>
                      </a:lnTo>
                      <a:lnTo>
                        <a:pt x="690" y="428"/>
                      </a:lnTo>
                      <a:lnTo>
                        <a:pt x="608" y="422"/>
                      </a:lnTo>
                      <a:lnTo>
                        <a:pt x="528" y="416"/>
                      </a:lnTo>
                      <a:lnTo>
                        <a:pt x="452" y="406"/>
                      </a:lnTo>
                      <a:lnTo>
                        <a:pt x="380" y="396"/>
                      </a:lnTo>
                      <a:lnTo>
                        <a:pt x="314" y="382"/>
                      </a:lnTo>
                      <a:lnTo>
                        <a:pt x="254" y="368"/>
                      </a:lnTo>
                      <a:lnTo>
                        <a:pt x="198" y="354"/>
                      </a:lnTo>
                      <a:lnTo>
                        <a:pt x="148" y="336"/>
                      </a:lnTo>
                      <a:lnTo>
                        <a:pt x="104" y="318"/>
                      </a:lnTo>
                      <a:lnTo>
                        <a:pt x="68" y="300"/>
                      </a:lnTo>
                      <a:lnTo>
                        <a:pt x="52" y="290"/>
                      </a:lnTo>
                      <a:lnTo>
                        <a:pt x="38" y="280"/>
                      </a:lnTo>
                      <a:lnTo>
                        <a:pt x="28" y="270"/>
                      </a:lnTo>
                      <a:lnTo>
                        <a:pt x="18" y="260"/>
                      </a:lnTo>
                      <a:lnTo>
                        <a:pt x="10" y="248"/>
                      </a:lnTo>
                      <a:lnTo>
                        <a:pt x="4" y="238"/>
                      </a:lnTo>
                      <a:lnTo>
                        <a:pt x="2" y="228"/>
                      </a:lnTo>
                      <a:lnTo>
                        <a:pt x="0" y="216"/>
                      </a:lnTo>
                      <a:lnTo>
                        <a:pt x="2" y="204"/>
                      </a:lnTo>
                      <a:lnTo>
                        <a:pt x="4" y="194"/>
                      </a:lnTo>
                      <a:lnTo>
                        <a:pt x="10" y="184"/>
                      </a:lnTo>
                      <a:lnTo>
                        <a:pt x="18" y="172"/>
                      </a:lnTo>
                      <a:lnTo>
                        <a:pt x="28" y="162"/>
                      </a:lnTo>
                      <a:lnTo>
                        <a:pt x="38" y="152"/>
                      </a:lnTo>
                      <a:lnTo>
                        <a:pt x="52" y="142"/>
                      </a:lnTo>
                      <a:lnTo>
                        <a:pt x="68" y="132"/>
                      </a:lnTo>
                      <a:lnTo>
                        <a:pt x="104" y="114"/>
                      </a:lnTo>
                      <a:lnTo>
                        <a:pt x="148" y="96"/>
                      </a:lnTo>
                      <a:lnTo>
                        <a:pt x="198" y="78"/>
                      </a:lnTo>
                      <a:lnTo>
                        <a:pt x="254" y="64"/>
                      </a:lnTo>
                      <a:lnTo>
                        <a:pt x="314" y="50"/>
                      </a:lnTo>
                      <a:lnTo>
                        <a:pt x="380" y="36"/>
                      </a:lnTo>
                      <a:lnTo>
                        <a:pt x="452" y="26"/>
                      </a:lnTo>
                      <a:lnTo>
                        <a:pt x="528" y="16"/>
                      </a:lnTo>
                      <a:lnTo>
                        <a:pt x="608" y="10"/>
                      </a:lnTo>
                      <a:lnTo>
                        <a:pt x="690" y="4"/>
                      </a:lnTo>
                      <a:lnTo>
                        <a:pt x="776" y="2"/>
                      </a:lnTo>
                      <a:lnTo>
                        <a:pt x="864" y="0"/>
                      </a:lnTo>
                      <a:lnTo>
                        <a:pt x="952" y="2"/>
                      </a:lnTo>
                      <a:lnTo>
                        <a:pt x="1038" y="4"/>
                      </a:lnTo>
                      <a:lnTo>
                        <a:pt x="1120" y="10"/>
                      </a:lnTo>
                      <a:lnTo>
                        <a:pt x="1200" y="16"/>
                      </a:lnTo>
                      <a:lnTo>
                        <a:pt x="1276" y="26"/>
                      </a:lnTo>
                      <a:lnTo>
                        <a:pt x="1348" y="36"/>
                      </a:lnTo>
                      <a:lnTo>
                        <a:pt x="1414" y="50"/>
                      </a:lnTo>
                      <a:lnTo>
                        <a:pt x="1474" y="64"/>
                      </a:lnTo>
                      <a:lnTo>
                        <a:pt x="1530" y="78"/>
                      </a:lnTo>
                      <a:lnTo>
                        <a:pt x="1580" y="96"/>
                      </a:lnTo>
                      <a:lnTo>
                        <a:pt x="1624" y="114"/>
                      </a:lnTo>
                      <a:lnTo>
                        <a:pt x="1660" y="132"/>
                      </a:lnTo>
                      <a:lnTo>
                        <a:pt x="1676" y="142"/>
                      </a:lnTo>
                      <a:lnTo>
                        <a:pt x="1690" y="152"/>
                      </a:lnTo>
                      <a:lnTo>
                        <a:pt x="1700" y="162"/>
                      </a:lnTo>
                      <a:lnTo>
                        <a:pt x="1710" y="172"/>
                      </a:lnTo>
                      <a:lnTo>
                        <a:pt x="1718" y="184"/>
                      </a:lnTo>
                      <a:lnTo>
                        <a:pt x="1724" y="194"/>
                      </a:lnTo>
                      <a:lnTo>
                        <a:pt x="1726" y="204"/>
                      </a:lnTo>
                      <a:lnTo>
                        <a:pt x="1728" y="2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767676">
                        <a:alpha val="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zh-CN" altLang="en-US" sz="780" b="1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7" name="Oval 7"/>
              <p:cNvSpPr>
                <a:spLocks noChangeArrowheads="1"/>
              </p:cNvSpPr>
              <p:nvPr/>
            </p:nvSpPr>
            <p:spPr bwMode="auto">
              <a:xfrm>
                <a:off x="1467007" y="3811318"/>
                <a:ext cx="2832099" cy="920750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>
                <a:lvl1pPr eaLnBrk="0" fontAlgn="ctr" hangingPunct="0">
                  <a:lnSpc>
                    <a:spcPct val="120000"/>
                  </a:lnSpc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2000" b="1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 eaLnBrk="0" fontAlgn="ctr" hangingPunct="0">
                  <a:lnSpc>
                    <a:spcPct val="120000"/>
                  </a:lnSpc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 eaLnBrk="0" fontAlgn="ctr" hangingPunct="0">
                  <a:lnSpc>
                    <a:spcPct val="120000"/>
                  </a:lnSpc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 eaLnBrk="0" fontAlgn="ctr" hangingPunct="0">
                  <a:lnSpc>
                    <a:spcPct val="120000"/>
                  </a:lnSpc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 eaLnBrk="0" fontAlgn="ctr" hangingPunct="0">
                  <a:lnSpc>
                    <a:spcPct val="120000"/>
                  </a:lnSpc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eaLnBrk="0" fontAlgn="ctr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eaLnBrk="0" fontAlgn="ctr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eaLnBrk="0" fontAlgn="ctr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eaLnBrk="0" fontAlgn="ctr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just" defTabSz="915670" eaLnBrk="1" fontAlgn="base" hangingPunct="1">
                  <a:spcBef>
                    <a:spcPts val="0"/>
                  </a:spcBef>
                  <a:buClrTx/>
                  <a:buSzTx/>
                  <a:buNone/>
                  <a:defRPr/>
                </a:pPr>
                <a:endParaRPr lang="zh-CN" altLang="en-US" sz="780" b="0" kern="0">
                  <a:solidFill>
                    <a:srgbClr val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3" name="Group 9"/>
            <p:cNvGrpSpPr/>
            <p:nvPr/>
          </p:nvGrpSpPr>
          <p:grpSpPr>
            <a:xfrm>
              <a:off x="2612807" y="2842666"/>
              <a:ext cx="2488600" cy="1544044"/>
              <a:chOff x="1659095" y="2788969"/>
              <a:chExt cx="2484437" cy="1541462"/>
            </a:xfrm>
          </p:grpSpPr>
          <p:grpSp>
            <p:nvGrpSpPr>
              <p:cNvPr id="102" name="Group 8"/>
              <p:cNvGrpSpPr/>
              <p:nvPr/>
            </p:nvGrpSpPr>
            <p:grpSpPr bwMode="auto">
              <a:xfrm>
                <a:off x="1659095" y="2957244"/>
                <a:ext cx="2484437" cy="1373187"/>
                <a:chOff x="2016" y="1944"/>
                <a:chExt cx="1728" cy="936"/>
              </a:xfrm>
            </p:grpSpPr>
            <p:sp>
              <p:nvSpPr>
                <p:cNvPr id="104" name="Freeform 9"/>
                <p:cNvSpPr/>
                <p:nvPr/>
              </p:nvSpPr>
              <p:spPr bwMode="auto">
                <a:xfrm>
                  <a:off x="2016" y="1944"/>
                  <a:ext cx="1728" cy="936"/>
                </a:xfrm>
                <a:custGeom>
                  <a:avLst/>
                  <a:gdLst>
                    <a:gd name="T0" fmla="*/ 1728 w 1728"/>
                    <a:gd name="T1" fmla="*/ 720 h 936"/>
                    <a:gd name="T2" fmla="*/ 1726 w 1728"/>
                    <a:gd name="T3" fmla="*/ 732 h 936"/>
                    <a:gd name="T4" fmla="*/ 1718 w 1728"/>
                    <a:gd name="T5" fmla="*/ 752 h 936"/>
                    <a:gd name="T6" fmla="*/ 1700 w 1728"/>
                    <a:gd name="T7" fmla="*/ 774 h 936"/>
                    <a:gd name="T8" fmla="*/ 1676 w 1728"/>
                    <a:gd name="T9" fmla="*/ 794 h 936"/>
                    <a:gd name="T10" fmla="*/ 1624 w 1728"/>
                    <a:gd name="T11" fmla="*/ 822 h 936"/>
                    <a:gd name="T12" fmla="*/ 1530 w 1728"/>
                    <a:gd name="T13" fmla="*/ 858 h 936"/>
                    <a:gd name="T14" fmla="*/ 1414 w 1728"/>
                    <a:gd name="T15" fmla="*/ 886 h 936"/>
                    <a:gd name="T16" fmla="*/ 1276 w 1728"/>
                    <a:gd name="T17" fmla="*/ 910 h 936"/>
                    <a:gd name="T18" fmla="*/ 1120 w 1728"/>
                    <a:gd name="T19" fmla="*/ 926 h 936"/>
                    <a:gd name="T20" fmla="*/ 952 w 1728"/>
                    <a:gd name="T21" fmla="*/ 934 h 936"/>
                    <a:gd name="T22" fmla="*/ 864 w 1728"/>
                    <a:gd name="T23" fmla="*/ 936 h 936"/>
                    <a:gd name="T24" fmla="*/ 690 w 1728"/>
                    <a:gd name="T25" fmla="*/ 932 h 936"/>
                    <a:gd name="T26" fmla="*/ 528 w 1728"/>
                    <a:gd name="T27" fmla="*/ 920 h 936"/>
                    <a:gd name="T28" fmla="*/ 380 w 1728"/>
                    <a:gd name="T29" fmla="*/ 900 h 936"/>
                    <a:gd name="T30" fmla="*/ 254 w 1728"/>
                    <a:gd name="T31" fmla="*/ 872 h 936"/>
                    <a:gd name="T32" fmla="*/ 148 w 1728"/>
                    <a:gd name="T33" fmla="*/ 840 h 936"/>
                    <a:gd name="T34" fmla="*/ 68 w 1728"/>
                    <a:gd name="T35" fmla="*/ 804 h 936"/>
                    <a:gd name="T36" fmla="*/ 38 w 1728"/>
                    <a:gd name="T37" fmla="*/ 784 h 936"/>
                    <a:gd name="T38" fmla="*/ 18 w 1728"/>
                    <a:gd name="T39" fmla="*/ 764 h 936"/>
                    <a:gd name="T40" fmla="*/ 4 w 1728"/>
                    <a:gd name="T41" fmla="*/ 742 h 936"/>
                    <a:gd name="T42" fmla="*/ 0 w 1728"/>
                    <a:gd name="T43" fmla="*/ 720 h 936"/>
                    <a:gd name="T44" fmla="*/ 288 w 1728"/>
                    <a:gd name="T45" fmla="*/ 144 h 936"/>
                    <a:gd name="T46" fmla="*/ 290 w 1728"/>
                    <a:gd name="T47" fmla="*/ 130 h 936"/>
                    <a:gd name="T48" fmla="*/ 300 w 1728"/>
                    <a:gd name="T49" fmla="*/ 114 h 936"/>
                    <a:gd name="T50" fmla="*/ 334 w 1728"/>
                    <a:gd name="T51" fmla="*/ 88 h 936"/>
                    <a:gd name="T52" fmla="*/ 386 w 1728"/>
                    <a:gd name="T53" fmla="*/ 64 h 936"/>
                    <a:gd name="T54" fmla="*/ 456 w 1728"/>
                    <a:gd name="T55" fmla="*/ 42 h 936"/>
                    <a:gd name="T56" fmla="*/ 542 w 1728"/>
                    <a:gd name="T57" fmla="*/ 24 h 936"/>
                    <a:gd name="T58" fmla="*/ 640 w 1728"/>
                    <a:gd name="T59" fmla="*/ 12 h 936"/>
                    <a:gd name="T60" fmla="*/ 748 w 1728"/>
                    <a:gd name="T61" fmla="*/ 2 h 936"/>
                    <a:gd name="T62" fmla="*/ 864 w 1728"/>
                    <a:gd name="T63" fmla="*/ 0 h 936"/>
                    <a:gd name="T64" fmla="*/ 922 w 1728"/>
                    <a:gd name="T65" fmla="*/ 0 h 936"/>
                    <a:gd name="T66" fmla="*/ 1036 w 1728"/>
                    <a:gd name="T67" fmla="*/ 6 h 936"/>
                    <a:gd name="T68" fmla="*/ 1138 w 1728"/>
                    <a:gd name="T69" fmla="*/ 18 h 936"/>
                    <a:gd name="T70" fmla="*/ 1230 w 1728"/>
                    <a:gd name="T71" fmla="*/ 32 h 936"/>
                    <a:gd name="T72" fmla="*/ 1308 w 1728"/>
                    <a:gd name="T73" fmla="*/ 52 h 936"/>
                    <a:gd name="T74" fmla="*/ 1370 w 1728"/>
                    <a:gd name="T75" fmla="*/ 76 h 936"/>
                    <a:gd name="T76" fmla="*/ 1414 w 1728"/>
                    <a:gd name="T77" fmla="*/ 102 h 936"/>
                    <a:gd name="T78" fmla="*/ 1434 w 1728"/>
                    <a:gd name="T79" fmla="*/ 122 h 936"/>
                    <a:gd name="T80" fmla="*/ 1440 w 1728"/>
                    <a:gd name="T81" fmla="*/ 136 h 936"/>
                    <a:gd name="T82" fmla="*/ 1440 w 1728"/>
                    <a:gd name="T83" fmla="*/ 144 h 9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1728"/>
                    <a:gd name="T127" fmla="*/ 0 h 936"/>
                    <a:gd name="T128" fmla="*/ 1728 w 1728"/>
                    <a:gd name="T129" fmla="*/ 936 h 9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1728" h="936">
                      <a:moveTo>
                        <a:pt x="1440" y="144"/>
                      </a:moveTo>
                      <a:lnTo>
                        <a:pt x="1728" y="720"/>
                      </a:lnTo>
                      <a:lnTo>
                        <a:pt x="1726" y="732"/>
                      </a:lnTo>
                      <a:lnTo>
                        <a:pt x="1724" y="742"/>
                      </a:lnTo>
                      <a:lnTo>
                        <a:pt x="1718" y="752"/>
                      </a:lnTo>
                      <a:lnTo>
                        <a:pt x="1710" y="764"/>
                      </a:lnTo>
                      <a:lnTo>
                        <a:pt x="1700" y="774"/>
                      </a:lnTo>
                      <a:lnTo>
                        <a:pt x="1690" y="784"/>
                      </a:lnTo>
                      <a:lnTo>
                        <a:pt x="1676" y="794"/>
                      </a:lnTo>
                      <a:lnTo>
                        <a:pt x="1660" y="804"/>
                      </a:lnTo>
                      <a:lnTo>
                        <a:pt x="1624" y="822"/>
                      </a:lnTo>
                      <a:lnTo>
                        <a:pt x="1580" y="840"/>
                      </a:lnTo>
                      <a:lnTo>
                        <a:pt x="1530" y="858"/>
                      </a:lnTo>
                      <a:lnTo>
                        <a:pt x="1474" y="872"/>
                      </a:lnTo>
                      <a:lnTo>
                        <a:pt x="1414" y="886"/>
                      </a:lnTo>
                      <a:lnTo>
                        <a:pt x="1348" y="900"/>
                      </a:lnTo>
                      <a:lnTo>
                        <a:pt x="1276" y="910"/>
                      </a:lnTo>
                      <a:lnTo>
                        <a:pt x="1200" y="920"/>
                      </a:lnTo>
                      <a:lnTo>
                        <a:pt x="1120" y="926"/>
                      </a:lnTo>
                      <a:lnTo>
                        <a:pt x="1038" y="932"/>
                      </a:lnTo>
                      <a:lnTo>
                        <a:pt x="952" y="934"/>
                      </a:lnTo>
                      <a:lnTo>
                        <a:pt x="864" y="936"/>
                      </a:lnTo>
                      <a:lnTo>
                        <a:pt x="776" y="934"/>
                      </a:lnTo>
                      <a:lnTo>
                        <a:pt x="690" y="932"/>
                      </a:lnTo>
                      <a:lnTo>
                        <a:pt x="608" y="926"/>
                      </a:lnTo>
                      <a:lnTo>
                        <a:pt x="528" y="920"/>
                      </a:lnTo>
                      <a:lnTo>
                        <a:pt x="452" y="910"/>
                      </a:lnTo>
                      <a:lnTo>
                        <a:pt x="380" y="900"/>
                      </a:lnTo>
                      <a:lnTo>
                        <a:pt x="314" y="886"/>
                      </a:lnTo>
                      <a:lnTo>
                        <a:pt x="254" y="872"/>
                      </a:lnTo>
                      <a:lnTo>
                        <a:pt x="198" y="858"/>
                      </a:lnTo>
                      <a:lnTo>
                        <a:pt x="148" y="840"/>
                      </a:lnTo>
                      <a:lnTo>
                        <a:pt x="104" y="822"/>
                      </a:lnTo>
                      <a:lnTo>
                        <a:pt x="68" y="804"/>
                      </a:lnTo>
                      <a:lnTo>
                        <a:pt x="52" y="794"/>
                      </a:lnTo>
                      <a:lnTo>
                        <a:pt x="38" y="784"/>
                      </a:lnTo>
                      <a:lnTo>
                        <a:pt x="28" y="774"/>
                      </a:lnTo>
                      <a:lnTo>
                        <a:pt x="18" y="764"/>
                      </a:lnTo>
                      <a:lnTo>
                        <a:pt x="10" y="752"/>
                      </a:lnTo>
                      <a:lnTo>
                        <a:pt x="4" y="742"/>
                      </a:lnTo>
                      <a:lnTo>
                        <a:pt x="2" y="732"/>
                      </a:lnTo>
                      <a:lnTo>
                        <a:pt x="0" y="720"/>
                      </a:lnTo>
                      <a:lnTo>
                        <a:pt x="288" y="144"/>
                      </a:lnTo>
                      <a:lnTo>
                        <a:pt x="288" y="136"/>
                      </a:lnTo>
                      <a:lnTo>
                        <a:pt x="290" y="130"/>
                      </a:lnTo>
                      <a:lnTo>
                        <a:pt x="294" y="122"/>
                      </a:lnTo>
                      <a:lnTo>
                        <a:pt x="300" y="114"/>
                      </a:lnTo>
                      <a:lnTo>
                        <a:pt x="314" y="102"/>
                      </a:lnTo>
                      <a:lnTo>
                        <a:pt x="334" y="88"/>
                      </a:lnTo>
                      <a:lnTo>
                        <a:pt x="358" y="76"/>
                      </a:lnTo>
                      <a:lnTo>
                        <a:pt x="386" y="64"/>
                      </a:lnTo>
                      <a:lnTo>
                        <a:pt x="420" y="52"/>
                      </a:lnTo>
                      <a:lnTo>
                        <a:pt x="456" y="42"/>
                      </a:lnTo>
                      <a:lnTo>
                        <a:pt x="498" y="32"/>
                      </a:lnTo>
                      <a:lnTo>
                        <a:pt x="542" y="24"/>
                      </a:lnTo>
                      <a:lnTo>
                        <a:pt x="590" y="18"/>
                      </a:lnTo>
                      <a:lnTo>
                        <a:pt x="640" y="12"/>
                      </a:lnTo>
                      <a:lnTo>
                        <a:pt x="692" y="6"/>
                      </a:lnTo>
                      <a:lnTo>
                        <a:pt x="748" y="2"/>
                      </a:lnTo>
                      <a:lnTo>
                        <a:pt x="806" y="0"/>
                      </a:lnTo>
                      <a:lnTo>
                        <a:pt x="864" y="0"/>
                      </a:lnTo>
                      <a:lnTo>
                        <a:pt x="922" y="0"/>
                      </a:lnTo>
                      <a:lnTo>
                        <a:pt x="980" y="2"/>
                      </a:lnTo>
                      <a:lnTo>
                        <a:pt x="1036" y="6"/>
                      </a:lnTo>
                      <a:lnTo>
                        <a:pt x="1088" y="12"/>
                      </a:lnTo>
                      <a:lnTo>
                        <a:pt x="1138" y="18"/>
                      </a:lnTo>
                      <a:lnTo>
                        <a:pt x="1186" y="24"/>
                      </a:lnTo>
                      <a:lnTo>
                        <a:pt x="1230" y="32"/>
                      </a:lnTo>
                      <a:lnTo>
                        <a:pt x="1272" y="42"/>
                      </a:lnTo>
                      <a:lnTo>
                        <a:pt x="1308" y="52"/>
                      </a:lnTo>
                      <a:lnTo>
                        <a:pt x="1342" y="64"/>
                      </a:lnTo>
                      <a:lnTo>
                        <a:pt x="1370" y="76"/>
                      </a:lnTo>
                      <a:lnTo>
                        <a:pt x="1394" y="88"/>
                      </a:lnTo>
                      <a:lnTo>
                        <a:pt x="1414" y="102"/>
                      </a:lnTo>
                      <a:lnTo>
                        <a:pt x="1428" y="114"/>
                      </a:lnTo>
                      <a:lnTo>
                        <a:pt x="1434" y="122"/>
                      </a:lnTo>
                      <a:lnTo>
                        <a:pt x="1438" y="130"/>
                      </a:lnTo>
                      <a:lnTo>
                        <a:pt x="1440" y="136"/>
                      </a:lnTo>
                      <a:lnTo>
                        <a:pt x="1440" y="14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zh-CN" altLang="en-US" sz="780" b="1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10"/>
                <p:cNvSpPr/>
                <p:nvPr/>
              </p:nvSpPr>
              <p:spPr bwMode="auto">
                <a:xfrm>
                  <a:off x="2304" y="1944"/>
                  <a:ext cx="1152" cy="288"/>
                </a:xfrm>
                <a:custGeom>
                  <a:avLst/>
                  <a:gdLst>
                    <a:gd name="T0" fmla="*/ 1152 w 1152"/>
                    <a:gd name="T1" fmla="*/ 144 h 288"/>
                    <a:gd name="T2" fmla="*/ 1150 w 1152"/>
                    <a:gd name="T3" fmla="*/ 158 h 288"/>
                    <a:gd name="T4" fmla="*/ 1140 w 1152"/>
                    <a:gd name="T5" fmla="*/ 174 h 288"/>
                    <a:gd name="T6" fmla="*/ 1106 w 1152"/>
                    <a:gd name="T7" fmla="*/ 200 h 288"/>
                    <a:gd name="T8" fmla="*/ 1054 w 1152"/>
                    <a:gd name="T9" fmla="*/ 224 h 288"/>
                    <a:gd name="T10" fmla="*/ 984 w 1152"/>
                    <a:gd name="T11" fmla="*/ 246 h 288"/>
                    <a:gd name="T12" fmla="*/ 898 w 1152"/>
                    <a:gd name="T13" fmla="*/ 264 h 288"/>
                    <a:gd name="T14" fmla="*/ 800 w 1152"/>
                    <a:gd name="T15" fmla="*/ 276 h 288"/>
                    <a:gd name="T16" fmla="*/ 692 w 1152"/>
                    <a:gd name="T17" fmla="*/ 286 h 288"/>
                    <a:gd name="T18" fmla="*/ 576 w 1152"/>
                    <a:gd name="T19" fmla="*/ 288 h 288"/>
                    <a:gd name="T20" fmla="*/ 518 w 1152"/>
                    <a:gd name="T21" fmla="*/ 288 h 288"/>
                    <a:gd name="T22" fmla="*/ 404 w 1152"/>
                    <a:gd name="T23" fmla="*/ 282 h 288"/>
                    <a:gd name="T24" fmla="*/ 302 w 1152"/>
                    <a:gd name="T25" fmla="*/ 270 h 288"/>
                    <a:gd name="T26" fmla="*/ 210 w 1152"/>
                    <a:gd name="T27" fmla="*/ 256 h 288"/>
                    <a:gd name="T28" fmla="*/ 132 w 1152"/>
                    <a:gd name="T29" fmla="*/ 236 h 288"/>
                    <a:gd name="T30" fmla="*/ 70 w 1152"/>
                    <a:gd name="T31" fmla="*/ 212 h 288"/>
                    <a:gd name="T32" fmla="*/ 26 w 1152"/>
                    <a:gd name="T33" fmla="*/ 186 h 288"/>
                    <a:gd name="T34" fmla="*/ 6 w 1152"/>
                    <a:gd name="T35" fmla="*/ 166 h 288"/>
                    <a:gd name="T36" fmla="*/ 0 w 1152"/>
                    <a:gd name="T37" fmla="*/ 152 h 288"/>
                    <a:gd name="T38" fmla="*/ 0 w 1152"/>
                    <a:gd name="T39" fmla="*/ 144 h 288"/>
                    <a:gd name="T40" fmla="*/ 2 w 1152"/>
                    <a:gd name="T41" fmla="*/ 130 h 288"/>
                    <a:gd name="T42" fmla="*/ 12 w 1152"/>
                    <a:gd name="T43" fmla="*/ 114 h 288"/>
                    <a:gd name="T44" fmla="*/ 46 w 1152"/>
                    <a:gd name="T45" fmla="*/ 88 h 288"/>
                    <a:gd name="T46" fmla="*/ 98 w 1152"/>
                    <a:gd name="T47" fmla="*/ 64 h 288"/>
                    <a:gd name="T48" fmla="*/ 168 w 1152"/>
                    <a:gd name="T49" fmla="*/ 42 h 288"/>
                    <a:gd name="T50" fmla="*/ 254 w 1152"/>
                    <a:gd name="T51" fmla="*/ 24 h 288"/>
                    <a:gd name="T52" fmla="*/ 352 w 1152"/>
                    <a:gd name="T53" fmla="*/ 12 h 288"/>
                    <a:gd name="T54" fmla="*/ 460 w 1152"/>
                    <a:gd name="T55" fmla="*/ 2 h 288"/>
                    <a:gd name="T56" fmla="*/ 576 w 1152"/>
                    <a:gd name="T57" fmla="*/ 0 h 288"/>
                    <a:gd name="T58" fmla="*/ 634 w 1152"/>
                    <a:gd name="T59" fmla="*/ 0 h 288"/>
                    <a:gd name="T60" fmla="*/ 748 w 1152"/>
                    <a:gd name="T61" fmla="*/ 6 h 288"/>
                    <a:gd name="T62" fmla="*/ 850 w 1152"/>
                    <a:gd name="T63" fmla="*/ 18 h 288"/>
                    <a:gd name="T64" fmla="*/ 942 w 1152"/>
                    <a:gd name="T65" fmla="*/ 32 h 288"/>
                    <a:gd name="T66" fmla="*/ 1020 w 1152"/>
                    <a:gd name="T67" fmla="*/ 52 h 288"/>
                    <a:gd name="T68" fmla="*/ 1082 w 1152"/>
                    <a:gd name="T69" fmla="*/ 76 h 288"/>
                    <a:gd name="T70" fmla="*/ 1126 w 1152"/>
                    <a:gd name="T71" fmla="*/ 102 h 288"/>
                    <a:gd name="T72" fmla="*/ 1146 w 1152"/>
                    <a:gd name="T73" fmla="*/ 122 h 288"/>
                    <a:gd name="T74" fmla="*/ 1152 w 1152"/>
                    <a:gd name="T75" fmla="*/ 136 h 288"/>
                    <a:gd name="T76" fmla="*/ 1152 w 1152"/>
                    <a:gd name="T77" fmla="*/ 144 h 288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w 1152"/>
                    <a:gd name="T118" fmla="*/ 0 h 288"/>
                    <a:gd name="T119" fmla="*/ 1152 w 1152"/>
                    <a:gd name="T120" fmla="*/ 288 h 288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T117" t="T118" r="T119" b="T120"/>
                  <a:pathLst>
                    <a:path w="1152" h="288">
                      <a:moveTo>
                        <a:pt x="1152" y="144"/>
                      </a:moveTo>
                      <a:lnTo>
                        <a:pt x="1152" y="144"/>
                      </a:lnTo>
                      <a:lnTo>
                        <a:pt x="1152" y="152"/>
                      </a:lnTo>
                      <a:lnTo>
                        <a:pt x="1150" y="158"/>
                      </a:lnTo>
                      <a:lnTo>
                        <a:pt x="1146" y="166"/>
                      </a:lnTo>
                      <a:lnTo>
                        <a:pt x="1140" y="174"/>
                      </a:lnTo>
                      <a:lnTo>
                        <a:pt x="1126" y="186"/>
                      </a:lnTo>
                      <a:lnTo>
                        <a:pt x="1106" y="200"/>
                      </a:lnTo>
                      <a:lnTo>
                        <a:pt x="1082" y="212"/>
                      </a:lnTo>
                      <a:lnTo>
                        <a:pt x="1054" y="224"/>
                      </a:lnTo>
                      <a:lnTo>
                        <a:pt x="1020" y="236"/>
                      </a:lnTo>
                      <a:lnTo>
                        <a:pt x="984" y="246"/>
                      </a:lnTo>
                      <a:lnTo>
                        <a:pt x="942" y="256"/>
                      </a:lnTo>
                      <a:lnTo>
                        <a:pt x="898" y="264"/>
                      </a:lnTo>
                      <a:lnTo>
                        <a:pt x="850" y="270"/>
                      </a:lnTo>
                      <a:lnTo>
                        <a:pt x="800" y="276"/>
                      </a:lnTo>
                      <a:lnTo>
                        <a:pt x="748" y="282"/>
                      </a:lnTo>
                      <a:lnTo>
                        <a:pt x="692" y="286"/>
                      </a:lnTo>
                      <a:lnTo>
                        <a:pt x="634" y="288"/>
                      </a:lnTo>
                      <a:lnTo>
                        <a:pt x="576" y="288"/>
                      </a:lnTo>
                      <a:lnTo>
                        <a:pt x="518" y="288"/>
                      </a:lnTo>
                      <a:lnTo>
                        <a:pt x="460" y="286"/>
                      </a:lnTo>
                      <a:lnTo>
                        <a:pt x="404" y="282"/>
                      </a:lnTo>
                      <a:lnTo>
                        <a:pt x="352" y="276"/>
                      </a:lnTo>
                      <a:lnTo>
                        <a:pt x="302" y="270"/>
                      </a:lnTo>
                      <a:lnTo>
                        <a:pt x="254" y="264"/>
                      </a:lnTo>
                      <a:lnTo>
                        <a:pt x="210" y="256"/>
                      </a:lnTo>
                      <a:lnTo>
                        <a:pt x="168" y="246"/>
                      </a:lnTo>
                      <a:lnTo>
                        <a:pt x="132" y="236"/>
                      </a:lnTo>
                      <a:lnTo>
                        <a:pt x="98" y="224"/>
                      </a:lnTo>
                      <a:lnTo>
                        <a:pt x="70" y="212"/>
                      </a:lnTo>
                      <a:lnTo>
                        <a:pt x="46" y="200"/>
                      </a:lnTo>
                      <a:lnTo>
                        <a:pt x="26" y="186"/>
                      </a:lnTo>
                      <a:lnTo>
                        <a:pt x="12" y="174"/>
                      </a:lnTo>
                      <a:lnTo>
                        <a:pt x="6" y="166"/>
                      </a:lnTo>
                      <a:lnTo>
                        <a:pt x="2" y="158"/>
                      </a:lnTo>
                      <a:lnTo>
                        <a:pt x="0" y="152"/>
                      </a:lnTo>
                      <a:lnTo>
                        <a:pt x="0" y="144"/>
                      </a:lnTo>
                      <a:lnTo>
                        <a:pt x="0" y="136"/>
                      </a:lnTo>
                      <a:lnTo>
                        <a:pt x="2" y="130"/>
                      </a:lnTo>
                      <a:lnTo>
                        <a:pt x="6" y="122"/>
                      </a:lnTo>
                      <a:lnTo>
                        <a:pt x="12" y="114"/>
                      </a:lnTo>
                      <a:lnTo>
                        <a:pt x="26" y="102"/>
                      </a:lnTo>
                      <a:lnTo>
                        <a:pt x="46" y="88"/>
                      </a:lnTo>
                      <a:lnTo>
                        <a:pt x="70" y="76"/>
                      </a:lnTo>
                      <a:lnTo>
                        <a:pt x="98" y="64"/>
                      </a:lnTo>
                      <a:lnTo>
                        <a:pt x="132" y="52"/>
                      </a:lnTo>
                      <a:lnTo>
                        <a:pt x="168" y="42"/>
                      </a:lnTo>
                      <a:lnTo>
                        <a:pt x="210" y="32"/>
                      </a:lnTo>
                      <a:lnTo>
                        <a:pt x="254" y="24"/>
                      </a:lnTo>
                      <a:lnTo>
                        <a:pt x="302" y="18"/>
                      </a:lnTo>
                      <a:lnTo>
                        <a:pt x="352" y="12"/>
                      </a:lnTo>
                      <a:lnTo>
                        <a:pt x="404" y="6"/>
                      </a:lnTo>
                      <a:lnTo>
                        <a:pt x="460" y="2"/>
                      </a:lnTo>
                      <a:lnTo>
                        <a:pt x="518" y="0"/>
                      </a:lnTo>
                      <a:lnTo>
                        <a:pt x="576" y="0"/>
                      </a:lnTo>
                      <a:lnTo>
                        <a:pt x="634" y="0"/>
                      </a:lnTo>
                      <a:lnTo>
                        <a:pt x="692" y="2"/>
                      </a:lnTo>
                      <a:lnTo>
                        <a:pt x="748" y="6"/>
                      </a:lnTo>
                      <a:lnTo>
                        <a:pt x="800" y="12"/>
                      </a:lnTo>
                      <a:lnTo>
                        <a:pt x="850" y="18"/>
                      </a:lnTo>
                      <a:lnTo>
                        <a:pt x="898" y="24"/>
                      </a:lnTo>
                      <a:lnTo>
                        <a:pt x="942" y="32"/>
                      </a:lnTo>
                      <a:lnTo>
                        <a:pt x="984" y="42"/>
                      </a:lnTo>
                      <a:lnTo>
                        <a:pt x="1020" y="52"/>
                      </a:lnTo>
                      <a:lnTo>
                        <a:pt x="1054" y="64"/>
                      </a:lnTo>
                      <a:lnTo>
                        <a:pt x="1082" y="76"/>
                      </a:lnTo>
                      <a:lnTo>
                        <a:pt x="1106" y="88"/>
                      </a:lnTo>
                      <a:lnTo>
                        <a:pt x="1126" y="102"/>
                      </a:lnTo>
                      <a:lnTo>
                        <a:pt x="1140" y="114"/>
                      </a:lnTo>
                      <a:lnTo>
                        <a:pt x="1146" y="122"/>
                      </a:lnTo>
                      <a:lnTo>
                        <a:pt x="1150" y="130"/>
                      </a:lnTo>
                      <a:lnTo>
                        <a:pt x="1152" y="136"/>
                      </a:lnTo>
                      <a:lnTo>
                        <a:pt x="1152" y="14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767676">
                        <a:alpha val="0"/>
                      </a:srgbClr>
                    </a:gs>
                    <a:gs pos="100000">
                      <a:srgbClr val="FFFFF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zh-CN" altLang="en-US" sz="780" b="1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3" name="Oval 11"/>
              <p:cNvSpPr>
                <a:spLocks noChangeArrowheads="1"/>
              </p:cNvSpPr>
              <p:nvPr/>
            </p:nvSpPr>
            <p:spPr bwMode="auto">
              <a:xfrm>
                <a:off x="1927382" y="2788969"/>
                <a:ext cx="1911350" cy="622300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>
                <a:lvl1pPr eaLnBrk="0" fontAlgn="ctr" hangingPunct="0">
                  <a:lnSpc>
                    <a:spcPct val="120000"/>
                  </a:lnSpc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2000" b="1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 eaLnBrk="0" fontAlgn="ctr" hangingPunct="0">
                  <a:lnSpc>
                    <a:spcPct val="120000"/>
                  </a:lnSpc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 eaLnBrk="0" fontAlgn="ctr" hangingPunct="0">
                  <a:lnSpc>
                    <a:spcPct val="120000"/>
                  </a:lnSpc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 eaLnBrk="0" fontAlgn="ctr" hangingPunct="0">
                  <a:lnSpc>
                    <a:spcPct val="120000"/>
                  </a:lnSpc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 eaLnBrk="0" fontAlgn="ctr" hangingPunct="0">
                  <a:lnSpc>
                    <a:spcPct val="120000"/>
                  </a:lnSpc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eaLnBrk="0" fontAlgn="ctr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eaLnBrk="0" fontAlgn="ctr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eaLnBrk="0" fontAlgn="ctr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eaLnBrk="0" fontAlgn="ctr" hangingPunct="0">
                  <a:lnSpc>
                    <a:spcPct val="12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l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just" defTabSz="915670" eaLnBrk="1" fontAlgn="base" hangingPunct="1">
                  <a:spcBef>
                    <a:spcPts val="0"/>
                  </a:spcBef>
                  <a:buClrTx/>
                  <a:buSzTx/>
                  <a:buNone/>
                  <a:defRPr/>
                </a:pPr>
                <a:endParaRPr lang="zh-CN" altLang="en-US" sz="780" b="0" kern="0">
                  <a:solidFill>
                    <a:srgbClr val="000000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4" name="Freeform 12"/>
            <p:cNvSpPr/>
            <p:nvPr/>
          </p:nvSpPr>
          <p:spPr bwMode="auto">
            <a:xfrm>
              <a:off x="3140734" y="1688202"/>
              <a:ext cx="1432734" cy="146931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defTabSz="915670">
                <a:lnSpc>
                  <a:spcPct val="120000"/>
                </a:lnSpc>
                <a:defRPr/>
              </a:pPr>
              <a:endParaRPr lang="zh-CN" altLang="en-US" sz="78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19"/>
            <p:cNvSpPr>
              <a:spLocks noEditPoints="1"/>
            </p:cNvSpPr>
            <p:nvPr/>
          </p:nvSpPr>
          <p:spPr bwMode="auto">
            <a:xfrm>
              <a:off x="3671349" y="3681129"/>
              <a:ext cx="459409" cy="443617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595" tIns="45796" rIns="91595" bIns="4579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11"/>
            <p:cNvSpPr>
              <a:spLocks noChangeAspect="1" noEditPoints="1"/>
            </p:cNvSpPr>
            <p:nvPr/>
          </p:nvSpPr>
          <p:spPr bwMode="auto">
            <a:xfrm>
              <a:off x="3618732" y="2421468"/>
              <a:ext cx="480357" cy="480867"/>
            </a:xfrm>
            <a:custGeom>
              <a:avLst/>
              <a:gdLst>
                <a:gd name="T0" fmla="*/ 360 w 400"/>
                <a:gd name="T1" fmla="*/ 184 h 400"/>
                <a:gd name="T2" fmla="*/ 360 w 400"/>
                <a:gd name="T3" fmla="*/ 216 h 400"/>
                <a:gd name="T4" fmla="*/ 400 w 400"/>
                <a:gd name="T5" fmla="*/ 200 h 400"/>
                <a:gd name="T6" fmla="*/ 200 w 400"/>
                <a:gd name="T7" fmla="*/ 90 h 400"/>
                <a:gd name="T8" fmla="*/ 200 w 400"/>
                <a:gd name="T9" fmla="*/ 310 h 400"/>
                <a:gd name="T10" fmla="*/ 200 w 400"/>
                <a:gd name="T11" fmla="*/ 90 h 400"/>
                <a:gd name="T12" fmla="*/ 120 w 400"/>
                <a:gd name="T13" fmla="*/ 200 h 400"/>
                <a:gd name="T14" fmla="*/ 280 w 400"/>
                <a:gd name="T15" fmla="*/ 200 h 400"/>
                <a:gd name="T16" fmla="*/ 59 w 400"/>
                <a:gd name="T17" fmla="*/ 200 h 400"/>
                <a:gd name="T18" fmla="*/ 20 w 400"/>
                <a:gd name="T19" fmla="*/ 184 h 400"/>
                <a:gd name="T20" fmla="*/ 20 w 400"/>
                <a:gd name="T21" fmla="*/ 216 h 400"/>
                <a:gd name="T22" fmla="*/ 59 w 400"/>
                <a:gd name="T23" fmla="*/ 200 h 400"/>
                <a:gd name="T24" fmla="*/ 216 w 400"/>
                <a:gd name="T25" fmla="*/ 40 h 400"/>
                <a:gd name="T26" fmla="*/ 200 w 400"/>
                <a:gd name="T27" fmla="*/ 0 h 400"/>
                <a:gd name="T28" fmla="*/ 184 w 400"/>
                <a:gd name="T29" fmla="*/ 40 h 400"/>
                <a:gd name="T30" fmla="*/ 200 w 400"/>
                <a:gd name="T31" fmla="*/ 340 h 400"/>
                <a:gd name="T32" fmla="*/ 184 w 400"/>
                <a:gd name="T33" fmla="*/ 380 h 400"/>
                <a:gd name="T34" fmla="*/ 216 w 400"/>
                <a:gd name="T35" fmla="*/ 380 h 400"/>
                <a:gd name="T36" fmla="*/ 200 w 400"/>
                <a:gd name="T37" fmla="*/ 340 h 400"/>
                <a:gd name="T38" fmla="*/ 350 w 400"/>
                <a:gd name="T39" fmla="*/ 50 h 400"/>
                <a:gd name="T40" fmla="*/ 310 w 400"/>
                <a:gd name="T41" fmla="*/ 67 h 400"/>
                <a:gd name="T42" fmla="*/ 333 w 400"/>
                <a:gd name="T43" fmla="*/ 89 h 400"/>
                <a:gd name="T44" fmla="*/ 66 w 400"/>
                <a:gd name="T45" fmla="*/ 311 h 400"/>
                <a:gd name="T46" fmla="*/ 50 w 400"/>
                <a:gd name="T47" fmla="*/ 350 h 400"/>
                <a:gd name="T48" fmla="*/ 89 w 400"/>
                <a:gd name="T49" fmla="*/ 333 h 400"/>
                <a:gd name="T50" fmla="*/ 66 w 400"/>
                <a:gd name="T51" fmla="*/ 311 h 400"/>
                <a:gd name="T52" fmla="*/ 50 w 400"/>
                <a:gd name="T53" fmla="*/ 50 h 400"/>
                <a:gd name="T54" fmla="*/ 66 w 400"/>
                <a:gd name="T55" fmla="*/ 89 h 400"/>
                <a:gd name="T56" fmla="*/ 89 w 400"/>
                <a:gd name="T57" fmla="*/ 67 h 400"/>
                <a:gd name="T58" fmla="*/ 310 w 400"/>
                <a:gd name="T59" fmla="*/ 333 h 400"/>
                <a:gd name="T60" fmla="*/ 350 w 400"/>
                <a:gd name="T61" fmla="*/ 350 h 400"/>
                <a:gd name="T62" fmla="*/ 333 w 400"/>
                <a:gd name="T63" fmla="*/ 311 h 400"/>
                <a:gd name="T64" fmla="*/ 310 w 400"/>
                <a:gd name="T65" fmla="*/ 333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0" h="400">
                  <a:moveTo>
                    <a:pt x="380" y="184"/>
                  </a:moveTo>
                  <a:cubicBezTo>
                    <a:pt x="376" y="184"/>
                    <a:pt x="364" y="184"/>
                    <a:pt x="360" y="184"/>
                  </a:cubicBezTo>
                  <a:cubicBezTo>
                    <a:pt x="349" y="184"/>
                    <a:pt x="340" y="191"/>
                    <a:pt x="340" y="200"/>
                  </a:cubicBezTo>
                  <a:cubicBezTo>
                    <a:pt x="340" y="209"/>
                    <a:pt x="349" y="216"/>
                    <a:pt x="360" y="216"/>
                  </a:cubicBezTo>
                  <a:cubicBezTo>
                    <a:pt x="364" y="216"/>
                    <a:pt x="376" y="216"/>
                    <a:pt x="380" y="216"/>
                  </a:cubicBezTo>
                  <a:cubicBezTo>
                    <a:pt x="391" y="216"/>
                    <a:pt x="400" y="209"/>
                    <a:pt x="400" y="200"/>
                  </a:cubicBezTo>
                  <a:cubicBezTo>
                    <a:pt x="400" y="191"/>
                    <a:pt x="391" y="184"/>
                    <a:pt x="380" y="184"/>
                  </a:cubicBezTo>
                  <a:close/>
                  <a:moveTo>
                    <a:pt x="200" y="90"/>
                  </a:moveTo>
                  <a:cubicBezTo>
                    <a:pt x="139" y="90"/>
                    <a:pt x="90" y="139"/>
                    <a:pt x="90" y="200"/>
                  </a:cubicBezTo>
                  <a:cubicBezTo>
                    <a:pt x="90" y="261"/>
                    <a:pt x="139" y="310"/>
                    <a:pt x="200" y="310"/>
                  </a:cubicBezTo>
                  <a:cubicBezTo>
                    <a:pt x="261" y="310"/>
                    <a:pt x="310" y="261"/>
                    <a:pt x="310" y="200"/>
                  </a:cubicBezTo>
                  <a:cubicBezTo>
                    <a:pt x="310" y="139"/>
                    <a:pt x="261" y="90"/>
                    <a:pt x="200" y="90"/>
                  </a:cubicBezTo>
                  <a:close/>
                  <a:moveTo>
                    <a:pt x="200" y="280"/>
                  </a:moveTo>
                  <a:cubicBezTo>
                    <a:pt x="156" y="280"/>
                    <a:pt x="120" y="244"/>
                    <a:pt x="120" y="200"/>
                  </a:cubicBezTo>
                  <a:cubicBezTo>
                    <a:pt x="120" y="156"/>
                    <a:pt x="156" y="120"/>
                    <a:pt x="200" y="120"/>
                  </a:cubicBezTo>
                  <a:cubicBezTo>
                    <a:pt x="244" y="120"/>
                    <a:pt x="280" y="156"/>
                    <a:pt x="280" y="200"/>
                  </a:cubicBezTo>
                  <a:cubicBezTo>
                    <a:pt x="280" y="244"/>
                    <a:pt x="244" y="280"/>
                    <a:pt x="200" y="280"/>
                  </a:cubicBezTo>
                  <a:close/>
                  <a:moveTo>
                    <a:pt x="59" y="200"/>
                  </a:moveTo>
                  <a:cubicBezTo>
                    <a:pt x="59" y="191"/>
                    <a:pt x="51" y="184"/>
                    <a:pt x="40" y="184"/>
                  </a:cubicBezTo>
                  <a:cubicBezTo>
                    <a:pt x="36" y="184"/>
                    <a:pt x="23" y="184"/>
                    <a:pt x="20" y="184"/>
                  </a:cubicBezTo>
                  <a:cubicBezTo>
                    <a:pt x="9" y="184"/>
                    <a:pt x="0" y="191"/>
                    <a:pt x="0" y="200"/>
                  </a:cubicBezTo>
                  <a:cubicBezTo>
                    <a:pt x="0" y="209"/>
                    <a:pt x="9" y="216"/>
                    <a:pt x="20" y="216"/>
                  </a:cubicBezTo>
                  <a:cubicBezTo>
                    <a:pt x="23" y="216"/>
                    <a:pt x="36" y="216"/>
                    <a:pt x="40" y="216"/>
                  </a:cubicBezTo>
                  <a:cubicBezTo>
                    <a:pt x="51" y="216"/>
                    <a:pt x="59" y="209"/>
                    <a:pt x="59" y="200"/>
                  </a:cubicBezTo>
                  <a:close/>
                  <a:moveTo>
                    <a:pt x="200" y="60"/>
                  </a:moveTo>
                  <a:cubicBezTo>
                    <a:pt x="209" y="60"/>
                    <a:pt x="216" y="51"/>
                    <a:pt x="216" y="40"/>
                  </a:cubicBezTo>
                  <a:cubicBezTo>
                    <a:pt x="216" y="36"/>
                    <a:pt x="216" y="24"/>
                    <a:pt x="216" y="20"/>
                  </a:cubicBezTo>
                  <a:cubicBezTo>
                    <a:pt x="216" y="9"/>
                    <a:pt x="209" y="0"/>
                    <a:pt x="200" y="0"/>
                  </a:cubicBezTo>
                  <a:cubicBezTo>
                    <a:pt x="191" y="0"/>
                    <a:pt x="184" y="9"/>
                    <a:pt x="184" y="20"/>
                  </a:cubicBezTo>
                  <a:cubicBezTo>
                    <a:pt x="184" y="24"/>
                    <a:pt x="184" y="36"/>
                    <a:pt x="184" y="40"/>
                  </a:cubicBezTo>
                  <a:cubicBezTo>
                    <a:pt x="184" y="51"/>
                    <a:pt x="191" y="60"/>
                    <a:pt x="200" y="60"/>
                  </a:cubicBezTo>
                  <a:close/>
                  <a:moveTo>
                    <a:pt x="200" y="340"/>
                  </a:moveTo>
                  <a:cubicBezTo>
                    <a:pt x="191" y="340"/>
                    <a:pt x="184" y="349"/>
                    <a:pt x="184" y="360"/>
                  </a:cubicBezTo>
                  <a:cubicBezTo>
                    <a:pt x="184" y="364"/>
                    <a:pt x="184" y="376"/>
                    <a:pt x="184" y="380"/>
                  </a:cubicBezTo>
                  <a:cubicBezTo>
                    <a:pt x="184" y="391"/>
                    <a:pt x="191" y="400"/>
                    <a:pt x="200" y="400"/>
                  </a:cubicBezTo>
                  <a:cubicBezTo>
                    <a:pt x="209" y="400"/>
                    <a:pt x="216" y="391"/>
                    <a:pt x="216" y="380"/>
                  </a:cubicBezTo>
                  <a:cubicBezTo>
                    <a:pt x="216" y="376"/>
                    <a:pt x="216" y="364"/>
                    <a:pt x="216" y="360"/>
                  </a:cubicBezTo>
                  <a:cubicBezTo>
                    <a:pt x="216" y="349"/>
                    <a:pt x="209" y="340"/>
                    <a:pt x="200" y="340"/>
                  </a:cubicBezTo>
                  <a:close/>
                  <a:moveTo>
                    <a:pt x="347" y="75"/>
                  </a:moveTo>
                  <a:cubicBezTo>
                    <a:pt x="355" y="67"/>
                    <a:pt x="356" y="56"/>
                    <a:pt x="350" y="50"/>
                  </a:cubicBezTo>
                  <a:cubicBezTo>
                    <a:pt x="344" y="44"/>
                    <a:pt x="332" y="45"/>
                    <a:pt x="324" y="53"/>
                  </a:cubicBezTo>
                  <a:cubicBezTo>
                    <a:pt x="322" y="55"/>
                    <a:pt x="313" y="64"/>
                    <a:pt x="310" y="67"/>
                  </a:cubicBezTo>
                  <a:cubicBezTo>
                    <a:pt x="303" y="74"/>
                    <a:pt x="301" y="86"/>
                    <a:pt x="308" y="92"/>
                  </a:cubicBezTo>
                  <a:cubicBezTo>
                    <a:pt x="314" y="98"/>
                    <a:pt x="325" y="97"/>
                    <a:pt x="333" y="89"/>
                  </a:cubicBezTo>
                  <a:cubicBezTo>
                    <a:pt x="335" y="87"/>
                    <a:pt x="345" y="77"/>
                    <a:pt x="347" y="75"/>
                  </a:cubicBezTo>
                  <a:close/>
                  <a:moveTo>
                    <a:pt x="66" y="311"/>
                  </a:moveTo>
                  <a:cubicBezTo>
                    <a:pt x="64" y="313"/>
                    <a:pt x="55" y="322"/>
                    <a:pt x="52" y="325"/>
                  </a:cubicBezTo>
                  <a:cubicBezTo>
                    <a:pt x="45" y="332"/>
                    <a:pt x="43" y="344"/>
                    <a:pt x="50" y="350"/>
                  </a:cubicBezTo>
                  <a:cubicBezTo>
                    <a:pt x="56" y="356"/>
                    <a:pt x="67" y="355"/>
                    <a:pt x="75" y="347"/>
                  </a:cubicBezTo>
                  <a:cubicBezTo>
                    <a:pt x="77" y="345"/>
                    <a:pt x="87" y="335"/>
                    <a:pt x="89" y="333"/>
                  </a:cubicBezTo>
                  <a:cubicBezTo>
                    <a:pt x="97" y="325"/>
                    <a:pt x="98" y="314"/>
                    <a:pt x="92" y="308"/>
                  </a:cubicBezTo>
                  <a:cubicBezTo>
                    <a:pt x="86" y="302"/>
                    <a:pt x="74" y="303"/>
                    <a:pt x="66" y="311"/>
                  </a:cubicBezTo>
                  <a:close/>
                  <a:moveTo>
                    <a:pt x="75" y="53"/>
                  </a:moveTo>
                  <a:cubicBezTo>
                    <a:pt x="67" y="45"/>
                    <a:pt x="56" y="44"/>
                    <a:pt x="50" y="50"/>
                  </a:cubicBezTo>
                  <a:cubicBezTo>
                    <a:pt x="43" y="56"/>
                    <a:pt x="45" y="67"/>
                    <a:pt x="52" y="75"/>
                  </a:cubicBezTo>
                  <a:cubicBezTo>
                    <a:pt x="55" y="77"/>
                    <a:pt x="64" y="87"/>
                    <a:pt x="66" y="89"/>
                  </a:cubicBezTo>
                  <a:cubicBezTo>
                    <a:pt x="74" y="97"/>
                    <a:pt x="86" y="98"/>
                    <a:pt x="92" y="92"/>
                  </a:cubicBezTo>
                  <a:cubicBezTo>
                    <a:pt x="98" y="86"/>
                    <a:pt x="97" y="74"/>
                    <a:pt x="89" y="67"/>
                  </a:cubicBezTo>
                  <a:cubicBezTo>
                    <a:pt x="87" y="64"/>
                    <a:pt x="77" y="55"/>
                    <a:pt x="75" y="53"/>
                  </a:cubicBezTo>
                  <a:close/>
                  <a:moveTo>
                    <a:pt x="310" y="333"/>
                  </a:moveTo>
                  <a:cubicBezTo>
                    <a:pt x="313" y="335"/>
                    <a:pt x="322" y="345"/>
                    <a:pt x="324" y="347"/>
                  </a:cubicBezTo>
                  <a:cubicBezTo>
                    <a:pt x="332" y="355"/>
                    <a:pt x="344" y="356"/>
                    <a:pt x="350" y="350"/>
                  </a:cubicBezTo>
                  <a:cubicBezTo>
                    <a:pt x="356" y="344"/>
                    <a:pt x="355" y="332"/>
                    <a:pt x="347" y="325"/>
                  </a:cubicBezTo>
                  <a:cubicBezTo>
                    <a:pt x="345" y="322"/>
                    <a:pt x="335" y="313"/>
                    <a:pt x="333" y="311"/>
                  </a:cubicBezTo>
                  <a:cubicBezTo>
                    <a:pt x="325" y="303"/>
                    <a:pt x="314" y="302"/>
                    <a:pt x="308" y="308"/>
                  </a:cubicBezTo>
                  <a:cubicBezTo>
                    <a:pt x="301" y="314"/>
                    <a:pt x="303" y="325"/>
                    <a:pt x="310" y="3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595" tIns="45796" rIns="91595" bIns="45796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US" sz="78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7" name="Group 21"/>
            <p:cNvGrpSpPr/>
            <p:nvPr/>
          </p:nvGrpSpPr>
          <p:grpSpPr>
            <a:xfrm>
              <a:off x="3641779" y="5041379"/>
              <a:ext cx="452232" cy="443617"/>
              <a:chOff x="6786562" y="796925"/>
              <a:chExt cx="500063" cy="490538"/>
            </a:xfrm>
            <a:solidFill>
              <a:schemeClr val="bg1"/>
            </a:solidFill>
          </p:grpSpPr>
          <p:sp>
            <p:nvSpPr>
              <p:cNvPr id="98" name="Freeform 27"/>
              <p:cNvSpPr>
                <a:spLocks noEditPoints="1"/>
              </p:cNvSpPr>
              <p:nvPr/>
            </p:nvSpPr>
            <p:spPr bwMode="auto">
              <a:xfrm>
                <a:off x="6786562" y="796925"/>
                <a:ext cx="500063" cy="490538"/>
              </a:xfrm>
              <a:custGeom>
                <a:avLst/>
                <a:gdLst>
                  <a:gd name="T0" fmla="*/ 127 w 130"/>
                  <a:gd name="T1" fmla="*/ 42 h 128"/>
                  <a:gd name="T2" fmla="*/ 87 w 130"/>
                  <a:gd name="T3" fmla="*/ 2 h 128"/>
                  <a:gd name="T4" fmla="*/ 79 w 130"/>
                  <a:gd name="T5" fmla="*/ 0 h 128"/>
                  <a:gd name="T6" fmla="*/ 75 w 130"/>
                  <a:gd name="T7" fmla="*/ 2 h 128"/>
                  <a:gd name="T8" fmla="*/ 73 w 130"/>
                  <a:gd name="T9" fmla="*/ 6 h 128"/>
                  <a:gd name="T10" fmla="*/ 64 w 130"/>
                  <a:gd name="T11" fmla="*/ 21 h 128"/>
                  <a:gd name="T12" fmla="*/ 41 w 130"/>
                  <a:gd name="T13" fmla="*/ 37 h 128"/>
                  <a:gd name="T14" fmla="*/ 15 w 130"/>
                  <a:gd name="T15" fmla="*/ 55 h 128"/>
                  <a:gd name="T16" fmla="*/ 1 w 130"/>
                  <a:gd name="T17" fmla="*/ 78 h 128"/>
                  <a:gd name="T18" fmla="*/ 3 w 130"/>
                  <a:gd name="T19" fmla="*/ 86 h 128"/>
                  <a:gd name="T20" fmla="*/ 43 w 130"/>
                  <a:gd name="T21" fmla="*/ 126 h 128"/>
                  <a:gd name="T22" fmla="*/ 51 w 130"/>
                  <a:gd name="T23" fmla="*/ 128 h 128"/>
                  <a:gd name="T24" fmla="*/ 55 w 130"/>
                  <a:gd name="T25" fmla="*/ 126 h 128"/>
                  <a:gd name="T26" fmla="*/ 57 w 130"/>
                  <a:gd name="T27" fmla="*/ 122 h 128"/>
                  <a:gd name="T28" fmla="*/ 66 w 130"/>
                  <a:gd name="T29" fmla="*/ 107 h 128"/>
                  <a:gd name="T30" fmla="*/ 89 w 130"/>
                  <a:gd name="T31" fmla="*/ 91 h 128"/>
                  <a:gd name="T32" fmla="*/ 115 w 130"/>
                  <a:gd name="T33" fmla="*/ 73 h 128"/>
                  <a:gd name="T34" fmla="*/ 129 w 130"/>
                  <a:gd name="T35" fmla="*/ 50 h 128"/>
                  <a:gd name="T36" fmla="*/ 127 w 130"/>
                  <a:gd name="T37" fmla="*/ 42 h 128"/>
                  <a:gd name="T38" fmla="*/ 49 w 130"/>
                  <a:gd name="T39" fmla="*/ 120 h 128"/>
                  <a:gd name="T40" fmla="*/ 9 w 130"/>
                  <a:gd name="T41" fmla="*/ 80 h 128"/>
                  <a:gd name="T42" fmla="*/ 81 w 130"/>
                  <a:gd name="T43" fmla="*/ 8 h 128"/>
                  <a:gd name="T44" fmla="*/ 121 w 130"/>
                  <a:gd name="T45" fmla="*/ 48 h 128"/>
                  <a:gd name="T46" fmla="*/ 49 w 130"/>
                  <a:gd name="T47" fmla="*/ 1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28">
                    <a:moveTo>
                      <a:pt x="127" y="42"/>
                    </a:moveTo>
                    <a:cubicBezTo>
                      <a:pt x="87" y="2"/>
                      <a:pt x="87" y="2"/>
                      <a:pt x="87" y="2"/>
                    </a:cubicBezTo>
                    <a:cubicBezTo>
                      <a:pt x="85" y="0"/>
                      <a:pt x="82" y="0"/>
                      <a:pt x="79" y="0"/>
                    </a:cubicBezTo>
                    <a:cubicBezTo>
                      <a:pt x="78" y="1"/>
                      <a:pt x="76" y="1"/>
                      <a:pt x="75" y="2"/>
                    </a:cubicBezTo>
                    <a:cubicBezTo>
                      <a:pt x="74" y="3"/>
                      <a:pt x="74" y="4"/>
                      <a:pt x="73" y="6"/>
                    </a:cubicBezTo>
                    <a:cubicBezTo>
                      <a:pt x="72" y="12"/>
                      <a:pt x="68" y="17"/>
                      <a:pt x="64" y="21"/>
                    </a:cubicBezTo>
                    <a:cubicBezTo>
                      <a:pt x="58" y="27"/>
                      <a:pt x="50" y="32"/>
                      <a:pt x="41" y="37"/>
                    </a:cubicBezTo>
                    <a:cubicBezTo>
                      <a:pt x="32" y="42"/>
                      <a:pt x="23" y="48"/>
                      <a:pt x="15" y="55"/>
                    </a:cubicBezTo>
                    <a:cubicBezTo>
                      <a:pt x="8" y="62"/>
                      <a:pt x="4" y="69"/>
                      <a:pt x="1" y="78"/>
                    </a:cubicBezTo>
                    <a:cubicBezTo>
                      <a:pt x="0" y="80"/>
                      <a:pt x="1" y="84"/>
                      <a:pt x="3" y="86"/>
                    </a:cubicBezTo>
                    <a:cubicBezTo>
                      <a:pt x="43" y="126"/>
                      <a:pt x="43" y="126"/>
                      <a:pt x="43" y="126"/>
                    </a:cubicBezTo>
                    <a:cubicBezTo>
                      <a:pt x="45" y="128"/>
                      <a:pt x="48" y="128"/>
                      <a:pt x="51" y="128"/>
                    </a:cubicBezTo>
                    <a:cubicBezTo>
                      <a:pt x="52" y="127"/>
                      <a:pt x="54" y="127"/>
                      <a:pt x="55" y="126"/>
                    </a:cubicBezTo>
                    <a:cubicBezTo>
                      <a:pt x="56" y="125"/>
                      <a:pt x="56" y="124"/>
                      <a:pt x="57" y="122"/>
                    </a:cubicBezTo>
                    <a:cubicBezTo>
                      <a:pt x="58" y="116"/>
                      <a:pt x="62" y="111"/>
                      <a:pt x="66" y="107"/>
                    </a:cubicBezTo>
                    <a:cubicBezTo>
                      <a:pt x="72" y="101"/>
                      <a:pt x="80" y="96"/>
                      <a:pt x="89" y="91"/>
                    </a:cubicBezTo>
                    <a:cubicBezTo>
                      <a:pt x="98" y="86"/>
                      <a:pt x="107" y="80"/>
                      <a:pt x="115" y="73"/>
                    </a:cubicBezTo>
                    <a:cubicBezTo>
                      <a:pt x="122" y="66"/>
                      <a:pt x="126" y="59"/>
                      <a:pt x="129" y="50"/>
                    </a:cubicBezTo>
                    <a:cubicBezTo>
                      <a:pt x="130" y="48"/>
                      <a:pt x="129" y="44"/>
                      <a:pt x="127" y="42"/>
                    </a:cubicBezTo>
                    <a:close/>
                    <a:moveTo>
                      <a:pt x="49" y="120"/>
                    </a:moveTo>
                    <a:cubicBezTo>
                      <a:pt x="36" y="107"/>
                      <a:pt x="22" y="93"/>
                      <a:pt x="9" y="80"/>
                    </a:cubicBezTo>
                    <a:cubicBezTo>
                      <a:pt x="20" y="43"/>
                      <a:pt x="70" y="45"/>
                      <a:pt x="81" y="8"/>
                    </a:cubicBezTo>
                    <a:cubicBezTo>
                      <a:pt x="94" y="21"/>
                      <a:pt x="108" y="35"/>
                      <a:pt x="121" y="48"/>
                    </a:cubicBezTo>
                    <a:cubicBezTo>
                      <a:pt x="110" y="85"/>
                      <a:pt x="60" y="83"/>
                      <a:pt x="49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595" tIns="45796" rIns="91595" bIns="45796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id-ID" sz="78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9" name="Freeform 28"/>
              <p:cNvSpPr>
                <a:spLocks noEditPoints="1"/>
              </p:cNvSpPr>
              <p:nvPr/>
            </p:nvSpPr>
            <p:spPr bwMode="auto">
              <a:xfrm>
                <a:off x="6967538" y="969963"/>
                <a:ext cx="134938" cy="138113"/>
              </a:xfrm>
              <a:custGeom>
                <a:avLst/>
                <a:gdLst>
                  <a:gd name="T0" fmla="*/ 28 w 35"/>
                  <a:gd name="T1" fmla="*/ 12 h 36"/>
                  <a:gd name="T2" fmla="*/ 20 w 35"/>
                  <a:gd name="T3" fmla="*/ 13 h 36"/>
                  <a:gd name="T4" fmla="*/ 10 w 35"/>
                  <a:gd name="T5" fmla="*/ 7 h 36"/>
                  <a:gd name="T6" fmla="*/ 15 w 35"/>
                  <a:gd name="T7" fmla="*/ 6 h 36"/>
                  <a:gd name="T8" fmla="*/ 19 w 35"/>
                  <a:gd name="T9" fmla="*/ 6 h 36"/>
                  <a:gd name="T10" fmla="*/ 20 w 35"/>
                  <a:gd name="T11" fmla="*/ 2 h 36"/>
                  <a:gd name="T12" fmla="*/ 13 w 35"/>
                  <a:gd name="T13" fmla="*/ 1 h 36"/>
                  <a:gd name="T14" fmla="*/ 6 w 35"/>
                  <a:gd name="T15" fmla="*/ 4 h 36"/>
                  <a:gd name="T16" fmla="*/ 5 w 35"/>
                  <a:gd name="T17" fmla="*/ 3 h 36"/>
                  <a:gd name="T18" fmla="*/ 3 w 35"/>
                  <a:gd name="T19" fmla="*/ 5 h 36"/>
                  <a:gd name="T20" fmla="*/ 4 w 35"/>
                  <a:gd name="T21" fmla="*/ 6 h 36"/>
                  <a:gd name="T22" fmla="*/ 1 w 35"/>
                  <a:gd name="T23" fmla="*/ 15 h 36"/>
                  <a:gd name="T24" fmla="*/ 3 w 35"/>
                  <a:gd name="T25" fmla="*/ 22 h 36"/>
                  <a:gd name="T26" fmla="*/ 18 w 35"/>
                  <a:gd name="T27" fmla="*/ 21 h 36"/>
                  <a:gd name="T28" fmla="*/ 23 w 35"/>
                  <a:gd name="T29" fmla="*/ 31 h 36"/>
                  <a:gd name="T30" fmla="*/ 19 w 35"/>
                  <a:gd name="T31" fmla="*/ 30 h 36"/>
                  <a:gd name="T32" fmla="*/ 16 w 35"/>
                  <a:gd name="T33" fmla="*/ 28 h 36"/>
                  <a:gd name="T34" fmla="*/ 13 w 35"/>
                  <a:gd name="T35" fmla="*/ 31 h 36"/>
                  <a:gd name="T36" fmla="*/ 17 w 35"/>
                  <a:gd name="T37" fmla="*/ 35 h 36"/>
                  <a:gd name="T38" fmla="*/ 25 w 35"/>
                  <a:gd name="T39" fmla="*/ 36 h 36"/>
                  <a:gd name="T40" fmla="*/ 31 w 35"/>
                  <a:gd name="T41" fmla="*/ 35 h 36"/>
                  <a:gd name="T42" fmla="*/ 33 w 35"/>
                  <a:gd name="T43" fmla="*/ 34 h 36"/>
                  <a:gd name="T44" fmla="*/ 33 w 35"/>
                  <a:gd name="T45" fmla="*/ 32 h 36"/>
                  <a:gd name="T46" fmla="*/ 34 w 35"/>
                  <a:gd name="T47" fmla="*/ 26 h 36"/>
                  <a:gd name="T48" fmla="*/ 35 w 35"/>
                  <a:gd name="T49" fmla="*/ 18 h 36"/>
                  <a:gd name="T50" fmla="*/ 10 w 35"/>
                  <a:gd name="T51" fmla="*/ 17 h 36"/>
                  <a:gd name="T52" fmla="*/ 6 w 35"/>
                  <a:gd name="T53" fmla="*/ 15 h 36"/>
                  <a:gd name="T54" fmla="*/ 7 w 35"/>
                  <a:gd name="T55" fmla="*/ 11 h 36"/>
                  <a:gd name="T56" fmla="*/ 14 w 35"/>
                  <a:gd name="T57" fmla="*/ 16 h 36"/>
                  <a:gd name="T58" fmla="*/ 29 w 35"/>
                  <a:gd name="T59" fmla="*/ 25 h 36"/>
                  <a:gd name="T60" fmla="*/ 21 w 35"/>
                  <a:gd name="T61" fmla="*/ 20 h 36"/>
                  <a:gd name="T62" fmla="*/ 25 w 35"/>
                  <a:gd name="T63" fmla="*/ 18 h 36"/>
                  <a:gd name="T64" fmla="*/ 28 w 35"/>
                  <a:gd name="T65" fmla="*/ 20 h 36"/>
                  <a:gd name="T66" fmla="*/ 29 w 35"/>
                  <a:gd name="T67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" h="36">
                    <a:moveTo>
                      <a:pt x="32" y="15"/>
                    </a:moveTo>
                    <a:cubicBezTo>
                      <a:pt x="31" y="14"/>
                      <a:pt x="30" y="13"/>
                      <a:pt x="28" y="12"/>
                    </a:cubicBezTo>
                    <a:cubicBezTo>
                      <a:pt x="27" y="12"/>
                      <a:pt x="26" y="12"/>
                      <a:pt x="24" y="12"/>
                    </a:cubicBezTo>
                    <a:cubicBezTo>
                      <a:pt x="23" y="12"/>
                      <a:pt x="22" y="12"/>
                      <a:pt x="20" y="13"/>
                    </a:cubicBezTo>
                    <a:cubicBezTo>
                      <a:pt x="19" y="13"/>
                      <a:pt x="18" y="14"/>
                      <a:pt x="16" y="15"/>
                    </a:cubicBezTo>
                    <a:cubicBezTo>
                      <a:pt x="14" y="12"/>
                      <a:pt x="12" y="10"/>
                      <a:pt x="10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4" y="6"/>
                      <a:pt x="14" y="6"/>
                      <a:pt x="15" y="6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7"/>
                      <a:pt x="19" y="7"/>
                      <a:pt x="19" y="6"/>
                    </a:cubicBezTo>
                    <a:cubicBezTo>
                      <a:pt x="20" y="6"/>
                      <a:pt x="20" y="5"/>
                      <a:pt x="20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19" y="1"/>
                      <a:pt x="18" y="1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1"/>
                      <a:pt x="10" y="1"/>
                      <a:pt x="9" y="2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2" y="9"/>
                      <a:pt x="2" y="10"/>
                    </a:cubicBezTo>
                    <a:cubicBezTo>
                      <a:pt x="1" y="12"/>
                      <a:pt x="1" y="13"/>
                      <a:pt x="1" y="15"/>
                    </a:cubicBezTo>
                    <a:cubicBezTo>
                      <a:pt x="0" y="16"/>
                      <a:pt x="1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5" y="23"/>
                      <a:pt x="8" y="24"/>
                      <a:pt x="10" y="24"/>
                    </a:cubicBezTo>
                    <a:cubicBezTo>
                      <a:pt x="13" y="23"/>
                      <a:pt x="15" y="23"/>
                      <a:pt x="18" y="21"/>
                    </a:cubicBezTo>
                    <a:cubicBezTo>
                      <a:pt x="21" y="24"/>
                      <a:pt x="23" y="27"/>
                      <a:pt x="25" y="29"/>
                    </a:cubicBezTo>
                    <a:cubicBezTo>
                      <a:pt x="24" y="30"/>
                      <a:pt x="24" y="30"/>
                      <a:pt x="23" y="31"/>
                    </a:cubicBezTo>
                    <a:cubicBezTo>
                      <a:pt x="22" y="31"/>
                      <a:pt x="21" y="31"/>
                      <a:pt x="21" y="31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8"/>
                      <a:pt x="16" y="28"/>
                      <a:pt x="16" y="28"/>
                    </a:cubicBezTo>
                    <a:cubicBezTo>
                      <a:pt x="15" y="28"/>
                      <a:pt x="15" y="29"/>
                      <a:pt x="14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32"/>
                      <a:pt x="13" y="33"/>
                      <a:pt x="14" y="33"/>
                    </a:cubicBezTo>
                    <a:cubicBezTo>
                      <a:pt x="15" y="34"/>
                      <a:pt x="16" y="35"/>
                      <a:pt x="17" y="35"/>
                    </a:cubicBezTo>
                    <a:cubicBezTo>
                      <a:pt x="18" y="36"/>
                      <a:pt x="19" y="36"/>
                      <a:pt x="20" y="36"/>
                    </a:cubicBezTo>
                    <a:cubicBezTo>
                      <a:pt x="22" y="36"/>
                      <a:pt x="23" y="36"/>
                      <a:pt x="25" y="36"/>
                    </a:cubicBezTo>
                    <a:cubicBezTo>
                      <a:pt x="26" y="35"/>
                      <a:pt x="27" y="34"/>
                      <a:pt x="29" y="33"/>
                    </a:cubicBezTo>
                    <a:cubicBezTo>
                      <a:pt x="30" y="33"/>
                      <a:pt x="30" y="34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5"/>
                      <a:pt x="33" y="35"/>
                      <a:pt x="33" y="34"/>
                    </a:cubicBezTo>
                    <a:cubicBezTo>
                      <a:pt x="33" y="34"/>
                      <a:pt x="34" y="34"/>
                      <a:pt x="34" y="33"/>
                    </a:cubicBezTo>
                    <a:cubicBezTo>
                      <a:pt x="34" y="33"/>
                      <a:pt x="33" y="32"/>
                      <a:pt x="33" y="32"/>
                    </a:cubicBezTo>
                    <a:cubicBezTo>
                      <a:pt x="32" y="32"/>
                      <a:pt x="32" y="31"/>
                      <a:pt x="31" y="30"/>
                    </a:cubicBezTo>
                    <a:cubicBezTo>
                      <a:pt x="32" y="29"/>
                      <a:pt x="33" y="27"/>
                      <a:pt x="34" y="26"/>
                    </a:cubicBezTo>
                    <a:cubicBezTo>
                      <a:pt x="35" y="24"/>
                      <a:pt x="35" y="23"/>
                      <a:pt x="35" y="21"/>
                    </a:cubicBezTo>
                    <a:cubicBezTo>
                      <a:pt x="35" y="20"/>
                      <a:pt x="35" y="19"/>
                      <a:pt x="35" y="18"/>
                    </a:cubicBezTo>
                    <a:cubicBezTo>
                      <a:pt x="34" y="17"/>
                      <a:pt x="33" y="16"/>
                      <a:pt x="32" y="15"/>
                    </a:cubicBezTo>
                    <a:close/>
                    <a:moveTo>
                      <a:pt x="10" y="17"/>
                    </a:moveTo>
                    <a:cubicBezTo>
                      <a:pt x="9" y="17"/>
                      <a:pt x="8" y="17"/>
                      <a:pt x="7" y="16"/>
                    </a:cubicBezTo>
                    <a:cubicBezTo>
                      <a:pt x="7" y="16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7" y="10"/>
                      <a:pt x="8" y="9"/>
                    </a:cubicBezTo>
                    <a:cubicBezTo>
                      <a:pt x="10" y="11"/>
                      <a:pt x="12" y="14"/>
                      <a:pt x="14" y="16"/>
                    </a:cubicBezTo>
                    <a:cubicBezTo>
                      <a:pt x="12" y="17"/>
                      <a:pt x="11" y="17"/>
                      <a:pt x="10" y="17"/>
                    </a:cubicBezTo>
                    <a:close/>
                    <a:moveTo>
                      <a:pt x="29" y="25"/>
                    </a:moveTo>
                    <a:cubicBezTo>
                      <a:pt x="28" y="26"/>
                      <a:pt x="28" y="27"/>
                      <a:pt x="27" y="27"/>
                    </a:cubicBezTo>
                    <a:cubicBezTo>
                      <a:pt x="25" y="25"/>
                      <a:pt x="23" y="22"/>
                      <a:pt x="21" y="20"/>
                    </a:cubicBezTo>
                    <a:cubicBezTo>
                      <a:pt x="21" y="20"/>
                      <a:pt x="22" y="19"/>
                      <a:pt x="23" y="19"/>
                    </a:cubicBezTo>
                    <a:cubicBezTo>
                      <a:pt x="23" y="19"/>
                      <a:pt x="24" y="19"/>
                      <a:pt x="25" y="18"/>
                    </a:cubicBezTo>
                    <a:cubicBezTo>
                      <a:pt x="25" y="18"/>
                      <a:pt x="26" y="18"/>
                      <a:pt x="27" y="19"/>
                    </a:cubicBezTo>
                    <a:cubicBezTo>
                      <a:pt x="27" y="19"/>
                      <a:pt x="28" y="19"/>
                      <a:pt x="28" y="20"/>
                    </a:cubicBezTo>
                    <a:cubicBezTo>
                      <a:pt x="29" y="20"/>
                      <a:pt x="29" y="21"/>
                      <a:pt x="29" y="21"/>
                    </a:cubicBezTo>
                    <a:cubicBezTo>
                      <a:pt x="30" y="22"/>
                      <a:pt x="30" y="23"/>
                      <a:pt x="29" y="23"/>
                    </a:cubicBezTo>
                    <a:cubicBezTo>
                      <a:pt x="29" y="24"/>
                      <a:pt x="29" y="25"/>
                      <a:pt x="2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595" tIns="45796" rIns="91595" bIns="45796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id-ID" sz="78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Freeform 29"/>
              <p:cNvSpPr/>
              <p:nvPr/>
            </p:nvSpPr>
            <p:spPr bwMode="auto">
              <a:xfrm>
                <a:off x="6956425" y="1135063"/>
                <a:ext cx="73025" cy="79375"/>
              </a:xfrm>
              <a:custGeom>
                <a:avLst/>
                <a:gdLst>
                  <a:gd name="T0" fmla="*/ 16 w 19"/>
                  <a:gd name="T1" fmla="*/ 1 h 21"/>
                  <a:gd name="T2" fmla="*/ 16 w 19"/>
                  <a:gd name="T3" fmla="*/ 1 h 21"/>
                  <a:gd name="T4" fmla="*/ 9 w 19"/>
                  <a:gd name="T5" fmla="*/ 7 h 21"/>
                  <a:gd name="T6" fmla="*/ 3 w 19"/>
                  <a:gd name="T7" fmla="*/ 14 h 21"/>
                  <a:gd name="T8" fmla="*/ 0 w 19"/>
                  <a:gd name="T9" fmla="*/ 17 h 21"/>
                  <a:gd name="T10" fmla="*/ 0 w 19"/>
                  <a:gd name="T11" fmla="*/ 17 h 21"/>
                  <a:gd name="T12" fmla="*/ 0 w 19"/>
                  <a:gd name="T13" fmla="*/ 20 h 21"/>
                  <a:gd name="T14" fmla="*/ 3 w 19"/>
                  <a:gd name="T15" fmla="*/ 20 h 21"/>
                  <a:gd name="T16" fmla="*/ 3 w 19"/>
                  <a:gd name="T17" fmla="*/ 20 h 21"/>
                  <a:gd name="T18" fmla="*/ 6 w 19"/>
                  <a:gd name="T19" fmla="*/ 16 h 21"/>
                  <a:gd name="T20" fmla="*/ 11 w 19"/>
                  <a:gd name="T21" fmla="*/ 10 h 21"/>
                  <a:gd name="T22" fmla="*/ 18 w 19"/>
                  <a:gd name="T23" fmla="*/ 4 h 21"/>
                  <a:gd name="T24" fmla="*/ 18 w 19"/>
                  <a:gd name="T25" fmla="*/ 4 h 21"/>
                  <a:gd name="T26" fmla="*/ 19 w 19"/>
                  <a:gd name="T27" fmla="*/ 4 h 21"/>
                  <a:gd name="T28" fmla="*/ 19 w 19"/>
                  <a:gd name="T29" fmla="*/ 1 h 21"/>
                  <a:gd name="T30" fmla="*/ 16 w 19"/>
                  <a:gd name="T3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1"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1" y="5"/>
                      <a:pt x="9" y="7"/>
                    </a:cubicBezTo>
                    <a:cubicBezTo>
                      <a:pt x="6" y="9"/>
                      <a:pt x="5" y="11"/>
                      <a:pt x="3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4"/>
                      <a:pt x="9" y="12"/>
                      <a:pt x="11" y="10"/>
                    </a:cubicBezTo>
                    <a:cubicBezTo>
                      <a:pt x="14" y="8"/>
                      <a:pt x="16" y="6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18" y="0"/>
                      <a:pt x="17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595" tIns="45796" rIns="91595" bIns="45796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id-ID" sz="78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Freeform 30"/>
              <p:cNvSpPr/>
              <p:nvPr/>
            </p:nvSpPr>
            <p:spPr bwMode="auto">
              <a:xfrm>
                <a:off x="7043738" y="873125"/>
                <a:ext cx="77788" cy="80963"/>
              </a:xfrm>
              <a:custGeom>
                <a:avLst/>
                <a:gdLst>
                  <a:gd name="T0" fmla="*/ 8 w 20"/>
                  <a:gd name="T1" fmla="*/ 11 h 21"/>
                  <a:gd name="T2" fmla="*/ 1 w 20"/>
                  <a:gd name="T3" fmla="*/ 17 h 21"/>
                  <a:gd name="T4" fmla="*/ 0 w 20"/>
                  <a:gd name="T5" fmla="*/ 17 h 21"/>
                  <a:gd name="T6" fmla="*/ 0 w 20"/>
                  <a:gd name="T7" fmla="*/ 20 h 21"/>
                  <a:gd name="T8" fmla="*/ 3 w 20"/>
                  <a:gd name="T9" fmla="*/ 20 h 21"/>
                  <a:gd name="T10" fmla="*/ 3 w 20"/>
                  <a:gd name="T11" fmla="*/ 20 h 21"/>
                  <a:gd name="T12" fmla="*/ 10 w 20"/>
                  <a:gd name="T13" fmla="*/ 14 h 21"/>
                  <a:gd name="T14" fmla="*/ 16 w 20"/>
                  <a:gd name="T15" fmla="*/ 7 h 21"/>
                  <a:gd name="T16" fmla="*/ 19 w 20"/>
                  <a:gd name="T17" fmla="*/ 3 h 21"/>
                  <a:gd name="T18" fmla="*/ 19 w 20"/>
                  <a:gd name="T19" fmla="*/ 3 h 21"/>
                  <a:gd name="T20" fmla="*/ 19 w 20"/>
                  <a:gd name="T21" fmla="*/ 0 h 21"/>
                  <a:gd name="T22" fmla="*/ 16 w 20"/>
                  <a:gd name="T23" fmla="*/ 0 h 21"/>
                  <a:gd name="T24" fmla="*/ 16 w 20"/>
                  <a:gd name="T25" fmla="*/ 1 h 21"/>
                  <a:gd name="T26" fmla="*/ 13 w 20"/>
                  <a:gd name="T27" fmla="*/ 5 h 21"/>
                  <a:gd name="T28" fmla="*/ 8 w 20"/>
                  <a:gd name="T2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1">
                    <a:moveTo>
                      <a:pt x="8" y="11"/>
                    </a:moveTo>
                    <a:cubicBezTo>
                      <a:pt x="5" y="13"/>
                      <a:pt x="3" y="15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8"/>
                      <a:pt x="8" y="16"/>
                      <a:pt x="10" y="14"/>
                    </a:cubicBezTo>
                    <a:cubicBezTo>
                      <a:pt x="13" y="12"/>
                      <a:pt x="14" y="9"/>
                      <a:pt x="16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2"/>
                      <a:pt x="20" y="1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7"/>
                      <a:pt x="10" y="9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595" tIns="45796" rIns="91595" bIns="45796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id-ID" sz="78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3" name="组合 112"/>
          <p:cNvGrpSpPr/>
          <p:nvPr/>
        </p:nvGrpSpPr>
        <p:grpSpPr>
          <a:xfrm>
            <a:off x="6187337" y="3069219"/>
            <a:ext cx="3993883" cy="969620"/>
            <a:chOff x="6733257" y="2641760"/>
            <a:chExt cx="3993883" cy="969620"/>
          </a:xfrm>
        </p:grpSpPr>
        <p:sp>
          <p:nvSpPr>
            <p:cNvPr id="114" name="Text Box 13"/>
            <p:cNvSpPr txBox="1">
              <a:spLocks noChangeArrowheads="1"/>
            </p:cNvSpPr>
            <p:nvPr/>
          </p:nvSpPr>
          <p:spPr bwMode="auto">
            <a:xfrm>
              <a:off x="6746905" y="2946583"/>
              <a:ext cx="3980235" cy="66479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latinLnBrk="1">
                <a:lnSpc>
                  <a:spcPct val="120000"/>
                </a:lnSpc>
              </a:pPr>
              <a:r>
                <a:rPr kumimoji="1"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kumimoji="1"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Text Box 35"/>
            <p:cNvSpPr txBox="1">
              <a:spLocks noChangeArrowheads="1"/>
            </p:cNvSpPr>
            <p:nvPr/>
          </p:nvSpPr>
          <p:spPr bwMode="auto">
            <a:xfrm>
              <a:off x="6733257" y="2641760"/>
              <a:ext cx="1916474" cy="236219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latinLnBrk="1">
                <a:lnSpc>
                  <a:spcPct val="120000"/>
                </a:lnSpc>
                <a:defRPr/>
              </a:pPr>
              <a:r>
                <a:rPr kumimoji="1" lang="zh-CN" altLang="en-US" sz="1400" b="1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en-US" altLang="ko-KR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6187337" y="4360366"/>
            <a:ext cx="3993883" cy="969620"/>
            <a:chOff x="6733257" y="2641760"/>
            <a:chExt cx="3993883" cy="969620"/>
          </a:xfrm>
        </p:grpSpPr>
        <p:sp>
          <p:nvSpPr>
            <p:cNvPr id="117" name="Text Box 13"/>
            <p:cNvSpPr txBox="1">
              <a:spLocks noChangeArrowheads="1"/>
            </p:cNvSpPr>
            <p:nvPr/>
          </p:nvSpPr>
          <p:spPr bwMode="auto">
            <a:xfrm>
              <a:off x="6746905" y="2946583"/>
              <a:ext cx="3980235" cy="66479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latinLnBrk="1">
                <a:lnSpc>
                  <a:spcPct val="120000"/>
                </a:lnSpc>
              </a:pPr>
              <a:r>
                <a:rPr kumimoji="1"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kumimoji="1"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Text Box 35"/>
            <p:cNvSpPr txBox="1">
              <a:spLocks noChangeArrowheads="1"/>
            </p:cNvSpPr>
            <p:nvPr/>
          </p:nvSpPr>
          <p:spPr bwMode="auto">
            <a:xfrm>
              <a:off x="6733257" y="2641760"/>
              <a:ext cx="1916474" cy="236219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latinLnBrk="1">
                <a:lnSpc>
                  <a:spcPct val="120000"/>
                </a:lnSpc>
                <a:defRPr/>
              </a:pPr>
              <a:r>
                <a:rPr kumimoji="1" lang="zh-CN" altLang="en-US" sz="1400" b="1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en-US" altLang="ko-KR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770797" y="727778"/>
            <a:ext cx="283087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defTabSz="914400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研究思路与方法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225038" y="2062185"/>
            <a:ext cx="3735773" cy="2979295"/>
            <a:chOff x="4138374" y="1939353"/>
            <a:chExt cx="3735773" cy="2979295"/>
          </a:xfrm>
        </p:grpSpPr>
        <p:grpSp>
          <p:nvGrpSpPr>
            <p:cNvPr id="21" name="Group 9"/>
            <p:cNvGrpSpPr/>
            <p:nvPr/>
          </p:nvGrpSpPr>
          <p:grpSpPr>
            <a:xfrm>
              <a:off x="4243588" y="3558851"/>
              <a:ext cx="3526676" cy="893656"/>
              <a:chOff x="4171981" y="4047299"/>
              <a:chExt cx="3851083" cy="975860"/>
            </a:xfrm>
          </p:grpSpPr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4171981" y="4047299"/>
                <a:ext cx="3851083" cy="97586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  <a:alpha val="90000"/>
                </a:schemeClr>
              </a:solidFill>
              <a:ln>
                <a:noFill/>
              </a:ln>
            </p:spPr>
            <p:txBody>
              <a:bodyPr vert="horz" wrap="square" lIns="83738" tIns="41869" rIns="83738" bIns="41869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id-ID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10"/>
              <p:cNvSpPr/>
              <p:nvPr/>
            </p:nvSpPr>
            <p:spPr bwMode="auto">
              <a:xfrm>
                <a:off x="4171981" y="4533047"/>
                <a:ext cx="3851083" cy="490112"/>
              </a:xfrm>
              <a:custGeom>
                <a:avLst/>
                <a:gdLst>
                  <a:gd name="T0" fmla="*/ 862 w 1724"/>
                  <a:gd name="T1" fmla="*/ 168 h 219"/>
                  <a:gd name="T2" fmla="*/ 1724 w 1724"/>
                  <a:gd name="T3" fmla="*/ 0 h 219"/>
                  <a:gd name="T4" fmla="*/ 1724 w 1724"/>
                  <a:gd name="T5" fmla="*/ 1 h 219"/>
                  <a:gd name="T6" fmla="*/ 862 w 1724"/>
                  <a:gd name="T7" fmla="*/ 219 h 219"/>
                  <a:gd name="T8" fmla="*/ 0 w 1724"/>
                  <a:gd name="T9" fmla="*/ 1 h 219"/>
                  <a:gd name="T10" fmla="*/ 0 w 1724"/>
                  <a:gd name="T11" fmla="*/ 0 h 219"/>
                  <a:gd name="T12" fmla="*/ 862 w 1724"/>
                  <a:gd name="T13" fmla="*/ 168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24" h="219">
                    <a:moveTo>
                      <a:pt x="862" y="168"/>
                    </a:moveTo>
                    <a:cubicBezTo>
                      <a:pt x="1280" y="168"/>
                      <a:pt x="1630" y="96"/>
                      <a:pt x="1724" y="0"/>
                    </a:cubicBezTo>
                    <a:cubicBezTo>
                      <a:pt x="1724" y="1"/>
                      <a:pt x="1724" y="1"/>
                      <a:pt x="1724" y="1"/>
                    </a:cubicBezTo>
                    <a:cubicBezTo>
                      <a:pt x="1724" y="121"/>
                      <a:pt x="1338" y="219"/>
                      <a:pt x="862" y="219"/>
                    </a:cubicBezTo>
                    <a:cubicBezTo>
                      <a:pt x="386" y="219"/>
                      <a:pt x="0" y="12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94" y="96"/>
                      <a:pt x="444" y="168"/>
                      <a:pt x="862" y="168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5000"/>
                </a:schemeClr>
              </a:solidFill>
              <a:ln>
                <a:noFill/>
              </a:ln>
            </p:spPr>
            <p:txBody>
              <a:bodyPr vert="horz" wrap="square" lIns="83738" tIns="41869" rIns="83738" bIns="41869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id-ID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" name="Group 15"/>
            <p:cNvGrpSpPr/>
            <p:nvPr/>
          </p:nvGrpSpPr>
          <p:grpSpPr>
            <a:xfrm>
              <a:off x="4243588" y="2405492"/>
              <a:ext cx="3526676" cy="894988"/>
              <a:chOff x="4171981" y="2787843"/>
              <a:chExt cx="3851083" cy="977315"/>
            </a:xfrm>
          </p:grpSpPr>
          <p:sp>
            <p:nvSpPr>
              <p:cNvPr id="52" name="Oval 13"/>
              <p:cNvSpPr>
                <a:spLocks noChangeArrowheads="1"/>
              </p:cNvSpPr>
              <p:nvPr/>
            </p:nvSpPr>
            <p:spPr bwMode="auto">
              <a:xfrm>
                <a:off x="4171981" y="2787843"/>
                <a:ext cx="3851083" cy="97731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  <a:alpha val="90000"/>
                </a:schemeClr>
              </a:solidFill>
              <a:ln>
                <a:noFill/>
              </a:ln>
            </p:spPr>
            <p:txBody>
              <a:bodyPr vert="horz" wrap="square" lIns="83738" tIns="41869" rIns="83738" bIns="41869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id-ID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14"/>
              <p:cNvSpPr/>
              <p:nvPr/>
            </p:nvSpPr>
            <p:spPr bwMode="auto">
              <a:xfrm>
                <a:off x="4171981" y="3276501"/>
                <a:ext cx="3851083" cy="488657"/>
              </a:xfrm>
              <a:custGeom>
                <a:avLst/>
                <a:gdLst>
                  <a:gd name="T0" fmla="*/ 862 w 1724"/>
                  <a:gd name="T1" fmla="*/ 167 h 219"/>
                  <a:gd name="T2" fmla="*/ 0 w 1724"/>
                  <a:gd name="T3" fmla="*/ 0 h 219"/>
                  <a:gd name="T4" fmla="*/ 0 w 1724"/>
                  <a:gd name="T5" fmla="*/ 0 h 219"/>
                  <a:gd name="T6" fmla="*/ 862 w 1724"/>
                  <a:gd name="T7" fmla="*/ 219 h 219"/>
                  <a:gd name="T8" fmla="*/ 1724 w 1724"/>
                  <a:gd name="T9" fmla="*/ 0 h 219"/>
                  <a:gd name="T10" fmla="*/ 1724 w 1724"/>
                  <a:gd name="T11" fmla="*/ 0 h 219"/>
                  <a:gd name="T12" fmla="*/ 862 w 1724"/>
                  <a:gd name="T13" fmla="*/ 167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24" h="219">
                    <a:moveTo>
                      <a:pt x="862" y="167"/>
                    </a:moveTo>
                    <a:cubicBezTo>
                      <a:pt x="444" y="167"/>
                      <a:pt x="94" y="96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1"/>
                      <a:pt x="386" y="219"/>
                      <a:pt x="862" y="219"/>
                    </a:cubicBezTo>
                    <a:cubicBezTo>
                      <a:pt x="1338" y="219"/>
                      <a:pt x="1724" y="121"/>
                      <a:pt x="1724" y="0"/>
                    </a:cubicBezTo>
                    <a:cubicBezTo>
                      <a:pt x="1724" y="0"/>
                      <a:pt x="1724" y="0"/>
                      <a:pt x="1724" y="0"/>
                    </a:cubicBezTo>
                    <a:cubicBezTo>
                      <a:pt x="1630" y="96"/>
                      <a:pt x="1280" y="167"/>
                      <a:pt x="862" y="1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5000"/>
                </a:schemeClr>
              </a:solidFill>
              <a:ln>
                <a:noFill/>
              </a:ln>
            </p:spPr>
            <p:txBody>
              <a:bodyPr vert="horz" wrap="square" lIns="83738" tIns="41869" rIns="83738" bIns="41869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id-ID" sz="69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4138374" y="1939353"/>
              <a:ext cx="3735773" cy="2979295"/>
              <a:chOff x="4138374" y="1939353"/>
              <a:chExt cx="3735773" cy="2979295"/>
            </a:xfrm>
          </p:grpSpPr>
          <p:grpSp>
            <p:nvGrpSpPr>
              <p:cNvPr id="20" name="Group 6"/>
              <p:cNvGrpSpPr/>
              <p:nvPr/>
            </p:nvGrpSpPr>
            <p:grpSpPr>
              <a:xfrm>
                <a:off x="4521940" y="4155511"/>
                <a:ext cx="2969972" cy="763137"/>
                <a:chOff x="4475937" y="4698842"/>
                <a:chExt cx="3243170" cy="833335"/>
              </a:xfrm>
            </p:grpSpPr>
            <p:sp>
              <p:nvSpPr>
                <p:cNvPr id="58" name="Oval 7"/>
                <p:cNvSpPr>
                  <a:spLocks noChangeArrowheads="1"/>
                </p:cNvSpPr>
                <p:nvPr/>
              </p:nvSpPr>
              <p:spPr bwMode="auto">
                <a:xfrm>
                  <a:off x="4475937" y="4698842"/>
                  <a:ext cx="3243170" cy="833335"/>
                </a:xfrm>
                <a:prstGeom prst="ellipse">
                  <a:avLst/>
                </a:prstGeom>
                <a:solidFill>
                  <a:srgbClr val="C00000">
                    <a:alpha val="90000"/>
                  </a:srgbClr>
                </a:solidFill>
                <a:ln>
                  <a:noFill/>
                </a:ln>
              </p:spPr>
              <p:txBody>
                <a:bodyPr vert="horz" wrap="square" lIns="83738" tIns="41869" rIns="83738" bIns="41869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id-ID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"/>
                <p:cNvSpPr/>
                <p:nvPr/>
              </p:nvSpPr>
              <p:spPr bwMode="auto">
                <a:xfrm>
                  <a:off x="4475937" y="5116237"/>
                  <a:ext cx="3243170" cy="415940"/>
                </a:xfrm>
                <a:custGeom>
                  <a:avLst/>
                  <a:gdLst>
                    <a:gd name="T0" fmla="*/ 726 w 1452"/>
                    <a:gd name="T1" fmla="*/ 142 h 186"/>
                    <a:gd name="T2" fmla="*/ 1452 w 1452"/>
                    <a:gd name="T3" fmla="*/ 0 h 186"/>
                    <a:gd name="T4" fmla="*/ 1452 w 1452"/>
                    <a:gd name="T5" fmla="*/ 0 h 186"/>
                    <a:gd name="T6" fmla="*/ 726 w 1452"/>
                    <a:gd name="T7" fmla="*/ 186 h 186"/>
                    <a:gd name="T8" fmla="*/ 0 w 1452"/>
                    <a:gd name="T9" fmla="*/ 0 h 186"/>
                    <a:gd name="T10" fmla="*/ 0 w 1452"/>
                    <a:gd name="T11" fmla="*/ 0 h 186"/>
                    <a:gd name="T12" fmla="*/ 726 w 1452"/>
                    <a:gd name="T13" fmla="*/ 142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52" h="186">
                      <a:moveTo>
                        <a:pt x="726" y="142"/>
                      </a:moveTo>
                      <a:cubicBezTo>
                        <a:pt x="1078" y="142"/>
                        <a:pt x="1372" y="81"/>
                        <a:pt x="1452" y="0"/>
                      </a:cubicBezTo>
                      <a:cubicBezTo>
                        <a:pt x="1452" y="0"/>
                        <a:pt x="1452" y="0"/>
                        <a:pt x="1452" y="0"/>
                      </a:cubicBezTo>
                      <a:cubicBezTo>
                        <a:pt x="1452" y="103"/>
                        <a:pt x="1127" y="186"/>
                        <a:pt x="726" y="186"/>
                      </a:cubicBezTo>
                      <a:cubicBezTo>
                        <a:pt x="325" y="186"/>
                        <a:pt x="0" y="103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79" y="81"/>
                        <a:pt x="374" y="142"/>
                        <a:pt x="726" y="142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15000"/>
                  </a:schemeClr>
                </a:solidFill>
                <a:ln>
                  <a:noFill/>
                </a:ln>
              </p:spPr>
              <p:txBody>
                <a:bodyPr vert="horz" wrap="square" lIns="83738" tIns="41869" rIns="83738" bIns="41869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id-ID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" name="Group 12"/>
              <p:cNvGrpSpPr/>
              <p:nvPr/>
            </p:nvGrpSpPr>
            <p:grpSpPr>
              <a:xfrm>
                <a:off x="4138374" y="2902262"/>
                <a:ext cx="3735773" cy="1013521"/>
                <a:chOff x="4057088" y="3330311"/>
                <a:chExt cx="4079414" cy="1106751"/>
              </a:xfrm>
            </p:grpSpPr>
            <p:sp>
              <p:nvSpPr>
                <p:cNvPr id="54" name="Oval 11"/>
                <p:cNvSpPr>
                  <a:spLocks noChangeArrowheads="1"/>
                </p:cNvSpPr>
                <p:nvPr/>
              </p:nvSpPr>
              <p:spPr bwMode="auto">
                <a:xfrm>
                  <a:off x="4057088" y="3330311"/>
                  <a:ext cx="4079414" cy="1106751"/>
                </a:xfrm>
                <a:prstGeom prst="ellipse">
                  <a:avLst/>
                </a:prstGeom>
                <a:solidFill>
                  <a:srgbClr val="C00000">
                    <a:alpha val="90000"/>
                  </a:srgbClr>
                </a:solidFill>
                <a:ln>
                  <a:noFill/>
                </a:ln>
              </p:spPr>
              <p:txBody>
                <a:bodyPr vert="horz" wrap="square" lIns="83738" tIns="41869" rIns="83738" bIns="41869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id-ID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12"/>
                <p:cNvSpPr/>
                <p:nvPr/>
              </p:nvSpPr>
              <p:spPr bwMode="auto">
                <a:xfrm>
                  <a:off x="4057088" y="3884413"/>
                  <a:ext cx="4079414" cy="552648"/>
                </a:xfrm>
                <a:custGeom>
                  <a:avLst/>
                  <a:gdLst>
                    <a:gd name="T0" fmla="*/ 913 w 1826"/>
                    <a:gd name="T1" fmla="*/ 189 h 248"/>
                    <a:gd name="T2" fmla="*/ 0 w 1826"/>
                    <a:gd name="T3" fmla="*/ 0 h 248"/>
                    <a:gd name="T4" fmla="*/ 0 w 1826"/>
                    <a:gd name="T5" fmla="*/ 0 h 248"/>
                    <a:gd name="T6" fmla="*/ 913 w 1826"/>
                    <a:gd name="T7" fmla="*/ 248 h 248"/>
                    <a:gd name="T8" fmla="*/ 1826 w 1826"/>
                    <a:gd name="T9" fmla="*/ 0 h 248"/>
                    <a:gd name="T10" fmla="*/ 1826 w 1826"/>
                    <a:gd name="T11" fmla="*/ 0 h 248"/>
                    <a:gd name="T12" fmla="*/ 913 w 1826"/>
                    <a:gd name="T13" fmla="*/ 189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26" h="248">
                      <a:moveTo>
                        <a:pt x="913" y="189"/>
                      </a:moveTo>
                      <a:cubicBezTo>
                        <a:pt x="471" y="189"/>
                        <a:pt x="100" y="109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7"/>
                        <a:pt x="409" y="248"/>
                        <a:pt x="913" y="248"/>
                      </a:cubicBezTo>
                      <a:cubicBezTo>
                        <a:pt x="1417" y="248"/>
                        <a:pt x="1826" y="137"/>
                        <a:pt x="1826" y="0"/>
                      </a:cubicBezTo>
                      <a:cubicBezTo>
                        <a:pt x="1826" y="0"/>
                        <a:pt x="1826" y="0"/>
                        <a:pt x="1826" y="0"/>
                      </a:cubicBezTo>
                      <a:cubicBezTo>
                        <a:pt x="1726" y="109"/>
                        <a:pt x="1355" y="189"/>
                        <a:pt x="913" y="189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15000"/>
                  </a:schemeClr>
                </a:solidFill>
                <a:ln>
                  <a:noFill/>
                </a:ln>
              </p:spPr>
              <p:txBody>
                <a:bodyPr vert="horz" wrap="square" lIns="83738" tIns="41869" rIns="83738" bIns="41869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id-ID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" name="Group 18"/>
              <p:cNvGrpSpPr/>
              <p:nvPr/>
            </p:nvGrpSpPr>
            <p:grpSpPr>
              <a:xfrm>
                <a:off x="4521940" y="1939353"/>
                <a:ext cx="2969972" cy="764469"/>
                <a:chOff x="4475937" y="2278826"/>
                <a:chExt cx="3243170" cy="834790"/>
              </a:xfrm>
            </p:grpSpPr>
            <p:sp>
              <p:nvSpPr>
                <p:cNvPr id="50" name="Oval 15"/>
                <p:cNvSpPr>
                  <a:spLocks noChangeArrowheads="1"/>
                </p:cNvSpPr>
                <p:nvPr/>
              </p:nvSpPr>
              <p:spPr bwMode="auto">
                <a:xfrm>
                  <a:off x="4475937" y="2278826"/>
                  <a:ext cx="3243170" cy="834789"/>
                </a:xfrm>
                <a:prstGeom prst="ellipse">
                  <a:avLst/>
                </a:prstGeom>
                <a:solidFill>
                  <a:srgbClr val="C00000">
                    <a:alpha val="90000"/>
                  </a:srgbClr>
                </a:solidFill>
                <a:ln>
                  <a:noFill/>
                </a:ln>
                <a:effectLst/>
              </p:spPr>
              <p:txBody>
                <a:bodyPr vert="horz" wrap="square" lIns="83738" tIns="41869" rIns="83738" bIns="41869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id-ID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Freeform 16"/>
                <p:cNvSpPr/>
                <p:nvPr/>
              </p:nvSpPr>
              <p:spPr bwMode="auto">
                <a:xfrm>
                  <a:off x="4475937" y="2696221"/>
                  <a:ext cx="3243170" cy="417395"/>
                </a:xfrm>
                <a:custGeom>
                  <a:avLst/>
                  <a:gdLst>
                    <a:gd name="T0" fmla="*/ 726 w 1452"/>
                    <a:gd name="T1" fmla="*/ 143 h 187"/>
                    <a:gd name="T2" fmla="*/ 0 w 1452"/>
                    <a:gd name="T3" fmla="*/ 0 h 187"/>
                    <a:gd name="T4" fmla="*/ 0 w 1452"/>
                    <a:gd name="T5" fmla="*/ 0 h 187"/>
                    <a:gd name="T6" fmla="*/ 726 w 1452"/>
                    <a:gd name="T7" fmla="*/ 187 h 187"/>
                    <a:gd name="T8" fmla="*/ 1452 w 1452"/>
                    <a:gd name="T9" fmla="*/ 0 h 187"/>
                    <a:gd name="T10" fmla="*/ 1452 w 1452"/>
                    <a:gd name="T11" fmla="*/ 0 h 187"/>
                    <a:gd name="T12" fmla="*/ 726 w 1452"/>
                    <a:gd name="T13" fmla="*/ 143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52" h="187">
                      <a:moveTo>
                        <a:pt x="726" y="143"/>
                      </a:moveTo>
                      <a:cubicBezTo>
                        <a:pt x="374" y="143"/>
                        <a:pt x="79" y="82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3"/>
                        <a:pt x="325" y="187"/>
                        <a:pt x="726" y="187"/>
                      </a:cubicBezTo>
                      <a:cubicBezTo>
                        <a:pt x="1127" y="187"/>
                        <a:pt x="1452" y="103"/>
                        <a:pt x="1452" y="0"/>
                      </a:cubicBezTo>
                      <a:cubicBezTo>
                        <a:pt x="1452" y="0"/>
                        <a:pt x="1452" y="0"/>
                        <a:pt x="1452" y="0"/>
                      </a:cubicBezTo>
                      <a:cubicBezTo>
                        <a:pt x="1372" y="82"/>
                        <a:pt x="1078" y="143"/>
                        <a:pt x="726" y="143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15000"/>
                  </a:schemeClr>
                </a:solidFill>
                <a:ln>
                  <a:noFill/>
                </a:ln>
              </p:spPr>
              <p:txBody>
                <a:bodyPr vert="horz" wrap="square" lIns="83738" tIns="41869" rIns="83738" bIns="41869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id-ID" sz="69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6" name="Text Placeholder 8"/>
          <p:cNvSpPr>
            <a:spLocks noGrp="1"/>
          </p:cNvSpPr>
          <p:nvPr/>
        </p:nvSpPr>
        <p:spPr>
          <a:xfrm>
            <a:off x="1221164" y="1794940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9"/>
          <p:cNvSpPr>
            <a:spLocks noGrp="1"/>
          </p:cNvSpPr>
          <p:nvPr/>
        </p:nvSpPr>
        <p:spPr>
          <a:xfrm>
            <a:off x="1221163" y="2101327"/>
            <a:ext cx="2401183" cy="7024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48"/>
          <p:cNvGrpSpPr/>
          <p:nvPr/>
        </p:nvGrpSpPr>
        <p:grpSpPr>
          <a:xfrm>
            <a:off x="3683152" y="2208188"/>
            <a:ext cx="423890" cy="423890"/>
            <a:chOff x="2925343" y="2268550"/>
            <a:chExt cx="462882" cy="462882"/>
          </a:xfrm>
        </p:grpSpPr>
        <p:sp>
          <p:nvSpPr>
            <p:cNvPr id="48" name="Rounded Rectangle 44"/>
            <p:cNvSpPr/>
            <p:nvPr/>
          </p:nvSpPr>
          <p:spPr>
            <a:xfrm>
              <a:off x="2925343" y="2268550"/>
              <a:ext cx="462882" cy="462882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Shape 1684"/>
            <p:cNvSpPr/>
            <p:nvPr/>
          </p:nvSpPr>
          <p:spPr>
            <a:xfrm>
              <a:off x="3028178" y="2377361"/>
              <a:ext cx="280172" cy="24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54"/>
          <p:cNvGrpSpPr/>
          <p:nvPr/>
        </p:nvGrpSpPr>
        <p:grpSpPr>
          <a:xfrm>
            <a:off x="3683152" y="4407438"/>
            <a:ext cx="423890" cy="423890"/>
            <a:chOff x="2855493" y="3429000"/>
            <a:chExt cx="462882" cy="462882"/>
          </a:xfrm>
        </p:grpSpPr>
        <p:sp>
          <p:nvSpPr>
            <p:cNvPr id="46" name="Rounded Rectangle 55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AutoShape 35"/>
            <p:cNvSpPr/>
            <p:nvPr/>
          </p:nvSpPr>
          <p:spPr bwMode="auto">
            <a:xfrm>
              <a:off x="2978718" y="3520829"/>
              <a:ext cx="216432" cy="290727"/>
            </a:xfrm>
            <a:custGeom>
              <a:avLst/>
              <a:gdLst>
                <a:gd name="T0" fmla="*/ 733 w 19946"/>
                <a:gd name="T1" fmla="*/ 1038 h 21355"/>
                <a:gd name="T2" fmla="*/ 550 w 19946"/>
                <a:gd name="T3" fmla="*/ 889 h 21355"/>
                <a:gd name="T4" fmla="*/ 6041 w 19946"/>
                <a:gd name="T5" fmla="*/ 11465 h 21355"/>
                <a:gd name="T6" fmla="*/ 5858 w 19946"/>
                <a:gd name="T7" fmla="*/ 16679 h 21355"/>
                <a:gd name="T8" fmla="*/ 0 w 19946"/>
                <a:gd name="T9" fmla="*/ 18765 h 21355"/>
                <a:gd name="T10" fmla="*/ 6590 w 19946"/>
                <a:gd name="T11" fmla="*/ 17722 h 21355"/>
                <a:gd name="T12" fmla="*/ 8970 w 19946"/>
                <a:gd name="T13" fmla="*/ 20999 h 21355"/>
                <a:gd name="T14" fmla="*/ 10251 w 19946"/>
                <a:gd name="T15" fmla="*/ 20403 h 21355"/>
                <a:gd name="T16" fmla="*/ 12265 w 19946"/>
                <a:gd name="T17" fmla="*/ 18467 h 21355"/>
                <a:gd name="T18" fmla="*/ 12631 w 19946"/>
                <a:gd name="T19" fmla="*/ 17275 h 21355"/>
                <a:gd name="T20" fmla="*/ 8055 w 19946"/>
                <a:gd name="T21" fmla="*/ 16381 h 21355"/>
                <a:gd name="T22" fmla="*/ 18855 w 19946"/>
                <a:gd name="T23" fmla="*/ 15785 h 21355"/>
                <a:gd name="T24" fmla="*/ 18672 w 19946"/>
                <a:gd name="T25" fmla="*/ 15636 h 21355"/>
                <a:gd name="T26" fmla="*/ 17024 w 19946"/>
                <a:gd name="T27" fmla="*/ 12806 h 21355"/>
                <a:gd name="T28" fmla="*/ 16475 w 19946"/>
                <a:gd name="T29" fmla="*/ 12806 h 21355"/>
                <a:gd name="T30" fmla="*/ 13180 w 19946"/>
                <a:gd name="T31" fmla="*/ 5805 h 21355"/>
                <a:gd name="T32" fmla="*/ 8421 w 19946"/>
                <a:gd name="T33" fmla="*/ 9380 h 21355"/>
                <a:gd name="T34" fmla="*/ 12814 w 19946"/>
                <a:gd name="T35" fmla="*/ 5507 h 21355"/>
                <a:gd name="T36" fmla="*/ 4211 w 19946"/>
                <a:gd name="T37" fmla="*/ 2825 h 21355"/>
                <a:gd name="T38" fmla="*/ 4211 w 19946"/>
                <a:gd name="T39" fmla="*/ 2378 h 21355"/>
                <a:gd name="T40" fmla="*/ 1831 w 19946"/>
                <a:gd name="T41" fmla="*/ 591 h 21355"/>
                <a:gd name="T42" fmla="*/ 1648 w 19946"/>
                <a:gd name="T43" fmla="*/ 1038 h 21355"/>
                <a:gd name="T44" fmla="*/ 18672 w 19946"/>
                <a:gd name="T45" fmla="*/ 14891 h 21355"/>
                <a:gd name="T46" fmla="*/ 17024 w 19946"/>
                <a:gd name="T47" fmla="*/ 9678 h 21355"/>
                <a:gd name="T48" fmla="*/ 15560 w 19946"/>
                <a:gd name="T49" fmla="*/ 2825 h 21355"/>
                <a:gd name="T50" fmla="*/ 12814 w 19946"/>
                <a:gd name="T51" fmla="*/ 5507 h 21355"/>
                <a:gd name="T52" fmla="*/ 13180 w 19946"/>
                <a:gd name="T53" fmla="*/ 5805 h 21355"/>
                <a:gd name="T54" fmla="*/ 16475 w 19946"/>
                <a:gd name="T55" fmla="*/ 3570 h 21355"/>
                <a:gd name="T56" fmla="*/ 16475 w 19946"/>
                <a:gd name="T57" fmla="*/ 8933 h 21355"/>
                <a:gd name="T58" fmla="*/ 17024 w 19946"/>
                <a:gd name="T59" fmla="*/ 2676 h 21355"/>
                <a:gd name="T60" fmla="*/ 19038 w 19946"/>
                <a:gd name="T61" fmla="*/ 1932 h 21355"/>
                <a:gd name="T62" fmla="*/ 17573 w 19946"/>
                <a:gd name="T63" fmla="*/ 740 h 21355"/>
                <a:gd name="T64" fmla="*/ 16658 w 19946"/>
                <a:gd name="T65" fmla="*/ 2378 h 21355"/>
                <a:gd name="T66" fmla="*/ 8970 w 19946"/>
                <a:gd name="T67" fmla="*/ 2825 h 21355"/>
                <a:gd name="T68" fmla="*/ 15560 w 19946"/>
                <a:gd name="T69" fmla="*/ 2825 h 2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946" h="21355">
                  <a:moveTo>
                    <a:pt x="7505" y="10125"/>
                  </a:moveTo>
                  <a:cubicBezTo>
                    <a:pt x="3478" y="6996"/>
                    <a:pt x="733" y="3272"/>
                    <a:pt x="733" y="1038"/>
                  </a:cubicBezTo>
                  <a:cubicBezTo>
                    <a:pt x="733" y="1038"/>
                    <a:pt x="733" y="889"/>
                    <a:pt x="733" y="740"/>
                  </a:cubicBezTo>
                  <a:cubicBezTo>
                    <a:pt x="733" y="740"/>
                    <a:pt x="550" y="889"/>
                    <a:pt x="550" y="889"/>
                  </a:cubicBezTo>
                  <a:cubicBezTo>
                    <a:pt x="-1464" y="4017"/>
                    <a:pt x="3112" y="9082"/>
                    <a:pt x="6041" y="11316"/>
                  </a:cubicBezTo>
                  <a:cubicBezTo>
                    <a:pt x="6041" y="11316"/>
                    <a:pt x="6041" y="11316"/>
                    <a:pt x="6041" y="11465"/>
                  </a:cubicBezTo>
                  <a:cubicBezTo>
                    <a:pt x="6041" y="16232"/>
                    <a:pt x="6041" y="16232"/>
                    <a:pt x="6041" y="16232"/>
                  </a:cubicBezTo>
                  <a:cubicBezTo>
                    <a:pt x="6041" y="16381"/>
                    <a:pt x="5858" y="16530"/>
                    <a:pt x="5858" y="16679"/>
                  </a:cubicBezTo>
                  <a:cubicBezTo>
                    <a:pt x="550" y="18020"/>
                    <a:pt x="550" y="18020"/>
                    <a:pt x="550" y="18020"/>
                  </a:cubicBezTo>
                  <a:cubicBezTo>
                    <a:pt x="183" y="18169"/>
                    <a:pt x="0" y="18467"/>
                    <a:pt x="0" y="18765"/>
                  </a:cubicBezTo>
                  <a:cubicBezTo>
                    <a:pt x="183" y="19063"/>
                    <a:pt x="550" y="19360"/>
                    <a:pt x="916" y="19212"/>
                  </a:cubicBezTo>
                  <a:cubicBezTo>
                    <a:pt x="6590" y="17722"/>
                    <a:pt x="6590" y="17722"/>
                    <a:pt x="6590" y="17722"/>
                  </a:cubicBezTo>
                  <a:cubicBezTo>
                    <a:pt x="6590" y="17722"/>
                    <a:pt x="6773" y="17871"/>
                    <a:pt x="6956" y="17871"/>
                  </a:cubicBezTo>
                  <a:cubicBezTo>
                    <a:pt x="8970" y="20999"/>
                    <a:pt x="8970" y="20999"/>
                    <a:pt x="8970" y="20999"/>
                  </a:cubicBezTo>
                  <a:cubicBezTo>
                    <a:pt x="9153" y="21297"/>
                    <a:pt x="9702" y="21446"/>
                    <a:pt x="10068" y="21297"/>
                  </a:cubicBezTo>
                  <a:cubicBezTo>
                    <a:pt x="10434" y="21148"/>
                    <a:pt x="10434" y="20701"/>
                    <a:pt x="10251" y="20403"/>
                  </a:cubicBezTo>
                  <a:cubicBezTo>
                    <a:pt x="8421" y="17722"/>
                    <a:pt x="8421" y="17722"/>
                    <a:pt x="8421" y="17722"/>
                  </a:cubicBezTo>
                  <a:cubicBezTo>
                    <a:pt x="12265" y="18467"/>
                    <a:pt x="12265" y="18467"/>
                    <a:pt x="12265" y="18467"/>
                  </a:cubicBezTo>
                  <a:cubicBezTo>
                    <a:pt x="12631" y="18616"/>
                    <a:pt x="12997" y="18467"/>
                    <a:pt x="13180" y="18020"/>
                  </a:cubicBezTo>
                  <a:cubicBezTo>
                    <a:pt x="13180" y="17722"/>
                    <a:pt x="12997" y="17424"/>
                    <a:pt x="12631" y="17275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2657"/>
                    <a:pt x="8055" y="12657"/>
                    <a:pt x="8055" y="12657"/>
                  </a:cubicBezTo>
                  <a:cubicBezTo>
                    <a:pt x="11350" y="14743"/>
                    <a:pt x="16658" y="16679"/>
                    <a:pt x="18855" y="15785"/>
                  </a:cubicBezTo>
                  <a:cubicBezTo>
                    <a:pt x="18855" y="15785"/>
                    <a:pt x="19038" y="15636"/>
                    <a:pt x="19038" y="15636"/>
                  </a:cubicBezTo>
                  <a:cubicBezTo>
                    <a:pt x="18855" y="15636"/>
                    <a:pt x="18672" y="15636"/>
                    <a:pt x="18672" y="15636"/>
                  </a:cubicBezTo>
                  <a:cubicBezTo>
                    <a:pt x="15926" y="15636"/>
                    <a:pt x="11350" y="13402"/>
                    <a:pt x="7505" y="10125"/>
                  </a:cubicBezTo>
                  <a:close/>
                  <a:moveTo>
                    <a:pt x="17024" y="12806"/>
                  </a:moveTo>
                  <a:cubicBezTo>
                    <a:pt x="17024" y="12955"/>
                    <a:pt x="16841" y="13104"/>
                    <a:pt x="16658" y="13104"/>
                  </a:cubicBezTo>
                  <a:cubicBezTo>
                    <a:pt x="16658" y="13104"/>
                    <a:pt x="16475" y="12955"/>
                    <a:pt x="16475" y="12806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5560" y="7890"/>
                    <a:pt x="14461" y="6847"/>
                    <a:pt x="13180" y="5805"/>
                  </a:cubicBezTo>
                  <a:cubicBezTo>
                    <a:pt x="8787" y="9380"/>
                    <a:pt x="8787" y="9380"/>
                    <a:pt x="8787" y="9380"/>
                  </a:cubicBezTo>
                  <a:cubicBezTo>
                    <a:pt x="8787" y="9380"/>
                    <a:pt x="8604" y="9380"/>
                    <a:pt x="8421" y="9380"/>
                  </a:cubicBezTo>
                  <a:cubicBezTo>
                    <a:pt x="8421" y="9231"/>
                    <a:pt x="8421" y="9082"/>
                    <a:pt x="8421" y="8933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1533" y="4464"/>
                    <a:pt x="10251" y="3570"/>
                    <a:pt x="8970" y="2825"/>
                  </a:cubicBezTo>
                  <a:cubicBezTo>
                    <a:pt x="4211" y="2825"/>
                    <a:pt x="4211" y="2825"/>
                    <a:pt x="4211" y="2825"/>
                  </a:cubicBezTo>
                  <a:cubicBezTo>
                    <a:pt x="4028" y="2825"/>
                    <a:pt x="4028" y="2676"/>
                    <a:pt x="4028" y="2527"/>
                  </a:cubicBezTo>
                  <a:cubicBezTo>
                    <a:pt x="4028" y="2378"/>
                    <a:pt x="4028" y="2378"/>
                    <a:pt x="4211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4943" y="591"/>
                    <a:pt x="2380" y="-5"/>
                    <a:pt x="1831" y="591"/>
                  </a:cubicBezTo>
                  <a:cubicBezTo>
                    <a:pt x="1831" y="591"/>
                    <a:pt x="1831" y="591"/>
                    <a:pt x="1831" y="591"/>
                  </a:cubicBezTo>
                  <a:cubicBezTo>
                    <a:pt x="1648" y="591"/>
                    <a:pt x="1648" y="889"/>
                    <a:pt x="1648" y="1038"/>
                  </a:cubicBezTo>
                  <a:cubicBezTo>
                    <a:pt x="1648" y="2974"/>
                    <a:pt x="4394" y="6549"/>
                    <a:pt x="8055" y="9678"/>
                  </a:cubicBezTo>
                  <a:cubicBezTo>
                    <a:pt x="11899" y="12657"/>
                    <a:pt x="16292" y="14891"/>
                    <a:pt x="18672" y="14891"/>
                  </a:cubicBezTo>
                  <a:cubicBezTo>
                    <a:pt x="18855" y="14891"/>
                    <a:pt x="19221" y="14891"/>
                    <a:pt x="19221" y="14743"/>
                  </a:cubicBezTo>
                  <a:cubicBezTo>
                    <a:pt x="19953" y="14296"/>
                    <a:pt x="19221" y="12210"/>
                    <a:pt x="17024" y="9678"/>
                  </a:cubicBezTo>
                  <a:lnTo>
                    <a:pt x="17024" y="12806"/>
                  </a:lnTo>
                  <a:close/>
                  <a:moveTo>
                    <a:pt x="15560" y="2825"/>
                  </a:moveTo>
                  <a:cubicBezTo>
                    <a:pt x="15743" y="2974"/>
                    <a:pt x="15743" y="2974"/>
                    <a:pt x="15743" y="2974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2814" y="5507"/>
                    <a:pt x="12997" y="5656"/>
                    <a:pt x="12997" y="5656"/>
                  </a:cubicBezTo>
                  <a:cubicBezTo>
                    <a:pt x="12997" y="5656"/>
                    <a:pt x="13180" y="5805"/>
                    <a:pt x="13180" y="5805"/>
                  </a:cubicBezTo>
                  <a:cubicBezTo>
                    <a:pt x="16109" y="3421"/>
                    <a:pt x="16109" y="3421"/>
                    <a:pt x="16109" y="3421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6658" y="9082"/>
                    <a:pt x="16841" y="9380"/>
                    <a:pt x="17024" y="9678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573" y="2825"/>
                    <a:pt x="18305" y="2527"/>
                    <a:pt x="19038" y="1932"/>
                  </a:cubicBezTo>
                  <a:cubicBezTo>
                    <a:pt x="19953" y="1336"/>
                    <a:pt x="20136" y="442"/>
                    <a:pt x="19770" y="144"/>
                  </a:cubicBezTo>
                  <a:cubicBezTo>
                    <a:pt x="19404" y="-154"/>
                    <a:pt x="18305" y="-5"/>
                    <a:pt x="17573" y="740"/>
                  </a:cubicBezTo>
                  <a:cubicBezTo>
                    <a:pt x="16841" y="1187"/>
                    <a:pt x="16475" y="1932"/>
                    <a:pt x="16658" y="2378"/>
                  </a:cubicBezTo>
                  <a:cubicBezTo>
                    <a:pt x="16658" y="2378"/>
                    <a:pt x="16658" y="2378"/>
                    <a:pt x="16658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8421" y="2527"/>
                    <a:pt x="8604" y="2676"/>
                    <a:pt x="8970" y="2825"/>
                  </a:cubicBezTo>
                  <a:lnTo>
                    <a:pt x="15560" y="2825"/>
                  </a:lnTo>
                  <a:close/>
                  <a:moveTo>
                    <a:pt x="15560" y="2825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61"/>
          <p:cNvGrpSpPr/>
          <p:nvPr/>
        </p:nvGrpSpPr>
        <p:grpSpPr>
          <a:xfrm>
            <a:off x="8102233" y="4243038"/>
            <a:ext cx="423890" cy="423890"/>
            <a:chOff x="2095350" y="2324961"/>
            <a:chExt cx="462882" cy="462882"/>
          </a:xfrm>
        </p:grpSpPr>
        <p:sp>
          <p:nvSpPr>
            <p:cNvPr id="44" name="Rounded Rectangle 59"/>
            <p:cNvSpPr/>
            <p:nvPr/>
          </p:nvSpPr>
          <p:spPr>
            <a:xfrm>
              <a:off x="2095350" y="2324961"/>
              <a:ext cx="462882" cy="462882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579"/>
            <p:cNvSpPr/>
            <p:nvPr/>
          </p:nvSpPr>
          <p:spPr>
            <a:xfrm flipV="1">
              <a:off x="2204123" y="2428623"/>
              <a:ext cx="245336" cy="255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1387" extrusionOk="0">
                  <a:moveTo>
                    <a:pt x="15651" y="10439"/>
                  </a:moveTo>
                  <a:cubicBezTo>
                    <a:pt x="14876" y="10985"/>
                    <a:pt x="13809" y="10794"/>
                    <a:pt x="13267" y="10015"/>
                  </a:cubicBezTo>
                  <a:cubicBezTo>
                    <a:pt x="12724" y="9235"/>
                    <a:pt x="12913" y="8160"/>
                    <a:pt x="13688" y="7614"/>
                  </a:cubicBezTo>
                  <a:cubicBezTo>
                    <a:pt x="14302" y="7180"/>
                    <a:pt x="15100" y="7212"/>
                    <a:pt x="15674" y="7633"/>
                  </a:cubicBezTo>
                  <a:cubicBezTo>
                    <a:pt x="15386" y="7808"/>
                    <a:pt x="15187" y="7909"/>
                    <a:pt x="15149" y="7927"/>
                  </a:cubicBezTo>
                  <a:cubicBezTo>
                    <a:pt x="14829" y="8080"/>
                    <a:pt x="14692" y="8465"/>
                    <a:pt x="14842" y="8787"/>
                  </a:cubicBezTo>
                  <a:cubicBezTo>
                    <a:pt x="14952" y="9021"/>
                    <a:pt x="15183" y="9159"/>
                    <a:pt x="15425" y="9159"/>
                  </a:cubicBezTo>
                  <a:cubicBezTo>
                    <a:pt x="15515" y="9159"/>
                    <a:pt x="15608" y="9138"/>
                    <a:pt x="15698" y="9096"/>
                  </a:cubicBezTo>
                  <a:cubicBezTo>
                    <a:pt x="15903" y="8999"/>
                    <a:pt x="16125" y="8881"/>
                    <a:pt x="16356" y="8743"/>
                  </a:cubicBezTo>
                  <a:cubicBezTo>
                    <a:pt x="16460" y="9377"/>
                    <a:pt x="16209" y="10045"/>
                    <a:pt x="15651" y="10439"/>
                  </a:cubicBezTo>
                  <a:close/>
                  <a:moveTo>
                    <a:pt x="20298" y="434"/>
                  </a:moveTo>
                  <a:cubicBezTo>
                    <a:pt x="20181" y="97"/>
                    <a:pt x="19814" y="-81"/>
                    <a:pt x="19481" y="36"/>
                  </a:cubicBezTo>
                  <a:cubicBezTo>
                    <a:pt x="19146" y="153"/>
                    <a:pt x="18970" y="523"/>
                    <a:pt x="19086" y="859"/>
                  </a:cubicBezTo>
                  <a:cubicBezTo>
                    <a:pt x="20075" y="3715"/>
                    <a:pt x="18112" y="5846"/>
                    <a:pt x="16617" y="6988"/>
                  </a:cubicBezTo>
                  <a:lnTo>
                    <a:pt x="16012" y="6118"/>
                  </a:lnTo>
                  <a:cubicBezTo>
                    <a:pt x="15810" y="5827"/>
                    <a:pt x="15355" y="5583"/>
                    <a:pt x="15003" y="5578"/>
                  </a:cubicBezTo>
                  <a:lnTo>
                    <a:pt x="11612" y="5594"/>
                  </a:lnTo>
                  <a:cubicBezTo>
                    <a:pt x="11260" y="5588"/>
                    <a:pt x="10735" y="5751"/>
                    <a:pt x="10445" y="5955"/>
                  </a:cubicBezTo>
                  <a:lnTo>
                    <a:pt x="457" y="13000"/>
                  </a:lnTo>
                  <a:cubicBezTo>
                    <a:pt x="-27" y="13341"/>
                    <a:pt x="-145" y="14013"/>
                    <a:pt x="194" y="14500"/>
                  </a:cubicBezTo>
                  <a:lnTo>
                    <a:pt x="4734" y="21032"/>
                  </a:lnTo>
                  <a:cubicBezTo>
                    <a:pt x="5073" y="21519"/>
                    <a:pt x="5618" y="21461"/>
                    <a:pt x="6101" y="21120"/>
                  </a:cubicBezTo>
                  <a:lnTo>
                    <a:pt x="16090" y="14075"/>
                  </a:lnTo>
                  <a:cubicBezTo>
                    <a:pt x="16378" y="13870"/>
                    <a:pt x="16709" y="13429"/>
                    <a:pt x="16826" y="13093"/>
                  </a:cubicBezTo>
                  <a:lnTo>
                    <a:pt x="17888" y="9729"/>
                  </a:lnTo>
                  <a:cubicBezTo>
                    <a:pt x="18003" y="9393"/>
                    <a:pt x="17932" y="8880"/>
                    <a:pt x="17730" y="8589"/>
                  </a:cubicBezTo>
                  <a:lnTo>
                    <a:pt x="17361" y="8058"/>
                  </a:lnTo>
                  <a:cubicBezTo>
                    <a:pt x="19371" y="6513"/>
                    <a:pt x="21455" y="3778"/>
                    <a:pt x="20298" y="43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66"/>
          <p:cNvGrpSpPr/>
          <p:nvPr/>
        </p:nvGrpSpPr>
        <p:grpSpPr>
          <a:xfrm>
            <a:off x="8102235" y="2186862"/>
            <a:ext cx="423890" cy="423890"/>
            <a:chOff x="2018242" y="3429000"/>
            <a:chExt cx="462882" cy="462882"/>
          </a:xfrm>
        </p:grpSpPr>
        <p:sp>
          <p:nvSpPr>
            <p:cNvPr id="42" name="Rounded Rectangle 63"/>
            <p:cNvSpPr/>
            <p:nvPr/>
          </p:nvSpPr>
          <p:spPr>
            <a:xfrm>
              <a:off x="2018242" y="3429000"/>
              <a:ext cx="462882" cy="462882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Shape 546"/>
            <p:cNvSpPr/>
            <p:nvPr/>
          </p:nvSpPr>
          <p:spPr>
            <a:xfrm>
              <a:off x="2102354" y="3560952"/>
              <a:ext cx="299452" cy="198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24" extrusionOk="0">
                  <a:moveTo>
                    <a:pt x="18596" y="5942"/>
                  </a:moveTo>
                  <a:cubicBezTo>
                    <a:pt x="18295" y="7132"/>
                    <a:pt x="17976" y="8348"/>
                    <a:pt x="17696" y="9399"/>
                  </a:cubicBezTo>
                  <a:cubicBezTo>
                    <a:pt x="18794" y="11734"/>
                    <a:pt x="19440" y="14666"/>
                    <a:pt x="19440" y="17887"/>
                  </a:cubicBezTo>
                  <a:cubicBezTo>
                    <a:pt x="19440" y="18391"/>
                    <a:pt x="19426" y="18896"/>
                    <a:pt x="19394" y="19390"/>
                  </a:cubicBezTo>
                  <a:cubicBezTo>
                    <a:pt x="19341" y="20265"/>
                    <a:pt x="19778" y="21038"/>
                    <a:pt x="20372" y="21116"/>
                  </a:cubicBezTo>
                  <a:cubicBezTo>
                    <a:pt x="20405" y="21122"/>
                    <a:pt x="20439" y="21124"/>
                    <a:pt x="20471" y="21124"/>
                  </a:cubicBezTo>
                  <a:cubicBezTo>
                    <a:pt x="21024" y="21124"/>
                    <a:pt x="21495" y="20502"/>
                    <a:pt x="21545" y="19677"/>
                  </a:cubicBezTo>
                  <a:cubicBezTo>
                    <a:pt x="21582" y="19089"/>
                    <a:pt x="21600" y="18486"/>
                    <a:pt x="21600" y="17887"/>
                  </a:cubicBezTo>
                  <a:cubicBezTo>
                    <a:pt x="21600" y="13196"/>
                    <a:pt x="20463" y="9004"/>
                    <a:pt x="18596" y="5942"/>
                  </a:cubicBezTo>
                  <a:close/>
                  <a:moveTo>
                    <a:pt x="10801" y="3957"/>
                  </a:moveTo>
                  <a:cubicBezTo>
                    <a:pt x="11273" y="3957"/>
                    <a:pt x="11734" y="4016"/>
                    <a:pt x="12183" y="4127"/>
                  </a:cubicBezTo>
                  <a:cubicBezTo>
                    <a:pt x="12656" y="3256"/>
                    <a:pt x="13186" y="2296"/>
                    <a:pt x="13702" y="1383"/>
                  </a:cubicBezTo>
                  <a:cubicBezTo>
                    <a:pt x="12781" y="990"/>
                    <a:pt x="11810" y="778"/>
                    <a:pt x="10801" y="778"/>
                  </a:cubicBezTo>
                  <a:cubicBezTo>
                    <a:pt x="4744" y="778"/>
                    <a:pt x="0" y="8292"/>
                    <a:pt x="0" y="17887"/>
                  </a:cubicBezTo>
                  <a:cubicBezTo>
                    <a:pt x="0" y="18477"/>
                    <a:pt x="18" y="19068"/>
                    <a:pt x="53" y="19643"/>
                  </a:cubicBezTo>
                  <a:cubicBezTo>
                    <a:pt x="105" y="20519"/>
                    <a:pt x="636" y="21162"/>
                    <a:pt x="1225" y="21086"/>
                  </a:cubicBezTo>
                  <a:cubicBezTo>
                    <a:pt x="1818" y="21007"/>
                    <a:pt x="2258" y="20236"/>
                    <a:pt x="2204" y="19361"/>
                  </a:cubicBezTo>
                  <a:cubicBezTo>
                    <a:pt x="2174" y="18879"/>
                    <a:pt x="2160" y="18383"/>
                    <a:pt x="2160" y="17887"/>
                  </a:cubicBezTo>
                  <a:cubicBezTo>
                    <a:pt x="2160" y="10076"/>
                    <a:pt x="5955" y="3957"/>
                    <a:pt x="10801" y="3957"/>
                  </a:cubicBezTo>
                  <a:close/>
                  <a:moveTo>
                    <a:pt x="8778" y="16036"/>
                  </a:moveTo>
                  <a:cubicBezTo>
                    <a:pt x="8032" y="17937"/>
                    <a:pt x="8535" y="19501"/>
                    <a:pt x="9569" y="20379"/>
                  </a:cubicBezTo>
                  <a:cubicBezTo>
                    <a:pt x="10602" y="21258"/>
                    <a:pt x="11773" y="21116"/>
                    <a:pt x="12519" y="19216"/>
                  </a:cubicBezTo>
                  <a:cubicBezTo>
                    <a:pt x="13265" y="17315"/>
                    <a:pt x="17970" y="355"/>
                    <a:pt x="17561" y="6"/>
                  </a:cubicBezTo>
                  <a:cubicBezTo>
                    <a:pt x="17151" y="-342"/>
                    <a:pt x="9524" y="14136"/>
                    <a:pt x="8778" y="16036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68"/>
          <p:cNvGrpSpPr/>
          <p:nvPr/>
        </p:nvGrpSpPr>
        <p:grpSpPr>
          <a:xfrm>
            <a:off x="3683152" y="3307814"/>
            <a:ext cx="423890" cy="423890"/>
            <a:chOff x="2855493" y="3429000"/>
            <a:chExt cx="462882" cy="462882"/>
          </a:xfrm>
        </p:grpSpPr>
        <p:sp>
          <p:nvSpPr>
            <p:cNvPr id="40" name="Rounded Rectangle 50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1849"/>
            <p:cNvSpPr/>
            <p:nvPr/>
          </p:nvSpPr>
          <p:spPr>
            <a:xfrm flipH="1">
              <a:off x="2967936" y="3562457"/>
              <a:ext cx="256862" cy="206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Text Placeholder 8"/>
          <p:cNvSpPr>
            <a:spLocks noGrp="1"/>
          </p:cNvSpPr>
          <p:nvPr/>
        </p:nvSpPr>
        <p:spPr>
          <a:xfrm>
            <a:off x="1221163" y="2956775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9"/>
          <p:cNvSpPr>
            <a:spLocks noGrp="1"/>
          </p:cNvSpPr>
          <p:nvPr/>
        </p:nvSpPr>
        <p:spPr>
          <a:xfrm>
            <a:off x="1221162" y="3263162"/>
            <a:ext cx="2401183" cy="7024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 Placeholder 8"/>
          <p:cNvSpPr>
            <a:spLocks noGrp="1"/>
          </p:cNvSpPr>
          <p:nvPr/>
        </p:nvSpPr>
        <p:spPr>
          <a:xfrm>
            <a:off x="1221162" y="4193419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Text Placeholder 9"/>
          <p:cNvSpPr>
            <a:spLocks noGrp="1"/>
          </p:cNvSpPr>
          <p:nvPr/>
        </p:nvSpPr>
        <p:spPr>
          <a:xfrm>
            <a:off x="1221161" y="4499806"/>
            <a:ext cx="2401183" cy="7024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Text Placeholder 8"/>
          <p:cNvSpPr>
            <a:spLocks noGrp="1"/>
          </p:cNvSpPr>
          <p:nvPr/>
        </p:nvSpPr>
        <p:spPr>
          <a:xfrm>
            <a:off x="8647820" y="1845116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 Placeholder 9"/>
          <p:cNvSpPr>
            <a:spLocks noGrp="1"/>
          </p:cNvSpPr>
          <p:nvPr/>
        </p:nvSpPr>
        <p:spPr>
          <a:xfrm>
            <a:off x="8647819" y="2151503"/>
            <a:ext cx="2401183" cy="7024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 Placeholder 8"/>
          <p:cNvSpPr>
            <a:spLocks noGrp="1"/>
          </p:cNvSpPr>
          <p:nvPr/>
        </p:nvSpPr>
        <p:spPr>
          <a:xfrm>
            <a:off x="8647819" y="3965608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 Placeholder 9"/>
          <p:cNvSpPr>
            <a:spLocks noGrp="1"/>
          </p:cNvSpPr>
          <p:nvPr/>
        </p:nvSpPr>
        <p:spPr>
          <a:xfrm>
            <a:off x="8647818" y="4271995"/>
            <a:ext cx="2401183" cy="7024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770797" y="727778"/>
            <a:ext cx="283087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defTabSz="914400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研究思路与方法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500"/>
                            </p:stCondLst>
                            <p:childTnLst>
                              <p:par>
                                <p:cTn id="5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500"/>
                            </p:stCondLst>
                            <p:childTnLst>
                              <p:par>
                                <p:cTn id="6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45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53826" y="1334309"/>
            <a:ext cx="4877593" cy="4877594"/>
            <a:chOff x="3702050" y="1507637"/>
            <a:chExt cx="4877593" cy="4877594"/>
          </a:xfrm>
        </p:grpSpPr>
        <p:sp>
          <p:nvSpPr>
            <p:cNvPr id="5" name="Oval 9"/>
            <p:cNvSpPr/>
            <p:nvPr/>
          </p:nvSpPr>
          <p:spPr>
            <a:xfrm>
              <a:off x="6083299" y="1730680"/>
              <a:ext cx="176213" cy="18256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noFill/>
            </a:ln>
          </p:spPr>
          <p:txBody>
            <a:bodyPr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Oval 10"/>
            <p:cNvSpPr/>
            <p:nvPr/>
          </p:nvSpPr>
          <p:spPr>
            <a:xfrm>
              <a:off x="3924299" y="3856343"/>
              <a:ext cx="182563" cy="177800"/>
            </a:xfrm>
            <a:prstGeom prst="ellipse">
              <a:avLst/>
            </a:prstGeom>
            <a:solidFill>
              <a:srgbClr val="C00000"/>
            </a:solidFill>
            <a:ln w="9525">
              <a:noFill/>
            </a:ln>
          </p:spPr>
          <p:txBody>
            <a:bodyPr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Oval 11"/>
            <p:cNvSpPr/>
            <p:nvPr/>
          </p:nvSpPr>
          <p:spPr>
            <a:xfrm>
              <a:off x="8178799" y="3856343"/>
              <a:ext cx="176213" cy="177800"/>
            </a:xfrm>
            <a:prstGeom prst="ellipse">
              <a:avLst/>
            </a:prstGeom>
            <a:solidFill>
              <a:srgbClr val="C00000"/>
            </a:solidFill>
            <a:ln w="9525">
              <a:noFill/>
            </a:ln>
          </p:spPr>
          <p:txBody>
            <a:bodyPr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Oval 12"/>
            <p:cNvSpPr/>
            <p:nvPr/>
          </p:nvSpPr>
          <p:spPr>
            <a:xfrm>
              <a:off x="6051549" y="5983593"/>
              <a:ext cx="176213" cy="17621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noFill/>
            </a:ln>
          </p:spPr>
          <p:txBody>
            <a:bodyPr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13"/>
            <p:cNvSpPr>
              <a:spLocks noEditPoints="1"/>
            </p:cNvSpPr>
            <p:nvPr/>
          </p:nvSpPr>
          <p:spPr>
            <a:xfrm rot="5217620" flipH="1">
              <a:off x="6302374" y="1505255"/>
              <a:ext cx="2266950" cy="227171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428" h="1431">
                  <a:moveTo>
                    <a:pt x="0" y="142"/>
                  </a:moveTo>
                  <a:lnTo>
                    <a:pt x="4" y="155"/>
                  </a:lnTo>
                  <a:lnTo>
                    <a:pt x="54" y="135"/>
                  </a:lnTo>
                  <a:lnTo>
                    <a:pt x="48" y="125"/>
                  </a:lnTo>
                  <a:lnTo>
                    <a:pt x="0" y="142"/>
                  </a:lnTo>
                  <a:close/>
                  <a:moveTo>
                    <a:pt x="142" y="88"/>
                  </a:moveTo>
                  <a:lnTo>
                    <a:pt x="146" y="101"/>
                  </a:lnTo>
                  <a:lnTo>
                    <a:pt x="196" y="81"/>
                  </a:lnTo>
                  <a:lnTo>
                    <a:pt x="189" y="68"/>
                  </a:lnTo>
                  <a:lnTo>
                    <a:pt x="142" y="88"/>
                  </a:lnTo>
                  <a:close/>
                  <a:moveTo>
                    <a:pt x="1347" y="510"/>
                  </a:moveTo>
                  <a:lnTo>
                    <a:pt x="1327" y="462"/>
                  </a:lnTo>
                  <a:lnTo>
                    <a:pt x="1313" y="469"/>
                  </a:lnTo>
                  <a:lnTo>
                    <a:pt x="1334" y="516"/>
                  </a:lnTo>
                  <a:lnTo>
                    <a:pt x="1347" y="510"/>
                  </a:lnTo>
                  <a:close/>
                  <a:moveTo>
                    <a:pt x="287" y="34"/>
                  </a:moveTo>
                  <a:lnTo>
                    <a:pt x="287" y="47"/>
                  </a:lnTo>
                  <a:lnTo>
                    <a:pt x="338" y="37"/>
                  </a:lnTo>
                  <a:lnTo>
                    <a:pt x="335" y="24"/>
                  </a:lnTo>
                  <a:lnTo>
                    <a:pt x="287" y="34"/>
                  </a:lnTo>
                  <a:close/>
                  <a:moveTo>
                    <a:pt x="1425" y="803"/>
                  </a:moveTo>
                  <a:lnTo>
                    <a:pt x="1418" y="753"/>
                  </a:lnTo>
                  <a:lnTo>
                    <a:pt x="1404" y="756"/>
                  </a:lnTo>
                  <a:lnTo>
                    <a:pt x="1415" y="807"/>
                  </a:lnTo>
                  <a:lnTo>
                    <a:pt x="1425" y="803"/>
                  </a:lnTo>
                  <a:close/>
                  <a:moveTo>
                    <a:pt x="1394" y="1211"/>
                  </a:moveTo>
                  <a:lnTo>
                    <a:pt x="1381" y="1205"/>
                  </a:lnTo>
                  <a:lnTo>
                    <a:pt x="1364" y="1252"/>
                  </a:lnTo>
                  <a:lnTo>
                    <a:pt x="1377" y="1259"/>
                  </a:lnTo>
                  <a:lnTo>
                    <a:pt x="1394" y="1211"/>
                  </a:lnTo>
                  <a:close/>
                  <a:moveTo>
                    <a:pt x="436" y="7"/>
                  </a:moveTo>
                  <a:lnTo>
                    <a:pt x="439" y="20"/>
                  </a:lnTo>
                  <a:lnTo>
                    <a:pt x="490" y="14"/>
                  </a:lnTo>
                  <a:lnTo>
                    <a:pt x="486" y="0"/>
                  </a:lnTo>
                  <a:lnTo>
                    <a:pt x="436" y="7"/>
                  </a:lnTo>
                  <a:close/>
                  <a:moveTo>
                    <a:pt x="1398" y="655"/>
                  </a:moveTo>
                  <a:lnTo>
                    <a:pt x="1388" y="604"/>
                  </a:lnTo>
                  <a:lnTo>
                    <a:pt x="1374" y="607"/>
                  </a:lnTo>
                  <a:lnTo>
                    <a:pt x="1384" y="658"/>
                  </a:lnTo>
                  <a:lnTo>
                    <a:pt x="1398" y="655"/>
                  </a:lnTo>
                  <a:close/>
                  <a:moveTo>
                    <a:pt x="1232" y="341"/>
                  </a:moveTo>
                  <a:lnTo>
                    <a:pt x="1263" y="385"/>
                  </a:lnTo>
                  <a:lnTo>
                    <a:pt x="1273" y="378"/>
                  </a:lnTo>
                  <a:lnTo>
                    <a:pt x="1246" y="334"/>
                  </a:lnTo>
                  <a:lnTo>
                    <a:pt x="1232" y="341"/>
                  </a:lnTo>
                  <a:close/>
                  <a:moveTo>
                    <a:pt x="1398" y="1107"/>
                  </a:moveTo>
                  <a:lnTo>
                    <a:pt x="1411" y="1110"/>
                  </a:lnTo>
                  <a:lnTo>
                    <a:pt x="1421" y="1060"/>
                  </a:lnTo>
                  <a:lnTo>
                    <a:pt x="1408" y="1056"/>
                  </a:lnTo>
                  <a:lnTo>
                    <a:pt x="1398" y="1107"/>
                  </a:lnTo>
                  <a:close/>
                  <a:moveTo>
                    <a:pt x="1415" y="908"/>
                  </a:moveTo>
                  <a:lnTo>
                    <a:pt x="1415" y="958"/>
                  </a:lnTo>
                  <a:lnTo>
                    <a:pt x="1428" y="958"/>
                  </a:lnTo>
                  <a:lnTo>
                    <a:pt x="1428" y="908"/>
                  </a:lnTo>
                  <a:lnTo>
                    <a:pt x="1415" y="908"/>
                  </a:lnTo>
                  <a:close/>
                  <a:moveTo>
                    <a:pt x="1134" y="230"/>
                  </a:moveTo>
                  <a:lnTo>
                    <a:pt x="1172" y="267"/>
                  </a:lnTo>
                  <a:lnTo>
                    <a:pt x="1178" y="257"/>
                  </a:lnTo>
                  <a:lnTo>
                    <a:pt x="1141" y="219"/>
                  </a:lnTo>
                  <a:lnTo>
                    <a:pt x="1134" y="230"/>
                  </a:lnTo>
                  <a:close/>
                  <a:moveTo>
                    <a:pt x="588" y="14"/>
                  </a:moveTo>
                  <a:lnTo>
                    <a:pt x="638" y="17"/>
                  </a:lnTo>
                  <a:lnTo>
                    <a:pt x="638" y="4"/>
                  </a:lnTo>
                  <a:lnTo>
                    <a:pt x="588" y="0"/>
                  </a:lnTo>
                  <a:lnTo>
                    <a:pt x="588" y="14"/>
                  </a:lnTo>
                  <a:close/>
                  <a:moveTo>
                    <a:pt x="736" y="24"/>
                  </a:moveTo>
                  <a:lnTo>
                    <a:pt x="787" y="41"/>
                  </a:lnTo>
                  <a:lnTo>
                    <a:pt x="790" y="27"/>
                  </a:lnTo>
                  <a:lnTo>
                    <a:pt x="740" y="14"/>
                  </a:lnTo>
                  <a:lnTo>
                    <a:pt x="736" y="24"/>
                  </a:lnTo>
                  <a:close/>
                  <a:moveTo>
                    <a:pt x="885" y="61"/>
                  </a:moveTo>
                  <a:lnTo>
                    <a:pt x="929" y="88"/>
                  </a:lnTo>
                  <a:lnTo>
                    <a:pt x="935" y="74"/>
                  </a:lnTo>
                  <a:lnTo>
                    <a:pt x="891" y="51"/>
                  </a:lnTo>
                  <a:lnTo>
                    <a:pt x="885" y="61"/>
                  </a:lnTo>
                  <a:close/>
                  <a:moveTo>
                    <a:pt x="1016" y="138"/>
                  </a:moveTo>
                  <a:lnTo>
                    <a:pt x="1060" y="165"/>
                  </a:lnTo>
                  <a:lnTo>
                    <a:pt x="1067" y="152"/>
                  </a:lnTo>
                  <a:lnTo>
                    <a:pt x="1023" y="125"/>
                  </a:lnTo>
                  <a:lnTo>
                    <a:pt x="1016" y="138"/>
                  </a:lnTo>
                  <a:close/>
                  <a:moveTo>
                    <a:pt x="1296" y="1431"/>
                  </a:moveTo>
                  <a:lnTo>
                    <a:pt x="1388" y="1329"/>
                  </a:lnTo>
                  <a:lnTo>
                    <a:pt x="1293" y="1296"/>
                  </a:lnTo>
                  <a:lnTo>
                    <a:pt x="1296" y="1431"/>
                  </a:lnTo>
                  <a:close/>
                </a:path>
              </a:pathLst>
            </a:custGeom>
            <a:solidFill>
              <a:srgbClr val="BFBFBF">
                <a:alpha val="100000"/>
              </a:srgbClr>
            </a:solidFill>
            <a:ln w="9525"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14"/>
            <p:cNvSpPr>
              <a:spLocks noEditPoints="1"/>
            </p:cNvSpPr>
            <p:nvPr/>
          </p:nvSpPr>
          <p:spPr>
            <a:xfrm rot="-5400000" flipH="1">
              <a:off x="6308724" y="4108755"/>
              <a:ext cx="2276475" cy="226536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1434" h="1427">
                  <a:moveTo>
                    <a:pt x="1289" y="0"/>
                  </a:moveTo>
                  <a:lnTo>
                    <a:pt x="1276" y="3"/>
                  </a:lnTo>
                  <a:lnTo>
                    <a:pt x="1296" y="54"/>
                  </a:lnTo>
                  <a:lnTo>
                    <a:pt x="1309" y="47"/>
                  </a:lnTo>
                  <a:lnTo>
                    <a:pt x="1289" y="0"/>
                  </a:lnTo>
                  <a:close/>
                  <a:moveTo>
                    <a:pt x="1346" y="142"/>
                  </a:moveTo>
                  <a:lnTo>
                    <a:pt x="1333" y="145"/>
                  </a:lnTo>
                  <a:lnTo>
                    <a:pt x="1350" y="196"/>
                  </a:lnTo>
                  <a:lnTo>
                    <a:pt x="1363" y="189"/>
                  </a:lnTo>
                  <a:lnTo>
                    <a:pt x="1346" y="142"/>
                  </a:lnTo>
                  <a:close/>
                  <a:moveTo>
                    <a:pt x="921" y="1346"/>
                  </a:moveTo>
                  <a:lnTo>
                    <a:pt x="968" y="1326"/>
                  </a:lnTo>
                  <a:lnTo>
                    <a:pt x="962" y="1312"/>
                  </a:lnTo>
                  <a:lnTo>
                    <a:pt x="914" y="1333"/>
                  </a:lnTo>
                  <a:lnTo>
                    <a:pt x="921" y="1346"/>
                  </a:lnTo>
                  <a:close/>
                  <a:moveTo>
                    <a:pt x="1397" y="287"/>
                  </a:moveTo>
                  <a:lnTo>
                    <a:pt x="1384" y="287"/>
                  </a:lnTo>
                  <a:lnTo>
                    <a:pt x="1394" y="337"/>
                  </a:lnTo>
                  <a:lnTo>
                    <a:pt x="1407" y="334"/>
                  </a:lnTo>
                  <a:lnTo>
                    <a:pt x="1397" y="287"/>
                  </a:lnTo>
                  <a:close/>
                  <a:moveTo>
                    <a:pt x="628" y="1424"/>
                  </a:moveTo>
                  <a:lnTo>
                    <a:pt x="678" y="1417"/>
                  </a:lnTo>
                  <a:lnTo>
                    <a:pt x="675" y="1403"/>
                  </a:lnTo>
                  <a:lnTo>
                    <a:pt x="624" y="1414"/>
                  </a:lnTo>
                  <a:lnTo>
                    <a:pt x="628" y="1424"/>
                  </a:lnTo>
                  <a:close/>
                  <a:moveTo>
                    <a:pt x="223" y="1393"/>
                  </a:moveTo>
                  <a:lnTo>
                    <a:pt x="226" y="1380"/>
                  </a:lnTo>
                  <a:lnTo>
                    <a:pt x="179" y="1363"/>
                  </a:lnTo>
                  <a:lnTo>
                    <a:pt x="175" y="1376"/>
                  </a:lnTo>
                  <a:lnTo>
                    <a:pt x="223" y="1393"/>
                  </a:lnTo>
                  <a:close/>
                  <a:moveTo>
                    <a:pt x="1424" y="435"/>
                  </a:moveTo>
                  <a:lnTo>
                    <a:pt x="1411" y="438"/>
                  </a:lnTo>
                  <a:lnTo>
                    <a:pt x="1421" y="489"/>
                  </a:lnTo>
                  <a:lnTo>
                    <a:pt x="1434" y="486"/>
                  </a:lnTo>
                  <a:lnTo>
                    <a:pt x="1424" y="435"/>
                  </a:lnTo>
                  <a:close/>
                  <a:moveTo>
                    <a:pt x="776" y="1397"/>
                  </a:moveTo>
                  <a:lnTo>
                    <a:pt x="827" y="1387"/>
                  </a:lnTo>
                  <a:lnTo>
                    <a:pt x="823" y="1373"/>
                  </a:lnTo>
                  <a:lnTo>
                    <a:pt x="773" y="1383"/>
                  </a:lnTo>
                  <a:lnTo>
                    <a:pt x="776" y="1397"/>
                  </a:lnTo>
                  <a:close/>
                  <a:moveTo>
                    <a:pt x="1090" y="1231"/>
                  </a:moveTo>
                  <a:lnTo>
                    <a:pt x="1046" y="1262"/>
                  </a:lnTo>
                  <a:lnTo>
                    <a:pt x="1056" y="1272"/>
                  </a:lnTo>
                  <a:lnTo>
                    <a:pt x="1097" y="1245"/>
                  </a:lnTo>
                  <a:lnTo>
                    <a:pt x="1090" y="1231"/>
                  </a:lnTo>
                  <a:close/>
                  <a:moveTo>
                    <a:pt x="324" y="1397"/>
                  </a:moveTo>
                  <a:lnTo>
                    <a:pt x="324" y="1410"/>
                  </a:lnTo>
                  <a:lnTo>
                    <a:pt x="371" y="1420"/>
                  </a:lnTo>
                  <a:lnTo>
                    <a:pt x="374" y="1407"/>
                  </a:lnTo>
                  <a:lnTo>
                    <a:pt x="324" y="1397"/>
                  </a:lnTo>
                  <a:close/>
                  <a:moveTo>
                    <a:pt x="526" y="1414"/>
                  </a:moveTo>
                  <a:lnTo>
                    <a:pt x="476" y="1414"/>
                  </a:lnTo>
                  <a:lnTo>
                    <a:pt x="476" y="1427"/>
                  </a:lnTo>
                  <a:lnTo>
                    <a:pt x="526" y="1427"/>
                  </a:lnTo>
                  <a:lnTo>
                    <a:pt x="526" y="1414"/>
                  </a:lnTo>
                  <a:close/>
                  <a:moveTo>
                    <a:pt x="1201" y="1134"/>
                  </a:moveTo>
                  <a:lnTo>
                    <a:pt x="1168" y="1171"/>
                  </a:lnTo>
                  <a:lnTo>
                    <a:pt x="1178" y="1177"/>
                  </a:lnTo>
                  <a:lnTo>
                    <a:pt x="1211" y="1140"/>
                  </a:lnTo>
                  <a:lnTo>
                    <a:pt x="1201" y="1134"/>
                  </a:lnTo>
                  <a:close/>
                  <a:moveTo>
                    <a:pt x="1421" y="587"/>
                  </a:moveTo>
                  <a:lnTo>
                    <a:pt x="1417" y="638"/>
                  </a:lnTo>
                  <a:lnTo>
                    <a:pt x="1431" y="638"/>
                  </a:lnTo>
                  <a:lnTo>
                    <a:pt x="1434" y="587"/>
                  </a:lnTo>
                  <a:lnTo>
                    <a:pt x="1421" y="587"/>
                  </a:lnTo>
                  <a:close/>
                  <a:moveTo>
                    <a:pt x="1407" y="735"/>
                  </a:moveTo>
                  <a:lnTo>
                    <a:pt x="1394" y="786"/>
                  </a:lnTo>
                  <a:lnTo>
                    <a:pt x="1407" y="789"/>
                  </a:lnTo>
                  <a:lnTo>
                    <a:pt x="1421" y="739"/>
                  </a:lnTo>
                  <a:lnTo>
                    <a:pt x="1407" y="735"/>
                  </a:lnTo>
                  <a:close/>
                  <a:moveTo>
                    <a:pt x="1370" y="884"/>
                  </a:moveTo>
                  <a:lnTo>
                    <a:pt x="1343" y="928"/>
                  </a:lnTo>
                  <a:lnTo>
                    <a:pt x="1357" y="934"/>
                  </a:lnTo>
                  <a:lnTo>
                    <a:pt x="1380" y="891"/>
                  </a:lnTo>
                  <a:lnTo>
                    <a:pt x="1370" y="884"/>
                  </a:lnTo>
                  <a:close/>
                  <a:moveTo>
                    <a:pt x="1292" y="1015"/>
                  </a:moveTo>
                  <a:lnTo>
                    <a:pt x="1269" y="1059"/>
                  </a:lnTo>
                  <a:lnTo>
                    <a:pt x="1279" y="1066"/>
                  </a:lnTo>
                  <a:lnTo>
                    <a:pt x="1306" y="1022"/>
                  </a:lnTo>
                  <a:lnTo>
                    <a:pt x="1292" y="1015"/>
                  </a:lnTo>
                  <a:close/>
                  <a:moveTo>
                    <a:pt x="0" y="1295"/>
                  </a:moveTo>
                  <a:lnTo>
                    <a:pt x="104" y="1387"/>
                  </a:lnTo>
                  <a:lnTo>
                    <a:pt x="135" y="1292"/>
                  </a:lnTo>
                  <a:lnTo>
                    <a:pt x="0" y="1295"/>
                  </a:lnTo>
                  <a:close/>
                </a:path>
              </a:pathLst>
            </a:custGeom>
            <a:solidFill>
              <a:srgbClr val="BFBFBF">
                <a:alpha val="100000"/>
              </a:srgbClr>
            </a:solidFill>
            <a:ln w="9525"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15"/>
            <p:cNvSpPr>
              <a:spLocks noEditPoints="1"/>
            </p:cNvSpPr>
            <p:nvPr/>
          </p:nvSpPr>
          <p:spPr>
            <a:xfrm rot="-5400000" flipV="1">
              <a:off x="3709987" y="4113518"/>
              <a:ext cx="2266950" cy="22764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1428" h="1434">
                  <a:moveTo>
                    <a:pt x="1428" y="1289"/>
                  </a:moveTo>
                  <a:lnTo>
                    <a:pt x="1424" y="1276"/>
                  </a:lnTo>
                  <a:lnTo>
                    <a:pt x="1377" y="1296"/>
                  </a:lnTo>
                  <a:lnTo>
                    <a:pt x="1380" y="1309"/>
                  </a:lnTo>
                  <a:lnTo>
                    <a:pt x="1428" y="1289"/>
                  </a:lnTo>
                  <a:close/>
                  <a:moveTo>
                    <a:pt x="1286" y="1346"/>
                  </a:moveTo>
                  <a:lnTo>
                    <a:pt x="1282" y="1333"/>
                  </a:lnTo>
                  <a:lnTo>
                    <a:pt x="1235" y="1350"/>
                  </a:lnTo>
                  <a:lnTo>
                    <a:pt x="1239" y="1363"/>
                  </a:lnTo>
                  <a:lnTo>
                    <a:pt x="1286" y="1346"/>
                  </a:lnTo>
                  <a:close/>
                  <a:moveTo>
                    <a:pt x="84" y="921"/>
                  </a:moveTo>
                  <a:lnTo>
                    <a:pt x="101" y="969"/>
                  </a:lnTo>
                  <a:lnTo>
                    <a:pt x="115" y="962"/>
                  </a:lnTo>
                  <a:lnTo>
                    <a:pt x="94" y="915"/>
                  </a:lnTo>
                  <a:lnTo>
                    <a:pt x="84" y="921"/>
                  </a:lnTo>
                  <a:close/>
                  <a:moveTo>
                    <a:pt x="1144" y="1397"/>
                  </a:moveTo>
                  <a:lnTo>
                    <a:pt x="1141" y="1384"/>
                  </a:lnTo>
                  <a:lnTo>
                    <a:pt x="1090" y="1394"/>
                  </a:lnTo>
                  <a:lnTo>
                    <a:pt x="1093" y="1407"/>
                  </a:lnTo>
                  <a:lnTo>
                    <a:pt x="1144" y="1397"/>
                  </a:lnTo>
                  <a:close/>
                  <a:moveTo>
                    <a:pt x="3" y="628"/>
                  </a:moveTo>
                  <a:lnTo>
                    <a:pt x="13" y="678"/>
                  </a:lnTo>
                  <a:lnTo>
                    <a:pt x="27" y="675"/>
                  </a:lnTo>
                  <a:lnTo>
                    <a:pt x="17" y="624"/>
                  </a:lnTo>
                  <a:lnTo>
                    <a:pt x="3" y="628"/>
                  </a:lnTo>
                  <a:close/>
                  <a:moveTo>
                    <a:pt x="34" y="223"/>
                  </a:moveTo>
                  <a:lnTo>
                    <a:pt x="47" y="226"/>
                  </a:lnTo>
                  <a:lnTo>
                    <a:pt x="67" y="179"/>
                  </a:lnTo>
                  <a:lnTo>
                    <a:pt x="54" y="176"/>
                  </a:lnTo>
                  <a:lnTo>
                    <a:pt x="34" y="223"/>
                  </a:lnTo>
                  <a:close/>
                  <a:moveTo>
                    <a:pt x="992" y="1424"/>
                  </a:moveTo>
                  <a:lnTo>
                    <a:pt x="992" y="1411"/>
                  </a:lnTo>
                  <a:lnTo>
                    <a:pt x="942" y="1421"/>
                  </a:lnTo>
                  <a:lnTo>
                    <a:pt x="942" y="1434"/>
                  </a:lnTo>
                  <a:lnTo>
                    <a:pt x="992" y="1424"/>
                  </a:lnTo>
                  <a:close/>
                  <a:moveTo>
                    <a:pt x="30" y="776"/>
                  </a:moveTo>
                  <a:lnTo>
                    <a:pt x="40" y="827"/>
                  </a:lnTo>
                  <a:lnTo>
                    <a:pt x="54" y="823"/>
                  </a:lnTo>
                  <a:lnTo>
                    <a:pt x="44" y="773"/>
                  </a:lnTo>
                  <a:lnTo>
                    <a:pt x="30" y="776"/>
                  </a:lnTo>
                  <a:close/>
                  <a:moveTo>
                    <a:pt x="196" y="1090"/>
                  </a:moveTo>
                  <a:lnTo>
                    <a:pt x="169" y="1046"/>
                  </a:lnTo>
                  <a:lnTo>
                    <a:pt x="155" y="1056"/>
                  </a:lnTo>
                  <a:lnTo>
                    <a:pt x="186" y="1097"/>
                  </a:lnTo>
                  <a:lnTo>
                    <a:pt x="196" y="1090"/>
                  </a:lnTo>
                  <a:close/>
                  <a:moveTo>
                    <a:pt x="30" y="324"/>
                  </a:moveTo>
                  <a:lnTo>
                    <a:pt x="17" y="324"/>
                  </a:lnTo>
                  <a:lnTo>
                    <a:pt x="10" y="371"/>
                  </a:lnTo>
                  <a:lnTo>
                    <a:pt x="24" y="375"/>
                  </a:lnTo>
                  <a:lnTo>
                    <a:pt x="30" y="324"/>
                  </a:lnTo>
                  <a:close/>
                  <a:moveTo>
                    <a:pt x="13" y="527"/>
                  </a:moveTo>
                  <a:lnTo>
                    <a:pt x="13" y="476"/>
                  </a:lnTo>
                  <a:lnTo>
                    <a:pt x="0" y="476"/>
                  </a:lnTo>
                  <a:lnTo>
                    <a:pt x="0" y="527"/>
                  </a:lnTo>
                  <a:lnTo>
                    <a:pt x="13" y="527"/>
                  </a:lnTo>
                  <a:close/>
                  <a:moveTo>
                    <a:pt x="297" y="1201"/>
                  </a:moveTo>
                  <a:lnTo>
                    <a:pt x="260" y="1168"/>
                  </a:lnTo>
                  <a:lnTo>
                    <a:pt x="250" y="1178"/>
                  </a:lnTo>
                  <a:lnTo>
                    <a:pt x="287" y="1211"/>
                  </a:lnTo>
                  <a:lnTo>
                    <a:pt x="297" y="1201"/>
                  </a:lnTo>
                  <a:close/>
                  <a:moveTo>
                    <a:pt x="840" y="1421"/>
                  </a:moveTo>
                  <a:lnTo>
                    <a:pt x="790" y="1417"/>
                  </a:lnTo>
                  <a:lnTo>
                    <a:pt x="790" y="1431"/>
                  </a:lnTo>
                  <a:lnTo>
                    <a:pt x="840" y="1434"/>
                  </a:lnTo>
                  <a:lnTo>
                    <a:pt x="840" y="1421"/>
                  </a:lnTo>
                  <a:close/>
                  <a:moveTo>
                    <a:pt x="692" y="1407"/>
                  </a:moveTo>
                  <a:lnTo>
                    <a:pt x="645" y="1394"/>
                  </a:lnTo>
                  <a:lnTo>
                    <a:pt x="638" y="1407"/>
                  </a:lnTo>
                  <a:lnTo>
                    <a:pt x="688" y="1421"/>
                  </a:lnTo>
                  <a:lnTo>
                    <a:pt x="692" y="1407"/>
                  </a:lnTo>
                  <a:close/>
                  <a:moveTo>
                    <a:pt x="547" y="1370"/>
                  </a:moveTo>
                  <a:lnTo>
                    <a:pt x="503" y="1343"/>
                  </a:lnTo>
                  <a:lnTo>
                    <a:pt x="496" y="1357"/>
                  </a:lnTo>
                  <a:lnTo>
                    <a:pt x="540" y="1380"/>
                  </a:lnTo>
                  <a:lnTo>
                    <a:pt x="547" y="1370"/>
                  </a:lnTo>
                  <a:close/>
                  <a:moveTo>
                    <a:pt x="415" y="1292"/>
                  </a:moveTo>
                  <a:lnTo>
                    <a:pt x="368" y="1269"/>
                  </a:lnTo>
                  <a:lnTo>
                    <a:pt x="361" y="1279"/>
                  </a:lnTo>
                  <a:lnTo>
                    <a:pt x="408" y="1306"/>
                  </a:lnTo>
                  <a:lnTo>
                    <a:pt x="415" y="1292"/>
                  </a:lnTo>
                  <a:close/>
                  <a:moveTo>
                    <a:pt x="132" y="0"/>
                  </a:moveTo>
                  <a:lnTo>
                    <a:pt x="44" y="105"/>
                  </a:lnTo>
                  <a:lnTo>
                    <a:pt x="135" y="135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BFBFBF">
                <a:alpha val="100000"/>
              </a:srgbClr>
            </a:solidFill>
            <a:ln w="9525"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16"/>
            <p:cNvSpPr>
              <a:spLocks noEditPoints="1"/>
            </p:cNvSpPr>
            <p:nvPr/>
          </p:nvSpPr>
          <p:spPr>
            <a:xfrm rot="-5400000" flipH="1">
              <a:off x="3698874" y="1516368"/>
              <a:ext cx="2271713" cy="226536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431" h="1427">
                  <a:moveTo>
                    <a:pt x="142" y="1427"/>
                  </a:moveTo>
                  <a:lnTo>
                    <a:pt x="155" y="1424"/>
                  </a:lnTo>
                  <a:lnTo>
                    <a:pt x="135" y="1376"/>
                  </a:lnTo>
                  <a:lnTo>
                    <a:pt x="125" y="1380"/>
                  </a:lnTo>
                  <a:lnTo>
                    <a:pt x="142" y="1427"/>
                  </a:lnTo>
                  <a:close/>
                  <a:moveTo>
                    <a:pt x="88" y="1285"/>
                  </a:moveTo>
                  <a:lnTo>
                    <a:pt x="101" y="1282"/>
                  </a:lnTo>
                  <a:lnTo>
                    <a:pt x="81" y="1235"/>
                  </a:lnTo>
                  <a:lnTo>
                    <a:pt x="68" y="1238"/>
                  </a:lnTo>
                  <a:lnTo>
                    <a:pt x="88" y="1285"/>
                  </a:lnTo>
                  <a:close/>
                  <a:moveTo>
                    <a:pt x="510" y="84"/>
                  </a:moveTo>
                  <a:lnTo>
                    <a:pt x="463" y="101"/>
                  </a:lnTo>
                  <a:lnTo>
                    <a:pt x="469" y="115"/>
                  </a:lnTo>
                  <a:lnTo>
                    <a:pt x="517" y="94"/>
                  </a:lnTo>
                  <a:lnTo>
                    <a:pt x="510" y="84"/>
                  </a:lnTo>
                  <a:close/>
                  <a:moveTo>
                    <a:pt x="34" y="1144"/>
                  </a:moveTo>
                  <a:lnTo>
                    <a:pt x="47" y="1140"/>
                  </a:lnTo>
                  <a:lnTo>
                    <a:pt x="37" y="1090"/>
                  </a:lnTo>
                  <a:lnTo>
                    <a:pt x="24" y="1093"/>
                  </a:lnTo>
                  <a:lnTo>
                    <a:pt x="34" y="1144"/>
                  </a:lnTo>
                  <a:close/>
                  <a:moveTo>
                    <a:pt x="803" y="3"/>
                  </a:moveTo>
                  <a:lnTo>
                    <a:pt x="753" y="13"/>
                  </a:lnTo>
                  <a:lnTo>
                    <a:pt x="756" y="27"/>
                  </a:lnTo>
                  <a:lnTo>
                    <a:pt x="807" y="17"/>
                  </a:lnTo>
                  <a:lnTo>
                    <a:pt x="803" y="3"/>
                  </a:lnTo>
                  <a:close/>
                  <a:moveTo>
                    <a:pt x="1212" y="34"/>
                  </a:moveTo>
                  <a:lnTo>
                    <a:pt x="1205" y="47"/>
                  </a:lnTo>
                  <a:lnTo>
                    <a:pt x="1252" y="67"/>
                  </a:lnTo>
                  <a:lnTo>
                    <a:pt x="1259" y="54"/>
                  </a:lnTo>
                  <a:lnTo>
                    <a:pt x="1212" y="34"/>
                  </a:lnTo>
                  <a:close/>
                  <a:moveTo>
                    <a:pt x="7" y="992"/>
                  </a:moveTo>
                  <a:lnTo>
                    <a:pt x="20" y="992"/>
                  </a:lnTo>
                  <a:lnTo>
                    <a:pt x="14" y="941"/>
                  </a:lnTo>
                  <a:lnTo>
                    <a:pt x="0" y="941"/>
                  </a:lnTo>
                  <a:lnTo>
                    <a:pt x="7" y="992"/>
                  </a:lnTo>
                  <a:close/>
                  <a:moveTo>
                    <a:pt x="655" y="30"/>
                  </a:moveTo>
                  <a:lnTo>
                    <a:pt x="604" y="40"/>
                  </a:lnTo>
                  <a:lnTo>
                    <a:pt x="608" y="54"/>
                  </a:lnTo>
                  <a:lnTo>
                    <a:pt x="658" y="44"/>
                  </a:lnTo>
                  <a:lnTo>
                    <a:pt x="655" y="30"/>
                  </a:lnTo>
                  <a:close/>
                  <a:moveTo>
                    <a:pt x="341" y="196"/>
                  </a:moveTo>
                  <a:lnTo>
                    <a:pt x="385" y="169"/>
                  </a:lnTo>
                  <a:lnTo>
                    <a:pt x="378" y="155"/>
                  </a:lnTo>
                  <a:lnTo>
                    <a:pt x="334" y="185"/>
                  </a:lnTo>
                  <a:lnTo>
                    <a:pt x="341" y="196"/>
                  </a:lnTo>
                  <a:close/>
                  <a:moveTo>
                    <a:pt x="1107" y="30"/>
                  </a:moveTo>
                  <a:lnTo>
                    <a:pt x="1111" y="17"/>
                  </a:lnTo>
                  <a:lnTo>
                    <a:pt x="1060" y="10"/>
                  </a:lnTo>
                  <a:lnTo>
                    <a:pt x="1057" y="24"/>
                  </a:lnTo>
                  <a:lnTo>
                    <a:pt x="1107" y="30"/>
                  </a:lnTo>
                  <a:close/>
                  <a:moveTo>
                    <a:pt x="908" y="13"/>
                  </a:moveTo>
                  <a:lnTo>
                    <a:pt x="959" y="13"/>
                  </a:lnTo>
                  <a:lnTo>
                    <a:pt x="959" y="0"/>
                  </a:lnTo>
                  <a:lnTo>
                    <a:pt x="908" y="0"/>
                  </a:lnTo>
                  <a:lnTo>
                    <a:pt x="908" y="13"/>
                  </a:lnTo>
                  <a:close/>
                  <a:moveTo>
                    <a:pt x="230" y="297"/>
                  </a:moveTo>
                  <a:lnTo>
                    <a:pt x="267" y="260"/>
                  </a:lnTo>
                  <a:lnTo>
                    <a:pt x="257" y="250"/>
                  </a:lnTo>
                  <a:lnTo>
                    <a:pt x="220" y="287"/>
                  </a:lnTo>
                  <a:lnTo>
                    <a:pt x="230" y="297"/>
                  </a:lnTo>
                  <a:close/>
                  <a:moveTo>
                    <a:pt x="14" y="840"/>
                  </a:moveTo>
                  <a:lnTo>
                    <a:pt x="17" y="789"/>
                  </a:lnTo>
                  <a:lnTo>
                    <a:pt x="4" y="789"/>
                  </a:lnTo>
                  <a:lnTo>
                    <a:pt x="0" y="840"/>
                  </a:lnTo>
                  <a:lnTo>
                    <a:pt x="14" y="840"/>
                  </a:lnTo>
                  <a:close/>
                  <a:moveTo>
                    <a:pt x="24" y="692"/>
                  </a:moveTo>
                  <a:lnTo>
                    <a:pt x="41" y="644"/>
                  </a:lnTo>
                  <a:lnTo>
                    <a:pt x="27" y="638"/>
                  </a:lnTo>
                  <a:lnTo>
                    <a:pt x="14" y="688"/>
                  </a:lnTo>
                  <a:lnTo>
                    <a:pt x="24" y="692"/>
                  </a:lnTo>
                  <a:close/>
                  <a:moveTo>
                    <a:pt x="61" y="546"/>
                  </a:moveTo>
                  <a:lnTo>
                    <a:pt x="88" y="503"/>
                  </a:lnTo>
                  <a:lnTo>
                    <a:pt x="74" y="496"/>
                  </a:lnTo>
                  <a:lnTo>
                    <a:pt x="51" y="540"/>
                  </a:lnTo>
                  <a:lnTo>
                    <a:pt x="61" y="546"/>
                  </a:lnTo>
                  <a:close/>
                  <a:moveTo>
                    <a:pt x="139" y="415"/>
                  </a:moveTo>
                  <a:lnTo>
                    <a:pt x="166" y="368"/>
                  </a:lnTo>
                  <a:lnTo>
                    <a:pt x="152" y="361"/>
                  </a:lnTo>
                  <a:lnTo>
                    <a:pt x="125" y="408"/>
                  </a:lnTo>
                  <a:lnTo>
                    <a:pt x="139" y="415"/>
                  </a:lnTo>
                  <a:close/>
                  <a:moveTo>
                    <a:pt x="1431" y="131"/>
                  </a:moveTo>
                  <a:lnTo>
                    <a:pt x="1330" y="44"/>
                  </a:lnTo>
                  <a:lnTo>
                    <a:pt x="1296" y="135"/>
                  </a:lnTo>
                  <a:lnTo>
                    <a:pt x="1431" y="131"/>
                  </a:lnTo>
                  <a:close/>
                </a:path>
              </a:pathLst>
            </a:custGeom>
            <a:solidFill>
              <a:srgbClr val="BFBFBF">
                <a:alpha val="100000"/>
              </a:srgbClr>
            </a:solidFill>
            <a:ln w="9525"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7"/>
            <p:cNvSpPr>
              <a:spLocks noEditPoints="1"/>
            </p:cNvSpPr>
            <p:nvPr/>
          </p:nvSpPr>
          <p:spPr>
            <a:xfrm>
              <a:off x="4286249" y="1938643"/>
              <a:ext cx="519113" cy="85725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97" h="160">
                  <a:moveTo>
                    <a:pt x="48" y="142"/>
                  </a:moveTo>
                  <a:cubicBezTo>
                    <a:pt x="43" y="142"/>
                    <a:pt x="38" y="141"/>
                    <a:pt x="33" y="138"/>
                  </a:cubicBezTo>
                  <a:cubicBezTo>
                    <a:pt x="19" y="130"/>
                    <a:pt x="13" y="111"/>
                    <a:pt x="22" y="97"/>
                  </a:cubicBezTo>
                  <a:cubicBezTo>
                    <a:pt x="27" y="87"/>
                    <a:pt x="38" y="81"/>
                    <a:pt x="48" y="81"/>
                  </a:cubicBezTo>
                  <a:cubicBezTo>
                    <a:pt x="53" y="81"/>
                    <a:pt x="58" y="82"/>
                    <a:pt x="63" y="85"/>
                  </a:cubicBezTo>
                  <a:cubicBezTo>
                    <a:pt x="78" y="93"/>
                    <a:pt x="83" y="112"/>
                    <a:pt x="75" y="127"/>
                  </a:cubicBezTo>
                  <a:cubicBezTo>
                    <a:pt x="69" y="137"/>
                    <a:pt x="59" y="142"/>
                    <a:pt x="48" y="142"/>
                  </a:cubicBezTo>
                  <a:moveTo>
                    <a:pt x="42" y="63"/>
                  </a:moveTo>
                  <a:cubicBezTo>
                    <a:pt x="28" y="67"/>
                    <a:pt x="28" y="67"/>
                    <a:pt x="28" y="67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26" y="78"/>
                    <a:pt x="21" y="82"/>
                    <a:pt x="18" y="86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9" y="104"/>
                    <a:pt x="8" y="110"/>
                    <a:pt x="8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12" y="129"/>
                    <a:pt x="12" y="129"/>
                    <a:pt x="12" y="129"/>
                  </a:cubicBezTo>
                  <a:cubicBezTo>
                    <a:pt x="15" y="134"/>
                    <a:pt x="18" y="139"/>
                    <a:pt x="22" y="142"/>
                  </a:cubicBezTo>
                  <a:cubicBezTo>
                    <a:pt x="18" y="150"/>
                    <a:pt x="18" y="150"/>
                    <a:pt x="18" y="150"/>
                  </a:cubicBezTo>
                  <a:cubicBezTo>
                    <a:pt x="31" y="157"/>
                    <a:pt x="31" y="157"/>
                    <a:pt x="31" y="157"/>
                  </a:cubicBezTo>
                  <a:cubicBezTo>
                    <a:pt x="35" y="150"/>
                    <a:pt x="35" y="150"/>
                    <a:pt x="35" y="150"/>
                  </a:cubicBezTo>
                  <a:cubicBezTo>
                    <a:pt x="40" y="151"/>
                    <a:pt x="44" y="152"/>
                    <a:pt x="48" y="152"/>
                  </a:cubicBezTo>
                  <a:cubicBezTo>
                    <a:pt x="49" y="152"/>
                    <a:pt x="50" y="152"/>
                    <a:pt x="51" y="151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66" y="147"/>
                    <a:pt x="66" y="147"/>
                    <a:pt x="66" y="147"/>
                  </a:cubicBezTo>
                  <a:cubicBezTo>
                    <a:pt x="71" y="145"/>
                    <a:pt x="75" y="142"/>
                    <a:pt x="79" y="137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8" y="119"/>
                    <a:pt x="88" y="114"/>
                    <a:pt x="88" y="108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84" y="94"/>
                    <a:pt x="84" y="94"/>
                    <a:pt x="84" y="94"/>
                  </a:cubicBezTo>
                  <a:cubicBezTo>
                    <a:pt x="82" y="89"/>
                    <a:pt x="78" y="85"/>
                    <a:pt x="74" y="81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57" y="72"/>
                    <a:pt x="52" y="72"/>
                    <a:pt x="48" y="72"/>
                  </a:cubicBezTo>
                  <a:cubicBezTo>
                    <a:pt x="47" y="72"/>
                    <a:pt x="46" y="72"/>
                    <a:pt x="45" y="72"/>
                  </a:cubicBezTo>
                  <a:cubicBezTo>
                    <a:pt x="42" y="63"/>
                    <a:pt x="42" y="63"/>
                    <a:pt x="42" y="63"/>
                  </a:cubicBezTo>
                  <a:moveTo>
                    <a:pt x="42" y="53"/>
                  </a:moveTo>
                  <a:cubicBezTo>
                    <a:pt x="39" y="53"/>
                    <a:pt x="35" y="52"/>
                    <a:pt x="32" y="51"/>
                  </a:cubicBezTo>
                  <a:cubicBezTo>
                    <a:pt x="22" y="45"/>
                    <a:pt x="19" y="32"/>
                    <a:pt x="24" y="22"/>
                  </a:cubicBezTo>
                  <a:cubicBezTo>
                    <a:pt x="28" y="16"/>
                    <a:pt x="35" y="12"/>
                    <a:pt x="42" y="12"/>
                  </a:cubicBezTo>
                  <a:cubicBezTo>
                    <a:pt x="46" y="12"/>
                    <a:pt x="49" y="13"/>
                    <a:pt x="52" y="14"/>
                  </a:cubicBezTo>
                  <a:cubicBezTo>
                    <a:pt x="62" y="20"/>
                    <a:pt x="66" y="33"/>
                    <a:pt x="60" y="43"/>
                  </a:cubicBezTo>
                  <a:cubicBezTo>
                    <a:pt x="57" y="49"/>
                    <a:pt x="50" y="53"/>
                    <a:pt x="42" y="53"/>
                  </a:cubicBezTo>
                  <a:moveTo>
                    <a:pt x="38" y="0"/>
                  </a:moveTo>
                  <a:cubicBezTo>
                    <a:pt x="29" y="2"/>
                    <a:pt x="29" y="2"/>
                    <a:pt x="29" y="2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7" y="10"/>
                    <a:pt x="24" y="12"/>
                    <a:pt x="22" y="15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5" y="27"/>
                    <a:pt x="15" y="31"/>
                    <a:pt x="15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20" y="48"/>
                    <a:pt x="22" y="51"/>
                    <a:pt x="25" y="53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7" y="59"/>
                    <a:pt x="39" y="60"/>
                    <a:pt x="42" y="60"/>
                  </a:cubicBezTo>
                  <a:cubicBezTo>
                    <a:pt x="43" y="60"/>
                    <a:pt x="44" y="60"/>
                    <a:pt x="45" y="60"/>
                  </a:cubicBezTo>
                  <a:cubicBezTo>
                    <a:pt x="46" y="65"/>
                    <a:pt x="46" y="65"/>
                    <a:pt x="46" y="65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8" y="55"/>
                    <a:pt x="61" y="53"/>
                    <a:pt x="63" y="50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38"/>
                    <a:pt x="70" y="34"/>
                    <a:pt x="69" y="30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5" y="17"/>
                    <a:pt x="63" y="14"/>
                    <a:pt x="60" y="12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8" y="6"/>
                    <a:pt x="45" y="5"/>
                    <a:pt x="42" y="5"/>
                  </a:cubicBezTo>
                  <a:cubicBezTo>
                    <a:pt x="42" y="5"/>
                    <a:pt x="41" y="5"/>
                    <a:pt x="40" y="5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8"/>
            <p:cNvSpPr>
              <a:spLocks noEditPoints="1"/>
            </p:cNvSpPr>
            <p:nvPr/>
          </p:nvSpPr>
          <p:spPr>
            <a:xfrm>
              <a:off x="7450137" y="1965630"/>
              <a:ext cx="550862" cy="573088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103" h="107">
                  <a:moveTo>
                    <a:pt x="51" y="40"/>
                  </a:moveTo>
                  <a:cubicBezTo>
                    <a:pt x="44" y="40"/>
                    <a:pt x="37" y="46"/>
                    <a:pt x="37" y="54"/>
                  </a:cubicBezTo>
                  <a:cubicBezTo>
                    <a:pt x="37" y="61"/>
                    <a:pt x="44" y="68"/>
                    <a:pt x="51" y="68"/>
                  </a:cubicBezTo>
                  <a:cubicBezTo>
                    <a:pt x="59" y="68"/>
                    <a:pt x="66" y="61"/>
                    <a:pt x="66" y="54"/>
                  </a:cubicBezTo>
                  <a:cubicBezTo>
                    <a:pt x="66" y="46"/>
                    <a:pt x="59" y="40"/>
                    <a:pt x="51" y="40"/>
                  </a:cubicBezTo>
                  <a:moveTo>
                    <a:pt x="40" y="4"/>
                  </a:moveTo>
                  <a:cubicBezTo>
                    <a:pt x="17" y="9"/>
                    <a:pt x="0" y="29"/>
                    <a:pt x="0" y="54"/>
                  </a:cubicBezTo>
                  <a:cubicBezTo>
                    <a:pt x="0" y="67"/>
                    <a:pt x="5" y="80"/>
                    <a:pt x="15" y="90"/>
                  </a:cubicBezTo>
                  <a:cubicBezTo>
                    <a:pt x="16" y="92"/>
                    <a:pt x="18" y="93"/>
                    <a:pt x="20" y="94"/>
                  </a:cubicBezTo>
                  <a:cubicBezTo>
                    <a:pt x="15" y="107"/>
                    <a:pt x="15" y="107"/>
                    <a:pt x="15" y="107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2" y="88"/>
                    <a:pt x="22" y="88"/>
                    <a:pt x="22" y="88"/>
                  </a:cubicBezTo>
                  <a:cubicBezTo>
                    <a:pt x="21" y="87"/>
                    <a:pt x="20" y="87"/>
                    <a:pt x="19" y="86"/>
                  </a:cubicBezTo>
                  <a:cubicBezTo>
                    <a:pt x="11" y="77"/>
                    <a:pt x="6" y="66"/>
                    <a:pt x="6" y="54"/>
                  </a:cubicBezTo>
                  <a:cubicBezTo>
                    <a:pt x="6" y="32"/>
                    <a:pt x="21" y="14"/>
                    <a:pt x="41" y="10"/>
                  </a:cubicBezTo>
                  <a:cubicBezTo>
                    <a:pt x="40" y="4"/>
                    <a:pt x="40" y="4"/>
                    <a:pt x="40" y="4"/>
                  </a:cubicBezTo>
                  <a:moveTo>
                    <a:pt x="88" y="0"/>
                  </a:moveTo>
                  <a:cubicBezTo>
                    <a:pt x="51" y="5"/>
                    <a:pt x="51" y="5"/>
                    <a:pt x="51" y="5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91" y="28"/>
                    <a:pt x="97" y="40"/>
                    <a:pt x="97" y="54"/>
                  </a:cubicBezTo>
                  <a:cubicBezTo>
                    <a:pt x="97" y="66"/>
                    <a:pt x="92" y="77"/>
                    <a:pt x="83" y="86"/>
                  </a:cubicBezTo>
                  <a:cubicBezTo>
                    <a:pt x="77" y="92"/>
                    <a:pt x="70" y="96"/>
                    <a:pt x="62" y="98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72" y="102"/>
                    <a:pt x="81" y="97"/>
                    <a:pt x="88" y="90"/>
                  </a:cubicBezTo>
                  <a:cubicBezTo>
                    <a:pt x="97" y="80"/>
                    <a:pt x="103" y="67"/>
                    <a:pt x="103" y="54"/>
                  </a:cubicBezTo>
                  <a:cubicBezTo>
                    <a:pt x="103" y="37"/>
                    <a:pt x="95" y="23"/>
                    <a:pt x="83" y="13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19"/>
            <p:cNvSpPr>
              <a:spLocks noEditPoints="1"/>
            </p:cNvSpPr>
            <p:nvPr/>
          </p:nvSpPr>
          <p:spPr>
            <a:xfrm>
              <a:off x="7720012" y="5002518"/>
              <a:ext cx="557212" cy="6381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104" h="119">
                  <a:moveTo>
                    <a:pt x="53" y="34"/>
                  </a:moveTo>
                  <a:cubicBezTo>
                    <a:pt x="51" y="34"/>
                    <a:pt x="51" y="34"/>
                    <a:pt x="51" y="34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1" y="73"/>
                    <a:pt x="51" y="73"/>
                    <a:pt x="51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34"/>
                    <a:pt x="53" y="34"/>
                    <a:pt x="53" y="34"/>
                  </a:cubicBezTo>
                  <a:moveTo>
                    <a:pt x="51" y="31"/>
                  </a:moveTo>
                  <a:cubicBezTo>
                    <a:pt x="53" y="31"/>
                    <a:pt x="53" y="31"/>
                    <a:pt x="53" y="3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65" y="22"/>
                    <a:pt x="75" y="26"/>
                    <a:pt x="83" y="34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92" y="43"/>
                    <a:pt x="97" y="54"/>
                    <a:pt x="97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8" y="68"/>
                    <a:pt x="88" y="68"/>
                    <a:pt x="88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79"/>
                    <a:pt x="92" y="90"/>
                    <a:pt x="85" y="97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75" y="107"/>
                    <a:pt x="65" y="111"/>
                    <a:pt x="53" y="11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1" y="112"/>
                    <a:pt x="51" y="112"/>
                    <a:pt x="51" y="112"/>
                  </a:cubicBezTo>
                  <a:cubicBezTo>
                    <a:pt x="39" y="111"/>
                    <a:pt x="29" y="107"/>
                    <a:pt x="21" y="99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2" y="90"/>
                    <a:pt x="7" y="79"/>
                    <a:pt x="7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54"/>
                    <a:pt x="12" y="43"/>
                    <a:pt x="19" y="36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9" y="26"/>
                    <a:pt x="39" y="22"/>
                    <a:pt x="51" y="2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64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22" y="16"/>
                    <a:pt x="0" y="39"/>
                    <a:pt x="0" y="67"/>
                  </a:cubicBezTo>
                  <a:cubicBezTo>
                    <a:pt x="0" y="95"/>
                    <a:pt x="23" y="119"/>
                    <a:pt x="52" y="119"/>
                  </a:cubicBezTo>
                  <a:cubicBezTo>
                    <a:pt x="81" y="119"/>
                    <a:pt x="104" y="95"/>
                    <a:pt x="104" y="67"/>
                  </a:cubicBezTo>
                  <a:cubicBezTo>
                    <a:pt x="104" y="39"/>
                    <a:pt x="82" y="16"/>
                    <a:pt x="55" y="14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0"/>
                    <a:pt x="64" y="0"/>
                    <a:pt x="64" y="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20"/>
            <p:cNvSpPr>
              <a:spLocks noEditPoints="1"/>
            </p:cNvSpPr>
            <p:nvPr/>
          </p:nvSpPr>
          <p:spPr>
            <a:xfrm>
              <a:off x="4159580" y="5059337"/>
              <a:ext cx="620713" cy="62230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116" h="116">
                  <a:moveTo>
                    <a:pt x="65" y="25"/>
                  </a:moveTo>
                  <a:cubicBezTo>
                    <a:pt x="51" y="25"/>
                    <a:pt x="51" y="25"/>
                    <a:pt x="51" y="25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25"/>
                    <a:pt x="65" y="25"/>
                    <a:pt x="65" y="25"/>
                  </a:cubicBezTo>
                  <a:moveTo>
                    <a:pt x="58" y="103"/>
                  </a:moveTo>
                  <a:cubicBezTo>
                    <a:pt x="33" y="103"/>
                    <a:pt x="13" y="83"/>
                    <a:pt x="13" y="58"/>
                  </a:cubicBezTo>
                  <a:cubicBezTo>
                    <a:pt x="13" y="33"/>
                    <a:pt x="33" y="13"/>
                    <a:pt x="58" y="13"/>
                  </a:cubicBezTo>
                  <a:cubicBezTo>
                    <a:pt x="83" y="13"/>
                    <a:pt x="103" y="33"/>
                    <a:pt x="103" y="58"/>
                  </a:cubicBezTo>
                  <a:cubicBezTo>
                    <a:pt x="103" y="83"/>
                    <a:pt x="83" y="103"/>
                    <a:pt x="58" y="103"/>
                  </a:cubicBezTo>
                  <a:moveTo>
                    <a:pt x="58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6"/>
                    <a:pt x="58" y="116"/>
                  </a:cubicBezTo>
                  <a:cubicBezTo>
                    <a:pt x="90" y="116"/>
                    <a:pt x="116" y="90"/>
                    <a:pt x="116" y="58"/>
                  </a:cubicBezTo>
                  <a:cubicBezTo>
                    <a:pt x="116" y="26"/>
                    <a:pt x="90" y="0"/>
                    <a:pt x="58" y="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10062" y="2094218"/>
              <a:ext cx="3659187" cy="3659187"/>
              <a:chOff x="0" y="0"/>
              <a:chExt cx="3659187" cy="3659187"/>
            </a:xfrm>
          </p:grpSpPr>
          <p:sp>
            <p:nvSpPr>
              <p:cNvPr id="33" name="Freeform 5"/>
              <p:cNvSpPr/>
              <p:nvPr/>
            </p:nvSpPr>
            <p:spPr>
              <a:xfrm>
                <a:off x="647700" y="0"/>
                <a:ext cx="2936875" cy="2330450"/>
              </a:xfrm>
              <a:custGeom>
                <a:avLst/>
                <a:gdLst/>
                <a:ahLst/>
                <a:cxnLst>
                  <a:cxn ang="0">
                    <a:pos x="2147483646" y="0"/>
                  </a:cxn>
                  <a:cxn ang="0">
                    <a:pos x="2147483646" y="0"/>
                  </a:cxn>
                  <a:cxn ang="0">
                    <a:pos x="0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0"/>
                  </a:cxn>
                </a:cxnLst>
                <a:rect l="0" t="0" r="0" b="0"/>
                <a:pathLst>
                  <a:path w="548" h="435">
                    <a:moveTo>
                      <a:pt x="226" y="0"/>
                    </a:moveTo>
                    <a:cubicBezTo>
                      <a:pt x="224" y="0"/>
                      <a:pt x="223" y="0"/>
                      <a:pt x="221" y="0"/>
                    </a:cubicBezTo>
                    <a:cubicBezTo>
                      <a:pt x="99" y="0"/>
                      <a:pt x="0" y="99"/>
                      <a:pt x="0" y="221"/>
                    </a:cubicBezTo>
                    <a:cubicBezTo>
                      <a:pt x="0" y="324"/>
                      <a:pt x="71" y="411"/>
                      <a:pt x="166" y="435"/>
                    </a:cubicBezTo>
                    <a:cubicBezTo>
                      <a:pt x="134" y="416"/>
                      <a:pt x="112" y="381"/>
                      <a:pt x="112" y="341"/>
                    </a:cubicBezTo>
                    <a:cubicBezTo>
                      <a:pt x="112" y="215"/>
                      <a:pt x="215" y="112"/>
                      <a:pt x="341" y="112"/>
                    </a:cubicBezTo>
                    <a:cubicBezTo>
                      <a:pt x="432" y="112"/>
                      <a:pt x="511" y="166"/>
                      <a:pt x="548" y="243"/>
                    </a:cubicBezTo>
                    <a:cubicBezTo>
                      <a:pt x="532" y="190"/>
                      <a:pt x="503" y="142"/>
                      <a:pt x="464" y="102"/>
                    </a:cubicBezTo>
                    <a:cubicBezTo>
                      <a:pt x="401" y="38"/>
                      <a:pt x="316" y="2"/>
                      <a:pt x="226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Freeform 6"/>
              <p:cNvSpPr/>
              <p:nvPr/>
            </p:nvSpPr>
            <p:spPr>
              <a:xfrm>
                <a:off x="1328737" y="642937"/>
                <a:ext cx="2330450" cy="2935288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0"/>
                  </a:cxn>
                  <a:cxn ang="0">
                    <a:pos x="0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435" h="548">
                    <a:moveTo>
                      <a:pt x="94" y="113"/>
                    </a:moveTo>
                    <a:cubicBezTo>
                      <a:pt x="220" y="113"/>
                      <a:pt x="323" y="216"/>
                      <a:pt x="323" y="342"/>
                    </a:cubicBezTo>
                    <a:cubicBezTo>
                      <a:pt x="323" y="433"/>
                      <a:pt x="269" y="512"/>
                      <a:pt x="193" y="548"/>
                    </a:cubicBezTo>
                    <a:cubicBezTo>
                      <a:pt x="245" y="533"/>
                      <a:pt x="293" y="504"/>
                      <a:pt x="333" y="465"/>
                    </a:cubicBezTo>
                    <a:cubicBezTo>
                      <a:pt x="397" y="402"/>
                      <a:pt x="434" y="317"/>
                      <a:pt x="435" y="227"/>
                    </a:cubicBezTo>
                    <a:cubicBezTo>
                      <a:pt x="435" y="225"/>
                      <a:pt x="435" y="223"/>
                      <a:pt x="435" y="221"/>
                    </a:cubicBezTo>
                    <a:cubicBezTo>
                      <a:pt x="435" y="100"/>
                      <a:pt x="336" y="0"/>
                      <a:pt x="214" y="0"/>
                    </a:cubicBezTo>
                    <a:cubicBezTo>
                      <a:pt x="111" y="0"/>
                      <a:pt x="24" y="71"/>
                      <a:pt x="0" y="167"/>
                    </a:cubicBezTo>
                    <a:cubicBezTo>
                      <a:pt x="19" y="135"/>
                      <a:pt x="54" y="113"/>
                      <a:pt x="94" y="113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 7"/>
              <p:cNvSpPr/>
              <p:nvPr/>
            </p:nvSpPr>
            <p:spPr>
              <a:xfrm>
                <a:off x="80962" y="1328737"/>
                <a:ext cx="2935288" cy="2330450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548" h="435">
                    <a:moveTo>
                      <a:pt x="321" y="435"/>
                    </a:moveTo>
                    <a:cubicBezTo>
                      <a:pt x="323" y="435"/>
                      <a:pt x="325" y="435"/>
                      <a:pt x="327" y="435"/>
                    </a:cubicBezTo>
                    <a:cubicBezTo>
                      <a:pt x="449" y="435"/>
                      <a:pt x="548" y="336"/>
                      <a:pt x="548" y="214"/>
                    </a:cubicBezTo>
                    <a:cubicBezTo>
                      <a:pt x="548" y="111"/>
                      <a:pt x="477" y="24"/>
                      <a:pt x="381" y="0"/>
                    </a:cubicBezTo>
                    <a:cubicBezTo>
                      <a:pt x="413" y="19"/>
                      <a:pt x="435" y="54"/>
                      <a:pt x="435" y="93"/>
                    </a:cubicBezTo>
                    <a:cubicBezTo>
                      <a:pt x="435" y="220"/>
                      <a:pt x="332" y="322"/>
                      <a:pt x="206" y="322"/>
                    </a:cubicBezTo>
                    <a:cubicBezTo>
                      <a:pt x="115" y="322"/>
                      <a:pt x="37" y="269"/>
                      <a:pt x="0" y="192"/>
                    </a:cubicBezTo>
                    <a:cubicBezTo>
                      <a:pt x="15" y="245"/>
                      <a:pt x="44" y="293"/>
                      <a:pt x="83" y="333"/>
                    </a:cubicBezTo>
                    <a:cubicBezTo>
                      <a:pt x="147" y="397"/>
                      <a:pt x="231" y="433"/>
                      <a:pt x="321" y="435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Freeform 8"/>
              <p:cNvSpPr/>
              <p:nvPr/>
            </p:nvSpPr>
            <p:spPr>
              <a:xfrm>
                <a:off x="0" y="76200"/>
                <a:ext cx="2330450" cy="2933700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0" y="2147483646"/>
                  </a:cxn>
                  <a:cxn ang="0">
                    <a:pos x="0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435" h="548">
                    <a:moveTo>
                      <a:pt x="342" y="436"/>
                    </a:moveTo>
                    <a:cubicBezTo>
                      <a:pt x="215" y="436"/>
                      <a:pt x="113" y="333"/>
                      <a:pt x="113" y="207"/>
                    </a:cubicBezTo>
                    <a:cubicBezTo>
                      <a:pt x="113" y="116"/>
                      <a:pt x="166" y="37"/>
                      <a:pt x="243" y="0"/>
                    </a:cubicBezTo>
                    <a:cubicBezTo>
                      <a:pt x="190" y="16"/>
                      <a:pt x="142" y="45"/>
                      <a:pt x="102" y="84"/>
                    </a:cubicBezTo>
                    <a:cubicBezTo>
                      <a:pt x="38" y="147"/>
                      <a:pt x="2" y="232"/>
                      <a:pt x="0" y="322"/>
                    </a:cubicBezTo>
                    <a:cubicBezTo>
                      <a:pt x="0" y="324"/>
                      <a:pt x="0" y="326"/>
                      <a:pt x="0" y="327"/>
                    </a:cubicBezTo>
                    <a:cubicBezTo>
                      <a:pt x="0" y="449"/>
                      <a:pt x="99" y="548"/>
                      <a:pt x="221" y="548"/>
                    </a:cubicBezTo>
                    <a:cubicBezTo>
                      <a:pt x="324" y="548"/>
                      <a:pt x="411" y="478"/>
                      <a:pt x="435" y="382"/>
                    </a:cubicBezTo>
                    <a:cubicBezTo>
                      <a:pt x="416" y="414"/>
                      <a:pt x="382" y="436"/>
                      <a:pt x="342" y="436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文本框 29"/>
              <p:cNvSpPr txBox="1"/>
              <p:nvPr/>
            </p:nvSpPr>
            <p:spPr>
              <a:xfrm>
                <a:off x="394651" y="2071052"/>
                <a:ext cx="670560" cy="5847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01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文本框 30"/>
              <p:cNvSpPr txBox="1"/>
              <p:nvPr/>
            </p:nvSpPr>
            <p:spPr>
              <a:xfrm>
                <a:off x="2010091" y="2695892"/>
                <a:ext cx="670560" cy="5847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02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文本框 31"/>
              <p:cNvSpPr txBox="1"/>
              <p:nvPr/>
            </p:nvSpPr>
            <p:spPr>
              <a:xfrm>
                <a:off x="2589211" y="943292"/>
                <a:ext cx="670560" cy="5847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03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文本框 32"/>
              <p:cNvSpPr txBox="1"/>
              <p:nvPr/>
            </p:nvSpPr>
            <p:spPr>
              <a:xfrm>
                <a:off x="790891" y="638492"/>
                <a:ext cx="670560" cy="5847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04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876009" y="1625637"/>
            <a:ext cx="2593975" cy="1352212"/>
            <a:chOff x="590504" y="0"/>
            <a:chExt cx="2593772" cy="1353379"/>
          </a:xfrm>
        </p:grpSpPr>
        <p:sp>
          <p:nvSpPr>
            <p:cNvPr id="31" name="文本框 34"/>
            <p:cNvSpPr txBox="1"/>
            <p:nvPr/>
          </p:nvSpPr>
          <p:spPr>
            <a:xfrm>
              <a:off x="590504" y="0"/>
              <a:ext cx="2593772" cy="36965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zh-CN" sz="1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1031014" y="336840"/>
              <a:ext cx="2151653" cy="10165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just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r>
                <a:rPr lang="zh-CN" altLang="en-US" sz="1200" dirty="0" smtClean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内容详</a:t>
              </a:r>
              <a:r>
                <a:rPr lang="zh-CN" altLang="en-US" sz="12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写内容</a:t>
              </a:r>
              <a:r>
                <a:rPr lang="en-US" altLang="zh-CN" sz="12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12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点击输入本栏的具体文字，简明扼要的说明分项内容，此为概念图解，请根据您的具体内容酌情修改。</a:t>
              </a:r>
              <a:endParaRPr lang="zh-CN" altLang="zh-CN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76009" y="4167225"/>
            <a:ext cx="2593975" cy="1168493"/>
            <a:chOff x="603421" y="0"/>
            <a:chExt cx="2594710" cy="1167948"/>
          </a:xfrm>
        </p:grpSpPr>
        <p:sp>
          <p:nvSpPr>
            <p:cNvPr id="29" name="文本框 37"/>
            <p:cNvSpPr txBox="1"/>
            <p:nvPr/>
          </p:nvSpPr>
          <p:spPr>
            <a:xfrm>
              <a:off x="603421" y="0"/>
              <a:ext cx="2594710" cy="36916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zh-CN" sz="1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798360" y="337339"/>
              <a:ext cx="2344502" cy="83060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just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添加标题内容详写内容</a:t>
              </a:r>
              <a:r>
                <a:rPr lang="en-US" altLang="zh-CN" sz="12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12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点击输入本栏的具体文字，简明扼要的说明分项内容，此为概念图解，请根据您的具体内容酌情修改。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762709" y="1638337"/>
            <a:ext cx="2593975" cy="1524179"/>
            <a:chOff x="0" y="0"/>
            <a:chExt cx="2594247" cy="1524730"/>
          </a:xfrm>
        </p:grpSpPr>
        <p:sp>
          <p:nvSpPr>
            <p:cNvPr id="27" name="文本框 40"/>
            <p:cNvSpPr txBox="1"/>
            <p:nvPr/>
          </p:nvSpPr>
          <p:spPr>
            <a:xfrm>
              <a:off x="0" y="0"/>
              <a:ext cx="2594247" cy="36946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zh-CN" sz="1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1" y="323967"/>
              <a:ext cx="1930059" cy="12007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just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添加标题内容详写内容</a:t>
              </a:r>
              <a:r>
                <a:rPr lang="en-US" altLang="zh-CN" sz="12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12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点击输入本栏的具体文字，简明扼要的说明分项内容，此为概念图解，请根据您的具体内容酌情修改。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762709" y="4167225"/>
            <a:ext cx="2593975" cy="1353159"/>
            <a:chOff x="0" y="0"/>
            <a:chExt cx="2594247" cy="1352528"/>
          </a:xfrm>
        </p:grpSpPr>
        <p:sp>
          <p:nvSpPr>
            <p:cNvPr id="25" name="文本框 43"/>
            <p:cNvSpPr txBox="1"/>
            <p:nvPr/>
          </p:nvSpPr>
          <p:spPr>
            <a:xfrm>
              <a:off x="0" y="0"/>
              <a:ext cx="2594247" cy="36916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zh-CN" sz="1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1" y="337339"/>
              <a:ext cx="2257639" cy="101518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just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添加标题内容详写内容</a:t>
              </a:r>
              <a:r>
                <a:rPr lang="en-US" altLang="zh-CN" sz="12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12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点击输入本栏的具体文字，简明扼要的说明分项内容，此为概念图解，请根据您的具体内容酌情修改。</a:t>
              </a:r>
            </a:p>
          </p:txBody>
        </p:sp>
      </p:grp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770797" y="727778"/>
            <a:ext cx="283087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defTabSz="914400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研究思路与方法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34585" y="2303145"/>
            <a:ext cx="5582920" cy="2320290"/>
            <a:chOff x="7891" y="3627"/>
            <a:chExt cx="8792" cy="3654"/>
          </a:xfrm>
        </p:grpSpPr>
        <p:sp>
          <p:nvSpPr>
            <p:cNvPr id="70" name="文本框 9"/>
            <p:cNvSpPr txBox="1"/>
            <p:nvPr/>
          </p:nvSpPr>
          <p:spPr>
            <a:xfrm>
              <a:off x="8676" y="5159"/>
              <a:ext cx="2378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研究目标</a:t>
              </a:r>
            </a:p>
          </p:txBody>
        </p:sp>
        <p:sp>
          <p:nvSpPr>
            <p:cNvPr id="71" name="文本框 9"/>
            <p:cNvSpPr txBox="1"/>
            <p:nvPr/>
          </p:nvSpPr>
          <p:spPr>
            <a:xfrm>
              <a:off x="8676" y="5925"/>
              <a:ext cx="3226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应用前景</a:t>
              </a:r>
            </a:p>
          </p:txBody>
        </p:sp>
        <p:sp>
          <p:nvSpPr>
            <p:cNvPr id="72" name="文本框 9"/>
            <p:cNvSpPr txBox="1"/>
            <p:nvPr/>
          </p:nvSpPr>
          <p:spPr>
            <a:xfrm>
              <a:off x="12426" y="5144"/>
              <a:ext cx="4113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成果形式</a:t>
              </a:r>
            </a:p>
          </p:txBody>
        </p:sp>
        <p:sp>
          <p:nvSpPr>
            <p:cNvPr id="73" name="文本框 9"/>
            <p:cNvSpPr txBox="1"/>
            <p:nvPr/>
          </p:nvSpPr>
          <p:spPr>
            <a:xfrm>
              <a:off x="12426" y="5909"/>
              <a:ext cx="3827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案例对比分析</a:t>
              </a:r>
            </a:p>
          </p:txBody>
        </p:sp>
        <p:sp>
          <p:nvSpPr>
            <p:cNvPr id="74" name="文本框 9"/>
            <p:cNvSpPr txBox="1"/>
            <p:nvPr/>
          </p:nvSpPr>
          <p:spPr>
            <a:xfrm>
              <a:off x="8676" y="3627"/>
              <a:ext cx="8007" cy="10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2pPr marL="0" lvl="1" algn="ctr">
                <a:defRPr sz="36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</a:lstStyle>
            <a:p>
              <a:pPr lvl="1" algn="l"/>
              <a:r>
                <a:rPr lang="zh-CN" altLang="en-US" sz="4400" dirty="0" smtClean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研究成果与应用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7891" y="3645"/>
              <a:ext cx="0" cy="3636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" y="1652905"/>
            <a:ext cx="2903220" cy="2891155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2627630" y="3342005"/>
            <a:ext cx="1040765" cy="4311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>
            <a:defPPr>
              <a:defRPr lang="zh-CN"/>
            </a:defPPr>
            <a:lvl1pPr algn="ctr">
              <a:defRPr sz="2135" spc="16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lvl="1" algn="ctr"/>
            <a:r>
              <a:rPr lang="en-US" altLang="zh-CN" sz="2400" dirty="0">
                <a:solidFill>
                  <a:srgbClr val="C0000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PART 04</a:t>
            </a:r>
          </a:p>
        </p:txBody>
      </p:sp>
      <p:sp>
        <p:nvSpPr>
          <p:cNvPr id="9" name="KSO_Shape"/>
          <p:cNvSpPr/>
          <p:nvPr/>
        </p:nvSpPr>
        <p:spPr bwMode="auto">
          <a:xfrm>
            <a:off x="2703830" y="2667635"/>
            <a:ext cx="831850" cy="57150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C0000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pull dir="rd"/>
      </p:transition>
    </mc:Choice>
    <mc:Fallback xmlns="">
      <p:transition spd="slow">
        <p:pull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52750" y="1526249"/>
            <a:ext cx="5937250" cy="3910013"/>
            <a:chOff x="230210" y="1531937"/>
            <a:chExt cx="5937250" cy="3910013"/>
          </a:xfrm>
        </p:grpSpPr>
        <p:sp>
          <p:nvSpPr>
            <p:cNvPr id="16" name="Freeform 10"/>
            <p:cNvSpPr/>
            <p:nvPr/>
          </p:nvSpPr>
          <p:spPr>
            <a:xfrm>
              <a:off x="230210" y="3167062"/>
              <a:ext cx="1717675" cy="1479550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1139" h="981">
                  <a:moveTo>
                    <a:pt x="0" y="491"/>
                  </a:moveTo>
                  <a:lnTo>
                    <a:pt x="246" y="0"/>
                  </a:lnTo>
                  <a:lnTo>
                    <a:pt x="894" y="0"/>
                  </a:lnTo>
                  <a:lnTo>
                    <a:pt x="1139" y="491"/>
                  </a:lnTo>
                  <a:lnTo>
                    <a:pt x="894" y="981"/>
                  </a:lnTo>
                  <a:lnTo>
                    <a:pt x="246" y="981"/>
                  </a:lnTo>
                  <a:lnTo>
                    <a:pt x="0" y="491"/>
                  </a:lnTo>
                  <a:close/>
                </a:path>
              </a:pathLst>
            </a:custGeom>
            <a:noFill/>
            <a:ln w="9525"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1522435" y="3962400"/>
              <a:ext cx="1719262" cy="1479550"/>
              <a:chOff x="0" y="0"/>
              <a:chExt cx="1718173" cy="1479831"/>
            </a:xfrm>
          </p:grpSpPr>
          <p:sp>
            <p:nvSpPr>
              <p:cNvPr id="44" name="Freeform 5"/>
              <p:cNvSpPr/>
              <p:nvPr/>
            </p:nvSpPr>
            <p:spPr>
              <a:xfrm>
                <a:off x="0" y="0"/>
                <a:ext cx="1718173" cy="1479831"/>
              </a:xfrm>
              <a:custGeom>
                <a:avLst/>
                <a:gdLst/>
                <a:ahLst/>
                <a:cxnLst>
                  <a:cxn ang="0">
                    <a:pos x="0" y="2147483646"/>
                  </a:cxn>
                  <a:cxn ang="0">
                    <a:pos x="2147483646" y="0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</a:cxnLst>
                <a:rect l="0" t="0" r="0" b="0"/>
                <a:pathLst>
                  <a:path w="1139" h="981">
                    <a:moveTo>
                      <a:pt x="0" y="491"/>
                    </a:moveTo>
                    <a:lnTo>
                      <a:pt x="246" y="0"/>
                    </a:lnTo>
                    <a:lnTo>
                      <a:pt x="894" y="0"/>
                    </a:lnTo>
                    <a:lnTo>
                      <a:pt x="1139" y="491"/>
                    </a:lnTo>
                    <a:lnTo>
                      <a:pt x="894" y="981"/>
                    </a:lnTo>
                    <a:lnTo>
                      <a:pt x="246" y="981"/>
                    </a:lnTo>
                    <a:lnTo>
                      <a:pt x="0" y="491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Freeform 7"/>
              <p:cNvSpPr/>
              <p:nvPr/>
            </p:nvSpPr>
            <p:spPr>
              <a:xfrm>
                <a:off x="45255" y="653177"/>
                <a:ext cx="202138" cy="173477"/>
              </a:xfrm>
              <a:custGeom>
                <a:avLst/>
                <a:gdLst/>
                <a:ahLst/>
                <a:cxnLst>
                  <a:cxn ang="0">
                    <a:pos x="0" y="2147483646"/>
                  </a:cxn>
                  <a:cxn ang="0">
                    <a:pos x="2147483646" y="0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</a:cxnLst>
                <a:rect l="0" t="0" r="0" b="0"/>
                <a:pathLst>
                  <a:path w="134" h="115">
                    <a:moveTo>
                      <a:pt x="0" y="57"/>
                    </a:moveTo>
                    <a:lnTo>
                      <a:pt x="29" y="0"/>
                    </a:lnTo>
                    <a:lnTo>
                      <a:pt x="105" y="0"/>
                    </a:lnTo>
                    <a:lnTo>
                      <a:pt x="134" y="57"/>
                    </a:lnTo>
                    <a:lnTo>
                      <a:pt x="105" y="115"/>
                    </a:lnTo>
                    <a:lnTo>
                      <a:pt x="29" y="115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Freeform 246"/>
              <p:cNvSpPr>
                <a:spLocks noEditPoints="1"/>
              </p:cNvSpPr>
              <p:nvPr/>
            </p:nvSpPr>
            <p:spPr>
              <a:xfrm>
                <a:off x="531304" y="381457"/>
                <a:ext cx="693976" cy="688193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108" h="107">
                    <a:moveTo>
                      <a:pt x="39" y="4"/>
                    </a:moveTo>
                    <a:cubicBezTo>
                      <a:pt x="39" y="4"/>
                      <a:pt x="39" y="4"/>
                      <a:pt x="39" y="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53" y="0"/>
                      <a:pt x="67" y="2"/>
                      <a:pt x="78" y="8"/>
                    </a:cubicBezTo>
                    <a:cubicBezTo>
                      <a:pt x="90" y="14"/>
                      <a:pt x="99" y="24"/>
                      <a:pt x="103" y="38"/>
                    </a:cubicBezTo>
                    <a:cubicBezTo>
                      <a:pt x="104" y="38"/>
                      <a:pt x="104" y="38"/>
                      <a:pt x="104" y="38"/>
                    </a:cubicBezTo>
                    <a:cubicBezTo>
                      <a:pt x="104" y="38"/>
                      <a:pt x="104" y="38"/>
                      <a:pt x="104" y="38"/>
                    </a:cubicBezTo>
                    <a:cubicBezTo>
                      <a:pt x="108" y="52"/>
                      <a:pt x="106" y="66"/>
                      <a:pt x="100" y="78"/>
                    </a:cubicBezTo>
                    <a:cubicBezTo>
                      <a:pt x="94" y="89"/>
                      <a:pt x="83" y="99"/>
                      <a:pt x="70" y="103"/>
                    </a:cubicBezTo>
                    <a:cubicBezTo>
                      <a:pt x="70" y="103"/>
                      <a:pt x="70" y="103"/>
                      <a:pt x="70" y="103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56" y="107"/>
                      <a:pt x="42" y="106"/>
                      <a:pt x="30" y="99"/>
                    </a:cubicBezTo>
                    <a:cubicBezTo>
                      <a:pt x="18" y="93"/>
                      <a:pt x="9" y="83"/>
                      <a:pt x="5" y="69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0" y="55"/>
                      <a:pt x="2" y="41"/>
                      <a:pt x="8" y="29"/>
                    </a:cubicBezTo>
                    <a:cubicBezTo>
                      <a:pt x="15" y="18"/>
                      <a:pt x="25" y="8"/>
                      <a:pt x="39" y="4"/>
                    </a:cubicBezTo>
                    <a:close/>
                    <a:moveTo>
                      <a:pt x="95" y="61"/>
                    </a:moveTo>
                    <a:cubicBezTo>
                      <a:pt x="92" y="54"/>
                      <a:pt x="92" y="54"/>
                      <a:pt x="92" y="54"/>
                    </a:cubicBezTo>
                    <a:cubicBezTo>
                      <a:pt x="91" y="48"/>
                      <a:pt x="91" y="48"/>
                      <a:pt x="91" y="48"/>
                    </a:cubicBezTo>
                    <a:cubicBezTo>
                      <a:pt x="90" y="45"/>
                      <a:pt x="90" y="45"/>
                      <a:pt x="90" y="45"/>
                    </a:cubicBezTo>
                    <a:cubicBezTo>
                      <a:pt x="84" y="47"/>
                      <a:pt x="84" y="47"/>
                      <a:pt x="84" y="47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1" y="46"/>
                      <a:pt x="79" y="43"/>
                      <a:pt x="79" y="42"/>
                    </a:cubicBezTo>
                    <a:cubicBezTo>
                      <a:pt x="79" y="41"/>
                      <a:pt x="77" y="40"/>
                      <a:pt x="77" y="40"/>
                    </a:cubicBezTo>
                    <a:cubicBezTo>
                      <a:pt x="75" y="38"/>
                      <a:pt x="75" y="38"/>
                      <a:pt x="75" y="38"/>
                    </a:cubicBezTo>
                    <a:cubicBezTo>
                      <a:pt x="74" y="35"/>
                      <a:pt x="74" y="35"/>
                      <a:pt x="74" y="35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8" y="25"/>
                      <a:pt x="78" y="25"/>
                    </a:cubicBezTo>
                    <a:cubicBezTo>
                      <a:pt x="79" y="25"/>
                      <a:pt x="79" y="23"/>
                      <a:pt x="79" y="23"/>
                    </a:cubicBezTo>
                    <a:cubicBezTo>
                      <a:pt x="79" y="23"/>
                      <a:pt x="77" y="23"/>
                      <a:pt x="76" y="23"/>
                    </a:cubicBezTo>
                    <a:cubicBezTo>
                      <a:pt x="75" y="23"/>
                      <a:pt x="73" y="24"/>
                      <a:pt x="72" y="24"/>
                    </a:cubicBezTo>
                    <a:cubicBezTo>
                      <a:pt x="71" y="25"/>
                      <a:pt x="73" y="27"/>
                      <a:pt x="73" y="27"/>
                    </a:cubicBezTo>
                    <a:cubicBezTo>
                      <a:pt x="72" y="31"/>
                      <a:pt x="72" y="31"/>
                      <a:pt x="72" y="31"/>
                    </a:cubicBezTo>
                    <a:cubicBezTo>
                      <a:pt x="69" y="31"/>
                      <a:pt x="69" y="31"/>
                      <a:pt x="69" y="31"/>
                    </a:cubicBezTo>
                    <a:cubicBezTo>
                      <a:pt x="69" y="29"/>
                      <a:pt x="69" y="29"/>
                      <a:pt x="69" y="29"/>
                    </a:cubicBezTo>
                    <a:cubicBezTo>
                      <a:pt x="66" y="28"/>
                      <a:pt x="66" y="28"/>
                      <a:pt x="66" y="28"/>
                    </a:cubicBezTo>
                    <a:cubicBezTo>
                      <a:pt x="66" y="25"/>
                      <a:pt x="66" y="25"/>
                      <a:pt x="66" y="25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4" y="12"/>
                      <a:pt x="49" y="12"/>
                      <a:pt x="44" y="14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6" y="15"/>
                      <a:pt x="46" y="21"/>
                      <a:pt x="45" y="21"/>
                    </a:cubicBezTo>
                    <a:cubicBezTo>
                      <a:pt x="45" y="22"/>
                      <a:pt x="43" y="22"/>
                      <a:pt x="43" y="22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6" y="31"/>
                      <a:pt x="36" y="31"/>
                      <a:pt x="36" y="31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39" y="32"/>
                      <a:pt x="40" y="35"/>
                      <a:pt x="39" y="35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5" y="36"/>
                      <a:pt x="38" y="39"/>
                      <a:pt x="36" y="39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1" y="44"/>
                      <a:pt x="31" y="44"/>
                      <a:pt x="31" y="44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8"/>
                      <a:pt x="31" y="51"/>
                      <a:pt x="32" y="52"/>
                    </a:cubicBezTo>
                    <a:cubicBezTo>
                      <a:pt x="32" y="52"/>
                      <a:pt x="31" y="52"/>
                      <a:pt x="30" y="52"/>
                    </a:cubicBezTo>
                    <a:cubicBezTo>
                      <a:pt x="29" y="53"/>
                      <a:pt x="28" y="49"/>
                      <a:pt x="28" y="49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4" y="66"/>
                      <a:pt x="34" y="66"/>
                      <a:pt x="34" y="66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6"/>
                      <a:pt x="38" y="66"/>
                    </a:cubicBezTo>
                    <a:cubicBezTo>
                      <a:pt x="39" y="65"/>
                      <a:pt x="38" y="65"/>
                      <a:pt x="40" y="64"/>
                    </a:cubicBezTo>
                    <a:cubicBezTo>
                      <a:pt x="41" y="63"/>
                      <a:pt x="44" y="62"/>
                      <a:pt x="44" y="62"/>
                    </a:cubicBezTo>
                    <a:cubicBezTo>
                      <a:pt x="45" y="62"/>
                      <a:pt x="45" y="62"/>
                      <a:pt x="46" y="62"/>
                    </a:cubicBezTo>
                    <a:cubicBezTo>
                      <a:pt x="47" y="62"/>
                      <a:pt x="48" y="62"/>
                      <a:pt x="48" y="62"/>
                    </a:cubicBezTo>
                    <a:cubicBezTo>
                      <a:pt x="49" y="62"/>
                      <a:pt x="50" y="61"/>
                      <a:pt x="51" y="62"/>
                    </a:cubicBezTo>
                    <a:cubicBezTo>
                      <a:pt x="52" y="62"/>
                      <a:pt x="55" y="62"/>
                      <a:pt x="56" y="63"/>
                    </a:cubicBezTo>
                    <a:cubicBezTo>
                      <a:pt x="56" y="63"/>
                      <a:pt x="57" y="63"/>
                      <a:pt x="57" y="63"/>
                    </a:cubicBezTo>
                    <a:cubicBezTo>
                      <a:pt x="58" y="64"/>
                      <a:pt x="58" y="64"/>
                      <a:pt x="59" y="65"/>
                    </a:cubicBezTo>
                    <a:cubicBezTo>
                      <a:pt x="61" y="65"/>
                      <a:pt x="61" y="66"/>
                      <a:pt x="62" y="66"/>
                    </a:cubicBezTo>
                    <a:cubicBezTo>
                      <a:pt x="64" y="66"/>
                      <a:pt x="65" y="66"/>
                      <a:pt x="66" y="66"/>
                    </a:cubicBezTo>
                    <a:cubicBezTo>
                      <a:pt x="67" y="66"/>
                      <a:pt x="68" y="66"/>
                      <a:pt x="69" y="66"/>
                    </a:cubicBezTo>
                    <a:cubicBezTo>
                      <a:pt x="69" y="66"/>
                      <a:pt x="71" y="66"/>
                      <a:pt x="71" y="66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2" y="68"/>
                      <a:pt x="71" y="70"/>
                      <a:pt x="71" y="71"/>
                    </a:cubicBezTo>
                    <a:cubicBezTo>
                      <a:pt x="72" y="72"/>
                      <a:pt x="72" y="72"/>
                      <a:pt x="72" y="73"/>
                    </a:cubicBezTo>
                    <a:cubicBezTo>
                      <a:pt x="72" y="74"/>
                      <a:pt x="73" y="75"/>
                      <a:pt x="72" y="76"/>
                    </a:cubicBezTo>
                    <a:cubicBezTo>
                      <a:pt x="71" y="76"/>
                      <a:pt x="71" y="77"/>
                      <a:pt x="70" y="77"/>
                    </a:cubicBezTo>
                    <a:cubicBezTo>
                      <a:pt x="70" y="78"/>
                      <a:pt x="70" y="77"/>
                      <a:pt x="69" y="79"/>
                    </a:cubicBezTo>
                    <a:cubicBezTo>
                      <a:pt x="69" y="80"/>
                      <a:pt x="68" y="81"/>
                      <a:pt x="68" y="81"/>
                    </a:cubicBezTo>
                    <a:cubicBezTo>
                      <a:pt x="68" y="81"/>
                      <a:pt x="68" y="81"/>
                      <a:pt x="68" y="82"/>
                    </a:cubicBezTo>
                    <a:cubicBezTo>
                      <a:pt x="68" y="84"/>
                      <a:pt x="69" y="84"/>
                      <a:pt x="68" y="85"/>
                    </a:cubicBezTo>
                    <a:cubicBezTo>
                      <a:pt x="67" y="86"/>
                      <a:pt x="68" y="87"/>
                      <a:pt x="67" y="88"/>
                    </a:cubicBezTo>
                    <a:cubicBezTo>
                      <a:pt x="66" y="88"/>
                      <a:pt x="64" y="89"/>
                      <a:pt x="64" y="89"/>
                    </a:cubicBezTo>
                    <a:cubicBezTo>
                      <a:pt x="64" y="89"/>
                      <a:pt x="64" y="89"/>
                      <a:pt x="64" y="90"/>
                    </a:cubicBezTo>
                    <a:cubicBezTo>
                      <a:pt x="64" y="91"/>
                      <a:pt x="65" y="91"/>
                      <a:pt x="63" y="92"/>
                    </a:cubicBezTo>
                    <a:cubicBezTo>
                      <a:pt x="62" y="93"/>
                      <a:pt x="60" y="93"/>
                      <a:pt x="60" y="93"/>
                    </a:cubicBezTo>
                    <a:cubicBezTo>
                      <a:pt x="60" y="93"/>
                      <a:pt x="61" y="94"/>
                      <a:pt x="61" y="94"/>
                    </a:cubicBezTo>
                    <a:cubicBezTo>
                      <a:pt x="63" y="94"/>
                      <a:pt x="64" y="94"/>
                      <a:pt x="66" y="93"/>
                    </a:cubicBezTo>
                    <a:cubicBezTo>
                      <a:pt x="66" y="93"/>
                      <a:pt x="66" y="93"/>
                      <a:pt x="66" y="93"/>
                    </a:cubicBezTo>
                    <a:cubicBezTo>
                      <a:pt x="77" y="90"/>
                      <a:pt x="86" y="82"/>
                      <a:pt x="91" y="73"/>
                    </a:cubicBezTo>
                    <a:cubicBezTo>
                      <a:pt x="93" y="69"/>
                      <a:pt x="94" y="65"/>
                      <a:pt x="95" y="61"/>
                    </a:cubicBezTo>
                    <a:close/>
                    <a:moveTo>
                      <a:pt x="53" y="95"/>
                    </a:moveTo>
                    <a:cubicBezTo>
                      <a:pt x="53" y="94"/>
                      <a:pt x="52" y="94"/>
                      <a:pt x="52" y="94"/>
                    </a:cubicBezTo>
                    <a:cubicBezTo>
                      <a:pt x="52" y="94"/>
                      <a:pt x="52" y="90"/>
                      <a:pt x="52" y="89"/>
                    </a:cubicBezTo>
                    <a:cubicBezTo>
                      <a:pt x="52" y="88"/>
                      <a:pt x="49" y="84"/>
                      <a:pt x="49" y="84"/>
                    </a:cubicBezTo>
                    <a:cubicBezTo>
                      <a:pt x="45" y="84"/>
                      <a:pt x="45" y="84"/>
                      <a:pt x="45" y="84"/>
                    </a:cubicBezTo>
                    <a:cubicBezTo>
                      <a:pt x="45" y="84"/>
                      <a:pt x="44" y="84"/>
                      <a:pt x="44" y="84"/>
                    </a:cubicBezTo>
                    <a:cubicBezTo>
                      <a:pt x="44" y="83"/>
                      <a:pt x="41" y="82"/>
                      <a:pt x="41" y="82"/>
                    </a:cubicBezTo>
                    <a:cubicBezTo>
                      <a:pt x="41" y="82"/>
                      <a:pt x="41" y="81"/>
                      <a:pt x="41" y="80"/>
                    </a:cubicBezTo>
                    <a:cubicBezTo>
                      <a:pt x="40" y="79"/>
                      <a:pt x="40" y="79"/>
                      <a:pt x="39" y="79"/>
                    </a:cubicBezTo>
                    <a:cubicBezTo>
                      <a:pt x="38" y="78"/>
                      <a:pt x="38" y="78"/>
                      <a:pt x="37" y="77"/>
                    </a:cubicBezTo>
                    <a:cubicBezTo>
                      <a:pt x="37" y="76"/>
                      <a:pt x="37" y="76"/>
                      <a:pt x="36" y="75"/>
                    </a:cubicBezTo>
                    <a:cubicBezTo>
                      <a:pt x="36" y="74"/>
                      <a:pt x="38" y="71"/>
                      <a:pt x="38" y="70"/>
                    </a:cubicBezTo>
                    <a:cubicBezTo>
                      <a:pt x="38" y="70"/>
                      <a:pt x="37" y="68"/>
                      <a:pt x="37" y="68"/>
                    </a:cubicBezTo>
                    <a:cubicBezTo>
                      <a:pt x="37" y="68"/>
                      <a:pt x="37" y="68"/>
                      <a:pt x="38" y="67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2" y="63"/>
                      <a:pt x="22" y="63"/>
                      <a:pt x="22" y="63"/>
                    </a:cubicBezTo>
                    <a:cubicBezTo>
                      <a:pt x="22" y="63"/>
                      <a:pt x="21" y="62"/>
                      <a:pt x="20" y="62"/>
                    </a:cubicBezTo>
                    <a:cubicBezTo>
                      <a:pt x="20" y="61"/>
                      <a:pt x="19" y="61"/>
                      <a:pt x="17" y="60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9"/>
                      <a:pt x="14" y="62"/>
                      <a:pt x="15" y="66"/>
                    </a:cubicBezTo>
                    <a:cubicBezTo>
                      <a:pt x="15" y="66"/>
                      <a:pt x="15" y="66"/>
                      <a:pt x="15" y="66"/>
                    </a:cubicBezTo>
                    <a:cubicBezTo>
                      <a:pt x="18" y="77"/>
                      <a:pt x="25" y="85"/>
                      <a:pt x="35" y="90"/>
                    </a:cubicBezTo>
                    <a:cubicBezTo>
                      <a:pt x="40" y="93"/>
                      <a:pt x="47" y="95"/>
                      <a:pt x="53" y="95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522435" y="2339975"/>
              <a:ext cx="1719262" cy="1481137"/>
              <a:chOff x="0" y="0"/>
              <a:chExt cx="1718173" cy="1479831"/>
            </a:xfrm>
          </p:grpSpPr>
          <p:sp>
            <p:nvSpPr>
              <p:cNvPr id="41" name="Freeform 21"/>
              <p:cNvSpPr/>
              <p:nvPr/>
            </p:nvSpPr>
            <p:spPr>
              <a:xfrm>
                <a:off x="0" y="0"/>
                <a:ext cx="1718173" cy="1479831"/>
              </a:xfrm>
              <a:custGeom>
                <a:avLst/>
                <a:gdLst/>
                <a:ahLst/>
                <a:cxnLst>
                  <a:cxn ang="0">
                    <a:pos x="0" y="2147483646"/>
                  </a:cxn>
                  <a:cxn ang="0">
                    <a:pos x="2147483646" y="0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</a:cxnLst>
                <a:rect l="0" t="0" r="0" b="0"/>
                <a:pathLst>
                  <a:path w="1139" h="981">
                    <a:moveTo>
                      <a:pt x="0" y="490"/>
                    </a:moveTo>
                    <a:lnTo>
                      <a:pt x="246" y="0"/>
                    </a:lnTo>
                    <a:lnTo>
                      <a:pt x="894" y="0"/>
                    </a:lnTo>
                    <a:lnTo>
                      <a:pt x="1139" y="490"/>
                    </a:lnTo>
                    <a:lnTo>
                      <a:pt x="894" y="981"/>
                    </a:lnTo>
                    <a:lnTo>
                      <a:pt x="246" y="981"/>
                    </a:lnTo>
                    <a:lnTo>
                      <a:pt x="0" y="490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Freeform 23"/>
              <p:cNvSpPr/>
              <p:nvPr/>
            </p:nvSpPr>
            <p:spPr>
              <a:xfrm>
                <a:off x="1164557" y="31678"/>
                <a:ext cx="202138" cy="173477"/>
              </a:xfrm>
              <a:custGeom>
                <a:avLst/>
                <a:gdLst/>
                <a:ahLst/>
                <a:cxnLst>
                  <a:cxn ang="0">
                    <a:pos x="0" y="2147483646"/>
                  </a:cxn>
                  <a:cxn ang="0">
                    <a:pos x="2147483646" y="0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</a:cxnLst>
                <a:rect l="0" t="0" r="0" b="0"/>
                <a:pathLst>
                  <a:path w="134" h="115">
                    <a:moveTo>
                      <a:pt x="0" y="57"/>
                    </a:moveTo>
                    <a:lnTo>
                      <a:pt x="29" y="0"/>
                    </a:lnTo>
                    <a:lnTo>
                      <a:pt x="105" y="0"/>
                    </a:lnTo>
                    <a:lnTo>
                      <a:pt x="134" y="57"/>
                    </a:lnTo>
                    <a:lnTo>
                      <a:pt x="105" y="115"/>
                    </a:lnTo>
                    <a:lnTo>
                      <a:pt x="29" y="115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Freeform 248"/>
              <p:cNvSpPr>
                <a:spLocks noEditPoints="1"/>
              </p:cNvSpPr>
              <p:nvPr/>
            </p:nvSpPr>
            <p:spPr>
              <a:xfrm>
                <a:off x="592027" y="494447"/>
                <a:ext cx="572530" cy="520482"/>
              </a:xfrm>
              <a:custGeom>
                <a:avLst/>
                <a:gdLst/>
                <a:ahLst/>
                <a:cxnLst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  <a:cxn ang="0">
                    <a:pos x="2147483646" y="2147483646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198" h="180">
                    <a:moveTo>
                      <a:pt x="29" y="0"/>
                    </a:moveTo>
                    <a:lnTo>
                      <a:pt x="153" y="0"/>
                    </a:lnTo>
                    <a:lnTo>
                      <a:pt x="162" y="0"/>
                    </a:lnTo>
                    <a:lnTo>
                      <a:pt x="162" y="9"/>
                    </a:lnTo>
                    <a:lnTo>
                      <a:pt x="162" y="38"/>
                    </a:lnTo>
                    <a:lnTo>
                      <a:pt x="147" y="52"/>
                    </a:lnTo>
                    <a:lnTo>
                      <a:pt x="147" y="16"/>
                    </a:lnTo>
                    <a:lnTo>
                      <a:pt x="36" y="16"/>
                    </a:lnTo>
                    <a:lnTo>
                      <a:pt x="36" y="27"/>
                    </a:lnTo>
                    <a:lnTo>
                      <a:pt x="42" y="23"/>
                    </a:lnTo>
                    <a:lnTo>
                      <a:pt x="51" y="20"/>
                    </a:lnTo>
                    <a:lnTo>
                      <a:pt x="56" y="34"/>
                    </a:lnTo>
                    <a:lnTo>
                      <a:pt x="49" y="38"/>
                    </a:lnTo>
                    <a:lnTo>
                      <a:pt x="36" y="43"/>
                    </a:lnTo>
                    <a:lnTo>
                      <a:pt x="36" y="52"/>
                    </a:lnTo>
                    <a:lnTo>
                      <a:pt x="42" y="49"/>
                    </a:lnTo>
                    <a:lnTo>
                      <a:pt x="51" y="45"/>
                    </a:lnTo>
                    <a:lnTo>
                      <a:pt x="56" y="60"/>
                    </a:lnTo>
                    <a:lnTo>
                      <a:pt x="49" y="63"/>
                    </a:lnTo>
                    <a:lnTo>
                      <a:pt x="36" y="69"/>
                    </a:lnTo>
                    <a:lnTo>
                      <a:pt x="36" y="78"/>
                    </a:lnTo>
                    <a:lnTo>
                      <a:pt x="42" y="74"/>
                    </a:lnTo>
                    <a:lnTo>
                      <a:pt x="51" y="72"/>
                    </a:lnTo>
                    <a:lnTo>
                      <a:pt x="56" y="85"/>
                    </a:lnTo>
                    <a:lnTo>
                      <a:pt x="49" y="89"/>
                    </a:lnTo>
                    <a:lnTo>
                      <a:pt x="36" y="94"/>
                    </a:lnTo>
                    <a:lnTo>
                      <a:pt x="36" y="103"/>
                    </a:lnTo>
                    <a:lnTo>
                      <a:pt x="42" y="98"/>
                    </a:lnTo>
                    <a:lnTo>
                      <a:pt x="51" y="96"/>
                    </a:lnTo>
                    <a:lnTo>
                      <a:pt x="56" y="109"/>
                    </a:lnTo>
                    <a:lnTo>
                      <a:pt x="49" y="114"/>
                    </a:lnTo>
                    <a:lnTo>
                      <a:pt x="36" y="120"/>
                    </a:lnTo>
                    <a:lnTo>
                      <a:pt x="36" y="129"/>
                    </a:lnTo>
                    <a:lnTo>
                      <a:pt x="42" y="127"/>
                    </a:lnTo>
                    <a:lnTo>
                      <a:pt x="51" y="123"/>
                    </a:lnTo>
                    <a:lnTo>
                      <a:pt x="56" y="138"/>
                    </a:lnTo>
                    <a:lnTo>
                      <a:pt x="49" y="140"/>
                    </a:lnTo>
                    <a:lnTo>
                      <a:pt x="36" y="147"/>
                    </a:lnTo>
                    <a:lnTo>
                      <a:pt x="36" y="160"/>
                    </a:lnTo>
                    <a:lnTo>
                      <a:pt x="36" y="165"/>
                    </a:lnTo>
                    <a:lnTo>
                      <a:pt x="147" y="165"/>
                    </a:lnTo>
                    <a:lnTo>
                      <a:pt x="147" y="129"/>
                    </a:lnTo>
                    <a:lnTo>
                      <a:pt x="162" y="116"/>
                    </a:lnTo>
                    <a:lnTo>
                      <a:pt x="162" y="171"/>
                    </a:lnTo>
                    <a:lnTo>
                      <a:pt x="162" y="180"/>
                    </a:lnTo>
                    <a:lnTo>
                      <a:pt x="153" y="180"/>
                    </a:lnTo>
                    <a:lnTo>
                      <a:pt x="29" y="180"/>
                    </a:lnTo>
                    <a:lnTo>
                      <a:pt x="20" y="180"/>
                    </a:lnTo>
                    <a:lnTo>
                      <a:pt x="20" y="171"/>
                    </a:lnTo>
                    <a:lnTo>
                      <a:pt x="20" y="160"/>
                    </a:lnTo>
                    <a:lnTo>
                      <a:pt x="4" y="160"/>
                    </a:lnTo>
                    <a:lnTo>
                      <a:pt x="0" y="145"/>
                    </a:lnTo>
                    <a:lnTo>
                      <a:pt x="20" y="136"/>
                    </a:lnTo>
                    <a:lnTo>
                      <a:pt x="20" y="131"/>
                    </a:lnTo>
                    <a:lnTo>
                      <a:pt x="4" y="131"/>
                    </a:lnTo>
                    <a:lnTo>
                      <a:pt x="0" y="118"/>
                    </a:lnTo>
                    <a:lnTo>
                      <a:pt x="20" y="109"/>
                    </a:lnTo>
                    <a:lnTo>
                      <a:pt x="20" y="107"/>
                    </a:lnTo>
                    <a:lnTo>
                      <a:pt x="4" y="107"/>
                    </a:lnTo>
                    <a:lnTo>
                      <a:pt x="0" y="91"/>
                    </a:lnTo>
                    <a:lnTo>
                      <a:pt x="20" y="85"/>
                    </a:lnTo>
                    <a:lnTo>
                      <a:pt x="20" y="83"/>
                    </a:lnTo>
                    <a:lnTo>
                      <a:pt x="4" y="83"/>
                    </a:lnTo>
                    <a:lnTo>
                      <a:pt x="0" y="67"/>
                    </a:lnTo>
                    <a:lnTo>
                      <a:pt x="20" y="58"/>
                    </a:lnTo>
                    <a:lnTo>
                      <a:pt x="20" y="56"/>
                    </a:lnTo>
                    <a:lnTo>
                      <a:pt x="4" y="56"/>
                    </a:lnTo>
                    <a:lnTo>
                      <a:pt x="0" y="43"/>
                    </a:lnTo>
                    <a:lnTo>
                      <a:pt x="20" y="34"/>
                    </a:lnTo>
                    <a:lnTo>
                      <a:pt x="20" y="9"/>
                    </a:lnTo>
                    <a:lnTo>
                      <a:pt x="20" y="0"/>
                    </a:lnTo>
                    <a:lnTo>
                      <a:pt x="29" y="0"/>
                    </a:lnTo>
                    <a:close/>
                    <a:moveTo>
                      <a:pt x="69" y="87"/>
                    </a:moveTo>
                    <a:lnTo>
                      <a:pt x="69" y="96"/>
                    </a:lnTo>
                    <a:lnTo>
                      <a:pt x="91" y="96"/>
                    </a:lnTo>
                    <a:lnTo>
                      <a:pt x="91" y="87"/>
                    </a:lnTo>
                    <a:lnTo>
                      <a:pt x="69" y="87"/>
                    </a:lnTo>
                    <a:close/>
                    <a:moveTo>
                      <a:pt x="69" y="67"/>
                    </a:moveTo>
                    <a:lnTo>
                      <a:pt x="69" y="76"/>
                    </a:lnTo>
                    <a:lnTo>
                      <a:pt x="109" y="76"/>
                    </a:lnTo>
                    <a:lnTo>
                      <a:pt x="109" y="67"/>
                    </a:lnTo>
                    <a:lnTo>
                      <a:pt x="69" y="67"/>
                    </a:lnTo>
                    <a:close/>
                    <a:moveTo>
                      <a:pt x="69" y="49"/>
                    </a:moveTo>
                    <a:lnTo>
                      <a:pt x="69" y="58"/>
                    </a:lnTo>
                    <a:lnTo>
                      <a:pt x="127" y="58"/>
                    </a:lnTo>
                    <a:lnTo>
                      <a:pt x="127" y="49"/>
                    </a:lnTo>
                    <a:lnTo>
                      <a:pt x="69" y="49"/>
                    </a:lnTo>
                    <a:close/>
                    <a:moveTo>
                      <a:pt x="69" y="32"/>
                    </a:moveTo>
                    <a:lnTo>
                      <a:pt x="69" y="38"/>
                    </a:lnTo>
                    <a:lnTo>
                      <a:pt x="127" y="38"/>
                    </a:lnTo>
                    <a:lnTo>
                      <a:pt x="127" y="32"/>
                    </a:lnTo>
                    <a:lnTo>
                      <a:pt x="69" y="32"/>
                    </a:lnTo>
                    <a:close/>
                    <a:moveTo>
                      <a:pt x="91" y="143"/>
                    </a:moveTo>
                    <a:lnTo>
                      <a:pt x="104" y="143"/>
                    </a:lnTo>
                    <a:lnTo>
                      <a:pt x="115" y="143"/>
                    </a:lnTo>
                    <a:lnTo>
                      <a:pt x="104" y="129"/>
                    </a:lnTo>
                    <a:lnTo>
                      <a:pt x="93" y="118"/>
                    </a:lnTo>
                    <a:lnTo>
                      <a:pt x="93" y="131"/>
                    </a:lnTo>
                    <a:lnTo>
                      <a:pt x="91" y="143"/>
                    </a:lnTo>
                    <a:close/>
                    <a:moveTo>
                      <a:pt x="175" y="40"/>
                    </a:moveTo>
                    <a:lnTo>
                      <a:pt x="104" y="109"/>
                    </a:lnTo>
                    <a:lnTo>
                      <a:pt x="127" y="131"/>
                    </a:lnTo>
                    <a:lnTo>
                      <a:pt x="198" y="63"/>
                    </a:lnTo>
                    <a:lnTo>
                      <a:pt x="175" y="40"/>
                    </a:ln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2986110" y="3149600"/>
              <a:ext cx="1717675" cy="1481137"/>
              <a:chOff x="0" y="0"/>
              <a:chExt cx="1718173" cy="1481340"/>
            </a:xfrm>
          </p:grpSpPr>
          <p:sp>
            <p:nvSpPr>
              <p:cNvPr id="38" name="Freeform 13"/>
              <p:cNvSpPr/>
              <p:nvPr/>
            </p:nvSpPr>
            <p:spPr>
              <a:xfrm>
                <a:off x="0" y="0"/>
                <a:ext cx="1718173" cy="1481340"/>
              </a:xfrm>
              <a:custGeom>
                <a:avLst/>
                <a:gdLst/>
                <a:ahLst/>
                <a:cxnLst>
                  <a:cxn ang="0">
                    <a:pos x="0" y="2147483646"/>
                  </a:cxn>
                  <a:cxn ang="0">
                    <a:pos x="2147483646" y="0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</a:cxnLst>
                <a:rect l="0" t="0" r="0" b="0"/>
                <a:pathLst>
                  <a:path w="1139" h="982">
                    <a:moveTo>
                      <a:pt x="0" y="491"/>
                    </a:moveTo>
                    <a:lnTo>
                      <a:pt x="246" y="0"/>
                    </a:lnTo>
                    <a:lnTo>
                      <a:pt x="893" y="0"/>
                    </a:lnTo>
                    <a:lnTo>
                      <a:pt x="1139" y="491"/>
                    </a:lnTo>
                    <a:lnTo>
                      <a:pt x="893" y="982"/>
                    </a:lnTo>
                    <a:lnTo>
                      <a:pt x="246" y="982"/>
                    </a:lnTo>
                    <a:lnTo>
                      <a:pt x="0" y="491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Freeform 15"/>
              <p:cNvSpPr/>
              <p:nvPr/>
            </p:nvSpPr>
            <p:spPr>
              <a:xfrm>
                <a:off x="1175116" y="1283727"/>
                <a:ext cx="200630" cy="173477"/>
              </a:xfrm>
              <a:custGeom>
                <a:avLst/>
                <a:gdLst/>
                <a:ahLst/>
                <a:cxnLst>
                  <a:cxn ang="0">
                    <a:pos x="0" y="2147483646"/>
                  </a:cxn>
                  <a:cxn ang="0">
                    <a:pos x="2147483646" y="0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</a:cxnLst>
                <a:rect l="0" t="0" r="0" b="0"/>
                <a:pathLst>
                  <a:path w="133" h="115">
                    <a:moveTo>
                      <a:pt x="0" y="57"/>
                    </a:moveTo>
                    <a:lnTo>
                      <a:pt x="29" y="0"/>
                    </a:lnTo>
                    <a:lnTo>
                      <a:pt x="104" y="0"/>
                    </a:lnTo>
                    <a:lnTo>
                      <a:pt x="133" y="57"/>
                    </a:lnTo>
                    <a:lnTo>
                      <a:pt x="104" y="115"/>
                    </a:lnTo>
                    <a:lnTo>
                      <a:pt x="29" y="115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Freeform 293"/>
              <p:cNvSpPr>
                <a:spLocks noEditPoints="1"/>
              </p:cNvSpPr>
              <p:nvPr/>
            </p:nvSpPr>
            <p:spPr>
              <a:xfrm>
                <a:off x="604235" y="380804"/>
                <a:ext cx="552290" cy="615904"/>
              </a:xfrm>
              <a:custGeom>
                <a:avLst/>
                <a:gdLst/>
                <a:ahLst/>
                <a:cxnLst>
                  <a:cxn ang="0">
                    <a:pos x="0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86" h="96">
                    <a:moveTo>
                      <a:pt x="23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8"/>
                      <a:pt x="0" y="41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1" y="90"/>
                      <a:pt x="3" y="91"/>
                    </a:cubicBezTo>
                    <a:cubicBezTo>
                      <a:pt x="13" y="62"/>
                      <a:pt x="13" y="62"/>
                      <a:pt x="13" y="62"/>
                    </a:cubicBezTo>
                    <a:cubicBezTo>
                      <a:pt x="14" y="59"/>
                      <a:pt x="16" y="56"/>
                      <a:pt x="19" y="54"/>
                    </a:cubicBezTo>
                    <a:cubicBezTo>
                      <a:pt x="21" y="52"/>
                      <a:pt x="24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8" y="50"/>
                      <a:pt x="28" y="50"/>
                      <a:pt x="28" y="50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31" y="50"/>
                      <a:pt x="31" y="50"/>
                      <a:pt x="31" y="50"/>
                    </a:cubicBezTo>
                    <a:cubicBezTo>
                      <a:pt x="32" y="48"/>
                      <a:pt x="34" y="45"/>
                      <a:pt x="35" y="43"/>
                    </a:cubicBezTo>
                    <a:cubicBezTo>
                      <a:pt x="36" y="39"/>
                      <a:pt x="37" y="36"/>
                      <a:pt x="36" y="32"/>
                    </a:cubicBezTo>
                    <a:cubicBezTo>
                      <a:pt x="78" y="32"/>
                      <a:pt x="78" y="32"/>
                      <a:pt x="78" y="32"/>
                    </a:cubicBezTo>
                    <a:cubicBezTo>
                      <a:pt x="79" y="36"/>
                      <a:pt x="79" y="40"/>
                      <a:pt x="78" y="43"/>
                    </a:cubicBezTo>
                    <a:cubicBezTo>
                      <a:pt x="77" y="46"/>
                      <a:pt x="76" y="48"/>
                      <a:pt x="75" y="50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80" y="48"/>
                      <a:pt x="80" y="46"/>
                      <a:pt x="81" y="44"/>
                    </a:cubicBezTo>
                    <a:cubicBezTo>
                      <a:pt x="82" y="40"/>
                      <a:pt x="82" y="35"/>
                      <a:pt x="82" y="30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8" y="24"/>
                      <a:pt x="57" y="18"/>
                      <a:pt x="53" y="13"/>
                    </a:cubicBezTo>
                    <a:cubicBezTo>
                      <a:pt x="52" y="12"/>
                      <a:pt x="52" y="12"/>
                      <a:pt x="52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1" y="8"/>
                      <a:pt x="38" y="5"/>
                      <a:pt x="35" y="3"/>
                    </a:cubicBezTo>
                    <a:cubicBezTo>
                      <a:pt x="34" y="2"/>
                      <a:pt x="32" y="1"/>
                      <a:pt x="31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4" y="6"/>
                      <a:pt x="8" y="10"/>
                      <a:pt x="10" y="15"/>
                    </a:cubicBezTo>
                    <a:cubicBezTo>
                      <a:pt x="11" y="19"/>
                      <a:pt x="11" y="24"/>
                      <a:pt x="9" y="30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4"/>
                      <a:pt x="23" y="35"/>
                      <a:pt x="23" y="36"/>
                    </a:cubicBezTo>
                    <a:close/>
                    <a:moveTo>
                      <a:pt x="40" y="42"/>
                    </a:moveTo>
                    <a:cubicBezTo>
                      <a:pt x="73" y="42"/>
                      <a:pt x="73" y="42"/>
                      <a:pt x="73" y="42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39" y="45"/>
                      <a:pt x="39" y="45"/>
                      <a:pt x="39" y="45"/>
                    </a:cubicBezTo>
                    <a:cubicBezTo>
                      <a:pt x="40" y="42"/>
                      <a:pt x="40" y="42"/>
                      <a:pt x="40" y="42"/>
                    </a:cubicBezTo>
                    <a:close/>
                    <a:moveTo>
                      <a:pt x="41" y="36"/>
                    </a:moveTo>
                    <a:cubicBezTo>
                      <a:pt x="75" y="36"/>
                      <a:pt x="75" y="36"/>
                      <a:pt x="75" y="36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41" y="39"/>
                      <a:pt x="41" y="39"/>
                      <a:pt x="41" y="39"/>
                    </a:cubicBezTo>
                    <a:cubicBezTo>
                      <a:pt x="41" y="36"/>
                      <a:pt x="41" y="36"/>
                      <a:pt x="41" y="36"/>
                    </a:cubicBezTo>
                    <a:close/>
                    <a:moveTo>
                      <a:pt x="31" y="26"/>
                    </a:move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31" y="26"/>
                      <a:pt x="31" y="26"/>
                      <a:pt x="31" y="26"/>
                    </a:cubicBezTo>
                    <a:close/>
                    <a:moveTo>
                      <a:pt x="31" y="22"/>
                    </a:moveTo>
                    <a:cubicBezTo>
                      <a:pt x="50" y="22"/>
                      <a:pt x="50" y="22"/>
                      <a:pt x="50" y="22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2"/>
                      <a:pt x="31" y="22"/>
                      <a:pt x="31" y="22"/>
                    </a:cubicBezTo>
                    <a:close/>
                    <a:moveTo>
                      <a:pt x="30" y="18"/>
                    </a:move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18"/>
                      <a:pt x="30" y="18"/>
                      <a:pt x="30" y="18"/>
                    </a:cubicBezTo>
                    <a:close/>
                    <a:moveTo>
                      <a:pt x="74" y="96"/>
                    </a:moveTo>
                    <a:cubicBezTo>
                      <a:pt x="6" y="96"/>
                      <a:pt x="6" y="96"/>
                      <a:pt x="6" y="96"/>
                    </a:cubicBezTo>
                    <a:cubicBezTo>
                      <a:pt x="17" y="63"/>
                      <a:pt x="17" y="63"/>
                      <a:pt x="17" y="63"/>
                    </a:cubicBezTo>
                    <a:cubicBezTo>
                      <a:pt x="18" y="61"/>
                      <a:pt x="20" y="59"/>
                      <a:pt x="22" y="58"/>
                    </a:cubicBezTo>
                    <a:cubicBezTo>
                      <a:pt x="24" y="56"/>
                      <a:pt x="26" y="55"/>
                      <a:pt x="28" y="55"/>
                    </a:cubicBezTo>
                    <a:cubicBezTo>
                      <a:pt x="82" y="55"/>
                      <a:pt x="82" y="55"/>
                      <a:pt x="82" y="55"/>
                    </a:cubicBezTo>
                    <a:cubicBezTo>
                      <a:pt x="82" y="55"/>
                      <a:pt x="83" y="55"/>
                      <a:pt x="84" y="56"/>
                    </a:cubicBezTo>
                    <a:cubicBezTo>
                      <a:pt x="85" y="56"/>
                      <a:pt x="85" y="56"/>
                      <a:pt x="86" y="57"/>
                    </a:cubicBezTo>
                    <a:cubicBezTo>
                      <a:pt x="86" y="58"/>
                      <a:pt x="86" y="59"/>
                      <a:pt x="86" y="60"/>
                    </a:cubicBezTo>
                    <a:cubicBezTo>
                      <a:pt x="86" y="60"/>
                      <a:pt x="86" y="61"/>
                      <a:pt x="86" y="62"/>
                    </a:cubicBezTo>
                    <a:cubicBezTo>
                      <a:pt x="74" y="96"/>
                      <a:pt x="74" y="96"/>
                      <a:pt x="74" y="96"/>
                    </a:cubicBezTo>
                    <a:close/>
                    <a:moveTo>
                      <a:pt x="32" y="41"/>
                    </a:moveTo>
                    <a:cubicBezTo>
                      <a:pt x="24" y="41"/>
                      <a:pt x="24" y="41"/>
                      <a:pt x="24" y="41"/>
                    </a:cubicBezTo>
                    <a:cubicBezTo>
                      <a:pt x="26" y="38"/>
                      <a:pt x="27" y="34"/>
                      <a:pt x="27" y="29"/>
                    </a:cubicBezTo>
                    <a:cubicBezTo>
                      <a:pt x="27" y="25"/>
                      <a:pt x="27" y="20"/>
                      <a:pt x="25" y="15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4" y="20"/>
                      <a:pt x="55" y="24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5"/>
                      <a:pt x="33" y="38"/>
                      <a:pt x="32" y="41"/>
                    </a:cubicBezTo>
                    <a:close/>
                    <a:moveTo>
                      <a:pt x="24" y="29"/>
                    </a:moveTo>
                    <a:cubicBezTo>
                      <a:pt x="12" y="29"/>
                      <a:pt x="12" y="29"/>
                      <a:pt x="12" y="29"/>
                    </a:cubicBezTo>
                    <a:cubicBezTo>
                      <a:pt x="15" y="23"/>
                      <a:pt x="15" y="18"/>
                      <a:pt x="13" y="14"/>
                    </a:cubicBezTo>
                    <a:cubicBezTo>
                      <a:pt x="11" y="10"/>
                      <a:pt x="9" y="6"/>
                      <a:pt x="6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1" y="4"/>
                      <a:pt x="32" y="5"/>
                      <a:pt x="33" y="5"/>
                    </a:cubicBezTo>
                    <a:cubicBezTo>
                      <a:pt x="36" y="7"/>
                      <a:pt x="38" y="9"/>
                      <a:pt x="39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3" y="19"/>
                      <a:pt x="24" y="24"/>
                      <a:pt x="24" y="29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986110" y="1531937"/>
              <a:ext cx="1717675" cy="1479550"/>
              <a:chOff x="0" y="0"/>
              <a:chExt cx="1718173" cy="1479831"/>
            </a:xfrm>
          </p:grpSpPr>
          <p:sp>
            <p:nvSpPr>
              <p:cNvPr id="36" name="Freeform 25"/>
              <p:cNvSpPr/>
              <p:nvPr/>
            </p:nvSpPr>
            <p:spPr>
              <a:xfrm>
                <a:off x="0" y="0"/>
                <a:ext cx="1718173" cy="1479831"/>
              </a:xfrm>
              <a:custGeom>
                <a:avLst/>
                <a:gdLst/>
                <a:ahLst/>
                <a:cxnLst>
                  <a:cxn ang="0">
                    <a:pos x="0" y="2147483646"/>
                  </a:cxn>
                  <a:cxn ang="0">
                    <a:pos x="2147483646" y="0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</a:cxnLst>
                <a:rect l="0" t="0" r="0" b="0"/>
                <a:pathLst>
                  <a:path w="1139" h="981">
                    <a:moveTo>
                      <a:pt x="0" y="490"/>
                    </a:moveTo>
                    <a:lnTo>
                      <a:pt x="246" y="0"/>
                    </a:lnTo>
                    <a:lnTo>
                      <a:pt x="893" y="0"/>
                    </a:lnTo>
                    <a:lnTo>
                      <a:pt x="1139" y="490"/>
                    </a:lnTo>
                    <a:lnTo>
                      <a:pt x="893" y="981"/>
                    </a:lnTo>
                    <a:lnTo>
                      <a:pt x="246" y="981"/>
                    </a:lnTo>
                    <a:lnTo>
                      <a:pt x="0" y="49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文本框 27"/>
              <p:cNvSpPr txBox="1"/>
              <p:nvPr/>
            </p:nvSpPr>
            <p:spPr>
              <a:xfrm>
                <a:off x="310056" y="469923"/>
                <a:ext cx="1109436" cy="5847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algn="ctr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添加您的标题</a:t>
                </a: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4449785" y="3962400"/>
              <a:ext cx="1717675" cy="1479550"/>
              <a:chOff x="0" y="0"/>
              <a:chExt cx="1718173" cy="1479831"/>
            </a:xfrm>
          </p:grpSpPr>
          <p:sp>
            <p:nvSpPr>
              <p:cNvPr id="32" name="Freeform 18"/>
              <p:cNvSpPr/>
              <p:nvPr/>
            </p:nvSpPr>
            <p:spPr>
              <a:xfrm>
                <a:off x="0" y="0"/>
                <a:ext cx="1718173" cy="1479831"/>
              </a:xfrm>
              <a:custGeom>
                <a:avLst/>
                <a:gdLst/>
                <a:ahLst/>
                <a:cxnLst>
                  <a:cxn ang="0">
                    <a:pos x="0" y="2147483646"/>
                  </a:cxn>
                  <a:cxn ang="0">
                    <a:pos x="2147483646" y="0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</a:cxnLst>
                <a:rect l="0" t="0" r="0" b="0"/>
                <a:pathLst>
                  <a:path w="1139" h="981">
                    <a:moveTo>
                      <a:pt x="0" y="491"/>
                    </a:moveTo>
                    <a:lnTo>
                      <a:pt x="245" y="0"/>
                    </a:lnTo>
                    <a:lnTo>
                      <a:pt x="893" y="0"/>
                    </a:lnTo>
                    <a:lnTo>
                      <a:pt x="1139" y="491"/>
                    </a:lnTo>
                    <a:lnTo>
                      <a:pt x="893" y="981"/>
                    </a:lnTo>
                    <a:lnTo>
                      <a:pt x="245" y="981"/>
                    </a:lnTo>
                    <a:lnTo>
                      <a:pt x="0" y="49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文本框 33"/>
              <p:cNvSpPr txBox="1"/>
              <p:nvPr/>
            </p:nvSpPr>
            <p:spPr>
              <a:xfrm>
                <a:off x="322433" y="484875"/>
                <a:ext cx="1109436" cy="5847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algn="ctr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添加您的标题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135302" y="4199460"/>
            <a:ext cx="4923029" cy="739775"/>
            <a:chOff x="6309078" y="4832956"/>
            <a:chExt cx="4923029" cy="739775"/>
          </a:xfrm>
        </p:grpSpPr>
        <p:sp>
          <p:nvSpPr>
            <p:cNvPr id="26" name="椭圆 25"/>
            <p:cNvSpPr/>
            <p:nvPr/>
          </p:nvSpPr>
          <p:spPr>
            <a:xfrm>
              <a:off x="6309078" y="5050444"/>
              <a:ext cx="312738" cy="312737"/>
            </a:xfrm>
            <a:prstGeom prst="ellipse">
              <a:avLst/>
            </a:prstGeom>
            <a:solidFill>
              <a:srgbClr val="C00000"/>
            </a:solidFill>
            <a:ln w="9525">
              <a:noFill/>
            </a:ln>
          </p:spPr>
          <p:txBody>
            <a:bodyPr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8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721828" y="4832956"/>
              <a:ext cx="4510279" cy="739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just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添加标题内容详写内容</a:t>
              </a:r>
              <a:r>
                <a: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点击输入本栏的具体文字，简明扼要的说明分项内容，此为概念图解，请根据您的具体内容酌情修改。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119427" y="2054748"/>
            <a:ext cx="4693246" cy="896937"/>
            <a:chOff x="6293203" y="2688244"/>
            <a:chExt cx="4693246" cy="896937"/>
          </a:xfrm>
        </p:grpSpPr>
        <p:sp>
          <p:nvSpPr>
            <p:cNvPr id="24" name="椭圆 23"/>
            <p:cNvSpPr/>
            <p:nvPr/>
          </p:nvSpPr>
          <p:spPr>
            <a:xfrm>
              <a:off x="6309078" y="2840644"/>
              <a:ext cx="312738" cy="312737"/>
            </a:xfrm>
            <a:prstGeom prst="ellipse">
              <a:avLst/>
            </a:prstGeom>
            <a:solidFill>
              <a:srgbClr val="C00000"/>
            </a:solidFill>
            <a:ln w="9525">
              <a:noFill/>
            </a:ln>
          </p:spPr>
          <p:txBody>
            <a:bodyPr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8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721829" y="2688244"/>
              <a:ext cx="4264620" cy="73818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just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添加标题内容详写内容</a:t>
              </a:r>
              <a:r>
                <a: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点击输入本栏的具体文字，简明扼要的说明分项内容，此为概念图解，请根据您的具体内容酌情修改。</a:t>
              </a: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6293203" y="3585181"/>
              <a:ext cx="4693246" cy="0"/>
            </a:xfrm>
            <a:prstGeom prst="line">
              <a:avLst/>
            </a:prstGeom>
            <a:ln w="12700" cap="flat" cmpd="sng">
              <a:solidFill>
                <a:srgbClr val="3B3838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4" name="组合 3"/>
          <p:cNvGrpSpPr/>
          <p:nvPr/>
        </p:nvGrpSpPr>
        <p:grpSpPr>
          <a:xfrm>
            <a:off x="6119427" y="3099323"/>
            <a:ext cx="4938904" cy="928687"/>
            <a:chOff x="6293203" y="3732819"/>
            <a:chExt cx="4938904" cy="928687"/>
          </a:xfrm>
        </p:grpSpPr>
        <p:sp>
          <p:nvSpPr>
            <p:cNvPr id="25" name="椭圆 24"/>
            <p:cNvSpPr/>
            <p:nvPr/>
          </p:nvSpPr>
          <p:spPr>
            <a:xfrm>
              <a:off x="6309078" y="3945544"/>
              <a:ext cx="312738" cy="312737"/>
            </a:xfrm>
            <a:prstGeom prst="ellipse">
              <a:avLst/>
            </a:prstGeom>
            <a:solidFill>
              <a:srgbClr val="C00000"/>
            </a:solidFill>
            <a:ln w="9525">
              <a:noFill/>
            </a:ln>
          </p:spPr>
          <p:txBody>
            <a:bodyPr anchor="ctr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8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721828" y="3732819"/>
              <a:ext cx="4510279" cy="73818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just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添加标题内容详写内容</a:t>
              </a:r>
              <a:r>
                <a: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点击输入本栏的具体文字，简明扼要的说明分项内容，此为概念图解，请根据您的具体内容酌情修改。</a:t>
              </a: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6293203" y="4661506"/>
              <a:ext cx="4693246" cy="0"/>
            </a:xfrm>
            <a:prstGeom prst="line">
              <a:avLst/>
            </a:prstGeom>
            <a:ln w="12700" cap="flat" cmpd="sng">
              <a:solidFill>
                <a:srgbClr val="3B3838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770797" y="727778"/>
            <a:ext cx="283087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defTabSz="914400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研究思路与方法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66527" y="2136713"/>
            <a:ext cx="9258947" cy="2800906"/>
            <a:chOff x="1466527" y="2136713"/>
            <a:chExt cx="9258947" cy="2800906"/>
          </a:xfrm>
        </p:grpSpPr>
        <p:sp>
          <p:nvSpPr>
            <p:cNvPr id="5" name="Freeform 24"/>
            <p:cNvSpPr/>
            <p:nvPr/>
          </p:nvSpPr>
          <p:spPr bwMode="auto">
            <a:xfrm rot="5400000">
              <a:off x="1795568" y="1876456"/>
              <a:ext cx="1459768" cy="1980282"/>
            </a:xfrm>
            <a:custGeom>
              <a:avLst/>
              <a:gdLst/>
              <a:ahLst/>
              <a:cxnLst>
                <a:cxn ang="0">
                  <a:pos x="452" y="426"/>
                </a:cxn>
                <a:cxn ang="0">
                  <a:pos x="478" y="432"/>
                </a:cxn>
                <a:cxn ang="0">
                  <a:pos x="500" y="444"/>
                </a:cxn>
                <a:cxn ang="0">
                  <a:pos x="524" y="464"/>
                </a:cxn>
                <a:cxn ang="0">
                  <a:pos x="530" y="468"/>
                </a:cxn>
                <a:cxn ang="0">
                  <a:pos x="586" y="468"/>
                </a:cxn>
                <a:cxn ang="0">
                  <a:pos x="590" y="468"/>
                </a:cxn>
                <a:cxn ang="0">
                  <a:pos x="594" y="464"/>
                </a:cxn>
                <a:cxn ang="0">
                  <a:pos x="594" y="220"/>
                </a:cxn>
                <a:cxn ang="0">
                  <a:pos x="594" y="216"/>
                </a:cxn>
                <a:cxn ang="0">
                  <a:pos x="590" y="212"/>
                </a:cxn>
                <a:cxn ang="0">
                  <a:pos x="346" y="212"/>
                </a:cxn>
                <a:cxn ang="0">
                  <a:pos x="338" y="212"/>
                </a:cxn>
                <a:cxn ang="0">
                  <a:pos x="338" y="202"/>
                </a:cxn>
                <a:cxn ang="0">
                  <a:pos x="338" y="166"/>
                </a:cxn>
                <a:cxn ang="0">
                  <a:pos x="344" y="152"/>
                </a:cxn>
                <a:cxn ang="0">
                  <a:pos x="350" y="146"/>
                </a:cxn>
                <a:cxn ang="0">
                  <a:pos x="370" y="120"/>
                </a:cxn>
                <a:cxn ang="0">
                  <a:pos x="380" y="96"/>
                </a:cxn>
                <a:cxn ang="0">
                  <a:pos x="382" y="84"/>
                </a:cxn>
                <a:cxn ang="0">
                  <a:pos x="376" y="50"/>
                </a:cxn>
                <a:cxn ang="0">
                  <a:pos x="358" y="24"/>
                </a:cxn>
                <a:cxn ang="0">
                  <a:pos x="330" y="6"/>
                </a:cxn>
                <a:cxn ang="0">
                  <a:pos x="298" y="0"/>
                </a:cxn>
                <a:cxn ang="0">
                  <a:pos x="280" y="0"/>
                </a:cxn>
                <a:cxn ang="0">
                  <a:pos x="250" y="14"/>
                </a:cxn>
                <a:cxn ang="0">
                  <a:pos x="228" y="36"/>
                </a:cxn>
                <a:cxn ang="0">
                  <a:pos x="214" y="66"/>
                </a:cxn>
                <a:cxn ang="0">
                  <a:pos x="212" y="84"/>
                </a:cxn>
                <a:cxn ang="0">
                  <a:pos x="218" y="108"/>
                </a:cxn>
                <a:cxn ang="0">
                  <a:pos x="232" y="130"/>
                </a:cxn>
                <a:cxn ang="0">
                  <a:pos x="250" y="152"/>
                </a:cxn>
                <a:cxn ang="0">
                  <a:pos x="254" y="158"/>
                </a:cxn>
                <a:cxn ang="0">
                  <a:pos x="256" y="202"/>
                </a:cxn>
                <a:cxn ang="0">
                  <a:pos x="256" y="212"/>
                </a:cxn>
                <a:cxn ang="0">
                  <a:pos x="248" y="212"/>
                </a:cxn>
                <a:cxn ang="0">
                  <a:pos x="8" y="212"/>
                </a:cxn>
                <a:cxn ang="0">
                  <a:pos x="2" y="214"/>
                </a:cxn>
                <a:cxn ang="0">
                  <a:pos x="0" y="220"/>
                </a:cxn>
                <a:cxn ang="0">
                  <a:pos x="0" y="798"/>
                </a:cxn>
                <a:cxn ang="0">
                  <a:pos x="2" y="804"/>
                </a:cxn>
                <a:cxn ang="0">
                  <a:pos x="8" y="806"/>
                </a:cxn>
                <a:cxn ang="0">
                  <a:pos x="586" y="806"/>
                </a:cxn>
                <a:cxn ang="0">
                  <a:pos x="592" y="804"/>
                </a:cxn>
                <a:cxn ang="0">
                  <a:pos x="594" y="798"/>
                </a:cxn>
                <a:cxn ang="0">
                  <a:pos x="594" y="558"/>
                </a:cxn>
                <a:cxn ang="0">
                  <a:pos x="592" y="554"/>
                </a:cxn>
                <a:cxn ang="0">
                  <a:pos x="586" y="550"/>
                </a:cxn>
                <a:cxn ang="0">
                  <a:pos x="538" y="550"/>
                </a:cxn>
                <a:cxn ang="0">
                  <a:pos x="524" y="556"/>
                </a:cxn>
                <a:cxn ang="0">
                  <a:pos x="518" y="562"/>
                </a:cxn>
                <a:cxn ang="0">
                  <a:pos x="490" y="582"/>
                </a:cxn>
                <a:cxn ang="0">
                  <a:pos x="466" y="592"/>
                </a:cxn>
                <a:cxn ang="0">
                  <a:pos x="452" y="594"/>
                </a:cxn>
                <a:cxn ang="0">
                  <a:pos x="418" y="588"/>
                </a:cxn>
                <a:cxn ang="0">
                  <a:pos x="390" y="570"/>
                </a:cxn>
                <a:cxn ang="0">
                  <a:pos x="370" y="542"/>
                </a:cxn>
                <a:cxn ang="0">
                  <a:pos x="364" y="510"/>
                </a:cxn>
                <a:cxn ang="0">
                  <a:pos x="366" y="492"/>
                </a:cxn>
                <a:cxn ang="0">
                  <a:pos x="380" y="462"/>
                </a:cxn>
                <a:cxn ang="0">
                  <a:pos x="404" y="440"/>
                </a:cxn>
                <a:cxn ang="0">
                  <a:pos x="434" y="426"/>
                </a:cxn>
                <a:cxn ang="0">
                  <a:pos x="452" y="426"/>
                </a:cxn>
              </a:cxnLst>
              <a:rect l="0" t="0" r="r" b="b"/>
              <a:pathLst>
                <a:path w="594" h="806">
                  <a:moveTo>
                    <a:pt x="452" y="426"/>
                  </a:moveTo>
                  <a:lnTo>
                    <a:pt x="452" y="426"/>
                  </a:lnTo>
                  <a:lnTo>
                    <a:pt x="466" y="426"/>
                  </a:lnTo>
                  <a:lnTo>
                    <a:pt x="478" y="432"/>
                  </a:lnTo>
                  <a:lnTo>
                    <a:pt x="490" y="438"/>
                  </a:lnTo>
                  <a:lnTo>
                    <a:pt x="500" y="444"/>
                  </a:lnTo>
                  <a:lnTo>
                    <a:pt x="518" y="458"/>
                  </a:lnTo>
                  <a:lnTo>
                    <a:pt x="524" y="464"/>
                  </a:lnTo>
                  <a:lnTo>
                    <a:pt x="524" y="464"/>
                  </a:lnTo>
                  <a:lnTo>
                    <a:pt x="530" y="468"/>
                  </a:lnTo>
                  <a:lnTo>
                    <a:pt x="538" y="468"/>
                  </a:lnTo>
                  <a:lnTo>
                    <a:pt x="586" y="468"/>
                  </a:lnTo>
                  <a:lnTo>
                    <a:pt x="586" y="468"/>
                  </a:lnTo>
                  <a:lnTo>
                    <a:pt x="590" y="468"/>
                  </a:lnTo>
                  <a:lnTo>
                    <a:pt x="592" y="466"/>
                  </a:lnTo>
                  <a:lnTo>
                    <a:pt x="594" y="464"/>
                  </a:lnTo>
                  <a:lnTo>
                    <a:pt x="594" y="460"/>
                  </a:lnTo>
                  <a:lnTo>
                    <a:pt x="594" y="220"/>
                  </a:lnTo>
                  <a:lnTo>
                    <a:pt x="594" y="220"/>
                  </a:lnTo>
                  <a:lnTo>
                    <a:pt x="594" y="216"/>
                  </a:lnTo>
                  <a:lnTo>
                    <a:pt x="592" y="214"/>
                  </a:lnTo>
                  <a:lnTo>
                    <a:pt x="590" y="212"/>
                  </a:lnTo>
                  <a:lnTo>
                    <a:pt x="586" y="212"/>
                  </a:lnTo>
                  <a:lnTo>
                    <a:pt x="346" y="212"/>
                  </a:lnTo>
                  <a:lnTo>
                    <a:pt x="346" y="212"/>
                  </a:lnTo>
                  <a:lnTo>
                    <a:pt x="338" y="212"/>
                  </a:lnTo>
                  <a:lnTo>
                    <a:pt x="338" y="212"/>
                  </a:lnTo>
                  <a:lnTo>
                    <a:pt x="338" y="202"/>
                  </a:lnTo>
                  <a:lnTo>
                    <a:pt x="338" y="166"/>
                  </a:lnTo>
                  <a:lnTo>
                    <a:pt x="338" y="166"/>
                  </a:lnTo>
                  <a:lnTo>
                    <a:pt x="340" y="158"/>
                  </a:lnTo>
                  <a:lnTo>
                    <a:pt x="344" y="152"/>
                  </a:lnTo>
                  <a:lnTo>
                    <a:pt x="344" y="152"/>
                  </a:lnTo>
                  <a:lnTo>
                    <a:pt x="350" y="146"/>
                  </a:lnTo>
                  <a:lnTo>
                    <a:pt x="364" y="130"/>
                  </a:lnTo>
                  <a:lnTo>
                    <a:pt x="370" y="120"/>
                  </a:lnTo>
                  <a:lnTo>
                    <a:pt x="376" y="108"/>
                  </a:lnTo>
                  <a:lnTo>
                    <a:pt x="380" y="96"/>
                  </a:lnTo>
                  <a:lnTo>
                    <a:pt x="382" y="84"/>
                  </a:lnTo>
                  <a:lnTo>
                    <a:pt x="382" y="84"/>
                  </a:lnTo>
                  <a:lnTo>
                    <a:pt x="380" y="66"/>
                  </a:lnTo>
                  <a:lnTo>
                    <a:pt x="376" y="50"/>
                  </a:lnTo>
                  <a:lnTo>
                    <a:pt x="368" y="36"/>
                  </a:lnTo>
                  <a:lnTo>
                    <a:pt x="358" y="24"/>
                  </a:lnTo>
                  <a:lnTo>
                    <a:pt x="344" y="14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280" y="0"/>
                  </a:lnTo>
                  <a:lnTo>
                    <a:pt x="264" y="6"/>
                  </a:lnTo>
                  <a:lnTo>
                    <a:pt x="250" y="14"/>
                  </a:lnTo>
                  <a:lnTo>
                    <a:pt x="238" y="24"/>
                  </a:lnTo>
                  <a:lnTo>
                    <a:pt x="228" y="36"/>
                  </a:lnTo>
                  <a:lnTo>
                    <a:pt x="220" y="50"/>
                  </a:lnTo>
                  <a:lnTo>
                    <a:pt x="214" y="66"/>
                  </a:lnTo>
                  <a:lnTo>
                    <a:pt x="212" y="84"/>
                  </a:lnTo>
                  <a:lnTo>
                    <a:pt x="212" y="84"/>
                  </a:lnTo>
                  <a:lnTo>
                    <a:pt x="214" y="96"/>
                  </a:lnTo>
                  <a:lnTo>
                    <a:pt x="218" y="108"/>
                  </a:lnTo>
                  <a:lnTo>
                    <a:pt x="224" y="120"/>
                  </a:lnTo>
                  <a:lnTo>
                    <a:pt x="232" y="130"/>
                  </a:lnTo>
                  <a:lnTo>
                    <a:pt x="244" y="146"/>
                  </a:lnTo>
                  <a:lnTo>
                    <a:pt x="250" y="152"/>
                  </a:lnTo>
                  <a:lnTo>
                    <a:pt x="250" y="152"/>
                  </a:lnTo>
                  <a:lnTo>
                    <a:pt x="254" y="158"/>
                  </a:lnTo>
                  <a:lnTo>
                    <a:pt x="256" y="166"/>
                  </a:lnTo>
                  <a:lnTo>
                    <a:pt x="256" y="202"/>
                  </a:lnTo>
                  <a:lnTo>
                    <a:pt x="256" y="202"/>
                  </a:lnTo>
                  <a:lnTo>
                    <a:pt x="256" y="212"/>
                  </a:lnTo>
                  <a:lnTo>
                    <a:pt x="256" y="212"/>
                  </a:lnTo>
                  <a:lnTo>
                    <a:pt x="248" y="212"/>
                  </a:lnTo>
                  <a:lnTo>
                    <a:pt x="8" y="212"/>
                  </a:lnTo>
                  <a:lnTo>
                    <a:pt x="8" y="212"/>
                  </a:lnTo>
                  <a:lnTo>
                    <a:pt x="6" y="212"/>
                  </a:lnTo>
                  <a:lnTo>
                    <a:pt x="2" y="214"/>
                  </a:lnTo>
                  <a:lnTo>
                    <a:pt x="0" y="216"/>
                  </a:lnTo>
                  <a:lnTo>
                    <a:pt x="0" y="220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0" y="802"/>
                  </a:lnTo>
                  <a:lnTo>
                    <a:pt x="2" y="804"/>
                  </a:lnTo>
                  <a:lnTo>
                    <a:pt x="6" y="806"/>
                  </a:lnTo>
                  <a:lnTo>
                    <a:pt x="8" y="806"/>
                  </a:lnTo>
                  <a:lnTo>
                    <a:pt x="586" y="806"/>
                  </a:lnTo>
                  <a:lnTo>
                    <a:pt x="586" y="806"/>
                  </a:lnTo>
                  <a:lnTo>
                    <a:pt x="590" y="806"/>
                  </a:lnTo>
                  <a:lnTo>
                    <a:pt x="592" y="804"/>
                  </a:lnTo>
                  <a:lnTo>
                    <a:pt x="594" y="802"/>
                  </a:lnTo>
                  <a:lnTo>
                    <a:pt x="594" y="798"/>
                  </a:lnTo>
                  <a:lnTo>
                    <a:pt x="594" y="558"/>
                  </a:lnTo>
                  <a:lnTo>
                    <a:pt x="594" y="558"/>
                  </a:lnTo>
                  <a:lnTo>
                    <a:pt x="594" y="556"/>
                  </a:lnTo>
                  <a:lnTo>
                    <a:pt x="592" y="554"/>
                  </a:lnTo>
                  <a:lnTo>
                    <a:pt x="590" y="552"/>
                  </a:lnTo>
                  <a:lnTo>
                    <a:pt x="586" y="550"/>
                  </a:lnTo>
                  <a:lnTo>
                    <a:pt x="538" y="550"/>
                  </a:lnTo>
                  <a:lnTo>
                    <a:pt x="538" y="550"/>
                  </a:lnTo>
                  <a:lnTo>
                    <a:pt x="530" y="552"/>
                  </a:lnTo>
                  <a:lnTo>
                    <a:pt x="524" y="556"/>
                  </a:lnTo>
                  <a:lnTo>
                    <a:pt x="524" y="556"/>
                  </a:lnTo>
                  <a:lnTo>
                    <a:pt x="518" y="562"/>
                  </a:lnTo>
                  <a:lnTo>
                    <a:pt x="500" y="576"/>
                  </a:lnTo>
                  <a:lnTo>
                    <a:pt x="490" y="582"/>
                  </a:lnTo>
                  <a:lnTo>
                    <a:pt x="478" y="588"/>
                  </a:lnTo>
                  <a:lnTo>
                    <a:pt x="466" y="592"/>
                  </a:lnTo>
                  <a:lnTo>
                    <a:pt x="452" y="594"/>
                  </a:lnTo>
                  <a:lnTo>
                    <a:pt x="452" y="594"/>
                  </a:lnTo>
                  <a:lnTo>
                    <a:pt x="434" y="592"/>
                  </a:lnTo>
                  <a:lnTo>
                    <a:pt x="418" y="588"/>
                  </a:lnTo>
                  <a:lnTo>
                    <a:pt x="404" y="580"/>
                  </a:lnTo>
                  <a:lnTo>
                    <a:pt x="390" y="570"/>
                  </a:lnTo>
                  <a:lnTo>
                    <a:pt x="380" y="558"/>
                  </a:lnTo>
                  <a:lnTo>
                    <a:pt x="370" y="542"/>
                  </a:lnTo>
                  <a:lnTo>
                    <a:pt x="366" y="526"/>
                  </a:lnTo>
                  <a:lnTo>
                    <a:pt x="364" y="510"/>
                  </a:lnTo>
                  <a:lnTo>
                    <a:pt x="364" y="510"/>
                  </a:lnTo>
                  <a:lnTo>
                    <a:pt x="366" y="492"/>
                  </a:lnTo>
                  <a:lnTo>
                    <a:pt x="370" y="476"/>
                  </a:lnTo>
                  <a:lnTo>
                    <a:pt x="380" y="462"/>
                  </a:lnTo>
                  <a:lnTo>
                    <a:pt x="390" y="450"/>
                  </a:lnTo>
                  <a:lnTo>
                    <a:pt x="404" y="440"/>
                  </a:lnTo>
                  <a:lnTo>
                    <a:pt x="418" y="432"/>
                  </a:lnTo>
                  <a:lnTo>
                    <a:pt x="434" y="426"/>
                  </a:lnTo>
                  <a:lnTo>
                    <a:pt x="452" y="426"/>
                  </a:lnTo>
                  <a:lnTo>
                    <a:pt x="452" y="426"/>
                  </a:lnTo>
                  <a:close/>
                </a:path>
              </a:pathLst>
            </a:custGeom>
            <a:solidFill>
              <a:srgbClr val="C00000"/>
            </a:solidFill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defRPr/>
              </a:pPr>
              <a:endParaRPr lang="da-DK" sz="800" ker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24"/>
            <p:cNvSpPr/>
            <p:nvPr/>
          </p:nvSpPr>
          <p:spPr bwMode="auto">
            <a:xfrm rot="5400000">
              <a:off x="4176724" y="1876456"/>
              <a:ext cx="1459768" cy="1980282"/>
            </a:xfrm>
            <a:custGeom>
              <a:avLst/>
              <a:gdLst/>
              <a:ahLst/>
              <a:cxnLst>
                <a:cxn ang="0">
                  <a:pos x="452" y="426"/>
                </a:cxn>
                <a:cxn ang="0">
                  <a:pos x="478" y="432"/>
                </a:cxn>
                <a:cxn ang="0">
                  <a:pos x="500" y="444"/>
                </a:cxn>
                <a:cxn ang="0">
                  <a:pos x="524" y="464"/>
                </a:cxn>
                <a:cxn ang="0">
                  <a:pos x="530" y="468"/>
                </a:cxn>
                <a:cxn ang="0">
                  <a:pos x="586" y="468"/>
                </a:cxn>
                <a:cxn ang="0">
                  <a:pos x="590" y="468"/>
                </a:cxn>
                <a:cxn ang="0">
                  <a:pos x="594" y="464"/>
                </a:cxn>
                <a:cxn ang="0">
                  <a:pos x="594" y="220"/>
                </a:cxn>
                <a:cxn ang="0">
                  <a:pos x="594" y="216"/>
                </a:cxn>
                <a:cxn ang="0">
                  <a:pos x="590" y="212"/>
                </a:cxn>
                <a:cxn ang="0">
                  <a:pos x="346" y="212"/>
                </a:cxn>
                <a:cxn ang="0">
                  <a:pos x="338" y="212"/>
                </a:cxn>
                <a:cxn ang="0">
                  <a:pos x="338" y="202"/>
                </a:cxn>
                <a:cxn ang="0">
                  <a:pos x="338" y="166"/>
                </a:cxn>
                <a:cxn ang="0">
                  <a:pos x="344" y="152"/>
                </a:cxn>
                <a:cxn ang="0">
                  <a:pos x="350" y="146"/>
                </a:cxn>
                <a:cxn ang="0">
                  <a:pos x="370" y="120"/>
                </a:cxn>
                <a:cxn ang="0">
                  <a:pos x="380" y="96"/>
                </a:cxn>
                <a:cxn ang="0">
                  <a:pos x="382" y="84"/>
                </a:cxn>
                <a:cxn ang="0">
                  <a:pos x="376" y="50"/>
                </a:cxn>
                <a:cxn ang="0">
                  <a:pos x="358" y="24"/>
                </a:cxn>
                <a:cxn ang="0">
                  <a:pos x="330" y="6"/>
                </a:cxn>
                <a:cxn ang="0">
                  <a:pos x="298" y="0"/>
                </a:cxn>
                <a:cxn ang="0">
                  <a:pos x="280" y="0"/>
                </a:cxn>
                <a:cxn ang="0">
                  <a:pos x="250" y="14"/>
                </a:cxn>
                <a:cxn ang="0">
                  <a:pos x="228" y="36"/>
                </a:cxn>
                <a:cxn ang="0">
                  <a:pos x="214" y="66"/>
                </a:cxn>
                <a:cxn ang="0">
                  <a:pos x="212" y="84"/>
                </a:cxn>
                <a:cxn ang="0">
                  <a:pos x="218" y="108"/>
                </a:cxn>
                <a:cxn ang="0">
                  <a:pos x="232" y="130"/>
                </a:cxn>
                <a:cxn ang="0">
                  <a:pos x="250" y="152"/>
                </a:cxn>
                <a:cxn ang="0">
                  <a:pos x="254" y="158"/>
                </a:cxn>
                <a:cxn ang="0">
                  <a:pos x="256" y="202"/>
                </a:cxn>
                <a:cxn ang="0">
                  <a:pos x="256" y="212"/>
                </a:cxn>
                <a:cxn ang="0">
                  <a:pos x="248" y="212"/>
                </a:cxn>
                <a:cxn ang="0">
                  <a:pos x="8" y="212"/>
                </a:cxn>
                <a:cxn ang="0">
                  <a:pos x="2" y="214"/>
                </a:cxn>
                <a:cxn ang="0">
                  <a:pos x="0" y="220"/>
                </a:cxn>
                <a:cxn ang="0">
                  <a:pos x="0" y="798"/>
                </a:cxn>
                <a:cxn ang="0">
                  <a:pos x="2" y="804"/>
                </a:cxn>
                <a:cxn ang="0">
                  <a:pos x="8" y="806"/>
                </a:cxn>
                <a:cxn ang="0">
                  <a:pos x="586" y="806"/>
                </a:cxn>
                <a:cxn ang="0">
                  <a:pos x="592" y="804"/>
                </a:cxn>
                <a:cxn ang="0">
                  <a:pos x="594" y="798"/>
                </a:cxn>
                <a:cxn ang="0">
                  <a:pos x="594" y="558"/>
                </a:cxn>
                <a:cxn ang="0">
                  <a:pos x="592" y="554"/>
                </a:cxn>
                <a:cxn ang="0">
                  <a:pos x="586" y="550"/>
                </a:cxn>
                <a:cxn ang="0">
                  <a:pos x="538" y="550"/>
                </a:cxn>
                <a:cxn ang="0">
                  <a:pos x="524" y="556"/>
                </a:cxn>
                <a:cxn ang="0">
                  <a:pos x="518" y="562"/>
                </a:cxn>
                <a:cxn ang="0">
                  <a:pos x="490" y="582"/>
                </a:cxn>
                <a:cxn ang="0">
                  <a:pos x="466" y="592"/>
                </a:cxn>
                <a:cxn ang="0">
                  <a:pos x="452" y="594"/>
                </a:cxn>
                <a:cxn ang="0">
                  <a:pos x="418" y="588"/>
                </a:cxn>
                <a:cxn ang="0">
                  <a:pos x="390" y="570"/>
                </a:cxn>
                <a:cxn ang="0">
                  <a:pos x="370" y="542"/>
                </a:cxn>
                <a:cxn ang="0">
                  <a:pos x="364" y="510"/>
                </a:cxn>
                <a:cxn ang="0">
                  <a:pos x="366" y="492"/>
                </a:cxn>
                <a:cxn ang="0">
                  <a:pos x="380" y="462"/>
                </a:cxn>
                <a:cxn ang="0">
                  <a:pos x="404" y="440"/>
                </a:cxn>
                <a:cxn ang="0">
                  <a:pos x="434" y="426"/>
                </a:cxn>
                <a:cxn ang="0">
                  <a:pos x="452" y="426"/>
                </a:cxn>
              </a:cxnLst>
              <a:rect l="0" t="0" r="r" b="b"/>
              <a:pathLst>
                <a:path w="594" h="806">
                  <a:moveTo>
                    <a:pt x="452" y="426"/>
                  </a:moveTo>
                  <a:lnTo>
                    <a:pt x="452" y="426"/>
                  </a:lnTo>
                  <a:lnTo>
                    <a:pt x="466" y="426"/>
                  </a:lnTo>
                  <a:lnTo>
                    <a:pt x="478" y="432"/>
                  </a:lnTo>
                  <a:lnTo>
                    <a:pt x="490" y="438"/>
                  </a:lnTo>
                  <a:lnTo>
                    <a:pt x="500" y="444"/>
                  </a:lnTo>
                  <a:lnTo>
                    <a:pt x="518" y="458"/>
                  </a:lnTo>
                  <a:lnTo>
                    <a:pt x="524" y="464"/>
                  </a:lnTo>
                  <a:lnTo>
                    <a:pt x="524" y="464"/>
                  </a:lnTo>
                  <a:lnTo>
                    <a:pt x="530" y="468"/>
                  </a:lnTo>
                  <a:lnTo>
                    <a:pt x="538" y="468"/>
                  </a:lnTo>
                  <a:lnTo>
                    <a:pt x="586" y="468"/>
                  </a:lnTo>
                  <a:lnTo>
                    <a:pt x="586" y="468"/>
                  </a:lnTo>
                  <a:lnTo>
                    <a:pt x="590" y="468"/>
                  </a:lnTo>
                  <a:lnTo>
                    <a:pt x="592" y="466"/>
                  </a:lnTo>
                  <a:lnTo>
                    <a:pt x="594" y="464"/>
                  </a:lnTo>
                  <a:lnTo>
                    <a:pt x="594" y="460"/>
                  </a:lnTo>
                  <a:lnTo>
                    <a:pt x="594" y="220"/>
                  </a:lnTo>
                  <a:lnTo>
                    <a:pt x="594" y="220"/>
                  </a:lnTo>
                  <a:lnTo>
                    <a:pt x="594" y="216"/>
                  </a:lnTo>
                  <a:lnTo>
                    <a:pt x="592" y="214"/>
                  </a:lnTo>
                  <a:lnTo>
                    <a:pt x="590" y="212"/>
                  </a:lnTo>
                  <a:lnTo>
                    <a:pt x="586" y="212"/>
                  </a:lnTo>
                  <a:lnTo>
                    <a:pt x="346" y="212"/>
                  </a:lnTo>
                  <a:lnTo>
                    <a:pt x="346" y="212"/>
                  </a:lnTo>
                  <a:lnTo>
                    <a:pt x="338" y="212"/>
                  </a:lnTo>
                  <a:lnTo>
                    <a:pt x="338" y="212"/>
                  </a:lnTo>
                  <a:lnTo>
                    <a:pt x="338" y="202"/>
                  </a:lnTo>
                  <a:lnTo>
                    <a:pt x="338" y="166"/>
                  </a:lnTo>
                  <a:lnTo>
                    <a:pt x="338" y="166"/>
                  </a:lnTo>
                  <a:lnTo>
                    <a:pt x="340" y="158"/>
                  </a:lnTo>
                  <a:lnTo>
                    <a:pt x="344" y="152"/>
                  </a:lnTo>
                  <a:lnTo>
                    <a:pt x="344" y="152"/>
                  </a:lnTo>
                  <a:lnTo>
                    <a:pt x="350" y="146"/>
                  </a:lnTo>
                  <a:lnTo>
                    <a:pt x="364" y="130"/>
                  </a:lnTo>
                  <a:lnTo>
                    <a:pt x="370" y="120"/>
                  </a:lnTo>
                  <a:lnTo>
                    <a:pt x="376" y="108"/>
                  </a:lnTo>
                  <a:lnTo>
                    <a:pt x="380" y="96"/>
                  </a:lnTo>
                  <a:lnTo>
                    <a:pt x="382" y="84"/>
                  </a:lnTo>
                  <a:lnTo>
                    <a:pt x="382" y="84"/>
                  </a:lnTo>
                  <a:lnTo>
                    <a:pt x="380" y="66"/>
                  </a:lnTo>
                  <a:lnTo>
                    <a:pt x="376" y="50"/>
                  </a:lnTo>
                  <a:lnTo>
                    <a:pt x="368" y="36"/>
                  </a:lnTo>
                  <a:lnTo>
                    <a:pt x="358" y="24"/>
                  </a:lnTo>
                  <a:lnTo>
                    <a:pt x="344" y="14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280" y="0"/>
                  </a:lnTo>
                  <a:lnTo>
                    <a:pt x="264" y="6"/>
                  </a:lnTo>
                  <a:lnTo>
                    <a:pt x="250" y="14"/>
                  </a:lnTo>
                  <a:lnTo>
                    <a:pt x="238" y="24"/>
                  </a:lnTo>
                  <a:lnTo>
                    <a:pt x="228" y="36"/>
                  </a:lnTo>
                  <a:lnTo>
                    <a:pt x="220" y="50"/>
                  </a:lnTo>
                  <a:lnTo>
                    <a:pt x="214" y="66"/>
                  </a:lnTo>
                  <a:lnTo>
                    <a:pt x="212" y="84"/>
                  </a:lnTo>
                  <a:lnTo>
                    <a:pt x="212" y="84"/>
                  </a:lnTo>
                  <a:lnTo>
                    <a:pt x="214" y="96"/>
                  </a:lnTo>
                  <a:lnTo>
                    <a:pt x="218" y="108"/>
                  </a:lnTo>
                  <a:lnTo>
                    <a:pt x="224" y="120"/>
                  </a:lnTo>
                  <a:lnTo>
                    <a:pt x="232" y="130"/>
                  </a:lnTo>
                  <a:lnTo>
                    <a:pt x="244" y="146"/>
                  </a:lnTo>
                  <a:lnTo>
                    <a:pt x="250" y="152"/>
                  </a:lnTo>
                  <a:lnTo>
                    <a:pt x="250" y="152"/>
                  </a:lnTo>
                  <a:lnTo>
                    <a:pt x="254" y="158"/>
                  </a:lnTo>
                  <a:lnTo>
                    <a:pt x="256" y="166"/>
                  </a:lnTo>
                  <a:lnTo>
                    <a:pt x="256" y="202"/>
                  </a:lnTo>
                  <a:lnTo>
                    <a:pt x="256" y="202"/>
                  </a:lnTo>
                  <a:lnTo>
                    <a:pt x="256" y="212"/>
                  </a:lnTo>
                  <a:lnTo>
                    <a:pt x="256" y="212"/>
                  </a:lnTo>
                  <a:lnTo>
                    <a:pt x="248" y="212"/>
                  </a:lnTo>
                  <a:lnTo>
                    <a:pt x="8" y="212"/>
                  </a:lnTo>
                  <a:lnTo>
                    <a:pt x="8" y="212"/>
                  </a:lnTo>
                  <a:lnTo>
                    <a:pt x="6" y="212"/>
                  </a:lnTo>
                  <a:lnTo>
                    <a:pt x="2" y="214"/>
                  </a:lnTo>
                  <a:lnTo>
                    <a:pt x="0" y="216"/>
                  </a:lnTo>
                  <a:lnTo>
                    <a:pt x="0" y="220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0" y="802"/>
                  </a:lnTo>
                  <a:lnTo>
                    <a:pt x="2" y="804"/>
                  </a:lnTo>
                  <a:lnTo>
                    <a:pt x="6" y="806"/>
                  </a:lnTo>
                  <a:lnTo>
                    <a:pt x="8" y="806"/>
                  </a:lnTo>
                  <a:lnTo>
                    <a:pt x="586" y="806"/>
                  </a:lnTo>
                  <a:lnTo>
                    <a:pt x="586" y="806"/>
                  </a:lnTo>
                  <a:lnTo>
                    <a:pt x="590" y="806"/>
                  </a:lnTo>
                  <a:lnTo>
                    <a:pt x="592" y="804"/>
                  </a:lnTo>
                  <a:lnTo>
                    <a:pt x="594" y="802"/>
                  </a:lnTo>
                  <a:lnTo>
                    <a:pt x="594" y="798"/>
                  </a:lnTo>
                  <a:lnTo>
                    <a:pt x="594" y="558"/>
                  </a:lnTo>
                  <a:lnTo>
                    <a:pt x="594" y="558"/>
                  </a:lnTo>
                  <a:lnTo>
                    <a:pt x="594" y="556"/>
                  </a:lnTo>
                  <a:lnTo>
                    <a:pt x="592" y="554"/>
                  </a:lnTo>
                  <a:lnTo>
                    <a:pt x="590" y="552"/>
                  </a:lnTo>
                  <a:lnTo>
                    <a:pt x="586" y="550"/>
                  </a:lnTo>
                  <a:lnTo>
                    <a:pt x="538" y="550"/>
                  </a:lnTo>
                  <a:lnTo>
                    <a:pt x="538" y="550"/>
                  </a:lnTo>
                  <a:lnTo>
                    <a:pt x="530" y="552"/>
                  </a:lnTo>
                  <a:lnTo>
                    <a:pt x="524" y="556"/>
                  </a:lnTo>
                  <a:lnTo>
                    <a:pt x="524" y="556"/>
                  </a:lnTo>
                  <a:lnTo>
                    <a:pt x="518" y="562"/>
                  </a:lnTo>
                  <a:lnTo>
                    <a:pt x="500" y="576"/>
                  </a:lnTo>
                  <a:lnTo>
                    <a:pt x="490" y="582"/>
                  </a:lnTo>
                  <a:lnTo>
                    <a:pt x="478" y="588"/>
                  </a:lnTo>
                  <a:lnTo>
                    <a:pt x="466" y="592"/>
                  </a:lnTo>
                  <a:lnTo>
                    <a:pt x="452" y="594"/>
                  </a:lnTo>
                  <a:lnTo>
                    <a:pt x="452" y="594"/>
                  </a:lnTo>
                  <a:lnTo>
                    <a:pt x="434" y="592"/>
                  </a:lnTo>
                  <a:lnTo>
                    <a:pt x="418" y="588"/>
                  </a:lnTo>
                  <a:lnTo>
                    <a:pt x="404" y="580"/>
                  </a:lnTo>
                  <a:lnTo>
                    <a:pt x="390" y="570"/>
                  </a:lnTo>
                  <a:lnTo>
                    <a:pt x="380" y="558"/>
                  </a:lnTo>
                  <a:lnTo>
                    <a:pt x="370" y="542"/>
                  </a:lnTo>
                  <a:lnTo>
                    <a:pt x="366" y="526"/>
                  </a:lnTo>
                  <a:lnTo>
                    <a:pt x="364" y="510"/>
                  </a:lnTo>
                  <a:lnTo>
                    <a:pt x="364" y="510"/>
                  </a:lnTo>
                  <a:lnTo>
                    <a:pt x="366" y="492"/>
                  </a:lnTo>
                  <a:lnTo>
                    <a:pt x="370" y="476"/>
                  </a:lnTo>
                  <a:lnTo>
                    <a:pt x="380" y="462"/>
                  </a:lnTo>
                  <a:lnTo>
                    <a:pt x="390" y="450"/>
                  </a:lnTo>
                  <a:lnTo>
                    <a:pt x="404" y="440"/>
                  </a:lnTo>
                  <a:lnTo>
                    <a:pt x="418" y="432"/>
                  </a:lnTo>
                  <a:lnTo>
                    <a:pt x="434" y="426"/>
                  </a:lnTo>
                  <a:lnTo>
                    <a:pt x="452" y="426"/>
                  </a:lnTo>
                  <a:lnTo>
                    <a:pt x="452" y="426"/>
                  </a:lnTo>
                  <a:close/>
                </a:path>
              </a:pathLst>
            </a:custGeom>
            <a:solidFill>
              <a:srgbClr val="C00000"/>
            </a:solidFill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defRPr/>
              </a:pPr>
              <a:endParaRPr lang="da-DK" sz="800" ker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4"/>
            <p:cNvSpPr/>
            <p:nvPr/>
          </p:nvSpPr>
          <p:spPr bwMode="auto">
            <a:xfrm rot="5400000">
              <a:off x="6557881" y="1876456"/>
              <a:ext cx="1459768" cy="1980282"/>
            </a:xfrm>
            <a:custGeom>
              <a:avLst/>
              <a:gdLst/>
              <a:ahLst/>
              <a:cxnLst>
                <a:cxn ang="0">
                  <a:pos x="452" y="426"/>
                </a:cxn>
                <a:cxn ang="0">
                  <a:pos x="478" y="432"/>
                </a:cxn>
                <a:cxn ang="0">
                  <a:pos x="500" y="444"/>
                </a:cxn>
                <a:cxn ang="0">
                  <a:pos x="524" y="464"/>
                </a:cxn>
                <a:cxn ang="0">
                  <a:pos x="530" y="468"/>
                </a:cxn>
                <a:cxn ang="0">
                  <a:pos x="586" y="468"/>
                </a:cxn>
                <a:cxn ang="0">
                  <a:pos x="590" y="468"/>
                </a:cxn>
                <a:cxn ang="0">
                  <a:pos x="594" y="464"/>
                </a:cxn>
                <a:cxn ang="0">
                  <a:pos x="594" y="220"/>
                </a:cxn>
                <a:cxn ang="0">
                  <a:pos x="594" y="216"/>
                </a:cxn>
                <a:cxn ang="0">
                  <a:pos x="590" y="212"/>
                </a:cxn>
                <a:cxn ang="0">
                  <a:pos x="346" y="212"/>
                </a:cxn>
                <a:cxn ang="0">
                  <a:pos x="338" y="212"/>
                </a:cxn>
                <a:cxn ang="0">
                  <a:pos x="338" y="202"/>
                </a:cxn>
                <a:cxn ang="0">
                  <a:pos x="338" y="166"/>
                </a:cxn>
                <a:cxn ang="0">
                  <a:pos x="344" y="152"/>
                </a:cxn>
                <a:cxn ang="0">
                  <a:pos x="350" y="146"/>
                </a:cxn>
                <a:cxn ang="0">
                  <a:pos x="370" y="120"/>
                </a:cxn>
                <a:cxn ang="0">
                  <a:pos x="380" y="96"/>
                </a:cxn>
                <a:cxn ang="0">
                  <a:pos x="382" y="84"/>
                </a:cxn>
                <a:cxn ang="0">
                  <a:pos x="376" y="50"/>
                </a:cxn>
                <a:cxn ang="0">
                  <a:pos x="358" y="24"/>
                </a:cxn>
                <a:cxn ang="0">
                  <a:pos x="330" y="6"/>
                </a:cxn>
                <a:cxn ang="0">
                  <a:pos x="298" y="0"/>
                </a:cxn>
                <a:cxn ang="0">
                  <a:pos x="280" y="0"/>
                </a:cxn>
                <a:cxn ang="0">
                  <a:pos x="250" y="14"/>
                </a:cxn>
                <a:cxn ang="0">
                  <a:pos x="228" y="36"/>
                </a:cxn>
                <a:cxn ang="0">
                  <a:pos x="214" y="66"/>
                </a:cxn>
                <a:cxn ang="0">
                  <a:pos x="212" y="84"/>
                </a:cxn>
                <a:cxn ang="0">
                  <a:pos x="218" y="108"/>
                </a:cxn>
                <a:cxn ang="0">
                  <a:pos x="232" y="130"/>
                </a:cxn>
                <a:cxn ang="0">
                  <a:pos x="250" y="152"/>
                </a:cxn>
                <a:cxn ang="0">
                  <a:pos x="254" y="158"/>
                </a:cxn>
                <a:cxn ang="0">
                  <a:pos x="256" y="202"/>
                </a:cxn>
                <a:cxn ang="0">
                  <a:pos x="256" y="212"/>
                </a:cxn>
                <a:cxn ang="0">
                  <a:pos x="248" y="212"/>
                </a:cxn>
                <a:cxn ang="0">
                  <a:pos x="8" y="212"/>
                </a:cxn>
                <a:cxn ang="0">
                  <a:pos x="2" y="214"/>
                </a:cxn>
                <a:cxn ang="0">
                  <a:pos x="0" y="220"/>
                </a:cxn>
                <a:cxn ang="0">
                  <a:pos x="0" y="798"/>
                </a:cxn>
                <a:cxn ang="0">
                  <a:pos x="2" y="804"/>
                </a:cxn>
                <a:cxn ang="0">
                  <a:pos x="8" y="806"/>
                </a:cxn>
                <a:cxn ang="0">
                  <a:pos x="586" y="806"/>
                </a:cxn>
                <a:cxn ang="0">
                  <a:pos x="592" y="804"/>
                </a:cxn>
                <a:cxn ang="0">
                  <a:pos x="594" y="798"/>
                </a:cxn>
                <a:cxn ang="0">
                  <a:pos x="594" y="558"/>
                </a:cxn>
                <a:cxn ang="0">
                  <a:pos x="592" y="554"/>
                </a:cxn>
                <a:cxn ang="0">
                  <a:pos x="586" y="550"/>
                </a:cxn>
                <a:cxn ang="0">
                  <a:pos x="538" y="550"/>
                </a:cxn>
                <a:cxn ang="0">
                  <a:pos x="524" y="556"/>
                </a:cxn>
                <a:cxn ang="0">
                  <a:pos x="518" y="562"/>
                </a:cxn>
                <a:cxn ang="0">
                  <a:pos x="490" y="582"/>
                </a:cxn>
                <a:cxn ang="0">
                  <a:pos x="466" y="592"/>
                </a:cxn>
                <a:cxn ang="0">
                  <a:pos x="452" y="594"/>
                </a:cxn>
                <a:cxn ang="0">
                  <a:pos x="418" y="588"/>
                </a:cxn>
                <a:cxn ang="0">
                  <a:pos x="390" y="570"/>
                </a:cxn>
                <a:cxn ang="0">
                  <a:pos x="370" y="542"/>
                </a:cxn>
                <a:cxn ang="0">
                  <a:pos x="364" y="510"/>
                </a:cxn>
                <a:cxn ang="0">
                  <a:pos x="366" y="492"/>
                </a:cxn>
                <a:cxn ang="0">
                  <a:pos x="380" y="462"/>
                </a:cxn>
                <a:cxn ang="0">
                  <a:pos x="404" y="440"/>
                </a:cxn>
                <a:cxn ang="0">
                  <a:pos x="434" y="426"/>
                </a:cxn>
                <a:cxn ang="0">
                  <a:pos x="452" y="426"/>
                </a:cxn>
              </a:cxnLst>
              <a:rect l="0" t="0" r="r" b="b"/>
              <a:pathLst>
                <a:path w="594" h="806">
                  <a:moveTo>
                    <a:pt x="452" y="426"/>
                  </a:moveTo>
                  <a:lnTo>
                    <a:pt x="452" y="426"/>
                  </a:lnTo>
                  <a:lnTo>
                    <a:pt x="466" y="426"/>
                  </a:lnTo>
                  <a:lnTo>
                    <a:pt x="478" y="432"/>
                  </a:lnTo>
                  <a:lnTo>
                    <a:pt x="490" y="438"/>
                  </a:lnTo>
                  <a:lnTo>
                    <a:pt x="500" y="444"/>
                  </a:lnTo>
                  <a:lnTo>
                    <a:pt x="518" y="458"/>
                  </a:lnTo>
                  <a:lnTo>
                    <a:pt x="524" y="464"/>
                  </a:lnTo>
                  <a:lnTo>
                    <a:pt x="524" y="464"/>
                  </a:lnTo>
                  <a:lnTo>
                    <a:pt x="530" y="468"/>
                  </a:lnTo>
                  <a:lnTo>
                    <a:pt x="538" y="468"/>
                  </a:lnTo>
                  <a:lnTo>
                    <a:pt x="586" y="468"/>
                  </a:lnTo>
                  <a:lnTo>
                    <a:pt x="586" y="468"/>
                  </a:lnTo>
                  <a:lnTo>
                    <a:pt x="590" y="468"/>
                  </a:lnTo>
                  <a:lnTo>
                    <a:pt x="592" y="466"/>
                  </a:lnTo>
                  <a:lnTo>
                    <a:pt x="594" y="464"/>
                  </a:lnTo>
                  <a:lnTo>
                    <a:pt x="594" y="460"/>
                  </a:lnTo>
                  <a:lnTo>
                    <a:pt x="594" y="220"/>
                  </a:lnTo>
                  <a:lnTo>
                    <a:pt x="594" y="220"/>
                  </a:lnTo>
                  <a:lnTo>
                    <a:pt x="594" y="216"/>
                  </a:lnTo>
                  <a:lnTo>
                    <a:pt x="592" y="214"/>
                  </a:lnTo>
                  <a:lnTo>
                    <a:pt x="590" y="212"/>
                  </a:lnTo>
                  <a:lnTo>
                    <a:pt x="586" y="212"/>
                  </a:lnTo>
                  <a:lnTo>
                    <a:pt x="346" y="212"/>
                  </a:lnTo>
                  <a:lnTo>
                    <a:pt x="346" y="212"/>
                  </a:lnTo>
                  <a:lnTo>
                    <a:pt x="338" y="212"/>
                  </a:lnTo>
                  <a:lnTo>
                    <a:pt x="338" y="212"/>
                  </a:lnTo>
                  <a:lnTo>
                    <a:pt x="338" y="202"/>
                  </a:lnTo>
                  <a:lnTo>
                    <a:pt x="338" y="166"/>
                  </a:lnTo>
                  <a:lnTo>
                    <a:pt x="338" y="166"/>
                  </a:lnTo>
                  <a:lnTo>
                    <a:pt x="340" y="158"/>
                  </a:lnTo>
                  <a:lnTo>
                    <a:pt x="344" y="152"/>
                  </a:lnTo>
                  <a:lnTo>
                    <a:pt x="344" y="152"/>
                  </a:lnTo>
                  <a:lnTo>
                    <a:pt x="350" y="146"/>
                  </a:lnTo>
                  <a:lnTo>
                    <a:pt x="364" y="130"/>
                  </a:lnTo>
                  <a:lnTo>
                    <a:pt x="370" y="120"/>
                  </a:lnTo>
                  <a:lnTo>
                    <a:pt x="376" y="108"/>
                  </a:lnTo>
                  <a:lnTo>
                    <a:pt x="380" y="96"/>
                  </a:lnTo>
                  <a:lnTo>
                    <a:pt x="382" y="84"/>
                  </a:lnTo>
                  <a:lnTo>
                    <a:pt x="382" y="84"/>
                  </a:lnTo>
                  <a:lnTo>
                    <a:pt x="380" y="66"/>
                  </a:lnTo>
                  <a:lnTo>
                    <a:pt x="376" y="50"/>
                  </a:lnTo>
                  <a:lnTo>
                    <a:pt x="368" y="36"/>
                  </a:lnTo>
                  <a:lnTo>
                    <a:pt x="358" y="24"/>
                  </a:lnTo>
                  <a:lnTo>
                    <a:pt x="344" y="14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280" y="0"/>
                  </a:lnTo>
                  <a:lnTo>
                    <a:pt x="264" y="6"/>
                  </a:lnTo>
                  <a:lnTo>
                    <a:pt x="250" y="14"/>
                  </a:lnTo>
                  <a:lnTo>
                    <a:pt x="238" y="24"/>
                  </a:lnTo>
                  <a:lnTo>
                    <a:pt x="228" y="36"/>
                  </a:lnTo>
                  <a:lnTo>
                    <a:pt x="220" y="50"/>
                  </a:lnTo>
                  <a:lnTo>
                    <a:pt x="214" y="66"/>
                  </a:lnTo>
                  <a:lnTo>
                    <a:pt x="212" y="84"/>
                  </a:lnTo>
                  <a:lnTo>
                    <a:pt x="212" y="84"/>
                  </a:lnTo>
                  <a:lnTo>
                    <a:pt x="214" y="96"/>
                  </a:lnTo>
                  <a:lnTo>
                    <a:pt x="218" y="108"/>
                  </a:lnTo>
                  <a:lnTo>
                    <a:pt x="224" y="120"/>
                  </a:lnTo>
                  <a:lnTo>
                    <a:pt x="232" y="130"/>
                  </a:lnTo>
                  <a:lnTo>
                    <a:pt x="244" y="146"/>
                  </a:lnTo>
                  <a:lnTo>
                    <a:pt x="250" y="152"/>
                  </a:lnTo>
                  <a:lnTo>
                    <a:pt x="250" y="152"/>
                  </a:lnTo>
                  <a:lnTo>
                    <a:pt x="254" y="158"/>
                  </a:lnTo>
                  <a:lnTo>
                    <a:pt x="256" y="166"/>
                  </a:lnTo>
                  <a:lnTo>
                    <a:pt x="256" y="202"/>
                  </a:lnTo>
                  <a:lnTo>
                    <a:pt x="256" y="202"/>
                  </a:lnTo>
                  <a:lnTo>
                    <a:pt x="256" y="212"/>
                  </a:lnTo>
                  <a:lnTo>
                    <a:pt x="256" y="212"/>
                  </a:lnTo>
                  <a:lnTo>
                    <a:pt x="248" y="212"/>
                  </a:lnTo>
                  <a:lnTo>
                    <a:pt x="8" y="212"/>
                  </a:lnTo>
                  <a:lnTo>
                    <a:pt x="8" y="212"/>
                  </a:lnTo>
                  <a:lnTo>
                    <a:pt x="6" y="212"/>
                  </a:lnTo>
                  <a:lnTo>
                    <a:pt x="2" y="214"/>
                  </a:lnTo>
                  <a:lnTo>
                    <a:pt x="0" y="216"/>
                  </a:lnTo>
                  <a:lnTo>
                    <a:pt x="0" y="220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0" y="802"/>
                  </a:lnTo>
                  <a:lnTo>
                    <a:pt x="2" y="804"/>
                  </a:lnTo>
                  <a:lnTo>
                    <a:pt x="6" y="806"/>
                  </a:lnTo>
                  <a:lnTo>
                    <a:pt x="8" y="806"/>
                  </a:lnTo>
                  <a:lnTo>
                    <a:pt x="586" y="806"/>
                  </a:lnTo>
                  <a:lnTo>
                    <a:pt x="586" y="806"/>
                  </a:lnTo>
                  <a:lnTo>
                    <a:pt x="590" y="806"/>
                  </a:lnTo>
                  <a:lnTo>
                    <a:pt x="592" y="804"/>
                  </a:lnTo>
                  <a:lnTo>
                    <a:pt x="594" y="802"/>
                  </a:lnTo>
                  <a:lnTo>
                    <a:pt x="594" y="798"/>
                  </a:lnTo>
                  <a:lnTo>
                    <a:pt x="594" y="558"/>
                  </a:lnTo>
                  <a:lnTo>
                    <a:pt x="594" y="558"/>
                  </a:lnTo>
                  <a:lnTo>
                    <a:pt x="594" y="556"/>
                  </a:lnTo>
                  <a:lnTo>
                    <a:pt x="592" y="554"/>
                  </a:lnTo>
                  <a:lnTo>
                    <a:pt x="590" y="552"/>
                  </a:lnTo>
                  <a:lnTo>
                    <a:pt x="586" y="550"/>
                  </a:lnTo>
                  <a:lnTo>
                    <a:pt x="538" y="550"/>
                  </a:lnTo>
                  <a:lnTo>
                    <a:pt x="538" y="550"/>
                  </a:lnTo>
                  <a:lnTo>
                    <a:pt x="530" y="552"/>
                  </a:lnTo>
                  <a:lnTo>
                    <a:pt x="524" y="556"/>
                  </a:lnTo>
                  <a:lnTo>
                    <a:pt x="524" y="556"/>
                  </a:lnTo>
                  <a:lnTo>
                    <a:pt x="518" y="562"/>
                  </a:lnTo>
                  <a:lnTo>
                    <a:pt x="500" y="576"/>
                  </a:lnTo>
                  <a:lnTo>
                    <a:pt x="490" y="582"/>
                  </a:lnTo>
                  <a:lnTo>
                    <a:pt x="478" y="588"/>
                  </a:lnTo>
                  <a:lnTo>
                    <a:pt x="466" y="592"/>
                  </a:lnTo>
                  <a:lnTo>
                    <a:pt x="452" y="594"/>
                  </a:lnTo>
                  <a:lnTo>
                    <a:pt x="452" y="594"/>
                  </a:lnTo>
                  <a:lnTo>
                    <a:pt x="434" y="592"/>
                  </a:lnTo>
                  <a:lnTo>
                    <a:pt x="418" y="588"/>
                  </a:lnTo>
                  <a:lnTo>
                    <a:pt x="404" y="580"/>
                  </a:lnTo>
                  <a:lnTo>
                    <a:pt x="390" y="570"/>
                  </a:lnTo>
                  <a:lnTo>
                    <a:pt x="380" y="558"/>
                  </a:lnTo>
                  <a:lnTo>
                    <a:pt x="370" y="542"/>
                  </a:lnTo>
                  <a:lnTo>
                    <a:pt x="366" y="526"/>
                  </a:lnTo>
                  <a:lnTo>
                    <a:pt x="364" y="510"/>
                  </a:lnTo>
                  <a:lnTo>
                    <a:pt x="364" y="510"/>
                  </a:lnTo>
                  <a:lnTo>
                    <a:pt x="366" y="492"/>
                  </a:lnTo>
                  <a:lnTo>
                    <a:pt x="370" y="476"/>
                  </a:lnTo>
                  <a:lnTo>
                    <a:pt x="380" y="462"/>
                  </a:lnTo>
                  <a:lnTo>
                    <a:pt x="390" y="450"/>
                  </a:lnTo>
                  <a:lnTo>
                    <a:pt x="404" y="440"/>
                  </a:lnTo>
                  <a:lnTo>
                    <a:pt x="418" y="432"/>
                  </a:lnTo>
                  <a:lnTo>
                    <a:pt x="434" y="426"/>
                  </a:lnTo>
                  <a:lnTo>
                    <a:pt x="452" y="426"/>
                  </a:lnTo>
                  <a:lnTo>
                    <a:pt x="452" y="426"/>
                  </a:lnTo>
                  <a:close/>
                </a:path>
              </a:pathLst>
            </a:custGeom>
            <a:solidFill>
              <a:srgbClr val="C00000"/>
            </a:solidFill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defRPr/>
              </a:pPr>
              <a:endParaRPr lang="da-DK" sz="800" ker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4"/>
            <p:cNvSpPr/>
            <p:nvPr/>
          </p:nvSpPr>
          <p:spPr bwMode="auto">
            <a:xfrm rot="5400000">
              <a:off x="8939038" y="1876456"/>
              <a:ext cx="1459768" cy="1980282"/>
            </a:xfrm>
            <a:custGeom>
              <a:avLst/>
              <a:gdLst/>
              <a:ahLst/>
              <a:cxnLst>
                <a:cxn ang="0">
                  <a:pos x="452" y="426"/>
                </a:cxn>
                <a:cxn ang="0">
                  <a:pos x="478" y="432"/>
                </a:cxn>
                <a:cxn ang="0">
                  <a:pos x="500" y="444"/>
                </a:cxn>
                <a:cxn ang="0">
                  <a:pos x="524" y="464"/>
                </a:cxn>
                <a:cxn ang="0">
                  <a:pos x="530" y="468"/>
                </a:cxn>
                <a:cxn ang="0">
                  <a:pos x="586" y="468"/>
                </a:cxn>
                <a:cxn ang="0">
                  <a:pos x="590" y="468"/>
                </a:cxn>
                <a:cxn ang="0">
                  <a:pos x="594" y="464"/>
                </a:cxn>
                <a:cxn ang="0">
                  <a:pos x="594" y="220"/>
                </a:cxn>
                <a:cxn ang="0">
                  <a:pos x="594" y="216"/>
                </a:cxn>
                <a:cxn ang="0">
                  <a:pos x="590" y="212"/>
                </a:cxn>
                <a:cxn ang="0">
                  <a:pos x="346" y="212"/>
                </a:cxn>
                <a:cxn ang="0">
                  <a:pos x="338" y="212"/>
                </a:cxn>
                <a:cxn ang="0">
                  <a:pos x="338" y="202"/>
                </a:cxn>
                <a:cxn ang="0">
                  <a:pos x="338" y="166"/>
                </a:cxn>
                <a:cxn ang="0">
                  <a:pos x="344" y="152"/>
                </a:cxn>
                <a:cxn ang="0">
                  <a:pos x="350" y="146"/>
                </a:cxn>
                <a:cxn ang="0">
                  <a:pos x="370" y="120"/>
                </a:cxn>
                <a:cxn ang="0">
                  <a:pos x="380" y="96"/>
                </a:cxn>
                <a:cxn ang="0">
                  <a:pos x="382" y="84"/>
                </a:cxn>
                <a:cxn ang="0">
                  <a:pos x="376" y="50"/>
                </a:cxn>
                <a:cxn ang="0">
                  <a:pos x="358" y="24"/>
                </a:cxn>
                <a:cxn ang="0">
                  <a:pos x="330" y="6"/>
                </a:cxn>
                <a:cxn ang="0">
                  <a:pos x="298" y="0"/>
                </a:cxn>
                <a:cxn ang="0">
                  <a:pos x="280" y="0"/>
                </a:cxn>
                <a:cxn ang="0">
                  <a:pos x="250" y="14"/>
                </a:cxn>
                <a:cxn ang="0">
                  <a:pos x="228" y="36"/>
                </a:cxn>
                <a:cxn ang="0">
                  <a:pos x="214" y="66"/>
                </a:cxn>
                <a:cxn ang="0">
                  <a:pos x="212" y="84"/>
                </a:cxn>
                <a:cxn ang="0">
                  <a:pos x="218" y="108"/>
                </a:cxn>
                <a:cxn ang="0">
                  <a:pos x="232" y="130"/>
                </a:cxn>
                <a:cxn ang="0">
                  <a:pos x="250" y="152"/>
                </a:cxn>
                <a:cxn ang="0">
                  <a:pos x="254" y="158"/>
                </a:cxn>
                <a:cxn ang="0">
                  <a:pos x="256" y="202"/>
                </a:cxn>
                <a:cxn ang="0">
                  <a:pos x="256" y="212"/>
                </a:cxn>
                <a:cxn ang="0">
                  <a:pos x="248" y="212"/>
                </a:cxn>
                <a:cxn ang="0">
                  <a:pos x="8" y="212"/>
                </a:cxn>
                <a:cxn ang="0">
                  <a:pos x="2" y="214"/>
                </a:cxn>
                <a:cxn ang="0">
                  <a:pos x="0" y="220"/>
                </a:cxn>
                <a:cxn ang="0">
                  <a:pos x="0" y="798"/>
                </a:cxn>
                <a:cxn ang="0">
                  <a:pos x="2" y="804"/>
                </a:cxn>
                <a:cxn ang="0">
                  <a:pos x="8" y="806"/>
                </a:cxn>
                <a:cxn ang="0">
                  <a:pos x="586" y="806"/>
                </a:cxn>
                <a:cxn ang="0">
                  <a:pos x="592" y="804"/>
                </a:cxn>
                <a:cxn ang="0">
                  <a:pos x="594" y="798"/>
                </a:cxn>
                <a:cxn ang="0">
                  <a:pos x="594" y="558"/>
                </a:cxn>
                <a:cxn ang="0">
                  <a:pos x="592" y="554"/>
                </a:cxn>
                <a:cxn ang="0">
                  <a:pos x="586" y="550"/>
                </a:cxn>
                <a:cxn ang="0">
                  <a:pos x="538" y="550"/>
                </a:cxn>
                <a:cxn ang="0">
                  <a:pos x="524" y="556"/>
                </a:cxn>
                <a:cxn ang="0">
                  <a:pos x="518" y="562"/>
                </a:cxn>
                <a:cxn ang="0">
                  <a:pos x="490" y="582"/>
                </a:cxn>
                <a:cxn ang="0">
                  <a:pos x="466" y="592"/>
                </a:cxn>
                <a:cxn ang="0">
                  <a:pos x="452" y="594"/>
                </a:cxn>
                <a:cxn ang="0">
                  <a:pos x="418" y="588"/>
                </a:cxn>
                <a:cxn ang="0">
                  <a:pos x="390" y="570"/>
                </a:cxn>
                <a:cxn ang="0">
                  <a:pos x="370" y="542"/>
                </a:cxn>
                <a:cxn ang="0">
                  <a:pos x="364" y="510"/>
                </a:cxn>
                <a:cxn ang="0">
                  <a:pos x="366" y="492"/>
                </a:cxn>
                <a:cxn ang="0">
                  <a:pos x="380" y="462"/>
                </a:cxn>
                <a:cxn ang="0">
                  <a:pos x="404" y="440"/>
                </a:cxn>
                <a:cxn ang="0">
                  <a:pos x="434" y="426"/>
                </a:cxn>
                <a:cxn ang="0">
                  <a:pos x="452" y="426"/>
                </a:cxn>
              </a:cxnLst>
              <a:rect l="0" t="0" r="r" b="b"/>
              <a:pathLst>
                <a:path w="594" h="806">
                  <a:moveTo>
                    <a:pt x="452" y="426"/>
                  </a:moveTo>
                  <a:lnTo>
                    <a:pt x="452" y="426"/>
                  </a:lnTo>
                  <a:lnTo>
                    <a:pt x="466" y="426"/>
                  </a:lnTo>
                  <a:lnTo>
                    <a:pt x="478" y="432"/>
                  </a:lnTo>
                  <a:lnTo>
                    <a:pt x="490" y="438"/>
                  </a:lnTo>
                  <a:lnTo>
                    <a:pt x="500" y="444"/>
                  </a:lnTo>
                  <a:lnTo>
                    <a:pt x="518" y="458"/>
                  </a:lnTo>
                  <a:lnTo>
                    <a:pt x="524" y="464"/>
                  </a:lnTo>
                  <a:lnTo>
                    <a:pt x="524" y="464"/>
                  </a:lnTo>
                  <a:lnTo>
                    <a:pt x="530" y="468"/>
                  </a:lnTo>
                  <a:lnTo>
                    <a:pt x="538" y="468"/>
                  </a:lnTo>
                  <a:lnTo>
                    <a:pt x="586" y="468"/>
                  </a:lnTo>
                  <a:lnTo>
                    <a:pt x="586" y="468"/>
                  </a:lnTo>
                  <a:lnTo>
                    <a:pt x="590" y="468"/>
                  </a:lnTo>
                  <a:lnTo>
                    <a:pt x="592" y="466"/>
                  </a:lnTo>
                  <a:lnTo>
                    <a:pt x="594" y="464"/>
                  </a:lnTo>
                  <a:lnTo>
                    <a:pt x="594" y="460"/>
                  </a:lnTo>
                  <a:lnTo>
                    <a:pt x="594" y="220"/>
                  </a:lnTo>
                  <a:lnTo>
                    <a:pt x="594" y="220"/>
                  </a:lnTo>
                  <a:lnTo>
                    <a:pt x="594" y="216"/>
                  </a:lnTo>
                  <a:lnTo>
                    <a:pt x="592" y="214"/>
                  </a:lnTo>
                  <a:lnTo>
                    <a:pt x="590" y="212"/>
                  </a:lnTo>
                  <a:lnTo>
                    <a:pt x="586" y="212"/>
                  </a:lnTo>
                  <a:lnTo>
                    <a:pt x="346" y="212"/>
                  </a:lnTo>
                  <a:lnTo>
                    <a:pt x="346" y="212"/>
                  </a:lnTo>
                  <a:lnTo>
                    <a:pt x="338" y="212"/>
                  </a:lnTo>
                  <a:lnTo>
                    <a:pt x="338" y="212"/>
                  </a:lnTo>
                  <a:lnTo>
                    <a:pt x="338" y="202"/>
                  </a:lnTo>
                  <a:lnTo>
                    <a:pt x="338" y="166"/>
                  </a:lnTo>
                  <a:lnTo>
                    <a:pt x="338" y="166"/>
                  </a:lnTo>
                  <a:lnTo>
                    <a:pt x="340" y="158"/>
                  </a:lnTo>
                  <a:lnTo>
                    <a:pt x="344" y="152"/>
                  </a:lnTo>
                  <a:lnTo>
                    <a:pt x="344" y="152"/>
                  </a:lnTo>
                  <a:lnTo>
                    <a:pt x="350" y="146"/>
                  </a:lnTo>
                  <a:lnTo>
                    <a:pt x="364" y="130"/>
                  </a:lnTo>
                  <a:lnTo>
                    <a:pt x="370" y="120"/>
                  </a:lnTo>
                  <a:lnTo>
                    <a:pt x="376" y="108"/>
                  </a:lnTo>
                  <a:lnTo>
                    <a:pt x="380" y="96"/>
                  </a:lnTo>
                  <a:lnTo>
                    <a:pt x="382" y="84"/>
                  </a:lnTo>
                  <a:lnTo>
                    <a:pt x="382" y="84"/>
                  </a:lnTo>
                  <a:lnTo>
                    <a:pt x="380" y="66"/>
                  </a:lnTo>
                  <a:lnTo>
                    <a:pt x="376" y="50"/>
                  </a:lnTo>
                  <a:lnTo>
                    <a:pt x="368" y="36"/>
                  </a:lnTo>
                  <a:lnTo>
                    <a:pt x="358" y="24"/>
                  </a:lnTo>
                  <a:lnTo>
                    <a:pt x="344" y="14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98" y="0"/>
                  </a:lnTo>
                  <a:lnTo>
                    <a:pt x="298" y="0"/>
                  </a:lnTo>
                  <a:lnTo>
                    <a:pt x="280" y="0"/>
                  </a:lnTo>
                  <a:lnTo>
                    <a:pt x="264" y="6"/>
                  </a:lnTo>
                  <a:lnTo>
                    <a:pt x="250" y="14"/>
                  </a:lnTo>
                  <a:lnTo>
                    <a:pt x="238" y="24"/>
                  </a:lnTo>
                  <a:lnTo>
                    <a:pt x="228" y="36"/>
                  </a:lnTo>
                  <a:lnTo>
                    <a:pt x="220" y="50"/>
                  </a:lnTo>
                  <a:lnTo>
                    <a:pt x="214" y="66"/>
                  </a:lnTo>
                  <a:lnTo>
                    <a:pt x="212" y="84"/>
                  </a:lnTo>
                  <a:lnTo>
                    <a:pt x="212" y="84"/>
                  </a:lnTo>
                  <a:lnTo>
                    <a:pt x="214" y="96"/>
                  </a:lnTo>
                  <a:lnTo>
                    <a:pt x="218" y="108"/>
                  </a:lnTo>
                  <a:lnTo>
                    <a:pt x="224" y="120"/>
                  </a:lnTo>
                  <a:lnTo>
                    <a:pt x="232" y="130"/>
                  </a:lnTo>
                  <a:lnTo>
                    <a:pt x="244" y="146"/>
                  </a:lnTo>
                  <a:lnTo>
                    <a:pt x="250" y="152"/>
                  </a:lnTo>
                  <a:lnTo>
                    <a:pt x="250" y="152"/>
                  </a:lnTo>
                  <a:lnTo>
                    <a:pt x="254" y="158"/>
                  </a:lnTo>
                  <a:lnTo>
                    <a:pt x="256" y="166"/>
                  </a:lnTo>
                  <a:lnTo>
                    <a:pt x="256" y="202"/>
                  </a:lnTo>
                  <a:lnTo>
                    <a:pt x="256" y="202"/>
                  </a:lnTo>
                  <a:lnTo>
                    <a:pt x="256" y="212"/>
                  </a:lnTo>
                  <a:lnTo>
                    <a:pt x="256" y="212"/>
                  </a:lnTo>
                  <a:lnTo>
                    <a:pt x="248" y="212"/>
                  </a:lnTo>
                  <a:lnTo>
                    <a:pt x="8" y="212"/>
                  </a:lnTo>
                  <a:lnTo>
                    <a:pt x="8" y="212"/>
                  </a:lnTo>
                  <a:lnTo>
                    <a:pt x="6" y="212"/>
                  </a:lnTo>
                  <a:lnTo>
                    <a:pt x="2" y="214"/>
                  </a:lnTo>
                  <a:lnTo>
                    <a:pt x="0" y="216"/>
                  </a:lnTo>
                  <a:lnTo>
                    <a:pt x="0" y="220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0" y="802"/>
                  </a:lnTo>
                  <a:lnTo>
                    <a:pt x="2" y="804"/>
                  </a:lnTo>
                  <a:lnTo>
                    <a:pt x="6" y="806"/>
                  </a:lnTo>
                  <a:lnTo>
                    <a:pt x="8" y="806"/>
                  </a:lnTo>
                  <a:lnTo>
                    <a:pt x="586" y="806"/>
                  </a:lnTo>
                  <a:lnTo>
                    <a:pt x="586" y="806"/>
                  </a:lnTo>
                  <a:lnTo>
                    <a:pt x="590" y="806"/>
                  </a:lnTo>
                  <a:lnTo>
                    <a:pt x="592" y="804"/>
                  </a:lnTo>
                  <a:lnTo>
                    <a:pt x="594" y="802"/>
                  </a:lnTo>
                  <a:lnTo>
                    <a:pt x="594" y="798"/>
                  </a:lnTo>
                  <a:lnTo>
                    <a:pt x="594" y="558"/>
                  </a:lnTo>
                  <a:lnTo>
                    <a:pt x="594" y="558"/>
                  </a:lnTo>
                  <a:lnTo>
                    <a:pt x="594" y="556"/>
                  </a:lnTo>
                  <a:lnTo>
                    <a:pt x="592" y="554"/>
                  </a:lnTo>
                  <a:lnTo>
                    <a:pt x="590" y="552"/>
                  </a:lnTo>
                  <a:lnTo>
                    <a:pt x="586" y="550"/>
                  </a:lnTo>
                  <a:lnTo>
                    <a:pt x="538" y="550"/>
                  </a:lnTo>
                  <a:lnTo>
                    <a:pt x="538" y="550"/>
                  </a:lnTo>
                  <a:lnTo>
                    <a:pt x="530" y="552"/>
                  </a:lnTo>
                  <a:lnTo>
                    <a:pt x="524" y="556"/>
                  </a:lnTo>
                  <a:lnTo>
                    <a:pt x="524" y="556"/>
                  </a:lnTo>
                  <a:lnTo>
                    <a:pt x="518" y="562"/>
                  </a:lnTo>
                  <a:lnTo>
                    <a:pt x="500" y="576"/>
                  </a:lnTo>
                  <a:lnTo>
                    <a:pt x="490" y="582"/>
                  </a:lnTo>
                  <a:lnTo>
                    <a:pt x="478" y="588"/>
                  </a:lnTo>
                  <a:lnTo>
                    <a:pt x="466" y="592"/>
                  </a:lnTo>
                  <a:lnTo>
                    <a:pt x="452" y="594"/>
                  </a:lnTo>
                  <a:lnTo>
                    <a:pt x="452" y="594"/>
                  </a:lnTo>
                  <a:lnTo>
                    <a:pt x="434" y="592"/>
                  </a:lnTo>
                  <a:lnTo>
                    <a:pt x="418" y="588"/>
                  </a:lnTo>
                  <a:lnTo>
                    <a:pt x="404" y="580"/>
                  </a:lnTo>
                  <a:lnTo>
                    <a:pt x="390" y="570"/>
                  </a:lnTo>
                  <a:lnTo>
                    <a:pt x="380" y="558"/>
                  </a:lnTo>
                  <a:lnTo>
                    <a:pt x="370" y="542"/>
                  </a:lnTo>
                  <a:lnTo>
                    <a:pt x="366" y="526"/>
                  </a:lnTo>
                  <a:lnTo>
                    <a:pt x="364" y="510"/>
                  </a:lnTo>
                  <a:lnTo>
                    <a:pt x="364" y="510"/>
                  </a:lnTo>
                  <a:lnTo>
                    <a:pt x="366" y="492"/>
                  </a:lnTo>
                  <a:lnTo>
                    <a:pt x="370" y="476"/>
                  </a:lnTo>
                  <a:lnTo>
                    <a:pt x="380" y="462"/>
                  </a:lnTo>
                  <a:lnTo>
                    <a:pt x="390" y="450"/>
                  </a:lnTo>
                  <a:lnTo>
                    <a:pt x="404" y="440"/>
                  </a:lnTo>
                  <a:lnTo>
                    <a:pt x="418" y="432"/>
                  </a:lnTo>
                  <a:lnTo>
                    <a:pt x="434" y="426"/>
                  </a:lnTo>
                  <a:lnTo>
                    <a:pt x="452" y="426"/>
                  </a:lnTo>
                  <a:lnTo>
                    <a:pt x="452" y="426"/>
                  </a:lnTo>
                  <a:close/>
                </a:path>
              </a:pathLst>
            </a:custGeom>
            <a:solidFill>
              <a:srgbClr val="C00000"/>
            </a:solidFill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defRPr/>
              </a:pPr>
              <a:endParaRPr lang="da-DK" sz="800" ker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8"/>
            <p:cNvGrpSpPr/>
            <p:nvPr/>
          </p:nvGrpSpPr>
          <p:grpSpPr>
            <a:xfrm>
              <a:off x="1940584" y="2280538"/>
              <a:ext cx="626458" cy="626458"/>
              <a:chOff x="1316879" y="4254550"/>
              <a:chExt cx="684000" cy="684000"/>
            </a:xfrm>
          </p:grpSpPr>
          <p:sp>
            <p:nvSpPr>
              <p:cNvPr id="30" name="Freeform 49"/>
              <p:cNvSpPr>
                <a:spLocks noChangeAspect="1" noEditPoints="1"/>
              </p:cNvSpPr>
              <p:nvPr/>
            </p:nvSpPr>
            <p:spPr bwMode="auto">
              <a:xfrm>
                <a:off x="1467830" y="4412272"/>
                <a:ext cx="407999" cy="347492"/>
              </a:xfrm>
              <a:custGeom>
                <a:avLst/>
                <a:gdLst>
                  <a:gd name="T0" fmla="*/ 182 w 400"/>
                  <a:gd name="T1" fmla="*/ 180 h 340"/>
                  <a:gd name="T2" fmla="*/ 218 w 400"/>
                  <a:gd name="T3" fmla="*/ 180 h 340"/>
                  <a:gd name="T4" fmla="*/ 218 w 400"/>
                  <a:gd name="T5" fmla="*/ 220 h 340"/>
                  <a:gd name="T6" fmla="*/ 400 w 400"/>
                  <a:gd name="T7" fmla="*/ 220 h 340"/>
                  <a:gd name="T8" fmla="*/ 396 w 400"/>
                  <a:gd name="T9" fmla="*/ 103 h 340"/>
                  <a:gd name="T10" fmla="*/ 356 w 400"/>
                  <a:gd name="T11" fmla="*/ 60 h 340"/>
                  <a:gd name="T12" fmla="*/ 292 w 400"/>
                  <a:gd name="T13" fmla="*/ 60 h 340"/>
                  <a:gd name="T14" fmla="*/ 268 w 400"/>
                  <a:gd name="T15" fmla="*/ 15 h 340"/>
                  <a:gd name="T16" fmla="*/ 244 w 400"/>
                  <a:gd name="T17" fmla="*/ 0 h 340"/>
                  <a:gd name="T18" fmla="*/ 155 w 400"/>
                  <a:gd name="T19" fmla="*/ 0 h 340"/>
                  <a:gd name="T20" fmla="*/ 132 w 400"/>
                  <a:gd name="T21" fmla="*/ 15 h 340"/>
                  <a:gd name="T22" fmla="*/ 108 w 400"/>
                  <a:gd name="T23" fmla="*/ 60 h 340"/>
                  <a:gd name="T24" fmla="*/ 44 w 400"/>
                  <a:gd name="T25" fmla="*/ 60 h 340"/>
                  <a:gd name="T26" fmla="*/ 4 w 400"/>
                  <a:gd name="T27" fmla="*/ 103 h 340"/>
                  <a:gd name="T28" fmla="*/ 0 w 400"/>
                  <a:gd name="T29" fmla="*/ 220 h 340"/>
                  <a:gd name="T30" fmla="*/ 182 w 400"/>
                  <a:gd name="T31" fmla="*/ 220 h 340"/>
                  <a:gd name="T32" fmla="*/ 182 w 400"/>
                  <a:gd name="T33" fmla="*/ 180 h 340"/>
                  <a:gd name="T34" fmla="*/ 153 w 400"/>
                  <a:gd name="T35" fmla="*/ 38 h 340"/>
                  <a:gd name="T36" fmla="*/ 169 w 400"/>
                  <a:gd name="T37" fmla="*/ 28 h 340"/>
                  <a:gd name="T38" fmla="*/ 230 w 400"/>
                  <a:gd name="T39" fmla="*/ 28 h 340"/>
                  <a:gd name="T40" fmla="*/ 247 w 400"/>
                  <a:gd name="T41" fmla="*/ 38 h 340"/>
                  <a:gd name="T42" fmla="*/ 258 w 400"/>
                  <a:gd name="T43" fmla="*/ 60 h 340"/>
                  <a:gd name="T44" fmla="*/ 141 w 400"/>
                  <a:gd name="T45" fmla="*/ 60 h 340"/>
                  <a:gd name="T46" fmla="*/ 153 w 400"/>
                  <a:gd name="T47" fmla="*/ 38 h 340"/>
                  <a:gd name="T48" fmla="*/ 218 w 400"/>
                  <a:gd name="T49" fmla="*/ 280 h 340"/>
                  <a:gd name="T50" fmla="*/ 182 w 400"/>
                  <a:gd name="T51" fmla="*/ 280 h 340"/>
                  <a:gd name="T52" fmla="*/ 182 w 400"/>
                  <a:gd name="T53" fmla="*/ 240 h 340"/>
                  <a:gd name="T54" fmla="*/ 10 w 400"/>
                  <a:gd name="T55" fmla="*/ 240 h 340"/>
                  <a:gd name="T56" fmla="*/ 14 w 400"/>
                  <a:gd name="T57" fmla="*/ 306 h 340"/>
                  <a:gd name="T58" fmla="*/ 50 w 400"/>
                  <a:gd name="T59" fmla="*/ 340 h 340"/>
                  <a:gd name="T60" fmla="*/ 350 w 400"/>
                  <a:gd name="T61" fmla="*/ 340 h 340"/>
                  <a:gd name="T62" fmla="*/ 386 w 400"/>
                  <a:gd name="T63" fmla="*/ 306 h 340"/>
                  <a:gd name="T64" fmla="*/ 390 w 400"/>
                  <a:gd name="T65" fmla="*/ 240 h 340"/>
                  <a:gd name="T66" fmla="*/ 218 w 400"/>
                  <a:gd name="T67" fmla="*/ 240 h 340"/>
                  <a:gd name="T68" fmla="*/ 218 w 400"/>
                  <a:gd name="T69" fmla="*/ 28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00" h="340">
                    <a:moveTo>
                      <a:pt x="182" y="180"/>
                    </a:moveTo>
                    <a:cubicBezTo>
                      <a:pt x="218" y="180"/>
                      <a:pt x="218" y="180"/>
                      <a:pt x="218" y="180"/>
                    </a:cubicBezTo>
                    <a:cubicBezTo>
                      <a:pt x="218" y="220"/>
                      <a:pt x="218" y="220"/>
                      <a:pt x="218" y="220"/>
                    </a:cubicBezTo>
                    <a:cubicBezTo>
                      <a:pt x="400" y="220"/>
                      <a:pt x="400" y="220"/>
                      <a:pt x="400" y="220"/>
                    </a:cubicBezTo>
                    <a:cubicBezTo>
                      <a:pt x="400" y="220"/>
                      <a:pt x="397" y="131"/>
                      <a:pt x="396" y="103"/>
                    </a:cubicBezTo>
                    <a:cubicBezTo>
                      <a:pt x="395" y="76"/>
                      <a:pt x="385" y="60"/>
                      <a:pt x="356" y="60"/>
                    </a:cubicBezTo>
                    <a:cubicBezTo>
                      <a:pt x="292" y="60"/>
                      <a:pt x="292" y="60"/>
                      <a:pt x="292" y="60"/>
                    </a:cubicBezTo>
                    <a:cubicBezTo>
                      <a:pt x="282" y="41"/>
                      <a:pt x="271" y="21"/>
                      <a:pt x="268" y="15"/>
                    </a:cubicBezTo>
                    <a:cubicBezTo>
                      <a:pt x="261" y="2"/>
                      <a:pt x="259" y="0"/>
                      <a:pt x="244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41" y="0"/>
                      <a:pt x="138" y="2"/>
                      <a:pt x="132" y="15"/>
                    </a:cubicBezTo>
                    <a:cubicBezTo>
                      <a:pt x="129" y="21"/>
                      <a:pt x="118" y="41"/>
                      <a:pt x="108" y="60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14" y="60"/>
                      <a:pt x="5" y="76"/>
                      <a:pt x="4" y="103"/>
                    </a:cubicBezTo>
                    <a:cubicBezTo>
                      <a:pt x="3" y="129"/>
                      <a:pt x="0" y="220"/>
                      <a:pt x="0" y="220"/>
                    </a:cubicBezTo>
                    <a:cubicBezTo>
                      <a:pt x="182" y="220"/>
                      <a:pt x="182" y="220"/>
                      <a:pt x="182" y="220"/>
                    </a:cubicBezTo>
                    <a:lnTo>
                      <a:pt x="182" y="180"/>
                    </a:lnTo>
                    <a:close/>
                    <a:moveTo>
                      <a:pt x="153" y="38"/>
                    </a:moveTo>
                    <a:cubicBezTo>
                      <a:pt x="157" y="30"/>
                      <a:pt x="159" y="28"/>
                      <a:pt x="169" y="28"/>
                    </a:cubicBezTo>
                    <a:cubicBezTo>
                      <a:pt x="230" y="28"/>
                      <a:pt x="230" y="28"/>
                      <a:pt x="230" y="28"/>
                    </a:cubicBezTo>
                    <a:cubicBezTo>
                      <a:pt x="241" y="28"/>
                      <a:pt x="242" y="30"/>
                      <a:pt x="247" y="38"/>
                    </a:cubicBezTo>
                    <a:cubicBezTo>
                      <a:pt x="248" y="41"/>
                      <a:pt x="253" y="50"/>
                      <a:pt x="258" y="60"/>
                    </a:cubicBezTo>
                    <a:cubicBezTo>
                      <a:pt x="141" y="60"/>
                      <a:pt x="141" y="60"/>
                      <a:pt x="141" y="60"/>
                    </a:cubicBezTo>
                    <a:cubicBezTo>
                      <a:pt x="146" y="50"/>
                      <a:pt x="151" y="41"/>
                      <a:pt x="153" y="38"/>
                    </a:cubicBezTo>
                    <a:close/>
                    <a:moveTo>
                      <a:pt x="218" y="280"/>
                    </a:moveTo>
                    <a:cubicBezTo>
                      <a:pt x="182" y="280"/>
                      <a:pt x="182" y="280"/>
                      <a:pt x="182" y="280"/>
                    </a:cubicBezTo>
                    <a:cubicBezTo>
                      <a:pt x="182" y="240"/>
                      <a:pt x="182" y="240"/>
                      <a:pt x="182" y="240"/>
                    </a:cubicBezTo>
                    <a:cubicBezTo>
                      <a:pt x="10" y="240"/>
                      <a:pt x="10" y="240"/>
                      <a:pt x="10" y="240"/>
                    </a:cubicBezTo>
                    <a:cubicBezTo>
                      <a:pt x="10" y="240"/>
                      <a:pt x="12" y="276"/>
                      <a:pt x="14" y="306"/>
                    </a:cubicBezTo>
                    <a:cubicBezTo>
                      <a:pt x="14" y="319"/>
                      <a:pt x="18" y="340"/>
                      <a:pt x="50" y="340"/>
                    </a:cubicBezTo>
                    <a:cubicBezTo>
                      <a:pt x="350" y="340"/>
                      <a:pt x="350" y="340"/>
                      <a:pt x="350" y="340"/>
                    </a:cubicBezTo>
                    <a:cubicBezTo>
                      <a:pt x="381" y="340"/>
                      <a:pt x="385" y="319"/>
                      <a:pt x="386" y="306"/>
                    </a:cubicBezTo>
                    <a:cubicBezTo>
                      <a:pt x="388" y="275"/>
                      <a:pt x="390" y="240"/>
                      <a:pt x="390" y="240"/>
                    </a:cubicBezTo>
                    <a:cubicBezTo>
                      <a:pt x="218" y="240"/>
                      <a:pt x="218" y="240"/>
                      <a:pt x="218" y="240"/>
                    </a:cubicBezTo>
                    <a:lnTo>
                      <a:pt x="218" y="280"/>
                    </a:ln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83748" tIns="41874" rIns="83748" bIns="4187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124"/>
              <p:cNvSpPr/>
              <p:nvPr/>
            </p:nvSpPr>
            <p:spPr>
              <a:xfrm>
                <a:off x="1316879" y="4254550"/>
                <a:ext cx="684000" cy="684000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" name="Group 129"/>
            <p:cNvGrpSpPr/>
            <p:nvPr/>
          </p:nvGrpSpPr>
          <p:grpSpPr>
            <a:xfrm>
              <a:off x="4323290" y="2280544"/>
              <a:ext cx="626460" cy="626459"/>
              <a:chOff x="3401741" y="4254550"/>
              <a:chExt cx="684000" cy="684000"/>
            </a:xfrm>
          </p:grpSpPr>
          <p:sp>
            <p:nvSpPr>
              <p:cNvPr id="28" name="Freeform 31"/>
              <p:cNvSpPr>
                <a:spLocks noChangeAspect="1" noEditPoints="1"/>
              </p:cNvSpPr>
              <p:nvPr/>
            </p:nvSpPr>
            <p:spPr bwMode="auto">
              <a:xfrm>
                <a:off x="3577110" y="4366532"/>
                <a:ext cx="333262" cy="468000"/>
              </a:xfrm>
              <a:custGeom>
                <a:avLst/>
                <a:gdLst>
                  <a:gd name="T0" fmla="*/ 90 w 293"/>
                  <a:gd name="T1" fmla="*/ 383 h 400"/>
                  <a:gd name="T2" fmla="*/ 147 w 293"/>
                  <a:gd name="T3" fmla="*/ 400 h 400"/>
                  <a:gd name="T4" fmla="*/ 203 w 293"/>
                  <a:gd name="T5" fmla="*/ 383 h 400"/>
                  <a:gd name="T6" fmla="*/ 203 w 293"/>
                  <a:gd name="T7" fmla="*/ 342 h 400"/>
                  <a:gd name="T8" fmla="*/ 90 w 293"/>
                  <a:gd name="T9" fmla="*/ 342 h 400"/>
                  <a:gd name="T10" fmla="*/ 90 w 293"/>
                  <a:gd name="T11" fmla="*/ 383 h 400"/>
                  <a:gd name="T12" fmla="*/ 201 w 293"/>
                  <a:gd name="T13" fmla="*/ 318 h 400"/>
                  <a:gd name="T14" fmla="*/ 286 w 293"/>
                  <a:gd name="T15" fmla="*/ 116 h 400"/>
                  <a:gd name="T16" fmla="*/ 147 w 293"/>
                  <a:gd name="T17" fmla="*/ 0 h 400"/>
                  <a:gd name="T18" fmla="*/ 7 w 293"/>
                  <a:gd name="T19" fmla="*/ 116 h 400"/>
                  <a:gd name="T20" fmla="*/ 93 w 293"/>
                  <a:gd name="T21" fmla="*/ 318 h 400"/>
                  <a:gd name="T22" fmla="*/ 201 w 293"/>
                  <a:gd name="T23" fmla="*/ 318 h 400"/>
                  <a:gd name="T24" fmla="*/ 50 w 293"/>
                  <a:gd name="T25" fmla="*/ 119 h 400"/>
                  <a:gd name="T26" fmla="*/ 147 w 293"/>
                  <a:gd name="T27" fmla="*/ 41 h 400"/>
                  <a:gd name="T28" fmla="*/ 244 w 293"/>
                  <a:gd name="T29" fmla="*/ 119 h 400"/>
                  <a:gd name="T30" fmla="*/ 208 w 293"/>
                  <a:gd name="T31" fmla="*/ 198 h 400"/>
                  <a:gd name="T32" fmla="*/ 163 w 293"/>
                  <a:gd name="T33" fmla="*/ 283 h 400"/>
                  <a:gd name="T34" fmla="*/ 130 w 293"/>
                  <a:gd name="T35" fmla="*/ 283 h 400"/>
                  <a:gd name="T36" fmla="*/ 86 w 293"/>
                  <a:gd name="T37" fmla="*/ 198 h 400"/>
                  <a:gd name="T38" fmla="*/ 50 w 293"/>
                  <a:gd name="T39" fmla="*/ 119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3" h="400">
                    <a:moveTo>
                      <a:pt x="90" y="383"/>
                    </a:moveTo>
                    <a:cubicBezTo>
                      <a:pt x="106" y="393"/>
                      <a:pt x="125" y="400"/>
                      <a:pt x="147" y="400"/>
                    </a:cubicBezTo>
                    <a:cubicBezTo>
                      <a:pt x="169" y="400"/>
                      <a:pt x="187" y="393"/>
                      <a:pt x="203" y="383"/>
                    </a:cubicBezTo>
                    <a:cubicBezTo>
                      <a:pt x="203" y="342"/>
                      <a:pt x="203" y="342"/>
                      <a:pt x="203" y="342"/>
                    </a:cubicBezTo>
                    <a:cubicBezTo>
                      <a:pt x="90" y="342"/>
                      <a:pt x="90" y="342"/>
                      <a:pt x="90" y="342"/>
                    </a:cubicBezTo>
                    <a:lnTo>
                      <a:pt x="90" y="383"/>
                    </a:lnTo>
                    <a:close/>
                    <a:moveTo>
                      <a:pt x="201" y="318"/>
                    </a:moveTo>
                    <a:cubicBezTo>
                      <a:pt x="201" y="231"/>
                      <a:pt x="293" y="203"/>
                      <a:pt x="286" y="116"/>
                    </a:cubicBezTo>
                    <a:cubicBezTo>
                      <a:pt x="282" y="61"/>
                      <a:pt x="245" y="0"/>
                      <a:pt x="147" y="0"/>
                    </a:cubicBezTo>
                    <a:cubicBezTo>
                      <a:pt x="49" y="0"/>
                      <a:pt x="12" y="61"/>
                      <a:pt x="7" y="116"/>
                    </a:cubicBezTo>
                    <a:cubicBezTo>
                      <a:pt x="0" y="203"/>
                      <a:pt x="93" y="231"/>
                      <a:pt x="93" y="318"/>
                    </a:cubicBezTo>
                    <a:lnTo>
                      <a:pt x="201" y="318"/>
                    </a:lnTo>
                    <a:close/>
                    <a:moveTo>
                      <a:pt x="50" y="119"/>
                    </a:moveTo>
                    <a:cubicBezTo>
                      <a:pt x="54" y="67"/>
                      <a:pt x="89" y="41"/>
                      <a:pt x="147" y="41"/>
                    </a:cubicBezTo>
                    <a:cubicBezTo>
                      <a:pt x="204" y="41"/>
                      <a:pt x="240" y="67"/>
                      <a:pt x="244" y="119"/>
                    </a:cubicBezTo>
                    <a:cubicBezTo>
                      <a:pt x="246" y="148"/>
                      <a:pt x="230" y="167"/>
                      <a:pt x="208" y="198"/>
                    </a:cubicBezTo>
                    <a:cubicBezTo>
                      <a:pt x="192" y="221"/>
                      <a:pt x="172" y="248"/>
                      <a:pt x="163" y="283"/>
                    </a:cubicBezTo>
                    <a:cubicBezTo>
                      <a:pt x="130" y="283"/>
                      <a:pt x="130" y="283"/>
                      <a:pt x="130" y="283"/>
                    </a:cubicBezTo>
                    <a:cubicBezTo>
                      <a:pt x="121" y="248"/>
                      <a:pt x="102" y="221"/>
                      <a:pt x="86" y="198"/>
                    </a:cubicBezTo>
                    <a:cubicBezTo>
                      <a:pt x="64" y="167"/>
                      <a:pt x="47" y="148"/>
                      <a:pt x="50" y="119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83748" tIns="41874" rIns="83748" bIns="4187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Oval 125"/>
              <p:cNvSpPr/>
              <p:nvPr/>
            </p:nvSpPr>
            <p:spPr>
              <a:xfrm>
                <a:off x="3401741" y="4254550"/>
                <a:ext cx="684000" cy="684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130"/>
            <p:cNvGrpSpPr/>
            <p:nvPr/>
          </p:nvGrpSpPr>
          <p:grpSpPr>
            <a:xfrm>
              <a:off x="6705993" y="2280544"/>
              <a:ext cx="626460" cy="626459"/>
              <a:chOff x="6006611" y="4240036"/>
              <a:chExt cx="684000" cy="684000"/>
            </a:xfrm>
          </p:grpSpPr>
          <p:sp>
            <p:nvSpPr>
              <p:cNvPr id="26" name="Freeform 44"/>
              <p:cNvSpPr>
                <a:spLocks noChangeAspect="1" noEditPoints="1"/>
              </p:cNvSpPr>
              <p:nvPr/>
            </p:nvSpPr>
            <p:spPr bwMode="auto">
              <a:xfrm>
                <a:off x="6132322" y="4366036"/>
                <a:ext cx="432579" cy="432000"/>
              </a:xfrm>
              <a:custGeom>
                <a:avLst/>
                <a:gdLst>
                  <a:gd name="T0" fmla="*/ 287 w 316"/>
                  <a:gd name="T1" fmla="*/ 29 h 316"/>
                  <a:gd name="T2" fmla="*/ 236 w 316"/>
                  <a:gd name="T3" fmla="*/ 4 h 316"/>
                  <a:gd name="T4" fmla="*/ 135 w 316"/>
                  <a:gd name="T5" fmla="*/ 105 h 316"/>
                  <a:gd name="T6" fmla="*/ 20 w 316"/>
                  <a:gd name="T7" fmla="*/ 221 h 316"/>
                  <a:gd name="T8" fmla="*/ 0 w 316"/>
                  <a:gd name="T9" fmla="*/ 316 h 316"/>
                  <a:gd name="T10" fmla="*/ 95 w 316"/>
                  <a:gd name="T11" fmla="*/ 296 h 316"/>
                  <a:gd name="T12" fmla="*/ 210 w 316"/>
                  <a:gd name="T13" fmla="*/ 180 h 316"/>
                  <a:gd name="T14" fmla="*/ 312 w 316"/>
                  <a:gd name="T15" fmla="*/ 79 h 316"/>
                  <a:gd name="T16" fmla="*/ 287 w 316"/>
                  <a:gd name="T17" fmla="*/ 29 h 316"/>
                  <a:gd name="T18" fmla="*/ 89 w 316"/>
                  <a:gd name="T19" fmla="*/ 284 h 316"/>
                  <a:gd name="T20" fmla="*/ 57 w 316"/>
                  <a:gd name="T21" fmla="*/ 291 h 316"/>
                  <a:gd name="T22" fmla="*/ 43 w 316"/>
                  <a:gd name="T23" fmla="*/ 273 h 316"/>
                  <a:gd name="T24" fmla="*/ 24 w 316"/>
                  <a:gd name="T25" fmla="*/ 259 h 316"/>
                  <a:gd name="T26" fmla="*/ 31 w 316"/>
                  <a:gd name="T27" fmla="*/ 226 h 316"/>
                  <a:gd name="T28" fmla="*/ 41 w 316"/>
                  <a:gd name="T29" fmla="*/ 217 h 316"/>
                  <a:gd name="T30" fmla="*/ 78 w 316"/>
                  <a:gd name="T31" fmla="*/ 237 h 316"/>
                  <a:gd name="T32" fmla="*/ 99 w 316"/>
                  <a:gd name="T33" fmla="*/ 275 h 316"/>
                  <a:gd name="T34" fmla="*/ 89 w 316"/>
                  <a:gd name="T35" fmla="*/ 284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6" h="316">
                    <a:moveTo>
                      <a:pt x="287" y="29"/>
                    </a:moveTo>
                    <a:cubicBezTo>
                      <a:pt x="258" y="0"/>
                      <a:pt x="236" y="4"/>
                      <a:pt x="236" y="4"/>
                    </a:cubicBezTo>
                    <a:cubicBezTo>
                      <a:pt x="135" y="105"/>
                      <a:pt x="135" y="105"/>
                      <a:pt x="135" y="105"/>
                    </a:cubicBezTo>
                    <a:cubicBezTo>
                      <a:pt x="20" y="221"/>
                      <a:pt x="20" y="221"/>
                      <a:pt x="20" y="221"/>
                    </a:cubicBezTo>
                    <a:cubicBezTo>
                      <a:pt x="0" y="316"/>
                      <a:pt x="0" y="316"/>
                      <a:pt x="0" y="316"/>
                    </a:cubicBezTo>
                    <a:cubicBezTo>
                      <a:pt x="95" y="296"/>
                      <a:pt x="95" y="296"/>
                      <a:pt x="95" y="296"/>
                    </a:cubicBezTo>
                    <a:cubicBezTo>
                      <a:pt x="210" y="180"/>
                      <a:pt x="210" y="180"/>
                      <a:pt x="210" y="180"/>
                    </a:cubicBezTo>
                    <a:cubicBezTo>
                      <a:pt x="312" y="79"/>
                      <a:pt x="312" y="79"/>
                      <a:pt x="312" y="79"/>
                    </a:cubicBezTo>
                    <a:cubicBezTo>
                      <a:pt x="312" y="79"/>
                      <a:pt x="316" y="58"/>
                      <a:pt x="287" y="29"/>
                    </a:cubicBezTo>
                    <a:close/>
                    <a:moveTo>
                      <a:pt x="89" y="284"/>
                    </a:moveTo>
                    <a:cubicBezTo>
                      <a:pt x="57" y="291"/>
                      <a:pt x="57" y="291"/>
                      <a:pt x="57" y="291"/>
                    </a:cubicBezTo>
                    <a:cubicBezTo>
                      <a:pt x="54" y="285"/>
                      <a:pt x="50" y="280"/>
                      <a:pt x="43" y="273"/>
                    </a:cubicBezTo>
                    <a:cubicBezTo>
                      <a:pt x="36" y="266"/>
                      <a:pt x="30" y="262"/>
                      <a:pt x="24" y="259"/>
                    </a:cubicBezTo>
                    <a:cubicBezTo>
                      <a:pt x="31" y="226"/>
                      <a:pt x="31" y="226"/>
                      <a:pt x="31" y="226"/>
                    </a:cubicBezTo>
                    <a:cubicBezTo>
                      <a:pt x="41" y="217"/>
                      <a:pt x="41" y="217"/>
                      <a:pt x="41" y="217"/>
                    </a:cubicBezTo>
                    <a:cubicBezTo>
                      <a:pt x="41" y="217"/>
                      <a:pt x="58" y="217"/>
                      <a:pt x="78" y="237"/>
                    </a:cubicBezTo>
                    <a:cubicBezTo>
                      <a:pt x="98" y="257"/>
                      <a:pt x="99" y="275"/>
                      <a:pt x="99" y="275"/>
                    </a:cubicBezTo>
                    <a:lnTo>
                      <a:pt x="89" y="284"/>
                    </a:ln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83748" tIns="41874" rIns="83748" bIns="4187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126"/>
              <p:cNvSpPr/>
              <p:nvPr/>
            </p:nvSpPr>
            <p:spPr>
              <a:xfrm>
                <a:off x="6006611" y="4240036"/>
                <a:ext cx="684000" cy="684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Group 131"/>
            <p:cNvGrpSpPr/>
            <p:nvPr/>
          </p:nvGrpSpPr>
          <p:grpSpPr>
            <a:xfrm>
              <a:off x="9081401" y="2280544"/>
              <a:ext cx="626460" cy="626459"/>
              <a:chOff x="8794034" y="4283578"/>
              <a:chExt cx="684000" cy="684000"/>
            </a:xfrm>
          </p:grpSpPr>
          <p:sp>
            <p:nvSpPr>
              <p:cNvPr id="24" name="Freeform 36"/>
              <p:cNvSpPr>
                <a:spLocks noChangeAspect="1" noEditPoints="1"/>
              </p:cNvSpPr>
              <p:nvPr/>
            </p:nvSpPr>
            <p:spPr bwMode="auto">
              <a:xfrm>
                <a:off x="8879066" y="4481578"/>
                <a:ext cx="513936" cy="288000"/>
              </a:xfrm>
              <a:custGeom>
                <a:avLst/>
                <a:gdLst>
                  <a:gd name="T0" fmla="*/ 200 w 400"/>
                  <a:gd name="T1" fmla="*/ 0 h 224"/>
                  <a:gd name="T2" fmla="*/ 0 w 400"/>
                  <a:gd name="T3" fmla="*/ 112 h 224"/>
                  <a:gd name="T4" fmla="*/ 200 w 400"/>
                  <a:gd name="T5" fmla="*/ 224 h 224"/>
                  <a:gd name="T6" fmla="*/ 400 w 400"/>
                  <a:gd name="T7" fmla="*/ 112 h 224"/>
                  <a:gd name="T8" fmla="*/ 200 w 400"/>
                  <a:gd name="T9" fmla="*/ 0 h 224"/>
                  <a:gd name="T10" fmla="*/ 200 w 400"/>
                  <a:gd name="T11" fmla="*/ 198 h 224"/>
                  <a:gd name="T12" fmla="*/ 111 w 400"/>
                  <a:gd name="T13" fmla="*/ 112 h 224"/>
                  <a:gd name="T14" fmla="*/ 200 w 400"/>
                  <a:gd name="T15" fmla="*/ 26 h 224"/>
                  <a:gd name="T16" fmla="*/ 289 w 400"/>
                  <a:gd name="T17" fmla="*/ 112 h 224"/>
                  <a:gd name="T18" fmla="*/ 200 w 400"/>
                  <a:gd name="T19" fmla="*/ 198 h 224"/>
                  <a:gd name="T20" fmla="*/ 200 w 400"/>
                  <a:gd name="T21" fmla="*/ 112 h 224"/>
                  <a:gd name="T22" fmla="*/ 200 w 400"/>
                  <a:gd name="T23" fmla="*/ 69 h 224"/>
                  <a:gd name="T24" fmla="*/ 155 w 400"/>
                  <a:gd name="T25" fmla="*/ 112 h 224"/>
                  <a:gd name="T26" fmla="*/ 200 w 400"/>
                  <a:gd name="T27" fmla="*/ 155 h 224"/>
                  <a:gd name="T28" fmla="*/ 244 w 400"/>
                  <a:gd name="T29" fmla="*/ 112 h 224"/>
                  <a:gd name="T30" fmla="*/ 200 w 400"/>
                  <a:gd name="T31" fmla="*/ 11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0" h="224">
                    <a:moveTo>
                      <a:pt x="200" y="0"/>
                    </a:moveTo>
                    <a:cubicBezTo>
                      <a:pt x="69" y="0"/>
                      <a:pt x="0" y="97"/>
                      <a:pt x="0" y="112"/>
                    </a:cubicBezTo>
                    <a:cubicBezTo>
                      <a:pt x="0" y="127"/>
                      <a:pt x="69" y="224"/>
                      <a:pt x="200" y="224"/>
                    </a:cubicBezTo>
                    <a:cubicBezTo>
                      <a:pt x="331" y="224"/>
                      <a:pt x="400" y="127"/>
                      <a:pt x="400" y="112"/>
                    </a:cubicBezTo>
                    <a:cubicBezTo>
                      <a:pt x="400" y="97"/>
                      <a:pt x="331" y="0"/>
                      <a:pt x="200" y="0"/>
                    </a:cubicBezTo>
                    <a:close/>
                    <a:moveTo>
                      <a:pt x="200" y="198"/>
                    </a:moveTo>
                    <a:cubicBezTo>
                      <a:pt x="151" y="198"/>
                      <a:pt x="111" y="159"/>
                      <a:pt x="111" y="112"/>
                    </a:cubicBezTo>
                    <a:cubicBezTo>
                      <a:pt x="111" y="64"/>
                      <a:pt x="151" y="26"/>
                      <a:pt x="200" y="26"/>
                    </a:cubicBezTo>
                    <a:cubicBezTo>
                      <a:pt x="249" y="26"/>
                      <a:pt x="289" y="64"/>
                      <a:pt x="289" y="112"/>
                    </a:cubicBezTo>
                    <a:cubicBezTo>
                      <a:pt x="289" y="159"/>
                      <a:pt x="249" y="198"/>
                      <a:pt x="200" y="198"/>
                    </a:cubicBezTo>
                    <a:close/>
                    <a:moveTo>
                      <a:pt x="200" y="112"/>
                    </a:moveTo>
                    <a:cubicBezTo>
                      <a:pt x="192" y="103"/>
                      <a:pt x="213" y="69"/>
                      <a:pt x="200" y="69"/>
                    </a:cubicBezTo>
                    <a:cubicBezTo>
                      <a:pt x="175" y="69"/>
                      <a:pt x="155" y="88"/>
                      <a:pt x="155" y="112"/>
                    </a:cubicBezTo>
                    <a:cubicBezTo>
                      <a:pt x="155" y="136"/>
                      <a:pt x="175" y="155"/>
                      <a:pt x="200" y="155"/>
                    </a:cubicBezTo>
                    <a:cubicBezTo>
                      <a:pt x="224" y="155"/>
                      <a:pt x="244" y="136"/>
                      <a:pt x="244" y="112"/>
                    </a:cubicBezTo>
                    <a:cubicBezTo>
                      <a:pt x="244" y="101"/>
                      <a:pt x="207" y="119"/>
                      <a:pt x="200" y="112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txBody>
              <a:bodyPr vert="horz" wrap="square" lIns="83748" tIns="41874" rIns="83748" bIns="41874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Oval 127"/>
              <p:cNvSpPr/>
              <p:nvPr/>
            </p:nvSpPr>
            <p:spPr>
              <a:xfrm>
                <a:off x="8794034" y="4283578"/>
                <a:ext cx="684000" cy="6840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Content Placeholder 2"/>
            <p:cNvSpPr txBox="1"/>
            <p:nvPr/>
          </p:nvSpPr>
          <p:spPr>
            <a:xfrm>
              <a:off x="1466527" y="3922399"/>
              <a:ext cx="1613740" cy="257810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Content Placeholder 2"/>
            <p:cNvSpPr txBox="1"/>
            <p:nvPr/>
          </p:nvSpPr>
          <p:spPr>
            <a:xfrm>
              <a:off x="1466528" y="4291929"/>
              <a:ext cx="2049066" cy="645690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Content Placeholder 2"/>
            <p:cNvSpPr txBox="1"/>
            <p:nvPr/>
          </p:nvSpPr>
          <p:spPr>
            <a:xfrm>
              <a:off x="3911836" y="3922399"/>
              <a:ext cx="1613740" cy="257810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Content Placeholder 2"/>
            <p:cNvSpPr txBox="1"/>
            <p:nvPr/>
          </p:nvSpPr>
          <p:spPr>
            <a:xfrm>
              <a:off x="3911837" y="4291929"/>
              <a:ext cx="2049066" cy="645690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Content Placeholder 2"/>
            <p:cNvSpPr txBox="1"/>
            <p:nvPr/>
          </p:nvSpPr>
          <p:spPr>
            <a:xfrm>
              <a:off x="6294122" y="3922399"/>
              <a:ext cx="1613740" cy="257810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Content Placeholder 2"/>
            <p:cNvSpPr txBox="1"/>
            <p:nvPr/>
          </p:nvSpPr>
          <p:spPr>
            <a:xfrm>
              <a:off x="6294123" y="4291929"/>
              <a:ext cx="2049066" cy="645690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Content Placeholder 2"/>
            <p:cNvSpPr txBox="1"/>
            <p:nvPr/>
          </p:nvSpPr>
          <p:spPr>
            <a:xfrm>
              <a:off x="8676407" y="3922399"/>
              <a:ext cx="1613740" cy="257810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Content Placeholder 2"/>
            <p:cNvSpPr txBox="1"/>
            <p:nvPr/>
          </p:nvSpPr>
          <p:spPr>
            <a:xfrm>
              <a:off x="8676408" y="4291929"/>
              <a:ext cx="2049066" cy="645690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 panose="020B0604020202020204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770797" y="727778"/>
            <a:ext cx="283087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defTabSz="914400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研究思路与方法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菱形 14"/>
          <p:cNvSpPr/>
          <p:nvPr/>
        </p:nvSpPr>
        <p:spPr>
          <a:xfrm>
            <a:off x="2014855" y="1871028"/>
            <a:ext cx="1366838" cy="1365250"/>
          </a:xfrm>
          <a:prstGeom prst="diamond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菱形 15"/>
          <p:cNvSpPr/>
          <p:nvPr/>
        </p:nvSpPr>
        <p:spPr>
          <a:xfrm>
            <a:off x="3522980" y="1871028"/>
            <a:ext cx="1365250" cy="1365250"/>
          </a:xfrm>
          <a:prstGeom prst="diamond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菱形 16"/>
          <p:cNvSpPr/>
          <p:nvPr/>
        </p:nvSpPr>
        <p:spPr>
          <a:xfrm>
            <a:off x="5029518" y="1532890"/>
            <a:ext cx="2041525" cy="2041525"/>
          </a:xfrm>
          <a:prstGeom prst="diamond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菱形 17"/>
          <p:cNvSpPr/>
          <p:nvPr/>
        </p:nvSpPr>
        <p:spPr>
          <a:xfrm>
            <a:off x="7212330" y="1871028"/>
            <a:ext cx="1365250" cy="1365250"/>
          </a:xfrm>
          <a:prstGeom prst="diamond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菱形 18"/>
          <p:cNvSpPr/>
          <p:nvPr/>
        </p:nvSpPr>
        <p:spPr>
          <a:xfrm>
            <a:off x="8718868" y="1871028"/>
            <a:ext cx="1366837" cy="1365250"/>
          </a:xfrm>
          <a:prstGeom prst="diamond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菱形 19"/>
          <p:cNvSpPr/>
          <p:nvPr/>
        </p:nvSpPr>
        <p:spPr>
          <a:xfrm>
            <a:off x="3191193" y="2717165"/>
            <a:ext cx="520700" cy="519113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菱形 20"/>
          <p:cNvSpPr/>
          <p:nvPr/>
        </p:nvSpPr>
        <p:spPr>
          <a:xfrm>
            <a:off x="4683443" y="1871028"/>
            <a:ext cx="520700" cy="520700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菱形 21"/>
          <p:cNvSpPr/>
          <p:nvPr/>
        </p:nvSpPr>
        <p:spPr>
          <a:xfrm>
            <a:off x="6885305" y="2713990"/>
            <a:ext cx="520700" cy="519113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菱形 22"/>
          <p:cNvSpPr/>
          <p:nvPr/>
        </p:nvSpPr>
        <p:spPr>
          <a:xfrm>
            <a:off x="8388668" y="1886903"/>
            <a:ext cx="520700" cy="520700"/>
          </a:xfrm>
          <a:prstGeom prst="diamond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文本框 85" descr="#clear#"/>
          <p:cNvSpPr txBox="1"/>
          <p:nvPr/>
        </p:nvSpPr>
        <p:spPr>
          <a:xfrm>
            <a:off x="5242243" y="3623181"/>
            <a:ext cx="1616075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41" name="文本框 86" descr="#clear#"/>
          <p:cNvSpPr txBox="1"/>
          <p:nvPr/>
        </p:nvSpPr>
        <p:spPr>
          <a:xfrm>
            <a:off x="3484880" y="3402965"/>
            <a:ext cx="1439863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42" name="文本框 87" descr="#clear#"/>
          <p:cNvSpPr txBox="1"/>
          <p:nvPr/>
        </p:nvSpPr>
        <p:spPr>
          <a:xfrm>
            <a:off x="1971993" y="3402965"/>
            <a:ext cx="1441450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43" name="文本框 88" descr="#clear#"/>
          <p:cNvSpPr txBox="1"/>
          <p:nvPr/>
        </p:nvSpPr>
        <p:spPr>
          <a:xfrm>
            <a:off x="8687118" y="3402965"/>
            <a:ext cx="1441450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44" name="文本框 89" descr="#clear#"/>
          <p:cNvSpPr txBox="1"/>
          <p:nvPr/>
        </p:nvSpPr>
        <p:spPr>
          <a:xfrm>
            <a:off x="7175818" y="3402965"/>
            <a:ext cx="1439862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45" name="KSO_Shape"/>
          <p:cNvSpPr/>
          <p:nvPr/>
        </p:nvSpPr>
        <p:spPr bwMode="auto">
          <a:xfrm>
            <a:off x="2445068" y="2255203"/>
            <a:ext cx="590550" cy="534987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KSO_Shape"/>
          <p:cNvSpPr/>
          <p:nvPr/>
        </p:nvSpPr>
        <p:spPr bwMode="auto">
          <a:xfrm>
            <a:off x="4013518" y="2291715"/>
            <a:ext cx="384175" cy="523875"/>
          </a:xfrm>
          <a:custGeom>
            <a:avLst/>
            <a:gdLst>
              <a:gd name="T0" fmla="*/ 821150 w 1122363"/>
              <a:gd name="T1" fmla="*/ 1319439 h 1531938"/>
              <a:gd name="T2" fmla="*/ 818610 w 1122363"/>
              <a:gd name="T3" fmla="*/ 1374324 h 1531938"/>
              <a:gd name="T4" fmla="*/ 763001 w 1122363"/>
              <a:gd name="T5" fmla="*/ 1407818 h 1531938"/>
              <a:gd name="T6" fmla="*/ 617712 w 1122363"/>
              <a:gd name="T7" fmla="*/ 1069756 h 1531938"/>
              <a:gd name="T8" fmla="*/ 595045 w 1122363"/>
              <a:gd name="T9" fmla="*/ 1020228 h 1531938"/>
              <a:gd name="T10" fmla="*/ 616862 w 1122363"/>
              <a:gd name="T11" fmla="*/ 985788 h 1531938"/>
              <a:gd name="T12" fmla="*/ 638822 w 1122363"/>
              <a:gd name="T13" fmla="*/ 861065 h 1531938"/>
              <a:gd name="T14" fmla="*/ 533011 w 1122363"/>
              <a:gd name="T15" fmla="*/ 900272 h 1531938"/>
              <a:gd name="T16" fmla="*/ 472344 w 1122363"/>
              <a:gd name="T17" fmla="*/ 959225 h 1531938"/>
              <a:gd name="T18" fmla="*/ 447514 w 1122363"/>
              <a:gd name="T19" fmla="*/ 1068950 h 1531938"/>
              <a:gd name="T20" fmla="*/ 483631 w 1122363"/>
              <a:gd name="T21" fmla="*/ 1155544 h 1531938"/>
              <a:gd name="T22" fmla="*/ 563202 w 1122363"/>
              <a:gd name="T23" fmla="*/ 1213369 h 1531938"/>
              <a:gd name="T24" fmla="*/ 641644 w 1122363"/>
              <a:gd name="T25" fmla="*/ 1407149 h 1531938"/>
              <a:gd name="T26" fmla="*/ 522288 w 1122363"/>
              <a:gd name="T27" fmla="*/ 1360326 h 1531938"/>
              <a:gd name="T28" fmla="*/ 562920 w 1122363"/>
              <a:gd name="T29" fmla="*/ 1503052 h 1531938"/>
              <a:gd name="T30" fmla="*/ 767489 w 1122363"/>
              <a:gd name="T31" fmla="*/ 1526182 h 1531938"/>
              <a:gd name="T32" fmla="*/ 873019 w 1122363"/>
              <a:gd name="T33" fmla="*/ 1493462 h 1531938"/>
              <a:gd name="T34" fmla="*/ 940739 w 1122363"/>
              <a:gd name="T35" fmla="*/ 1437049 h 1531938"/>
              <a:gd name="T36" fmla="*/ 975445 w 1122363"/>
              <a:gd name="T37" fmla="*/ 1352710 h 1531938"/>
              <a:gd name="T38" fmla="*/ 957387 w 1122363"/>
              <a:gd name="T39" fmla="*/ 1244960 h 1531938"/>
              <a:gd name="T40" fmla="*/ 862579 w 1122363"/>
              <a:gd name="T41" fmla="*/ 1159211 h 1531938"/>
              <a:gd name="T42" fmla="*/ 777366 w 1122363"/>
              <a:gd name="T43" fmla="*/ 984893 h 1531938"/>
              <a:gd name="T44" fmla="*/ 941021 w 1122363"/>
              <a:gd name="T45" fmla="*/ 1068103 h 1531938"/>
              <a:gd name="T46" fmla="*/ 812918 w 1122363"/>
              <a:gd name="T47" fmla="*/ 868963 h 1531938"/>
              <a:gd name="T48" fmla="*/ 768618 w 1122363"/>
              <a:gd name="T49" fmla="*/ 464758 h 1531938"/>
              <a:gd name="T50" fmla="*/ 956258 w 1122363"/>
              <a:gd name="T51" fmla="*/ 515531 h 1531938"/>
              <a:gd name="T52" fmla="*/ 1106652 w 1122363"/>
              <a:gd name="T53" fmla="*/ 632589 h 1531938"/>
              <a:gd name="T54" fmla="*/ 1227702 w 1122363"/>
              <a:gd name="T55" fmla="*/ 820164 h 1531938"/>
              <a:gd name="T56" fmla="*/ 1327023 w 1122363"/>
              <a:gd name="T57" fmla="*/ 1081925 h 1531938"/>
              <a:gd name="T58" fmla="*/ 1396717 w 1122363"/>
              <a:gd name="T59" fmla="*/ 1393892 h 1531938"/>
              <a:gd name="T60" fmla="*/ 1355239 w 1122363"/>
              <a:gd name="T61" fmla="*/ 1597827 h 1531938"/>
              <a:gd name="T62" fmla="*/ 1228829 w 1122363"/>
              <a:gd name="T63" fmla="*/ 1750144 h 1531938"/>
              <a:gd name="T64" fmla="*/ 1040908 w 1122363"/>
              <a:gd name="T65" fmla="*/ 1850561 h 1531938"/>
              <a:gd name="T66" fmla="*/ 813764 w 1122363"/>
              <a:gd name="T67" fmla="*/ 1899358 h 1531938"/>
              <a:gd name="T68" fmla="*/ 571385 w 1122363"/>
              <a:gd name="T69" fmla="*/ 1896538 h 1531938"/>
              <a:gd name="T70" fmla="*/ 341985 w 1122363"/>
              <a:gd name="T71" fmla="*/ 1837867 h 1531938"/>
              <a:gd name="T72" fmla="*/ 152933 w 1122363"/>
              <a:gd name="T73" fmla="*/ 1725604 h 1531938"/>
              <a:gd name="T74" fmla="*/ 31320 w 1122363"/>
              <a:gd name="T75" fmla="*/ 1563133 h 1531938"/>
              <a:gd name="T76" fmla="*/ 3668 w 1122363"/>
              <a:gd name="T77" fmla="*/ 1352710 h 1531938"/>
              <a:gd name="T78" fmla="*/ 126691 w 1122363"/>
              <a:gd name="T79" fmla="*/ 958096 h 1531938"/>
              <a:gd name="T80" fmla="*/ 230811 w 1122363"/>
              <a:gd name="T81" fmla="*/ 743160 h 1531938"/>
              <a:gd name="T82" fmla="*/ 362301 w 1122363"/>
              <a:gd name="T83" fmla="*/ 582099 h 1531938"/>
              <a:gd name="T84" fmla="*/ 534421 w 1122363"/>
              <a:gd name="T85" fmla="*/ 485632 h 1531938"/>
              <a:gd name="T86" fmla="*/ 596426 w 1122363"/>
              <a:gd name="T87" fmla="*/ 1978 h 1531938"/>
              <a:gd name="T88" fmla="*/ 686940 w 1122363"/>
              <a:gd name="T89" fmla="*/ 37299 h 1531938"/>
              <a:gd name="T90" fmla="*/ 778299 w 1122363"/>
              <a:gd name="T91" fmla="*/ 32213 h 1531938"/>
              <a:gd name="T92" fmla="*/ 882912 w 1122363"/>
              <a:gd name="T93" fmla="*/ 282 h 1531938"/>
              <a:gd name="T94" fmla="*/ 944383 w 1122363"/>
              <a:gd name="T95" fmla="*/ 34192 h 1531938"/>
              <a:gd name="T96" fmla="*/ 991755 w 1122363"/>
              <a:gd name="T97" fmla="*/ 157394 h 1531938"/>
              <a:gd name="T98" fmla="*/ 1048714 w 1122363"/>
              <a:gd name="T99" fmla="*/ 165023 h 1531938"/>
              <a:gd name="T100" fmla="*/ 1092702 w 1122363"/>
              <a:gd name="T101" fmla="*/ 159655 h 1531938"/>
              <a:gd name="T102" fmla="*/ 1063377 w 1122363"/>
              <a:gd name="T103" fmla="*/ 261663 h 1531938"/>
              <a:gd name="T104" fmla="*/ 978784 w 1122363"/>
              <a:gd name="T105" fmla="*/ 348130 h 1531938"/>
              <a:gd name="T106" fmla="*/ 836387 w 1122363"/>
              <a:gd name="T107" fmla="*/ 422166 h 1531938"/>
              <a:gd name="T108" fmla="*/ 657614 w 1122363"/>
              <a:gd name="T109" fmla="*/ 404646 h 1531938"/>
              <a:gd name="T110" fmla="*/ 554694 w 1122363"/>
              <a:gd name="T111" fmla="*/ 419340 h 1531938"/>
              <a:gd name="T112" fmla="*/ 313322 w 1122363"/>
              <a:gd name="T113" fmla="*/ 219560 h 1531938"/>
              <a:gd name="T114" fmla="*/ 410321 w 1122363"/>
              <a:gd name="T115" fmla="*/ 170392 h 1531938"/>
              <a:gd name="T116" fmla="*/ 485327 w 1122363"/>
              <a:gd name="T117" fmla="*/ 159089 h 1531938"/>
              <a:gd name="T118" fmla="*/ 519164 w 1122363"/>
              <a:gd name="T119" fmla="*/ 54537 h 1531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122363" h="1531938">
                <a:moveTo>
                  <a:pt x="600075" y="1019175"/>
                </a:moveTo>
                <a:lnTo>
                  <a:pt x="608240" y="1022344"/>
                </a:lnTo>
                <a:lnTo>
                  <a:pt x="615950" y="1025965"/>
                </a:lnTo>
                <a:lnTo>
                  <a:pt x="622981" y="1029134"/>
                </a:lnTo>
                <a:lnTo>
                  <a:pt x="629331" y="1032303"/>
                </a:lnTo>
                <a:lnTo>
                  <a:pt x="635227" y="1035925"/>
                </a:lnTo>
                <a:lnTo>
                  <a:pt x="640443" y="1039093"/>
                </a:lnTo>
                <a:lnTo>
                  <a:pt x="644979" y="1042488"/>
                </a:lnTo>
                <a:lnTo>
                  <a:pt x="649061" y="1045884"/>
                </a:lnTo>
                <a:lnTo>
                  <a:pt x="652236" y="1049505"/>
                </a:lnTo>
                <a:lnTo>
                  <a:pt x="655411" y="1053127"/>
                </a:lnTo>
                <a:lnTo>
                  <a:pt x="657906" y="1056974"/>
                </a:lnTo>
                <a:lnTo>
                  <a:pt x="659720" y="1061049"/>
                </a:lnTo>
                <a:lnTo>
                  <a:pt x="661534" y="1065576"/>
                </a:lnTo>
                <a:lnTo>
                  <a:pt x="662668" y="1070329"/>
                </a:lnTo>
                <a:lnTo>
                  <a:pt x="663348" y="1074856"/>
                </a:lnTo>
                <a:lnTo>
                  <a:pt x="663575" y="1080062"/>
                </a:lnTo>
                <a:lnTo>
                  <a:pt x="663575" y="1083230"/>
                </a:lnTo>
                <a:lnTo>
                  <a:pt x="663348" y="1086626"/>
                </a:lnTo>
                <a:lnTo>
                  <a:pt x="662895" y="1089568"/>
                </a:lnTo>
                <a:lnTo>
                  <a:pt x="662441" y="1092510"/>
                </a:lnTo>
                <a:lnTo>
                  <a:pt x="661761" y="1095227"/>
                </a:lnTo>
                <a:lnTo>
                  <a:pt x="660854" y="1097716"/>
                </a:lnTo>
                <a:lnTo>
                  <a:pt x="659947" y="1100432"/>
                </a:lnTo>
                <a:lnTo>
                  <a:pt x="659040" y="1102922"/>
                </a:lnTo>
                <a:lnTo>
                  <a:pt x="657679" y="1105186"/>
                </a:lnTo>
                <a:lnTo>
                  <a:pt x="656545" y="1107449"/>
                </a:lnTo>
                <a:lnTo>
                  <a:pt x="654957" y="1109486"/>
                </a:lnTo>
                <a:lnTo>
                  <a:pt x="653143" y="1111523"/>
                </a:lnTo>
                <a:lnTo>
                  <a:pt x="651556" y="1113334"/>
                </a:lnTo>
                <a:lnTo>
                  <a:pt x="649515" y="1115145"/>
                </a:lnTo>
                <a:lnTo>
                  <a:pt x="647473" y="1116729"/>
                </a:lnTo>
                <a:lnTo>
                  <a:pt x="645206" y="1118087"/>
                </a:lnTo>
                <a:lnTo>
                  <a:pt x="640670" y="1120803"/>
                </a:lnTo>
                <a:lnTo>
                  <a:pt x="635681" y="1123520"/>
                </a:lnTo>
                <a:lnTo>
                  <a:pt x="630238" y="1126009"/>
                </a:lnTo>
                <a:lnTo>
                  <a:pt x="625022" y="1128046"/>
                </a:lnTo>
                <a:lnTo>
                  <a:pt x="619125" y="1130310"/>
                </a:lnTo>
                <a:lnTo>
                  <a:pt x="613002" y="1132121"/>
                </a:lnTo>
                <a:lnTo>
                  <a:pt x="606652" y="1133705"/>
                </a:lnTo>
                <a:lnTo>
                  <a:pt x="600075" y="1135063"/>
                </a:lnTo>
                <a:lnTo>
                  <a:pt x="600075" y="1019175"/>
                </a:lnTo>
                <a:close/>
                <a:moveTo>
                  <a:pt x="538162" y="779462"/>
                </a:moveTo>
                <a:lnTo>
                  <a:pt x="538162" y="877887"/>
                </a:lnTo>
                <a:lnTo>
                  <a:pt x="529967" y="875827"/>
                </a:lnTo>
                <a:lnTo>
                  <a:pt x="522227" y="873538"/>
                </a:lnTo>
                <a:lnTo>
                  <a:pt x="515398" y="870791"/>
                </a:lnTo>
                <a:lnTo>
                  <a:pt x="509024" y="868273"/>
                </a:lnTo>
                <a:lnTo>
                  <a:pt x="503333" y="865298"/>
                </a:lnTo>
                <a:lnTo>
                  <a:pt x="500829" y="863467"/>
                </a:lnTo>
                <a:lnTo>
                  <a:pt x="498553" y="861864"/>
                </a:lnTo>
                <a:lnTo>
                  <a:pt x="496276" y="860262"/>
                </a:lnTo>
                <a:lnTo>
                  <a:pt x="494227" y="858431"/>
                </a:lnTo>
                <a:lnTo>
                  <a:pt x="492406" y="856600"/>
                </a:lnTo>
                <a:lnTo>
                  <a:pt x="490813" y="854540"/>
                </a:lnTo>
                <a:lnTo>
                  <a:pt x="487626" y="850877"/>
                </a:lnTo>
                <a:lnTo>
                  <a:pt x="485122" y="846986"/>
                </a:lnTo>
                <a:lnTo>
                  <a:pt x="482618" y="843324"/>
                </a:lnTo>
                <a:lnTo>
                  <a:pt x="481024" y="839662"/>
                </a:lnTo>
                <a:lnTo>
                  <a:pt x="479658" y="835999"/>
                </a:lnTo>
                <a:lnTo>
                  <a:pt x="478520" y="832337"/>
                </a:lnTo>
                <a:lnTo>
                  <a:pt x="478065" y="828903"/>
                </a:lnTo>
                <a:lnTo>
                  <a:pt x="477837" y="825241"/>
                </a:lnTo>
                <a:lnTo>
                  <a:pt x="477837" y="822952"/>
                </a:lnTo>
                <a:lnTo>
                  <a:pt x="478065" y="820434"/>
                </a:lnTo>
                <a:lnTo>
                  <a:pt x="478520" y="817916"/>
                </a:lnTo>
                <a:lnTo>
                  <a:pt x="478975" y="815627"/>
                </a:lnTo>
                <a:lnTo>
                  <a:pt x="479431" y="813339"/>
                </a:lnTo>
                <a:lnTo>
                  <a:pt x="480341" y="810821"/>
                </a:lnTo>
                <a:lnTo>
                  <a:pt x="481252" y="808761"/>
                </a:lnTo>
                <a:lnTo>
                  <a:pt x="482162" y="806701"/>
                </a:lnTo>
                <a:lnTo>
                  <a:pt x="483528" y="804869"/>
                </a:lnTo>
                <a:lnTo>
                  <a:pt x="484894" y="802809"/>
                </a:lnTo>
                <a:lnTo>
                  <a:pt x="486260" y="800978"/>
                </a:lnTo>
                <a:lnTo>
                  <a:pt x="487853" y="799147"/>
                </a:lnTo>
                <a:lnTo>
                  <a:pt x="489447" y="797545"/>
                </a:lnTo>
                <a:lnTo>
                  <a:pt x="491496" y="795714"/>
                </a:lnTo>
                <a:lnTo>
                  <a:pt x="495593" y="792738"/>
                </a:lnTo>
                <a:lnTo>
                  <a:pt x="500146" y="789991"/>
                </a:lnTo>
                <a:lnTo>
                  <a:pt x="504699" y="787244"/>
                </a:lnTo>
                <a:lnTo>
                  <a:pt x="509935" y="785184"/>
                </a:lnTo>
                <a:lnTo>
                  <a:pt x="515170" y="783582"/>
                </a:lnTo>
                <a:lnTo>
                  <a:pt x="520634" y="781980"/>
                </a:lnTo>
                <a:lnTo>
                  <a:pt x="526097" y="780835"/>
                </a:lnTo>
                <a:lnTo>
                  <a:pt x="532016" y="779920"/>
                </a:lnTo>
                <a:lnTo>
                  <a:pt x="538162" y="779462"/>
                </a:lnTo>
                <a:close/>
                <a:moveTo>
                  <a:pt x="538626" y="654332"/>
                </a:moveTo>
                <a:lnTo>
                  <a:pt x="538626" y="688810"/>
                </a:lnTo>
                <a:lnTo>
                  <a:pt x="530011" y="689945"/>
                </a:lnTo>
                <a:lnTo>
                  <a:pt x="521624" y="691079"/>
                </a:lnTo>
                <a:lnTo>
                  <a:pt x="513236" y="692440"/>
                </a:lnTo>
                <a:lnTo>
                  <a:pt x="505302" y="694028"/>
                </a:lnTo>
                <a:lnTo>
                  <a:pt x="497594" y="695842"/>
                </a:lnTo>
                <a:lnTo>
                  <a:pt x="490113" y="697657"/>
                </a:lnTo>
                <a:lnTo>
                  <a:pt x="482859" y="699471"/>
                </a:lnTo>
                <a:lnTo>
                  <a:pt x="475831" y="701740"/>
                </a:lnTo>
                <a:lnTo>
                  <a:pt x="469257" y="704008"/>
                </a:lnTo>
                <a:lnTo>
                  <a:pt x="462683" y="706276"/>
                </a:lnTo>
                <a:lnTo>
                  <a:pt x="456336" y="708998"/>
                </a:lnTo>
                <a:lnTo>
                  <a:pt x="450215" y="711720"/>
                </a:lnTo>
                <a:lnTo>
                  <a:pt x="444321" y="714442"/>
                </a:lnTo>
                <a:lnTo>
                  <a:pt x="438654" y="717618"/>
                </a:lnTo>
                <a:lnTo>
                  <a:pt x="433440" y="720567"/>
                </a:lnTo>
                <a:lnTo>
                  <a:pt x="428226" y="723969"/>
                </a:lnTo>
                <a:lnTo>
                  <a:pt x="423238" y="727372"/>
                </a:lnTo>
                <a:lnTo>
                  <a:pt x="418478" y="731001"/>
                </a:lnTo>
                <a:lnTo>
                  <a:pt x="413944" y="734403"/>
                </a:lnTo>
                <a:lnTo>
                  <a:pt x="409410" y="738033"/>
                </a:lnTo>
                <a:lnTo>
                  <a:pt x="405556" y="741435"/>
                </a:lnTo>
                <a:lnTo>
                  <a:pt x="401476" y="744837"/>
                </a:lnTo>
                <a:lnTo>
                  <a:pt x="397849" y="748694"/>
                </a:lnTo>
                <a:lnTo>
                  <a:pt x="394221" y="752323"/>
                </a:lnTo>
                <a:lnTo>
                  <a:pt x="391048" y="755952"/>
                </a:lnTo>
                <a:lnTo>
                  <a:pt x="387874" y="760035"/>
                </a:lnTo>
                <a:lnTo>
                  <a:pt x="384927" y="763664"/>
                </a:lnTo>
                <a:lnTo>
                  <a:pt x="382207" y="767520"/>
                </a:lnTo>
                <a:lnTo>
                  <a:pt x="379486" y="771377"/>
                </a:lnTo>
                <a:lnTo>
                  <a:pt x="377219" y="775460"/>
                </a:lnTo>
                <a:lnTo>
                  <a:pt x="375179" y="779316"/>
                </a:lnTo>
                <a:lnTo>
                  <a:pt x="373366" y="783399"/>
                </a:lnTo>
                <a:lnTo>
                  <a:pt x="369738" y="791338"/>
                </a:lnTo>
                <a:lnTo>
                  <a:pt x="367018" y="799277"/>
                </a:lnTo>
                <a:lnTo>
                  <a:pt x="364298" y="806989"/>
                </a:lnTo>
                <a:lnTo>
                  <a:pt x="362258" y="814701"/>
                </a:lnTo>
                <a:lnTo>
                  <a:pt x="360671" y="822187"/>
                </a:lnTo>
                <a:lnTo>
                  <a:pt x="359537" y="829672"/>
                </a:lnTo>
                <a:lnTo>
                  <a:pt x="358857" y="836931"/>
                </a:lnTo>
                <a:lnTo>
                  <a:pt x="358630" y="844189"/>
                </a:lnTo>
                <a:lnTo>
                  <a:pt x="358857" y="851901"/>
                </a:lnTo>
                <a:lnTo>
                  <a:pt x="359537" y="859614"/>
                </a:lnTo>
                <a:lnTo>
                  <a:pt x="360444" y="867326"/>
                </a:lnTo>
                <a:lnTo>
                  <a:pt x="362031" y="874811"/>
                </a:lnTo>
                <a:lnTo>
                  <a:pt x="363844" y="882297"/>
                </a:lnTo>
                <a:lnTo>
                  <a:pt x="366111" y="889782"/>
                </a:lnTo>
                <a:lnTo>
                  <a:pt x="368832" y="897267"/>
                </a:lnTo>
                <a:lnTo>
                  <a:pt x="371779" y="904526"/>
                </a:lnTo>
                <a:lnTo>
                  <a:pt x="373592" y="907928"/>
                </a:lnTo>
                <a:lnTo>
                  <a:pt x="375633" y="911558"/>
                </a:lnTo>
                <a:lnTo>
                  <a:pt x="377673" y="915187"/>
                </a:lnTo>
                <a:lnTo>
                  <a:pt x="379940" y="918816"/>
                </a:lnTo>
                <a:lnTo>
                  <a:pt x="382660" y="922219"/>
                </a:lnTo>
                <a:lnTo>
                  <a:pt x="385380" y="925848"/>
                </a:lnTo>
                <a:lnTo>
                  <a:pt x="388554" y="929250"/>
                </a:lnTo>
                <a:lnTo>
                  <a:pt x="391501" y="932880"/>
                </a:lnTo>
                <a:lnTo>
                  <a:pt x="395128" y="936282"/>
                </a:lnTo>
                <a:lnTo>
                  <a:pt x="398529" y="939685"/>
                </a:lnTo>
                <a:lnTo>
                  <a:pt x="402609" y="943087"/>
                </a:lnTo>
                <a:lnTo>
                  <a:pt x="406463" y="946489"/>
                </a:lnTo>
                <a:lnTo>
                  <a:pt x="410770" y="949892"/>
                </a:lnTo>
                <a:lnTo>
                  <a:pt x="415077" y="953294"/>
                </a:lnTo>
                <a:lnTo>
                  <a:pt x="424372" y="959646"/>
                </a:lnTo>
                <a:lnTo>
                  <a:pt x="429586" y="963048"/>
                </a:lnTo>
                <a:lnTo>
                  <a:pt x="434800" y="966224"/>
                </a:lnTo>
                <a:lnTo>
                  <a:pt x="440467" y="969626"/>
                </a:lnTo>
                <a:lnTo>
                  <a:pt x="446361" y="972575"/>
                </a:lnTo>
                <a:lnTo>
                  <a:pt x="452482" y="975751"/>
                </a:lnTo>
                <a:lnTo>
                  <a:pt x="459056" y="978473"/>
                </a:lnTo>
                <a:lnTo>
                  <a:pt x="465630" y="981421"/>
                </a:lnTo>
                <a:lnTo>
                  <a:pt x="472658" y="984370"/>
                </a:lnTo>
                <a:lnTo>
                  <a:pt x="479912" y="987092"/>
                </a:lnTo>
                <a:lnTo>
                  <a:pt x="487619" y="989814"/>
                </a:lnTo>
                <a:lnTo>
                  <a:pt x="495327" y="992309"/>
                </a:lnTo>
                <a:lnTo>
                  <a:pt x="503488" y="994804"/>
                </a:lnTo>
                <a:lnTo>
                  <a:pt x="520490" y="1000021"/>
                </a:lnTo>
                <a:lnTo>
                  <a:pt x="538626" y="1004785"/>
                </a:lnTo>
                <a:lnTo>
                  <a:pt x="538626" y="1135439"/>
                </a:lnTo>
                <a:lnTo>
                  <a:pt x="530918" y="1134305"/>
                </a:lnTo>
                <a:lnTo>
                  <a:pt x="523210" y="1133171"/>
                </a:lnTo>
                <a:lnTo>
                  <a:pt x="515503" y="1131583"/>
                </a:lnTo>
                <a:lnTo>
                  <a:pt x="507795" y="1129768"/>
                </a:lnTo>
                <a:lnTo>
                  <a:pt x="500088" y="1127727"/>
                </a:lnTo>
                <a:lnTo>
                  <a:pt x="492607" y="1125685"/>
                </a:lnTo>
                <a:lnTo>
                  <a:pt x="485126" y="1123417"/>
                </a:lnTo>
                <a:lnTo>
                  <a:pt x="477645" y="1120695"/>
                </a:lnTo>
                <a:lnTo>
                  <a:pt x="470164" y="1117973"/>
                </a:lnTo>
                <a:lnTo>
                  <a:pt x="462683" y="1115024"/>
                </a:lnTo>
                <a:lnTo>
                  <a:pt x="455429" y="1111849"/>
                </a:lnTo>
                <a:lnTo>
                  <a:pt x="448175" y="1108673"/>
                </a:lnTo>
                <a:lnTo>
                  <a:pt x="440920" y="1105044"/>
                </a:lnTo>
                <a:lnTo>
                  <a:pt x="433893" y="1101641"/>
                </a:lnTo>
                <a:lnTo>
                  <a:pt x="426639" y="1097785"/>
                </a:lnTo>
                <a:lnTo>
                  <a:pt x="419611" y="1093929"/>
                </a:lnTo>
                <a:lnTo>
                  <a:pt x="405783" y="1085310"/>
                </a:lnTo>
                <a:lnTo>
                  <a:pt x="392181" y="1076690"/>
                </a:lnTo>
                <a:lnTo>
                  <a:pt x="379033" y="1067617"/>
                </a:lnTo>
                <a:lnTo>
                  <a:pt x="366338" y="1058317"/>
                </a:lnTo>
                <a:lnTo>
                  <a:pt x="366338" y="1169917"/>
                </a:lnTo>
                <a:lnTo>
                  <a:pt x="376313" y="1175588"/>
                </a:lnTo>
                <a:lnTo>
                  <a:pt x="386287" y="1181032"/>
                </a:lnTo>
                <a:lnTo>
                  <a:pt x="396715" y="1186249"/>
                </a:lnTo>
                <a:lnTo>
                  <a:pt x="407370" y="1191466"/>
                </a:lnTo>
                <a:lnTo>
                  <a:pt x="418251" y="1196003"/>
                </a:lnTo>
                <a:lnTo>
                  <a:pt x="429359" y="1200539"/>
                </a:lnTo>
                <a:lnTo>
                  <a:pt x="440694" y="1204849"/>
                </a:lnTo>
                <a:lnTo>
                  <a:pt x="452255" y="1208705"/>
                </a:lnTo>
                <a:lnTo>
                  <a:pt x="464043" y="1212561"/>
                </a:lnTo>
                <a:lnTo>
                  <a:pt x="475151" y="1215964"/>
                </a:lnTo>
                <a:lnTo>
                  <a:pt x="486486" y="1218686"/>
                </a:lnTo>
                <a:lnTo>
                  <a:pt x="497367" y="1221634"/>
                </a:lnTo>
                <a:lnTo>
                  <a:pt x="508022" y="1223903"/>
                </a:lnTo>
                <a:lnTo>
                  <a:pt x="518450" y="1225944"/>
                </a:lnTo>
                <a:lnTo>
                  <a:pt x="528878" y="1227759"/>
                </a:lnTo>
                <a:lnTo>
                  <a:pt x="538626" y="1229120"/>
                </a:lnTo>
                <a:lnTo>
                  <a:pt x="538626" y="1297396"/>
                </a:lnTo>
                <a:lnTo>
                  <a:pt x="600740" y="1297396"/>
                </a:lnTo>
                <a:lnTo>
                  <a:pt x="600740" y="1229120"/>
                </a:lnTo>
                <a:lnTo>
                  <a:pt x="608674" y="1228213"/>
                </a:lnTo>
                <a:lnTo>
                  <a:pt x="616608" y="1227305"/>
                </a:lnTo>
                <a:lnTo>
                  <a:pt x="624089" y="1225944"/>
                </a:lnTo>
                <a:lnTo>
                  <a:pt x="631570" y="1224810"/>
                </a:lnTo>
                <a:lnTo>
                  <a:pt x="638824" y="1223449"/>
                </a:lnTo>
                <a:lnTo>
                  <a:pt x="645852" y="1221861"/>
                </a:lnTo>
                <a:lnTo>
                  <a:pt x="652880" y="1220273"/>
                </a:lnTo>
                <a:lnTo>
                  <a:pt x="659454" y="1218232"/>
                </a:lnTo>
                <a:lnTo>
                  <a:pt x="666028" y="1216191"/>
                </a:lnTo>
                <a:lnTo>
                  <a:pt x="672375" y="1214149"/>
                </a:lnTo>
                <a:lnTo>
                  <a:pt x="678723" y="1211881"/>
                </a:lnTo>
                <a:lnTo>
                  <a:pt x="684617" y="1209386"/>
                </a:lnTo>
                <a:lnTo>
                  <a:pt x="690284" y="1206890"/>
                </a:lnTo>
                <a:lnTo>
                  <a:pt x="695951" y="1203942"/>
                </a:lnTo>
                <a:lnTo>
                  <a:pt x="701392" y="1200993"/>
                </a:lnTo>
                <a:lnTo>
                  <a:pt x="706833" y="1198044"/>
                </a:lnTo>
                <a:lnTo>
                  <a:pt x="711593" y="1194868"/>
                </a:lnTo>
                <a:lnTo>
                  <a:pt x="716581" y="1191693"/>
                </a:lnTo>
                <a:lnTo>
                  <a:pt x="721341" y="1188290"/>
                </a:lnTo>
                <a:lnTo>
                  <a:pt x="725875" y="1184888"/>
                </a:lnTo>
                <a:lnTo>
                  <a:pt x="730182" y="1181486"/>
                </a:lnTo>
                <a:lnTo>
                  <a:pt x="734263" y="1178083"/>
                </a:lnTo>
                <a:lnTo>
                  <a:pt x="738343" y="1174227"/>
                </a:lnTo>
                <a:lnTo>
                  <a:pt x="742197" y="1170825"/>
                </a:lnTo>
                <a:lnTo>
                  <a:pt x="745824" y="1166968"/>
                </a:lnTo>
                <a:lnTo>
                  <a:pt x="749225" y="1163339"/>
                </a:lnTo>
                <a:lnTo>
                  <a:pt x="752625" y="1159256"/>
                </a:lnTo>
                <a:lnTo>
                  <a:pt x="755799" y="1155627"/>
                </a:lnTo>
                <a:lnTo>
                  <a:pt x="758746" y="1151544"/>
                </a:lnTo>
                <a:lnTo>
                  <a:pt x="761466" y="1147461"/>
                </a:lnTo>
                <a:lnTo>
                  <a:pt x="763960" y="1143378"/>
                </a:lnTo>
                <a:lnTo>
                  <a:pt x="766453" y="1139295"/>
                </a:lnTo>
                <a:lnTo>
                  <a:pt x="770760" y="1130676"/>
                </a:lnTo>
                <a:lnTo>
                  <a:pt x="774614" y="1122056"/>
                </a:lnTo>
                <a:lnTo>
                  <a:pt x="777561" y="1113436"/>
                </a:lnTo>
                <a:lnTo>
                  <a:pt x="778921" y="1109354"/>
                </a:lnTo>
                <a:lnTo>
                  <a:pt x="780055" y="1105044"/>
                </a:lnTo>
                <a:lnTo>
                  <a:pt x="781415" y="1100507"/>
                </a:lnTo>
                <a:lnTo>
                  <a:pt x="782322" y="1096424"/>
                </a:lnTo>
                <a:lnTo>
                  <a:pt x="783002" y="1092114"/>
                </a:lnTo>
                <a:lnTo>
                  <a:pt x="783682" y="1087805"/>
                </a:lnTo>
                <a:lnTo>
                  <a:pt x="784135" y="1083495"/>
                </a:lnTo>
                <a:lnTo>
                  <a:pt x="784589" y="1079185"/>
                </a:lnTo>
                <a:lnTo>
                  <a:pt x="784816" y="1074875"/>
                </a:lnTo>
                <a:lnTo>
                  <a:pt x="784816" y="1070339"/>
                </a:lnTo>
                <a:lnTo>
                  <a:pt x="784589" y="1061719"/>
                </a:lnTo>
                <a:lnTo>
                  <a:pt x="784135" y="1053326"/>
                </a:lnTo>
                <a:lnTo>
                  <a:pt x="783229" y="1045161"/>
                </a:lnTo>
                <a:lnTo>
                  <a:pt x="781869" y="1037222"/>
                </a:lnTo>
                <a:lnTo>
                  <a:pt x="779828" y="1029509"/>
                </a:lnTo>
                <a:lnTo>
                  <a:pt x="777788" y="1022251"/>
                </a:lnTo>
                <a:lnTo>
                  <a:pt x="775294" y="1014992"/>
                </a:lnTo>
                <a:lnTo>
                  <a:pt x="772347" y="1007960"/>
                </a:lnTo>
                <a:lnTo>
                  <a:pt x="769174" y="1001156"/>
                </a:lnTo>
                <a:lnTo>
                  <a:pt x="765320" y="994577"/>
                </a:lnTo>
                <a:lnTo>
                  <a:pt x="761466" y="988226"/>
                </a:lnTo>
                <a:lnTo>
                  <a:pt x="756705" y="982329"/>
                </a:lnTo>
                <a:lnTo>
                  <a:pt x="752172" y="976431"/>
                </a:lnTo>
                <a:lnTo>
                  <a:pt x="746731" y="970987"/>
                </a:lnTo>
                <a:lnTo>
                  <a:pt x="741064" y="965543"/>
                </a:lnTo>
                <a:lnTo>
                  <a:pt x="734943" y="960553"/>
                </a:lnTo>
                <a:lnTo>
                  <a:pt x="728822" y="955563"/>
                </a:lnTo>
                <a:lnTo>
                  <a:pt x="722248" y="950572"/>
                </a:lnTo>
                <a:lnTo>
                  <a:pt x="715220" y="946036"/>
                </a:lnTo>
                <a:lnTo>
                  <a:pt x="708193" y="941272"/>
                </a:lnTo>
                <a:lnTo>
                  <a:pt x="700712" y="936509"/>
                </a:lnTo>
                <a:lnTo>
                  <a:pt x="693004" y="932199"/>
                </a:lnTo>
                <a:lnTo>
                  <a:pt x="685070" y="927889"/>
                </a:lnTo>
                <a:lnTo>
                  <a:pt x="676456" y="923806"/>
                </a:lnTo>
                <a:lnTo>
                  <a:pt x="668068" y="919497"/>
                </a:lnTo>
                <a:lnTo>
                  <a:pt x="659227" y="915641"/>
                </a:lnTo>
                <a:lnTo>
                  <a:pt x="650159" y="911558"/>
                </a:lnTo>
                <a:lnTo>
                  <a:pt x="641091" y="907475"/>
                </a:lnTo>
                <a:lnTo>
                  <a:pt x="631117" y="903845"/>
                </a:lnTo>
                <a:lnTo>
                  <a:pt x="621369" y="899989"/>
                </a:lnTo>
                <a:lnTo>
                  <a:pt x="611394" y="896587"/>
                </a:lnTo>
                <a:lnTo>
                  <a:pt x="600740" y="892958"/>
                </a:lnTo>
                <a:lnTo>
                  <a:pt x="600740" y="785894"/>
                </a:lnTo>
                <a:lnTo>
                  <a:pt x="612755" y="788616"/>
                </a:lnTo>
                <a:lnTo>
                  <a:pt x="624543" y="792018"/>
                </a:lnTo>
                <a:lnTo>
                  <a:pt x="636331" y="795421"/>
                </a:lnTo>
                <a:lnTo>
                  <a:pt x="647892" y="799504"/>
                </a:lnTo>
                <a:lnTo>
                  <a:pt x="659227" y="803813"/>
                </a:lnTo>
                <a:lnTo>
                  <a:pt x="670562" y="808577"/>
                </a:lnTo>
                <a:lnTo>
                  <a:pt x="681443" y="813794"/>
                </a:lnTo>
                <a:lnTo>
                  <a:pt x="692324" y="819465"/>
                </a:lnTo>
                <a:lnTo>
                  <a:pt x="702752" y="824909"/>
                </a:lnTo>
                <a:lnTo>
                  <a:pt x="712727" y="830806"/>
                </a:lnTo>
                <a:lnTo>
                  <a:pt x="722475" y="836477"/>
                </a:lnTo>
                <a:lnTo>
                  <a:pt x="731542" y="842148"/>
                </a:lnTo>
                <a:lnTo>
                  <a:pt x="740157" y="847592"/>
                </a:lnTo>
                <a:lnTo>
                  <a:pt x="748318" y="853262"/>
                </a:lnTo>
                <a:lnTo>
                  <a:pt x="756025" y="858933"/>
                </a:lnTo>
                <a:lnTo>
                  <a:pt x="763280" y="864604"/>
                </a:lnTo>
                <a:lnTo>
                  <a:pt x="763280" y="748240"/>
                </a:lnTo>
                <a:lnTo>
                  <a:pt x="752625" y="741889"/>
                </a:lnTo>
                <a:lnTo>
                  <a:pt x="741744" y="735764"/>
                </a:lnTo>
                <a:lnTo>
                  <a:pt x="731316" y="730547"/>
                </a:lnTo>
                <a:lnTo>
                  <a:pt x="720888" y="725103"/>
                </a:lnTo>
                <a:lnTo>
                  <a:pt x="710913" y="720340"/>
                </a:lnTo>
                <a:lnTo>
                  <a:pt x="701165" y="716030"/>
                </a:lnTo>
                <a:lnTo>
                  <a:pt x="691644" y="711720"/>
                </a:lnTo>
                <a:lnTo>
                  <a:pt x="682123" y="708318"/>
                </a:lnTo>
                <a:lnTo>
                  <a:pt x="672602" y="704689"/>
                </a:lnTo>
                <a:lnTo>
                  <a:pt x="663081" y="701740"/>
                </a:lnTo>
                <a:lnTo>
                  <a:pt x="653106" y="698791"/>
                </a:lnTo>
                <a:lnTo>
                  <a:pt x="643132" y="696296"/>
                </a:lnTo>
                <a:lnTo>
                  <a:pt x="632930" y="694254"/>
                </a:lnTo>
                <a:lnTo>
                  <a:pt x="622276" y="691986"/>
                </a:lnTo>
                <a:lnTo>
                  <a:pt x="611848" y="690171"/>
                </a:lnTo>
                <a:lnTo>
                  <a:pt x="600740" y="688810"/>
                </a:lnTo>
                <a:lnTo>
                  <a:pt x="600740" y="654332"/>
                </a:lnTo>
                <a:lnTo>
                  <a:pt x="538626" y="654332"/>
                </a:lnTo>
                <a:close/>
                <a:moveTo>
                  <a:pt x="549280" y="371475"/>
                </a:moveTo>
                <a:lnTo>
                  <a:pt x="564015" y="371475"/>
                </a:lnTo>
                <a:lnTo>
                  <a:pt x="577844" y="371475"/>
                </a:lnTo>
                <a:lnTo>
                  <a:pt x="591219" y="371929"/>
                </a:lnTo>
                <a:lnTo>
                  <a:pt x="604594" y="372609"/>
                </a:lnTo>
                <a:lnTo>
                  <a:pt x="617515" y="373743"/>
                </a:lnTo>
                <a:lnTo>
                  <a:pt x="630210" y="375104"/>
                </a:lnTo>
                <a:lnTo>
                  <a:pt x="642905" y="376692"/>
                </a:lnTo>
                <a:lnTo>
                  <a:pt x="655373" y="378507"/>
                </a:lnTo>
                <a:lnTo>
                  <a:pt x="667388" y="380775"/>
                </a:lnTo>
                <a:lnTo>
                  <a:pt x="679403" y="383497"/>
                </a:lnTo>
                <a:lnTo>
                  <a:pt x="691191" y="386219"/>
                </a:lnTo>
                <a:lnTo>
                  <a:pt x="702752" y="389168"/>
                </a:lnTo>
                <a:lnTo>
                  <a:pt x="714314" y="392797"/>
                </a:lnTo>
                <a:lnTo>
                  <a:pt x="725422" y="396426"/>
                </a:lnTo>
                <a:lnTo>
                  <a:pt x="736530" y="400509"/>
                </a:lnTo>
                <a:lnTo>
                  <a:pt x="747184" y="405046"/>
                </a:lnTo>
                <a:lnTo>
                  <a:pt x="757839" y="409582"/>
                </a:lnTo>
                <a:lnTo>
                  <a:pt x="768267" y="414573"/>
                </a:lnTo>
                <a:lnTo>
                  <a:pt x="778468" y="420017"/>
                </a:lnTo>
                <a:lnTo>
                  <a:pt x="788669" y="425461"/>
                </a:lnTo>
                <a:lnTo>
                  <a:pt x="798644" y="431358"/>
                </a:lnTo>
                <a:lnTo>
                  <a:pt x="808392" y="437709"/>
                </a:lnTo>
                <a:lnTo>
                  <a:pt x="818140" y="444288"/>
                </a:lnTo>
                <a:lnTo>
                  <a:pt x="827434" y="451092"/>
                </a:lnTo>
                <a:lnTo>
                  <a:pt x="836729" y="458351"/>
                </a:lnTo>
                <a:lnTo>
                  <a:pt x="845796" y="466063"/>
                </a:lnTo>
                <a:lnTo>
                  <a:pt x="854864" y="473775"/>
                </a:lnTo>
                <a:lnTo>
                  <a:pt x="863705" y="481941"/>
                </a:lnTo>
                <a:lnTo>
                  <a:pt x="872319" y="490561"/>
                </a:lnTo>
                <a:lnTo>
                  <a:pt x="880934" y="499407"/>
                </a:lnTo>
                <a:lnTo>
                  <a:pt x="889095" y="508707"/>
                </a:lnTo>
                <a:lnTo>
                  <a:pt x="897483" y="518234"/>
                </a:lnTo>
                <a:lnTo>
                  <a:pt x="905417" y="527988"/>
                </a:lnTo>
                <a:lnTo>
                  <a:pt x="913351" y="538422"/>
                </a:lnTo>
                <a:lnTo>
                  <a:pt x="921512" y="548856"/>
                </a:lnTo>
                <a:lnTo>
                  <a:pt x="929220" y="559744"/>
                </a:lnTo>
                <a:lnTo>
                  <a:pt x="936701" y="571086"/>
                </a:lnTo>
                <a:lnTo>
                  <a:pt x="944182" y="582654"/>
                </a:lnTo>
                <a:lnTo>
                  <a:pt x="951436" y="594449"/>
                </a:lnTo>
                <a:lnTo>
                  <a:pt x="958690" y="606925"/>
                </a:lnTo>
                <a:lnTo>
                  <a:pt x="965944" y="619627"/>
                </a:lnTo>
                <a:lnTo>
                  <a:pt x="972745" y="632330"/>
                </a:lnTo>
                <a:lnTo>
                  <a:pt x="979546" y="645713"/>
                </a:lnTo>
                <a:lnTo>
                  <a:pt x="986347" y="659549"/>
                </a:lnTo>
                <a:lnTo>
                  <a:pt x="993148" y="673613"/>
                </a:lnTo>
                <a:lnTo>
                  <a:pt x="999722" y="687903"/>
                </a:lnTo>
                <a:lnTo>
                  <a:pt x="1006069" y="702647"/>
                </a:lnTo>
                <a:lnTo>
                  <a:pt x="1012643" y="717845"/>
                </a:lnTo>
                <a:lnTo>
                  <a:pt x="1018991" y="733269"/>
                </a:lnTo>
                <a:lnTo>
                  <a:pt x="1025111" y="748920"/>
                </a:lnTo>
                <a:lnTo>
                  <a:pt x="1031005" y="765252"/>
                </a:lnTo>
                <a:lnTo>
                  <a:pt x="1037126" y="781584"/>
                </a:lnTo>
                <a:lnTo>
                  <a:pt x="1043247" y="798823"/>
                </a:lnTo>
                <a:lnTo>
                  <a:pt x="1049141" y="816062"/>
                </a:lnTo>
                <a:lnTo>
                  <a:pt x="1054808" y="833528"/>
                </a:lnTo>
                <a:lnTo>
                  <a:pt x="1060476" y="851674"/>
                </a:lnTo>
                <a:lnTo>
                  <a:pt x="1066143" y="870048"/>
                </a:lnTo>
                <a:lnTo>
                  <a:pt x="1071810" y="888875"/>
                </a:lnTo>
                <a:lnTo>
                  <a:pt x="1077478" y="907928"/>
                </a:lnTo>
                <a:lnTo>
                  <a:pt x="1082692" y="927436"/>
                </a:lnTo>
                <a:lnTo>
                  <a:pt x="1088132" y="947624"/>
                </a:lnTo>
                <a:lnTo>
                  <a:pt x="1093573" y="967812"/>
                </a:lnTo>
                <a:lnTo>
                  <a:pt x="1098787" y="988453"/>
                </a:lnTo>
                <a:lnTo>
                  <a:pt x="1109215" y="1030870"/>
                </a:lnTo>
                <a:lnTo>
                  <a:pt x="1112615" y="1046522"/>
                </a:lnTo>
                <a:lnTo>
                  <a:pt x="1115789" y="1061946"/>
                </a:lnTo>
                <a:lnTo>
                  <a:pt x="1118056" y="1076917"/>
                </a:lnTo>
                <a:lnTo>
                  <a:pt x="1119870" y="1091888"/>
                </a:lnTo>
                <a:lnTo>
                  <a:pt x="1121456" y="1106405"/>
                </a:lnTo>
                <a:lnTo>
                  <a:pt x="1122136" y="1120922"/>
                </a:lnTo>
                <a:lnTo>
                  <a:pt x="1122363" y="1134985"/>
                </a:lnTo>
                <a:lnTo>
                  <a:pt x="1122136" y="1148822"/>
                </a:lnTo>
                <a:lnTo>
                  <a:pt x="1121456" y="1162659"/>
                </a:lnTo>
                <a:lnTo>
                  <a:pt x="1120096" y="1176042"/>
                </a:lnTo>
                <a:lnTo>
                  <a:pt x="1118509" y="1188971"/>
                </a:lnTo>
                <a:lnTo>
                  <a:pt x="1116469" y="1201900"/>
                </a:lnTo>
                <a:lnTo>
                  <a:pt x="1113749" y="1214603"/>
                </a:lnTo>
                <a:lnTo>
                  <a:pt x="1110575" y="1227078"/>
                </a:lnTo>
                <a:lnTo>
                  <a:pt x="1107175" y="1239100"/>
                </a:lnTo>
                <a:lnTo>
                  <a:pt x="1103321" y="1250896"/>
                </a:lnTo>
                <a:lnTo>
                  <a:pt x="1098787" y="1262464"/>
                </a:lnTo>
                <a:lnTo>
                  <a:pt x="1094026" y="1274032"/>
                </a:lnTo>
                <a:lnTo>
                  <a:pt x="1088812" y="1284920"/>
                </a:lnTo>
                <a:lnTo>
                  <a:pt x="1083145" y="1296035"/>
                </a:lnTo>
                <a:lnTo>
                  <a:pt x="1077251" y="1306469"/>
                </a:lnTo>
                <a:lnTo>
                  <a:pt x="1070904" y="1317130"/>
                </a:lnTo>
                <a:lnTo>
                  <a:pt x="1064103" y="1327110"/>
                </a:lnTo>
                <a:lnTo>
                  <a:pt x="1056849" y="1336864"/>
                </a:lnTo>
                <a:lnTo>
                  <a:pt x="1049368" y="1346845"/>
                </a:lnTo>
                <a:lnTo>
                  <a:pt x="1041660" y="1356145"/>
                </a:lnTo>
                <a:lnTo>
                  <a:pt x="1033499" y="1365218"/>
                </a:lnTo>
                <a:lnTo>
                  <a:pt x="1024658" y="1374064"/>
                </a:lnTo>
                <a:lnTo>
                  <a:pt x="1015817" y="1382911"/>
                </a:lnTo>
                <a:lnTo>
                  <a:pt x="1006749" y="1391303"/>
                </a:lnTo>
                <a:lnTo>
                  <a:pt x="997228" y="1399469"/>
                </a:lnTo>
                <a:lnTo>
                  <a:pt x="987253" y="1407408"/>
                </a:lnTo>
                <a:lnTo>
                  <a:pt x="977279" y="1415121"/>
                </a:lnTo>
                <a:lnTo>
                  <a:pt x="967078" y="1422606"/>
                </a:lnTo>
                <a:lnTo>
                  <a:pt x="956196" y="1429638"/>
                </a:lnTo>
                <a:lnTo>
                  <a:pt x="945315" y="1436669"/>
                </a:lnTo>
                <a:lnTo>
                  <a:pt x="934207" y="1443474"/>
                </a:lnTo>
                <a:lnTo>
                  <a:pt x="922872" y="1449826"/>
                </a:lnTo>
                <a:lnTo>
                  <a:pt x="911084" y="1455950"/>
                </a:lnTo>
                <a:lnTo>
                  <a:pt x="899296" y="1461848"/>
                </a:lnTo>
                <a:lnTo>
                  <a:pt x="887055" y="1467745"/>
                </a:lnTo>
                <a:lnTo>
                  <a:pt x="874586" y="1473189"/>
                </a:lnTo>
                <a:lnTo>
                  <a:pt x="862118" y="1478179"/>
                </a:lnTo>
                <a:lnTo>
                  <a:pt x="849197" y="1483396"/>
                </a:lnTo>
                <a:lnTo>
                  <a:pt x="836275" y="1488160"/>
                </a:lnTo>
                <a:lnTo>
                  <a:pt x="823127" y="1492470"/>
                </a:lnTo>
                <a:lnTo>
                  <a:pt x="809752" y="1496779"/>
                </a:lnTo>
                <a:lnTo>
                  <a:pt x="796377" y="1500862"/>
                </a:lnTo>
                <a:lnTo>
                  <a:pt x="782549" y="1504492"/>
                </a:lnTo>
                <a:lnTo>
                  <a:pt x="768720" y="1508348"/>
                </a:lnTo>
                <a:lnTo>
                  <a:pt x="754892" y="1511523"/>
                </a:lnTo>
                <a:lnTo>
                  <a:pt x="740610" y="1514472"/>
                </a:lnTo>
                <a:lnTo>
                  <a:pt x="726555" y="1517194"/>
                </a:lnTo>
                <a:lnTo>
                  <a:pt x="712047" y="1519689"/>
                </a:lnTo>
                <a:lnTo>
                  <a:pt x="697538" y="1521958"/>
                </a:lnTo>
                <a:lnTo>
                  <a:pt x="683030" y="1524226"/>
                </a:lnTo>
                <a:lnTo>
                  <a:pt x="668521" y="1526040"/>
                </a:lnTo>
                <a:lnTo>
                  <a:pt x="653786" y="1527401"/>
                </a:lnTo>
                <a:lnTo>
                  <a:pt x="638824" y="1528762"/>
                </a:lnTo>
                <a:lnTo>
                  <a:pt x="624089" y="1529897"/>
                </a:lnTo>
                <a:lnTo>
                  <a:pt x="609128" y="1530804"/>
                </a:lnTo>
                <a:lnTo>
                  <a:pt x="594166" y="1531484"/>
                </a:lnTo>
                <a:lnTo>
                  <a:pt x="579204" y="1531938"/>
                </a:lnTo>
                <a:lnTo>
                  <a:pt x="564015" y="1531938"/>
                </a:lnTo>
                <a:lnTo>
                  <a:pt x="549054" y="1531938"/>
                </a:lnTo>
                <a:lnTo>
                  <a:pt x="533865" y="1531484"/>
                </a:lnTo>
                <a:lnTo>
                  <a:pt x="518903" y="1530804"/>
                </a:lnTo>
                <a:lnTo>
                  <a:pt x="503941" y="1529670"/>
                </a:lnTo>
                <a:lnTo>
                  <a:pt x="488980" y="1528309"/>
                </a:lnTo>
                <a:lnTo>
                  <a:pt x="474018" y="1526948"/>
                </a:lnTo>
                <a:lnTo>
                  <a:pt x="459056" y="1525133"/>
                </a:lnTo>
                <a:lnTo>
                  <a:pt x="444321" y="1523319"/>
                </a:lnTo>
                <a:lnTo>
                  <a:pt x="429359" y="1520823"/>
                </a:lnTo>
                <a:lnTo>
                  <a:pt x="414851" y="1518328"/>
                </a:lnTo>
                <a:lnTo>
                  <a:pt x="400115" y="1515606"/>
                </a:lnTo>
                <a:lnTo>
                  <a:pt x="385607" y="1512204"/>
                </a:lnTo>
                <a:lnTo>
                  <a:pt x="371325" y="1509028"/>
                </a:lnTo>
                <a:lnTo>
                  <a:pt x="357044" y="1505172"/>
                </a:lnTo>
                <a:lnTo>
                  <a:pt x="342989" y="1501543"/>
                </a:lnTo>
                <a:lnTo>
                  <a:pt x="329160" y="1497233"/>
                </a:lnTo>
                <a:lnTo>
                  <a:pt x="315332" y="1492696"/>
                </a:lnTo>
                <a:lnTo>
                  <a:pt x="301730" y="1488160"/>
                </a:lnTo>
                <a:lnTo>
                  <a:pt x="288129" y="1483170"/>
                </a:lnTo>
                <a:lnTo>
                  <a:pt x="274754" y="1477952"/>
                </a:lnTo>
                <a:lnTo>
                  <a:pt x="261832" y="1472735"/>
                </a:lnTo>
                <a:lnTo>
                  <a:pt x="248910" y="1466838"/>
                </a:lnTo>
                <a:lnTo>
                  <a:pt x="235988" y="1460940"/>
                </a:lnTo>
                <a:lnTo>
                  <a:pt x="223520" y="1454816"/>
                </a:lnTo>
                <a:lnTo>
                  <a:pt x="211505" y="1448238"/>
                </a:lnTo>
                <a:lnTo>
                  <a:pt x="199264" y="1441660"/>
                </a:lnTo>
                <a:lnTo>
                  <a:pt x="187703" y="1434855"/>
                </a:lnTo>
                <a:lnTo>
                  <a:pt x="176141" y="1427596"/>
                </a:lnTo>
                <a:lnTo>
                  <a:pt x="164806" y="1420111"/>
                </a:lnTo>
                <a:lnTo>
                  <a:pt x="153925" y="1412399"/>
                </a:lnTo>
                <a:lnTo>
                  <a:pt x="143497" y="1404233"/>
                </a:lnTo>
                <a:lnTo>
                  <a:pt x="132843" y="1396067"/>
                </a:lnTo>
                <a:lnTo>
                  <a:pt x="122868" y="1387674"/>
                </a:lnTo>
                <a:lnTo>
                  <a:pt x="113120" y="1379055"/>
                </a:lnTo>
                <a:lnTo>
                  <a:pt x="103826" y="1370208"/>
                </a:lnTo>
                <a:lnTo>
                  <a:pt x="94758" y="1361135"/>
                </a:lnTo>
                <a:lnTo>
                  <a:pt x="86144" y="1351608"/>
                </a:lnTo>
                <a:lnTo>
                  <a:pt x="77756" y="1342081"/>
                </a:lnTo>
                <a:lnTo>
                  <a:pt x="69822" y="1332328"/>
                </a:lnTo>
                <a:lnTo>
                  <a:pt x="62341" y="1322120"/>
                </a:lnTo>
                <a:lnTo>
                  <a:pt x="55086" y="1311913"/>
                </a:lnTo>
                <a:lnTo>
                  <a:pt x="48286" y="1301479"/>
                </a:lnTo>
                <a:lnTo>
                  <a:pt x="41711" y="1290591"/>
                </a:lnTo>
                <a:lnTo>
                  <a:pt x="35817" y="1279703"/>
                </a:lnTo>
                <a:lnTo>
                  <a:pt x="30150" y="1268361"/>
                </a:lnTo>
                <a:lnTo>
                  <a:pt x="25163" y="1257020"/>
                </a:lnTo>
                <a:lnTo>
                  <a:pt x="20402" y="1245225"/>
                </a:lnTo>
                <a:lnTo>
                  <a:pt x="16095" y="1233203"/>
                </a:lnTo>
                <a:lnTo>
                  <a:pt x="12468" y="1221181"/>
                </a:lnTo>
                <a:lnTo>
                  <a:pt x="9068" y="1208932"/>
                </a:lnTo>
                <a:lnTo>
                  <a:pt x="6347" y="1196229"/>
                </a:lnTo>
                <a:lnTo>
                  <a:pt x="4080" y="1183527"/>
                </a:lnTo>
                <a:lnTo>
                  <a:pt x="2493" y="1170371"/>
                </a:lnTo>
                <a:lnTo>
                  <a:pt x="907" y="1157215"/>
                </a:lnTo>
                <a:lnTo>
                  <a:pt x="226" y="1143605"/>
                </a:lnTo>
                <a:lnTo>
                  <a:pt x="0" y="1129995"/>
                </a:lnTo>
                <a:lnTo>
                  <a:pt x="453" y="1116158"/>
                </a:lnTo>
                <a:lnTo>
                  <a:pt x="1133" y="1102095"/>
                </a:lnTo>
                <a:lnTo>
                  <a:pt x="2947" y="1087805"/>
                </a:lnTo>
                <a:lnTo>
                  <a:pt x="4760" y="1073288"/>
                </a:lnTo>
                <a:lnTo>
                  <a:pt x="7481" y="1058544"/>
                </a:lnTo>
                <a:lnTo>
                  <a:pt x="10654" y="1043573"/>
                </a:lnTo>
                <a:lnTo>
                  <a:pt x="14508" y="1028375"/>
                </a:lnTo>
                <a:lnTo>
                  <a:pt x="19042" y="1012951"/>
                </a:lnTo>
                <a:lnTo>
                  <a:pt x="29697" y="978473"/>
                </a:lnTo>
                <a:lnTo>
                  <a:pt x="40578" y="944448"/>
                </a:lnTo>
                <a:lnTo>
                  <a:pt x="51233" y="911104"/>
                </a:lnTo>
                <a:lnTo>
                  <a:pt x="62114" y="878667"/>
                </a:lnTo>
                <a:lnTo>
                  <a:pt x="73222" y="846684"/>
                </a:lnTo>
                <a:lnTo>
                  <a:pt x="84557" y="815608"/>
                </a:lnTo>
                <a:lnTo>
                  <a:pt x="95891" y="785213"/>
                </a:lnTo>
                <a:lnTo>
                  <a:pt x="101785" y="770469"/>
                </a:lnTo>
                <a:lnTo>
                  <a:pt x="107679" y="755725"/>
                </a:lnTo>
                <a:lnTo>
                  <a:pt x="113574" y="741435"/>
                </a:lnTo>
                <a:lnTo>
                  <a:pt x="119468" y="727145"/>
                </a:lnTo>
                <a:lnTo>
                  <a:pt x="125588" y="713081"/>
                </a:lnTo>
                <a:lnTo>
                  <a:pt x="131936" y="699245"/>
                </a:lnTo>
                <a:lnTo>
                  <a:pt x="138283" y="685635"/>
                </a:lnTo>
                <a:lnTo>
                  <a:pt x="144631" y="672479"/>
                </a:lnTo>
                <a:lnTo>
                  <a:pt x="151205" y="659322"/>
                </a:lnTo>
                <a:lnTo>
                  <a:pt x="157552" y="646393"/>
                </a:lnTo>
                <a:lnTo>
                  <a:pt x="164353" y="633691"/>
                </a:lnTo>
                <a:lnTo>
                  <a:pt x="171381" y="621669"/>
                </a:lnTo>
                <a:lnTo>
                  <a:pt x="178181" y="609420"/>
                </a:lnTo>
                <a:lnTo>
                  <a:pt x="185436" y="597625"/>
                </a:lnTo>
                <a:lnTo>
                  <a:pt x="192463" y="585830"/>
                </a:lnTo>
                <a:lnTo>
                  <a:pt x="199944" y="574488"/>
                </a:lnTo>
                <a:lnTo>
                  <a:pt x="207425" y="563600"/>
                </a:lnTo>
                <a:lnTo>
                  <a:pt x="215133" y="552712"/>
                </a:lnTo>
                <a:lnTo>
                  <a:pt x="222840" y="542051"/>
                </a:lnTo>
                <a:lnTo>
                  <a:pt x="230774" y="531844"/>
                </a:lnTo>
                <a:lnTo>
                  <a:pt x="238935" y="521863"/>
                </a:lnTo>
                <a:lnTo>
                  <a:pt x="247324" y="512110"/>
                </a:lnTo>
                <a:lnTo>
                  <a:pt x="255711" y="502810"/>
                </a:lnTo>
                <a:lnTo>
                  <a:pt x="264326" y="493736"/>
                </a:lnTo>
                <a:lnTo>
                  <a:pt x="272940" y="484663"/>
                </a:lnTo>
                <a:lnTo>
                  <a:pt x="282008" y="476271"/>
                </a:lnTo>
                <a:lnTo>
                  <a:pt x="291076" y="468105"/>
                </a:lnTo>
                <a:lnTo>
                  <a:pt x="300597" y="460166"/>
                </a:lnTo>
                <a:lnTo>
                  <a:pt x="310118" y="452453"/>
                </a:lnTo>
                <a:lnTo>
                  <a:pt x="319639" y="445195"/>
                </a:lnTo>
                <a:lnTo>
                  <a:pt x="329840" y="438163"/>
                </a:lnTo>
                <a:lnTo>
                  <a:pt x="339815" y="431585"/>
                </a:lnTo>
                <a:lnTo>
                  <a:pt x="350243" y="425234"/>
                </a:lnTo>
                <a:lnTo>
                  <a:pt x="360897" y="419336"/>
                </a:lnTo>
                <a:lnTo>
                  <a:pt x="371552" y="413665"/>
                </a:lnTo>
                <a:lnTo>
                  <a:pt x="382660" y="408222"/>
                </a:lnTo>
                <a:lnTo>
                  <a:pt x="393995" y="403231"/>
                </a:lnTo>
                <a:lnTo>
                  <a:pt x="405556" y="398695"/>
                </a:lnTo>
                <a:lnTo>
                  <a:pt x="417344" y="394385"/>
                </a:lnTo>
                <a:lnTo>
                  <a:pt x="429359" y="390529"/>
                </a:lnTo>
                <a:lnTo>
                  <a:pt x="441601" y="386899"/>
                </a:lnTo>
                <a:lnTo>
                  <a:pt x="454069" y="383724"/>
                </a:lnTo>
                <a:lnTo>
                  <a:pt x="466764" y="380775"/>
                </a:lnTo>
                <a:lnTo>
                  <a:pt x="479912" y="378280"/>
                </a:lnTo>
                <a:lnTo>
                  <a:pt x="493287" y="376238"/>
                </a:lnTo>
                <a:lnTo>
                  <a:pt x="506888" y="374424"/>
                </a:lnTo>
                <a:lnTo>
                  <a:pt x="520717" y="373063"/>
                </a:lnTo>
                <a:lnTo>
                  <a:pt x="534772" y="372156"/>
                </a:lnTo>
                <a:lnTo>
                  <a:pt x="549280" y="371475"/>
                </a:lnTo>
                <a:close/>
                <a:moveTo>
                  <a:pt x="455387" y="0"/>
                </a:moveTo>
                <a:lnTo>
                  <a:pt x="463542" y="227"/>
                </a:lnTo>
                <a:lnTo>
                  <a:pt x="471471" y="682"/>
                </a:lnTo>
                <a:lnTo>
                  <a:pt x="479174" y="1591"/>
                </a:lnTo>
                <a:lnTo>
                  <a:pt x="486423" y="2500"/>
                </a:lnTo>
                <a:lnTo>
                  <a:pt x="493446" y="3863"/>
                </a:lnTo>
                <a:lnTo>
                  <a:pt x="500242" y="5681"/>
                </a:lnTo>
                <a:lnTo>
                  <a:pt x="506812" y="7499"/>
                </a:lnTo>
                <a:lnTo>
                  <a:pt x="512702" y="9317"/>
                </a:lnTo>
                <a:lnTo>
                  <a:pt x="518592" y="11362"/>
                </a:lnTo>
                <a:lnTo>
                  <a:pt x="524256" y="13861"/>
                </a:lnTo>
                <a:lnTo>
                  <a:pt x="529466" y="16361"/>
                </a:lnTo>
                <a:lnTo>
                  <a:pt x="534450" y="18861"/>
                </a:lnTo>
                <a:lnTo>
                  <a:pt x="539207" y="21587"/>
                </a:lnTo>
                <a:lnTo>
                  <a:pt x="543738" y="24314"/>
                </a:lnTo>
                <a:lnTo>
                  <a:pt x="547816" y="27268"/>
                </a:lnTo>
                <a:lnTo>
                  <a:pt x="551894" y="29995"/>
                </a:lnTo>
                <a:lnTo>
                  <a:pt x="555292" y="32722"/>
                </a:lnTo>
                <a:lnTo>
                  <a:pt x="558916" y="35676"/>
                </a:lnTo>
                <a:lnTo>
                  <a:pt x="564807" y="40903"/>
                </a:lnTo>
                <a:lnTo>
                  <a:pt x="569790" y="45902"/>
                </a:lnTo>
                <a:lnTo>
                  <a:pt x="574095" y="50674"/>
                </a:lnTo>
                <a:lnTo>
                  <a:pt x="577040" y="54310"/>
                </a:lnTo>
                <a:lnTo>
                  <a:pt x="579079" y="57491"/>
                </a:lnTo>
                <a:lnTo>
                  <a:pt x="581118" y="59990"/>
                </a:lnTo>
                <a:lnTo>
                  <a:pt x="590406" y="51810"/>
                </a:lnTo>
                <a:lnTo>
                  <a:pt x="599467" y="44311"/>
                </a:lnTo>
                <a:lnTo>
                  <a:pt x="608076" y="37494"/>
                </a:lnTo>
                <a:lnTo>
                  <a:pt x="616685" y="31359"/>
                </a:lnTo>
                <a:lnTo>
                  <a:pt x="625293" y="25905"/>
                </a:lnTo>
                <a:lnTo>
                  <a:pt x="633449" y="21360"/>
                </a:lnTo>
                <a:lnTo>
                  <a:pt x="641151" y="17043"/>
                </a:lnTo>
                <a:lnTo>
                  <a:pt x="648854" y="13407"/>
                </a:lnTo>
                <a:lnTo>
                  <a:pt x="656103" y="10226"/>
                </a:lnTo>
                <a:lnTo>
                  <a:pt x="663126" y="7499"/>
                </a:lnTo>
                <a:lnTo>
                  <a:pt x="669922" y="5454"/>
                </a:lnTo>
                <a:lnTo>
                  <a:pt x="676492" y="3409"/>
                </a:lnTo>
                <a:lnTo>
                  <a:pt x="682608" y="2272"/>
                </a:lnTo>
                <a:lnTo>
                  <a:pt x="688498" y="1136"/>
                </a:lnTo>
                <a:lnTo>
                  <a:pt x="694162" y="454"/>
                </a:lnTo>
                <a:lnTo>
                  <a:pt x="699599" y="227"/>
                </a:lnTo>
                <a:lnTo>
                  <a:pt x="704583" y="0"/>
                </a:lnTo>
                <a:lnTo>
                  <a:pt x="709340" y="227"/>
                </a:lnTo>
                <a:lnTo>
                  <a:pt x="713871" y="454"/>
                </a:lnTo>
                <a:lnTo>
                  <a:pt x="717949" y="909"/>
                </a:lnTo>
                <a:lnTo>
                  <a:pt x="721800" y="1591"/>
                </a:lnTo>
                <a:lnTo>
                  <a:pt x="725198" y="2272"/>
                </a:lnTo>
                <a:lnTo>
                  <a:pt x="728596" y="3181"/>
                </a:lnTo>
                <a:lnTo>
                  <a:pt x="731315" y="3863"/>
                </a:lnTo>
                <a:lnTo>
                  <a:pt x="736299" y="5908"/>
                </a:lnTo>
                <a:lnTo>
                  <a:pt x="739697" y="7499"/>
                </a:lnTo>
                <a:lnTo>
                  <a:pt x="742415" y="8862"/>
                </a:lnTo>
                <a:lnTo>
                  <a:pt x="746720" y="13180"/>
                </a:lnTo>
                <a:lnTo>
                  <a:pt x="751024" y="17497"/>
                </a:lnTo>
                <a:lnTo>
                  <a:pt x="754875" y="22269"/>
                </a:lnTo>
                <a:lnTo>
                  <a:pt x="758726" y="27496"/>
                </a:lnTo>
                <a:lnTo>
                  <a:pt x="762124" y="32495"/>
                </a:lnTo>
                <a:lnTo>
                  <a:pt x="765523" y="37949"/>
                </a:lnTo>
                <a:lnTo>
                  <a:pt x="768694" y="43629"/>
                </a:lnTo>
                <a:lnTo>
                  <a:pt x="771639" y="49310"/>
                </a:lnTo>
                <a:lnTo>
                  <a:pt x="774584" y="54764"/>
                </a:lnTo>
                <a:lnTo>
                  <a:pt x="777076" y="60672"/>
                </a:lnTo>
                <a:lnTo>
                  <a:pt x="779342" y="66808"/>
                </a:lnTo>
                <a:lnTo>
                  <a:pt x="781834" y="72716"/>
                </a:lnTo>
                <a:lnTo>
                  <a:pt x="785911" y="84305"/>
                </a:lnTo>
                <a:lnTo>
                  <a:pt x="789536" y="95894"/>
                </a:lnTo>
                <a:lnTo>
                  <a:pt x="792481" y="106801"/>
                </a:lnTo>
                <a:lnTo>
                  <a:pt x="794973" y="117254"/>
                </a:lnTo>
                <a:lnTo>
                  <a:pt x="796785" y="126571"/>
                </a:lnTo>
                <a:lnTo>
                  <a:pt x="798371" y="134524"/>
                </a:lnTo>
                <a:lnTo>
                  <a:pt x="800183" y="146568"/>
                </a:lnTo>
                <a:lnTo>
                  <a:pt x="800636" y="150658"/>
                </a:lnTo>
                <a:lnTo>
                  <a:pt x="805847" y="149294"/>
                </a:lnTo>
                <a:lnTo>
                  <a:pt x="810831" y="147931"/>
                </a:lnTo>
                <a:lnTo>
                  <a:pt x="815362" y="146340"/>
                </a:lnTo>
                <a:lnTo>
                  <a:pt x="820119" y="144522"/>
                </a:lnTo>
                <a:lnTo>
                  <a:pt x="824197" y="142705"/>
                </a:lnTo>
                <a:lnTo>
                  <a:pt x="828275" y="140887"/>
                </a:lnTo>
                <a:lnTo>
                  <a:pt x="832352" y="139069"/>
                </a:lnTo>
                <a:lnTo>
                  <a:pt x="835750" y="136796"/>
                </a:lnTo>
                <a:lnTo>
                  <a:pt x="839375" y="134751"/>
                </a:lnTo>
                <a:lnTo>
                  <a:pt x="842547" y="132706"/>
                </a:lnTo>
                <a:lnTo>
                  <a:pt x="848663" y="128389"/>
                </a:lnTo>
                <a:lnTo>
                  <a:pt x="853647" y="124071"/>
                </a:lnTo>
                <a:lnTo>
                  <a:pt x="858405" y="119754"/>
                </a:lnTo>
                <a:lnTo>
                  <a:pt x="862482" y="115663"/>
                </a:lnTo>
                <a:lnTo>
                  <a:pt x="865654" y="111800"/>
                </a:lnTo>
                <a:lnTo>
                  <a:pt x="868372" y="108392"/>
                </a:lnTo>
                <a:lnTo>
                  <a:pt x="870638" y="105211"/>
                </a:lnTo>
                <a:lnTo>
                  <a:pt x="873130" y="100439"/>
                </a:lnTo>
                <a:lnTo>
                  <a:pt x="874036" y="98848"/>
                </a:lnTo>
                <a:lnTo>
                  <a:pt x="875395" y="106347"/>
                </a:lnTo>
                <a:lnTo>
                  <a:pt x="876755" y="113846"/>
                </a:lnTo>
                <a:lnTo>
                  <a:pt x="877434" y="121117"/>
                </a:lnTo>
                <a:lnTo>
                  <a:pt x="877887" y="128389"/>
                </a:lnTo>
                <a:lnTo>
                  <a:pt x="877887" y="135433"/>
                </a:lnTo>
                <a:lnTo>
                  <a:pt x="877434" y="142250"/>
                </a:lnTo>
                <a:lnTo>
                  <a:pt x="876755" y="149067"/>
                </a:lnTo>
                <a:lnTo>
                  <a:pt x="875622" y="155884"/>
                </a:lnTo>
                <a:lnTo>
                  <a:pt x="874263" y="162474"/>
                </a:lnTo>
                <a:lnTo>
                  <a:pt x="872903" y="168837"/>
                </a:lnTo>
                <a:lnTo>
                  <a:pt x="870864" y="175199"/>
                </a:lnTo>
                <a:lnTo>
                  <a:pt x="868599" y="181335"/>
                </a:lnTo>
                <a:lnTo>
                  <a:pt x="866334" y="187243"/>
                </a:lnTo>
                <a:lnTo>
                  <a:pt x="863615" y="193378"/>
                </a:lnTo>
                <a:lnTo>
                  <a:pt x="860670" y="199287"/>
                </a:lnTo>
                <a:lnTo>
                  <a:pt x="857725" y="204967"/>
                </a:lnTo>
                <a:lnTo>
                  <a:pt x="854327" y="210421"/>
                </a:lnTo>
                <a:lnTo>
                  <a:pt x="850702" y="215875"/>
                </a:lnTo>
                <a:lnTo>
                  <a:pt x="847078" y="221328"/>
                </a:lnTo>
                <a:lnTo>
                  <a:pt x="843000" y="226328"/>
                </a:lnTo>
                <a:lnTo>
                  <a:pt x="838922" y="231554"/>
                </a:lnTo>
                <a:lnTo>
                  <a:pt x="834844" y="236553"/>
                </a:lnTo>
                <a:lnTo>
                  <a:pt x="830313" y="241325"/>
                </a:lnTo>
                <a:lnTo>
                  <a:pt x="826009" y="246097"/>
                </a:lnTo>
                <a:lnTo>
                  <a:pt x="821252" y="250869"/>
                </a:lnTo>
                <a:lnTo>
                  <a:pt x="816494" y="255187"/>
                </a:lnTo>
                <a:lnTo>
                  <a:pt x="811737" y="259731"/>
                </a:lnTo>
                <a:lnTo>
                  <a:pt x="806753" y="264049"/>
                </a:lnTo>
                <a:lnTo>
                  <a:pt x="796785" y="272229"/>
                </a:lnTo>
                <a:lnTo>
                  <a:pt x="786364" y="279955"/>
                </a:lnTo>
                <a:lnTo>
                  <a:pt x="776170" y="287227"/>
                </a:lnTo>
                <a:lnTo>
                  <a:pt x="765749" y="294044"/>
                </a:lnTo>
                <a:lnTo>
                  <a:pt x="755328" y="300180"/>
                </a:lnTo>
                <a:lnTo>
                  <a:pt x="745360" y="305860"/>
                </a:lnTo>
                <a:lnTo>
                  <a:pt x="735619" y="311314"/>
                </a:lnTo>
                <a:lnTo>
                  <a:pt x="725878" y="316313"/>
                </a:lnTo>
                <a:lnTo>
                  <a:pt x="717043" y="320631"/>
                </a:lnTo>
                <a:lnTo>
                  <a:pt x="708661" y="324721"/>
                </a:lnTo>
                <a:lnTo>
                  <a:pt x="700732" y="327902"/>
                </a:lnTo>
                <a:lnTo>
                  <a:pt x="693709" y="331084"/>
                </a:lnTo>
                <a:lnTo>
                  <a:pt x="681929" y="335628"/>
                </a:lnTo>
                <a:lnTo>
                  <a:pt x="674453" y="338583"/>
                </a:lnTo>
                <a:lnTo>
                  <a:pt x="671961" y="339492"/>
                </a:lnTo>
                <a:lnTo>
                  <a:pt x="658142" y="336083"/>
                </a:lnTo>
                <a:lnTo>
                  <a:pt x="644776" y="333583"/>
                </a:lnTo>
                <a:lnTo>
                  <a:pt x="632089" y="331311"/>
                </a:lnTo>
                <a:lnTo>
                  <a:pt x="619630" y="329266"/>
                </a:lnTo>
                <a:lnTo>
                  <a:pt x="607623" y="327675"/>
                </a:lnTo>
                <a:lnTo>
                  <a:pt x="596069" y="326539"/>
                </a:lnTo>
                <a:lnTo>
                  <a:pt x="584969" y="325630"/>
                </a:lnTo>
                <a:lnTo>
                  <a:pt x="574548" y="324948"/>
                </a:lnTo>
                <a:lnTo>
                  <a:pt x="564127" y="324494"/>
                </a:lnTo>
                <a:lnTo>
                  <a:pt x="554612" y="324494"/>
                </a:lnTo>
                <a:lnTo>
                  <a:pt x="545324" y="324494"/>
                </a:lnTo>
                <a:lnTo>
                  <a:pt x="536715" y="324948"/>
                </a:lnTo>
                <a:lnTo>
                  <a:pt x="528333" y="325403"/>
                </a:lnTo>
                <a:lnTo>
                  <a:pt x="520178" y="326085"/>
                </a:lnTo>
                <a:lnTo>
                  <a:pt x="512702" y="326766"/>
                </a:lnTo>
                <a:lnTo>
                  <a:pt x="505679" y="327675"/>
                </a:lnTo>
                <a:lnTo>
                  <a:pt x="499109" y="328811"/>
                </a:lnTo>
                <a:lnTo>
                  <a:pt x="492993" y="329948"/>
                </a:lnTo>
                <a:lnTo>
                  <a:pt x="487329" y="331311"/>
                </a:lnTo>
                <a:lnTo>
                  <a:pt x="481892" y="332447"/>
                </a:lnTo>
                <a:lnTo>
                  <a:pt x="472604" y="334947"/>
                </a:lnTo>
                <a:lnTo>
                  <a:pt x="465128" y="337219"/>
                </a:lnTo>
                <a:lnTo>
                  <a:pt x="459012" y="339719"/>
                </a:lnTo>
                <a:lnTo>
                  <a:pt x="454934" y="341309"/>
                </a:lnTo>
                <a:lnTo>
                  <a:pt x="451536" y="342900"/>
                </a:lnTo>
                <a:lnTo>
                  <a:pt x="445646" y="337219"/>
                </a:lnTo>
                <a:lnTo>
                  <a:pt x="439529" y="331311"/>
                </a:lnTo>
                <a:lnTo>
                  <a:pt x="425710" y="318813"/>
                </a:lnTo>
                <a:lnTo>
                  <a:pt x="410532" y="305860"/>
                </a:lnTo>
                <a:lnTo>
                  <a:pt x="394221" y="292454"/>
                </a:lnTo>
                <a:lnTo>
                  <a:pt x="377456" y="279274"/>
                </a:lnTo>
                <a:lnTo>
                  <a:pt x="360239" y="266094"/>
                </a:lnTo>
                <a:lnTo>
                  <a:pt x="343249" y="252914"/>
                </a:lnTo>
                <a:lnTo>
                  <a:pt x="326258" y="240416"/>
                </a:lnTo>
                <a:lnTo>
                  <a:pt x="295222" y="217693"/>
                </a:lnTo>
                <a:lnTo>
                  <a:pt x="269849" y="199514"/>
                </a:lnTo>
                <a:lnTo>
                  <a:pt x="252405" y="187243"/>
                </a:lnTo>
                <a:lnTo>
                  <a:pt x="246062" y="183153"/>
                </a:lnTo>
                <a:lnTo>
                  <a:pt x="251726" y="176563"/>
                </a:lnTo>
                <a:lnTo>
                  <a:pt x="257616" y="170655"/>
                </a:lnTo>
                <a:lnTo>
                  <a:pt x="263506" y="165428"/>
                </a:lnTo>
                <a:lnTo>
                  <a:pt x="269623" y="160656"/>
                </a:lnTo>
                <a:lnTo>
                  <a:pt x="275286" y="156339"/>
                </a:lnTo>
                <a:lnTo>
                  <a:pt x="281629" y="152476"/>
                </a:lnTo>
                <a:lnTo>
                  <a:pt x="287746" y="149294"/>
                </a:lnTo>
                <a:lnTo>
                  <a:pt x="293863" y="146568"/>
                </a:lnTo>
                <a:lnTo>
                  <a:pt x="299979" y="144068"/>
                </a:lnTo>
                <a:lnTo>
                  <a:pt x="306096" y="142023"/>
                </a:lnTo>
                <a:lnTo>
                  <a:pt x="311986" y="140432"/>
                </a:lnTo>
                <a:lnTo>
                  <a:pt x="317876" y="139069"/>
                </a:lnTo>
                <a:lnTo>
                  <a:pt x="323766" y="138160"/>
                </a:lnTo>
                <a:lnTo>
                  <a:pt x="329656" y="137024"/>
                </a:lnTo>
                <a:lnTo>
                  <a:pt x="335093" y="136569"/>
                </a:lnTo>
                <a:lnTo>
                  <a:pt x="340530" y="136342"/>
                </a:lnTo>
                <a:lnTo>
                  <a:pt x="345967" y="136342"/>
                </a:lnTo>
                <a:lnTo>
                  <a:pt x="350951" y="136569"/>
                </a:lnTo>
                <a:lnTo>
                  <a:pt x="355708" y="136796"/>
                </a:lnTo>
                <a:lnTo>
                  <a:pt x="360466" y="137251"/>
                </a:lnTo>
                <a:lnTo>
                  <a:pt x="368848" y="138614"/>
                </a:lnTo>
                <a:lnTo>
                  <a:pt x="376097" y="139978"/>
                </a:lnTo>
                <a:lnTo>
                  <a:pt x="382214" y="141341"/>
                </a:lnTo>
                <a:lnTo>
                  <a:pt x="386518" y="142705"/>
                </a:lnTo>
                <a:lnTo>
                  <a:pt x="390369" y="143841"/>
                </a:lnTo>
                <a:lnTo>
                  <a:pt x="389916" y="135888"/>
                </a:lnTo>
                <a:lnTo>
                  <a:pt x="389916" y="127934"/>
                </a:lnTo>
                <a:lnTo>
                  <a:pt x="390369" y="120208"/>
                </a:lnTo>
                <a:lnTo>
                  <a:pt x="391049" y="112482"/>
                </a:lnTo>
                <a:lnTo>
                  <a:pt x="392182" y="105211"/>
                </a:lnTo>
                <a:lnTo>
                  <a:pt x="393767" y="98166"/>
                </a:lnTo>
                <a:lnTo>
                  <a:pt x="395580" y="91122"/>
                </a:lnTo>
                <a:lnTo>
                  <a:pt x="397619" y="84305"/>
                </a:lnTo>
                <a:lnTo>
                  <a:pt x="399884" y="77942"/>
                </a:lnTo>
                <a:lnTo>
                  <a:pt x="402376" y="71807"/>
                </a:lnTo>
                <a:lnTo>
                  <a:pt x="405095" y="65671"/>
                </a:lnTo>
                <a:lnTo>
                  <a:pt x="407813" y="59763"/>
                </a:lnTo>
                <a:lnTo>
                  <a:pt x="410985" y="54310"/>
                </a:lnTo>
                <a:lnTo>
                  <a:pt x="413930" y="49083"/>
                </a:lnTo>
                <a:lnTo>
                  <a:pt x="417101" y="43857"/>
                </a:lnTo>
                <a:lnTo>
                  <a:pt x="420273" y="39085"/>
                </a:lnTo>
                <a:lnTo>
                  <a:pt x="423444" y="34540"/>
                </a:lnTo>
                <a:lnTo>
                  <a:pt x="426616" y="30222"/>
                </a:lnTo>
                <a:lnTo>
                  <a:pt x="432959" y="22496"/>
                </a:lnTo>
                <a:lnTo>
                  <a:pt x="438849" y="15679"/>
                </a:lnTo>
                <a:lnTo>
                  <a:pt x="444060" y="10226"/>
                </a:lnTo>
                <a:lnTo>
                  <a:pt x="448817" y="5908"/>
                </a:lnTo>
                <a:lnTo>
                  <a:pt x="452215" y="2500"/>
                </a:lnTo>
                <a:lnTo>
                  <a:pt x="4553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KSO_Shape"/>
          <p:cNvSpPr/>
          <p:nvPr/>
        </p:nvSpPr>
        <p:spPr bwMode="auto">
          <a:xfrm>
            <a:off x="5743893" y="2247265"/>
            <a:ext cx="612775" cy="612775"/>
          </a:xfrm>
          <a:custGeom>
            <a:avLst/>
            <a:gdLst>
              <a:gd name="T0" fmla="*/ 883582 w 2298700"/>
              <a:gd name="T1" fmla="*/ 1295872 h 2298700"/>
              <a:gd name="T2" fmla="*/ 899660 w 2298700"/>
              <a:gd name="T3" fmla="*/ 1824434 h 2298700"/>
              <a:gd name="T4" fmla="*/ 870674 w 2298700"/>
              <a:gd name="T5" fmla="*/ 1867800 h 2298700"/>
              <a:gd name="T6" fmla="*/ 472571 w 2298700"/>
              <a:gd name="T7" fmla="*/ 1870524 h 2298700"/>
              <a:gd name="T8" fmla="*/ 439282 w 2298700"/>
              <a:gd name="T9" fmla="*/ 1829883 h 2298700"/>
              <a:gd name="T10" fmla="*/ 450831 w 2298700"/>
              <a:gd name="T11" fmla="*/ 1299959 h 2298700"/>
              <a:gd name="T12" fmla="*/ 1168971 w 2298700"/>
              <a:gd name="T13" fmla="*/ 903287 h 2298700"/>
              <a:gd name="T14" fmla="*/ 1561900 w 2298700"/>
              <a:gd name="T15" fmla="*/ 923717 h 2298700"/>
              <a:gd name="T16" fmla="*/ 1573443 w 2298700"/>
              <a:gd name="T17" fmla="*/ 1829892 h 2298700"/>
              <a:gd name="T18" fmla="*/ 1540624 w 2298700"/>
              <a:gd name="T19" fmla="*/ 1870524 h 2298700"/>
              <a:gd name="T20" fmla="*/ 1142262 w 2298700"/>
              <a:gd name="T21" fmla="*/ 1867800 h 2298700"/>
              <a:gd name="T22" fmla="*/ 1113291 w 2298700"/>
              <a:gd name="T23" fmla="*/ 1824444 h 2298700"/>
              <a:gd name="T24" fmla="*/ 1129361 w 2298700"/>
              <a:gd name="T25" fmla="*/ 919404 h 2298700"/>
              <a:gd name="T26" fmla="*/ 2191940 w 2298700"/>
              <a:gd name="T27" fmla="*/ 450850 h 2298700"/>
              <a:gd name="T28" fmla="*/ 2238385 w 2298700"/>
              <a:gd name="T29" fmla="*/ 475582 h 2298700"/>
              <a:gd name="T30" fmla="*/ 2245636 w 2298700"/>
              <a:gd name="T31" fmla="*/ 1835358 h 2298700"/>
              <a:gd name="T32" fmla="*/ 2208706 w 2298700"/>
              <a:gd name="T33" fmla="*/ 1872115 h 2298700"/>
              <a:gd name="T34" fmla="*/ 1810633 w 2298700"/>
              <a:gd name="T35" fmla="*/ 1865309 h 2298700"/>
              <a:gd name="T36" fmla="*/ 1785938 w 2298700"/>
              <a:gd name="T37" fmla="*/ 1818568 h 2298700"/>
              <a:gd name="T38" fmla="*/ 1806329 w 2298700"/>
              <a:gd name="T39" fmla="*/ 463556 h 2298700"/>
              <a:gd name="T40" fmla="*/ 1464870 w 2298700"/>
              <a:gd name="T41" fmla="*/ 38100 h 2298700"/>
              <a:gd name="T42" fmla="*/ 1493876 w 2298700"/>
              <a:gd name="T43" fmla="*/ 48317 h 2298700"/>
              <a:gd name="T44" fmla="*/ 1512005 w 2298700"/>
              <a:gd name="T45" fmla="*/ 72609 h 2298700"/>
              <a:gd name="T46" fmla="*/ 1540105 w 2298700"/>
              <a:gd name="T47" fmla="*/ 509198 h 2298700"/>
              <a:gd name="T48" fmla="*/ 1503847 w 2298700"/>
              <a:gd name="T49" fmla="*/ 543253 h 2298700"/>
              <a:gd name="T50" fmla="*/ 1459205 w 2298700"/>
              <a:gd name="T51" fmla="*/ 535761 h 2298700"/>
              <a:gd name="T52" fmla="*/ 1437677 w 2298700"/>
              <a:gd name="T53" fmla="*/ 503749 h 2298700"/>
              <a:gd name="T54" fmla="*/ 1348845 w 2298700"/>
              <a:gd name="T55" fmla="*/ 357311 h 2298700"/>
              <a:gd name="T56" fmla="*/ 1214465 w 2298700"/>
              <a:gd name="T57" fmla="*/ 507608 h 2298700"/>
              <a:gd name="T58" fmla="*/ 1010062 w 2298700"/>
              <a:gd name="T59" fmla="*/ 669711 h 2298700"/>
              <a:gd name="T60" fmla="*/ 834212 w 2298700"/>
              <a:gd name="T61" fmla="*/ 763477 h 2298700"/>
              <a:gd name="T62" fmla="*/ 682609 w 2298700"/>
              <a:gd name="T63" fmla="*/ 817965 h 2298700"/>
              <a:gd name="T64" fmla="*/ 523528 w 2298700"/>
              <a:gd name="T65" fmla="*/ 852928 h 2298700"/>
              <a:gd name="T66" fmla="*/ 404104 w 2298700"/>
              <a:gd name="T67" fmla="*/ 862464 h 2298700"/>
              <a:gd name="T68" fmla="*/ 374191 w 2298700"/>
              <a:gd name="T69" fmla="*/ 838852 h 2298700"/>
              <a:gd name="T70" fmla="*/ 369206 w 2298700"/>
              <a:gd name="T71" fmla="*/ 795034 h 2298700"/>
              <a:gd name="T72" fmla="*/ 405237 w 2298700"/>
              <a:gd name="T73" fmla="*/ 760071 h 2298700"/>
              <a:gd name="T74" fmla="*/ 535765 w 2298700"/>
              <a:gd name="T75" fmla="*/ 742589 h 2298700"/>
              <a:gd name="T76" fmla="*/ 679890 w 2298700"/>
              <a:gd name="T77" fmla="*/ 706945 h 2298700"/>
              <a:gd name="T78" fmla="*/ 816536 w 2298700"/>
              <a:gd name="T79" fmla="*/ 654273 h 2298700"/>
              <a:gd name="T80" fmla="*/ 989667 w 2298700"/>
              <a:gd name="T81" fmla="*/ 554832 h 2298700"/>
              <a:gd name="T82" fmla="*/ 1171862 w 2298700"/>
              <a:gd name="T83" fmla="*/ 398859 h 2298700"/>
              <a:gd name="T84" fmla="*/ 1282675 w 2298700"/>
              <a:gd name="T85" fmla="*/ 267178 h 2298700"/>
              <a:gd name="T86" fmla="*/ 1087110 w 2298700"/>
              <a:gd name="T87" fmla="*/ 283979 h 2298700"/>
              <a:gd name="T88" fmla="*/ 1044054 w 2298700"/>
              <a:gd name="T89" fmla="*/ 259005 h 2298700"/>
              <a:gd name="T90" fmla="*/ 1040654 w 2298700"/>
              <a:gd name="T91" fmla="*/ 208376 h 2298700"/>
              <a:gd name="T92" fmla="*/ 1446288 w 2298700"/>
              <a:gd name="T93" fmla="*/ 40370 h 2298700"/>
              <a:gd name="T94" fmla="*/ 128386 w 2298700"/>
              <a:gd name="T95" fmla="*/ 3403 h 2298700"/>
              <a:gd name="T96" fmla="*/ 171711 w 2298700"/>
              <a:gd name="T97" fmla="*/ 26993 h 2298700"/>
              <a:gd name="T98" fmla="*/ 199157 w 2298700"/>
              <a:gd name="T99" fmla="*/ 67596 h 2298700"/>
              <a:gd name="T100" fmla="*/ 2201163 w 2298700"/>
              <a:gd name="T101" fmla="*/ 2093192 h 2298700"/>
              <a:gd name="T102" fmla="*/ 2249251 w 2298700"/>
              <a:gd name="T103" fmla="*/ 2107936 h 2298700"/>
              <a:gd name="T104" fmla="*/ 2283729 w 2298700"/>
              <a:gd name="T105" fmla="*/ 2142414 h 2298700"/>
              <a:gd name="T106" fmla="*/ 2298473 w 2298700"/>
              <a:gd name="T107" fmla="*/ 2190729 h 2298700"/>
              <a:gd name="T108" fmla="*/ 2288720 w 2298700"/>
              <a:gd name="T109" fmla="*/ 2240405 h 2298700"/>
              <a:gd name="T110" fmla="*/ 2257417 w 2298700"/>
              <a:gd name="T111" fmla="*/ 2278059 h 2298700"/>
              <a:gd name="T112" fmla="*/ 2211597 w 2298700"/>
              <a:gd name="T113" fmla="*/ 2297566 h 2298700"/>
              <a:gd name="T114" fmla="*/ 72132 w 2298700"/>
              <a:gd name="T115" fmla="*/ 2294164 h 2298700"/>
              <a:gd name="T116" fmla="*/ 29715 w 2298700"/>
              <a:gd name="T117" fmla="*/ 2268532 h 2298700"/>
              <a:gd name="T118" fmla="*/ 4537 w 2298700"/>
              <a:gd name="T119" fmla="*/ 2226568 h 2298700"/>
              <a:gd name="T120" fmla="*/ 907 w 2298700"/>
              <a:gd name="T121" fmla="*/ 87330 h 2298700"/>
              <a:gd name="T122" fmla="*/ 20188 w 2298700"/>
              <a:gd name="T123" fmla="*/ 41510 h 2298700"/>
              <a:gd name="T124" fmla="*/ 57842 w 2298700"/>
              <a:gd name="T125" fmla="*/ 10434 h 2298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98700" h="2298700">
                <a:moveTo>
                  <a:pt x="494084" y="1279525"/>
                </a:moveTo>
                <a:lnTo>
                  <a:pt x="844179" y="1279525"/>
                </a:lnTo>
                <a:lnTo>
                  <a:pt x="849841" y="1279752"/>
                </a:lnTo>
                <a:lnTo>
                  <a:pt x="855502" y="1280660"/>
                </a:lnTo>
                <a:lnTo>
                  <a:pt x="860710" y="1282023"/>
                </a:lnTo>
                <a:lnTo>
                  <a:pt x="865692" y="1283839"/>
                </a:lnTo>
                <a:lnTo>
                  <a:pt x="870674" y="1286109"/>
                </a:lnTo>
                <a:lnTo>
                  <a:pt x="875203" y="1289061"/>
                </a:lnTo>
                <a:lnTo>
                  <a:pt x="879732" y="1292467"/>
                </a:lnTo>
                <a:lnTo>
                  <a:pt x="883582" y="1295872"/>
                </a:lnTo>
                <a:lnTo>
                  <a:pt x="887205" y="1299959"/>
                </a:lnTo>
                <a:lnTo>
                  <a:pt x="890602" y="1304273"/>
                </a:lnTo>
                <a:lnTo>
                  <a:pt x="893320" y="1308814"/>
                </a:lnTo>
                <a:lnTo>
                  <a:pt x="895584" y="1313809"/>
                </a:lnTo>
                <a:lnTo>
                  <a:pt x="897396" y="1319031"/>
                </a:lnTo>
                <a:lnTo>
                  <a:pt x="898981" y="1324480"/>
                </a:lnTo>
                <a:lnTo>
                  <a:pt x="899660" y="1329702"/>
                </a:lnTo>
                <a:lnTo>
                  <a:pt x="900113" y="1335378"/>
                </a:lnTo>
                <a:lnTo>
                  <a:pt x="900113" y="1818531"/>
                </a:lnTo>
                <a:lnTo>
                  <a:pt x="899660" y="1824434"/>
                </a:lnTo>
                <a:lnTo>
                  <a:pt x="898981" y="1829883"/>
                </a:lnTo>
                <a:lnTo>
                  <a:pt x="897396" y="1835332"/>
                </a:lnTo>
                <a:lnTo>
                  <a:pt x="895584" y="1840554"/>
                </a:lnTo>
                <a:lnTo>
                  <a:pt x="893320" y="1845322"/>
                </a:lnTo>
                <a:lnTo>
                  <a:pt x="890602" y="1850090"/>
                </a:lnTo>
                <a:lnTo>
                  <a:pt x="887205" y="1854404"/>
                </a:lnTo>
                <a:lnTo>
                  <a:pt x="883582" y="1858264"/>
                </a:lnTo>
                <a:lnTo>
                  <a:pt x="879732" y="1861897"/>
                </a:lnTo>
                <a:lnTo>
                  <a:pt x="875203" y="1865302"/>
                </a:lnTo>
                <a:lnTo>
                  <a:pt x="870674" y="1867800"/>
                </a:lnTo>
                <a:lnTo>
                  <a:pt x="865692" y="1870524"/>
                </a:lnTo>
                <a:lnTo>
                  <a:pt x="860710" y="1872114"/>
                </a:lnTo>
                <a:lnTo>
                  <a:pt x="855502" y="1873476"/>
                </a:lnTo>
                <a:lnTo>
                  <a:pt x="849841" y="1874611"/>
                </a:lnTo>
                <a:lnTo>
                  <a:pt x="844179" y="1874838"/>
                </a:lnTo>
                <a:lnTo>
                  <a:pt x="494084" y="1874838"/>
                </a:lnTo>
                <a:lnTo>
                  <a:pt x="488423" y="1874611"/>
                </a:lnTo>
                <a:lnTo>
                  <a:pt x="482761" y="1873476"/>
                </a:lnTo>
                <a:lnTo>
                  <a:pt x="477326" y="1872114"/>
                </a:lnTo>
                <a:lnTo>
                  <a:pt x="472571" y="1870524"/>
                </a:lnTo>
                <a:lnTo>
                  <a:pt x="467589" y="1867800"/>
                </a:lnTo>
                <a:lnTo>
                  <a:pt x="463060" y="1865302"/>
                </a:lnTo>
                <a:lnTo>
                  <a:pt x="458531" y="1861897"/>
                </a:lnTo>
                <a:lnTo>
                  <a:pt x="454455" y="1858264"/>
                </a:lnTo>
                <a:lnTo>
                  <a:pt x="450831" y="1854404"/>
                </a:lnTo>
                <a:lnTo>
                  <a:pt x="447661" y="1850090"/>
                </a:lnTo>
                <a:lnTo>
                  <a:pt x="444944" y="1845322"/>
                </a:lnTo>
                <a:lnTo>
                  <a:pt x="442679" y="1840554"/>
                </a:lnTo>
                <a:lnTo>
                  <a:pt x="440868" y="1835332"/>
                </a:lnTo>
                <a:lnTo>
                  <a:pt x="439282" y="1829883"/>
                </a:lnTo>
                <a:lnTo>
                  <a:pt x="438603" y="1824434"/>
                </a:lnTo>
                <a:lnTo>
                  <a:pt x="438150" y="1818531"/>
                </a:lnTo>
                <a:lnTo>
                  <a:pt x="438150" y="1335378"/>
                </a:lnTo>
                <a:lnTo>
                  <a:pt x="438603" y="1329702"/>
                </a:lnTo>
                <a:lnTo>
                  <a:pt x="439282" y="1324480"/>
                </a:lnTo>
                <a:lnTo>
                  <a:pt x="440868" y="1319031"/>
                </a:lnTo>
                <a:lnTo>
                  <a:pt x="442679" y="1313809"/>
                </a:lnTo>
                <a:lnTo>
                  <a:pt x="444944" y="1308814"/>
                </a:lnTo>
                <a:lnTo>
                  <a:pt x="447661" y="1304273"/>
                </a:lnTo>
                <a:lnTo>
                  <a:pt x="450831" y="1299959"/>
                </a:lnTo>
                <a:lnTo>
                  <a:pt x="454455" y="1295872"/>
                </a:lnTo>
                <a:lnTo>
                  <a:pt x="458531" y="1292467"/>
                </a:lnTo>
                <a:lnTo>
                  <a:pt x="463060" y="1289061"/>
                </a:lnTo>
                <a:lnTo>
                  <a:pt x="467589" y="1286109"/>
                </a:lnTo>
                <a:lnTo>
                  <a:pt x="472571" y="1283839"/>
                </a:lnTo>
                <a:lnTo>
                  <a:pt x="477326" y="1282023"/>
                </a:lnTo>
                <a:lnTo>
                  <a:pt x="482761" y="1280660"/>
                </a:lnTo>
                <a:lnTo>
                  <a:pt x="488423" y="1279752"/>
                </a:lnTo>
                <a:lnTo>
                  <a:pt x="494084" y="1279525"/>
                </a:lnTo>
                <a:close/>
                <a:moveTo>
                  <a:pt x="1168971" y="903287"/>
                </a:moveTo>
                <a:lnTo>
                  <a:pt x="1518668" y="903287"/>
                </a:lnTo>
                <a:lnTo>
                  <a:pt x="1524553" y="903514"/>
                </a:lnTo>
                <a:lnTo>
                  <a:pt x="1529985" y="904195"/>
                </a:lnTo>
                <a:lnTo>
                  <a:pt x="1535418" y="905557"/>
                </a:lnTo>
                <a:lnTo>
                  <a:pt x="1540624" y="907600"/>
                </a:lnTo>
                <a:lnTo>
                  <a:pt x="1545377" y="909870"/>
                </a:lnTo>
                <a:lnTo>
                  <a:pt x="1550130" y="912821"/>
                </a:lnTo>
                <a:lnTo>
                  <a:pt x="1554430" y="915999"/>
                </a:lnTo>
                <a:lnTo>
                  <a:pt x="1558278" y="919404"/>
                </a:lnTo>
                <a:lnTo>
                  <a:pt x="1561900" y="923717"/>
                </a:lnTo>
                <a:lnTo>
                  <a:pt x="1565295" y="927803"/>
                </a:lnTo>
                <a:lnTo>
                  <a:pt x="1567784" y="932343"/>
                </a:lnTo>
                <a:lnTo>
                  <a:pt x="1570274" y="937337"/>
                </a:lnTo>
                <a:lnTo>
                  <a:pt x="1572085" y="942558"/>
                </a:lnTo>
                <a:lnTo>
                  <a:pt x="1573443" y="948006"/>
                </a:lnTo>
                <a:lnTo>
                  <a:pt x="1574575" y="953681"/>
                </a:lnTo>
                <a:lnTo>
                  <a:pt x="1574801" y="959355"/>
                </a:lnTo>
                <a:lnTo>
                  <a:pt x="1574801" y="1818542"/>
                </a:lnTo>
                <a:lnTo>
                  <a:pt x="1574575" y="1824444"/>
                </a:lnTo>
                <a:lnTo>
                  <a:pt x="1573443" y="1829892"/>
                </a:lnTo>
                <a:lnTo>
                  <a:pt x="1572085" y="1835340"/>
                </a:lnTo>
                <a:lnTo>
                  <a:pt x="1570274" y="1840560"/>
                </a:lnTo>
                <a:lnTo>
                  <a:pt x="1567784" y="1845327"/>
                </a:lnTo>
                <a:lnTo>
                  <a:pt x="1565295" y="1850094"/>
                </a:lnTo>
                <a:lnTo>
                  <a:pt x="1561900" y="1854407"/>
                </a:lnTo>
                <a:lnTo>
                  <a:pt x="1558278" y="1858266"/>
                </a:lnTo>
                <a:lnTo>
                  <a:pt x="1554430" y="1861898"/>
                </a:lnTo>
                <a:lnTo>
                  <a:pt x="1550130" y="1865303"/>
                </a:lnTo>
                <a:lnTo>
                  <a:pt x="1545377" y="1867800"/>
                </a:lnTo>
                <a:lnTo>
                  <a:pt x="1540624" y="1870524"/>
                </a:lnTo>
                <a:lnTo>
                  <a:pt x="1535418" y="1872113"/>
                </a:lnTo>
                <a:lnTo>
                  <a:pt x="1529985" y="1873475"/>
                </a:lnTo>
                <a:lnTo>
                  <a:pt x="1524553" y="1874610"/>
                </a:lnTo>
                <a:lnTo>
                  <a:pt x="1518668" y="1874837"/>
                </a:lnTo>
                <a:lnTo>
                  <a:pt x="1168971" y="1874837"/>
                </a:lnTo>
                <a:lnTo>
                  <a:pt x="1163312" y="1874610"/>
                </a:lnTo>
                <a:lnTo>
                  <a:pt x="1157654" y="1873475"/>
                </a:lnTo>
                <a:lnTo>
                  <a:pt x="1152221" y="1872113"/>
                </a:lnTo>
                <a:lnTo>
                  <a:pt x="1147242" y="1870524"/>
                </a:lnTo>
                <a:lnTo>
                  <a:pt x="1142262" y="1867800"/>
                </a:lnTo>
                <a:lnTo>
                  <a:pt x="1137736" y="1865303"/>
                </a:lnTo>
                <a:lnTo>
                  <a:pt x="1133435" y="1861898"/>
                </a:lnTo>
                <a:lnTo>
                  <a:pt x="1129361" y="1858266"/>
                </a:lnTo>
                <a:lnTo>
                  <a:pt x="1125740" y="1854407"/>
                </a:lnTo>
                <a:lnTo>
                  <a:pt x="1122797" y="1850094"/>
                </a:lnTo>
                <a:lnTo>
                  <a:pt x="1119855" y="1845327"/>
                </a:lnTo>
                <a:lnTo>
                  <a:pt x="1117365" y="1840560"/>
                </a:lnTo>
                <a:lnTo>
                  <a:pt x="1115554" y="1835340"/>
                </a:lnTo>
                <a:lnTo>
                  <a:pt x="1114196" y="1829892"/>
                </a:lnTo>
                <a:lnTo>
                  <a:pt x="1113291" y="1824444"/>
                </a:lnTo>
                <a:lnTo>
                  <a:pt x="1112838" y="1818542"/>
                </a:lnTo>
                <a:lnTo>
                  <a:pt x="1112838" y="959355"/>
                </a:lnTo>
                <a:lnTo>
                  <a:pt x="1113291" y="953681"/>
                </a:lnTo>
                <a:lnTo>
                  <a:pt x="1114196" y="948006"/>
                </a:lnTo>
                <a:lnTo>
                  <a:pt x="1115554" y="942558"/>
                </a:lnTo>
                <a:lnTo>
                  <a:pt x="1117365" y="937337"/>
                </a:lnTo>
                <a:lnTo>
                  <a:pt x="1119855" y="932343"/>
                </a:lnTo>
                <a:lnTo>
                  <a:pt x="1122797" y="927803"/>
                </a:lnTo>
                <a:lnTo>
                  <a:pt x="1125740" y="923717"/>
                </a:lnTo>
                <a:lnTo>
                  <a:pt x="1129361" y="919404"/>
                </a:lnTo>
                <a:lnTo>
                  <a:pt x="1133435" y="915999"/>
                </a:lnTo>
                <a:lnTo>
                  <a:pt x="1137736" y="912821"/>
                </a:lnTo>
                <a:lnTo>
                  <a:pt x="1142262" y="909870"/>
                </a:lnTo>
                <a:lnTo>
                  <a:pt x="1147242" y="907600"/>
                </a:lnTo>
                <a:lnTo>
                  <a:pt x="1152221" y="905557"/>
                </a:lnTo>
                <a:lnTo>
                  <a:pt x="1157654" y="904195"/>
                </a:lnTo>
                <a:lnTo>
                  <a:pt x="1163312" y="903514"/>
                </a:lnTo>
                <a:lnTo>
                  <a:pt x="1168971" y="903287"/>
                </a:lnTo>
                <a:close/>
                <a:moveTo>
                  <a:pt x="1841899" y="450850"/>
                </a:moveTo>
                <a:lnTo>
                  <a:pt x="2191940" y="450850"/>
                </a:lnTo>
                <a:lnTo>
                  <a:pt x="2197604" y="451077"/>
                </a:lnTo>
                <a:lnTo>
                  <a:pt x="2203268" y="451985"/>
                </a:lnTo>
                <a:lnTo>
                  <a:pt x="2208706" y="453573"/>
                </a:lnTo>
                <a:lnTo>
                  <a:pt x="2213917" y="455388"/>
                </a:lnTo>
                <a:lnTo>
                  <a:pt x="2218674" y="457657"/>
                </a:lnTo>
                <a:lnTo>
                  <a:pt x="2223206" y="460380"/>
                </a:lnTo>
                <a:lnTo>
                  <a:pt x="2227510" y="463556"/>
                </a:lnTo>
                <a:lnTo>
                  <a:pt x="2231589" y="467186"/>
                </a:lnTo>
                <a:lnTo>
                  <a:pt x="2235214" y="471271"/>
                </a:lnTo>
                <a:lnTo>
                  <a:pt x="2238385" y="475582"/>
                </a:lnTo>
                <a:lnTo>
                  <a:pt x="2241104" y="480119"/>
                </a:lnTo>
                <a:lnTo>
                  <a:pt x="2243596" y="484884"/>
                </a:lnTo>
                <a:lnTo>
                  <a:pt x="2245636" y="490103"/>
                </a:lnTo>
                <a:lnTo>
                  <a:pt x="2246768" y="495548"/>
                </a:lnTo>
                <a:lnTo>
                  <a:pt x="2247675" y="501221"/>
                </a:lnTo>
                <a:lnTo>
                  <a:pt x="2247901" y="506893"/>
                </a:lnTo>
                <a:lnTo>
                  <a:pt x="2247901" y="1818568"/>
                </a:lnTo>
                <a:lnTo>
                  <a:pt x="2247675" y="1824468"/>
                </a:lnTo>
                <a:lnTo>
                  <a:pt x="2246768" y="1829913"/>
                </a:lnTo>
                <a:lnTo>
                  <a:pt x="2245636" y="1835358"/>
                </a:lnTo>
                <a:lnTo>
                  <a:pt x="2243596" y="1840577"/>
                </a:lnTo>
                <a:lnTo>
                  <a:pt x="2241104" y="1845342"/>
                </a:lnTo>
                <a:lnTo>
                  <a:pt x="2238385" y="1850107"/>
                </a:lnTo>
                <a:lnTo>
                  <a:pt x="2235214" y="1854418"/>
                </a:lnTo>
                <a:lnTo>
                  <a:pt x="2231589" y="1858275"/>
                </a:lnTo>
                <a:lnTo>
                  <a:pt x="2227510" y="1861905"/>
                </a:lnTo>
                <a:lnTo>
                  <a:pt x="2223206" y="1865309"/>
                </a:lnTo>
                <a:lnTo>
                  <a:pt x="2218674" y="1867804"/>
                </a:lnTo>
                <a:lnTo>
                  <a:pt x="2213917" y="1870527"/>
                </a:lnTo>
                <a:lnTo>
                  <a:pt x="2208706" y="1872115"/>
                </a:lnTo>
                <a:lnTo>
                  <a:pt x="2203268" y="1873477"/>
                </a:lnTo>
                <a:lnTo>
                  <a:pt x="2197604" y="1874611"/>
                </a:lnTo>
                <a:lnTo>
                  <a:pt x="2191940" y="1874838"/>
                </a:lnTo>
                <a:lnTo>
                  <a:pt x="1841899" y="1874838"/>
                </a:lnTo>
                <a:lnTo>
                  <a:pt x="1836235" y="1874611"/>
                </a:lnTo>
                <a:lnTo>
                  <a:pt x="1830798" y="1873477"/>
                </a:lnTo>
                <a:lnTo>
                  <a:pt x="1825360" y="1872115"/>
                </a:lnTo>
                <a:lnTo>
                  <a:pt x="1820149" y="1870527"/>
                </a:lnTo>
                <a:lnTo>
                  <a:pt x="1815165" y="1867804"/>
                </a:lnTo>
                <a:lnTo>
                  <a:pt x="1810633" y="1865309"/>
                </a:lnTo>
                <a:lnTo>
                  <a:pt x="1806329" y="1861905"/>
                </a:lnTo>
                <a:lnTo>
                  <a:pt x="1802477" y="1858275"/>
                </a:lnTo>
                <a:lnTo>
                  <a:pt x="1798852" y="1854418"/>
                </a:lnTo>
                <a:lnTo>
                  <a:pt x="1795454" y="1850107"/>
                </a:lnTo>
                <a:lnTo>
                  <a:pt x="1792508" y="1845342"/>
                </a:lnTo>
                <a:lnTo>
                  <a:pt x="1790243" y="1840577"/>
                </a:lnTo>
                <a:lnTo>
                  <a:pt x="1788430" y="1835358"/>
                </a:lnTo>
                <a:lnTo>
                  <a:pt x="1786844" y="1829913"/>
                </a:lnTo>
                <a:lnTo>
                  <a:pt x="1786165" y="1824468"/>
                </a:lnTo>
                <a:lnTo>
                  <a:pt x="1785938" y="1818568"/>
                </a:lnTo>
                <a:lnTo>
                  <a:pt x="1785938" y="506893"/>
                </a:lnTo>
                <a:lnTo>
                  <a:pt x="1786165" y="501221"/>
                </a:lnTo>
                <a:lnTo>
                  <a:pt x="1786844" y="495548"/>
                </a:lnTo>
                <a:lnTo>
                  <a:pt x="1788430" y="490103"/>
                </a:lnTo>
                <a:lnTo>
                  <a:pt x="1790243" y="484884"/>
                </a:lnTo>
                <a:lnTo>
                  <a:pt x="1792508" y="480119"/>
                </a:lnTo>
                <a:lnTo>
                  <a:pt x="1795454" y="475582"/>
                </a:lnTo>
                <a:lnTo>
                  <a:pt x="1798852" y="471271"/>
                </a:lnTo>
                <a:lnTo>
                  <a:pt x="1802477" y="467186"/>
                </a:lnTo>
                <a:lnTo>
                  <a:pt x="1806329" y="463556"/>
                </a:lnTo>
                <a:lnTo>
                  <a:pt x="1810633" y="460380"/>
                </a:lnTo>
                <a:lnTo>
                  <a:pt x="1815165" y="457657"/>
                </a:lnTo>
                <a:lnTo>
                  <a:pt x="1820149" y="455388"/>
                </a:lnTo>
                <a:lnTo>
                  <a:pt x="1825360" y="453573"/>
                </a:lnTo>
                <a:lnTo>
                  <a:pt x="1830798" y="451985"/>
                </a:lnTo>
                <a:lnTo>
                  <a:pt x="1836235" y="451077"/>
                </a:lnTo>
                <a:lnTo>
                  <a:pt x="1841899" y="450850"/>
                </a:lnTo>
                <a:close/>
                <a:moveTo>
                  <a:pt x="1458752" y="38100"/>
                </a:moveTo>
                <a:lnTo>
                  <a:pt x="1461698" y="38100"/>
                </a:lnTo>
                <a:lnTo>
                  <a:pt x="1464870" y="38100"/>
                </a:lnTo>
                <a:lnTo>
                  <a:pt x="1468043" y="38327"/>
                </a:lnTo>
                <a:lnTo>
                  <a:pt x="1470989" y="38554"/>
                </a:lnTo>
                <a:lnTo>
                  <a:pt x="1473935" y="39235"/>
                </a:lnTo>
                <a:lnTo>
                  <a:pt x="1477107" y="40143"/>
                </a:lnTo>
                <a:lnTo>
                  <a:pt x="1479827" y="40825"/>
                </a:lnTo>
                <a:lnTo>
                  <a:pt x="1482773" y="42187"/>
                </a:lnTo>
                <a:lnTo>
                  <a:pt x="1485718" y="43322"/>
                </a:lnTo>
                <a:lnTo>
                  <a:pt x="1488438" y="44684"/>
                </a:lnTo>
                <a:lnTo>
                  <a:pt x="1491157" y="46500"/>
                </a:lnTo>
                <a:lnTo>
                  <a:pt x="1493876" y="48317"/>
                </a:lnTo>
                <a:lnTo>
                  <a:pt x="1496143" y="50133"/>
                </a:lnTo>
                <a:lnTo>
                  <a:pt x="1498409" y="52176"/>
                </a:lnTo>
                <a:lnTo>
                  <a:pt x="1500675" y="54447"/>
                </a:lnTo>
                <a:lnTo>
                  <a:pt x="1502714" y="56490"/>
                </a:lnTo>
                <a:lnTo>
                  <a:pt x="1504754" y="59214"/>
                </a:lnTo>
                <a:lnTo>
                  <a:pt x="1506567" y="61485"/>
                </a:lnTo>
                <a:lnTo>
                  <a:pt x="1508153" y="64436"/>
                </a:lnTo>
                <a:lnTo>
                  <a:pt x="1509739" y="66934"/>
                </a:lnTo>
                <a:lnTo>
                  <a:pt x="1511099" y="69658"/>
                </a:lnTo>
                <a:lnTo>
                  <a:pt x="1512005" y="72609"/>
                </a:lnTo>
                <a:lnTo>
                  <a:pt x="1513138" y="75334"/>
                </a:lnTo>
                <a:lnTo>
                  <a:pt x="1514045" y="78512"/>
                </a:lnTo>
                <a:lnTo>
                  <a:pt x="1514725" y="81691"/>
                </a:lnTo>
                <a:lnTo>
                  <a:pt x="1515178" y="84642"/>
                </a:lnTo>
                <a:lnTo>
                  <a:pt x="1515405" y="87821"/>
                </a:lnTo>
                <a:lnTo>
                  <a:pt x="1543051" y="488083"/>
                </a:lnTo>
                <a:lnTo>
                  <a:pt x="1543051" y="493305"/>
                </a:lnTo>
                <a:lnTo>
                  <a:pt x="1542371" y="498754"/>
                </a:lnTo>
                <a:lnTo>
                  <a:pt x="1541691" y="503976"/>
                </a:lnTo>
                <a:lnTo>
                  <a:pt x="1540105" y="509198"/>
                </a:lnTo>
                <a:lnTo>
                  <a:pt x="1538066" y="513965"/>
                </a:lnTo>
                <a:lnTo>
                  <a:pt x="1535800" y="518506"/>
                </a:lnTo>
                <a:lnTo>
                  <a:pt x="1532854" y="522820"/>
                </a:lnTo>
                <a:lnTo>
                  <a:pt x="1529908" y="526906"/>
                </a:lnTo>
                <a:lnTo>
                  <a:pt x="1526282" y="530539"/>
                </a:lnTo>
                <a:lnTo>
                  <a:pt x="1522429" y="533944"/>
                </a:lnTo>
                <a:lnTo>
                  <a:pt x="1518350" y="537123"/>
                </a:lnTo>
                <a:lnTo>
                  <a:pt x="1513592" y="539620"/>
                </a:lnTo>
                <a:lnTo>
                  <a:pt x="1509059" y="541663"/>
                </a:lnTo>
                <a:lnTo>
                  <a:pt x="1503847" y="543253"/>
                </a:lnTo>
                <a:lnTo>
                  <a:pt x="1498635" y="544615"/>
                </a:lnTo>
                <a:lnTo>
                  <a:pt x="1493197" y="545069"/>
                </a:lnTo>
                <a:lnTo>
                  <a:pt x="1488211" y="545296"/>
                </a:lnTo>
                <a:lnTo>
                  <a:pt x="1482999" y="544842"/>
                </a:lnTo>
                <a:lnTo>
                  <a:pt x="1478014" y="543934"/>
                </a:lnTo>
                <a:lnTo>
                  <a:pt x="1473481" y="542799"/>
                </a:lnTo>
                <a:lnTo>
                  <a:pt x="1469629" y="541437"/>
                </a:lnTo>
                <a:lnTo>
                  <a:pt x="1466003" y="539847"/>
                </a:lnTo>
                <a:lnTo>
                  <a:pt x="1462604" y="537804"/>
                </a:lnTo>
                <a:lnTo>
                  <a:pt x="1459205" y="535761"/>
                </a:lnTo>
                <a:lnTo>
                  <a:pt x="1456032" y="533490"/>
                </a:lnTo>
                <a:lnTo>
                  <a:pt x="1453086" y="530766"/>
                </a:lnTo>
                <a:lnTo>
                  <a:pt x="1450367" y="528041"/>
                </a:lnTo>
                <a:lnTo>
                  <a:pt x="1447874" y="525090"/>
                </a:lnTo>
                <a:lnTo>
                  <a:pt x="1445382" y="522139"/>
                </a:lnTo>
                <a:lnTo>
                  <a:pt x="1443342" y="518733"/>
                </a:lnTo>
                <a:lnTo>
                  <a:pt x="1441529" y="515100"/>
                </a:lnTo>
                <a:lnTo>
                  <a:pt x="1439943" y="511468"/>
                </a:lnTo>
                <a:lnTo>
                  <a:pt x="1438583" y="507608"/>
                </a:lnTo>
                <a:lnTo>
                  <a:pt x="1437677" y="503749"/>
                </a:lnTo>
                <a:lnTo>
                  <a:pt x="1436770" y="499662"/>
                </a:lnTo>
                <a:lnTo>
                  <a:pt x="1436317" y="495348"/>
                </a:lnTo>
                <a:lnTo>
                  <a:pt x="1419775" y="256735"/>
                </a:lnTo>
                <a:lnTo>
                  <a:pt x="1404592" y="280119"/>
                </a:lnTo>
                <a:lnTo>
                  <a:pt x="1396434" y="292606"/>
                </a:lnTo>
                <a:lnTo>
                  <a:pt x="1387596" y="304866"/>
                </a:lnTo>
                <a:lnTo>
                  <a:pt x="1378531" y="317580"/>
                </a:lnTo>
                <a:lnTo>
                  <a:pt x="1369014" y="330748"/>
                </a:lnTo>
                <a:lnTo>
                  <a:pt x="1359270" y="343916"/>
                </a:lnTo>
                <a:lnTo>
                  <a:pt x="1348845" y="357311"/>
                </a:lnTo>
                <a:lnTo>
                  <a:pt x="1338421" y="370933"/>
                </a:lnTo>
                <a:lnTo>
                  <a:pt x="1327317" y="384782"/>
                </a:lnTo>
                <a:lnTo>
                  <a:pt x="1315760" y="398632"/>
                </a:lnTo>
                <a:lnTo>
                  <a:pt x="1303750" y="412935"/>
                </a:lnTo>
                <a:lnTo>
                  <a:pt x="1291513" y="426784"/>
                </a:lnTo>
                <a:lnTo>
                  <a:pt x="1278823" y="441314"/>
                </a:lnTo>
                <a:lnTo>
                  <a:pt x="1265679" y="455390"/>
                </a:lnTo>
                <a:lnTo>
                  <a:pt x="1252082" y="469920"/>
                </a:lnTo>
                <a:lnTo>
                  <a:pt x="1233500" y="488991"/>
                </a:lnTo>
                <a:lnTo>
                  <a:pt x="1214465" y="507608"/>
                </a:lnTo>
                <a:lnTo>
                  <a:pt x="1195430" y="525998"/>
                </a:lnTo>
                <a:lnTo>
                  <a:pt x="1175715" y="543707"/>
                </a:lnTo>
                <a:lnTo>
                  <a:pt x="1156226" y="560961"/>
                </a:lnTo>
                <a:lnTo>
                  <a:pt x="1136058" y="577762"/>
                </a:lnTo>
                <a:lnTo>
                  <a:pt x="1115663" y="594336"/>
                </a:lnTo>
                <a:lnTo>
                  <a:pt x="1095041" y="610455"/>
                </a:lnTo>
                <a:lnTo>
                  <a:pt x="1074193" y="625893"/>
                </a:lnTo>
                <a:lnTo>
                  <a:pt x="1053118" y="641105"/>
                </a:lnTo>
                <a:lnTo>
                  <a:pt x="1031590" y="655408"/>
                </a:lnTo>
                <a:lnTo>
                  <a:pt x="1010062" y="669711"/>
                </a:lnTo>
                <a:lnTo>
                  <a:pt x="988081" y="683333"/>
                </a:lnTo>
                <a:lnTo>
                  <a:pt x="966099" y="696501"/>
                </a:lnTo>
                <a:lnTo>
                  <a:pt x="943891" y="709442"/>
                </a:lnTo>
                <a:lnTo>
                  <a:pt x="921004" y="721702"/>
                </a:lnTo>
                <a:lnTo>
                  <a:pt x="906954" y="729194"/>
                </a:lnTo>
                <a:lnTo>
                  <a:pt x="892451" y="736232"/>
                </a:lnTo>
                <a:lnTo>
                  <a:pt x="878174" y="743497"/>
                </a:lnTo>
                <a:lnTo>
                  <a:pt x="863671" y="750309"/>
                </a:lnTo>
                <a:lnTo>
                  <a:pt x="848941" y="756893"/>
                </a:lnTo>
                <a:lnTo>
                  <a:pt x="834212" y="763477"/>
                </a:lnTo>
                <a:lnTo>
                  <a:pt x="819482" y="769834"/>
                </a:lnTo>
                <a:lnTo>
                  <a:pt x="804526" y="775736"/>
                </a:lnTo>
                <a:lnTo>
                  <a:pt x="789569" y="781866"/>
                </a:lnTo>
                <a:lnTo>
                  <a:pt x="774613" y="787542"/>
                </a:lnTo>
                <a:lnTo>
                  <a:pt x="759430" y="793218"/>
                </a:lnTo>
                <a:lnTo>
                  <a:pt x="744247" y="798440"/>
                </a:lnTo>
                <a:lnTo>
                  <a:pt x="729064" y="803435"/>
                </a:lnTo>
                <a:lnTo>
                  <a:pt x="713655" y="808657"/>
                </a:lnTo>
                <a:lnTo>
                  <a:pt x="698472" y="813197"/>
                </a:lnTo>
                <a:lnTo>
                  <a:pt x="682609" y="817965"/>
                </a:lnTo>
                <a:lnTo>
                  <a:pt x="667199" y="822279"/>
                </a:lnTo>
                <a:lnTo>
                  <a:pt x="651563" y="826365"/>
                </a:lnTo>
                <a:lnTo>
                  <a:pt x="635701" y="830452"/>
                </a:lnTo>
                <a:lnTo>
                  <a:pt x="620064" y="834084"/>
                </a:lnTo>
                <a:lnTo>
                  <a:pt x="604202" y="837717"/>
                </a:lnTo>
                <a:lnTo>
                  <a:pt x="588112" y="841350"/>
                </a:lnTo>
                <a:lnTo>
                  <a:pt x="572249" y="844528"/>
                </a:lnTo>
                <a:lnTo>
                  <a:pt x="555933" y="847479"/>
                </a:lnTo>
                <a:lnTo>
                  <a:pt x="539618" y="850431"/>
                </a:lnTo>
                <a:lnTo>
                  <a:pt x="523528" y="852928"/>
                </a:lnTo>
                <a:lnTo>
                  <a:pt x="507212" y="855653"/>
                </a:lnTo>
                <a:lnTo>
                  <a:pt x="490896" y="857923"/>
                </a:lnTo>
                <a:lnTo>
                  <a:pt x="474353" y="859966"/>
                </a:lnTo>
                <a:lnTo>
                  <a:pt x="458037" y="861783"/>
                </a:lnTo>
                <a:lnTo>
                  <a:pt x="441268" y="863372"/>
                </a:lnTo>
                <a:lnTo>
                  <a:pt x="424726" y="864961"/>
                </a:lnTo>
                <a:lnTo>
                  <a:pt x="419287" y="865188"/>
                </a:lnTo>
                <a:lnTo>
                  <a:pt x="414075" y="864734"/>
                </a:lnTo>
                <a:lnTo>
                  <a:pt x="409089" y="863826"/>
                </a:lnTo>
                <a:lnTo>
                  <a:pt x="404104" y="862464"/>
                </a:lnTo>
                <a:lnTo>
                  <a:pt x="400252" y="861329"/>
                </a:lnTo>
                <a:lnTo>
                  <a:pt x="396626" y="859739"/>
                </a:lnTo>
                <a:lnTo>
                  <a:pt x="393227" y="857923"/>
                </a:lnTo>
                <a:lnTo>
                  <a:pt x="389827" y="855880"/>
                </a:lnTo>
                <a:lnTo>
                  <a:pt x="386882" y="853609"/>
                </a:lnTo>
                <a:lnTo>
                  <a:pt x="383936" y="850885"/>
                </a:lnTo>
                <a:lnTo>
                  <a:pt x="381216" y="848161"/>
                </a:lnTo>
                <a:lnTo>
                  <a:pt x="378497" y="845209"/>
                </a:lnTo>
                <a:lnTo>
                  <a:pt x="376231" y="842258"/>
                </a:lnTo>
                <a:lnTo>
                  <a:pt x="374191" y="838852"/>
                </a:lnTo>
                <a:lnTo>
                  <a:pt x="372378" y="835447"/>
                </a:lnTo>
                <a:lnTo>
                  <a:pt x="370566" y="831814"/>
                </a:lnTo>
                <a:lnTo>
                  <a:pt x="369206" y="827955"/>
                </a:lnTo>
                <a:lnTo>
                  <a:pt x="368299" y="824095"/>
                </a:lnTo>
                <a:lnTo>
                  <a:pt x="367620" y="820008"/>
                </a:lnTo>
                <a:lnTo>
                  <a:pt x="366940" y="815922"/>
                </a:lnTo>
                <a:lnTo>
                  <a:pt x="366713" y="810473"/>
                </a:lnTo>
                <a:lnTo>
                  <a:pt x="367167" y="805024"/>
                </a:lnTo>
                <a:lnTo>
                  <a:pt x="368073" y="799802"/>
                </a:lnTo>
                <a:lnTo>
                  <a:pt x="369206" y="795034"/>
                </a:lnTo>
                <a:lnTo>
                  <a:pt x="371472" y="790040"/>
                </a:lnTo>
                <a:lnTo>
                  <a:pt x="373738" y="785272"/>
                </a:lnTo>
                <a:lnTo>
                  <a:pt x="376231" y="780958"/>
                </a:lnTo>
                <a:lnTo>
                  <a:pt x="379403" y="776872"/>
                </a:lnTo>
                <a:lnTo>
                  <a:pt x="383029" y="773239"/>
                </a:lnTo>
                <a:lnTo>
                  <a:pt x="386882" y="769607"/>
                </a:lnTo>
                <a:lnTo>
                  <a:pt x="390961" y="766882"/>
                </a:lnTo>
                <a:lnTo>
                  <a:pt x="395266" y="763931"/>
                </a:lnTo>
                <a:lnTo>
                  <a:pt x="400252" y="761887"/>
                </a:lnTo>
                <a:lnTo>
                  <a:pt x="405237" y="760071"/>
                </a:lnTo>
                <a:lnTo>
                  <a:pt x="410222" y="758709"/>
                </a:lnTo>
                <a:lnTo>
                  <a:pt x="415661" y="758255"/>
                </a:lnTo>
                <a:lnTo>
                  <a:pt x="431071" y="756666"/>
                </a:lnTo>
                <a:lnTo>
                  <a:pt x="446027" y="755076"/>
                </a:lnTo>
                <a:lnTo>
                  <a:pt x="461210" y="753714"/>
                </a:lnTo>
                <a:lnTo>
                  <a:pt x="476166" y="751898"/>
                </a:lnTo>
                <a:lnTo>
                  <a:pt x="491123" y="749854"/>
                </a:lnTo>
                <a:lnTo>
                  <a:pt x="506079" y="747357"/>
                </a:lnTo>
                <a:lnTo>
                  <a:pt x="521035" y="745087"/>
                </a:lnTo>
                <a:lnTo>
                  <a:pt x="535765" y="742589"/>
                </a:lnTo>
                <a:lnTo>
                  <a:pt x="550495" y="739638"/>
                </a:lnTo>
                <a:lnTo>
                  <a:pt x="565224" y="736913"/>
                </a:lnTo>
                <a:lnTo>
                  <a:pt x="579728" y="733735"/>
                </a:lnTo>
                <a:lnTo>
                  <a:pt x="594231" y="730329"/>
                </a:lnTo>
                <a:lnTo>
                  <a:pt x="608734" y="726697"/>
                </a:lnTo>
                <a:lnTo>
                  <a:pt x="623010" y="723064"/>
                </a:lnTo>
                <a:lnTo>
                  <a:pt x="637287" y="719432"/>
                </a:lnTo>
                <a:lnTo>
                  <a:pt x="651563" y="715345"/>
                </a:lnTo>
                <a:lnTo>
                  <a:pt x="665613" y="711259"/>
                </a:lnTo>
                <a:lnTo>
                  <a:pt x="679890" y="706945"/>
                </a:lnTo>
                <a:lnTo>
                  <a:pt x="693713" y="702404"/>
                </a:lnTo>
                <a:lnTo>
                  <a:pt x="707763" y="697864"/>
                </a:lnTo>
                <a:lnTo>
                  <a:pt x="721586" y="692869"/>
                </a:lnTo>
                <a:lnTo>
                  <a:pt x="735183" y="687874"/>
                </a:lnTo>
                <a:lnTo>
                  <a:pt x="749233" y="682652"/>
                </a:lnTo>
                <a:lnTo>
                  <a:pt x="762603" y="677430"/>
                </a:lnTo>
                <a:lnTo>
                  <a:pt x="776199" y="671755"/>
                </a:lnTo>
                <a:lnTo>
                  <a:pt x="789569" y="666079"/>
                </a:lnTo>
                <a:lnTo>
                  <a:pt x="803166" y="660176"/>
                </a:lnTo>
                <a:lnTo>
                  <a:pt x="816536" y="654273"/>
                </a:lnTo>
                <a:lnTo>
                  <a:pt x="829679" y="648143"/>
                </a:lnTo>
                <a:lnTo>
                  <a:pt x="842823" y="641559"/>
                </a:lnTo>
                <a:lnTo>
                  <a:pt x="855966" y="634975"/>
                </a:lnTo>
                <a:lnTo>
                  <a:pt x="868883" y="628164"/>
                </a:lnTo>
                <a:lnTo>
                  <a:pt x="889505" y="617039"/>
                </a:lnTo>
                <a:lnTo>
                  <a:pt x="910126" y="605460"/>
                </a:lnTo>
                <a:lnTo>
                  <a:pt x="930068" y="593655"/>
                </a:lnTo>
                <a:lnTo>
                  <a:pt x="950237" y="580941"/>
                </a:lnTo>
                <a:lnTo>
                  <a:pt x="970178" y="568000"/>
                </a:lnTo>
                <a:lnTo>
                  <a:pt x="989667" y="554832"/>
                </a:lnTo>
                <a:lnTo>
                  <a:pt x="1008929" y="540982"/>
                </a:lnTo>
                <a:lnTo>
                  <a:pt x="1027964" y="526906"/>
                </a:lnTo>
                <a:lnTo>
                  <a:pt x="1046773" y="512149"/>
                </a:lnTo>
                <a:lnTo>
                  <a:pt x="1065355" y="497165"/>
                </a:lnTo>
                <a:lnTo>
                  <a:pt x="1083937" y="481726"/>
                </a:lnTo>
                <a:lnTo>
                  <a:pt x="1102066" y="466061"/>
                </a:lnTo>
                <a:lnTo>
                  <a:pt x="1119742" y="449714"/>
                </a:lnTo>
                <a:lnTo>
                  <a:pt x="1137644" y="433141"/>
                </a:lnTo>
                <a:lnTo>
                  <a:pt x="1154866" y="416113"/>
                </a:lnTo>
                <a:lnTo>
                  <a:pt x="1171862" y="398859"/>
                </a:lnTo>
                <a:lnTo>
                  <a:pt x="1184779" y="385236"/>
                </a:lnTo>
                <a:lnTo>
                  <a:pt x="1197469" y="371841"/>
                </a:lnTo>
                <a:lnTo>
                  <a:pt x="1209480" y="358219"/>
                </a:lnTo>
                <a:lnTo>
                  <a:pt x="1221037" y="344597"/>
                </a:lnTo>
                <a:lnTo>
                  <a:pt x="1232367" y="331429"/>
                </a:lnTo>
                <a:lnTo>
                  <a:pt x="1243245" y="318261"/>
                </a:lnTo>
                <a:lnTo>
                  <a:pt x="1253895" y="305093"/>
                </a:lnTo>
                <a:lnTo>
                  <a:pt x="1263866" y="292606"/>
                </a:lnTo>
                <a:lnTo>
                  <a:pt x="1273384" y="279665"/>
                </a:lnTo>
                <a:lnTo>
                  <a:pt x="1282675" y="267178"/>
                </a:lnTo>
                <a:lnTo>
                  <a:pt x="1291739" y="255145"/>
                </a:lnTo>
                <a:lnTo>
                  <a:pt x="1300124" y="242886"/>
                </a:lnTo>
                <a:lnTo>
                  <a:pt x="1308282" y="231307"/>
                </a:lnTo>
                <a:lnTo>
                  <a:pt x="1316213" y="219728"/>
                </a:lnTo>
                <a:lnTo>
                  <a:pt x="1330263" y="197706"/>
                </a:lnTo>
                <a:lnTo>
                  <a:pt x="1107958" y="281027"/>
                </a:lnTo>
                <a:lnTo>
                  <a:pt x="1102746" y="282390"/>
                </a:lnTo>
                <a:lnTo>
                  <a:pt x="1097534" y="283525"/>
                </a:lnTo>
                <a:lnTo>
                  <a:pt x="1092322" y="283979"/>
                </a:lnTo>
                <a:lnTo>
                  <a:pt x="1087110" y="283979"/>
                </a:lnTo>
                <a:lnTo>
                  <a:pt x="1081898" y="283752"/>
                </a:lnTo>
                <a:lnTo>
                  <a:pt x="1076686" y="282844"/>
                </a:lnTo>
                <a:lnTo>
                  <a:pt x="1071927" y="281255"/>
                </a:lnTo>
                <a:lnTo>
                  <a:pt x="1067168" y="279438"/>
                </a:lnTo>
                <a:lnTo>
                  <a:pt x="1062636" y="277168"/>
                </a:lnTo>
                <a:lnTo>
                  <a:pt x="1058103" y="274216"/>
                </a:lnTo>
                <a:lnTo>
                  <a:pt x="1054251" y="270811"/>
                </a:lnTo>
                <a:lnTo>
                  <a:pt x="1050399" y="267178"/>
                </a:lnTo>
                <a:lnTo>
                  <a:pt x="1047226" y="263319"/>
                </a:lnTo>
                <a:lnTo>
                  <a:pt x="1044054" y="259005"/>
                </a:lnTo>
                <a:lnTo>
                  <a:pt x="1041561" y="254237"/>
                </a:lnTo>
                <a:lnTo>
                  <a:pt x="1039295" y="249470"/>
                </a:lnTo>
                <a:lnTo>
                  <a:pt x="1037482" y="244021"/>
                </a:lnTo>
                <a:lnTo>
                  <a:pt x="1036575" y="238799"/>
                </a:lnTo>
                <a:lnTo>
                  <a:pt x="1036122" y="233350"/>
                </a:lnTo>
                <a:lnTo>
                  <a:pt x="1036122" y="228355"/>
                </a:lnTo>
                <a:lnTo>
                  <a:pt x="1036349" y="223134"/>
                </a:lnTo>
                <a:lnTo>
                  <a:pt x="1037255" y="218139"/>
                </a:lnTo>
                <a:lnTo>
                  <a:pt x="1038841" y="213144"/>
                </a:lnTo>
                <a:lnTo>
                  <a:pt x="1040654" y="208376"/>
                </a:lnTo>
                <a:lnTo>
                  <a:pt x="1042920" y="203836"/>
                </a:lnTo>
                <a:lnTo>
                  <a:pt x="1045866" y="199295"/>
                </a:lnTo>
                <a:lnTo>
                  <a:pt x="1049266" y="195435"/>
                </a:lnTo>
                <a:lnTo>
                  <a:pt x="1052891" y="191576"/>
                </a:lnTo>
                <a:lnTo>
                  <a:pt x="1056744" y="188170"/>
                </a:lnTo>
                <a:lnTo>
                  <a:pt x="1061049" y="185219"/>
                </a:lnTo>
                <a:lnTo>
                  <a:pt x="1065582" y="182494"/>
                </a:lnTo>
                <a:lnTo>
                  <a:pt x="1070567" y="180451"/>
                </a:lnTo>
                <a:lnTo>
                  <a:pt x="1443569" y="41279"/>
                </a:lnTo>
                <a:lnTo>
                  <a:pt x="1446288" y="40370"/>
                </a:lnTo>
                <a:lnTo>
                  <a:pt x="1449461" y="39462"/>
                </a:lnTo>
                <a:lnTo>
                  <a:pt x="1452633" y="38781"/>
                </a:lnTo>
                <a:lnTo>
                  <a:pt x="1455579" y="38327"/>
                </a:lnTo>
                <a:lnTo>
                  <a:pt x="1458752" y="38100"/>
                </a:lnTo>
                <a:close/>
                <a:moveTo>
                  <a:pt x="102528" y="0"/>
                </a:moveTo>
                <a:lnTo>
                  <a:pt x="107971" y="454"/>
                </a:lnTo>
                <a:lnTo>
                  <a:pt x="113189" y="681"/>
                </a:lnTo>
                <a:lnTo>
                  <a:pt x="118406" y="1361"/>
                </a:lnTo>
                <a:lnTo>
                  <a:pt x="123169" y="2268"/>
                </a:lnTo>
                <a:lnTo>
                  <a:pt x="128386" y="3403"/>
                </a:lnTo>
                <a:lnTo>
                  <a:pt x="133376" y="4764"/>
                </a:lnTo>
                <a:lnTo>
                  <a:pt x="137913" y="6578"/>
                </a:lnTo>
                <a:lnTo>
                  <a:pt x="142450" y="8393"/>
                </a:lnTo>
                <a:lnTo>
                  <a:pt x="147213" y="10434"/>
                </a:lnTo>
                <a:lnTo>
                  <a:pt x="151523" y="12476"/>
                </a:lnTo>
                <a:lnTo>
                  <a:pt x="156059" y="14971"/>
                </a:lnTo>
                <a:lnTo>
                  <a:pt x="160143" y="17693"/>
                </a:lnTo>
                <a:lnTo>
                  <a:pt x="164225" y="20642"/>
                </a:lnTo>
                <a:lnTo>
                  <a:pt x="168082" y="23590"/>
                </a:lnTo>
                <a:lnTo>
                  <a:pt x="171711" y="26993"/>
                </a:lnTo>
                <a:lnTo>
                  <a:pt x="175340" y="30169"/>
                </a:lnTo>
                <a:lnTo>
                  <a:pt x="178743" y="33798"/>
                </a:lnTo>
                <a:lnTo>
                  <a:pt x="181918" y="37427"/>
                </a:lnTo>
                <a:lnTo>
                  <a:pt x="185094" y="41510"/>
                </a:lnTo>
                <a:lnTo>
                  <a:pt x="188043" y="45593"/>
                </a:lnTo>
                <a:lnTo>
                  <a:pt x="190538" y="49676"/>
                </a:lnTo>
                <a:lnTo>
                  <a:pt x="193033" y="53986"/>
                </a:lnTo>
                <a:lnTo>
                  <a:pt x="195074" y="58296"/>
                </a:lnTo>
                <a:lnTo>
                  <a:pt x="197343" y="63059"/>
                </a:lnTo>
                <a:lnTo>
                  <a:pt x="199157" y="67596"/>
                </a:lnTo>
                <a:lnTo>
                  <a:pt x="200745" y="72359"/>
                </a:lnTo>
                <a:lnTo>
                  <a:pt x="202106" y="77122"/>
                </a:lnTo>
                <a:lnTo>
                  <a:pt x="203467" y="82340"/>
                </a:lnTo>
                <a:lnTo>
                  <a:pt x="204148" y="87330"/>
                </a:lnTo>
                <a:lnTo>
                  <a:pt x="205055" y="92320"/>
                </a:lnTo>
                <a:lnTo>
                  <a:pt x="205282" y="97537"/>
                </a:lnTo>
                <a:lnTo>
                  <a:pt x="205509" y="102981"/>
                </a:lnTo>
                <a:lnTo>
                  <a:pt x="205509" y="2092965"/>
                </a:lnTo>
                <a:lnTo>
                  <a:pt x="2195719" y="2092965"/>
                </a:lnTo>
                <a:lnTo>
                  <a:pt x="2201163" y="2093192"/>
                </a:lnTo>
                <a:lnTo>
                  <a:pt x="2206380" y="2093419"/>
                </a:lnTo>
                <a:lnTo>
                  <a:pt x="2211597" y="2094326"/>
                </a:lnTo>
                <a:lnTo>
                  <a:pt x="2216587" y="2095233"/>
                </a:lnTo>
                <a:lnTo>
                  <a:pt x="2221578" y="2096367"/>
                </a:lnTo>
                <a:lnTo>
                  <a:pt x="2226568" y="2097501"/>
                </a:lnTo>
                <a:lnTo>
                  <a:pt x="2231105" y="2099316"/>
                </a:lnTo>
                <a:lnTo>
                  <a:pt x="2235868" y="2101131"/>
                </a:lnTo>
                <a:lnTo>
                  <a:pt x="2240405" y="2103172"/>
                </a:lnTo>
                <a:lnTo>
                  <a:pt x="2244714" y="2105667"/>
                </a:lnTo>
                <a:lnTo>
                  <a:pt x="2249251" y="2107936"/>
                </a:lnTo>
                <a:lnTo>
                  <a:pt x="2253334" y="2110658"/>
                </a:lnTo>
                <a:lnTo>
                  <a:pt x="2257417" y="2113606"/>
                </a:lnTo>
                <a:lnTo>
                  <a:pt x="2261273" y="2116328"/>
                </a:lnTo>
                <a:lnTo>
                  <a:pt x="2264902" y="2119731"/>
                </a:lnTo>
                <a:lnTo>
                  <a:pt x="2268532" y="2123133"/>
                </a:lnTo>
                <a:lnTo>
                  <a:pt x="2271934" y="2126763"/>
                </a:lnTo>
                <a:lnTo>
                  <a:pt x="2275337" y="2130619"/>
                </a:lnTo>
                <a:lnTo>
                  <a:pt x="2278285" y="2134475"/>
                </a:lnTo>
                <a:lnTo>
                  <a:pt x="2281234" y="2138331"/>
                </a:lnTo>
                <a:lnTo>
                  <a:pt x="2283729" y="2142414"/>
                </a:lnTo>
                <a:lnTo>
                  <a:pt x="2286224" y="2146724"/>
                </a:lnTo>
                <a:lnTo>
                  <a:pt x="2288720" y="2151260"/>
                </a:lnTo>
                <a:lnTo>
                  <a:pt x="2290761" y="2155797"/>
                </a:lnTo>
                <a:lnTo>
                  <a:pt x="2292576" y="2160560"/>
                </a:lnTo>
                <a:lnTo>
                  <a:pt x="2294164" y="2165324"/>
                </a:lnTo>
                <a:lnTo>
                  <a:pt x="2295298" y="2170087"/>
                </a:lnTo>
                <a:lnTo>
                  <a:pt x="2296659" y="2175304"/>
                </a:lnTo>
                <a:lnTo>
                  <a:pt x="2297339" y="2180068"/>
                </a:lnTo>
                <a:lnTo>
                  <a:pt x="2298246" y="2185285"/>
                </a:lnTo>
                <a:lnTo>
                  <a:pt x="2298473" y="2190729"/>
                </a:lnTo>
                <a:lnTo>
                  <a:pt x="2298700" y="2195946"/>
                </a:lnTo>
                <a:lnTo>
                  <a:pt x="2298473" y="2201163"/>
                </a:lnTo>
                <a:lnTo>
                  <a:pt x="2298246" y="2206380"/>
                </a:lnTo>
                <a:lnTo>
                  <a:pt x="2297339" y="2211597"/>
                </a:lnTo>
                <a:lnTo>
                  <a:pt x="2296659" y="2216361"/>
                </a:lnTo>
                <a:lnTo>
                  <a:pt x="2295298" y="2221578"/>
                </a:lnTo>
                <a:lnTo>
                  <a:pt x="2294164" y="2226568"/>
                </a:lnTo>
                <a:lnTo>
                  <a:pt x="2292576" y="2231105"/>
                </a:lnTo>
                <a:lnTo>
                  <a:pt x="2290761" y="2235868"/>
                </a:lnTo>
                <a:lnTo>
                  <a:pt x="2288720" y="2240405"/>
                </a:lnTo>
                <a:lnTo>
                  <a:pt x="2286224" y="2244941"/>
                </a:lnTo>
                <a:lnTo>
                  <a:pt x="2283729" y="2249251"/>
                </a:lnTo>
                <a:lnTo>
                  <a:pt x="2281234" y="2253334"/>
                </a:lnTo>
                <a:lnTo>
                  <a:pt x="2278285" y="2257417"/>
                </a:lnTo>
                <a:lnTo>
                  <a:pt x="2275337" y="2261273"/>
                </a:lnTo>
                <a:lnTo>
                  <a:pt x="2271934" y="2264902"/>
                </a:lnTo>
                <a:lnTo>
                  <a:pt x="2268532" y="2268532"/>
                </a:lnTo>
                <a:lnTo>
                  <a:pt x="2264902" y="2271934"/>
                </a:lnTo>
                <a:lnTo>
                  <a:pt x="2261273" y="2275337"/>
                </a:lnTo>
                <a:lnTo>
                  <a:pt x="2257417" y="2278059"/>
                </a:lnTo>
                <a:lnTo>
                  <a:pt x="2253334" y="2281234"/>
                </a:lnTo>
                <a:lnTo>
                  <a:pt x="2249251" y="2283729"/>
                </a:lnTo>
                <a:lnTo>
                  <a:pt x="2244714" y="2286451"/>
                </a:lnTo>
                <a:lnTo>
                  <a:pt x="2240405" y="2288493"/>
                </a:lnTo>
                <a:lnTo>
                  <a:pt x="2235868" y="2290534"/>
                </a:lnTo>
                <a:lnTo>
                  <a:pt x="2231105" y="2292349"/>
                </a:lnTo>
                <a:lnTo>
                  <a:pt x="2226568" y="2294164"/>
                </a:lnTo>
                <a:lnTo>
                  <a:pt x="2221578" y="2295298"/>
                </a:lnTo>
                <a:lnTo>
                  <a:pt x="2216587" y="2296659"/>
                </a:lnTo>
                <a:lnTo>
                  <a:pt x="2211597" y="2297566"/>
                </a:lnTo>
                <a:lnTo>
                  <a:pt x="2206380" y="2298246"/>
                </a:lnTo>
                <a:lnTo>
                  <a:pt x="2201163" y="2298473"/>
                </a:lnTo>
                <a:lnTo>
                  <a:pt x="2195719" y="2298700"/>
                </a:lnTo>
                <a:lnTo>
                  <a:pt x="102528" y="2298700"/>
                </a:lnTo>
                <a:lnTo>
                  <a:pt x="97310" y="2298473"/>
                </a:lnTo>
                <a:lnTo>
                  <a:pt x="92093" y="2298246"/>
                </a:lnTo>
                <a:lnTo>
                  <a:pt x="86876" y="2297566"/>
                </a:lnTo>
                <a:lnTo>
                  <a:pt x="81886" y="2296659"/>
                </a:lnTo>
                <a:lnTo>
                  <a:pt x="77122" y="2295298"/>
                </a:lnTo>
                <a:lnTo>
                  <a:pt x="72132" y="2294164"/>
                </a:lnTo>
                <a:lnTo>
                  <a:pt x="67142" y="2292349"/>
                </a:lnTo>
                <a:lnTo>
                  <a:pt x="62605" y="2290534"/>
                </a:lnTo>
                <a:lnTo>
                  <a:pt x="57842" y="2288493"/>
                </a:lnTo>
                <a:lnTo>
                  <a:pt x="53532" y="2286451"/>
                </a:lnTo>
                <a:lnTo>
                  <a:pt x="49449" y="2283729"/>
                </a:lnTo>
                <a:lnTo>
                  <a:pt x="45139" y="2281234"/>
                </a:lnTo>
                <a:lnTo>
                  <a:pt x="41283" y="2278059"/>
                </a:lnTo>
                <a:lnTo>
                  <a:pt x="37200" y="2275337"/>
                </a:lnTo>
                <a:lnTo>
                  <a:pt x="33344" y="2271934"/>
                </a:lnTo>
                <a:lnTo>
                  <a:pt x="29715" y="2268532"/>
                </a:lnTo>
                <a:lnTo>
                  <a:pt x="26539" y="2264902"/>
                </a:lnTo>
                <a:lnTo>
                  <a:pt x="23364" y="2261273"/>
                </a:lnTo>
                <a:lnTo>
                  <a:pt x="20188" y="2257417"/>
                </a:lnTo>
                <a:lnTo>
                  <a:pt x="17466" y="2253334"/>
                </a:lnTo>
                <a:lnTo>
                  <a:pt x="14517" y="2249251"/>
                </a:lnTo>
                <a:lnTo>
                  <a:pt x="12249" y="2244941"/>
                </a:lnTo>
                <a:lnTo>
                  <a:pt x="9981" y="2240405"/>
                </a:lnTo>
                <a:lnTo>
                  <a:pt x="7939" y="2235868"/>
                </a:lnTo>
                <a:lnTo>
                  <a:pt x="6125" y="2231105"/>
                </a:lnTo>
                <a:lnTo>
                  <a:pt x="4537" y="2226568"/>
                </a:lnTo>
                <a:lnTo>
                  <a:pt x="2949" y="2221578"/>
                </a:lnTo>
                <a:lnTo>
                  <a:pt x="2042" y="2216361"/>
                </a:lnTo>
                <a:lnTo>
                  <a:pt x="907" y="2211597"/>
                </a:lnTo>
                <a:lnTo>
                  <a:pt x="454" y="2206380"/>
                </a:lnTo>
                <a:lnTo>
                  <a:pt x="0" y="2201163"/>
                </a:lnTo>
                <a:lnTo>
                  <a:pt x="0" y="2195946"/>
                </a:lnTo>
                <a:lnTo>
                  <a:pt x="0" y="102981"/>
                </a:lnTo>
                <a:lnTo>
                  <a:pt x="0" y="97537"/>
                </a:lnTo>
                <a:lnTo>
                  <a:pt x="454" y="92320"/>
                </a:lnTo>
                <a:lnTo>
                  <a:pt x="907" y="87330"/>
                </a:lnTo>
                <a:lnTo>
                  <a:pt x="2042" y="82340"/>
                </a:lnTo>
                <a:lnTo>
                  <a:pt x="2949" y="77122"/>
                </a:lnTo>
                <a:lnTo>
                  <a:pt x="4537" y="72359"/>
                </a:lnTo>
                <a:lnTo>
                  <a:pt x="6125" y="67596"/>
                </a:lnTo>
                <a:lnTo>
                  <a:pt x="7939" y="63059"/>
                </a:lnTo>
                <a:lnTo>
                  <a:pt x="9981" y="58296"/>
                </a:lnTo>
                <a:lnTo>
                  <a:pt x="12249" y="53986"/>
                </a:lnTo>
                <a:lnTo>
                  <a:pt x="14517" y="49676"/>
                </a:lnTo>
                <a:lnTo>
                  <a:pt x="17466" y="45593"/>
                </a:lnTo>
                <a:lnTo>
                  <a:pt x="20188" y="41510"/>
                </a:lnTo>
                <a:lnTo>
                  <a:pt x="23364" y="37427"/>
                </a:lnTo>
                <a:lnTo>
                  <a:pt x="26539" y="33798"/>
                </a:lnTo>
                <a:lnTo>
                  <a:pt x="29715" y="30169"/>
                </a:lnTo>
                <a:lnTo>
                  <a:pt x="33344" y="26993"/>
                </a:lnTo>
                <a:lnTo>
                  <a:pt x="37200" y="23590"/>
                </a:lnTo>
                <a:lnTo>
                  <a:pt x="41283" y="20642"/>
                </a:lnTo>
                <a:lnTo>
                  <a:pt x="45139" y="17693"/>
                </a:lnTo>
                <a:lnTo>
                  <a:pt x="49449" y="14971"/>
                </a:lnTo>
                <a:lnTo>
                  <a:pt x="53532" y="12476"/>
                </a:lnTo>
                <a:lnTo>
                  <a:pt x="57842" y="10434"/>
                </a:lnTo>
                <a:lnTo>
                  <a:pt x="62605" y="8393"/>
                </a:lnTo>
                <a:lnTo>
                  <a:pt x="67142" y="6578"/>
                </a:lnTo>
                <a:lnTo>
                  <a:pt x="72132" y="4764"/>
                </a:lnTo>
                <a:lnTo>
                  <a:pt x="77122" y="3403"/>
                </a:lnTo>
                <a:lnTo>
                  <a:pt x="81886" y="2268"/>
                </a:lnTo>
                <a:lnTo>
                  <a:pt x="86876" y="1361"/>
                </a:lnTo>
                <a:lnTo>
                  <a:pt x="92093" y="681"/>
                </a:lnTo>
                <a:lnTo>
                  <a:pt x="97310" y="454"/>
                </a:lnTo>
                <a:lnTo>
                  <a:pt x="1025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KSO_Shape"/>
          <p:cNvSpPr/>
          <p:nvPr/>
        </p:nvSpPr>
        <p:spPr bwMode="auto">
          <a:xfrm>
            <a:off x="7683818" y="2340928"/>
            <a:ext cx="422275" cy="427037"/>
          </a:xfrm>
          <a:custGeom>
            <a:avLst/>
            <a:gdLst>
              <a:gd name="T0" fmla="*/ 2147483646 w 5438"/>
              <a:gd name="T1" fmla="*/ 0 h 5494"/>
              <a:gd name="T2" fmla="*/ 0 w 5438"/>
              <a:gd name="T3" fmla="*/ 2147483646 h 5494"/>
              <a:gd name="T4" fmla="*/ 2147483646 w 5438"/>
              <a:gd name="T5" fmla="*/ 2147483646 h 5494"/>
              <a:gd name="T6" fmla="*/ 2147483646 w 5438"/>
              <a:gd name="T7" fmla="*/ 2147483646 h 5494"/>
              <a:gd name="T8" fmla="*/ 2147483646 w 5438"/>
              <a:gd name="T9" fmla="*/ 2147483646 h 5494"/>
              <a:gd name="T10" fmla="*/ 2147483646 w 5438"/>
              <a:gd name="T11" fmla="*/ 2147483646 h 5494"/>
              <a:gd name="T12" fmla="*/ 2147483646 w 5438"/>
              <a:gd name="T13" fmla="*/ 2147483646 h 5494"/>
              <a:gd name="T14" fmla="*/ 2147483646 w 5438"/>
              <a:gd name="T15" fmla="*/ 2147483646 h 5494"/>
              <a:gd name="T16" fmla="*/ 2147483646 w 5438"/>
              <a:gd name="T17" fmla="*/ 2147483646 h 5494"/>
              <a:gd name="T18" fmla="*/ 2147483646 w 5438"/>
              <a:gd name="T19" fmla="*/ 2147483646 h 5494"/>
              <a:gd name="T20" fmla="*/ 2147483646 w 5438"/>
              <a:gd name="T21" fmla="*/ 2147483646 h 5494"/>
              <a:gd name="T22" fmla="*/ 2147483646 w 5438"/>
              <a:gd name="T23" fmla="*/ 2147483646 h 5494"/>
              <a:gd name="T24" fmla="*/ 2147483646 w 5438"/>
              <a:gd name="T25" fmla="*/ 2147483646 h 5494"/>
              <a:gd name="T26" fmla="*/ 2147483646 w 5438"/>
              <a:gd name="T27" fmla="*/ 2147483646 h 5494"/>
              <a:gd name="T28" fmla="*/ 2147483646 w 5438"/>
              <a:gd name="T29" fmla="*/ 2147483646 h 5494"/>
              <a:gd name="T30" fmla="*/ 2147483646 w 5438"/>
              <a:gd name="T31" fmla="*/ 2147483646 h 5494"/>
              <a:gd name="T32" fmla="*/ 2147483646 w 5438"/>
              <a:gd name="T33" fmla="*/ 2147483646 h 5494"/>
              <a:gd name="T34" fmla="*/ 2147483646 w 5438"/>
              <a:gd name="T35" fmla="*/ 2147483646 h 5494"/>
              <a:gd name="T36" fmla="*/ 2147483646 w 5438"/>
              <a:gd name="T37" fmla="*/ 2147483646 h 5494"/>
              <a:gd name="T38" fmla="*/ 2147483646 w 5438"/>
              <a:gd name="T39" fmla="*/ 2147483646 h 5494"/>
              <a:gd name="T40" fmla="*/ 2147483646 w 5438"/>
              <a:gd name="T41" fmla="*/ 2147483646 h 5494"/>
              <a:gd name="T42" fmla="*/ 2147483646 w 5438"/>
              <a:gd name="T43" fmla="*/ 2147483646 h 5494"/>
              <a:gd name="T44" fmla="*/ 2147483646 w 5438"/>
              <a:gd name="T45" fmla="*/ 2147483646 h 5494"/>
              <a:gd name="T46" fmla="*/ 2147483646 w 5438"/>
              <a:gd name="T47" fmla="*/ 2147483646 h 5494"/>
              <a:gd name="T48" fmla="*/ 2147483646 w 5438"/>
              <a:gd name="T49" fmla="*/ 2147483646 h 5494"/>
              <a:gd name="T50" fmla="*/ 2147483646 w 5438"/>
              <a:gd name="T51" fmla="*/ 2147483646 h 5494"/>
              <a:gd name="T52" fmla="*/ 2147483646 w 5438"/>
              <a:gd name="T53" fmla="*/ 2147483646 h 5494"/>
              <a:gd name="T54" fmla="*/ 2147483646 w 5438"/>
              <a:gd name="T55" fmla="*/ 2147483646 h 5494"/>
              <a:gd name="T56" fmla="*/ 2147483646 w 5438"/>
              <a:gd name="T57" fmla="*/ 2147483646 h 5494"/>
              <a:gd name="T58" fmla="*/ 2147483646 w 5438"/>
              <a:gd name="T59" fmla="*/ 2147483646 h 5494"/>
              <a:gd name="T60" fmla="*/ 2147483646 w 5438"/>
              <a:gd name="T61" fmla="*/ 2147483646 h 5494"/>
              <a:gd name="T62" fmla="*/ 2147483646 w 5438"/>
              <a:gd name="T63" fmla="*/ 2147483646 h 5494"/>
              <a:gd name="T64" fmla="*/ 2147483646 w 5438"/>
              <a:gd name="T65" fmla="*/ 2147483646 h 5494"/>
              <a:gd name="T66" fmla="*/ 2147483646 w 5438"/>
              <a:gd name="T67" fmla="*/ 2147483646 h 5494"/>
              <a:gd name="T68" fmla="*/ 2147483646 w 5438"/>
              <a:gd name="T69" fmla="*/ 2147483646 h 5494"/>
              <a:gd name="T70" fmla="*/ 2147483646 w 5438"/>
              <a:gd name="T71" fmla="*/ 2147483646 h 5494"/>
              <a:gd name="T72" fmla="*/ 2147483646 w 5438"/>
              <a:gd name="T73" fmla="*/ 2147483646 h 5494"/>
              <a:gd name="T74" fmla="*/ 2147483646 w 5438"/>
              <a:gd name="T75" fmla="*/ 2147483646 h 5494"/>
              <a:gd name="T76" fmla="*/ 2147483646 w 5438"/>
              <a:gd name="T77" fmla="*/ 2147483646 h 5494"/>
              <a:gd name="T78" fmla="*/ 2147483646 w 5438"/>
              <a:gd name="T79" fmla="*/ 2147483646 h 5494"/>
              <a:gd name="T80" fmla="*/ 2147483646 w 5438"/>
              <a:gd name="T81" fmla="*/ 2147483646 h 5494"/>
              <a:gd name="T82" fmla="*/ 2147483646 w 5438"/>
              <a:gd name="T83" fmla="*/ 2147483646 h 5494"/>
              <a:gd name="T84" fmla="*/ 2147483646 w 5438"/>
              <a:gd name="T85" fmla="*/ 2147483646 h 5494"/>
              <a:gd name="T86" fmla="*/ 2147483646 w 5438"/>
              <a:gd name="T87" fmla="*/ 2147483646 h 5494"/>
              <a:gd name="T88" fmla="*/ 2147483646 w 5438"/>
              <a:gd name="T89" fmla="*/ 2147483646 h 5494"/>
              <a:gd name="T90" fmla="*/ 2147483646 w 5438"/>
              <a:gd name="T91" fmla="*/ 2147483646 h 5494"/>
              <a:gd name="T92" fmla="*/ 2147483646 w 5438"/>
              <a:gd name="T93" fmla="*/ 2147483646 h 5494"/>
              <a:gd name="T94" fmla="*/ 2147483646 w 5438"/>
              <a:gd name="T95" fmla="*/ 2147483646 h 5494"/>
              <a:gd name="T96" fmla="*/ 2147483646 w 5438"/>
              <a:gd name="T97" fmla="*/ 2147483646 h 5494"/>
              <a:gd name="T98" fmla="*/ 2147483646 w 5438"/>
              <a:gd name="T99" fmla="*/ 2147483646 h 5494"/>
              <a:gd name="T100" fmla="*/ 2147483646 w 5438"/>
              <a:gd name="T101" fmla="*/ 2147483646 h 5494"/>
              <a:gd name="T102" fmla="*/ 2147483646 w 5438"/>
              <a:gd name="T103" fmla="*/ 2147483646 h 5494"/>
              <a:gd name="T104" fmla="*/ 2147483646 w 5438"/>
              <a:gd name="T105" fmla="*/ 2147483646 h 5494"/>
              <a:gd name="T106" fmla="*/ 2147483646 w 5438"/>
              <a:gd name="T107" fmla="*/ 2147483646 h 5494"/>
              <a:gd name="T108" fmla="*/ 2147483646 w 5438"/>
              <a:gd name="T109" fmla="*/ 2147483646 h 5494"/>
              <a:gd name="T110" fmla="*/ 2147483646 w 5438"/>
              <a:gd name="T111" fmla="*/ 2147483646 h 5494"/>
              <a:gd name="T112" fmla="*/ 2147483646 w 5438"/>
              <a:gd name="T113" fmla="*/ 2147483646 h 5494"/>
              <a:gd name="T114" fmla="*/ 2147483646 w 5438"/>
              <a:gd name="T115" fmla="*/ 2147483646 h 5494"/>
              <a:gd name="T116" fmla="*/ 2147483646 w 5438"/>
              <a:gd name="T117" fmla="*/ 2147483646 h 5494"/>
              <a:gd name="T118" fmla="*/ 2147483646 w 5438"/>
              <a:gd name="T119" fmla="*/ 2147483646 h 54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438" h="5494">
                <a:moveTo>
                  <a:pt x="2825" y="454"/>
                </a:moveTo>
                <a:lnTo>
                  <a:pt x="2825" y="0"/>
                </a:lnTo>
                <a:lnTo>
                  <a:pt x="2514" y="0"/>
                </a:lnTo>
                <a:lnTo>
                  <a:pt x="2514" y="454"/>
                </a:lnTo>
                <a:lnTo>
                  <a:pt x="0" y="454"/>
                </a:lnTo>
                <a:lnTo>
                  <a:pt x="0" y="1259"/>
                </a:lnTo>
                <a:lnTo>
                  <a:pt x="276" y="1259"/>
                </a:lnTo>
                <a:lnTo>
                  <a:pt x="276" y="4295"/>
                </a:lnTo>
                <a:lnTo>
                  <a:pt x="2197" y="4295"/>
                </a:lnTo>
                <a:lnTo>
                  <a:pt x="1028" y="5252"/>
                </a:lnTo>
                <a:lnTo>
                  <a:pt x="1225" y="5494"/>
                </a:lnTo>
                <a:lnTo>
                  <a:pt x="2689" y="4295"/>
                </a:lnTo>
                <a:lnTo>
                  <a:pt x="2699" y="4295"/>
                </a:lnTo>
                <a:lnTo>
                  <a:pt x="4163" y="5494"/>
                </a:lnTo>
                <a:lnTo>
                  <a:pt x="4360" y="5252"/>
                </a:lnTo>
                <a:lnTo>
                  <a:pt x="3192" y="4295"/>
                </a:lnTo>
                <a:lnTo>
                  <a:pt x="5105" y="4295"/>
                </a:lnTo>
                <a:lnTo>
                  <a:pt x="5105" y="1259"/>
                </a:lnTo>
                <a:lnTo>
                  <a:pt x="5438" y="1259"/>
                </a:lnTo>
                <a:lnTo>
                  <a:pt x="5438" y="454"/>
                </a:lnTo>
                <a:lnTo>
                  <a:pt x="2825" y="454"/>
                </a:lnTo>
                <a:close/>
                <a:moveTo>
                  <a:pt x="4793" y="3983"/>
                </a:moveTo>
                <a:lnTo>
                  <a:pt x="587" y="3983"/>
                </a:lnTo>
                <a:lnTo>
                  <a:pt x="587" y="1259"/>
                </a:lnTo>
                <a:lnTo>
                  <a:pt x="4793" y="1259"/>
                </a:lnTo>
                <a:lnTo>
                  <a:pt x="4793" y="3983"/>
                </a:lnTo>
                <a:close/>
                <a:moveTo>
                  <a:pt x="1611" y="3281"/>
                </a:moveTo>
                <a:lnTo>
                  <a:pt x="1611" y="2471"/>
                </a:lnTo>
                <a:lnTo>
                  <a:pt x="2422" y="2471"/>
                </a:lnTo>
                <a:lnTo>
                  <a:pt x="2420" y="2429"/>
                </a:lnTo>
                <a:lnTo>
                  <a:pt x="2417" y="2388"/>
                </a:lnTo>
                <a:lnTo>
                  <a:pt x="2412" y="2347"/>
                </a:lnTo>
                <a:lnTo>
                  <a:pt x="2405" y="2308"/>
                </a:lnTo>
                <a:lnTo>
                  <a:pt x="2396" y="2268"/>
                </a:lnTo>
                <a:lnTo>
                  <a:pt x="2385" y="2230"/>
                </a:lnTo>
                <a:lnTo>
                  <a:pt x="2373" y="2192"/>
                </a:lnTo>
                <a:lnTo>
                  <a:pt x="2358" y="2156"/>
                </a:lnTo>
                <a:lnTo>
                  <a:pt x="2341" y="2120"/>
                </a:lnTo>
                <a:lnTo>
                  <a:pt x="2324" y="2085"/>
                </a:lnTo>
                <a:lnTo>
                  <a:pt x="2304" y="2051"/>
                </a:lnTo>
                <a:lnTo>
                  <a:pt x="2284" y="2018"/>
                </a:lnTo>
                <a:lnTo>
                  <a:pt x="2260" y="1986"/>
                </a:lnTo>
                <a:lnTo>
                  <a:pt x="2237" y="1956"/>
                </a:lnTo>
                <a:lnTo>
                  <a:pt x="2210" y="1926"/>
                </a:lnTo>
                <a:lnTo>
                  <a:pt x="2184" y="1898"/>
                </a:lnTo>
                <a:lnTo>
                  <a:pt x="2156" y="1871"/>
                </a:lnTo>
                <a:lnTo>
                  <a:pt x="2126" y="1846"/>
                </a:lnTo>
                <a:lnTo>
                  <a:pt x="2096" y="1822"/>
                </a:lnTo>
                <a:lnTo>
                  <a:pt x="2064" y="1799"/>
                </a:lnTo>
                <a:lnTo>
                  <a:pt x="2031" y="1778"/>
                </a:lnTo>
                <a:lnTo>
                  <a:pt x="1997" y="1759"/>
                </a:lnTo>
                <a:lnTo>
                  <a:pt x="1962" y="1741"/>
                </a:lnTo>
                <a:lnTo>
                  <a:pt x="1926" y="1724"/>
                </a:lnTo>
                <a:lnTo>
                  <a:pt x="1890" y="1710"/>
                </a:lnTo>
                <a:lnTo>
                  <a:pt x="1852" y="1697"/>
                </a:lnTo>
                <a:lnTo>
                  <a:pt x="1814" y="1686"/>
                </a:lnTo>
                <a:lnTo>
                  <a:pt x="1774" y="1677"/>
                </a:lnTo>
                <a:lnTo>
                  <a:pt x="1735" y="1670"/>
                </a:lnTo>
                <a:lnTo>
                  <a:pt x="1694" y="1665"/>
                </a:lnTo>
                <a:lnTo>
                  <a:pt x="1653" y="1662"/>
                </a:lnTo>
                <a:lnTo>
                  <a:pt x="1611" y="1660"/>
                </a:lnTo>
                <a:lnTo>
                  <a:pt x="1569" y="1662"/>
                </a:lnTo>
                <a:lnTo>
                  <a:pt x="1528" y="1665"/>
                </a:lnTo>
                <a:lnTo>
                  <a:pt x="1487" y="1670"/>
                </a:lnTo>
                <a:lnTo>
                  <a:pt x="1448" y="1677"/>
                </a:lnTo>
                <a:lnTo>
                  <a:pt x="1408" y="1686"/>
                </a:lnTo>
                <a:lnTo>
                  <a:pt x="1369" y="1697"/>
                </a:lnTo>
                <a:lnTo>
                  <a:pt x="1332" y="1710"/>
                </a:lnTo>
                <a:lnTo>
                  <a:pt x="1295" y="1724"/>
                </a:lnTo>
                <a:lnTo>
                  <a:pt x="1260" y="1741"/>
                </a:lnTo>
                <a:lnTo>
                  <a:pt x="1224" y="1759"/>
                </a:lnTo>
                <a:lnTo>
                  <a:pt x="1191" y="1778"/>
                </a:lnTo>
                <a:lnTo>
                  <a:pt x="1157" y="1799"/>
                </a:lnTo>
                <a:lnTo>
                  <a:pt x="1126" y="1822"/>
                </a:lnTo>
                <a:lnTo>
                  <a:pt x="1096" y="1846"/>
                </a:lnTo>
                <a:lnTo>
                  <a:pt x="1066" y="1871"/>
                </a:lnTo>
                <a:lnTo>
                  <a:pt x="1038" y="1898"/>
                </a:lnTo>
                <a:lnTo>
                  <a:pt x="1011" y="1926"/>
                </a:lnTo>
                <a:lnTo>
                  <a:pt x="986" y="1956"/>
                </a:lnTo>
                <a:lnTo>
                  <a:pt x="962" y="1986"/>
                </a:lnTo>
                <a:lnTo>
                  <a:pt x="939" y="2018"/>
                </a:lnTo>
                <a:lnTo>
                  <a:pt x="918" y="2051"/>
                </a:lnTo>
                <a:lnTo>
                  <a:pt x="899" y="2085"/>
                </a:lnTo>
                <a:lnTo>
                  <a:pt x="881" y="2120"/>
                </a:lnTo>
                <a:lnTo>
                  <a:pt x="864" y="2156"/>
                </a:lnTo>
                <a:lnTo>
                  <a:pt x="850" y="2192"/>
                </a:lnTo>
                <a:lnTo>
                  <a:pt x="837" y="2230"/>
                </a:lnTo>
                <a:lnTo>
                  <a:pt x="826" y="2268"/>
                </a:lnTo>
                <a:lnTo>
                  <a:pt x="817" y="2308"/>
                </a:lnTo>
                <a:lnTo>
                  <a:pt x="809" y="2347"/>
                </a:lnTo>
                <a:lnTo>
                  <a:pt x="804" y="2388"/>
                </a:lnTo>
                <a:lnTo>
                  <a:pt x="801" y="2429"/>
                </a:lnTo>
                <a:lnTo>
                  <a:pt x="800" y="2471"/>
                </a:lnTo>
                <a:lnTo>
                  <a:pt x="801" y="2513"/>
                </a:lnTo>
                <a:lnTo>
                  <a:pt x="804" y="2554"/>
                </a:lnTo>
                <a:lnTo>
                  <a:pt x="809" y="2595"/>
                </a:lnTo>
                <a:lnTo>
                  <a:pt x="817" y="2634"/>
                </a:lnTo>
                <a:lnTo>
                  <a:pt x="826" y="2674"/>
                </a:lnTo>
                <a:lnTo>
                  <a:pt x="837" y="2712"/>
                </a:lnTo>
                <a:lnTo>
                  <a:pt x="850" y="2750"/>
                </a:lnTo>
                <a:lnTo>
                  <a:pt x="864" y="2786"/>
                </a:lnTo>
                <a:lnTo>
                  <a:pt x="881" y="2822"/>
                </a:lnTo>
                <a:lnTo>
                  <a:pt x="899" y="2857"/>
                </a:lnTo>
                <a:lnTo>
                  <a:pt x="918" y="2891"/>
                </a:lnTo>
                <a:lnTo>
                  <a:pt x="939" y="2924"/>
                </a:lnTo>
                <a:lnTo>
                  <a:pt x="962" y="2956"/>
                </a:lnTo>
                <a:lnTo>
                  <a:pt x="986" y="2986"/>
                </a:lnTo>
                <a:lnTo>
                  <a:pt x="1011" y="3016"/>
                </a:lnTo>
                <a:lnTo>
                  <a:pt x="1038" y="3044"/>
                </a:lnTo>
                <a:lnTo>
                  <a:pt x="1066" y="3070"/>
                </a:lnTo>
                <a:lnTo>
                  <a:pt x="1096" y="3097"/>
                </a:lnTo>
                <a:lnTo>
                  <a:pt x="1126" y="3120"/>
                </a:lnTo>
                <a:lnTo>
                  <a:pt x="1157" y="3144"/>
                </a:lnTo>
                <a:lnTo>
                  <a:pt x="1191" y="3164"/>
                </a:lnTo>
                <a:lnTo>
                  <a:pt x="1224" y="3184"/>
                </a:lnTo>
                <a:lnTo>
                  <a:pt x="1260" y="3201"/>
                </a:lnTo>
                <a:lnTo>
                  <a:pt x="1295" y="3218"/>
                </a:lnTo>
                <a:lnTo>
                  <a:pt x="1332" y="3233"/>
                </a:lnTo>
                <a:lnTo>
                  <a:pt x="1369" y="3245"/>
                </a:lnTo>
                <a:lnTo>
                  <a:pt x="1408" y="3256"/>
                </a:lnTo>
                <a:lnTo>
                  <a:pt x="1448" y="3265"/>
                </a:lnTo>
                <a:lnTo>
                  <a:pt x="1487" y="3272"/>
                </a:lnTo>
                <a:lnTo>
                  <a:pt x="1528" y="3277"/>
                </a:lnTo>
                <a:lnTo>
                  <a:pt x="1569" y="3280"/>
                </a:lnTo>
                <a:lnTo>
                  <a:pt x="1611" y="3281"/>
                </a:lnTo>
                <a:close/>
                <a:moveTo>
                  <a:pt x="1838" y="3503"/>
                </a:moveTo>
                <a:lnTo>
                  <a:pt x="1838" y="3503"/>
                </a:lnTo>
                <a:lnTo>
                  <a:pt x="1881" y="3502"/>
                </a:lnTo>
                <a:lnTo>
                  <a:pt x="1921" y="3499"/>
                </a:lnTo>
                <a:lnTo>
                  <a:pt x="1962" y="3493"/>
                </a:lnTo>
                <a:lnTo>
                  <a:pt x="2002" y="3486"/>
                </a:lnTo>
                <a:lnTo>
                  <a:pt x="2041" y="3477"/>
                </a:lnTo>
                <a:lnTo>
                  <a:pt x="2080" y="3466"/>
                </a:lnTo>
                <a:lnTo>
                  <a:pt x="2117" y="3453"/>
                </a:lnTo>
                <a:lnTo>
                  <a:pt x="2154" y="3439"/>
                </a:lnTo>
                <a:lnTo>
                  <a:pt x="2190" y="3422"/>
                </a:lnTo>
                <a:lnTo>
                  <a:pt x="2225" y="3404"/>
                </a:lnTo>
                <a:lnTo>
                  <a:pt x="2259" y="3385"/>
                </a:lnTo>
                <a:lnTo>
                  <a:pt x="2292" y="3364"/>
                </a:lnTo>
                <a:lnTo>
                  <a:pt x="2323" y="3341"/>
                </a:lnTo>
                <a:lnTo>
                  <a:pt x="2355" y="3317"/>
                </a:lnTo>
                <a:lnTo>
                  <a:pt x="2384" y="3292"/>
                </a:lnTo>
                <a:lnTo>
                  <a:pt x="2411" y="3265"/>
                </a:lnTo>
                <a:lnTo>
                  <a:pt x="2439" y="3237"/>
                </a:lnTo>
                <a:lnTo>
                  <a:pt x="2464" y="3207"/>
                </a:lnTo>
                <a:lnTo>
                  <a:pt x="2488" y="3177"/>
                </a:lnTo>
                <a:lnTo>
                  <a:pt x="2511" y="3146"/>
                </a:lnTo>
                <a:lnTo>
                  <a:pt x="2532" y="3112"/>
                </a:lnTo>
                <a:lnTo>
                  <a:pt x="2551" y="3079"/>
                </a:lnTo>
                <a:lnTo>
                  <a:pt x="2570" y="3043"/>
                </a:lnTo>
                <a:lnTo>
                  <a:pt x="2586" y="3008"/>
                </a:lnTo>
                <a:lnTo>
                  <a:pt x="2600" y="2971"/>
                </a:lnTo>
                <a:lnTo>
                  <a:pt x="2612" y="2933"/>
                </a:lnTo>
                <a:lnTo>
                  <a:pt x="2623" y="2895"/>
                </a:lnTo>
                <a:lnTo>
                  <a:pt x="2633" y="2855"/>
                </a:lnTo>
                <a:lnTo>
                  <a:pt x="2640" y="2816"/>
                </a:lnTo>
                <a:lnTo>
                  <a:pt x="2645" y="2775"/>
                </a:lnTo>
                <a:lnTo>
                  <a:pt x="2648" y="2734"/>
                </a:lnTo>
                <a:lnTo>
                  <a:pt x="2649" y="2692"/>
                </a:lnTo>
                <a:lnTo>
                  <a:pt x="1838" y="2692"/>
                </a:lnTo>
                <a:lnTo>
                  <a:pt x="1838" y="3503"/>
                </a:lnTo>
                <a:close/>
                <a:moveTo>
                  <a:pt x="4318" y="1839"/>
                </a:moveTo>
                <a:lnTo>
                  <a:pt x="3281" y="1839"/>
                </a:lnTo>
                <a:lnTo>
                  <a:pt x="3281" y="2150"/>
                </a:lnTo>
                <a:lnTo>
                  <a:pt x="4318" y="2150"/>
                </a:lnTo>
                <a:lnTo>
                  <a:pt x="4318" y="1839"/>
                </a:lnTo>
                <a:close/>
                <a:moveTo>
                  <a:pt x="4318" y="2411"/>
                </a:moveTo>
                <a:lnTo>
                  <a:pt x="3281" y="2411"/>
                </a:lnTo>
                <a:lnTo>
                  <a:pt x="3281" y="2723"/>
                </a:lnTo>
                <a:lnTo>
                  <a:pt x="4318" y="2723"/>
                </a:lnTo>
                <a:lnTo>
                  <a:pt x="4318" y="2411"/>
                </a:lnTo>
                <a:close/>
                <a:moveTo>
                  <a:pt x="4318" y="2983"/>
                </a:moveTo>
                <a:lnTo>
                  <a:pt x="3281" y="2983"/>
                </a:lnTo>
                <a:lnTo>
                  <a:pt x="3281" y="3295"/>
                </a:lnTo>
                <a:lnTo>
                  <a:pt x="4318" y="3295"/>
                </a:lnTo>
                <a:lnTo>
                  <a:pt x="4318" y="298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KSO_Shape"/>
          <p:cNvSpPr/>
          <p:nvPr/>
        </p:nvSpPr>
        <p:spPr>
          <a:xfrm>
            <a:off x="9195118" y="2356803"/>
            <a:ext cx="412750" cy="395287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矩形 33" descr="#clear#"/>
          <p:cNvSpPr>
            <a:spLocks noChangeArrowheads="1"/>
          </p:cNvSpPr>
          <p:nvPr/>
        </p:nvSpPr>
        <p:spPr bwMode="auto">
          <a:xfrm>
            <a:off x="1922415" y="4596297"/>
            <a:ext cx="8565695" cy="1200329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218565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文本简明扼要的说明分项内容，此为概念图解，请根据您的具体内容酌情修改。如有数据进行数据修改，如有图标进行图标的具体修改，完成不同内容的不同状态下的数据系统的填写添加，从而达到不同的展示。</a:t>
            </a:r>
          </a:p>
        </p:txBody>
      </p:sp>
      <p:sp>
        <p:nvSpPr>
          <p:cNvPr id="39" name="矩形 33" descr="#clear#"/>
          <p:cNvSpPr>
            <a:spLocks noChangeArrowheads="1"/>
          </p:cNvSpPr>
          <p:nvPr/>
        </p:nvSpPr>
        <p:spPr bwMode="auto">
          <a:xfrm>
            <a:off x="1971994" y="4168765"/>
            <a:ext cx="2425700" cy="507831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218565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2058097" y="4640866"/>
            <a:ext cx="18510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770797" y="727778"/>
            <a:ext cx="283087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defTabSz="914400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研究思路与方法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8" grpId="0" bldLvl="0" animBg="1"/>
      <p:bldP spid="19" grpId="0" bldLvl="0" animBg="1"/>
      <p:bldP spid="20" grpId="0" bldLvl="0" animBg="1"/>
      <p:bldP spid="4" grpId="0" bldLvl="0" animBg="1"/>
      <p:bldP spid="32" grpId="0" bldLvl="0" animBg="1"/>
      <p:bldP spid="33" grpId="0" bldLvl="0" animBg="1"/>
      <p:bldP spid="36" grpId="0" bldLvl="0" animBg="1"/>
      <p:bldP spid="37" grpId="0" bldLvl="0" animBg="1"/>
      <p:bldP spid="38" grpId="0"/>
      <p:bldP spid="41" grpId="0"/>
      <p:bldP spid="42" grpId="0"/>
      <p:bldP spid="43" grpId="0"/>
      <p:bldP spid="44" grpId="0"/>
      <p:bldP spid="50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760595" y="1442085"/>
            <a:ext cx="5683250" cy="756920"/>
            <a:chOff x="7081" y="2559"/>
            <a:chExt cx="8950" cy="1192"/>
          </a:xfrm>
        </p:grpSpPr>
        <p:pic>
          <p:nvPicPr>
            <p:cNvPr id="3" name="图片 2" descr="未标题-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81" y="2559"/>
              <a:ext cx="8950" cy="1193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8471" y="2817"/>
              <a:ext cx="4807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第一部分 选题背景与意义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191895" y="1423035"/>
            <a:ext cx="3258820" cy="3243580"/>
            <a:chOff x="1877" y="2241"/>
            <a:chExt cx="5132" cy="510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7" y="2241"/>
              <a:ext cx="5133" cy="5109"/>
            </a:xfrm>
            <a:prstGeom prst="rect">
              <a:avLst/>
            </a:prstGeom>
          </p:spPr>
        </p:pic>
        <p:sp>
          <p:nvSpPr>
            <p:cNvPr id="7" name="淘宝店Chenying0907出品 17"/>
            <p:cNvSpPr txBox="1"/>
            <p:nvPr/>
          </p:nvSpPr>
          <p:spPr>
            <a:xfrm>
              <a:off x="3692" y="3584"/>
              <a:ext cx="1551" cy="2723"/>
            </a:xfrm>
            <a:prstGeom prst="rect">
              <a:avLst/>
            </a:prstGeom>
            <a:noFill/>
          </p:spPr>
          <p:txBody>
            <a:bodyPr wrap="square" lIns="68577" tIns="34287" rIns="68577" bIns="34287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5400" b="1" dirty="0">
                  <a:solidFill>
                    <a:srgbClr val="C00000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5400" b="1" dirty="0">
                  <a:solidFill>
                    <a:srgbClr val="C00000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760595" y="2220595"/>
            <a:ext cx="5683250" cy="757555"/>
            <a:chOff x="7081" y="2559"/>
            <a:chExt cx="8950" cy="1193"/>
          </a:xfrm>
        </p:grpSpPr>
        <p:pic>
          <p:nvPicPr>
            <p:cNvPr id="10" name="图片 9" descr="未标题-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81" y="2559"/>
              <a:ext cx="8950" cy="1193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8471" y="2817"/>
              <a:ext cx="4807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第二部分 论文框架与内容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60595" y="2999105"/>
            <a:ext cx="5683250" cy="757555"/>
            <a:chOff x="7081" y="2559"/>
            <a:chExt cx="8950" cy="1193"/>
          </a:xfrm>
        </p:grpSpPr>
        <p:pic>
          <p:nvPicPr>
            <p:cNvPr id="13" name="图片 12" descr="未标题-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81" y="2559"/>
              <a:ext cx="8950" cy="1193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8471" y="2817"/>
              <a:ext cx="4807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第三部分 研究思路与方法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760595" y="3777615"/>
            <a:ext cx="5683250" cy="757555"/>
            <a:chOff x="7081" y="2559"/>
            <a:chExt cx="8950" cy="1193"/>
          </a:xfrm>
        </p:grpSpPr>
        <p:pic>
          <p:nvPicPr>
            <p:cNvPr id="16" name="图片 15" descr="未标题-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81" y="2559"/>
              <a:ext cx="8950" cy="1193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8471" y="2817"/>
              <a:ext cx="4807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第四部分 研究成果与应用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60595" y="4556125"/>
            <a:ext cx="5683250" cy="757555"/>
            <a:chOff x="7081" y="2559"/>
            <a:chExt cx="8950" cy="1193"/>
          </a:xfrm>
        </p:grpSpPr>
        <p:pic>
          <p:nvPicPr>
            <p:cNvPr id="19" name="图片 18" descr="未标题-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81" y="2559"/>
              <a:ext cx="8950" cy="1193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8471" y="2817"/>
              <a:ext cx="4807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第五部分 论文总结与致谢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pull dir="rd"/>
      </p:transition>
    </mc:Choice>
    <mc:Fallback xmlns="">
      <p:transition spd="slow">
        <p:pull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34585" y="2303145"/>
            <a:ext cx="5582920" cy="2320290"/>
            <a:chOff x="7891" y="3627"/>
            <a:chExt cx="8792" cy="3654"/>
          </a:xfrm>
        </p:grpSpPr>
        <p:sp>
          <p:nvSpPr>
            <p:cNvPr id="70" name="文本框 9"/>
            <p:cNvSpPr txBox="1"/>
            <p:nvPr/>
          </p:nvSpPr>
          <p:spPr>
            <a:xfrm>
              <a:off x="8676" y="5159"/>
              <a:ext cx="2378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问题评估</a:t>
              </a:r>
            </a:p>
          </p:txBody>
        </p:sp>
        <p:sp>
          <p:nvSpPr>
            <p:cNvPr id="71" name="文本框 9"/>
            <p:cNvSpPr txBox="1"/>
            <p:nvPr/>
          </p:nvSpPr>
          <p:spPr>
            <a:xfrm>
              <a:off x="8676" y="5925"/>
              <a:ext cx="3226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研究总结</a:t>
              </a:r>
            </a:p>
          </p:txBody>
        </p:sp>
        <p:sp>
          <p:nvSpPr>
            <p:cNvPr id="72" name="文本框 9"/>
            <p:cNvSpPr txBox="1"/>
            <p:nvPr/>
          </p:nvSpPr>
          <p:spPr>
            <a:xfrm>
              <a:off x="12426" y="5144"/>
              <a:ext cx="4113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相关对策</a:t>
              </a:r>
            </a:p>
          </p:txBody>
        </p:sp>
        <p:sp>
          <p:nvSpPr>
            <p:cNvPr id="73" name="文本框 9"/>
            <p:cNvSpPr txBox="1"/>
            <p:nvPr/>
          </p:nvSpPr>
          <p:spPr>
            <a:xfrm>
              <a:off x="12426" y="5909"/>
              <a:ext cx="3827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成绩与思考</a:t>
              </a:r>
            </a:p>
          </p:txBody>
        </p:sp>
        <p:sp>
          <p:nvSpPr>
            <p:cNvPr id="74" name="文本框 9"/>
            <p:cNvSpPr txBox="1"/>
            <p:nvPr/>
          </p:nvSpPr>
          <p:spPr>
            <a:xfrm>
              <a:off x="8676" y="3627"/>
              <a:ext cx="8007" cy="10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2pPr marL="0" lvl="1" algn="ctr">
                <a:defRPr sz="36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</a:lstStyle>
            <a:p>
              <a:pPr lvl="1" algn="l"/>
              <a:r>
                <a:rPr lang="zh-CN" altLang="en-US" sz="4400" dirty="0" smtClean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论文总结与致谢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7891" y="3645"/>
              <a:ext cx="0" cy="3636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" y="1652905"/>
            <a:ext cx="2903220" cy="2891155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2627630" y="3342005"/>
            <a:ext cx="1040765" cy="4311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>
            <a:defPPr>
              <a:defRPr lang="zh-CN"/>
            </a:defPPr>
            <a:lvl1pPr algn="ctr">
              <a:defRPr sz="2135" spc="16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lvl="1" algn="ctr"/>
            <a:r>
              <a:rPr lang="en-US" altLang="zh-CN" sz="2400" dirty="0">
                <a:solidFill>
                  <a:srgbClr val="C0000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PART 05</a:t>
            </a:r>
          </a:p>
        </p:txBody>
      </p:sp>
      <p:sp>
        <p:nvSpPr>
          <p:cNvPr id="9" name="KSO_Shape"/>
          <p:cNvSpPr/>
          <p:nvPr/>
        </p:nvSpPr>
        <p:spPr bwMode="auto">
          <a:xfrm>
            <a:off x="2703830" y="2667635"/>
            <a:ext cx="831850" cy="57150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C0000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pull dir="rd"/>
      </p:transition>
    </mc:Choice>
    <mc:Fallback xmlns="">
      <p:transition spd="slow">
        <p:pull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770797" y="727778"/>
            <a:ext cx="283087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defTabSz="914400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论文总结与致谢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481885" y="3061747"/>
            <a:ext cx="2139412" cy="2140173"/>
            <a:chOff x="1213247" y="2548556"/>
            <a:chExt cx="1605054" cy="1605625"/>
          </a:xfrm>
        </p:grpSpPr>
        <p:grpSp>
          <p:nvGrpSpPr>
            <p:cNvPr id="90152" name="Group 1"/>
            <p:cNvGrpSpPr/>
            <p:nvPr/>
          </p:nvGrpSpPr>
          <p:grpSpPr bwMode="auto">
            <a:xfrm>
              <a:off x="1213247" y="2548556"/>
              <a:ext cx="1605054" cy="1605625"/>
              <a:chOff x="1617421" y="3397529"/>
              <a:chExt cx="2139940" cy="2139941"/>
            </a:xfrm>
          </p:grpSpPr>
          <p:sp>
            <p:nvSpPr>
              <p:cNvPr id="4" name="Freeform 9"/>
              <p:cNvSpPr/>
              <p:nvPr/>
            </p:nvSpPr>
            <p:spPr bwMode="auto">
              <a:xfrm rot="13500000">
                <a:off x="1617471" y="3397702"/>
                <a:ext cx="2139718" cy="2139819"/>
              </a:xfrm>
              <a:custGeom>
                <a:avLst/>
                <a:gdLst>
                  <a:gd name="T0" fmla="*/ 107 w 728"/>
                  <a:gd name="T1" fmla="*/ 621 h 727"/>
                  <a:gd name="T2" fmla="*/ 364 w 728"/>
                  <a:gd name="T3" fmla="*/ 727 h 727"/>
                  <a:gd name="T4" fmla="*/ 364 w 728"/>
                  <a:gd name="T5" fmla="*/ 556 h 727"/>
                  <a:gd name="T6" fmla="*/ 228 w 728"/>
                  <a:gd name="T7" fmla="*/ 499 h 727"/>
                  <a:gd name="T8" fmla="*/ 172 w 728"/>
                  <a:gd name="T9" fmla="*/ 363 h 727"/>
                  <a:gd name="T10" fmla="*/ 228 w 728"/>
                  <a:gd name="T11" fmla="*/ 227 h 727"/>
                  <a:gd name="T12" fmla="*/ 364 w 728"/>
                  <a:gd name="T13" fmla="*/ 171 h 727"/>
                  <a:gd name="T14" fmla="*/ 500 w 728"/>
                  <a:gd name="T15" fmla="*/ 227 h 727"/>
                  <a:gd name="T16" fmla="*/ 556 w 728"/>
                  <a:gd name="T17" fmla="*/ 363 h 727"/>
                  <a:gd name="T18" fmla="*/ 728 w 728"/>
                  <a:gd name="T19" fmla="*/ 363 h 727"/>
                  <a:gd name="T20" fmla="*/ 621 w 728"/>
                  <a:gd name="T21" fmla="*/ 106 h 727"/>
                  <a:gd name="T22" fmla="*/ 364 w 728"/>
                  <a:gd name="T23" fmla="*/ 0 h 727"/>
                  <a:gd name="T24" fmla="*/ 107 w 728"/>
                  <a:gd name="T25" fmla="*/ 106 h 727"/>
                  <a:gd name="T26" fmla="*/ 0 w 728"/>
                  <a:gd name="T27" fmla="*/ 363 h 727"/>
                  <a:gd name="T28" fmla="*/ 107 w 728"/>
                  <a:gd name="T29" fmla="*/ 621 h 7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28" h="727">
                    <a:moveTo>
                      <a:pt x="107" y="621"/>
                    </a:moveTo>
                    <a:cubicBezTo>
                      <a:pt x="176" y="689"/>
                      <a:pt x="267" y="727"/>
                      <a:pt x="364" y="727"/>
                    </a:cubicBezTo>
                    <a:cubicBezTo>
                      <a:pt x="364" y="556"/>
                      <a:pt x="364" y="556"/>
                      <a:pt x="364" y="556"/>
                    </a:cubicBezTo>
                    <a:cubicBezTo>
                      <a:pt x="313" y="556"/>
                      <a:pt x="264" y="536"/>
                      <a:pt x="228" y="499"/>
                    </a:cubicBezTo>
                    <a:cubicBezTo>
                      <a:pt x="192" y="463"/>
                      <a:pt x="172" y="415"/>
                      <a:pt x="172" y="363"/>
                    </a:cubicBezTo>
                    <a:cubicBezTo>
                      <a:pt x="172" y="312"/>
                      <a:pt x="192" y="264"/>
                      <a:pt x="228" y="227"/>
                    </a:cubicBezTo>
                    <a:cubicBezTo>
                      <a:pt x="264" y="191"/>
                      <a:pt x="313" y="171"/>
                      <a:pt x="364" y="171"/>
                    </a:cubicBezTo>
                    <a:cubicBezTo>
                      <a:pt x="415" y="171"/>
                      <a:pt x="464" y="191"/>
                      <a:pt x="500" y="227"/>
                    </a:cubicBezTo>
                    <a:cubicBezTo>
                      <a:pt x="536" y="264"/>
                      <a:pt x="556" y="312"/>
                      <a:pt x="556" y="363"/>
                    </a:cubicBezTo>
                    <a:cubicBezTo>
                      <a:pt x="728" y="363"/>
                      <a:pt x="728" y="363"/>
                      <a:pt x="728" y="363"/>
                    </a:cubicBezTo>
                    <a:cubicBezTo>
                      <a:pt x="728" y="266"/>
                      <a:pt x="690" y="175"/>
                      <a:pt x="621" y="106"/>
                    </a:cubicBezTo>
                    <a:cubicBezTo>
                      <a:pt x="553" y="38"/>
                      <a:pt x="461" y="0"/>
                      <a:pt x="364" y="0"/>
                    </a:cubicBezTo>
                    <a:cubicBezTo>
                      <a:pt x="267" y="0"/>
                      <a:pt x="176" y="38"/>
                      <a:pt x="107" y="106"/>
                    </a:cubicBezTo>
                    <a:cubicBezTo>
                      <a:pt x="38" y="175"/>
                      <a:pt x="0" y="266"/>
                      <a:pt x="0" y="363"/>
                    </a:cubicBezTo>
                    <a:cubicBezTo>
                      <a:pt x="0" y="461"/>
                      <a:pt x="38" y="552"/>
                      <a:pt x="107" y="62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/>
              <a:lstStyle/>
              <a:p>
                <a:pPr defTabSz="913765">
                  <a:defRPr/>
                </a:pPr>
                <a:endParaRPr lang="id-ID" sz="2400"/>
              </a:p>
            </p:txBody>
          </p:sp>
          <p:sp>
            <p:nvSpPr>
              <p:cNvPr id="101" name="Freeform 63"/>
              <p:cNvSpPr/>
              <p:nvPr/>
            </p:nvSpPr>
            <p:spPr bwMode="auto">
              <a:xfrm>
                <a:off x="2304766" y="4345388"/>
                <a:ext cx="744492" cy="236511"/>
              </a:xfrm>
              <a:custGeom>
                <a:avLst/>
                <a:gdLst>
                  <a:gd name="T0" fmla="*/ 618 w 723"/>
                  <a:gd name="T1" fmla="*/ 132 h 227"/>
                  <a:gd name="T2" fmla="*/ 611 w 723"/>
                  <a:gd name="T3" fmla="*/ 115 h 227"/>
                  <a:gd name="T4" fmla="*/ 560 w 723"/>
                  <a:gd name="T5" fmla="*/ 21 h 227"/>
                  <a:gd name="T6" fmla="*/ 526 w 723"/>
                  <a:gd name="T7" fmla="*/ 1 h 227"/>
                  <a:gd name="T8" fmla="*/ 491 w 723"/>
                  <a:gd name="T9" fmla="*/ 0 h 227"/>
                  <a:gd name="T10" fmla="*/ 456 w 723"/>
                  <a:gd name="T11" fmla="*/ 21 h 227"/>
                  <a:gd name="T12" fmla="*/ 439 w 723"/>
                  <a:gd name="T13" fmla="*/ 52 h 227"/>
                  <a:gd name="T14" fmla="*/ 445 w 723"/>
                  <a:gd name="T15" fmla="*/ 61 h 227"/>
                  <a:gd name="T16" fmla="*/ 464 w 723"/>
                  <a:gd name="T17" fmla="*/ 25 h 227"/>
                  <a:gd name="T18" fmla="*/ 491 w 723"/>
                  <a:gd name="T19" fmla="*/ 8 h 227"/>
                  <a:gd name="T20" fmla="*/ 517 w 723"/>
                  <a:gd name="T21" fmla="*/ 25 h 227"/>
                  <a:gd name="T22" fmla="*/ 568 w 723"/>
                  <a:gd name="T23" fmla="*/ 118 h 227"/>
                  <a:gd name="T24" fmla="*/ 572 w 723"/>
                  <a:gd name="T25" fmla="*/ 156 h 227"/>
                  <a:gd name="T26" fmla="*/ 542 w 723"/>
                  <a:gd name="T27" fmla="*/ 169 h 227"/>
                  <a:gd name="T28" fmla="*/ 457 w 723"/>
                  <a:gd name="T29" fmla="*/ 169 h 227"/>
                  <a:gd name="T30" fmla="*/ 467 w 723"/>
                  <a:gd name="T31" fmla="*/ 159 h 227"/>
                  <a:gd name="T32" fmla="*/ 464 w 723"/>
                  <a:gd name="T33" fmla="*/ 115 h 227"/>
                  <a:gd name="T34" fmla="*/ 428 w 723"/>
                  <a:gd name="T35" fmla="*/ 48 h 227"/>
                  <a:gd name="T36" fmla="*/ 413 w 723"/>
                  <a:gd name="T37" fmla="*/ 21 h 227"/>
                  <a:gd name="T38" fmla="*/ 379 w 723"/>
                  <a:gd name="T39" fmla="*/ 1 h 227"/>
                  <a:gd name="T40" fmla="*/ 344 w 723"/>
                  <a:gd name="T41" fmla="*/ 0 h 227"/>
                  <a:gd name="T42" fmla="*/ 310 w 723"/>
                  <a:gd name="T43" fmla="*/ 21 h 227"/>
                  <a:gd name="T44" fmla="*/ 293 w 723"/>
                  <a:gd name="T45" fmla="*/ 51 h 227"/>
                  <a:gd name="T46" fmla="*/ 298 w 723"/>
                  <a:gd name="T47" fmla="*/ 61 h 227"/>
                  <a:gd name="T48" fmla="*/ 318 w 723"/>
                  <a:gd name="T49" fmla="*/ 25 h 227"/>
                  <a:gd name="T50" fmla="*/ 344 w 723"/>
                  <a:gd name="T51" fmla="*/ 8 h 227"/>
                  <a:gd name="T52" fmla="*/ 371 w 723"/>
                  <a:gd name="T53" fmla="*/ 25 h 227"/>
                  <a:gd name="T54" fmla="*/ 422 w 723"/>
                  <a:gd name="T55" fmla="*/ 118 h 227"/>
                  <a:gd name="T56" fmla="*/ 425 w 723"/>
                  <a:gd name="T57" fmla="*/ 156 h 227"/>
                  <a:gd name="T58" fmla="*/ 395 w 723"/>
                  <a:gd name="T59" fmla="*/ 169 h 227"/>
                  <a:gd name="T60" fmla="*/ 311 w 723"/>
                  <a:gd name="T61" fmla="*/ 169 h 227"/>
                  <a:gd name="T62" fmla="*/ 321 w 723"/>
                  <a:gd name="T63" fmla="*/ 159 h 227"/>
                  <a:gd name="T64" fmla="*/ 317 w 723"/>
                  <a:gd name="T65" fmla="*/ 115 h 227"/>
                  <a:gd name="T66" fmla="*/ 266 w 723"/>
                  <a:gd name="T67" fmla="*/ 21 h 227"/>
                  <a:gd name="T68" fmla="*/ 232 w 723"/>
                  <a:gd name="T69" fmla="*/ 1 h 227"/>
                  <a:gd name="T70" fmla="*/ 198 w 723"/>
                  <a:gd name="T71" fmla="*/ 0 h 227"/>
                  <a:gd name="T72" fmla="*/ 163 w 723"/>
                  <a:gd name="T73" fmla="*/ 21 h 227"/>
                  <a:gd name="T74" fmla="*/ 112 w 723"/>
                  <a:gd name="T75" fmla="*/ 115 h 227"/>
                  <a:gd name="T76" fmla="*/ 108 w 723"/>
                  <a:gd name="T77" fmla="*/ 122 h 227"/>
                  <a:gd name="T78" fmla="*/ 119 w 723"/>
                  <a:gd name="T79" fmla="*/ 120 h 227"/>
                  <a:gd name="T80" fmla="*/ 120 w 723"/>
                  <a:gd name="T81" fmla="*/ 118 h 227"/>
                  <a:gd name="T82" fmla="*/ 171 w 723"/>
                  <a:gd name="T83" fmla="*/ 25 h 227"/>
                  <a:gd name="T84" fmla="*/ 198 w 723"/>
                  <a:gd name="T85" fmla="*/ 8 h 227"/>
                  <a:gd name="T86" fmla="*/ 224 w 723"/>
                  <a:gd name="T87" fmla="*/ 25 h 227"/>
                  <a:gd name="T88" fmla="*/ 275 w 723"/>
                  <a:gd name="T89" fmla="*/ 118 h 227"/>
                  <a:gd name="T90" fmla="*/ 279 w 723"/>
                  <a:gd name="T91" fmla="*/ 156 h 227"/>
                  <a:gd name="T92" fmla="*/ 249 w 723"/>
                  <a:gd name="T93" fmla="*/ 169 h 227"/>
                  <a:gd name="T94" fmla="*/ 147 w 723"/>
                  <a:gd name="T95" fmla="*/ 169 h 227"/>
                  <a:gd name="T96" fmla="*/ 116 w 723"/>
                  <a:gd name="T97" fmla="*/ 156 h 227"/>
                  <a:gd name="T98" fmla="*/ 115 w 723"/>
                  <a:gd name="T99" fmla="*/ 130 h 227"/>
                  <a:gd name="T100" fmla="*/ 105 w 723"/>
                  <a:gd name="T101" fmla="*/ 132 h 227"/>
                  <a:gd name="T102" fmla="*/ 0 w 723"/>
                  <a:gd name="T103" fmla="*/ 177 h 227"/>
                  <a:gd name="T104" fmla="*/ 238 w 723"/>
                  <a:gd name="T105" fmla="*/ 227 h 227"/>
                  <a:gd name="T106" fmla="*/ 485 w 723"/>
                  <a:gd name="T107" fmla="*/ 227 h 227"/>
                  <a:gd name="T108" fmla="*/ 723 w 723"/>
                  <a:gd name="T109" fmla="*/ 177 h 227"/>
                  <a:gd name="T110" fmla="*/ 618 w 723"/>
                  <a:gd name="T111" fmla="*/ 13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23" h="227">
                    <a:moveTo>
                      <a:pt x="618" y="132"/>
                    </a:moveTo>
                    <a:cubicBezTo>
                      <a:pt x="616" y="126"/>
                      <a:pt x="613" y="120"/>
                      <a:pt x="611" y="115"/>
                    </a:cubicBezTo>
                    <a:cubicBezTo>
                      <a:pt x="560" y="21"/>
                      <a:pt x="560" y="21"/>
                      <a:pt x="560" y="21"/>
                    </a:cubicBezTo>
                    <a:cubicBezTo>
                      <a:pt x="553" y="9"/>
                      <a:pt x="540" y="1"/>
                      <a:pt x="526" y="1"/>
                    </a:cubicBezTo>
                    <a:cubicBezTo>
                      <a:pt x="526" y="1"/>
                      <a:pt x="503" y="0"/>
                      <a:pt x="491" y="0"/>
                    </a:cubicBezTo>
                    <a:cubicBezTo>
                      <a:pt x="476" y="0"/>
                      <a:pt x="463" y="8"/>
                      <a:pt x="456" y="21"/>
                    </a:cubicBezTo>
                    <a:cubicBezTo>
                      <a:pt x="439" y="52"/>
                      <a:pt x="439" y="52"/>
                      <a:pt x="439" y="52"/>
                    </a:cubicBezTo>
                    <a:cubicBezTo>
                      <a:pt x="445" y="61"/>
                      <a:pt x="445" y="61"/>
                      <a:pt x="445" y="61"/>
                    </a:cubicBezTo>
                    <a:cubicBezTo>
                      <a:pt x="464" y="25"/>
                      <a:pt x="464" y="25"/>
                      <a:pt x="464" y="25"/>
                    </a:cubicBezTo>
                    <a:cubicBezTo>
                      <a:pt x="470" y="15"/>
                      <a:pt x="480" y="8"/>
                      <a:pt x="491" y="8"/>
                    </a:cubicBezTo>
                    <a:cubicBezTo>
                      <a:pt x="502" y="8"/>
                      <a:pt x="512" y="15"/>
                      <a:pt x="517" y="25"/>
                    </a:cubicBezTo>
                    <a:cubicBezTo>
                      <a:pt x="568" y="118"/>
                      <a:pt x="568" y="118"/>
                      <a:pt x="568" y="118"/>
                    </a:cubicBezTo>
                    <a:cubicBezTo>
                      <a:pt x="574" y="129"/>
                      <a:pt x="580" y="144"/>
                      <a:pt x="572" y="156"/>
                    </a:cubicBezTo>
                    <a:cubicBezTo>
                      <a:pt x="564" y="168"/>
                      <a:pt x="548" y="169"/>
                      <a:pt x="542" y="169"/>
                    </a:cubicBezTo>
                    <a:cubicBezTo>
                      <a:pt x="457" y="169"/>
                      <a:pt x="457" y="169"/>
                      <a:pt x="457" y="169"/>
                    </a:cubicBezTo>
                    <a:cubicBezTo>
                      <a:pt x="461" y="166"/>
                      <a:pt x="465" y="163"/>
                      <a:pt x="467" y="159"/>
                    </a:cubicBezTo>
                    <a:cubicBezTo>
                      <a:pt x="478" y="144"/>
                      <a:pt x="470" y="127"/>
                      <a:pt x="464" y="115"/>
                    </a:cubicBezTo>
                    <a:cubicBezTo>
                      <a:pt x="428" y="48"/>
                      <a:pt x="428" y="48"/>
                      <a:pt x="428" y="48"/>
                    </a:cubicBezTo>
                    <a:cubicBezTo>
                      <a:pt x="413" y="21"/>
                      <a:pt x="413" y="21"/>
                      <a:pt x="413" y="21"/>
                    </a:cubicBezTo>
                    <a:cubicBezTo>
                      <a:pt x="406" y="9"/>
                      <a:pt x="393" y="1"/>
                      <a:pt x="379" y="1"/>
                    </a:cubicBezTo>
                    <a:cubicBezTo>
                      <a:pt x="379" y="1"/>
                      <a:pt x="347" y="0"/>
                      <a:pt x="344" y="0"/>
                    </a:cubicBezTo>
                    <a:cubicBezTo>
                      <a:pt x="330" y="0"/>
                      <a:pt x="317" y="8"/>
                      <a:pt x="310" y="21"/>
                    </a:cubicBezTo>
                    <a:cubicBezTo>
                      <a:pt x="293" y="51"/>
                      <a:pt x="293" y="51"/>
                      <a:pt x="293" y="51"/>
                    </a:cubicBezTo>
                    <a:cubicBezTo>
                      <a:pt x="298" y="61"/>
                      <a:pt x="298" y="61"/>
                      <a:pt x="298" y="61"/>
                    </a:cubicBezTo>
                    <a:cubicBezTo>
                      <a:pt x="318" y="25"/>
                      <a:pt x="318" y="25"/>
                      <a:pt x="318" y="25"/>
                    </a:cubicBezTo>
                    <a:cubicBezTo>
                      <a:pt x="323" y="15"/>
                      <a:pt x="333" y="8"/>
                      <a:pt x="344" y="8"/>
                    </a:cubicBezTo>
                    <a:cubicBezTo>
                      <a:pt x="355" y="8"/>
                      <a:pt x="365" y="15"/>
                      <a:pt x="371" y="25"/>
                    </a:cubicBezTo>
                    <a:cubicBezTo>
                      <a:pt x="422" y="118"/>
                      <a:pt x="422" y="118"/>
                      <a:pt x="422" y="118"/>
                    </a:cubicBezTo>
                    <a:cubicBezTo>
                      <a:pt x="427" y="129"/>
                      <a:pt x="434" y="144"/>
                      <a:pt x="425" y="156"/>
                    </a:cubicBezTo>
                    <a:cubicBezTo>
                      <a:pt x="417" y="168"/>
                      <a:pt x="402" y="169"/>
                      <a:pt x="395" y="169"/>
                    </a:cubicBezTo>
                    <a:cubicBezTo>
                      <a:pt x="311" y="169"/>
                      <a:pt x="311" y="169"/>
                      <a:pt x="311" y="169"/>
                    </a:cubicBezTo>
                    <a:cubicBezTo>
                      <a:pt x="315" y="166"/>
                      <a:pt x="318" y="163"/>
                      <a:pt x="321" y="159"/>
                    </a:cubicBezTo>
                    <a:cubicBezTo>
                      <a:pt x="331" y="144"/>
                      <a:pt x="324" y="127"/>
                      <a:pt x="317" y="115"/>
                    </a:cubicBezTo>
                    <a:cubicBezTo>
                      <a:pt x="266" y="21"/>
                      <a:pt x="266" y="21"/>
                      <a:pt x="266" y="21"/>
                    </a:cubicBezTo>
                    <a:cubicBezTo>
                      <a:pt x="260" y="9"/>
                      <a:pt x="246" y="1"/>
                      <a:pt x="232" y="1"/>
                    </a:cubicBezTo>
                    <a:cubicBezTo>
                      <a:pt x="232" y="1"/>
                      <a:pt x="200" y="0"/>
                      <a:pt x="198" y="0"/>
                    </a:cubicBezTo>
                    <a:cubicBezTo>
                      <a:pt x="183" y="0"/>
                      <a:pt x="170" y="8"/>
                      <a:pt x="163" y="21"/>
                    </a:cubicBezTo>
                    <a:cubicBezTo>
                      <a:pt x="112" y="115"/>
                      <a:pt x="112" y="115"/>
                      <a:pt x="112" y="115"/>
                    </a:cubicBezTo>
                    <a:cubicBezTo>
                      <a:pt x="111" y="117"/>
                      <a:pt x="109" y="119"/>
                      <a:pt x="108" y="122"/>
                    </a:cubicBezTo>
                    <a:cubicBezTo>
                      <a:pt x="111" y="121"/>
                      <a:pt x="115" y="121"/>
                      <a:pt x="119" y="120"/>
                    </a:cubicBezTo>
                    <a:cubicBezTo>
                      <a:pt x="119" y="120"/>
                      <a:pt x="120" y="119"/>
                      <a:pt x="120" y="118"/>
                    </a:cubicBezTo>
                    <a:cubicBezTo>
                      <a:pt x="171" y="25"/>
                      <a:pt x="171" y="25"/>
                      <a:pt x="171" y="25"/>
                    </a:cubicBezTo>
                    <a:cubicBezTo>
                      <a:pt x="177" y="15"/>
                      <a:pt x="187" y="8"/>
                      <a:pt x="198" y="8"/>
                    </a:cubicBezTo>
                    <a:cubicBezTo>
                      <a:pt x="208" y="8"/>
                      <a:pt x="219" y="15"/>
                      <a:pt x="224" y="25"/>
                    </a:cubicBezTo>
                    <a:cubicBezTo>
                      <a:pt x="275" y="118"/>
                      <a:pt x="275" y="118"/>
                      <a:pt x="275" y="118"/>
                    </a:cubicBezTo>
                    <a:cubicBezTo>
                      <a:pt x="281" y="129"/>
                      <a:pt x="287" y="144"/>
                      <a:pt x="279" y="156"/>
                    </a:cubicBezTo>
                    <a:cubicBezTo>
                      <a:pt x="270" y="168"/>
                      <a:pt x="255" y="169"/>
                      <a:pt x="249" y="169"/>
                    </a:cubicBezTo>
                    <a:cubicBezTo>
                      <a:pt x="147" y="169"/>
                      <a:pt x="147" y="169"/>
                      <a:pt x="147" y="169"/>
                    </a:cubicBezTo>
                    <a:cubicBezTo>
                      <a:pt x="140" y="169"/>
                      <a:pt x="125" y="168"/>
                      <a:pt x="116" y="156"/>
                    </a:cubicBezTo>
                    <a:cubicBezTo>
                      <a:pt x="111" y="147"/>
                      <a:pt x="112" y="138"/>
                      <a:pt x="115" y="130"/>
                    </a:cubicBezTo>
                    <a:cubicBezTo>
                      <a:pt x="112" y="130"/>
                      <a:pt x="106" y="132"/>
                      <a:pt x="105" y="132"/>
                    </a:cubicBezTo>
                    <a:cubicBezTo>
                      <a:pt x="42" y="151"/>
                      <a:pt x="0" y="177"/>
                      <a:pt x="0" y="177"/>
                    </a:cubicBezTo>
                    <a:cubicBezTo>
                      <a:pt x="0" y="177"/>
                      <a:pt x="107" y="227"/>
                      <a:pt x="238" y="227"/>
                    </a:cubicBezTo>
                    <a:cubicBezTo>
                      <a:pt x="485" y="227"/>
                      <a:pt x="485" y="227"/>
                      <a:pt x="485" y="227"/>
                    </a:cubicBezTo>
                    <a:cubicBezTo>
                      <a:pt x="617" y="227"/>
                      <a:pt x="723" y="177"/>
                      <a:pt x="723" y="177"/>
                    </a:cubicBezTo>
                    <a:cubicBezTo>
                      <a:pt x="723" y="177"/>
                      <a:pt x="681" y="151"/>
                      <a:pt x="618" y="132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/>
              <a:lstStyle/>
              <a:p>
                <a:pPr defTabSz="913765">
                  <a:defRPr/>
                </a:pPr>
                <a:endParaRPr lang="en-US" sz="2400"/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1378744" y="2689261"/>
              <a:ext cx="450056" cy="369208"/>
              <a:chOff x="1378744" y="2689261"/>
              <a:chExt cx="450056" cy="369208"/>
            </a:xfrm>
          </p:grpSpPr>
          <p:sp>
            <p:nvSpPr>
              <p:cNvPr id="8" name="Oval 7"/>
              <p:cNvSpPr/>
              <p:nvPr/>
            </p:nvSpPr>
            <p:spPr bwMode="auto">
              <a:xfrm rot="2700000">
                <a:off x="1414405" y="2689318"/>
                <a:ext cx="369208" cy="369094"/>
              </a:xfrm>
              <a:prstGeom prst="ellipse">
                <a:avLst/>
              </a:prstGeom>
              <a:solidFill>
                <a:srgbClr val="F9F9F9"/>
              </a:solidFill>
              <a:ln w="133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altLang="zh-CN" sz="2400">
                  <a:solidFill>
                    <a:srgbClr val="4E9F8E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378744" y="2743530"/>
                <a:ext cx="450056" cy="253971"/>
              </a:xfrm>
              <a:prstGeom prst="rect">
                <a:avLst/>
              </a:prstGeom>
              <a:noFill/>
            </p:spPr>
            <p:txBody>
              <a:bodyPr lIns="91412" tIns="45705" rIns="91412" bIns="45705">
                <a:spAutoFit/>
              </a:bodyPr>
              <a:lstStyle/>
              <a:p>
                <a:pPr algn="ctr" defTabSz="913765">
                  <a:defRPr/>
                </a:pPr>
                <a:r>
                  <a:rPr lang="id-ID" sz="16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Open Sans" panose="020B0606030504020204" pitchFamily="34" charset="0"/>
                  </a:rPr>
                  <a:t>01</a:t>
                </a: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2646751" y="1739584"/>
            <a:ext cx="2139291" cy="2322512"/>
            <a:chOff x="2087166" y="1556628"/>
            <a:chExt cx="1604963" cy="1742422"/>
          </a:xfrm>
        </p:grpSpPr>
        <p:grpSp>
          <p:nvGrpSpPr>
            <p:cNvPr id="90148" name="Group 2"/>
            <p:cNvGrpSpPr/>
            <p:nvPr/>
          </p:nvGrpSpPr>
          <p:grpSpPr bwMode="auto">
            <a:xfrm>
              <a:off x="2087166" y="1693592"/>
              <a:ext cx="1604963" cy="1605458"/>
              <a:chOff x="2782574" y="2258051"/>
              <a:chExt cx="2139819" cy="2139719"/>
            </a:xfrm>
          </p:grpSpPr>
          <p:sp>
            <p:nvSpPr>
              <p:cNvPr id="6" name="Freeform 9"/>
              <p:cNvSpPr/>
              <p:nvPr/>
            </p:nvSpPr>
            <p:spPr bwMode="auto">
              <a:xfrm rot="2700000">
                <a:off x="2782624" y="2258001"/>
                <a:ext cx="2139719" cy="2139819"/>
              </a:xfrm>
              <a:custGeom>
                <a:avLst/>
                <a:gdLst>
                  <a:gd name="T0" fmla="*/ 107 w 728"/>
                  <a:gd name="T1" fmla="*/ 621 h 727"/>
                  <a:gd name="T2" fmla="*/ 364 w 728"/>
                  <a:gd name="T3" fmla="*/ 727 h 727"/>
                  <a:gd name="T4" fmla="*/ 364 w 728"/>
                  <a:gd name="T5" fmla="*/ 556 h 727"/>
                  <a:gd name="T6" fmla="*/ 228 w 728"/>
                  <a:gd name="T7" fmla="*/ 499 h 727"/>
                  <a:gd name="T8" fmla="*/ 172 w 728"/>
                  <a:gd name="T9" fmla="*/ 363 h 727"/>
                  <a:gd name="T10" fmla="*/ 228 w 728"/>
                  <a:gd name="T11" fmla="*/ 227 h 727"/>
                  <a:gd name="T12" fmla="*/ 364 w 728"/>
                  <a:gd name="T13" fmla="*/ 171 h 727"/>
                  <a:gd name="T14" fmla="*/ 500 w 728"/>
                  <a:gd name="T15" fmla="*/ 227 h 727"/>
                  <a:gd name="T16" fmla="*/ 556 w 728"/>
                  <a:gd name="T17" fmla="*/ 363 h 727"/>
                  <a:gd name="T18" fmla="*/ 728 w 728"/>
                  <a:gd name="T19" fmla="*/ 363 h 727"/>
                  <a:gd name="T20" fmla="*/ 621 w 728"/>
                  <a:gd name="T21" fmla="*/ 106 h 727"/>
                  <a:gd name="T22" fmla="*/ 364 w 728"/>
                  <a:gd name="T23" fmla="*/ 0 h 727"/>
                  <a:gd name="T24" fmla="*/ 107 w 728"/>
                  <a:gd name="T25" fmla="*/ 106 h 727"/>
                  <a:gd name="T26" fmla="*/ 0 w 728"/>
                  <a:gd name="T27" fmla="*/ 363 h 727"/>
                  <a:gd name="T28" fmla="*/ 107 w 728"/>
                  <a:gd name="T29" fmla="*/ 621 h 7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28" h="727">
                    <a:moveTo>
                      <a:pt x="107" y="621"/>
                    </a:moveTo>
                    <a:cubicBezTo>
                      <a:pt x="176" y="689"/>
                      <a:pt x="267" y="727"/>
                      <a:pt x="364" y="727"/>
                    </a:cubicBezTo>
                    <a:cubicBezTo>
                      <a:pt x="364" y="556"/>
                      <a:pt x="364" y="556"/>
                      <a:pt x="364" y="556"/>
                    </a:cubicBezTo>
                    <a:cubicBezTo>
                      <a:pt x="313" y="556"/>
                      <a:pt x="264" y="536"/>
                      <a:pt x="228" y="499"/>
                    </a:cubicBezTo>
                    <a:cubicBezTo>
                      <a:pt x="192" y="463"/>
                      <a:pt x="172" y="415"/>
                      <a:pt x="172" y="363"/>
                    </a:cubicBezTo>
                    <a:cubicBezTo>
                      <a:pt x="172" y="312"/>
                      <a:pt x="192" y="264"/>
                      <a:pt x="228" y="227"/>
                    </a:cubicBezTo>
                    <a:cubicBezTo>
                      <a:pt x="264" y="191"/>
                      <a:pt x="313" y="171"/>
                      <a:pt x="364" y="171"/>
                    </a:cubicBezTo>
                    <a:cubicBezTo>
                      <a:pt x="415" y="171"/>
                      <a:pt x="464" y="191"/>
                      <a:pt x="500" y="227"/>
                    </a:cubicBezTo>
                    <a:cubicBezTo>
                      <a:pt x="536" y="264"/>
                      <a:pt x="556" y="312"/>
                      <a:pt x="556" y="363"/>
                    </a:cubicBezTo>
                    <a:cubicBezTo>
                      <a:pt x="728" y="363"/>
                      <a:pt x="728" y="363"/>
                      <a:pt x="728" y="363"/>
                    </a:cubicBezTo>
                    <a:cubicBezTo>
                      <a:pt x="728" y="266"/>
                      <a:pt x="690" y="175"/>
                      <a:pt x="621" y="106"/>
                    </a:cubicBezTo>
                    <a:cubicBezTo>
                      <a:pt x="553" y="38"/>
                      <a:pt x="461" y="0"/>
                      <a:pt x="364" y="0"/>
                    </a:cubicBezTo>
                    <a:cubicBezTo>
                      <a:pt x="267" y="0"/>
                      <a:pt x="176" y="38"/>
                      <a:pt x="107" y="106"/>
                    </a:cubicBezTo>
                    <a:cubicBezTo>
                      <a:pt x="38" y="175"/>
                      <a:pt x="0" y="266"/>
                      <a:pt x="0" y="363"/>
                    </a:cubicBezTo>
                    <a:cubicBezTo>
                      <a:pt x="0" y="461"/>
                      <a:pt x="38" y="552"/>
                      <a:pt x="107" y="62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defTabSz="913765">
                  <a:defRPr/>
                </a:pPr>
                <a:endParaRPr lang="id-ID" sz="2400"/>
              </a:p>
            </p:txBody>
          </p:sp>
          <p:grpSp>
            <p:nvGrpSpPr>
              <p:cNvPr id="102" name="Group 101"/>
              <p:cNvGrpSpPr/>
              <p:nvPr/>
            </p:nvGrpSpPr>
            <p:grpSpPr>
              <a:xfrm>
                <a:off x="3684643" y="3004461"/>
                <a:ext cx="330596" cy="690583"/>
                <a:chOff x="392948" y="304311"/>
                <a:chExt cx="1589091" cy="3319466"/>
              </a:xfrm>
              <a:solidFill>
                <a:srgbClr val="F23B48"/>
              </a:solidFill>
            </p:grpSpPr>
            <p:sp>
              <p:nvSpPr>
                <p:cNvPr id="103" name="Freeform 9"/>
                <p:cNvSpPr>
                  <a:spLocks noEditPoints="1"/>
                </p:cNvSpPr>
                <p:nvPr/>
              </p:nvSpPr>
              <p:spPr bwMode="auto">
                <a:xfrm>
                  <a:off x="392948" y="794850"/>
                  <a:ext cx="1589091" cy="2828927"/>
                </a:xfrm>
                <a:custGeom>
                  <a:avLst/>
                  <a:gdLst>
                    <a:gd name="T0" fmla="*/ 421 w 421"/>
                    <a:gd name="T1" fmla="*/ 509 h 751"/>
                    <a:gd name="T2" fmla="*/ 359 w 421"/>
                    <a:gd name="T3" fmla="*/ 306 h 751"/>
                    <a:gd name="T4" fmla="*/ 338 w 421"/>
                    <a:gd name="T5" fmla="*/ 0 h 751"/>
                    <a:gd name="T6" fmla="*/ 307 w 421"/>
                    <a:gd name="T7" fmla="*/ 216 h 751"/>
                    <a:gd name="T8" fmla="*/ 307 w 421"/>
                    <a:gd name="T9" fmla="*/ 214 h 751"/>
                    <a:gd name="T10" fmla="*/ 307 w 421"/>
                    <a:gd name="T11" fmla="*/ 204 h 751"/>
                    <a:gd name="T12" fmla="*/ 288 w 421"/>
                    <a:gd name="T13" fmla="*/ 204 h 751"/>
                    <a:gd name="T14" fmla="*/ 288 w 421"/>
                    <a:gd name="T15" fmla="*/ 230 h 751"/>
                    <a:gd name="T16" fmla="*/ 279 w 421"/>
                    <a:gd name="T17" fmla="*/ 238 h 751"/>
                    <a:gd name="T18" fmla="*/ 278 w 421"/>
                    <a:gd name="T19" fmla="*/ 204 h 751"/>
                    <a:gd name="T20" fmla="*/ 219 w 421"/>
                    <a:gd name="T21" fmla="*/ 204 h 751"/>
                    <a:gd name="T22" fmla="*/ 219 w 421"/>
                    <a:gd name="T23" fmla="*/ 243 h 751"/>
                    <a:gd name="T24" fmla="*/ 274 w 421"/>
                    <a:gd name="T25" fmla="*/ 243 h 751"/>
                    <a:gd name="T26" fmla="*/ 270 w 421"/>
                    <a:gd name="T27" fmla="*/ 247 h 751"/>
                    <a:gd name="T28" fmla="*/ 264 w 421"/>
                    <a:gd name="T29" fmla="*/ 254 h 751"/>
                    <a:gd name="T30" fmla="*/ 219 w 421"/>
                    <a:gd name="T31" fmla="*/ 254 h 751"/>
                    <a:gd name="T32" fmla="*/ 219 w 421"/>
                    <a:gd name="T33" fmla="*/ 291 h 751"/>
                    <a:gd name="T34" fmla="*/ 233 w 421"/>
                    <a:gd name="T35" fmla="*/ 291 h 751"/>
                    <a:gd name="T36" fmla="*/ 219 w 421"/>
                    <a:gd name="T37" fmla="*/ 300 h 751"/>
                    <a:gd name="T38" fmla="*/ 219 w 421"/>
                    <a:gd name="T39" fmla="*/ 291 h 751"/>
                    <a:gd name="T40" fmla="*/ 210 w 421"/>
                    <a:gd name="T41" fmla="*/ 291 h 751"/>
                    <a:gd name="T42" fmla="*/ 210 w 421"/>
                    <a:gd name="T43" fmla="*/ 302 h 751"/>
                    <a:gd name="T44" fmla="*/ 217 w 421"/>
                    <a:gd name="T45" fmla="*/ 302 h 751"/>
                    <a:gd name="T46" fmla="*/ 213 w 421"/>
                    <a:gd name="T47" fmla="*/ 306 h 751"/>
                    <a:gd name="T48" fmla="*/ 210 w 421"/>
                    <a:gd name="T49" fmla="*/ 303 h 751"/>
                    <a:gd name="T50" fmla="*/ 210 w 421"/>
                    <a:gd name="T51" fmla="*/ 302 h 751"/>
                    <a:gd name="T52" fmla="*/ 209 w 421"/>
                    <a:gd name="T53" fmla="*/ 302 h 751"/>
                    <a:gd name="T54" fmla="*/ 185 w 421"/>
                    <a:gd name="T55" fmla="*/ 291 h 751"/>
                    <a:gd name="T56" fmla="*/ 185 w 421"/>
                    <a:gd name="T57" fmla="*/ 291 h 751"/>
                    <a:gd name="T58" fmla="*/ 210 w 421"/>
                    <a:gd name="T59" fmla="*/ 291 h 751"/>
                    <a:gd name="T60" fmla="*/ 210 w 421"/>
                    <a:gd name="T61" fmla="*/ 254 h 751"/>
                    <a:gd name="T62" fmla="*/ 162 w 421"/>
                    <a:gd name="T63" fmla="*/ 254 h 751"/>
                    <a:gd name="T64" fmla="*/ 161 w 421"/>
                    <a:gd name="T65" fmla="*/ 252 h 751"/>
                    <a:gd name="T66" fmla="*/ 153 w 421"/>
                    <a:gd name="T67" fmla="*/ 244 h 751"/>
                    <a:gd name="T68" fmla="*/ 153 w 421"/>
                    <a:gd name="T69" fmla="*/ 243 h 751"/>
                    <a:gd name="T70" fmla="*/ 152 w 421"/>
                    <a:gd name="T71" fmla="*/ 243 h 751"/>
                    <a:gd name="T72" fmla="*/ 143 w 421"/>
                    <a:gd name="T73" fmla="*/ 235 h 751"/>
                    <a:gd name="T74" fmla="*/ 144 w 421"/>
                    <a:gd name="T75" fmla="*/ 204 h 751"/>
                    <a:gd name="T76" fmla="*/ 122 w 421"/>
                    <a:gd name="T77" fmla="*/ 204 h 751"/>
                    <a:gd name="T78" fmla="*/ 122 w 421"/>
                    <a:gd name="T79" fmla="*/ 214 h 751"/>
                    <a:gd name="T80" fmla="*/ 122 w 421"/>
                    <a:gd name="T81" fmla="*/ 219 h 751"/>
                    <a:gd name="T82" fmla="*/ 71 w 421"/>
                    <a:gd name="T83" fmla="*/ 0 h 751"/>
                    <a:gd name="T84" fmla="*/ 71 w 421"/>
                    <a:gd name="T85" fmla="*/ 310 h 751"/>
                    <a:gd name="T86" fmla="*/ 0 w 421"/>
                    <a:gd name="T87" fmla="*/ 503 h 751"/>
                    <a:gd name="T88" fmla="*/ 131 w 421"/>
                    <a:gd name="T89" fmla="*/ 412 h 751"/>
                    <a:gd name="T90" fmla="*/ 301 w 421"/>
                    <a:gd name="T91" fmla="*/ 409 h 751"/>
                    <a:gd name="T92" fmla="*/ 421 w 421"/>
                    <a:gd name="T93" fmla="*/ 509 h 751"/>
                    <a:gd name="T94" fmla="*/ 218 w 421"/>
                    <a:gd name="T95" fmla="*/ 384 h 751"/>
                    <a:gd name="T96" fmla="*/ 217 w 421"/>
                    <a:gd name="T97" fmla="*/ 384 h 751"/>
                    <a:gd name="T98" fmla="*/ 217 w 421"/>
                    <a:gd name="T99" fmla="*/ 384 h 751"/>
                    <a:gd name="T100" fmla="*/ 218 w 421"/>
                    <a:gd name="T101" fmla="*/ 384 h 7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421" h="751">
                      <a:moveTo>
                        <a:pt x="421" y="509"/>
                      </a:moveTo>
                      <a:cubicBezTo>
                        <a:pt x="421" y="509"/>
                        <a:pt x="400" y="323"/>
                        <a:pt x="359" y="306"/>
                      </a:cubicBezTo>
                      <a:cubicBezTo>
                        <a:pt x="391" y="250"/>
                        <a:pt x="338" y="0"/>
                        <a:pt x="338" y="0"/>
                      </a:cubicBezTo>
                      <a:cubicBezTo>
                        <a:pt x="338" y="0"/>
                        <a:pt x="355" y="183"/>
                        <a:pt x="307" y="216"/>
                      </a:cubicBezTo>
                      <a:cubicBezTo>
                        <a:pt x="307" y="215"/>
                        <a:pt x="307" y="215"/>
                        <a:pt x="307" y="214"/>
                      </a:cubicBezTo>
                      <a:cubicBezTo>
                        <a:pt x="307" y="211"/>
                        <a:pt x="307" y="207"/>
                        <a:pt x="307" y="204"/>
                      </a:cubicBezTo>
                      <a:cubicBezTo>
                        <a:pt x="288" y="204"/>
                        <a:pt x="288" y="204"/>
                        <a:pt x="288" y="204"/>
                      </a:cubicBezTo>
                      <a:cubicBezTo>
                        <a:pt x="288" y="213"/>
                        <a:pt x="288" y="222"/>
                        <a:pt x="288" y="230"/>
                      </a:cubicBezTo>
                      <a:cubicBezTo>
                        <a:pt x="285" y="233"/>
                        <a:pt x="281" y="236"/>
                        <a:pt x="279" y="238"/>
                      </a:cubicBezTo>
                      <a:cubicBezTo>
                        <a:pt x="279" y="227"/>
                        <a:pt x="278" y="216"/>
                        <a:pt x="278" y="204"/>
                      </a:cubicBezTo>
                      <a:cubicBezTo>
                        <a:pt x="219" y="204"/>
                        <a:pt x="219" y="204"/>
                        <a:pt x="219" y="204"/>
                      </a:cubicBezTo>
                      <a:cubicBezTo>
                        <a:pt x="219" y="243"/>
                        <a:pt x="219" y="243"/>
                        <a:pt x="219" y="243"/>
                      </a:cubicBezTo>
                      <a:cubicBezTo>
                        <a:pt x="274" y="243"/>
                        <a:pt x="274" y="243"/>
                        <a:pt x="274" y="243"/>
                      </a:cubicBezTo>
                      <a:cubicBezTo>
                        <a:pt x="272" y="244"/>
                        <a:pt x="271" y="246"/>
                        <a:pt x="270" y="247"/>
                      </a:cubicBezTo>
                      <a:cubicBezTo>
                        <a:pt x="268" y="250"/>
                        <a:pt x="266" y="252"/>
                        <a:pt x="264" y="254"/>
                      </a:cubicBezTo>
                      <a:cubicBezTo>
                        <a:pt x="219" y="254"/>
                        <a:pt x="219" y="254"/>
                        <a:pt x="219" y="254"/>
                      </a:cubicBezTo>
                      <a:cubicBezTo>
                        <a:pt x="219" y="291"/>
                        <a:pt x="219" y="291"/>
                        <a:pt x="219" y="291"/>
                      </a:cubicBezTo>
                      <a:cubicBezTo>
                        <a:pt x="233" y="291"/>
                        <a:pt x="233" y="291"/>
                        <a:pt x="233" y="291"/>
                      </a:cubicBezTo>
                      <a:cubicBezTo>
                        <a:pt x="227" y="294"/>
                        <a:pt x="223" y="296"/>
                        <a:pt x="219" y="300"/>
                      </a:cubicBezTo>
                      <a:cubicBezTo>
                        <a:pt x="219" y="291"/>
                        <a:pt x="219" y="291"/>
                        <a:pt x="219" y="291"/>
                      </a:cubicBezTo>
                      <a:cubicBezTo>
                        <a:pt x="210" y="291"/>
                        <a:pt x="210" y="291"/>
                        <a:pt x="210" y="291"/>
                      </a:cubicBezTo>
                      <a:cubicBezTo>
                        <a:pt x="210" y="302"/>
                        <a:pt x="210" y="302"/>
                        <a:pt x="210" y="302"/>
                      </a:cubicBezTo>
                      <a:cubicBezTo>
                        <a:pt x="217" y="302"/>
                        <a:pt x="217" y="302"/>
                        <a:pt x="217" y="302"/>
                      </a:cubicBezTo>
                      <a:cubicBezTo>
                        <a:pt x="215" y="304"/>
                        <a:pt x="214" y="305"/>
                        <a:pt x="213" y="306"/>
                      </a:cubicBezTo>
                      <a:cubicBezTo>
                        <a:pt x="212" y="305"/>
                        <a:pt x="211" y="304"/>
                        <a:pt x="210" y="303"/>
                      </a:cubicBezTo>
                      <a:cubicBezTo>
                        <a:pt x="210" y="302"/>
                        <a:pt x="210" y="302"/>
                        <a:pt x="210" y="302"/>
                      </a:cubicBezTo>
                      <a:cubicBezTo>
                        <a:pt x="209" y="302"/>
                        <a:pt x="209" y="302"/>
                        <a:pt x="209" y="302"/>
                      </a:cubicBezTo>
                      <a:cubicBezTo>
                        <a:pt x="203" y="297"/>
                        <a:pt x="195" y="294"/>
                        <a:pt x="185" y="291"/>
                      </a:cubicBezTo>
                      <a:cubicBezTo>
                        <a:pt x="185" y="291"/>
                        <a:pt x="185" y="291"/>
                        <a:pt x="185" y="291"/>
                      </a:cubicBezTo>
                      <a:cubicBezTo>
                        <a:pt x="210" y="291"/>
                        <a:pt x="210" y="291"/>
                        <a:pt x="210" y="291"/>
                      </a:cubicBezTo>
                      <a:cubicBezTo>
                        <a:pt x="210" y="254"/>
                        <a:pt x="210" y="254"/>
                        <a:pt x="210" y="254"/>
                      </a:cubicBezTo>
                      <a:cubicBezTo>
                        <a:pt x="162" y="254"/>
                        <a:pt x="162" y="254"/>
                        <a:pt x="162" y="254"/>
                      </a:cubicBezTo>
                      <a:cubicBezTo>
                        <a:pt x="162" y="253"/>
                        <a:pt x="161" y="253"/>
                        <a:pt x="161" y="252"/>
                      </a:cubicBezTo>
                      <a:cubicBezTo>
                        <a:pt x="158" y="249"/>
                        <a:pt x="156" y="246"/>
                        <a:pt x="153" y="244"/>
                      </a:cubicBezTo>
                      <a:cubicBezTo>
                        <a:pt x="153" y="243"/>
                        <a:pt x="153" y="243"/>
                        <a:pt x="153" y="243"/>
                      </a:cubicBezTo>
                      <a:cubicBezTo>
                        <a:pt x="152" y="243"/>
                        <a:pt x="152" y="243"/>
                        <a:pt x="152" y="243"/>
                      </a:cubicBezTo>
                      <a:cubicBezTo>
                        <a:pt x="149" y="240"/>
                        <a:pt x="146" y="238"/>
                        <a:pt x="143" y="235"/>
                      </a:cubicBezTo>
                      <a:cubicBezTo>
                        <a:pt x="143" y="225"/>
                        <a:pt x="144" y="215"/>
                        <a:pt x="144" y="204"/>
                      </a:cubicBezTo>
                      <a:cubicBezTo>
                        <a:pt x="122" y="204"/>
                        <a:pt x="122" y="204"/>
                        <a:pt x="122" y="204"/>
                      </a:cubicBezTo>
                      <a:cubicBezTo>
                        <a:pt x="122" y="208"/>
                        <a:pt x="122" y="211"/>
                        <a:pt x="122" y="214"/>
                      </a:cubicBezTo>
                      <a:cubicBezTo>
                        <a:pt x="122" y="216"/>
                        <a:pt x="122" y="217"/>
                        <a:pt x="122" y="219"/>
                      </a:cubicBezTo>
                      <a:cubicBezTo>
                        <a:pt x="74" y="187"/>
                        <a:pt x="71" y="0"/>
                        <a:pt x="71" y="0"/>
                      </a:cubicBezTo>
                      <a:cubicBezTo>
                        <a:pt x="71" y="0"/>
                        <a:pt x="39" y="254"/>
                        <a:pt x="71" y="310"/>
                      </a:cubicBezTo>
                      <a:cubicBezTo>
                        <a:pt x="30" y="327"/>
                        <a:pt x="0" y="503"/>
                        <a:pt x="0" y="503"/>
                      </a:cubicBezTo>
                      <a:cubicBezTo>
                        <a:pt x="0" y="503"/>
                        <a:pt x="75" y="431"/>
                        <a:pt x="131" y="412"/>
                      </a:cubicBezTo>
                      <a:cubicBezTo>
                        <a:pt x="151" y="500"/>
                        <a:pt x="219" y="751"/>
                        <a:pt x="301" y="409"/>
                      </a:cubicBezTo>
                      <a:cubicBezTo>
                        <a:pt x="354" y="432"/>
                        <a:pt x="421" y="509"/>
                        <a:pt x="421" y="509"/>
                      </a:cubicBezTo>
                      <a:close/>
                      <a:moveTo>
                        <a:pt x="218" y="384"/>
                      </a:moveTo>
                      <a:cubicBezTo>
                        <a:pt x="217" y="384"/>
                        <a:pt x="217" y="384"/>
                        <a:pt x="217" y="384"/>
                      </a:cubicBezTo>
                      <a:cubicBezTo>
                        <a:pt x="217" y="384"/>
                        <a:pt x="217" y="384"/>
                        <a:pt x="217" y="384"/>
                      </a:cubicBezTo>
                      <a:cubicBezTo>
                        <a:pt x="217" y="384"/>
                        <a:pt x="217" y="384"/>
                        <a:pt x="218" y="384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grpSp>
              <p:nvGrpSpPr>
                <p:cNvPr id="104" name="Group 103"/>
                <p:cNvGrpSpPr/>
                <p:nvPr/>
              </p:nvGrpSpPr>
              <p:grpSpPr>
                <a:xfrm>
                  <a:off x="853323" y="304311"/>
                  <a:ext cx="698501" cy="1446214"/>
                  <a:chOff x="853323" y="304311"/>
                  <a:chExt cx="698501" cy="1446214"/>
                </a:xfrm>
                <a:grpFill/>
              </p:grpSpPr>
              <p:sp>
                <p:nvSpPr>
                  <p:cNvPr id="105" name="Freeform 10"/>
                  <p:cNvSpPr/>
                  <p:nvPr/>
                </p:nvSpPr>
                <p:spPr bwMode="auto">
                  <a:xfrm>
                    <a:off x="1220036" y="1220299"/>
                    <a:ext cx="214313" cy="120650"/>
                  </a:xfrm>
                  <a:custGeom>
                    <a:avLst/>
                    <a:gdLst>
                      <a:gd name="T0" fmla="*/ 0 w 57"/>
                      <a:gd name="T1" fmla="*/ 32 h 32"/>
                      <a:gd name="T2" fmla="*/ 57 w 57"/>
                      <a:gd name="T3" fmla="*/ 32 h 32"/>
                      <a:gd name="T4" fmla="*/ 54 w 57"/>
                      <a:gd name="T5" fmla="*/ 0 h 32"/>
                      <a:gd name="T6" fmla="*/ 0 w 57"/>
                      <a:gd name="T7" fmla="*/ 0 h 32"/>
                      <a:gd name="T8" fmla="*/ 0 w 57"/>
                      <a:gd name="T9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7" h="32">
                        <a:moveTo>
                          <a:pt x="0" y="32"/>
                        </a:moveTo>
                        <a:cubicBezTo>
                          <a:pt x="57" y="32"/>
                          <a:pt x="57" y="32"/>
                          <a:pt x="57" y="32"/>
                        </a:cubicBezTo>
                        <a:cubicBezTo>
                          <a:pt x="56" y="21"/>
                          <a:pt x="55" y="11"/>
                          <a:pt x="54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06" name="Freeform 11"/>
                  <p:cNvSpPr/>
                  <p:nvPr/>
                </p:nvSpPr>
                <p:spPr bwMode="auto">
                  <a:xfrm>
                    <a:off x="1416886" y="836124"/>
                    <a:ext cx="74613" cy="161925"/>
                  </a:xfrm>
                  <a:custGeom>
                    <a:avLst/>
                    <a:gdLst>
                      <a:gd name="T0" fmla="*/ 20 w 20"/>
                      <a:gd name="T1" fmla="*/ 43 h 43"/>
                      <a:gd name="T2" fmla="*/ 12 w 20"/>
                      <a:gd name="T3" fmla="*/ 0 h 43"/>
                      <a:gd name="T4" fmla="*/ 0 w 20"/>
                      <a:gd name="T5" fmla="*/ 0 h 43"/>
                      <a:gd name="T6" fmla="*/ 6 w 20"/>
                      <a:gd name="T7" fmla="*/ 43 h 43"/>
                      <a:gd name="T8" fmla="*/ 20 w 20"/>
                      <a:gd name="T9" fmla="*/ 43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" h="43">
                        <a:moveTo>
                          <a:pt x="20" y="43"/>
                        </a:moveTo>
                        <a:cubicBezTo>
                          <a:pt x="18" y="28"/>
                          <a:pt x="15" y="14"/>
                          <a:pt x="12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" y="15"/>
                          <a:pt x="4" y="29"/>
                          <a:pt x="6" y="43"/>
                        </a:cubicBezTo>
                        <a:lnTo>
                          <a:pt x="20" y="43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07" name="Freeform 12"/>
                  <p:cNvSpPr/>
                  <p:nvPr/>
                </p:nvSpPr>
                <p:spPr bwMode="auto">
                  <a:xfrm>
                    <a:off x="1220036" y="1039324"/>
                    <a:ext cx="200025" cy="139700"/>
                  </a:xfrm>
                  <a:custGeom>
                    <a:avLst/>
                    <a:gdLst>
                      <a:gd name="T0" fmla="*/ 0 w 53"/>
                      <a:gd name="T1" fmla="*/ 37 h 37"/>
                      <a:gd name="T2" fmla="*/ 53 w 53"/>
                      <a:gd name="T3" fmla="*/ 37 h 37"/>
                      <a:gd name="T4" fmla="*/ 50 w 53"/>
                      <a:gd name="T5" fmla="*/ 0 h 37"/>
                      <a:gd name="T6" fmla="*/ 0 w 53"/>
                      <a:gd name="T7" fmla="*/ 0 h 37"/>
                      <a:gd name="T8" fmla="*/ 0 w 53"/>
                      <a:gd name="T9" fmla="*/ 3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3" h="37">
                        <a:moveTo>
                          <a:pt x="0" y="37"/>
                        </a:moveTo>
                        <a:cubicBezTo>
                          <a:pt x="53" y="37"/>
                          <a:pt x="53" y="37"/>
                          <a:pt x="53" y="37"/>
                        </a:cubicBezTo>
                        <a:cubicBezTo>
                          <a:pt x="52" y="25"/>
                          <a:pt x="51" y="13"/>
                          <a:pt x="5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08" name="Freeform 13"/>
                  <p:cNvSpPr/>
                  <p:nvPr/>
                </p:nvSpPr>
                <p:spPr bwMode="auto">
                  <a:xfrm>
                    <a:off x="1442286" y="1039324"/>
                    <a:ext cx="79375" cy="139700"/>
                  </a:xfrm>
                  <a:custGeom>
                    <a:avLst/>
                    <a:gdLst>
                      <a:gd name="T0" fmla="*/ 21 w 21"/>
                      <a:gd name="T1" fmla="*/ 37 h 37"/>
                      <a:gd name="T2" fmla="*/ 15 w 21"/>
                      <a:gd name="T3" fmla="*/ 0 h 37"/>
                      <a:gd name="T4" fmla="*/ 0 w 21"/>
                      <a:gd name="T5" fmla="*/ 0 h 37"/>
                      <a:gd name="T6" fmla="*/ 4 w 21"/>
                      <a:gd name="T7" fmla="*/ 37 h 37"/>
                      <a:gd name="T8" fmla="*/ 21 w 21"/>
                      <a:gd name="T9" fmla="*/ 3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37">
                        <a:moveTo>
                          <a:pt x="21" y="37"/>
                        </a:moveTo>
                        <a:cubicBezTo>
                          <a:pt x="19" y="25"/>
                          <a:pt x="17" y="12"/>
                          <a:pt x="15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" y="13"/>
                          <a:pt x="3" y="25"/>
                          <a:pt x="4" y="37"/>
                        </a:cubicBezTo>
                        <a:lnTo>
                          <a:pt x="21" y="37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09" name="Freeform 14"/>
                  <p:cNvSpPr/>
                  <p:nvPr/>
                </p:nvSpPr>
                <p:spPr bwMode="auto">
                  <a:xfrm>
                    <a:off x="1354974" y="493224"/>
                    <a:ext cx="53975" cy="131763"/>
                  </a:xfrm>
                  <a:custGeom>
                    <a:avLst/>
                    <a:gdLst>
                      <a:gd name="T0" fmla="*/ 14 w 14"/>
                      <a:gd name="T1" fmla="*/ 35 h 35"/>
                      <a:gd name="T2" fmla="*/ 1 w 14"/>
                      <a:gd name="T3" fmla="*/ 0 h 35"/>
                      <a:gd name="T4" fmla="*/ 0 w 14"/>
                      <a:gd name="T5" fmla="*/ 0 h 35"/>
                      <a:gd name="T6" fmla="*/ 7 w 14"/>
                      <a:gd name="T7" fmla="*/ 35 h 35"/>
                      <a:gd name="T8" fmla="*/ 14 w 14"/>
                      <a:gd name="T9" fmla="*/ 3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35">
                        <a:moveTo>
                          <a:pt x="14" y="35"/>
                        </a:moveTo>
                        <a:cubicBezTo>
                          <a:pt x="10" y="23"/>
                          <a:pt x="6" y="1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" y="12"/>
                          <a:pt x="5" y="24"/>
                          <a:pt x="7" y="35"/>
                        </a:cubicBezTo>
                        <a:lnTo>
                          <a:pt x="14" y="35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10" name="Freeform 15"/>
                  <p:cNvSpPr/>
                  <p:nvPr/>
                </p:nvSpPr>
                <p:spPr bwMode="auto">
                  <a:xfrm>
                    <a:off x="1389899" y="669436"/>
                    <a:ext cx="60325" cy="125413"/>
                  </a:xfrm>
                  <a:custGeom>
                    <a:avLst/>
                    <a:gdLst>
                      <a:gd name="T0" fmla="*/ 16 w 16"/>
                      <a:gd name="T1" fmla="*/ 33 h 33"/>
                      <a:gd name="T2" fmla="*/ 8 w 16"/>
                      <a:gd name="T3" fmla="*/ 0 h 33"/>
                      <a:gd name="T4" fmla="*/ 0 w 16"/>
                      <a:gd name="T5" fmla="*/ 0 h 33"/>
                      <a:gd name="T6" fmla="*/ 5 w 16"/>
                      <a:gd name="T7" fmla="*/ 33 h 33"/>
                      <a:gd name="T8" fmla="*/ 16 w 16"/>
                      <a:gd name="T9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33">
                        <a:moveTo>
                          <a:pt x="16" y="33"/>
                        </a:moveTo>
                        <a:cubicBezTo>
                          <a:pt x="14" y="21"/>
                          <a:pt x="11" y="10"/>
                          <a:pt x="8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" y="11"/>
                          <a:pt x="4" y="22"/>
                          <a:pt x="5" y="33"/>
                        </a:cubicBezTo>
                        <a:lnTo>
                          <a:pt x="16" y="33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11" name="Freeform 16"/>
                  <p:cNvSpPr/>
                  <p:nvPr/>
                </p:nvSpPr>
                <p:spPr bwMode="auto">
                  <a:xfrm>
                    <a:off x="864435" y="1220299"/>
                    <a:ext cx="90488" cy="120650"/>
                  </a:xfrm>
                  <a:custGeom>
                    <a:avLst/>
                    <a:gdLst>
                      <a:gd name="T0" fmla="*/ 4 w 24"/>
                      <a:gd name="T1" fmla="*/ 0 h 32"/>
                      <a:gd name="T2" fmla="*/ 0 w 24"/>
                      <a:gd name="T3" fmla="*/ 32 h 32"/>
                      <a:gd name="T4" fmla="*/ 21 w 24"/>
                      <a:gd name="T5" fmla="*/ 32 h 32"/>
                      <a:gd name="T6" fmla="*/ 24 w 24"/>
                      <a:gd name="T7" fmla="*/ 0 h 32"/>
                      <a:gd name="T8" fmla="*/ 4 w 24"/>
                      <a:gd name="T9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" h="32">
                        <a:moveTo>
                          <a:pt x="4" y="0"/>
                        </a:moveTo>
                        <a:cubicBezTo>
                          <a:pt x="2" y="11"/>
                          <a:pt x="1" y="21"/>
                          <a:pt x="0" y="32"/>
                        </a:cubicBezTo>
                        <a:cubicBezTo>
                          <a:pt x="21" y="32"/>
                          <a:pt x="21" y="32"/>
                          <a:pt x="21" y="32"/>
                        </a:cubicBezTo>
                        <a:cubicBezTo>
                          <a:pt x="22" y="21"/>
                          <a:pt x="23" y="11"/>
                          <a:pt x="24" y="0"/>
                        </a:cubicBezTo>
                        <a:lnTo>
                          <a:pt x="4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12" name="Freeform 17"/>
                  <p:cNvSpPr/>
                  <p:nvPr/>
                </p:nvSpPr>
                <p:spPr bwMode="auto">
                  <a:xfrm>
                    <a:off x="951748" y="669436"/>
                    <a:ext cx="71438" cy="125413"/>
                  </a:xfrm>
                  <a:custGeom>
                    <a:avLst/>
                    <a:gdLst>
                      <a:gd name="T0" fmla="*/ 9 w 19"/>
                      <a:gd name="T1" fmla="*/ 0 h 33"/>
                      <a:gd name="T2" fmla="*/ 0 w 19"/>
                      <a:gd name="T3" fmla="*/ 33 h 33"/>
                      <a:gd name="T4" fmla="*/ 14 w 19"/>
                      <a:gd name="T5" fmla="*/ 33 h 33"/>
                      <a:gd name="T6" fmla="*/ 19 w 19"/>
                      <a:gd name="T7" fmla="*/ 0 h 33"/>
                      <a:gd name="T8" fmla="*/ 9 w 19"/>
                      <a:gd name="T9" fmla="*/ 0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" h="33">
                        <a:moveTo>
                          <a:pt x="9" y="0"/>
                        </a:moveTo>
                        <a:cubicBezTo>
                          <a:pt x="6" y="10"/>
                          <a:pt x="3" y="21"/>
                          <a:pt x="0" y="33"/>
                        </a:cubicBezTo>
                        <a:cubicBezTo>
                          <a:pt x="14" y="33"/>
                          <a:pt x="14" y="33"/>
                          <a:pt x="14" y="33"/>
                        </a:cubicBezTo>
                        <a:cubicBezTo>
                          <a:pt x="16" y="22"/>
                          <a:pt x="17" y="11"/>
                          <a:pt x="19" y="0"/>
                        </a:cubicBezTo>
                        <a:lnTo>
                          <a:pt x="9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13" name="Freeform 18"/>
                  <p:cNvSpPr/>
                  <p:nvPr/>
                </p:nvSpPr>
                <p:spPr bwMode="auto">
                  <a:xfrm>
                    <a:off x="883485" y="1039324"/>
                    <a:ext cx="87313" cy="139700"/>
                  </a:xfrm>
                  <a:custGeom>
                    <a:avLst/>
                    <a:gdLst>
                      <a:gd name="T0" fmla="*/ 6 w 23"/>
                      <a:gd name="T1" fmla="*/ 0 h 37"/>
                      <a:gd name="T2" fmla="*/ 0 w 23"/>
                      <a:gd name="T3" fmla="*/ 37 h 37"/>
                      <a:gd name="T4" fmla="*/ 19 w 23"/>
                      <a:gd name="T5" fmla="*/ 37 h 37"/>
                      <a:gd name="T6" fmla="*/ 23 w 23"/>
                      <a:gd name="T7" fmla="*/ 0 h 37"/>
                      <a:gd name="T8" fmla="*/ 6 w 23"/>
                      <a:gd name="T9" fmla="*/ 0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37">
                        <a:moveTo>
                          <a:pt x="6" y="0"/>
                        </a:moveTo>
                        <a:cubicBezTo>
                          <a:pt x="4" y="12"/>
                          <a:pt x="2" y="25"/>
                          <a:pt x="0" y="37"/>
                        </a:cubicBezTo>
                        <a:cubicBezTo>
                          <a:pt x="19" y="37"/>
                          <a:pt x="19" y="37"/>
                          <a:pt x="19" y="37"/>
                        </a:cubicBezTo>
                        <a:cubicBezTo>
                          <a:pt x="21" y="25"/>
                          <a:pt x="22" y="13"/>
                          <a:pt x="23" y="0"/>
                        </a:cubicBezTo>
                        <a:lnTo>
                          <a:pt x="6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14" name="Freeform 19"/>
                  <p:cNvSpPr/>
                  <p:nvPr/>
                </p:nvSpPr>
                <p:spPr bwMode="auto">
                  <a:xfrm>
                    <a:off x="1102561" y="304311"/>
                    <a:ext cx="82550" cy="147638"/>
                  </a:xfrm>
                  <a:custGeom>
                    <a:avLst/>
                    <a:gdLst>
                      <a:gd name="T0" fmla="*/ 22 w 22"/>
                      <a:gd name="T1" fmla="*/ 0 h 39"/>
                      <a:gd name="T2" fmla="*/ 0 w 22"/>
                      <a:gd name="T3" fmla="*/ 19 h 39"/>
                      <a:gd name="T4" fmla="*/ 5 w 22"/>
                      <a:gd name="T5" fmla="*/ 21 h 39"/>
                      <a:gd name="T6" fmla="*/ 1 w 22"/>
                      <a:gd name="T7" fmla="*/ 39 h 39"/>
                      <a:gd name="T8" fmla="*/ 22 w 22"/>
                      <a:gd name="T9" fmla="*/ 39 h 39"/>
                      <a:gd name="T10" fmla="*/ 22 w 22"/>
                      <a:gd name="T11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2" h="39">
                        <a:moveTo>
                          <a:pt x="22" y="0"/>
                        </a:moveTo>
                        <a:cubicBezTo>
                          <a:pt x="14" y="2"/>
                          <a:pt x="7" y="9"/>
                          <a:pt x="0" y="19"/>
                        </a:cubicBezTo>
                        <a:cubicBezTo>
                          <a:pt x="5" y="21"/>
                          <a:pt x="5" y="21"/>
                          <a:pt x="5" y="21"/>
                        </a:cubicBezTo>
                        <a:cubicBezTo>
                          <a:pt x="3" y="27"/>
                          <a:pt x="2" y="33"/>
                          <a:pt x="1" y="39"/>
                        </a:cubicBezTo>
                        <a:cubicBezTo>
                          <a:pt x="22" y="39"/>
                          <a:pt x="22" y="39"/>
                          <a:pt x="22" y="39"/>
                        </a:cubicBezTo>
                        <a:lnTo>
                          <a:pt x="22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15" name="Freeform 20"/>
                  <p:cNvSpPr/>
                  <p:nvPr/>
                </p:nvSpPr>
                <p:spPr bwMode="auto">
                  <a:xfrm>
                    <a:off x="1220036" y="304311"/>
                    <a:ext cx="90488" cy="147638"/>
                  </a:xfrm>
                  <a:custGeom>
                    <a:avLst/>
                    <a:gdLst>
                      <a:gd name="T0" fmla="*/ 20 w 24"/>
                      <a:gd name="T1" fmla="*/ 21 h 39"/>
                      <a:gd name="T2" fmla="*/ 22 w 24"/>
                      <a:gd name="T3" fmla="*/ 20 h 39"/>
                      <a:gd name="T4" fmla="*/ 0 w 24"/>
                      <a:gd name="T5" fmla="*/ 0 h 39"/>
                      <a:gd name="T6" fmla="*/ 0 w 24"/>
                      <a:gd name="T7" fmla="*/ 39 h 39"/>
                      <a:gd name="T8" fmla="*/ 24 w 24"/>
                      <a:gd name="T9" fmla="*/ 39 h 39"/>
                      <a:gd name="T10" fmla="*/ 20 w 24"/>
                      <a:gd name="T11" fmla="*/ 21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4" h="39">
                        <a:moveTo>
                          <a:pt x="20" y="21"/>
                        </a:moveTo>
                        <a:cubicBezTo>
                          <a:pt x="22" y="20"/>
                          <a:pt x="22" y="20"/>
                          <a:pt x="22" y="20"/>
                        </a:cubicBezTo>
                        <a:cubicBezTo>
                          <a:pt x="15" y="9"/>
                          <a:pt x="8" y="2"/>
                          <a:pt x="0" y="0"/>
                        </a:cubicBezTo>
                        <a:cubicBezTo>
                          <a:pt x="0" y="39"/>
                          <a:pt x="0" y="39"/>
                          <a:pt x="0" y="39"/>
                        </a:cubicBezTo>
                        <a:cubicBezTo>
                          <a:pt x="24" y="39"/>
                          <a:pt x="24" y="39"/>
                          <a:pt x="24" y="39"/>
                        </a:cubicBezTo>
                        <a:cubicBezTo>
                          <a:pt x="22" y="33"/>
                          <a:pt x="21" y="27"/>
                          <a:pt x="20" y="2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16" name="Freeform 21"/>
                  <p:cNvSpPr/>
                  <p:nvPr/>
                </p:nvSpPr>
                <p:spPr bwMode="auto">
                  <a:xfrm>
                    <a:off x="1061286" y="429724"/>
                    <a:ext cx="11113" cy="22225"/>
                  </a:xfrm>
                  <a:custGeom>
                    <a:avLst/>
                    <a:gdLst>
                      <a:gd name="T0" fmla="*/ 0 w 3"/>
                      <a:gd name="T1" fmla="*/ 6 h 6"/>
                      <a:gd name="T2" fmla="*/ 2 w 3"/>
                      <a:gd name="T3" fmla="*/ 6 h 6"/>
                      <a:gd name="T4" fmla="*/ 3 w 3"/>
                      <a:gd name="T5" fmla="*/ 0 h 6"/>
                      <a:gd name="T6" fmla="*/ 0 w 3"/>
                      <a:gd name="T7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6">
                        <a:moveTo>
                          <a:pt x="0" y="6"/>
                        </a:move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4"/>
                          <a:pt x="3" y="2"/>
                          <a:pt x="3" y="0"/>
                        </a:cubicBezTo>
                        <a:cubicBezTo>
                          <a:pt x="2" y="2"/>
                          <a:pt x="1" y="4"/>
                          <a:pt x="0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17" name="Freeform 22"/>
                  <p:cNvSpPr/>
                  <p:nvPr/>
                </p:nvSpPr>
                <p:spPr bwMode="auto">
                  <a:xfrm>
                    <a:off x="996198" y="493224"/>
                    <a:ext cx="61913" cy="131763"/>
                  </a:xfrm>
                  <a:custGeom>
                    <a:avLst/>
                    <a:gdLst>
                      <a:gd name="T0" fmla="*/ 12 w 16"/>
                      <a:gd name="T1" fmla="*/ 0 h 35"/>
                      <a:gd name="T2" fmla="*/ 0 w 16"/>
                      <a:gd name="T3" fmla="*/ 35 h 35"/>
                      <a:gd name="T4" fmla="*/ 9 w 16"/>
                      <a:gd name="T5" fmla="*/ 35 h 35"/>
                      <a:gd name="T6" fmla="*/ 16 w 16"/>
                      <a:gd name="T7" fmla="*/ 0 h 35"/>
                      <a:gd name="T8" fmla="*/ 12 w 16"/>
                      <a:gd name="T9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35">
                        <a:moveTo>
                          <a:pt x="12" y="0"/>
                        </a:moveTo>
                        <a:cubicBezTo>
                          <a:pt x="8" y="11"/>
                          <a:pt x="4" y="23"/>
                          <a:pt x="0" y="35"/>
                        </a:cubicBezTo>
                        <a:cubicBezTo>
                          <a:pt x="9" y="35"/>
                          <a:pt x="9" y="35"/>
                          <a:pt x="9" y="35"/>
                        </a:cubicBezTo>
                        <a:cubicBezTo>
                          <a:pt x="12" y="24"/>
                          <a:pt x="14" y="12"/>
                          <a:pt x="16" y="0"/>
                        </a:cubicBez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18" name="Freeform 23"/>
                  <p:cNvSpPr/>
                  <p:nvPr/>
                </p:nvSpPr>
                <p:spPr bwMode="auto">
                  <a:xfrm>
                    <a:off x="913648" y="836124"/>
                    <a:ext cx="82550" cy="161925"/>
                  </a:xfrm>
                  <a:custGeom>
                    <a:avLst/>
                    <a:gdLst>
                      <a:gd name="T0" fmla="*/ 8 w 22"/>
                      <a:gd name="T1" fmla="*/ 0 h 43"/>
                      <a:gd name="T2" fmla="*/ 0 w 22"/>
                      <a:gd name="T3" fmla="*/ 43 h 43"/>
                      <a:gd name="T4" fmla="*/ 16 w 22"/>
                      <a:gd name="T5" fmla="*/ 43 h 43"/>
                      <a:gd name="T6" fmla="*/ 22 w 22"/>
                      <a:gd name="T7" fmla="*/ 0 h 43"/>
                      <a:gd name="T8" fmla="*/ 8 w 22"/>
                      <a:gd name="T9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43">
                        <a:moveTo>
                          <a:pt x="8" y="0"/>
                        </a:moveTo>
                        <a:cubicBezTo>
                          <a:pt x="5" y="14"/>
                          <a:pt x="2" y="28"/>
                          <a:pt x="0" y="43"/>
                        </a:cubicBezTo>
                        <a:cubicBezTo>
                          <a:pt x="16" y="43"/>
                          <a:pt x="16" y="43"/>
                          <a:pt x="16" y="43"/>
                        </a:cubicBezTo>
                        <a:cubicBezTo>
                          <a:pt x="18" y="29"/>
                          <a:pt x="20" y="15"/>
                          <a:pt x="22" y="0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19" name="Freeform 24"/>
                  <p:cNvSpPr/>
                  <p:nvPr/>
                </p:nvSpPr>
                <p:spPr bwMode="auto">
                  <a:xfrm>
                    <a:off x="1220036" y="1382225"/>
                    <a:ext cx="222250" cy="139700"/>
                  </a:xfrm>
                  <a:custGeom>
                    <a:avLst/>
                    <a:gdLst>
                      <a:gd name="T0" fmla="*/ 0 w 59"/>
                      <a:gd name="T1" fmla="*/ 37 h 37"/>
                      <a:gd name="T2" fmla="*/ 59 w 59"/>
                      <a:gd name="T3" fmla="*/ 37 h 37"/>
                      <a:gd name="T4" fmla="*/ 57 w 59"/>
                      <a:gd name="T5" fmla="*/ 0 h 37"/>
                      <a:gd name="T6" fmla="*/ 0 w 59"/>
                      <a:gd name="T7" fmla="*/ 0 h 37"/>
                      <a:gd name="T8" fmla="*/ 0 w 59"/>
                      <a:gd name="T9" fmla="*/ 3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9" h="37">
                        <a:moveTo>
                          <a:pt x="0" y="37"/>
                        </a:moveTo>
                        <a:cubicBezTo>
                          <a:pt x="59" y="37"/>
                          <a:pt x="59" y="37"/>
                          <a:pt x="59" y="37"/>
                        </a:cubicBezTo>
                        <a:cubicBezTo>
                          <a:pt x="58" y="25"/>
                          <a:pt x="58" y="13"/>
                          <a:pt x="57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20" name="Freeform 25"/>
                  <p:cNvSpPr/>
                  <p:nvPr/>
                </p:nvSpPr>
                <p:spPr bwMode="auto">
                  <a:xfrm>
                    <a:off x="1012073" y="836124"/>
                    <a:ext cx="173038" cy="161925"/>
                  </a:xfrm>
                  <a:custGeom>
                    <a:avLst/>
                    <a:gdLst>
                      <a:gd name="T0" fmla="*/ 46 w 46"/>
                      <a:gd name="T1" fmla="*/ 0 h 43"/>
                      <a:gd name="T2" fmla="*/ 6 w 46"/>
                      <a:gd name="T3" fmla="*/ 0 h 43"/>
                      <a:gd name="T4" fmla="*/ 0 w 46"/>
                      <a:gd name="T5" fmla="*/ 43 h 43"/>
                      <a:gd name="T6" fmla="*/ 46 w 46"/>
                      <a:gd name="T7" fmla="*/ 43 h 43"/>
                      <a:gd name="T8" fmla="*/ 46 w 46"/>
                      <a:gd name="T9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" h="43">
                        <a:moveTo>
                          <a:pt x="46" y="0"/>
                        </a:move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4" y="15"/>
                          <a:pt x="2" y="29"/>
                          <a:pt x="0" y="43"/>
                        </a:cubicBezTo>
                        <a:cubicBezTo>
                          <a:pt x="46" y="43"/>
                          <a:pt x="46" y="43"/>
                          <a:pt x="46" y="43"/>
                        </a:cubicBezTo>
                        <a:lnTo>
                          <a:pt x="46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21" name="Freeform 26"/>
                  <p:cNvSpPr/>
                  <p:nvPr/>
                </p:nvSpPr>
                <p:spPr bwMode="auto">
                  <a:xfrm>
                    <a:off x="1069223" y="493224"/>
                    <a:ext cx="115888" cy="131763"/>
                  </a:xfrm>
                  <a:custGeom>
                    <a:avLst/>
                    <a:gdLst>
                      <a:gd name="T0" fmla="*/ 31 w 31"/>
                      <a:gd name="T1" fmla="*/ 0 h 35"/>
                      <a:gd name="T2" fmla="*/ 7 w 31"/>
                      <a:gd name="T3" fmla="*/ 0 h 35"/>
                      <a:gd name="T4" fmla="*/ 0 w 31"/>
                      <a:gd name="T5" fmla="*/ 35 h 35"/>
                      <a:gd name="T6" fmla="*/ 31 w 31"/>
                      <a:gd name="T7" fmla="*/ 35 h 35"/>
                      <a:gd name="T8" fmla="*/ 31 w 31"/>
                      <a:gd name="T9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35">
                        <a:moveTo>
                          <a:pt x="31" y="0"/>
                        </a:move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5" y="12"/>
                          <a:pt x="2" y="24"/>
                          <a:pt x="0" y="35"/>
                        </a:cubicBezTo>
                        <a:cubicBezTo>
                          <a:pt x="31" y="35"/>
                          <a:pt x="31" y="35"/>
                          <a:pt x="31" y="35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22" name="Freeform 27"/>
                  <p:cNvSpPr/>
                  <p:nvPr/>
                </p:nvSpPr>
                <p:spPr bwMode="auto">
                  <a:xfrm>
                    <a:off x="993023" y="1039324"/>
                    <a:ext cx="192088" cy="139700"/>
                  </a:xfrm>
                  <a:custGeom>
                    <a:avLst/>
                    <a:gdLst>
                      <a:gd name="T0" fmla="*/ 51 w 51"/>
                      <a:gd name="T1" fmla="*/ 0 h 37"/>
                      <a:gd name="T2" fmla="*/ 4 w 51"/>
                      <a:gd name="T3" fmla="*/ 0 h 37"/>
                      <a:gd name="T4" fmla="*/ 0 w 51"/>
                      <a:gd name="T5" fmla="*/ 37 h 37"/>
                      <a:gd name="T6" fmla="*/ 51 w 51"/>
                      <a:gd name="T7" fmla="*/ 37 h 37"/>
                      <a:gd name="T8" fmla="*/ 51 w 51"/>
                      <a:gd name="T9" fmla="*/ 0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37">
                        <a:moveTo>
                          <a:pt x="51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2" y="13"/>
                          <a:pt x="1" y="25"/>
                          <a:pt x="0" y="37"/>
                        </a:cubicBezTo>
                        <a:cubicBezTo>
                          <a:pt x="51" y="37"/>
                          <a:pt x="51" y="37"/>
                          <a:pt x="51" y="37"/>
                        </a:cubicBezTo>
                        <a:lnTo>
                          <a:pt x="51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23" name="Freeform 28"/>
                  <p:cNvSpPr/>
                  <p:nvPr/>
                </p:nvSpPr>
                <p:spPr bwMode="auto">
                  <a:xfrm>
                    <a:off x="1220036" y="836124"/>
                    <a:ext cx="180975" cy="161925"/>
                  </a:xfrm>
                  <a:custGeom>
                    <a:avLst/>
                    <a:gdLst>
                      <a:gd name="T0" fmla="*/ 0 w 48"/>
                      <a:gd name="T1" fmla="*/ 43 h 43"/>
                      <a:gd name="T2" fmla="*/ 48 w 48"/>
                      <a:gd name="T3" fmla="*/ 43 h 43"/>
                      <a:gd name="T4" fmla="*/ 43 w 48"/>
                      <a:gd name="T5" fmla="*/ 0 h 43"/>
                      <a:gd name="T6" fmla="*/ 0 w 48"/>
                      <a:gd name="T7" fmla="*/ 0 h 43"/>
                      <a:gd name="T8" fmla="*/ 0 w 48"/>
                      <a:gd name="T9" fmla="*/ 43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8" h="43">
                        <a:moveTo>
                          <a:pt x="0" y="43"/>
                        </a:moveTo>
                        <a:cubicBezTo>
                          <a:pt x="48" y="43"/>
                          <a:pt x="48" y="43"/>
                          <a:pt x="48" y="43"/>
                        </a:cubicBezTo>
                        <a:cubicBezTo>
                          <a:pt x="47" y="29"/>
                          <a:pt x="45" y="15"/>
                          <a:pt x="43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0" y="43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24" name="Freeform 29"/>
                  <p:cNvSpPr/>
                  <p:nvPr/>
                </p:nvSpPr>
                <p:spPr bwMode="auto">
                  <a:xfrm>
                    <a:off x="1220036" y="493224"/>
                    <a:ext cx="123825" cy="131763"/>
                  </a:xfrm>
                  <a:custGeom>
                    <a:avLst/>
                    <a:gdLst>
                      <a:gd name="T0" fmla="*/ 33 w 33"/>
                      <a:gd name="T1" fmla="*/ 35 h 35"/>
                      <a:gd name="T2" fmla="*/ 26 w 33"/>
                      <a:gd name="T3" fmla="*/ 0 h 35"/>
                      <a:gd name="T4" fmla="*/ 0 w 33"/>
                      <a:gd name="T5" fmla="*/ 0 h 35"/>
                      <a:gd name="T6" fmla="*/ 0 w 33"/>
                      <a:gd name="T7" fmla="*/ 35 h 35"/>
                      <a:gd name="T8" fmla="*/ 33 w 33"/>
                      <a:gd name="T9" fmla="*/ 3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3" h="35">
                        <a:moveTo>
                          <a:pt x="33" y="35"/>
                        </a:moveTo>
                        <a:cubicBezTo>
                          <a:pt x="31" y="24"/>
                          <a:pt x="29" y="12"/>
                          <a:pt x="26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35"/>
                          <a:pt x="0" y="35"/>
                          <a:pt x="0" y="35"/>
                        </a:cubicBezTo>
                        <a:lnTo>
                          <a:pt x="33" y="35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25" name="Freeform 30"/>
                  <p:cNvSpPr/>
                  <p:nvPr/>
                </p:nvSpPr>
                <p:spPr bwMode="auto">
                  <a:xfrm>
                    <a:off x="1220036" y="669436"/>
                    <a:ext cx="153988" cy="125413"/>
                  </a:xfrm>
                  <a:custGeom>
                    <a:avLst/>
                    <a:gdLst>
                      <a:gd name="T0" fmla="*/ 0 w 41"/>
                      <a:gd name="T1" fmla="*/ 33 h 33"/>
                      <a:gd name="T2" fmla="*/ 41 w 41"/>
                      <a:gd name="T3" fmla="*/ 33 h 33"/>
                      <a:gd name="T4" fmla="*/ 35 w 41"/>
                      <a:gd name="T5" fmla="*/ 0 h 33"/>
                      <a:gd name="T6" fmla="*/ 0 w 41"/>
                      <a:gd name="T7" fmla="*/ 0 h 33"/>
                      <a:gd name="T8" fmla="*/ 0 w 41"/>
                      <a:gd name="T9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1" h="33">
                        <a:moveTo>
                          <a:pt x="0" y="33"/>
                        </a:moveTo>
                        <a:cubicBezTo>
                          <a:pt x="41" y="33"/>
                          <a:pt x="41" y="33"/>
                          <a:pt x="41" y="33"/>
                        </a:cubicBezTo>
                        <a:cubicBezTo>
                          <a:pt x="39" y="22"/>
                          <a:pt x="37" y="11"/>
                          <a:pt x="35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0" y="33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26" name="Freeform 31"/>
                  <p:cNvSpPr/>
                  <p:nvPr/>
                </p:nvSpPr>
                <p:spPr bwMode="auto">
                  <a:xfrm>
                    <a:off x="1042236" y="669436"/>
                    <a:ext cx="142875" cy="125413"/>
                  </a:xfrm>
                  <a:custGeom>
                    <a:avLst/>
                    <a:gdLst>
                      <a:gd name="T0" fmla="*/ 38 w 38"/>
                      <a:gd name="T1" fmla="*/ 0 h 33"/>
                      <a:gd name="T2" fmla="*/ 5 w 38"/>
                      <a:gd name="T3" fmla="*/ 0 h 33"/>
                      <a:gd name="T4" fmla="*/ 0 w 38"/>
                      <a:gd name="T5" fmla="*/ 33 h 33"/>
                      <a:gd name="T6" fmla="*/ 38 w 38"/>
                      <a:gd name="T7" fmla="*/ 33 h 33"/>
                      <a:gd name="T8" fmla="*/ 38 w 38"/>
                      <a:gd name="T9" fmla="*/ 0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8" h="33">
                        <a:moveTo>
                          <a:pt x="38" y="0"/>
                        </a:move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3" y="11"/>
                          <a:pt x="1" y="22"/>
                          <a:pt x="0" y="33"/>
                        </a:cubicBezTo>
                        <a:cubicBezTo>
                          <a:pt x="38" y="33"/>
                          <a:pt x="38" y="33"/>
                          <a:pt x="38" y="33"/>
                        </a:cubicBezTo>
                        <a:lnTo>
                          <a:pt x="38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27" name="Freeform 32"/>
                  <p:cNvSpPr/>
                  <p:nvPr/>
                </p:nvSpPr>
                <p:spPr bwMode="auto">
                  <a:xfrm>
                    <a:off x="970798" y="1563200"/>
                    <a:ext cx="214313" cy="146050"/>
                  </a:xfrm>
                  <a:custGeom>
                    <a:avLst/>
                    <a:gdLst>
                      <a:gd name="T0" fmla="*/ 57 w 57"/>
                      <a:gd name="T1" fmla="*/ 0 h 39"/>
                      <a:gd name="T2" fmla="*/ 0 w 57"/>
                      <a:gd name="T3" fmla="*/ 0 h 39"/>
                      <a:gd name="T4" fmla="*/ 0 w 57"/>
                      <a:gd name="T5" fmla="*/ 39 h 39"/>
                      <a:gd name="T6" fmla="*/ 57 w 57"/>
                      <a:gd name="T7" fmla="*/ 39 h 39"/>
                      <a:gd name="T8" fmla="*/ 57 w 57"/>
                      <a:gd name="T9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7" h="39">
                        <a:moveTo>
                          <a:pt x="57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4"/>
                          <a:pt x="0" y="27"/>
                          <a:pt x="0" y="39"/>
                        </a:cubicBezTo>
                        <a:cubicBezTo>
                          <a:pt x="57" y="39"/>
                          <a:pt x="57" y="39"/>
                          <a:pt x="57" y="39"/>
                        </a:cubicBez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28" name="Freeform 33"/>
                  <p:cNvSpPr/>
                  <p:nvPr/>
                </p:nvSpPr>
                <p:spPr bwMode="auto">
                  <a:xfrm>
                    <a:off x="981910" y="1220299"/>
                    <a:ext cx="203200" cy="120650"/>
                  </a:xfrm>
                  <a:custGeom>
                    <a:avLst/>
                    <a:gdLst>
                      <a:gd name="T0" fmla="*/ 54 w 54"/>
                      <a:gd name="T1" fmla="*/ 0 h 32"/>
                      <a:gd name="T2" fmla="*/ 2 w 54"/>
                      <a:gd name="T3" fmla="*/ 0 h 32"/>
                      <a:gd name="T4" fmla="*/ 0 w 54"/>
                      <a:gd name="T5" fmla="*/ 32 h 32"/>
                      <a:gd name="T6" fmla="*/ 54 w 54"/>
                      <a:gd name="T7" fmla="*/ 32 h 32"/>
                      <a:gd name="T8" fmla="*/ 54 w 54"/>
                      <a:gd name="T9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4" h="32">
                        <a:moveTo>
                          <a:pt x="54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1"/>
                          <a:pt x="0" y="21"/>
                          <a:pt x="0" y="32"/>
                        </a:cubicBezTo>
                        <a:cubicBezTo>
                          <a:pt x="54" y="32"/>
                          <a:pt x="54" y="32"/>
                          <a:pt x="54" y="32"/>
                        </a:cubicBezTo>
                        <a:cubicBezTo>
                          <a:pt x="54" y="0"/>
                          <a:pt x="54" y="0"/>
                          <a:pt x="54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29" name="Freeform 34"/>
                  <p:cNvSpPr/>
                  <p:nvPr/>
                </p:nvSpPr>
                <p:spPr bwMode="auto">
                  <a:xfrm>
                    <a:off x="973973" y="1382225"/>
                    <a:ext cx="211138" cy="139700"/>
                  </a:xfrm>
                  <a:custGeom>
                    <a:avLst/>
                    <a:gdLst>
                      <a:gd name="T0" fmla="*/ 56 w 56"/>
                      <a:gd name="T1" fmla="*/ 0 h 37"/>
                      <a:gd name="T2" fmla="*/ 1 w 56"/>
                      <a:gd name="T3" fmla="*/ 0 h 37"/>
                      <a:gd name="T4" fmla="*/ 0 w 56"/>
                      <a:gd name="T5" fmla="*/ 37 h 37"/>
                      <a:gd name="T6" fmla="*/ 56 w 56"/>
                      <a:gd name="T7" fmla="*/ 37 h 37"/>
                      <a:gd name="T8" fmla="*/ 56 w 56"/>
                      <a:gd name="T9" fmla="*/ 0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6" h="37">
                        <a:moveTo>
                          <a:pt x="56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3"/>
                          <a:pt x="0" y="25"/>
                          <a:pt x="0" y="37"/>
                        </a:cubicBezTo>
                        <a:cubicBezTo>
                          <a:pt x="56" y="37"/>
                          <a:pt x="56" y="37"/>
                          <a:pt x="56" y="37"/>
                        </a:cubicBezTo>
                        <a:cubicBezTo>
                          <a:pt x="56" y="0"/>
                          <a:pt x="56" y="0"/>
                          <a:pt x="56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30" name="Freeform 35"/>
                  <p:cNvSpPr/>
                  <p:nvPr/>
                </p:nvSpPr>
                <p:spPr bwMode="auto">
                  <a:xfrm>
                    <a:off x="853323" y="1382225"/>
                    <a:ext cx="90488" cy="139700"/>
                  </a:xfrm>
                  <a:custGeom>
                    <a:avLst/>
                    <a:gdLst>
                      <a:gd name="T0" fmla="*/ 2 w 24"/>
                      <a:gd name="T1" fmla="*/ 0 h 37"/>
                      <a:gd name="T2" fmla="*/ 0 w 24"/>
                      <a:gd name="T3" fmla="*/ 37 h 37"/>
                      <a:gd name="T4" fmla="*/ 22 w 24"/>
                      <a:gd name="T5" fmla="*/ 37 h 37"/>
                      <a:gd name="T6" fmla="*/ 24 w 24"/>
                      <a:gd name="T7" fmla="*/ 0 h 37"/>
                      <a:gd name="T8" fmla="*/ 2 w 24"/>
                      <a:gd name="T9" fmla="*/ 0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" h="37">
                        <a:moveTo>
                          <a:pt x="2" y="0"/>
                        </a:moveTo>
                        <a:cubicBezTo>
                          <a:pt x="1" y="13"/>
                          <a:pt x="1" y="25"/>
                          <a:pt x="0" y="37"/>
                        </a:cubicBezTo>
                        <a:cubicBezTo>
                          <a:pt x="22" y="37"/>
                          <a:pt x="22" y="37"/>
                          <a:pt x="22" y="37"/>
                        </a:cubicBezTo>
                        <a:cubicBezTo>
                          <a:pt x="22" y="25"/>
                          <a:pt x="23" y="13"/>
                          <a:pt x="24" y="0"/>
                        </a:cubicBez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31" name="Freeform 36"/>
                  <p:cNvSpPr/>
                  <p:nvPr/>
                </p:nvSpPr>
                <p:spPr bwMode="auto">
                  <a:xfrm>
                    <a:off x="1472449" y="1382225"/>
                    <a:ext cx="79375" cy="139700"/>
                  </a:xfrm>
                  <a:custGeom>
                    <a:avLst/>
                    <a:gdLst>
                      <a:gd name="T0" fmla="*/ 21 w 21"/>
                      <a:gd name="T1" fmla="*/ 37 h 37"/>
                      <a:gd name="T2" fmla="*/ 18 w 21"/>
                      <a:gd name="T3" fmla="*/ 0 h 37"/>
                      <a:gd name="T4" fmla="*/ 0 w 21"/>
                      <a:gd name="T5" fmla="*/ 0 h 37"/>
                      <a:gd name="T6" fmla="*/ 1 w 21"/>
                      <a:gd name="T7" fmla="*/ 37 h 37"/>
                      <a:gd name="T8" fmla="*/ 21 w 21"/>
                      <a:gd name="T9" fmla="*/ 3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37">
                        <a:moveTo>
                          <a:pt x="21" y="37"/>
                        </a:moveTo>
                        <a:cubicBezTo>
                          <a:pt x="20" y="25"/>
                          <a:pt x="19" y="13"/>
                          <a:pt x="18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3"/>
                          <a:pt x="1" y="25"/>
                          <a:pt x="1" y="37"/>
                        </a:cubicBezTo>
                        <a:lnTo>
                          <a:pt x="21" y="37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32" name="Freeform 37"/>
                  <p:cNvSpPr/>
                  <p:nvPr/>
                </p:nvSpPr>
                <p:spPr bwMode="auto">
                  <a:xfrm>
                    <a:off x="1461336" y="1220299"/>
                    <a:ext cx="76200" cy="120650"/>
                  </a:xfrm>
                  <a:custGeom>
                    <a:avLst/>
                    <a:gdLst>
                      <a:gd name="T0" fmla="*/ 20 w 20"/>
                      <a:gd name="T1" fmla="*/ 32 h 32"/>
                      <a:gd name="T2" fmla="*/ 17 w 20"/>
                      <a:gd name="T3" fmla="*/ 0 h 32"/>
                      <a:gd name="T4" fmla="*/ 0 w 20"/>
                      <a:gd name="T5" fmla="*/ 0 h 32"/>
                      <a:gd name="T6" fmla="*/ 2 w 20"/>
                      <a:gd name="T7" fmla="*/ 32 h 32"/>
                      <a:gd name="T8" fmla="*/ 20 w 20"/>
                      <a:gd name="T9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" h="32">
                        <a:moveTo>
                          <a:pt x="20" y="32"/>
                        </a:moveTo>
                        <a:cubicBezTo>
                          <a:pt x="19" y="21"/>
                          <a:pt x="18" y="11"/>
                          <a:pt x="17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1"/>
                          <a:pt x="1" y="21"/>
                          <a:pt x="2" y="32"/>
                        </a:cubicBezTo>
                        <a:lnTo>
                          <a:pt x="20" y="32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33" name="Freeform 38"/>
                  <p:cNvSpPr/>
                  <p:nvPr/>
                </p:nvSpPr>
                <p:spPr bwMode="auto">
                  <a:xfrm>
                    <a:off x="1058111" y="451949"/>
                    <a:ext cx="47625" cy="41275"/>
                  </a:xfrm>
                  <a:custGeom>
                    <a:avLst/>
                    <a:gdLst>
                      <a:gd name="T0" fmla="*/ 13 w 13"/>
                      <a:gd name="T1" fmla="*/ 0 h 11"/>
                      <a:gd name="T2" fmla="*/ 3 w 13"/>
                      <a:gd name="T3" fmla="*/ 0 h 11"/>
                      <a:gd name="T4" fmla="*/ 0 w 13"/>
                      <a:gd name="T5" fmla="*/ 11 h 11"/>
                      <a:gd name="T6" fmla="*/ 10 w 13"/>
                      <a:gd name="T7" fmla="*/ 11 h 11"/>
                      <a:gd name="T8" fmla="*/ 13 w 13"/>
                      <a:gd name="T9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" h="11">
                        <a:moveTo>
                          <a:pt x="1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4"/>
                          <a:pt x="1" y="8"/>
                          <a:pt x="0" y="11"/>
                        </a:cubicBezTo>
                        <a:cubicBezTo>
                          <a:pt x="10" y="11"/>
                          <a:pt x="10" y="11"/>
                          <a:pt x="10" y="11"/>
                        </a:cubicBezTo>
                        <a:cubicBezTo>
                          <a:pt x="11" y="8"/>
                          <a:pt x="12" y="4"/>
                          <a:pt x="1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34" name="Freeform 39"/>
                  <p:cNvSpPr/>
                  <p:nvPr/>
                </p:nvSpPr>
                <p:spPr bwMode="auto">
                  <a:xfrm>
                    <a:off x="1310523" y="451949"/>
                    <a:ext cx="44450" cy="41275"/>
                  </a:xfrm>
                  <a:custGeom>
                    <a:avLst/>
                    <a:gdLst>
                      <a:gd name="T0" fmla="*/ 12 w 12"/>
                      <a:gd name="T1" fmla="*/ 11 h 11"/>
                      <a:gd name="T2" fmla="*/ 11 w 12"/>
                      <a:gd name="T3" fmla="*/ 5 h 11"/>
                      <a:gd name="T4" fmla="*/ 9 w 12"/>
                      <a:gd name="T5" fmla="*/ 0 h 11"/>
                      <a:gd name="T6" fmla="*/ 0 w 12"/>
                      <a:gd name="T7" fmla="*/ 0 h 11"/>
                      <a:gd name="T8" fmla="*/ 2 w 12"/>
                      <a:gd name="T9" fmla="*/ 11 h 11"/>
                      <a:gd name="T10" fmla="*/ 12 w 12"/>
                      <a:gd name="T11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2" h="11">
                        <a:moveTo>
                          <a:pt x="12" y="11"/>
                        </a:moveTo>
                        <a:cubicBezTo>
                          <a:pt x="12" y="9"/>
                          <a:pt x="11" y="7"/>
                          <a:pt x="11" y="5"/>
                        </a:cubicBezTo>
                        <a:cubicBezTo>
                          <a:pt x="10" y="3"/>
                          <a:pt x="9" y="2"/>
                          <a:pt x="9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4"/>
                          <a:pt x="1" y="8"/>
                          <a:pt x="2" y="11"/>
                        </a:cubicBezTo>
                        <a:lnTo>
                          <a:pt x="12" y="1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35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1185111" y="451949"/>
                    <a:ext cx="34925" cy="4127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36" name="Freeform 41"/>
                  <p:cNvSpPr/>
                  <p:nvPr/>
                </p:nvSpPr>
                <p:spPr bwMode="auto">
                  <a:xfrm>
                    <a:off x="1023185" y="624986"/>
                    <a:ext cx="46038" cy="44450"/>
                  </a:xfrm>
                  <a:custGeom>
                    <a:avLst/>
                    <a:gdLst>
                      <a:gd name="T0" fmla="*/ 12 w 12"/>
                      <a:gd name="T1" fmla="*/ 0 h 12"/>
                      <a:gd name="T2" fmla="*/ 2 w 12"/>
                      <a:gd name="T3" fmla="*/ 0 h 12"/>
                      <a:gd name="T4" fmla="*/ 0 w 12"/>
                      <a:gd name="T5" fmla="*/ 12 h 12"/>
                      <a:gd name="T6" fmla="*/ 10 w 12"/>
                      <a:gd name="T7" fmla="*/ 12 h 12"/>
                      <a:gd name="T8" fmla="*/ 12 w 12"/>
                      <a:gd name="T9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2">
                        <a:moveTo>
                          <a:pt x="1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4"/>
                          <a:pt x="1" y="8"/>
                          <a:pt x="0" y="12"/>
                        </a:cubicBezTo>
                        <a:cubicBezTo>
                          <a:pt x="10" y="12"/>
                          <a:pt x="10" y="12"/>
                          <a:pt x="10" y="12"/>
                        </a:cubicBezTo>
                        <a:cubicBezTo>
                          <a:pt x="11" y="8"/>
                          <a:pt x="12" y="4"/>
                          <a:pt x="1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37" name="Freeform 42"/>
                  <p:cNvSpPr/>
                  <p:nvPr/>
                </p:nvSpPr>
                <p:spPr bwMode="auto">
                  <a:xfrm>
                    <a:off x="1343861" y="624986"/>
                    <a:ext cx="46038" cy="44450"/>
                  </a:xfrm>
                  <a:custGeom>
                    <a:avLst/>
                    <a:gdLst>
                      <a:gd name="T0" fmla="*/ 2 w 12"/>
                      <a:gd name="T1" fmla="*/ 12 h 12"/>
                      <a:gd name="T2" fmla="*/ 12 w 12"/>
                      <a:gd name="T3" fmla="*/ 12 h 12"/>
                      <a:gd name="T4" fmla="*/ 10 w 12"/>
                      <a:gd name="T5" fmla="*/ 0 h 12"/>
                      <a:gd name="T6" fmla="*/ 0 w 12"/>
                      <a:gd name="T7" fmla="*/ 0 h 12"/>
                      <a:gd name="T8" fmla="*/ 2 w 12"/>
                      <a:gd name="T9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2">
                        <a:moveTo>
                          <a:pt x="2" y="12"/>
                        </a:moveTo>
                        <a:cubicBezTo>
                          <a:pt x="12" y="12"/>
                          <a:pt x="12" y="12"/>
                          <a:pt x="12" y="12"/>
                        </a:cubicBezTo>
                        <a:cubicBezTo>
                          <a:pt x="11" y="8"/>
                          <a:pt x="11" y="4"/>
                          <a:pt x="1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4"/>
                          <a:pt x="2" y="8"/>
                          <a:pt x="2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38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1185111" y="624986"/>
                    <a:ext cx="34925" cy="44450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39" name="Freeform 44"/>
                  <p:cNvSpPr/>
                  <p:nvPr/>
                </p:nvSpPr>
                <p:spPr bwMode="auto">
                  <a:xfrm>
                    <a:off x="996198" y="794849"/>
                    <a:ext cx="46038" cy="41275"/>
                  </a:xfrm>
                  <a:custGeom>
                    <a:avLst/>
                    <a:gdLst>
                      <a:gd name="T0" fmla="*/ 12 w 12"/>
                      <a:gd name="T1" fmla="*/ 0 h 11"/>
                      <a:gd name="T2" fmla="*/ 2 w 12"/>
                      <a:gd name="T3" fmla="*/ 0 h 11"/>
                      <a:gd name="T4" fmla="*/ 0 w 12"/>
                      <a:gd name="T5" fmla="*/ 11 h 11"/>
                      <a:gd name="T6" fmla="*/ 10 w 12"/>
                      <a:gd name="T7" fmla="*/ 11 h 11"/>
                      <a:gd name="T8" fmla="*/ 12 w 12"/>
                      <a:gd name="T9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1">
                        <a:moveTo>
                          <a:pt x="1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4"/>
                          <a:pt x="1" y="7"/>
                          <a:pt x="0" y="11"/>
                        </a:cubicBezTo>
                        <a:cubicBezTo>
                          <a:pt x="10" y="11"/>
                          <a:pt x="10" y="11"/>
                          <a:pt x="10" y="11"/>
                        </a:cubicBezTo>
                        <a:cubicBezTo>
                          <a:pt x="10" y="7"/>
                          <a:pt x="11" y="4"/>
                          <a:pt x="1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40" name="Freeform 45"/>
                  <p:cNvSpPr/>
                  <p:nvPr/>
                </p:nvSpPr>
                <p:spPr bwMode="auto">
                  <a:xfrm>
                    <a:off x="1374024" y="794849"/>
                    <a:ext cx="42863" cy="41275"/>
                  </a:xfrm>
                  <a:custGeom>
                    <a:avLst/>
                    <a:gdLst>
                      <a:gd name="T0" fmla="*/ 2 w 11"/>
                      <a:gd name="T1" fmla="*/ 11 h 11"/>
                      <a:gd name="T2" fmla="*/ 11 w 11"/>
                      <a:gd name="T3" fmla="*/ 11 h 11"/>
                      <a:gd name="T4" fmla="*/ 9 w 11"/>
                      <a:gd name="T5" fmla="*/ 0 h 11"/>
                      <a:gd name="T6" fmla="*/ 0 w 11"/>
                      <a:gd name="T7" fmla="*/ 0 h 11"/>
                      <a:gd name="T8" fmla="*/ 2 w 11"/>
                      <a:gd name="T9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1">
                        <a:moveTo>
                          <a:pt x="2" y="11"/>
                        </a:moveTo>
                        <a:cubicBezTo>
                          <a:pt x="11" y="11"/>
                          <a:pt x="11" y="11"/>
                          <a:pt x="11" y="11"/>
                        </a:cubicBezTo>
                        <a:cubicBezTo>
                          <a:pt x="11" y="7"/>
                          <a:pt x="10" y="4"/>
                          <a:pt x="9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4"/>
                          <a:pt x="1" y="7"/>
                          <a:pt x="2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41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185111" y="794849"/>
                    <a:ext cx="34925" cy="4127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42" name="Freeform 47"/>
                  <p:cNvSpPr/>
                  <p:nvPr/>
                </p:nvSpPr>
                <p:spPr bwMode="auto">
                  <a:xfrm>
                    <a:off x="970798" y="998049"/>
                    <a:ext cx="41275" cy="41275"/>
                  </a:xfrm>
                  <a:custGeom>
                    <a:avLst/>
                    <a:gdLst>
                      <a:gd name="T0" fmla="*/ 11 w 11"/>
                      <a:gd name="T1" fmla="*/ 0 h 11"/>
                      <a:gd name="T2" fmla="*/ 1 w 11"/>
                      <a:gd name="T3" fmla="*/ 0 h 11"/>
                      <a:gd name="T4" fmla="*/ 0 w 11"/>
                      <a:gd name="T5" fmla="*/ 11 h 11"/>
                      <a:gd name="T6" fmla="*/ 10 w 11"/>
                      <a:gd name="T7" fmla="*/ 11 h 11"/>
                      <a:gd name="T8" fmla="*/ 11 w 11"/>
                      <a:gd name="T9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1">
                        <a:moveTo>
                          <a:pt x="1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3"/>
                          <a:pt x="1" y="7"/>
                          <a:pt x="0" y="11"/>
                        </a:cubicBezTo>
                        <a:cubicBezTo>
                          <a:pt x="10" y="11"/>
                          <a:pt x="10" y="11"/>
                          <a:pt x="10" y="11"/>
                        </a:cubicBezTo>
                        <a:cubicBezTo>
                          <a:pt x="10" y="7"/>
                          <a:pt x="11" y="3"/>
                          <a:pt x="11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43" name="Freeform 48"/>
                  <p:cNvSpPr/>
                  <p:nvPr/>
                </p:nvSpPr>
                <p:spPr bwMode="auto">
                  <a:xfrm>
                    <a:off x="1401011" y="998049"/>
                    <a:ext cx="41275" cy="41275"/>
                  </a:xfrm>
                  <a:custGeom>
                    <a:avLst/>
                    <a:gdLst>
                      <a:gd name="T0" fmla="*/ 2 w 11"/>
                      <a:gd name="T1" fmla="*/ 11 h 11"/>
                      <a:gd name="T2" fmla="*/ 11 w 11"/>
                      <a:gd name="T3" fmla="*/ 11 h 11"/>
                      <a:gd name="T4" fmla="*/ 10 w 11"/>
                      <a:gd name="T5" fmla="*/ 0 h 11"/>
                      <a:gd name="T6" fmla="*/ 0 w 11"/>
                      <a:gd name="T7" fmla="*/ 0 h 11"/>
                      <a:gd name="T8" fmla="*/ 2 w 11"/>
                      <a:gd name="T9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1">
                        <a:moveTo>
                          <a:pt x="2" y="11"/>
                        </a:moveTo>
                        <a:cubicBezTo>
                          <a:pt x="11" y="11"/>
                          <a:pt x="11" y="11"/>
                          <a:pt x="11" y="11"/>
                        </a:cubicBezTo>
                        <a:cubicBezTo>
                          <a:pt x="11" y="7"/>
                          <a:pt x="10" y="3"/>
                          <a:pt x="1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3"/>
                          <a:pt x="1" y="7"/>
                          <a:pt x="2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44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185111" y="998049"/>
                    <a:ext cx="34925" cy="4127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45" name="Freeform 50"/>
                  <p:cNvSpPr/>
                  <p:nvPr/>
                </p:nvSpPr>
                <p:spPr bwMode="auto">
                  <a:xfrm>
                    <a:off x="951748" y="1179024"/>
                    <a:ext cx="41275" cy="41275"/>
                  </a:xfrm>
                  <a:custGeom>
                    <a:avLst/>
                    <a:gdLst>
                      <a:gd name="T0" fmla="*/ 11 w 11"/>
                      <a:gd name="T1" fmla="*/ 0 h 11"/>
                      <a:gd name="T2" fmla="*/ 1 w 11"/>
                      <a:gd name="T3" fmla="*/ 0 h 11"/>
                      <a:gd name="T4" fmla="*/ 0 w 11"/>
                      <a:gd name="T5" fmla="*/ 11 h 11"/>
                      <a:gd name="T6" fmla="*/ 10 w 11"/>
                      <a:gd name="T7" fmla="*/ 11 h 11"/>
                      <a:gd name="T8" fmla="*/ 11 w 11"/>
                      <a:gd name="T9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1">
                        <a:moveTo>
                          <a:pt x="1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4"/>
                          <a:pt x="1" y="7"/>
                          <a:pt x="0" y="11"/>
                        </a:cubicBezTo>
                        <a:cubicBezTo>
                          <a:pt x="10" y="11"/>
                          <a:pt x="10" y="11"/>
                          <a:pt x="10" y="11"/>
                        </a:cubicBezTo>
                        <a:cubicBezTo>
                          <a:pt x="10" y="7"/>
                          <a:pt x="11" y="4"/>
                          <a:pt x="11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46" name="Freeform 51"/>
                  <p:cNvSpPr/>
                  <p:nvPr/>
                </p:nvSpPr>
                <p:spPr bwMode="auto">
                  <a:xfrm>
                    <a:off x="1420061" y="1179024"/>
                    <a:ext cx="41275" cy="41275"/>
                  </a:xfrm>
                  <a:custGeom>
                    <a:avLst/>
                    <a:gdLst>
                      <a:gd name="T0" fmla="*/ 1 w 11"/>
                      <a:gd name="T1" fmla="*/ 11 h 11"/>
                      <a:gd name="T2" fmla="*/ 11 w 11"/>
                      <a:gd name="T3" fmla="*/ 11 h 11"/>
                      <a:gd name="T4" fmla="*/ 10 w 11"/>
                      <a:gd name="T5" fmla="*/ 0 h 11"/>
                      <a:gd name="T6" fmla="*/ 0 w 11"/>
                      <a:gd name="T7" fmla="*/ 0 h 11"/>
                      <a:gd name="T8" fmla="*/ 1 w 11"/>
                      <a:gd name="T9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1">
                        <a:moveTo>
                          <a:pt x="1" y="11"/>
                        </a:moveTo>
                        <a:cubicBezTo>
                          <a:pt x="11" y="11"/>
                          <a:pt x="11" y="11"/>
                          <a:pt x="11" y="11"/>
                        </a:cubicBezTo>
                        <a:cubicBezTo>
                          <a:pt x="11" y="7"/>
                          <a:pt x="10" y="4"/>
                          <a:pt x="1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4"/>
                          <a:pt x="1" y="7"/>
                          <a:pt x="1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47" name="Rectangle 52"/>
                  <p:cNvSpPr>
                    <a:spLocks noChangeArrowheads="1"/>
                  </p:cNvSpPr>
                  <p:nvPr/>
                </p:nvSpPr>
                <p:spPr bwMode="auto">
                  <a:xfrm>
                    <a:off x="1185111" y="1179024"/>
                    <a:ext cx="34925" cy="4127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48" name="Freeform 53"/>
                  <p:cNvSpPr/>
                  <p:nvPr/>
                </p:nvSpPr>
                <p:spPr bwMode="auto">
                  <a:xfrm>
                    <a:off x="943810" y="1340950"/>
                    <a:ext cx="38100" cy="41275"/>
                  </a:xfrm>
                  <a:custGeom>
                    <a:avLst/>
                    <a:gdLst>
                      <a:gd name="T0" fmla="*/ 10 w 10"/>
                      <a:gd name="T1" fmla="*/ 0 h 11"/>
                      <a:gd name="T2" fmla="*/ 0 w 10"/>
                      <a:gd name="T3" fmla="*/ 0 h 11"/>
                      <a:gd name="T4" fmla="*/ 0 w 10"/>
                      <a:gd name="T5" fmla="*/ 11 h 11"/>
                      <a:gd name="T6" fmla="*/ 9 w 10"/>
                      <a:gd name="T7" fmla="*/ 11 h 11"/>
                      <a:gd name="T8" fmla="*/ 10 w 10"/>
                      <a:gd name="T9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11">
                        <a:moveTo>
                          <a:pt x="1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3"/>
                          <a:pt x="0" y="7"/>
                          <a:pt x="0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9" y="7"/>
                          <a:pt x="10" y="3"/>
                          <a:pt x="1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49" name="Freeform 54"/>
                  <p:cNvSpPr/>
                  <p:nvPr/>
                </p:nvSpPr>
                <p:spPr bwMode="auto">
                  <a:xfrm>
                    <a:off x="1434349" y="1340950"/>
                    <a:ext cx="38100" cy="41275"/>
                  </a:xfrm>
                  <a:custGeom>
                    <a:avLst/>
                    <a:gdLst>
                      <a:gd name="T0" fmla="*/ 0 w 10"/>
                      <a:gd name="T1" fmla="*/ 11 h 11"/>
                      <a:gd name="T2" fmla="*/ 10 w 10"/>
                      <a:gd name="T3" fmla="*/ 11 h 11"/>
                      <a:gd name="T4" fmla="*/ 9 w 10"/>
                      <a:gd name="T5" fmla="*/ 0 h 11"/>
                      <a:gd name="T6" fmla="*/ 0 w 10"/>
                      <a:gd name="T7" fmla="*/ 0 h 11"/>
                      <a:gd name="T8" fmla="*/ 0 w 10"/>
                      <a:gd name="T9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11">
                        <a:moveTo>
                          <a:pt x="0" y="11"/>
                        </a:moveTo>
                        <a:cubicBezTo>
                          <a:pt x="10" y="11"/>
                          <a:pt x="10" y="11"/>
                          <a:pt x="10" y="11"/>
                        </a:cubicBezTo>
                        <a:cubicBezTo>
                          <a:pt x="10" y="7"/>
                          <a:pt x="9" y="3"/>
                          <a:pt x="9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3"/>
                          <a:pt x="0" y="7"/>
                          <a:pt x="0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50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185111" y="1340950"/>
                    <a:ext cx="34925" cy="4127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51" name="Freeform 56"/>
                  <p:cNvSpPr/>
                  <p:nvPr/>
                </p:nvSpPr>
                <p:spPr bwMode="auto">
                  <a:xfrm>
                    <a:off x="935873" y="1521925"/>
                    <a:ext cx="34925" cy="41275"/>
                  </a:xfrm>
                  <a:custGeom>
                    <a:avLst/>
                    <a:gdLst>
                      <a:gd name="T0" fmla="*/ 9 w 9"/>
                      <a:gd name="T1" fmla="*/ 0 h 11"/>
                      <a:gd name="T2" fmla="*/ 0 w 9"/>
                      <a:gd name="T3" fmla="*/ 0 h 11"/>
                      <a:gd name="T4" fmla="*/ 0 w 9"/>
                      <a:gd name="T5" fmla="*/ 11 h 11"/>
                      <a:gd name="T6" fmla="*/ 9 w 9"/>
                      <a:gd name="T7" fmla="*/ 11 h 11"/>
                      <a:gd name="T8" fmla="*/ 9 w 9"/>
                      <a:gd name="T9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11">
                        <a:moveTo>
                          <a:pt x="9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4"/>
                          <a:pt x="0" y="7"/>
                          <a:pt x="0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9" y="7"/>
                          <a:pt x="9" y="4"/>
                          <a:pt x="9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52" name="Freeform 57"/>
                  <p:cNvSpPr/>
                  <p:nvPr/>
                </p:nvSpPr>
                <p:spPr bwMode="auto">
                  <a:xfrm>
                    <a:off x="1442286" y="1521925"/>
                    <a:ext cx="38100" cy="41275"/>
                  </a:xfrm>
                  <a:custGeom>
                    <a:avLst/>
                    <a:gdLst>
                      <a:gd name="T0" fmla="*/ 0 w 10"/>
                      <a:gd name="T1" fmla="*/ 11 h 11"/>
                      <a:gd name="T2" fmla="*/ 10 w 10"/>
                      <a:gd name="T3" fmla="*/ 11 h 11"/>
                      <a:gd name="T4" fmla="*/ 9 w 10"/>
                      <a:gd name="T5" fmla="*/ 0 h 11"/>
                      <a:gd name="T6" fmla="*/ 0 w 10"/>
                      <a:gd name="T7" fmla="*/ 0 h 11"/>
                      <a:gd name="T8" fmla="*/ 0 w 10"/>
                      <a:gd name="T9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11">
                        <a:moveTo>
                          <a:pt x="0" y="11"/>
                        </a:moveTo>
                        <a:cubicBezTo>
                          <a:pt x="10" y="11"/>
                          <a:pt x="10" y="11"/>
                          <a:pt x="10" y="11"/>
                        </a:cubicBezTo>
                        <a:cubicBezTo>
                          <a:pt x="10" y="7"/>
                          <a:pt x="9" y="4"/>
                          <a:pt x="9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4"/>
                          <a:pt x="0" y="7"/>
                          <a:pt x="0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53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1185111" y="1521925"/>
                    <a:ext cx="34925" cy="4127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  <p:sp>
                <p:nvSpPr>
                  <p:cNvPr id="154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1185111" y="1709250"/>
                    <a:ext cx="34925" cy="4127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defTabSz="913765">
                      <a:defRPr/>
                    </a:pPr>
                    <a:endParaRPr lang="en-US" sz="2400"/>
                  </a:p>
                </p:txBody>
              </p:sp>
            </p:grpSp>
          </p:grpSp>
        </p:grpSp>
        <p:grpSp>
          <p:nvGrpSpPr>
            <p:cNvPr id="5" name="组合 4"/>
            <p:cNvGrpSpPr/>
            <p:nvPr/>
          </p:nvGrpSpPr>
          <p:grpSpPr>
            <a:xfrm>
              <a:off x="2661048" y="1556628"/>
              <a:ext cx="450056" cy="369208"/>
              <a:chOff x="2661048" y="1556628"/>
              <a:chExt cx="450056" cy="369208"/>
            </a:xfrm>
          </p:grpSpPr>
          <p:sp>
            <p:nvSpPr>
              <p:cNvPr id="11" name="Oval 10"/>
              <p:cNvSpPr/>
              <p:nvPr/>
            </p:nvSpPr>
            <p:spPr bwMode="auto">
              <a:xfrm rot="2700000">
                <a:off x="2705043" y="1556685"/>
                <a:ext cx="369208" cy="369094"/>
              </a:xfrm>
              <a:prstGeom prst="ellipse">
                <a:avLst/>
              </a:prstGeom>
              <a:solidFill>
                <a:schemeClr val="bg1"/>
              </a:solidFill>
              <a:ln w="133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altLang="zh-CN" sz="2400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661048" y="1606131"/>
                <a:ext cx="450056" cy="253972"/>
              </a:xfrm>
              <a:prstGeom prst="rect">
                <a:avLst/>
              </a:prstGeom>
              <a:noFill/>
            </p:spPr>
            <p:txBody>
              <a:bodyPr lIns="91412" tIns="45705" rIns="91412" bIns="45705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zh-CN" sz="16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id-ID" altLang="zh-CN"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817842" y="3061748"/>
            <a:ext cx="2139412" cy="2140173"/>
            <a:chOff x="2965756" y="2548557"/>
            <a:chExt cx="1605054" cy="1605625"/>
          </a:xfrm>
        </p:grpSpPr>
        <p:grpSp>
          <p:nvGrpSpPr>
            <p:cNvPr id="90143" name="Group 16"/>
            <p:cNvGrpSpPr/>
            <p:nvPr/>
          </p:nvGrpSpPr>
          <p:grpSpPr bwMode="auto">
            <a:xfrm>
              <a:off x="2965756" y="2548557"/>
              <a:ext cx="1605054" cy="1605625"/>
              <a:chOff x="3953956" y="3397530"/>
              <a:chExt cx="2139940" cy="2139941"/>
            </a:xfrm>
          </p:grpSpPr>
          <p:grpSp>
            <p:nvGrpSpPr>
              <p:cNvPr id="90144" name="Group 9"/>
              <p:cNvGrpSpPr/>
              <p:nvPr/>
            </p:nvGrpSpPr>
            <p:grpSpPr bwMode="auto">
              <a:xfrm>
                <a:off x="3953956" y="3397530"/>
                <a:ext cx="2139940" cy="2139941"/>
                <a:chOff x="3953956" y="3397530"/>
                <a:chExt cx="2139940" cy="2139941"/>
              </a:xfrm>
            </p:grpSpPr>
            <p:sp>
              <p:nvSpPr>
                <p:cNvPr id="7" name="Freeform 9"/>
                <p:cNvSpPr/>
                <p:nvPr/>
              </p:nvSpPr>
              <p:spPr bwMode="auto">
                <a:xfrm rot="13500000">
                  <a:off x="3954127" y="3397702"/>
                  <a:ext cx="2139718" cy="2139819"/>
                </a:xfrm>
                <a:custGeom>
                  <a:avLst/>
                  <a:gdLst>
                    <a:gd name="T0" fmla="*/ 107 w 728"/>
                    <a:gd name="T1" fmla="*/ 621 h 727"/>
                    <a:gd name="T2" fmla="*/ 364 w 728"/>
                    <a:gd name="T3" fmla="*/ 727 h 727"/>
                    <a:gd name="T4" fmla="*/ 364 w 728"/>
                    <a:gd name="T5" fmla="*/ 556 h 727"/>
                    <a:gd name="T6" fmla="*/ 228 w 728"/>
                    <a:gd name="T7" fmla="*/ 499 h 727"/>
                    <a:gd name="T8" fmla="*/ 172 w 728"/>
                    <a:gd name="T9" fmla="*/ 363 h 727"/>
                    <a:gd name="T10" fmla="*/ 228 w 728"/>
                    <a:gd name="T11" fmla="*/ 227 h 727"/>
                    <a:gd name="T12" fmla="*/ 364 w 728"/>
                    <a:gd name="T13" fmla="*/ 171 h 727"/>
                    <a:gd name="T14" fmla="*/ 500 w 728"/>
                    <a:gd name="T15" fmla="*/ 227 h 727"/>
                    <a:gd name="T16" fmla="*/ 556 w 728"/>
                    <a:gd name="T17" fmla="*/ 363 h 727"/>
                    <a:gd name="T18" fmla="*/ 728 w 728"/>
                    <a:gd name="T19" fmla="*/ 363 h 727"/>
                    <a:gd name="T20" fmla="*/ 621 w 728"/>
                    <a:gd name="T21" fmla="*/ 106 h 727"/>
                    <a:gd name="T22" fmla="*/ 364 w 728"/>
                    <a:gd name="T23" fmla="*/ 0 h 727"/>
                    <a:gd name="T24" fmla="*/ 107 w 728"/>
                    <a:gd name="T25" fmla="*/ 106 h 727"/>
                    <a:gd name="T26" fmla="*/ 0 w 728"/>
                    <a:gd name="T27" fmla="*/ 363 h 727"/>
                    <a:gd name="T28" fmla="*/ 107 w 728"/>
                    <a:gd name="T29" fmla="*/ 621 h 7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28" h="727">
                      <a:moveTo>
                        <a:pt x="107" y="621"/>
                      </a:moveTo>
                      <a:cubicBezTo>
                        <a:pt x="176" y="689"/>
                        <a:pt x="267" y="727"/>
                        <a:pt x="364" y="727"/>
                      </a:cubicBezTo>
                      <a:cubicBezTo>
                        <a:pt x="364" y="556"/>
                        <a:pt x="364" y="556"/>
                        <a:pt x="364" y="556"/>
                      </a:cubicBezTo>
                      <a:cubicBezTo>
                        <a:pt x="313" y="556"/>
                        <a:pt x="264" y="536"/>
                        <a:pt x="228" y="499"/>
                      </a:cubicBezTo>
                      <a:cubicBezTo>
                        <a:pt x="192" y="463"/>
                        <a:pt x="172" y="415"/>
                        <a:pt x="172" y="363"/>
                      </a:cubicBezTo>
                      <a:cubicBezTo>
                        <a:pt x="172" y="312"/>
                        <a:pt x="192" y="264"/>
                        <a:pt x="228" y="227"/>
                      </a:cubicBezTo>
                      <a:cubicBezTo>
                        <a:pt x="264" y="191"/>
                        <a:pt x="313" y="171"/>
                        <a:pt x="364" y="171"/>
                      </a:cubicBezTo>
                      <a:cubicBezTo>
                        <a:pt x="415" y="171"/>
                        <a:pt x="464" y="191"/>
                        <a:pt x="500" y="227"/>
                      </a:cubicBezTo>
                      <a:cubicBezTo>
                        <a:pt x="536" y="264"/>
                        <a:pt x="556" y="312"/>
                        <a:pt x="556" y="363"/>
                      </a:cubicBezTo>
                      <a:cubicBezTo>
                        <a:pt x="728" y="363"/>
                        <a:pt x="728" y="363"/>
                        <a:pt x="728" y="363"/>
                      </a:cubicBezTo>
                      <a:cubicBezTo>
                        <a:pt x="728" y="266"/>
                        <a:pt x="690" y="175"/>
                        <a:pt x="621" y="106"/>
                      </a:cubicBezTo>
                      <a:cubicBezTo>
                        <a:pt x="553" y="38"/>
                        <a:pt x="461" y="0"/>
                        <a:pt x="364" y="0"/>
                      </a:cubicBezTo>
                      <a:cubicBezTo>
                        <a:pt x="267" y="0"/>
                        <a:pt x="176" y="38"/>
                        <a:pt x="107" y="106"/>
                      </a:cubicBezTo>
                      <a:cubicBezTo>
                        <a:pt x="38" y="175"/>
                        <a:pt x="0" y="266"/>
                        <a:pt x="0" y="363"/>
                      </a:cubicBezTo>
                      <a:cubicBezTo>
                        <a:pt x="0" y="461"/>
                        <a:pt x="38" y="552"/>
                        <a:pt x="107" y="62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txBody>
                <a:bodyPr/>
                <a:lstStyle/>
                <a:p>
                  <a:pPr defTabSz="913765">
                    <a:defRPr/>
                  </a:pPr>
                  <a:endParaRPr lang="id-ID" sz="2400"/>
                </a:p>
              </p:txBody>
            </p:sp>
            <p:sp>
              <p:nvSpPr>
                <p:cNvPr id="208" name="Shape 1094"/>
                <p:cNvSpPr/>
                <p:nvPr/>
              </p:nvSpPr>
              <p:spPr>
                <a:xfrm>
                  <a:off x="4833498" y="4315229"/>
                  <a:ext cx="414312" cy="2968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056" y="17282"/>
                      </a:moveTo>
                      <a:lnTo>
                        <a:pt x="1544" y="17282"/>
                      </a:lnTo>
                      <a:cubicBezTo>
                        <a:pt x="691" y="17282"/>
                        <a:pt x="0" y="18250"/>
                        <a:pt x="0" y="19441"/>
                      </a:cubicBezTo>
                      <a:cubicBezTo>
                        <a:pt x="0" y="20638"/>
                        <a:pt x="691" y="21600"/>
                        <a:pt x="1544" y="21600"/>
                      </a:cubicBezTo>
                      <a:lnTo>
                        <a:pt x="20056" y="21600"/>
                      </a:lnTo>
                      <a:cubicBezTo>
                        <a:pt x="20909" y="21600"/>
                        <a:pt x="21600" y="20638"/>
                        <a:pt x="21600" y="19441"/>
                      </a:cubicBezTo>
                      <a:cubicBezTo>
                        <a:pt x="21600" y="18250"/>
                        <a:pt x="20909" y="17282"/>
                        <a:pt x="20056" y="17282"/>
                      </a:cubicBezTo>
                      <a:close/>
                      <a:moveTo>
                        <a:pt x="1544" y="4321"/>
                      </a:moveTo>
                      <a:lnTo>
                        <a:pt x="20056" y="4321"/>
                      </a:lnTo>
                      <a:cubicBezTo>
                        <a:pt x="20909" y="4321"/>
                        <a:pt x="21600" y="3353"/>
                        <a:pt x="21600" y="2159"/>
                      </a:cubicBezTo>
                      <a:cubicBezTo>
                        <a:pt x="21600" y="965"/>
                        <a:pt x="20909" y="0"/>
                        <a:pt x="20056" y="0"/>
                      </a:cubicBezTo>
                      <a:lnTo>
                        <a:pt x="1544" y="0"/>
                      </a:lnTo>
                      <a:cubicBezTo>
                        <a:pt x="691" y="0"/>
                        <a:pt x="0" y="965"/>
                        <a:pt x="0" y="2159"/>
                      </a:cubicBezTo>
                      <a:cubicBezTo>
                        <a:pt x="0" y="3353"/>
                        <a:pt x="691" y="4321"/>
                        <a:pt x="1544" y="4321"/>
                      </a:cubicBezTo>
                      <a:close/>
                      <a:moveTo>
                        <a:pt x="20056" y="8640"/>
                      </a:moveTo>
                      <a:lnTo>
                        <a:pt x="1544" y="8640"/>
                      </a:lnTo>
                      <a:cubicBezTo>
                        <a:pt x="691" y="8640"/>
                        <a:pt x="0" y="9608"/>
                        <a:pt x="0" y="10799"/>
                      </a:cubicBezTo>
                      <a:cubicBezTo>
                        <a:pt x="0" y="11996"/>
                        <a:pt x="691" y="12958"/>
                        <a:pt x="1544" y="12958"/>
                      </a:cubicBezTo>
                      <a:lnTo>
                        <a:pt x="20056" y="12958"/>
                      </a:lnTo>
                      <a:cubicBezTo>
                        <a:pt x="20909" y="12958"/>
                        <a:pt x="21600" y="11996"/>
                        <a:pt x="21600" y="10799"/>
                      </a:cubicBezTo>
                      <a:cubicBezTo>
                        <a:pt x="21600" y="9608"/>
                        <a:pt x="20909" y="8640"/>
                        <a:pt x="20056" y="864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lIns="50784" tIns="50784" rIns="50784" bIns="50784" anchor="ctr"/>
                <a:lstStyle/>
                <a:p>
                  <a:pPr defTabSz="913765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endParaRPr>
                </a:p>
              </p:txBody>
            </p:sp>
          </p:grpSp>
          <p:sp>
            <p:nvSpPr>
              <p:cNvPr id="14" name="Oval 13"/>
              <p:cNvSpPr/>
              <p:nvPr/>
            </p:nvSpPr>
            <p:spPr>
              <a:xfrm rot="2700000">
                <a:off x="5358940" y="3596158"/>
                <a:ext cx="492072" cy="492095"/>
              </a:xfrm>
              <a:prstGeom prst="ellipse">
                <a:avLst/>
              </a:prstGeom>
              <a:solidFill>
                <a:srgbClr val="F9F9F9"/>
              </a:solidFill>
              <a:ln w="133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91249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endParaRPr lang="id-ID" altLang="zh-CN" sz="24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3975498" y="2750676"/>
              <a:ext cx="450056" cy="253971"/>
            </a:xfrm>
            <a:prstGeom prst="rect">
              <a:avLst/>
            </a:prstGeom>
            <a:noFill/>
          </p:spPr>
          <p:txBody>
            <a:bodyPr lIns="91412" tIns="45705" rIns="91412" bIns="45705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id-ID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 bwMode="auto">
          <a:xfrm>
            <a:off x="7476630" y="2353943"/>
            <a:ext cx="3294633" cy="690564"/>
            <a:chOff x="8689522" y="2412324"/>
            <a:chExt cx="3295176" cy="690110"/>
          </a:xfrm>
        </p:grpSpPr>
        <p:sp>
          <p:nvSpPr>
            <p:cNvPr id="32" name="TextBox 31"/>
            <p:cNvSpPr txBox="1"/>
            <p:nvPr/>
          </p:nvSpPr>
          <p:spPr>
            <a:xfrm>
              <a:off x="8689522" y="2412324"/>
              <a:ext cx="1808778" cy="3369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 defTabSz="913765">
                <a:defRPr/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</a:rPr>
                <a:t>点击输入标题内容</a:t>
              </a:r>
            </a:p>
          </p:txBody>
        </p:sp>
        <p:sp>
          <p:nvSpPr>
            <p:cNvPr id="17" name="Rectangle 32"/>
            <p:cNvSpPr/>
            <p:nvPr/>
          </p:nvSpPr>
          <p:spPr>
            <a:xfrm>
              <a:off x="8689522" y="2642362"/>
              <a:ext cx="3295176" cy="46007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450340">
                <a:defRPr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点击输入本栏的具体文字简明扼要的说明分项内容。</a:t>
              </a:r>
            </a:p>
          </p:txBody>
        </p:sp>
      </p:grpSp>
      <p:grpSp>
        <p:nvGrpSpPr>
          <p:cNvPr id="18" name="Group 33"/>
          <p:cNvGrpSpPr/>
          <p:nvPr/>
        </p:nvGrpSpPr>
        <p:grpSpPr bwMode="auto">
          <a:xfrm>
            <a:off x="7476630" y="3241361"/>
            <a:ext cx="3294633" cy="690563"/>
            <a:chOff x="8689522" y="2412324"/>
            <a:chExt cx="3295176" cy="690108"/>
          </a:xfrm>
        </p:grpSpPr>
        <p:sp>
          <p:nvSpPr>
            <p:cNvPr id="19" name="TextBox 34"/>
            <p:cNvSpPr txBox="1"/>
            <p:nvPr/>
          </p:nvSpPr>
          <p:spPr>
            <a:xfrm>
              <a:off x="8689522" y="2412324"/>
              <a:ext cx="1808778" cy="3369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 defTabSz="913765" eaLnBrk="1" hangingPunct="1">
                <a:defRPr/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  <a:sym typeface="+mn-ea"/>
                </a:rPr>
                <a:t>点击输入标题内容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 Medium Italic" panose="00000600000000000000" pitchFamily="50" charset="0"/>
                <a:ea typeface="Fira Sans Medium Italic" panose="00000600000000000000" pitchFamily="50" charset="0"/>
                <a:cs typeface="Clear Sans" panose="020B0503030202020304" pitchFamily="34" charset="0"/>
              </a:endParaRPr>
            </a:p>
          </p:txBody>
        </p:sp>
        <p:sp>
          <p:nvSpPr>
            <p:cNvPr id="20" name="Rectangle 35"/>
            <p:cNvSpPr/>
            <p:nvPr/>
          </p:nvSpPr>
          <p:spPr>
            <a:xfrm>
              <a:off x="8689522" y="2642360"/>
              <a:ext cx="3295176" cy="46007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l" defTabSz="1450340" eaLnBrk="1" hangingPunct="1">
                <a:defRPr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  <a:sym typeface="+mn-ea"/>
                </a:rPr>
                <a:t>点击输入本栏的具体文字简明扼要的说明分项内容。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1" name="Group 36"/>
          <p:cNvGrpSpPr/>
          <p:nvPr/>
        </p:nvGrpSpPr>
        <p:grpSpPr bwMode="auto">
          <a:xfrm>
            <a:off x="7476630" y="4093843"/>
            <a:ext cx="3294633" cy="690564"/>
            <a:chOff x="8689522" y="2412324"/>
            <a:chExt cx="3295176" cy="690110"/>
          </a:xfrm>
        </p:grpSpPr>
        <p:sp>
          <p:nvSpPr>
            <p:cNvPr id="22" name="TextBox 37"/>
            <p:cNvSpPr txBox="1"/>
            <p:nvPr/>
          </p:nvSpPr>
          <p:spPr>
            <a:xfrm>
              <a:off x="8689522" y="2412324"/>
              <a:ext cx="1808778" cy="3369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 defTabSz="913765" eaLnBrk="1" hangingPunct="1">
                <a:defRPr/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lear Sans" panose="020B0503030202020304" pitchFamily="34" charset="0"/>
                  <a:sym typeface="+mn-ea"/>
                </a:rPr>
                <a:t>点击输入标题内容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 Medium Italic" panose="00000600000000000000" pitchFamily="50" charset="0"/>
                <a:ea typeface="Fira Sans Medium Italic" panose="00000600000000000000" pitchFamily="50" charset="0"/>
                <a:cs typeface="Clear Sans" panose="020B0503030202020304" pitchFamily="34" charset="0"/>
              </a:endParaRPr>
            </a:p>
          </p:txBody>
        </p:sp>
        <p:sp>
          <p:nvSpPr>
            <p:cNvPr id="23" name="Rectangle 38"/>
            <p:cNvSpPr/>
            <p:nvPr/>
          </p:nvSpPr>
          <p:spPr>
            <a:xfrm>
              <a:off x="8689522" y="2642362"/>
              <a:ext cx="3295176" cy="46007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l" defTabSz="1450340" eaLnBrk="1" hangingPunct="1">
                <a:defRPr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  <a:sym typeface="+mn-ea"/>
                </a:rPr>
                <a:t>点击输入本栏的具体文字简明扼要的说明分项内容。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4" name="Group 39"/>
          <p:cNvGrpSpPr/>
          <p:nvPr/>
        </p:nvGrpSpPr>
        <p:grpSpPr bwMode="auto">
          <a:xfrm>
            <a:off x="6713278" y="2401571"/>
            <a:ext cx="585605" cy="585788"/>
            <a:chOff x="6942614" y="1898187"/>
            <a:chExt cx="585787" cy="585787"/>
          </a:xfrm>
        </p:grpSpPr>
        <p:sp>
          <p:nvSpPr>
            <p:cNvPr id="25" name="Oval 40"/>
            <p:cNvSpPr/>
            <p:nvPr/>
          </p:nvSpPr>
          <p:spPr>
            <a:xfrm>
              <a:off x="6942614" y="1898187"/>
              <a:ext cx="585787" cy="58578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zh-CN" altLang="zh-CN" sz="1600">
                <a:solidFill>
                  <a:schemeClr val="bg1"/>
                </a:solidFill>
              </a:endParaRPr>
            </a:p>
          </p:txBody>
        </p:sp>
        <p:sp>
          <p:nvSpPr>
            <p:cNvPr id="90134" name="Freeform 63"/>
            <p:cNvSpPr/>
            <p:nvPr/>
          </p:nvSpPr>
          <p:spPr bwMode="auto">
            <a:xfrm>
              <a:off x="7024983" y="2119039"/>
              <a:ext cx="408116" cy="129217"/>
            </a:xfrm>
            <a:custGeom>
              <a:avLst/>
              <a:gdLst>
                <a:gd name="T0" fmla="*/ 348846 w 723"/>
                <a:gd name="T1" fmla="*/ 75139 h 227"/>
                <a:gd name="T2" fmla="*/ 344895 w 723"/>
                <a:gd name="T3" fmla="*/ 65462 h 227"/>
                <a:gd name="T4" fmla="*/ 316106 w 723"/>
                <a:gd name="T5" fmla="*/ 11954 h 227"/>
                <a:gd name="T6" fmla="*/ 296914 w 723"/>
                <a:gd name="T7" fmla="*/ 569 h 227"/>
                <a:gd name="T8" fmla="*/ 277158 w 723"/>
                <a:gd name="T9" fmla="*/ 0 h 227"/>
                <a:gd name="T10" fmla="*/ 257401 w 723"/>
                <a:gd name="T11" fmla="*/ 11954 h 227"/>
                <a:gd name="T12" fmla="*/ 247805 w 723"/>
                <a:gd name="T13" fmla="*/ 29600 h 227"/>
                <a:gd name="T14" fmla="*/ 251192 w 723"/>
                <a:gd name="T15" fmla="*/ 34724 h 227"/>
                <a:gd name="T16" fmla="*/ 261917 w 723"/>
                <a:gd name="T17" fmla="*/ 14231 h 227"/>
                <a:gd name="T18" fmla="*/ 277158 w 723"/>
                <a:gd name="T19" fmla="*/ 4554 h 227"/>
                <a:gd name="T20" fmla="*/ 291834 w 723"/>
                <a:gd name="T21" fmla="*/ 14231 h 227"/>
                <a:gd name="T22" fmla="*/ 320622 w 723"/>
                <a:gd name="T23" fmla="*/ 67170 h 227"/>
                <a:gd name="T24" fmla="*/ 322880 w 723"/>
                <a:gd name="T25" fmla="*/ 88801 h 227"/>
                <a:gd name="T26" fmla="*/ 305946 w 723"/>
                <a:gd name="T27" fmla="*/ 96201 h 227"/>
                <a:gd name="T28" fmla="*/ 257965 w 723"/>
                <a:gd name="T29" fmla="*/ 96201 h 227"/>
                <a:gd name="T30" fmla="*/ 263610 w 723"/>
                <a:gd name="T31" fmla="*/ 90509 h 227"/>
                <a:gd name="T32" fmla="*/ 261917 w 723"/>
                <a:gd name="T33" fmla="*/ 65462 h 227"/>
                <a:gd name="T34" fmla="*/ 241596 w 723"/>
                <a:gd name="T35" fmla="*/ 27323 h 227"/>
                <a:gd name="T36" fmla="*/ 233129 w 723"/>
                <a:gd name="T37" fmla="*/ 11954 h 227"/>
                <a:gd name="T38" fmla="*/ 213936 w 723"/>
                <a:gd name="T39" fmla="*/ 569 h 227"/>
                <a:gd name="T40" fmla="*/ 194180 w 723"/>
                <a:gd name="T41" fmla="*/ 0 h 227"/>
                <a:gd name="T42" fmla="*/ 174987 w 723"/>
                <a:gd name="T43" fmla="*/ 11954 h 227"/>
                <a:gd name="T44" fmla="*/ 165391 w 723"/>
                <a:gd name="T45" fmla="*/ 29031 h 227"/>
                <a:gd name="T46" fmla="*/ 168214 w 723"/>
                <a:gd name="T47" fmla="*/ 34724 h 227"/>
                <a:gd name="T48" fmla="*/ 179503 w 723"/>
                <a:gd name="T49" fmla="*/ 14231 h 227"/>
                <a:gd name="T50" fmla="*/ 194180 w 723"/>
                <a:gd name="T51" fmla="*/ 4554 h 227"/>
                <a:gd name="T52" fmla="*/ 209421 w 723"/>
                <a:gd name="T53" fmla="*/ 14231 h 227"/>
                <a:gd name="T54" fmla="*/ 238209 w 723"/>
                <a:gd name="T55" fmla="*/ 67170 h 227"/>
                <a:gd name="T56" fmla="*/ 239902 w 723"/>
                <a:gd name="T57" fmla="*/ 88801 h 227"/>
                <a:gd name="T58" fmla="*/ 222968 w 723"/>
                <a:gd name="T59" fmla="*/ 96201 h 227"/>
                <a:gd name="T60" fmla="*/ 175552 w 723"/>
                <a:gd name="T61" fmla="*/ 96201 h 227"/>
                <a:gd name="T62" fmla="*/ 181197 w 723"/>
                <a:gd name="T63" fmla="*/ 90509 h 227"/>
                <a:gd name="T64" fmla="*/ 178939 w 723"/>
                <a:gd name="T65" fmla="*/ 65462 h 227"/>
                <a:gd name="T66" fmla="*/ 150151 w 723"/>
                <a:gd name="T67" fmla="*/ 11954 h 227"/>
                <a:gd name="T68" fmla="*/ 130958 w 723"/>
                <a:gd name="T69" fmla="*/ 569 h 227"/>
                <a:gd name="T70" fmla="*/ 111766 w 723"/>
                <a:gd name="T71" fmla="*/ 0 h 227"/>
                <a:gd name="T72" fmla="*/ 92010 w 723"/>
                <a:gd name="T73" fmla="*/ 11954 h 227"/>
                <a:gd name="T74" fmla="*/ 63221 w 723"/>
                <a:gd name="T75" fmla="*/ 65462 h 227"/>
                <a:gd name="T76" fmla="*/ 60963 w 723"/>
                <a:gd name="T77" fmla="*/ 69447 h 227"/>
                <a:gd name="T78" fmla="*/ 67173 w 723"/>
                <a:gd name="T79" fmla="*/ 68309 h 227"/>
                <a:gd name="T80" fmla="*/ 67737 w 723"/>
                <a:gd name="T81" fmla="*/ 67170 h 227"/>
                <a:gd name="T82" fmla="*/ 96525 w 723"/>
                <a:gd name="T83" fmla="*/ 14231 h 227"/>
                <a:gd name="T84" fmla="*/ 111766 w 723"/>
                <a:gd name="T85" fmla="*/ 4554 h 227"/>
                <a:gd name="T86" fmla="*/ 126443 w 723"/>
                <a:gd name="T87" fmla="*/ 14231 h 227"/>
                <a:gd name="T88" fmla="*/ 155231 w 723"/>
                <a:gd name="T89" fmla="*/ 67170 h 227"/>
                <a:gd name="T90" fmla="*/ 157489 w 723"/>
                <a:gd name="T91" fmla="*/ 88801 h 227"/>
                <a:gd name="T92" fmla="*/ 140554 w 723"/>
                <a:gd name="T93" fmla="*/ 96201 h 227"/>
                <a:gd name="T94" fmla="*/ 82978 w 723"/>
                <a:gd name="T95" fmla="*/ 96201 h 227"/>
                <a:gd name="T96" fmla="*/ 65479 w 723"/>
                <a:gd name="T97" fmla="*/ 88801 h 227"/>
                <a:gd name="T98" fmla="*/ 64915 w 723"/>
                <a:gd name="T99" fmla="*/ 74001 h 227"/>
                <a:gd name="T100" fmla="*/ 59270 w 723"/>
                <a:gd name="T101" fmla="*/ 75139 h 227"/>
                <a:gd name="T102" fmla="*/ 0 w 723"/>
                <a:gd name="T103" fmla="*/ 100755 h 227"/>
                <a:gd name="T104" fmla="*/ 134345 w 723"/>
                <a:gd name="T105" fmla="*/ 129217 h 227"/>
                <a:gd name="T106" fmla="*/ 273771 w 723"/>
                <a:gd name="T107" fmla="*/ 129217 h 227"/>
                <a:gd name="T108" fmla="*/ 408116 w 723"/>
                <a:gd name="T109" fmla="*/ 100755 h 227"/>
                <a:gd name="T110" fmla="*/ 348846 w 723"/>
                <a:gd name="T111" fmla="*/ 75139 h 22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723" h="227">
                  <a:moveTo>
                    <a:pt x="618" y="132"/>
                  </a:moveTo>
                  <a:cubicBezTo>
                    <a:pt x="616" y="126"/>
                    <a:pt x="613" y="120"/>
                    <a:pt x="611" y="115"/>
                  </a:cubicBezTo>
                  <a:cubicBezTo>
                    <a:pt x="560" y="21"/>
                    <a:pt x="560" y="21"/>
                    <a:pt x="560" y="21"/>
                  </a:cubicBezTo>
                  <a:cubicBezTo>
                    <a:pt x="553" y="9"/>
                    <a:pt x="540" y="1"/>
                    <a:pt x="526" y="1"/>
                  </a:cubicBezTo>
                  <a:cubicBezTo>
                    <a:pt x="526" y="1"/>
                    <a:pt x="503" y="0"/>
                    <a:pt x="491" y="0"/>
                  </a:cubicBezTo>
                  <a:cubicBezTo>
                    <a:pt x="476" y="0"/>
                    <a:pt x="463" y="8"/>
                    <a:pt x="456" y="21"/>
                  </a:cubicBezTo>
                  <a:cubicBezTo>
                    <a:pt x="439" y="52"/>
                    <a:pt x="439" y="52"/>
                    <a:pt x="439" y="52"/>
                  </a:cubicBezTo>
                  <a:cubicBezTo>
                    <a:pt x="445" y="61"/>
                    <a:pt x="445" y="61"/>
                    <a:pt x="445" y="61"/>
                  </a:cubicBezTo>
                  <a:cubicBezTo>
                    <a:pt x="464" y="25"/>
                    <a:pt x="464" y="25"/>
                    <a:pt x="464" y="25"/>
                  </a:cubicBezTo>
                  <a:cubicBezTo>
                    <a:pt x="470" y="15"/>
                    <a:pt x="480" y="8"/>
                    <a:pt x="491" y="8"/>
                  </a:cubicBezTo>
                  <a:cubicBezTo>
                    <a:pt x="502" y="8"/>
                    <a:pt x="512" y="15"/>
                    <a:pt x="517" y="25"/>
                  </a:cubicBezTo>
                  <a:cubicBezTo>
                    <a:pt x="568" y="118"/>
                    <a:pt x="568" y="118"/>
                    <a:pt x="568" y="118"/>
                  </a:cubicBezTo>
                  <a:cubicBezTo>
                    <a:pt x="574" y="129"/>
                    <a:pt x="580" y="144"/>
                    <a:pt x="572" y="156"/>
                  </a:cubicBezTo>
                  <a:cubicBezTo>
                    <a:pt x="564" y="168"/>
                    <a:pt x="548" y="169"/>
                    <a:pt x="542" y="169"/>
                  </a:cubicBezTo>
                  <a:cubicBezTo>
                    <a:pt x="457" y="169"/>
                    <a:pt x="457" y="169"/>
                    <a:pt x="457" y="169"/>
                  </a:cubicBezTo>
                  <a:cubicBezTo>
                    <a:pt x="461" y="166"/>
                    <a:pt x="465" y="163"/>
                    <a:pt x="467" y="159"/>
                  </a:cubicBezTo>
                  <a:cubicBezTo>
                    <a:pt x="478" y="144"/>
                    <a:pt x="470" y="127"/>
                    <a:pt x="464" y="115"/>
                  </a:cubicBezTo>
                  <a:cubicBezTo>
                    <a:pt x="428" y="48"/>
                    <a:pt x="428" y="48"/>
                    <a:pt x="428" y="48"/>
                  </a:cubicBezTo>
                  <a:cubicBezTo>
                    <a:pt x="413" y="21"/>
                    <a:pt x="413" y="21"/>
                    <a:pt x="413" y="21"/>
                  </a:cubicBezTo>
                  <a:cubicBezTo>
                    <a:pt x="406" y="9"/>
                    <a:pt x="393" y="1"/>
                    <a:pt x="379" y="1"/>
                  </a:cubicBezTo>
                  <a:cubicBezTo>
                    <a:pt x="379" y="1"/>
                    <a:pt x="347" y="0"/>
                    <a:pt x="344" y="0"/>
                  </a:cubicBezTo>
                  <a:cubicBezTo>
                    <a:pt x="330" y="0"/>
                    <a:pt x="317" y="8"/>
                    <a:pt x="310" y="2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8" y="61"/>
                    <a:pt x="298" y="61"/>
                    <a:pt x="298" y="61"/>
                  </a:cubicBezTo>
                  <a:cubicBezTo>
                    <a:pt x="318" y="25"/>
                    <a:pt x="318" y="25"/>
                    <a:pt x="318" y="25"/>
                  </a:cubicBezTo>
                  <a:cubicBezTo>
                    <a:pt x="323" y="15"/>
                    <a:pt x="333" y="8"/>
                    <a:pt x="344" y="8"/>
                  </a:cubicBezTo>
                  <a:cubicBezTo>
                    <a:pt x="355" y="8"/>
                    <a:pt x="365" y="15"/>
                    <a:pt x="371" y="25"/>
                  </a:cubicBezTo>
                  <a:cubicBezTo>
                    <a:pt x="422" y="118"/>
                    <a:pt x="422" y="118"/>
                    <a:pt x="422" y="118"/>
                  </a:cubicBezTo>
                  <a:cubicBezTo>
                    <a:pt x="427" y="129"/>
                    <a:pt x="434" y="144"/>
                    <a:pt x="425" y="156"/>
                  </a:cubicBezTo>
                  <a:cubicBezTo>
                    <a:pt x="417" y="168"/>
                    <a:pt x="402" y="169"/>
                    <a:pt x="395" y="169"/>
                  </a:cubicBezTo>
                  <a:cubicBezTo>
                    <a:pt x="311" y="169"/>
                    <a:pt x="311" y="169"/>
                    <a:pt x="311" y="169"/>
                  </a:cubicBezTo>
                  <a:cubicBezTo>
                    <a:pt x="315" y="166"/>
                    <a:pt x="318" y="163"/>
                    <a:pt x="321" y="159"/>
                  </a:cubicBezTo>
                  <a:cubicBezTo>
                    <a:pt x="331" y="144"/>
                    <a:pt x="324" y="127"/>
                    <a:pt x="317" y="115"/>
                  </a:cubicBezTo>
                  <a:cubicBezTo>
                    <a:pt x="266" y="21"/>
                    <a:pt x="266" y="21"/>
                    <a:pt x="266" y="21"/>
                  </a:cubicBezTo>
                  <a:cubicBezTo>
                    <a:pt x="260" y="9"/>
                    <a:pt x="246" y="1"/>
                    <a:pt x="232" y="1"/>
                  </a:cubicBezTo>
                  <a:cubicBezTo>
                    <a:pt x="232" y="1"/>
                    <a:pt x="200" y="0"/>
                    <a:pt x="198" y="0"/>
                  </a:cubicBezTo>
                  <a:cubicBezTo>
                    <a:pt x="183" y="0"/>
                    <a:pt x="170" y="8"/>
                    <a:pt x="163" y="21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1" y="117"/>
                    <a:pt x="109" y="119"/>
                    <a:pt x="108" y="122"/>
                  </a:cubicBezTo>
                  <a:cubicBezTo>
                    <a:pt x="111" y="121"/>
                    <a:pt x="115" y="121"/>
                    <a:pt x="119" y="120"/>
                  </a:cubicBezTo>
                  <a:cubicBezTo>
                    <a:pt x="119" y="120"/>
                    <a:pt x="120" y="119"/>
                    <a:pt x="120" y="118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7" y="15"/>
                    <a:pt x="187" y="8"/>
                    <a:pt x="198" y="8"/>
                  </a:cubicBezTo>
                  <a:cubicBezTo>
                    <a:pt x="208" y="8"/>
                    <a:pt x="219" y="15"/>
                    <a:pt x="224" y="25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81" y="129"/>
                    <a:pt x="287" y="144"/>
                    <a:pt x="279" y="156"/>
                  </a:cubicBezTo>
                  <a:cubicBezTo>
                    <a:pt x="270" y="168"/>
                    <a:pt x="255" y="169"/>
                    <a:pt x="249" y="169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40" y="169"/>
                    <a:pt x="125" y="168"/>
                    <a:pt x="116" y="156"/>
                  </a:cubicBezTo>
                  <a:cubicBezTo>
                    <a:pt x="111" y="147"/>
                    <a:pt x="112" y="138"/>
                    <a:pt x="115" y="130"/>
                  </a:cubicBezTo>
                  <a:cubicBezTo>
                    <a:pt x="112" y="130"/>
                    <a:pt x="106" y="132"/>
                    <a:pt x="105" y="132"/>
                  </a:cubicBezTo>
                  <a:cubicBezTo>
                    <a:pt x="42" y="151"/>
                    <a:pt x="0" y="177"/>
                    <a:pt x="0" y="177"/>
                  </a:cubicBezTo>
                  <a:cubicBezTo>
                    <a:pt x="0" y="177"/>
                    <a:pt x="107" y="227"/>
                    <a:pt x="238" y="227"/>
                  </a:cubicBezTo>
                  <a:cubicBezTo>
                    <a:pt x="485" y="227"/>
                    <a:pt x="485" y="227"/>
                    <a:pt x="485" y="227"/>
                  </a:cubicBezTo>
                  <a:cubicBezTo>
                    <a:pt x="617" y="227"/>
                    <a:pt x="723" y="177"/>
                    <a:pt x="723" y="177"/>
                  </a:cubicBezTo>
                  <a:cubicBezTo>
                    <a:pt x="723" y="177"/>
                    <a:pt x="681" y="151"/>
                    <a:pt x="618" y="1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26" name="Group 6"/>
          <p:cNvGrpSpPr/>
          <p:nvPr/>
        </p:nvGrpSpPr>
        <p:grpSpPr bwMode="auto">
          <a:xfrm>
            <a:off x="6713278" y="3269933"/>
            <a:ext cx="585605" cy="585787"/>
            <a:chOff x="6942614" y="3605895"/>
            <a:chExt cx="585787" cy="585787"/>
          </a:xfrm>
        </p:grpSpPr>
        <p:sp>
          <p:nvSpPr>
            <p:cNvPr id="27" name="Oval 43"/>
            <p:cNvSpPr/>
            <p:nvPr/>
          </p:nvSpPr>
          <p:spPr>
            <a:xfrm>
              <a:off x="6942614" y="3605895"/>
              <a:ext cx="585787" cy="58578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zh-CN" altLang="zh-CN" sz="1600">
                <a:solidFill>
                  <a:schemeClr val="bg1"/>
                </a:solidFill>
              </a:endParaRPr>
            </a:p>
          </p:txBody>
        </p:sp>
        <p:grpSp>
          <p:nvGrpSpPr>
            <p:cNvPr id="28" name="Group 44"/>
            <p:cNvGrpSpPr/>
            <p:nvPr/>
          </p:nvGrpSpPr>
          <p:grpSpPr>
            <a:xfrm>
              <a:off x="7126098" y="3698984"/>
              <a:ext cx="224027" cy="467971"/>
              <a:chOff x="392948" y="304311"/>
              <a:chExt cx="1589091" cy="3319466"/>
            </a:xfrm>
            <a:solidFill>
              <a:schemeClr val="bg1"/>
            </a:solidFill>
          </p:grpSpPr>
          <p:sp>
            <p:nvSpPr>
              <p:cNvPr id="29" name="Freeform 9"/>
              <p:cNvSpPr>
                <a:spLocks noEditPoints="1"/>
              </p:cNvSpPr>
              <p:nvPr/>
            </p:nvSpPr>
            <p:spPr bwMode="auto">
              <a:xfrm>
                <a:off x="392948" y="794850"/>
                <a:ext cx="1589091" cy="2828927"/>
              </a:xfrm>
              <a:custGeom>
                <a:avLst/>
                <a:gdLst>
                  <a:gd name="T0" fmla="*/ 421 w 421"/>
                  <a:gd name="T1" fmla="*/ 509 h 751"/>
                  <a:gd name="T2" fmla="*/ 359 w 421"/>
                  <a:gd name="T3" fmla="*/ 306 h 751"/>
                  <a:gd name="T4" fmla="*/ 338 w 421"/>
                  <a:gd name="T5" fmla="*/ 0 h 751"/>
                  <a:gd name="T6" fmla="*/ 307 w 421"/>
                  <a:gd name="T7" fmla="*/ 216 h 751"/>
                  <a:gd name="T8" fmla="*/ 307 w 421"/>
                  <a:gd name="T9" fmla="*/ 214 h 751"/>
                  <a:gd name="T10" fmla="*/ 307 w 421"/>
                  <a:gd name="T11" fmla="*/ 204 h 751"/>
                  <a:gd name="T12" fmla="*/ 288 w 421"/>
                  <a:gd name="T13" fmla="*/ 204 h 751"/>
                  <a:gd name="T14" fmla="*/ 288 w 421"/>
                  <a:gd name="T15" fmla="*/ 230 h 751"/>
                  <a:gd name="T16" fmla="*/ 279 w 421"/>
                  <a:gd name="T17" fmla="*/ 238 h 751"/>
                  <a:gd name="T18" fmla="*/ 278 w 421"/>
                  <a:gd name="T19" fmla="*/ 204 h 751"/>
                  <a:gd name="T20" fmla="*/ 219 w 421"/>
                  <a:gd name="T21" fmla="*/ 204 h 751"/>
                  <a:gd name="T22" fmla="*/ 219 w 421"/>
                  <a:gd name="T23" fmla="*/ 243 h 751"/>
                  <a:gd name="T24" fmla="*/ 274 w 421"/>
                  <a:gd name="T25" fmla="*/ 243 h 751"/>
                  <a:gd name="T26" fmla="*/ 270 w 421"/>
                  <a:gd name="T27" fmla="*/ 247 h 751"/>
                  <a:gd name="T28" fmla="*/ 264 w 421"/>
                  <a:gd name="T29" fmla="*/ 254 h 751"/>
                  <a:gd name="T30" fmla="*/ 219 w 421"/>
                  <a:gd name="T31" fmla="*/ 254 h 751"/>
                  <a:gd name="T32" fmla="*/ 219 w 421"/>
                  <a:gd name="T33" fmla="*/ 291 h 751"/>
                  <a:gd name="T34" fmla="*/ 233 w 421"/>
                  <a:gd name="T35" fmla="*/ 291 h 751"/>
                  <a:gd name="T36" fmla="*/ 219 w 421"/>
                  <a:gd name="T37" fmla="*/ 300 h 751"/>
                  <a:gd name="T38" fmla="*/ 219 w 421"/>
                  <a:gd name="T39" fmla="*/ 291 h 751"/>
                  <a:gd name="T40" fmla="*/ 210 w 421"/>
                  <a:gd name="T41" fmla="*/ 291 h 751"/>
                  <a:gd name="T42" fmla="*/ 210 w 421"/>
                  <a:gd name="T43" fmla="*/ 302 h 751"/>
                  <a:gd name="T44" fmla="*/ 217 w 421"/>
                  <a:gd name="T45" fmla="*/ 302 h 751"/>
                  <a:gd name="T46" fmla="*/ 213 w 421"/>
                  <a:gd name="T47" fmla="*/ 306 h 751"/>
                  <a:gd name="T48" fmla="*/ 210 w 421"/>
                  <a:gd name="T49" fmla="*/ 303 h 751"/>
                  <a:gd name="T50" fmla="*/ 210 w 421"/>
                  <a:gd name="T51" fmla="*/ 302 h 751"/>
                  <a:gd name="T52" fmla="*/ 209 w 421"/>
                  <a:gd name="T53" fmla="*/ 302 h 751"/>
                  <a:gd name="T54" fmla="*/ 185 w 421"/>
                  <a:gd name="T55" fmla="*/ 291 h 751"/>
                  <a:gd name="T56" fmla="*/ 185 w 421"/>
                  <a:gd name="T57" fmla="*/ 291 h 751"/>
                  <a:gd name="T58" fmla="*/ 210 w 421"/>
                  <a:gd name="T59" fmla="*/ 291 h 751"/>
                  <a:gd name="T60" fmla="*/ 210 w 421"/>
                  <a:gd name="T61" fmla="*/ 254 h 751"/>
                  <a:gd name="T62" fmla="*/ 162 w 421"/>
                  <a:gd name="T63" fmla="*/ 254 h 751"/>
                  <a:gd name="T64" fmla="*/ 161 w 421"/>
                  <a:gd name="T65" fmla="*/ 252 h 751"/>
                  <a:gd name="T66" fmla="*/ 153 w 421"/>
                  <a:gd name="T67" fmla="*/ 244 h 751"/>
                  <a:gd name="T68" fmla="*/ 153 w 421"/>
                  <a:gd name="T69" fmla="*/ 243 h 751"/>
                  <a:gd name="T70" fmla="*/ 152 w 421"/>
                  <a:gd name="T71" fmla="*/ 243 h 751"/>
                  <a:gd name="T72" fmla="*/ 143 w 421"/>
                  <a:gd name="T73" fmla="*/ 235 h 751"/>
                  <a:gd name="T74" fmla="*/ 144 w 421"/>
                  <a:gd name="T75" fmla="*/ 204 h 751"/>
                  <a:gd name="T76" fmla="*/ 122 w 421"/>
                  <a:gd name="T77" fmla="*/ 204 h 751"/>
                  <a:gd name="T78" fmla="*/ 122 w 421"/>
                  <a:gd name="T79" fmla="*/ 214 h 751"/>
                  <a:gd name="T80" fmla="*/ 122 w 421"/>
                  <a:gd name="T81" fmla="*/ 219 h 751"/>
                  <a:gd name="T82" fmla="*/ 71 w 421"/>
                  <a:gd name="T83" fmla="*/ 0 h 751"/>
                  <a:gd name="T84" fmla="*/ 71 w 421"/>
                  <a:gd name="T85" fmla="*/ 310 h 751"/>
                  <a:gd name="T86" fmla="*/ 0 w 421"/>
                  <a:gd name="T87" fmla="*/ 503 h 751"/>
                  <a:gd name="T88" fmla="*/ 131 w 421"/>
                  <a:gd name="T89" fmla="*/ 412 h 751"/>
                  <a:gd name="T90" fmla="*/ 301 w 421"/>
                  <a:gd name="T91" fmla="*/ 409 h 751"/>
                  <a:gd name="T92" fmla="*/ 421 w 421"/>
                  <a:gd name="T93" fmla="*/ 509 h 751"/>
                  <a:gd name="T94" fmla="*/ 218 w 421"/>
                  <a:gd name="T95" fmla="*/ 384 h 751"/>
                  <a:gd name="T96" fmla="*/ 217 w 421"/>
                  <a:gd name="T97" fmla="*/ 384 h 751"/>
                  <a:gd name="T98" fmla="*/ 217 w 421"/>
                  <a:gd name="T99" fmla="*/ 384 h 751"/>
                  <a:gd name="T100" fmla="*/ 218 w 421"/>
                  <a:gd name="T101" fmla="*/ 384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21" h="751">
                    <a:moveTo>
                      <a:pt x="421" y="509"/>
                    </a:moveTo>
                    <a:cubicBezTo>
                      <a:pt x="421" y="509"/>
                      <a:pt x="400" y="323"/>
                      <a:pt x="359" y="306"/>
                    </a:cubicBezTo>
                    <a:cubicBezTo>
                      <a:pt x="391" y="250"/>
                      <a:pt x="338" y="0"/>
                      <a:pt x="338" y="0"/>
                    </a:cubicBezTo>
                    <a:cubicBezTo>
                      <a:pt x="338" y="0"/>
                      <a:pt x="355" y="183"/>
                      <a:pt x="307" y="216"/>
                    </a:cubicBezTo>
                    <a:cubicBezTo>
                      <a:pt x="307" y="215"/>
                      <a:pt x="307" y="215"/>
                      <a:pt x="307" y="214"/>
                    </a:cubicBezTo>
                    <a:cubicBezTo>
                      <a:pt x="307" y="211"/>
                      <a:pt x="307" y="207"/>
                      <a:pt x="307" y="204"/>
                    </a:cubicBezTo>
                    <a:cubicBezTo>
                      <a:pt x="288" y="204"/>
                      <a:pt x="288" y="204"/>
                      <a:pt x="288" y="204"/>
                    </a:cubicBezTo>
                    <a:cubicBezTo>
                      <a:pt x="288" y="213"/>
                      <a:pt x="288" y="222"/>
                      <a:pt x="288" y="230"/>
                    </a:cubicBezTo>
                    <a:cubicBezTo>
                      <a:pt x="285" y="233"/>
                      <a:pt x="281" y="236"/>
                      <a:pt x="279" y="238"/>
                    </a:cubicBezTo>
                    <a:cubicBezTo>
                      <a:pt x="279" y="227"/>
                      <a:pt x="278" y="216"/>
                      <a:pt x="278" y="204"/>
                    </a:cubicBezTo>
                    <a:cubicBezTo>
                      <a:pt x="219" y="204"/>
                      <a:pt x="219" y="204"/>
                      <a:pt x="219" y="204"/>
                    </a:cubicBezTo>
                    <a:cubicBezTo>
                      <a:pt x="219" y="243"/>
                      <a:pt x="219" y="243"/>
                      <a:pt x="219" y="243"/>
                    </a:cubicBezTo>
                    <a:cubicBezTo>
                      <a:pt x="274" y="243"/>
                      <a:pt x="274" y="243"/>
                      <a:pt x="274" y="243"/>
                    </a:cubicBezTo>
                    <a:cubicBezTo>
                      <a:pt x="272" y="244"/>
                      <a:pt x="271" y="246"/>
                      <a:pt x="270" y="247"/>
                    </a:cubicBezTo>
                    <a:cubicBezTo>
                      <a:pt x="268" y="250"/>
                      <a:pt x="266" y="252"/>
                      <a:pt x="264" y="254"/>
                    </a:cubicBezTo>
                    <a:cubicBezTo>
                      <a:pt x="219" y="254"/>
                      <a:pt x="219" y="254"/>
                      <a:pt x="219" y="254"/>
                    </a:cubicBezTo>
                    <a:cubicBezTo>
                      <a:pt x="219" y="291"/>
                      <a:pt x="219" y="291"/>
                      <a:pt x="219" y="291"/>
                    </a:cubicBezTo>
                    <a:cubicBezTo>
                      <a:pt x="233" y="291"/>
                      <a:pt x="233" y="291"/>
                      <a:pt x="233" y="291"/>
                    </a:cubicBezTo>
                    <a:cubicBezTo>
                      <a:pt x="227" y="294"/>
                      <a:pt x="223" y="296"/>
                      <a:pt x="219" y="300"/>
                    </a:cubicBezTo>
                    <a:cubicBezTo>
                      <a:pt x="219" y="291"/>
                      <a:pt x="219" y="291"/>
                      <a:pt x="219" y="291"/>
                    </a:cubicBezTo>
                    <a:cubicBezTo>
                      <a:pt x="210" y="291"/>
                      <a:pt x="210" y="291"/>
                      <a:pt x="210" y="291"/>
                    </a:cubicBezTo>
                    <a:cubicBezTo>
                      <a:pt x="210" y="302"/>
                      <a:pt x="210" y="302"/>
                      <a:pt x="210" y="302"/>
                    </a:cubicBezTo>
                    <a:cubicBezTo>
                      <a:pt x="217" y="302"/>
                      <a:pt x="217" y="302"/>
                      <a:pt x="217" y="302"/>
                    </a:cubicBezTo>
                    <a:cubicBezTo>
                      <a:pt x="215" y="304"/>
                      <a:pt x="214" y="305"/>
                      <a:pt x="213" y="306"/>
                    </a:cubicBezTo>
                    <a:cubicBezTo>
                      <a:pt x="212" y="305"/>
                      <a:pt x="211" y="304"/>
                      <a:pt x="210" y="303"/>
                    </a:cubicBezTo>
                    <a:cubicBezTo>
                      <a:pt x="210" y="302"/>
                      <a:pt x="210" y="302"/>
                      <a:pt x="210" y="302"/>
                    </a:cubicBezTo>
                    <a:cubicBezTo>
                      <a:pt x="209" y="302"/>
                      <a:pt x="209" y="302"/>
                      <a:pt x="209" y="302"/>
                    </a:cubicBezTo>
                    <a:cubicBezTo>
                      <a:pt x="203" y="297"/>
                      <a:pt x="195" y="294"/>
                      <a:pt x="185" y="291"/>
                    </a:cubicBezTo>
                    <a:cubicBezTo>
                      <a:pt x="185" y="291"/>
                      <a:pt x="185" y="291"/>
                      <a:pt x="185" y="291"/>
                    </a:cubicBezTo>
                    <a:cubicBezTo>
                      <a:pt x="210" y="291"/>
                      <a:pt x="210" y="291"/>
                      <a:pt x="210" y="291"/>
                    </a:cubicBezTo>
                    <a:cubicBezTo>
                      <a:pt x="210" y="254"/>
                      <a:pt x="210" y="254"/>
                      <a:pt x="210" y="254"/>
                    </a:cubicBezTo>
                    <a:cubicBezTo>
                      <a:pt x="162" y="254"/>
                      <a:pt x="162" y="254"/>
                      <a:pt x="162" y="254"/>
                    </a:cubicBezTo>
                    <a:cubicBezTo>
                      <a:pt x="162" y="253"/>
                      <a:pt x="161" y="253"/>
                      <a:pt x="161" y="252"/>
                    </a:cubicBezTo>
                    <a:cubicBezTo>
                      <a:pt x="158" y="249"/>
                      <a:pt x="156" y="246"/>
                      <a:pt x="153" y="244"/>
                    </a:cubicBezTo>
                    <a:cubicBezTo>
                      <a:pt x="153" y="243"/>
                      <a:pt x="153" y="243"/>
                      <a:pt x="153" y="243"/>
                    </a:cubicBezTo>
                    <a:cubicBezTo>
                      <a:pt x="152" y="243"/>
                      <a:pt x="152" y="243"/>
                      <a:pt x="152" y="243"/>
                    </a:cubicBezTo>
                    <a:cubicBezTo>
                      <a:pt x="149" y="240"/>
                      <a:pt x="146" y="238"/>
                      <a:pt x="143" y="235"/>
                    </a:cubicBezTo>
                    <a:cubicBezTo>
                      <a:pt x="143" y="225"/>
                      <a:pt x="144" y="215"/>
                      <a:pt x="144" y="204"/>
                    </a:cubicBezTo>
                    <a:cubicBezTo>
                      <a:pt x="122" y="204"/>
                      <a:pt x="122" y="204"/>
                      <a:pt x="122" y="204"/>
                    </a:cubicBezTo>
                    <a:cubicBezTo>
                      <a:pt x="122" y="208"/>
                      <a:pt x="122" y="211"/>
                      <a:pt x="122" y="214"/>
                    </a:cubicBezTo>
                    <a:cubicBezTo>
                      <a:pt x="122" y="216"/>
                      <a:pt x="122" y="217"/>
                      <a:pt x="122" y="219"/>
                    </a:cubicBezTo>
                    <a:cubicBezTo>
                      <a:pt x="74" y="187"/>
                      <a:pt x="71" y="0"/>
                      <a:pt x="71" y="0"/>
                    </a:cubicBezTo>
                    <a:cubicBezTo>
                      <a:pt x="71" y="0"/>
                      <a:pt x="39" y="254"/>
                      <a:pt x="71" y="310"/>
                    </a:cubicBezTo>
                    <a:cubicBezTo>
                      <a:pt x="30" y="327"/>
                      <a:pt x="0" y="503"/>
                      <a:pt x="0" y="503"/>
                    </a:cubicBezTo>
                    <a:cubicBezTo>
                      <a:pt x="0" y="503"/>
                      <a:pt x="75" y="431"/>
                      <a:pt x="131" y="412"/>
                    </a:cubicBezTo>
                    <a:cubicBezTo>
                      <a:pt x="151" y="500"/>
                      <a:pt x="219" y="751"/>
                      <a:pt x="301" y="409"/>
                    </a:cubicBezTo>
                    <a:cubicBezTo>
                      <a:pt x="354" y="432"/>
                      <a:pt x="421" y="509"/>
                      <a:pt x="421" y="509"/>
                    </a:cubicBezTo>
                    <a:close/>
                    <a:moveTo>
                      <a:pt x="218" y="384"/>
                    </a:moveTo>
                    <a:cubicBezTo>
                      <a:pt x="217" y="384"/>
                      <a:pt x="217" y="384"/>
                      <a:pt x="217" y="384"/>
                    </a:cubicBezTo>
                    <a:cubicBezTo>
                      <a:pt x="217" y="384"/>
                      <a:pt x="217" y="384"/>
                      <a:pt x="217" y="384"/>
                    </a:cubicBezTo>
                    <a:cubicBezTo>
                      <a:pt x="217" y="384"/>
                      <a:pt x="217" y="384"/>
                      <a:pt x="218" y="3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3765">
                  <a:defRPr/>
                </a:pPr>
                <a:endParaRPr lang="en-US" sz="2400"/>
              </a:p>
            </p:txBody>
          </p:sp>
          <p:grpSp>
            <p:nvGrpSpPr>
              <p:cNvPr id="30" name="Group 46"/>
              <p:cNvGrpSpPr/>
              <p:nvPr/>
            </p:nvGrpSpPr>
            <p:grpSpPr>
              <a:xfrm>
                <a:off x="853323" y="304311"/>
                <a:ext cx="698501" cy="1446214"/>
                <a:chOff x="853323" y="304311"/>
                <a:chExt cx="698501" cy="1446214"/>
              </a:xfrm>
              <a:grpFill/>
            </p:grpSpPr>
            <p:sp>
              <p:nvSpPr>
                <p:cNvPr id="70" name="Freeform 10"/>
                <p:cNvSpPr/>
                <p:nvPr/>
              </p:nvSpPr>
              <p:spPr bwMode="auto">
                <a:xfrm>
                  <a:off x="1220036" y="1220299"/>
                  <a:ext cx="214313" cy="120650"/>
                </a:xfrm>
                <a:custGeom>
                  <a:avLst/>
                  <a:gdLst>
                    <a:gd name="T0" fmla="*/ 0 w 57"/>
                    <a:gd name="T1" fmla="*/ 32 h 32"/>
                    <a:gd name="T2" fmla="*/ 57 w 57"/>
                    <a:gd name="T3" fmla="*/ 32 h 32"/>
                    <a:gd name="T4" fmla="*/ 54 w 57"/>
                    <a:gd name="T5" fmla="*/ 0 h 32"/>
                    <a:gd name="T6" fmla="*/ 0 w 57"/>
                    <a:gd name="T7" fmla="*/ 0 h 32"/>
                    <a:gd name="T8" fmla="*/ 0 w 57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32">
                      <a:moveTo>
                        <a:pt x="0" y="32"/>
                      </a:moveTo>
                      <a:cubicBezTo>
                        <a:pt x="57" y="32"/>
                        <a:pt x="57" y="32"/>
                        <a:pt x="57" y="32"/>
                      </a:cubicBezTo>
                      <a:cubicBezTo>
                        <a:pt x="56" y="21"/>
                        <a:pt x="55" y="11"/>
                        <a:pt x="5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71" name="Freeform 11"/>
                <p:cNvSpPr/>
                <p:nvPr/>
              </p:nvSpPr>
              <p:spPr bwMode="auto">
                <a:xfrm>
                  <a:off x="1416886" y="836124"/>
                  <a:ext cx="74613" cy="161925"/>
                </a:xfrm>
                <a:custGeom>
                  <a:avLst/>
                  <a:gdLst>
                    <a:gd name="T0" fmla="*/ 20 w 20"/>
                    <a:gd name="T1" fmla="*/ 43 h 43"/>
                    <a:gd name="T2" fmla="*/ 12 w 20"/>
                    <a:gd name="T3" fmla="*/ 0 h 43"/>
                    <a:gd name="T4" fmla="*/ 0 w 20"/>
                    <a:gd name="T5" fmla="*/ 0 h 43"/>
                    <a:gd name="T6" fmla="*/ 6 w 20"/>
                    <a:gd name="T7" fmla="*/ 43 h 43"/>
                    <a:gd name="T8" fmla="*/ 20 w 20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43">
                      <a:moveTo>
                        <a:pt x="20" y="43"/>
                      </a:moveTo>
                      <a:cubicBezTo>
                        <a:pt x="18" y="28"/>
                        <a:pt x="15" y="14"/>
                        <a:pt x="1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5"/>
                        <a:pt x="4" y="29"/>
                        <a:pt x="6" y="43"/>
                      </a:cubicBezTo>
                      <a:lnTo>
                        <a:pt x="20" y="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72" name="Freeform 12"/>
                <p:cNvSpPr/>
                <p:nvPr/>
              </p:nvSpPr>
              <p:spPr bwMode="auto">
                <a:xfrm>
                  <a:off x="1220036" y="1039324"/>
                  <a:ext cx="200025" cy="139700"/>
                </a:xfrm>
                <a:custGeom>
                  <a:avLst/>
                  <a:gdLst>
                    <a:gd name="T0" fmla="*/ 0 w 53"/>
                    <a:gd name="T1" fmla="*/ 37 h 37"/>
                    <a:gd name="T2" fmla="*/ 53 w 53"/>
                    <a:gd name="T3" fmla="*/ 37 h 37"/>
                    <a:gd name="T4" fmla="*/ 50 w 53"/>
                    <a:gd name="T5" fmla="*/ 0 h 37"/>
                    <a:gd name="T6" fmla="*/ 0 w 53"/>
                    <a:gd name="T7" fmla="*/ 0 h 37"/>
                    <a:gd name="T8" fmla="*/ 0 w 53"/>
                    <a:gd name="T9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37">
                      <a:moveTo>
                        <a:pt x="0" y="37"/>
                      </a:moveTo>
                      <a:cubicBezTo>
                        <a:pt x="53" y="37"/>
                        <a:pt x="53" y="37"/>
                        <a:pt x="53" y="37"/>
                      </a:cubicBezTo>
                      <a:cubicBezTo>
                        <a:pt x="52" y="25"/>
                        <a:pt x="51" y="13"/>
                        <a:pt x="5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73" name="Freeform 13"/>
                <p:cNvSpPr/>
                <p:nvPr/>
              </p:nvSpPr>
              <p:spPr bwMode="auto">
                <a:xfrm>
                  <a:off x="1442286" y="1039324"/>
                  <a:ext cx="79375" cy="139700"/>
                </a:xfrm>
                <a:custGeom>
                  <a:avLst/>
                  <a:gdLst>
                    <a:gd name="T0" fmla="*/ 21 w 21"/>
                    <a:gd name="T1" fmla="*/ 37 h 37"/>
                    <a:gd name="T2" fmla="*/ 15 w 21"/>
                    <a:gd name="T3" fmla="*/ 0 h 37"/>
                    <a:gd name="T4" fmla="*/ 0 w 21"/>
                    <a:gd name="T5" fmla="*/ 0 h 37"/>
                    <a:gd name="T6" fmla="*/ 4 w 21"/>
                    <a:gd name="T7" fmla="*/ 37 h 37"/>
                    <a:gd name="T8" fmla="*/ 21 w 21"/>
                    <a:gd name="T9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37">
                      <a:moveTo>
                        <a:pt x="21" y="37"/>
                      </a:moveTo>
                      <a:cubicBezTo>
                        <a:pt x="19" y="25"/>
                        <a:pt x="17" y="12"/>
                        <a:pt x="1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3"/>
                        <a:pt x="3" y="25"/>
                        <a:pt x="4" y="37"/>
                      </a:cubicBezTo>
                      <a:lnTo>
                        <a:pt x="21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74" name="Freeform 14"/>
                <p:cNvSpPr/>
                <p:nvPr/>
              </p:nvSpPr>
              <p:spPr bwMode="auto">
                <a:xfrm>
                  <a:off x="1354974" y="493224"/>
                  <a:ext cx="53975" cy="131763"/>
                </a:xfrm>
                <a:custGeom>
                  <a:avLst/>
                  <a:gdLst>
                    <a:gd name="T0" fmla="*/ 14 w 14"/>
                    <a:gd name="T1" fmla="*/ 35 h 35"/>
                    <a:gd name="T2" fmla="*/ 1 w 14"/>
                    <a:gd name="T3" fmla="*/ 0 h 35"/>
                    <a:gd name="T4" fmla="*/ 0 w 14"/>
                    <a:gd name="T5" fmla="*/ 0 h 35"/>
                    <a:gd name="T6" fmla="*/ 7 w 14"/>
                    <a:gd name="T7" fmla="*/ 35 h 35"/>
                    <a:gd name="T8" fmla="*/ 14 w 14"/>
                    <a:gd name="T9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35">
                      <a:moveTo>
                        <a:pt x="14" y="35"/>
                      </a:moveTo>
                      <a:cubicBezTo>
                        <a:pt x="10" y="23"/>
                        <a:pt x="6" y="1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2"/>
                        <a:pt x="5" y="24"/>
                        <a:pt x="7" y="35"/>
                      </a:cubicBezTo>
                      <a:lnTo>
                        <a:pt x="14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75" name="Freeform 15"/>
                <p:cNvSpPr/>
                <p:nvPr/>
              </p:nvSpPr>
              <p:spPr bwMode="auto">
                <a:xfrm>
                  <a:off x="1389899" y="669436"/>
                  <a:ext cx="60325" cy="125413"/>
                </a:xfrm>
                <a:custGeom>
                  <a:avLst/>
                  <a:gdLst>
                    <a:gd name="T0" fmla="*/ 16 w 16"/>
                    <a:gd name="T1" fmla="*/ 33 h 33"/>
                    <a:gd name="T2" fmla="*/ 8 w 16"/>
                    <a:gd name="T3" fmla="*/ 0 h 33"/>
                    <a:gd name="T4" fmla="*/ 0 w 16"/>
                    <a:gd name="T5" fmla="*/ 0 h 33"/>
                    <a:gd name="T6" fmla="*/ 5 w 16"/>
                    <a:gd name="T7" fmla="*/ 33 h 33"/>
                    <a:gd name="T8" fmla="*/ 16 w 16"/>
                    <a:gd name="T9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3">
                      <a:moveTo>
                        <a:pt x="16" y="33"/>
                      </a:moveTo>
                      <a:cubicBezTo>
                        <a:pt x="14" y="21"/>
                        <a:pt x="11" y="10"/>
                        <a:pt x="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1"/>
                        <a:pt x="4" y="22"/>
                        <a:pt x="5" y="33"/>
                      </a:cubicBezTo>
                      <a:lnTo>
                        <a:pt x="16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76" name="Freeform 16"/>
                <p:cNvSpPr/>
                <p:nvPr/>
              </p:nvSpPr>
              <p:spPr bwMode="auto">
                <a:xfrm>
                  <a:off x="864435" y="1220299"/>
                  <a:ext cx="90488" cy="120650"/>
                </a:xfrm>
                <a:custGeom>
                  <a:avLst/>
                  <a:gdLst>
                    <a:gd name="T0" fmla="*/ 4 w 24"/>
                    <a:gd name="T1" fmla="*/ 0 h 32"/>
                    <a:gd name="T2" fmla="*/ 0 w 24"/>
                    <a:gd name="T3" fmla="*/ 32 h 32"/>
                    <a:gd name="T4" fmla="*/ 21 w 24"/>
                    <a:gd name="T5" fmla="*/ 32 h 32"/>
                    <a:gd name="T6" fmla="*/ 24 w 24"/>
                    <a:gd name="T7" fmla="*/ 0 h 32"/>
                    <a:gd name="T8" fmla="*/ 4 w 24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32">
                      <a:moveTo>
                        <a:pt x="4" y="0"/>
                      </a:moveTo>
                      <a:cubicBezTo>
                        <a:pt x="2" y="11"/>
                        <a:pt x="1" y="21"/>
                        <a:pt x="0" y="32"/>
                      </a:cubicBezTo>
                      <a:cubicBezTo>
                        <a:pt x="21" y="32"/>
                        <a:pt x="21" y="32"/>
                        <a:pt x="21" y="32"/>
                      </a:cubicBezTo>
                      <a:cubicBezTo>
                        <a:pt x="22" y="21"/>
                        <a:pt x="23" y="11"/>
                        <a:pt x="24" y="0"/>
                      </a:cubicBez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77" name="Freeform 17"/>
                <p:cNvSpPr/>
                <p:nvPr/>
              </p:nvSpPr>
              <p:spPr bwMode="auto">
                <a:xfrm>
                  <a:off x="951748" y="669436"/>
                  <a:ext cx="71438" cy="125413"/>
                </a:xfrm>
                <a:custGeom>
                  <a:avLst/>
                  <a:gdLst>
                    <a:gd name="T0" fmla="*/ 9 w 19"/>
                    <a:gd name="T1" fmla="*/ 0 h 33"/>
                    <a:gd name="T2" fmla="*/ 0 w 19"/>
                    <a:gd name="T3" fmla="*/ 33 h 33"/>
                    <a:gd name="T4" fmla="*/ 14 w 19"/>
                    <a:gd name="T5" fmla="*/ 33 h 33"/>
                    <a:gd name="T6" fmla="*/ 19 w 19"/>
                    <a:gd name="T7" fmla="*/ 0 h 33"/>
                    <a:gd name="T8" fmla="*/ 9 w 19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33">
                      <a:moveTo>
                        <a:pt x="9" y="0"/>
                      </a:moveTo>
                      <a:cubicBezTo>
                        <a:pt x="6" y="10"/>
                        <a:pt x="3" y="21"/>
                        <a:pt x="0" y="33"/>
                      </a:cubicBezTo>
                      <a:cubicBezTo>
                        <a:pt x="14" y="33"/>
                        <a:pt x="14" y="33"/>
                        <a:pt x="14" y="33"/>
                      </a:cubicBezTo>
                      <a:cubicBezTo>
                        <a:pt x="16" y="22"/>
                        <a:pt x="17" y="11"/>
                        <a:pt x="19" y="0"/>
                      </a:cubicBez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78" name="Freeform 18"/>
                <p:cNvSpPr/>
                <p:nvPr/>
              </p:nvSpPr>
              <p:spPr bwMode="auto">
                <a:xfrm>
                  <a:off x="883485" y="1039324"/>
                  <a:ext cx="87313" cy="139700"/>
                </a:xfrm>
                <a:custGeom>
                  <a:avLst/>
                  <a:gdLst>
                    <a:gd name="T0" fmla="*/ 6 w 23"/>
                    <a:gd name="T1" fmla="*/ 0 h 37"/>
                    <a:gd name="T2" fmla="*/ 0 w 23"/>
                    <a:gd name="T3" fmla="*/ 37 h 37"/>
                    <a:gd name="T4" fmla="*/ 19 w 23"/>
                    <a:gd name="T5" fmla="*/ 37 h 37"/>
                    <a:gd name="T6" fmla="*/ 23 w 23"/>
                    <a:gd name="T7" fmla="*/ 0 h 37"/>
                    <a:gd name="T8" fmla="*/ 6 w 23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37">
                      <a:moveTo>
                        <a:pt x="6" y="0"/>
                      </a:moveTo>
                      <a:cubicBezTo>
                        <a:pt x="4" y="12"/>
                        <a:pt x="2" y="25"/>
                        <a:pt x="0" y="37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21" y="25"/>
                        <a:pt x="22" y="13"/>
                        <a:pt x="23" y="0"/>
                      </a:cubicBez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79" name="Freeform 19"/>
                <p:cNvSpPr/>
                <p:nvPr/>
              </p:nvSpPr>
              <p:spPr bwMode="auto">
                <a:xfrm>
                  <a:off x="1102561" y="304311"/>
                  <a:ext cx="82550" cy="147638"/>
                </a:xfrm>
                <a:custGeom>
                  <a:avLst/>
                  <a:gdLst>
                    <a:gd name="T0" fmla="*/ 22 w 22"/>
                    <a:gd name="T1" fmla="*/ 0 h 39"/>
                    <a:gd name="T2" fmla="*/ 0 w 22"/>
                    <a:gd name="T3" fmla="*/ 19 h 39"/>
                    <a:gd name="T4" fmla="*/ 5 w 22"/>
                    <a:gd name="T5" fmla="*/ 21 h 39"/>
                    <a:gd name="T6" fmla="*/ 1 w 22"/>
                    <a:gd name="T7" fmla="*/ 39 h 39"/>
                    <a:gd name="T8" fmla="*/ 22 w 22"/>
                    <a:gd name="T9" fmla="*/ 39 h 39"/>
                    <a:gd name="T10" fmla="*/ 22 w 22"/>
                    <a:gd name="T11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9">
                      <a:moveTo>
                        <a:pt x="22" y="0"/>
                      </a:moveTo>
                      <a:cubicBezTo>
                        <a:pt x="14" y="2"/>
                        <a:pt x="7" y="9"/>
                        <a:pt x="0" y="19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3" y="27"/>
                        <a:pt x="2" y="33"/>
                        <a:pt x="1" y="39"/>
                      </a:cubicBezTo>
                      <a:cubicBezTo>
                        <a:pt x="22" y="39"/>
                        <a:pt x="22" y="39"/>
                        <a:pt x="22" y="39"/>
                      </a:cubicBezTo>
                      <a:lnTo>
                        <a:pt x="2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80" name="Freeform 20"/>
                <p:cNvSpPr/>
                <p:nvPr/>
              </p:nvSpPr>
              <p:spPr bwMode="auto">
                <a:xfrm>
                  <a:off x="1220036" y="304311"/>
                  <a:ext cx="90488" cy="147638"/>
                </a:xfrm>
                <a:custGeom>
                  <a:avLst/>
                  <a:gdLst>
                    <a:gd name="T0" fmla="*/ 20 w 24"/>
                    <a:gd name="T1" fmla="*/ 21 h 39"/>
                    <a:gd name="T2" fmla="*/ 22 w 24"/>
                    <a:gd name="T3" fmla="*/ 20 h 39"/>
                    <a:gd name="T4" fmla="*/ 0 w 24"/>
                    <a:gd name="T5" fmla="*/ 0 h 39"/>
                    <a:gd name="T6" fmla="*/ 0 w 24"/>
                    <a:gd name="T7" fmla="*/ 39 h 39"/>
                    <a:gd name="T8" fmla="*/ 24 w 24"/>
                    <a:gd name="T9" fmla="*/ 39 h 39"/>
                    <a:gd name="T10" fmla="*/ 20 w 24"/>
                    <a:gd name="T11" fmla="*/ 21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" h="39">
                      <a:moveTo>
                        <a:pt x="20" y="21"/>
                      </a:move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15" y="9"/>
                        <a:pt x="8" y="2"/>
                        <a:pt x="0" y="0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24" y="39"/>
                        <a:pt x="24" y="39"/>
                        <a:pt x="24" y="39"/>
                      </a:cubicBezTo>
                      <a:cubicBezTo>
                        <a:pt x="22" y="33"/>
                        <a:pt x="21" y="27"/>
                        <a:pt x="20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81" name="Freeform 21"/>
                <p:cNvSpPr/>
                <p:nvPr/>
              </p:nvSpPr>
              <p:spPr bwMode="auto">
                <a:xfrm>
                  <a:off x="1061286" y="429724"/>
                  <a:ext cx="11113" cy="22225"/>
                </a:xfrm>
                <a:custGeom>
                  <a:avLst/>
                  <a:gdLst>
                    <a:gd name="T0" fmla="*/ 0 w 3"/>
                    <a:gd name="T1" fmla="*/ 6 h 6"/>
                    <a:gd name="T2" fmla="*/ 2 w 3"/>
                    <a:gd name="T3" fmla="*/ 6 h 6"/>
                    <a:gd name="T4" fmla="*/ 3 w 3"/>
                    <a:gd name="T5" fmla="*/ 0 h 6"/>
                    <a:gd name="T6" fmla="*/ 0 w 3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6">
                      <a:moveTo>
                        <a:pt x="0" y="6"/>
                      </a:move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4"/>
                        <a:pt x="3" y="2"/>
                        <a:pt x="3" y="0"/>
                      </a:cubicBezTo>
                      <a:cubicBezTo>
                        <a:pt x="2" y="2"/>
                        <a:pt x="1" y="4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82" name="Freeform 22"/>
                <p:cNvSpPr/>
                <p:nvPr/>
              </p:nvSpPr>
              <p:spPr bwMode="auto">
                <a:xfrm>
                  <a:off x="996198" y="493224"/>
                  <a:ext cx="61913" cy="131763"/>
                </a:xfrm>
                <a:custGeom>
                  <a:avLst/>
                  <a:gdLst>
                    <a:gd name="T0" fmla="*/ 12 w 16"/>
                    <a:gd name="T1" fmla="*/ 0 h 35"/>
                    <a:gd name="T2" fmla="*/ 0 w 16"/>
                    <a:gd name="T3" fmla="*/ 35 h 35"/>
                    <a:gd name="T4" fmla="*/ 9 w 16"/>
                    <a:gd name="T5" fmla="*/ 35 h 35"/>
                    <a:gd name="T6" fmla="*/ 16 w 16"/>
                    <a:gd name="T7" fmla="*/ 0 h 35"/>
                    <a:gd name="T8" fmla="*/ 12 w 16"/>
                    <a:gd name="T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5">
                      <a:moveTo>
                        <a:pt x="12" y="0"/>
                      </a:moveTo>
                      <a:cubicBezTo>
                        <a:pt x="8" y="11"/>
                        <a:pt x="4" y="23"/>
                        <a:pt x="0" y="35"/>
                      </a:cubicBezTo>
                      <a:cubicBezTo>
                        <a:pt x="9" y="35"/>
                        <a:pt x="9" y="35"/>
                        <a:pt x="9" y="35"/>
                      </a:cubicBezTo>
                      <a:cubicBezTo>
                        <a:pt x="12" y="24"/>
                        <a:pt x="14" y="12"/>
                        <a:pt x="16" y="0"/>
                      </a:cubicBezTo>
                      <a:lnTo>
                        <a:pt x="1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83" name="Freeform 23"/>
                <p:cNvSpPr/>
                <p:nvPr/>
              </p:nvSpPr>
              <p:spPr bwMode="auto">
                <a:xfrm>
                  <a:off x="913648" y="836124"/>
                  <a:ext cx="82550" cy="161925"/>
                </a:xfrm>
                <a:custGeom>
                  <a:avLst/>
                  <a:gdLst>
                    <a:gd name="T0" fmla="*/ 8 w 22"/>
                    <a:gd name="T1" fmla="*/ 0 h 43"/>
                    <a:gd name="T2" fmla="*/ 0 w 22"/>
                    <a:gd name="T3" fmla="*/ 43 h 43"/>
                    <a:gd name="T4" fmla="*/ 16 w 22"/>
                    <a:gd name="T5" fmla="*/ 43 h 43"/>
                    <a:gd name="T6" fmla="*/ 22 w 22"/>
                    <a:gd name="T7" fmla="*/ 0 h 43"/>
                    <a:gd name="T8" fmla="*/ 8 w 22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43">
                      <a:moveTo>
                        <a:pt x="8" y="0"/>
                      </a:moveTo>
                      <a:cubicBezTo>
                        <a:pt x="5" y="14"/>
                        <a:pt x="2" y="28"/>
                        <a:pt x="0" y="43"/>
                      </a:cubicBezTo>
                      <a:cubicBezTo>
                        <a:pt x="16" y="43"/>
                        <a:pt x="16" y="43"/>
                        <a:pt x="16" y="43"/>
                      </a:cubicBezTo>
                      <a:cubicBezTo>
                        <a:pt x="18" y="29"/>
                        <a:pt x="20" y="15"/>
                        <a:pt x="22" y="0"/>
                      </a:cubicBez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84" name="Freeform 24"/>
                <p:cNvSpPr/>
                <p:nvPr/>
              </p:nvSpPr>
              <p:spPr bwMode="auto">
                <a:xfrm>
                  <a:off x="1220036" y="1382225"/>
                  <a:ext cx="222250" cy="139700"/>
                </a:xfrm>
                <a:custGeom>
                  <a:avLst/>
                  <a:gdLst>
                    <a:gd name="T0" fmla="*/ 0 w 59"/>
                    <a:gd name="T1" fmla="*/ 37 h 37"/>
                    <a:gd name="T2" fmla="*/ 59 w 59"/>
                    <a:gd name="T3" fmla="*/ 37 h 37"/>
                    <a:gd name="T4" fmla="*/ 57 w 59"/>
                    <a:gd name="T5" fmla="*/ 0 h 37"/>
                    <a:gd name="T6" fmla="*/ 0 w 59"/>
                    <a:gd name="T7" fmla="*/ 0 h 37"/>
                    <a:gd name="T8" fmla="*/ 0 w 59"/>
                    <a:gd name="T9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37">
                      <a:moveTo>
                        <a:pt x="0" y="37"/>
                      </a:moveTo>
                      <a:cubicBezTo>
                        <a:pt x="59" y="37"/>
                        <a:pt x="59" y="37"/>
                        <a:pt x="59" y="37"/>
                      </a:cubicBezTo>
                      <a:cubicBezTo>
                        <a:pt x="58" y="25"/>
                        <a:pt x="58" y="13"/>
                        <a:pt x="5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85" name="Freeform 25"/>
                <p:cNvSpPr/>
                <p:nvPr/>
              </p:nvSpPr>
              <p:spPr bwMode="auto">
                <a:xfrm>
                  <a:off x="1012073" y="836124"/>
                  <a:ext cx="173038" cy="161925"/>
                </a:xfrm>
                <a:custGeom>
                  <a:avLst/>
                  <a:gdLst>
                    <a:gd name="T0" fmla="*/ 46 w 46"/>
                    <a:gd name="T1" fmla="*/ 0 h 43"/>
                    <a:gd name="T2" fmla="*/ 6 w 46"/>
                    <a:gd name="T3" fmla="*/ 0 h 43"/>
                    <a:gd name="T4" fmla="*/ 0 w 46"/>
                    <a:gd name="T5" fmla="*/ 43 h 43"/>
                    <a:gd name="T6" fmla="*/ 46 w 46"/>
                    <a:gd name="T7" fmla="*/ 43 h 43"/>
                    <a:gd name="T8" fmla="*/ 46 w 46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43">
                      <a:moveTo>
                        <a:pt x="46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4" y="15"/>
                        <a:pt x="2" y="29"/>
                        <a:pt x="0" y="43"/>
                      </a:cubicBezTo>
                      <a:cubicBezTo>
                        <a:pt x="46" y="43"/>
                        <a:pt x="46" y="43"/>
                        <a:pt x="46" y="43"/>
                      </a:cubicBezTo>
                      <a:lnTo>
                        <a:pt x="4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86" name="Freeform 26"/>
                <p:cNvSpPr/>
                <p:nvPr/>
              </p:nvSpPr>
              <p:spPr bwMode="auto">
                <a:xfrm>
                  <a:off x="1069223" y="493224"/>
                  <a:ext cx="115888" cy="131763"/>
                </a:xfrm>
                <a:custGeom>
                  <a:avLst/>
                  <a:gdLst>
                    <a:gd name="T0" fmla="*/ 31 w 31"/>
                    <a:gd name="T1" fmla="*/ 0 h 35"/>
                    <a:gd name="T2" fmla="*/ 7 w 31"/>
                    <a:gd name="T3" fmla="*/ 0 h 35"/>
                    <a:gd name="T4" fmla="*/ 0 w 31"/>
                    <a:gd name="T5" fmla="*/ 35 h 35"/>
                    <a:gd name="T6" fmla="*/ 31 w 31"/>
                    <a:gd name="T7" fmla="*/ 35 h 35"/>
                    <a:gd name="T8" fmla="*/ 31 w 31"/>
                    <a:gd name="T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5">
                      <a:moveTo>
                        <a:pt x="31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5" y="12"/>
                        <a:pt x="2" y="24"/>
                        <a:pt x="0" y="35"/>
                      </a:cubicBezTo>
                      <a:cubicBezTo>
                        <a:pt x="31" y="35"/>
                        <a:pt x="31" y="35"/>
                        <a:pt x="31" y="35"/>
                      </a:cubicBezTo>
                      <a:cubicBezTo>
                        <a:pt x="31" y="0"/>
                        <a:pt x="31" y="0"/>
                        <a:pt x="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87" name="Freeform 27"/>
                <p:cNvSpPr/>
                <p:nvPr/>
              </p:nvSpPr>
              <p:spPr bwMode="auto">
                <a:xfrm>
                  <a:off x="993023" y="1039324"/>
                  <a:ext cx="192088" cy="139700"/>
                </a:xfrm>
                <a:custGeom>
                  <a:avLst/>
                  <a:gdLst>
                    <a:gd name="T0" fmla="*/ 51 w 51"/>
                    <a:gd name="T1" fmla="*/ 0 h 37"/>
                    <a:gd name="T2" fmla="*/ 4 w 51"/>
                    <a:gd name="T3" fmla="*/ 0 h 37"/>
                    <a:gd name="T4" fmla="*/ 0 w 51"/>
                    <a:gd name="T5" fmla="*/ 37 h 37"/>
                    <a:gd name="T6" fmla="*/ 51 w 51"/>
                    <a:gd name="T7" fmla="*/ 37 h 37"/>
                    <a:gd name="T8" fmla="*/ 51 w 51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37">
                      <a:moveTo>
                        <a:pt x="51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13"/>
                        <a:pt x="1" y="25"/>
                        <a:pt x="0" y="37"/>
                      </a:cubicBezTo>
                      <a:cubicBezTo>
                        <a:pt x="51" y="37"/>
                        <a:pt x="51" y="37"/>
                        <a:pt x="51" y="37"/>
                      </a:cubicBezTo>
                      <a:lnTo>
                        <a:pt x="5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88" name="Freeform 28"/>
                <p:cNvSpPr/>
                <p:nvPr/>
              </p:nvSpPr>
              <p:spPr bwMode="auto">
                <a:xfrm>
                  <a:off x="1220036" y="836124"/>
                  <a:ext cx="180975" cy="161925"/>
                </a:xfrm>
                <a:custGeom>
                  <a:avLst/>
                  <a:gdLst>
                    <a:gd name="T0" fmla="*/ 0 w 48"/>
                    <a:gd name="T1" fmla="*/ 43 h 43"/>
                    <a:gd name="T2" fmla="*/ 48 w 48"/>
                    <a:gd name="T3" fmla="*/ 43 h 43"/>
                    <a:gd name="T4" fmla="*/ 43 w 48"/>
                    <a:gd name="T5" fmla="*/ 0 h 43"/>
                    <a:gd name="T6" fmla="*/ 0 w 48"/>
                    <a:gd name="T7" fmla="*/ 0 h 43"/>
                    <a:gd name="T8" fmla="*/ 0 w 48"/>
                    <a:gd name="T9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3">
                      <a:moveTo>
                        <a:pt x="0" y="43"/>
                      </a:moveTo>
                      <a:cubicBezTo>
                        <a:pt x="48" y="43"/>
                        <a:pt x="48" y="43"/>
                        <a:pt x="48" y="43"/>
                      </a:cubicBezTo>
                      <a:cubicBezTo>
                        <a:pt x="47" y="29"/>
                        <a:pt x="45" y="15"/>
                        <a:pt x="4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89" name="Freeform 29"/>
                <p:cNvSpPr/>
                <p:nvPr/>
              </p:nvSpPr>
              <p:spPr bwMode="auto">
                <a:xfrm>
                  <a:off x="1220036" y="493224"/>
                  <a:ext cx="123825" cy="131763"/>
                </a:xfrm>
                <a:custGeom>
                  <a:avLst/>
                  <a:gdLst>
                    <a:gd name="T0" fmla="*/ 33 w 33"/>
                    <a:gd name="T1" fmla="*/ 35 h 35"/>
                    <a:gd name="T2" fmla="*/ 26 w 33"/>
                    <a:gd name="T3" fmla="*/ 0 h 35"/>
                    <a:gd name="T4" fmla="*/ 0 w 33"/>
                    <a:gd name="T5" fmla="*/ 0 h 35"/>
                    <a:gd name="T6" fmla="*/ 0 w 33"/>
                    <a:gd name="T7" fmla="*/ 35 h 35"/>
                    <a:gd name="T8" fmla="*/ 33 w 33"/>
                    <a:gd name="T9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35">
                      <a:moveTo>
                        <a:pt x="33" y="35"/>
                      </a:moveTo>
                      <a:cubicBezTo>
                        <a:pt x="31" y="24"/>
                        <a:pt x="29" y="12"/>
                        <a:pt x="2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5"/>
                        <a:pt x="0" y="35"/>
                        <a:pt x="0" y="35"/>
                      </a:cubicBezTo>
                      <a:lnTo>
                        <a:pt x="33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90" name="Freeform 30"/>
                <p:cNvSpPr/>
                <p:nvPr/>
              </p:nvSpPr>
              <p:spPr bwMode="auto">
                <a:xfrm>
                  <a:off x="1220036" y="669436"/>
                  <a:ext cx="153988" cy="125413"/>
                </a:xfrm>
                <a:custGeom>
                  <a:avLst/>
                  <a:gdLst>
                    <a:gd name="T0" fmla="*/ 0 w 41"/>
                    <a:gd name="T1" fmla="*/ 33 h 33"/>
                    <a:gd name="T2" fmla="*/ 41 w 41"/>
                    <a:gd name="T3" fmla="*/ 33 h 33"/>
                    <a:gd name="T4" fmla="*/ 35 w 41"/>
                    <a:gd name="T5" fmla="*/ 0 h 33"/>
                    <a:gd name="T6" fmla="*/ 0 w 41"/>
                    <a:gd name="T7" fmla="*/ 0 h 33"/>
                    <a:gd name="T8" fmla="*/ 0 w 41"/>
                    <a:gd name="T9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33">
                      <a:moveTo>
                        <a:pt x="0" y="33"/>
                      </a:moveTo>
                      <a:cubicBezTo>
                        <a:pt x="41" y="33"/>
                        <a:pt x="41" y="33"/>
                        <a:pt x="41" y="33"/>
                      </a:cubicBezTo>
                      <a:cubicBezTo>
                        <a:pt x="39" y="22"/>
                        <a:pt x="37" y="11"/>
                        <a:pt x="3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91" name="Freeform 31"/>
                <p:cNvSpPr/>
                <p:nvPr/>
              </p:nvSpPr>
              <p:spPr bwMode="auto">
                <a:xfrm>
                  <a:off x="1042236" y="669436"/>
                  <a:ext cx="142875" cy="125413"/>
                </a:xfrm>
                <a:custGeom>
                  <a:avLst/>
                  <a:gdLst>
                    <a:gd name="T0" fmla="*/ 38 w 38"/>
                    <a:gd name="T1" fmla="*/ 0 h 33"/>
                    <a:gd name="T2" fmla="*/ 5 w 38"/>
                    <a:gd name="T3" fmla="*/ 0 h 33"/>
                    <a:gd name="T4" fmla="*/ 0 w 38"/>
                    <a:gd name="T5" fmla="*/ 33 h 33"/>
                    <a:gd name="T6" fmla="*/ 38 w 38"/>
                    <a:gd name="T7" fmla="*/ 33 h 33"/>
                    <a:gd name="T8" fmla="*/ 38 w 38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3">
                      <a:moveTo>
                        <a:pt x="38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11"/>
                        <a:pt x="1" y="22"/>
                        <a:pt x="0" y="33"/>
                      </a:cubicBezTo>
                      <a:cubicBezTo>
                        <a:pt x="38" y="33"/>
                        <a:pt x="38" y="33"/>
                        <a:pt x="38" y="33"/>
                      </a:cubicBezTo>
                      <a:lnTo>
                        <a:pt x="3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92" name="Freeform 32"/>
                <p:cNvSpPr/>
                <p:nvPr/>
              </p:nvSpPr>
              <p:spPr bwMode="auto">
                <a:xfrm>
                  <a:off x="970798" y="1563200"/>
                  <a:ext cx="214313" cy="146050"/>
                </a:xfrm>
                <a:custGeom>
                  <a:avLst/>
                  <a:gdLst>
                    <a:gd name="T0" fmla="*/ 57 w 57"/>
                    <a:gd name="T1" fmla="*/ 0 h 39"/>
                    <a:gd name="T2" fmla="*/ 0 w 57"/>
                    <a:gd name="T3" fmla="*/ 0 h 39"/>
                    <a:gd name="T4" fmla="*/ 0 w 57"/>
                    <a:gd name="T5" fmla="*/ 39 h 39"/>
                    <a:gd name="T6" fmla="*/ 57 w 57"/>
                    <a:gd name="T7" fmla="*/ 39 h 39"/>
                    <a:gd name="T8" fmla="*/ 57 w 57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" h="39">
                      <a:moveTo>
                        <a:pt x="57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4"/>
                        <a:pt x="0" y="27"/>
                        <a:pt x="0" y="39"/>
                      </a:cubicBezTo>
                      <a:cubicBezTo>
                        <a:pt x="57" y="39"/>
                        <a:pt x="57" y="39"/>
                        <a:pt x="57" y="3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93" name="Freeform 33"/>
                <p:cNvSpPr/>
                <p:nvPr/>
              </p:nvSpPr>
              <p:spPr bwMode="auto">
                <a:xfrm>
                  <a:off x="981910" y="1220299"/>
                  <a:ext cx="203200" cy="120650"/>
                </a:xfrm>
                <a:custGeom>
                  <a:avLst/>
                  <a:gdLst>
                    <a:gd name="T0" fmla="*/ 54 w 54"/>
                    <a:gd name="T1" fmla="*/ 0 h 32"/>
                    <a:gd name="T2" fmla="*/ 2 w 54"/>
                    <a:gd name="T3" fmla="*/ 0 h 32"/>
                    <a:gd name="T4" fmla="*/ 0 w 54"/>
                    <a:gd name="T5" fmla="*/ 32 h 32"/>
                    <a:gd name="T6" fmla="*/ 54 w 54"/>
                    <a:gd name="T7" fmla="*/ 32 h 32"/>
                    <a:gd name="T8" fmla="*/ 54 w 54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32">
                      <a:moveTo>
                        <a:pt x="5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1"/>
                        <a:pt x="0" y="21"/>
                        <a:pt x="0" y="32"/>
                      </a:cubicBezTo>
                      <a:cubicBezTo>
                        <a:pt x="54" y="32"/>
                        <a:pt x="54" y="32"/>
                        <a:pt x="54" y="32"/>
                      </a:cubicBezTo>
                      <a:cubicBezTo>
                        <a:pt x="54" y="0"/>
                        <a:pt x="54" y="0"/>
                        <a:pt x="5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94" name="Freeform 34"/>
                <p:cNvSpPr/>
                <p:nvPr/>
              </p:nvSpPr>
              <p:spPr bwMode="auto">
                <a:xfrm>
                  <a:off x="973973" y="1382225"/>
                  <a:ext cx="211138" cy="139700"/>
                </a:xfrm>
                <a:custGeom>
                  <a:avLst/>
                  <a:gdLst>
                    <a:gd name="T0" fmla="*/ 56 w 56"/>
                    <a:gd name="T1" fmla="*/ 0 h 37"/>
                    <a:gd name="T2" fmla="*/ 1 w 56"/>
                    <a:gd name="T3" fmla="*/ 0 h 37"/>
                    <a:gd name="T4" fmla="*/ 0 w 56"/>
                    <a:gd name="T5" fmla="*/ 37 h 37"/>
                    <a:gd name="T6" fmla="*/ 56 w 56"/>
                    <a:gd name="T7" fmla="*/ 37 h 37"/>
                    <a:gd name="T8" fmla="*/ 56 w 56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37">
                      <a:moveTo>
                        <a:pt x="56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3"/>
                        <a:pt x="0" y="25"/>
                        <a:pt x="0" y="37"/>
                      </a:cubicBezTo>
                      <a:cubicBezTo>
                        <a:pt x="56" y="37"/>
                        <a:pt x="56" y="37"/>
                        <a:pt x="56" y="37"/>
                      </a:cubicBezTo>
                      <a:cubicBezTo>
                        <a:pt x="56" y="0"/>
                        <a:pt x="56" y="0"/>
                        <a:pt x="5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95" name="Freeform 35"/>
                <p:cNvSpPr/>
                <p:nvPr/>
              </p:nvSpPr>
              <p:spPr bwMode="auto">
                <a:xfrm>
                  <a:off x="853323" y="1382225"/>
                  <a:ext cx="90488" cy="139700"/>
                </a:xfrm>
                <a:custGeom>
                  <a:avLst/>
                  <a:gdLst>
                    <a:gd name="T0" fmla="*/ 2 w 24"/>
                    <a:gd name="T1" fmla="*/ 0 h 37"/>
                    <a:gd name="T2" fmla="*/ 0 w 24"/>
                    <a:gd name="T3" fmla="*/ 37 h 37"/>
                    <a:gd name="T4" fmla="*/ 22 w 24"/>
                    <a:gd name="T5" fmla="*/ 37 h 37"/>
                    <a:gd name="T6" fmla="*/ 24 w 24"/>
                    <a:gd name="T7" fmla="*/ 0 h 37"/>
                    <a:gd name="T8" fmla="*/ 2 w 24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37">
                      <a:moveTo>
                        <a:pt x="2" y="0"/>
                      </a:moveTo>
                      <a:cubicBezTo>
                        <a:pt x="1" y="13"/>
                        <a:pt x="1" y="25"/>
                        <a:pt x="0" y="37"/>
                      </a:cubicBezTo>
                      <a:cubicBezTo>
                        <a:pt x="22" y="37"/>
                        <a:pt x="22" y="37"/>
                        <a:pt x="22" y="37"/>
                      </a:cubicBezTo>
                      <a:cubicBezTo>
                        <a:pt x="22" y="25"/>
                        <a:pt x="23" y="13"/>
                        <a:pt x="24" y="0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96" name="Freeform 36"/>
                <p:cNvSpPr/>
                <p:nvPr/>
              </p:nvSpPr>
              <p:spPr bwMode="auto">
                <a:xfrm>
                  <a:off x="1472449" y="1382225"/>
                  <a:ext cx="79375" cy="139700"/>
                </a:xfrm>
                <a:custGeom>
                  <a:avLst/>
                  <a:gdLst>
                    <a:gd name="T0" fmla="*/ 21 w 21"/>
                    <a:gd name="T1" fmla="*/ 37 h 37"/>
                    <a:gd name="T2" fmla="*/ 18 w 21"/>
                    <a:gd name="T3" fmla="*/ 0 h 37"/>
                    <a:gd name="T4" fmla="*/ 0 w 21"/>
                    <a:gd name="T5" fmla="*/ 0 h 37"/>
                    <a:gd name="T6" fmla="*/ 1 w 21"/>
                    <a:gd name="T7" fmla="*/ 37 h 37"/>
                    <a:gd name="T8" fmla="*/ 21 w 21"/>
                    <a:gd name="T9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37">
                      <a:moveTo>
                        <a:pt x="21" y="37"/>
                      </a:moveTo>
                      <a:cubicBezTo>
                        <a:pt x="20" y="25"/>
                        <a:pt x="19" y="13"/>
                        <a:pt x="1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"/>
                        <a:pt x="1" y="25"/>
                        <a:pt x="1" y="37"/>
                      </a:cubicBezTo>
                      <a:lnTo>
                        <a:pt x="21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97" name="Freeform 37"/>
                <p:cNvSpPr/>
                <p:nvPr/>
              </p:nvSpPr>
              <p:spPr bwMode="auto">
                <a:xfrm>
                  <a:off x="1461336" y="1220299"/>
                  <a:ext cx="76200" cy="120650"/>
                </a:xfrm>
                <a:custGeom>
                  <a:avLst/>
                  <a:gdLst>
                    <a:gd name="T0" fmla="*/ 20 w 20"/>
                    <a:gd name="T1" fmla="*/ 32 h 32"/>
                    <a:gd name="T2" fmla="*/ 17 w 20"/>
                    <a:gd name="T3" fmla="*/ 0 h 32"/>
                    <a:gd name="T4" fmla="*/ 0 w 20"/>
                    <a:gd name="T5" fmla="*/ 0 h 32"/>
                    <a:gd name="T6" fmla="*/ 2 w 20"/>
                    <a:gd name="T7" fmla="*/ 32 h 32"/>
                    <a:gd name="T8" fmla="*/ 20 w 20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32">
                      <a:moveTo>
                        <a:pt x="20" y="32"/>
                      </a:moveTo>
                      <a:cubicBezTo>
                        <a:pt x="19" y="21"/>
                        <a:pt x="18" y="11"/>
                        <a:pt x="1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1"/>
                        <a:pt x="1" y="21"/>
                        <a:pt x="2" y="32"/>
                      </a:cubicBezTo>
                      <a:lnTo>
                        <a:pt x="2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98" name="Freeform 38"/>
                <p:cNvSpPr/>
                <p:nvPr/>
              </p:nvSpPr>
              <p:spPr bwMode="auto">
                <a:xfrm>
                  <a:off x="1058111" y="451949"/>
                  <a:ext cx="47625" cy="41275"/>
                </a:xfrm>
                <a:custGeom>
                  <a:avLst/>
                  <a:gdLst>
                    <a:gd name="T0" fmla="*/ 13 w 13"/>
                    <a:gd name="T1" fmla="*/ 0 h 11"/>
                    <a:gd name="T2" fmla="*/ 3 w 13"/>
                    <a:gd name="T3" fmla="*/ 0 h 11"/>
                    <a:gd name="T4" fmla="*/ 0 w 13"/>
                    <a:gd name="T5" fmla="*/ 11 h 11"/>
                    <a:gd name="T6" fmla="*/ 10 w 13"/>
                    <a:gd name="T7" fmla="*/ 11 h 11"/>
                    <a:gd name="T8" fmla="*/ 13 w 13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1">
                      <a:moveTo>
                        <a:pt x="1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4"/>
                        <a:pt x="1" y="8"/>
                        <a:pt x="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1" y="8"/>
                        <a:pt x="12" y="4"/>
                        <a:pt x="1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99" name="Freeform 39"/>
                <p:cNvSpPr/>
                <p:nvPr/>
              </p:nvSpPr>
              <p:spPr bwMode="auto">
                <a:xfrm>
                  <a:off x="1310523" y="451949"/>
                  <a:ext cx="44450" cy="41275"/>
                </a:xfrm>
                <a:custGeom>
                  <a:avLst/>
                  <a:gdLst>
                    <a:gd name="T0" fmla="*/ 12 w 12"/>
                    <a:gd name="T1" fmla="*/ 11 h 11"/>
                    <a:gd name="T2" fmla="*/ 11 w 12"/>
                    <a:gd name="T3" fmla="*/ 5 h 11"/>
                    <a:gd name="T4" fmla="*/ 9 w 12"/>
                    <a:gd name="T5" fmla="*/ 0 h 11"/>
                    <a:gd name="T6" fmla="*/ 0 w 12"/>
                    <a:gd name="T7" fmla="*/ 0 h 11"/>
                    <a:gd name="T8" fmla="*/ 2 w 12"/>
                    <a:gd name="T9" fmla="*/ 11 h 11"/>
                    <a:gd name="T10" fmla="*/ 12 w 12"/>
                    <a:gd name="T11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1">
                      <a:moveTo>
                        <a:pt x="12" y="11"/>
                      </a:moveTo>
                      <a:cubicBezTo>
                        <a:pt x="12" y="9"/>
                        <a:pt x="11" y="7"/>
                        <a:pt x="11" y="5"/>
                      </a:cubicBezTo>
                      <a:cubicBezTo>
                        <a:pt x="10" y="3"/>
                        <a:pt x="9" y="2"/>
                        <a:pt x="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4"/>
                        <a:pt x="1" y="8"/>
                        <a:pt x="2" y="11"/>
                      </a:cubicBezTo>
                      <a:lnTo>
                        <a:pt x="12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00" name="Rectangle 40"/>
                <p:cNvSpPr>
                  <a:spLocks noChangeArrowheads="1"/>
                </p:cNvSpPr>
                <p:nvPr/>
              </p:nvSpPr>
              <p:spPr bwMode="auto">
                <a:xfrm>
                  <a:off x="1185111" y="451949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55" name="Freeform 41"/>
                <p:cNvSpPr/>
                <p:nvPr/>
              </p:nvSpPr>
              <p:spPr bwMode="auto">
                <a:xfrm>
                  <a:off x="1023185" y="624986"/>
                  <a:ext cx="46038" cy="44450"/>
                </a:xfrm>
                <a:custGeom>
                  <a:avLst/>
                  <a:gdLst>
                    <a:gd name="T0" fmla="*/ 12 w 12"/>
                    <a:gd name="T1" fmla="*/ 0 h 12"/>
                    <a:gd name="T2" fmla="*/ 2 w 12"/>
                    <a:gd name="T3" fmla="*/ 0 h 12"/>
                    <a:gd name="T4" fmla="*/ 0 w 12"/>
                    <a:gd name="T5" fmla="*/ 12 h 12"/>
                    <a:gd name="T6" fmla="*/ 10 w 12"/>
                    <a:gd name="T7" fmla="*/ 12 h 12"/>
                    <a:gd name="T8" fmla="*/ 12 w 12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1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4"/>
                        <a:pt x="1" y="8"/>
                        <a:pt x="0" y="12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11" y="8"/>
                        <a:pt x="12" y="4"/>
                        <a:pt x="1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56" name="Freeform 42"/>
                <p:cNvSpPr/>
                <p:nvPr/>
              </p:nvSpPr>
              <p:spPr bwMode="auto">
                <a:xfrm>
                  <a:off x="1343861" y="624986"/>
                  <a:ext cx="46038" cy="44450"/>
                </a:xfrm>
                <a:custGeom>
                  <a:avLst/>
                  <a:gdLst>
                    <a:gd name="T0" fmla="*/ 2 w 12"/>
                    <a:gd name="T1" fmla="*/ 12 h 12"/>
                    <a:gd name="T2" fmla="*/ 12 w 12"/>
                    <a:gd name="T3" fmla="*/ 12 h 12"/>
                    <a:gd name="T4" fmla="*/ 10 w 12"/>
                    <a:gd name="T5" fmla="*/ 0 h 12"/>
                    <a:gd name="T6" fmla="*/ 0 w 12"/>
                    <a:gd name="T7" fmla="*/ 0 h 12"/>
                    <a:gd name="T8" fmla="*/ 2 w 12"/>
                    <a:gd name="T9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2">
                      <a:moveTo>
                        <a:pt x="2" y="12"/>
                      </a:move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1" y="8"/>
                        <a:pt x="11" y="4"/>
                        <a:pt x="1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4"/>
                        <a:pt x="2" y="8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57" name="Rectangle 43"/>
                <p:cNvSpPr>
                  <a:spLocks noChangeArrowheads="1"/>
                </p:cNvSpPr>
                <p:nvPr/>
              </p:nvSpPr>
              <p:spPr bwMode="auto">
                <a:xfrm>
                  <a:off x="1185111" y="624986"/>
                  <a:ext cx="34925" cy="4445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58" name="Freeform 44"/>
                <p:cNvSpPr/>
                <p:nvPr/>
              </p:nvSpPr>
              <p:spPr bwMode="auto">
                <a:xfrm>
                  <a:off x="996198" y="794849"/>
                  <a:ext cx="46038" cy="41275"/>
                </a:xfrm>
                <a:custGeom>
                  <a:avLst/>
                  <a:gdLst>
                    <a:gd name="T0" fmla="*/ 12 w 12"/>
                    <a:gd name="T1" fmla="*/ 0 h 11"/>
                    <a:gd name="T2" fmla="*/ 2 w 12"/>
                    <a:gd name="T3" fmla="*/ 0 h 11"/>
                    <a:gd name="T4" fmla="*/ 0 w 12"/>
                    <a:gd name="T5" fmla="*/ 11 h 11"/>
                    <a:gd name="T6" fmla="*/ 10 w 12"/>
                    <a:gd name="T7" fmla="*/ 11 h 11"/>
                    <a:gd name="T8" fmla="*/ 12 w 12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1">
                      <a:moveTo>
                        <a:pt x="1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4"/>
                        <a:pt x="1" y="7"/>
                        <a:pt x="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7"/>
                        <a:pt x="11" y="4"/>
                        <a:pt x="1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59" name="Freeform 45"/>
                <p:cNvSpPr/>
                <p:nvPr/>
              </p:nvSpPr>
              <p:spPr bwMode="auto">
                <a:xfrm>
                  <a:off x="1374024" y="794849"/>
                  <a:ext cx="42863" cy="41275"/>
                </a:xfrm>
                <a:custGeom>
                  <a:avLst/>
                  <a:gdLst>
                    <a:gd name="T0" fmla="*/ 2 w 11"/>
                    <a:gd name="T1" fmla="*/ 11 h 11"/>
                    <a:gd name="T2" fmla="*/ 11 w 11"/>
                    <a:gd name="T3" fmla="*/ 11 h 11"/>
                    <a:gd name="T4" fmla="*/ 9 w 11"/>
                    <a:gd name="T5" fmla="*/ 0 h 11"/>
                    <a:gd name="T6" fmla="*/ 0 w 11"/>
                    <a:gd name="T7" fmla="*/ 0 h 11"/>
                    <a:gd name="T8" fmla="*/ 2 w 11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2" y="11"/>
                      </a:move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7"/>
                        <a:pt x="10" y="4"/>
                        <a:pt x="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"/>
                        <a:pt x="1" y="7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60" name="Rectangle 46"/>
                <p:cNvSpPr>
                  <a:spLocks noChangeArrowheads="1"/>
                </p:cNvSpPr>
                <p:nvPr/>
              </p:nvSpPr>
              <p:spPr bwMode="auto">
                <a:xfrm>
                  <a:off x="1185111" y="794849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61" name="Freeform 47"/>
                <p:cNvSpPr/>
                <p:nvPr/>
              </p:nvSpPr>
              <p:spPr bwMode="auto">
                <a:xfrm>
                  <a:off x="970798" y="998049"/>
                  <a:ext cx="41275" cy="41275"/>
                </a:xfrm>
                <a:custGeom>
                  <a:avLst/>
                  <a:gdLst>
                    <a:gd name="T0" fmla="*/ 11 w 11"/>
                    <a:gd name="T1" fmla="*/ 0 h 11"/>
                    <a:gd name="T2" fmla="*/ 1 w 11"/>
                    <a:gd name="T3" fmla="*/ 0 h 11"/>
                    <a:gd name="T4" fmla="*/ 0 w 11"/>
                    <a:gd name="T5" fmla="*/ 11 h 11"/>
                    <a:gd name="T6" fmla="*/ 10 w 11"/>
                    <a:gd name="T7" fmla="*/ 11 h 11"/>
                    <a:gd name="T8" fmla="*/ 11 w 11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3"/>
                        <a:pt x="1" y="7"/>
                        <a:pt x="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7"/>
                        <a:pt x="11" y="3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62" name="Freeform 48"/>
                <p:cNvSpPr/>
                <p:nvPr/>
              </p:nvSpPr>
              <p:spPr bwMode="auto">
                <a:xfrm>
                  <a:off x="1401011" y="998049"/>
                  <a:ext cx="41275" cy="41275"/>
                </a:xfrm>
                <a:custGeom>
                  <a:avLst/>
                  <a:gdLst>
                    <a:gd name="T0" fmla="*/ 2 w 11"/>
                    <a:gd name="T1" fmla="*/ 11 h 11"/>
                    <a:gd name="T2" fmla="*/ 11 w 11"/>
                    <a:gd name="T3" fmla="*/ 11 h 11"/>
                    <a:gd name="T4" fmla="*/ 10 w 11"/>
                    <a:gd name="T5" fmla="*/ 0 h 11"/>
                    <a:gd name="T6" fmla="*/ 0 w 11"/>
                    <a:gd name="T7" fmla="*/ 0 h 11"/>
                    <a:gd name="T8" fmla="*/ 2 w 11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2" y="11"/>
                      </a:move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7"/>
                        <a:pt x="10" y="3"/>
                        <a:pt x="1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3"/>
                        <a:pt x="1" y="7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63" name="Rectangle 49"/>
                <p:cNvSpPr>
                  <a:spLocks noChangeArrowheads="1"/>
                </p:cNvSpPr>
                <p:nvPr/>
              </p:nvSpPr>
              <p:spPr bwMode="auto">
                <a:xfrm>
                  <a:off x="1185111" y="998049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64" name="Freeform 50"/>
                <p:cNvSpPr/>
                <p:nvPr/>
              </p:nvSpPr>
              <p:spPr bwMode="auto">
                <a:xfrm>
                  <a:off x="951748" y="1179024"/>
                  <a:ext cx="41275" cy="41275"/>
                </a:xfrm>
                <a:custGeom>
                  <a:avLst/>
                  <a:gdLst>
                    <a:gd name="T0" fmla="*/ 11 w 11"/>
                    <a:gd name="T1" fmla="*/ 0 h 11"/>
                    <a:gd name="T2" fmla="*/ 1 w 11"/>
                    <a:gd name="T3" fmla="*/ 0 h 11"/>
                    <a:gd name="T4" fmla="*/ 0 w 11"/>
                    <a:gd name="T5" fmla="*/ 11 h 11"/>
                    <a:gd name="T6" fmla="*/ 10 w 11"/>
                    <a:gd name="T7" fmla="*/ 11 h 11"/>
                    <a:gd name="T8" fmla="*/ 11 w 11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4"/>
                        <a:pt x="1" y="7"/>
                        <a:pt x="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7"/>
                        <a:pt x="11" y="4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65" name="Freeform 51"/>
                <p:cNvSpPr/>
                <p:nvPr/>
              </p:nvSpPr>
              <p:spPr bwMode="auto">
                <a:xfrm>
                  <a:off x="1420061" y="1179024"/>
                  <a:ext cx="41275" cy="41275"/>
                </a:xfrm>
                <a:custGeom>
                  <a:avLst/>
                  <a:gdLst>
                    <a:gd name="T0" fmla="*/ 1 w 11"/>
                    <a:gd name="T1" fmla="*/ 11 h 11"/>
                    <a:gd name="T2" fmla="*/ 11 w 11"/>
                    <a:gd name="T3" fmla="*/ 11 h 11"/>
                    <a:gd name="T4" fmla="*/ 10 w 11"/>
                    <a:gd name="T5" fmla="*/ 0 h 11"/>
                    <a:gd name="T6" fmla="*/ 0 w 11"/>
                    <a:gd name="T7" fmla="*/ 0 h 11"/>
                    <a:gd name="T8" fmla="*/ 1 w 11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" y="11"/>
                      </a:move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7"/>
                        <a:pt x="10" y="4"/>
                        <a:pt x="1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4"/>
                        <a:pt x="1" y="7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66" name="Rectangle 52"/>
                <p:cNvSpPr>
                  <a:spLocks noChangeArrowheads="1"/>
                </p:cNvSpPr>
                <p:nvPr/>
              </p:nvSpPr>
              <p:spPr bwMode="auto">
                <a:xfrm>
                  <a:off x="1185111" y="1179024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67" name="Freeform 53"/>
                <p:cNvSpPr/>
                <p:nvPr/>
              </p:nvSpPr>
              <p:spPr bwMode="auto">
                <a:xfrm>
                  <a:off x="943810" y="1340950"/>
                  <a:ext cx="38100" cy="41275"/>
                </a:xfrm>
                <a:custGeom>
                  <a:avLst/>
                  <a:gdLst>
                    <a:gd name="T0" fmla="*/ 10 w 10"/>
                    <a:gd name="T1" fmla="*/ 0 h 11"/>
                    <a:gd name="T2" fmla="*/ 0 w 10"/>
                    <a:gd name="T3" fmla="*/ 0 h 11"/>
                    <a:gd name="T4" fmla="*/ 0 w 10"/>
                    <a:gd name="T5" fmla="*/ 11 h 11"/>
                    <a:gd name="T6" fmla="*/ 9 w 10"/>
                    <a:gd name="T7" fmla="*/ 11 h 11"/>
                    <a:gd name="T8" fmla="*/ 10 w 10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1">
                      <a:moveTo>
                        <a:pt x="1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7"/>
                        <a:pt x="0" y="11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9" y="7"/>
                        <a:pt x="10" y="3"/>
                        <a:pt x="1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68" name="Freeform 54"/>
                <p:cNvSpPr/>
                <p:nvPr/>
              </p:nvSpPr>
              <p:spPr bwMode="auto">
                <a:xfrm>
                  <a:off x="1434349" y="1340950"/>
                  <a:ext cx="38100" cy="41275"/>
                </a:xfrm>
                <a:custGeom>
                  <a:avLst/>
                  <a:gdLst>
                    <a:gd name="T0" fmla="*/ 0 w 10"/>
                    <a:gd name="T1" fmla="*/ 11 h 11"/>
                    <a:gd name="T2" fmla="*/ 10 w 10"/>
                    <a:gd name="T3" fmla="*/ 11 h 11"/>
                    <a:gd name="T4" fmla="*/ 9 w 10"/>
                    <a:gd name="T5" fmla="*/ 0 h 11"/>
                    <a:gd name="T6" fmla="*/ 0 w 10"/>
                    <a:gd name="T7" fmla="*/ 0 h 11"/>
                    <a:gd name="T8" fmla="*/ 0 w 10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1">
                      <a:moveTo>
                        <a:pt x="0" y="11"/>
                      </a:move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7"/>
                        <a:pt x="9" y="3"/>
                        <a:pt x="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7"/>
                        <a:pt x="0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69" name="Rectangle 55"/>
                <p:cNvSpPr>
                  <a:spLocks noChangeArrowheads="1"/>
                </p:cNvSpPr>
                <p:nvPr/>
              </p:nvSpPr>
              <p:spPr bwMode="auto">
                <a:xfrm>
                  <a:off x="1185111" y="1340950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70" name="Freeform 56"/>
                <p:cNvSpPr/>
                <p:nvPr/>
              </p:nvSpPr>
              <p:spPr bwMode="auto">
                <a:xfrm>
                  <a:off x="935873" y="1521925"/>
                  <a:ext cx="34925" cy="41275"/>
                </a:xfrm>
                <a:custGeom>
                  <a:avLst/>
                  <a:gdLst>
                    <a:gd name="T0" fmla="*/ 9 w 9"/>
                    <a:gd name="T1" fmla="*/ 0 h 11"/>
                    <a:gd name="T2" fmla="*/ 0 w 9"/>
                    <a:gd name="T3" fmla="*/ 0 h 11"/>
                    <a:gd name="T4" fmla="*/ 0 w 9"/>
                    <a:gd name="T5" fmla="*/ 11 h 11"/>
                    <a:gd name="T6" fmla="*/ 9 w 9"/>
                    <a:gd name="T7" fmla="*/ 11 h 11"/>
                    <a:gd name="T8" fmla="*/ 9 w 9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9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"/>
                        <a:pt x="0" y="7"/>
                        <a:pt x="0" y="11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9" y="7"/>
                        <a:pt x="9" y="4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71" name="Freeform 57"/>
                <p:cNvSpPr/>
                <p:nvPr/>
              </p:nvSpPr>
              <p:spPr bwMode="auto">
                <a:xfrm>
                  <a:off x="1442286" y="1521925"/>
                  <a:ext cx="38100" cy="41275"/>
                </a:xfrm>
                <a:custGeom>
                  <a:avLst/>
                  <a:gdLst>
                    <a:gd name="T0" fmla="*/ 0 w 10"/>
                    <a:gd name="T1" fmla="*/ 11 h 11"/>
                    <a:gd name="T2" fmla="*/ 10 w 10"/>
                    <a:gd name="T3" fmla="*/ 11 h 11"/>
                    <a:gd name="T4" fmla="*/ 9 w 10"/>
                    <a:gd name="T5" fmla="*/ 0 h 11"/>
                    <a:gd name="T6" fmla="*/ 0 w 10"/>
                    <a:gd name="T7" fmla="*/ 0 h 11"/>
                    <a:gd name="T8" fmla="*/ 0 w 10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1">
                      <a:moveTo>
                        <a:pt x="0" y="11"/>
                      </a:move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7"/>
                        <a:pt x="9" y="4"/>
                        <a:pt x="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"/>
                        <a:pt x="0" y="7"/>
                        <a:pt x="0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72" name="Rectangle 58"/>
                <p:cNvSpPr>
                  <a:spLocks noChangeArrowheads="1"/>
                </p:cNvSpPr>
                <p:nvPr/>
              </p:nvSpPr>
              <p:spPr bwMode="auto">
                <a:xfrm>
                  <a:off x="1185111" y="1521925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  <p:sp>
              <p:nvSpPr>
                <p:cNvPr id="173" name="Rectangle 59"/>
                <p:cNvSpPr>
                  <a:spLocks noChangeArrowheads="1"/>
                </p:cNvSpPr>
                <p:nvPr/>
              </p:nvSpPr>
              <p:spPr bwMode="auto">
                <a:xfrm>
                  <a:off x="1185111" y="1709250"/>
                  <a:ext cx="34925" cy="412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913765">
                    <a:defRPr/>
                  </a:pPr>
                  <a:endParaRPr lang="en-US" sz="2400"/>
                </a:p>
              </p:txBody>
            </p:sp>
          </p:grpSp>
        </p:grpSp>
      </p:grpSp>
      <p:grpSp>
        <p:nvGrpSpPr>
          <p:cNvPr id="174" name="Group 97"/>
          <p:cNvGrpSpPr/>
          <p:nvPr/>
        </p:nvGrpSpPr>
        <p:grpSpPr bwMode="auto">
          <a:xfrm>
            <a:off x="6713278" y="4139884"/>
            <a:ext cx="585605" cy="585787"/>
            <a:chOff x="6942614" y="3637203"/>
            <a:chExt cx="585787" cy="585787"/>
          </a:xfrm>
        </p:grpSpPr>
        <p:sp>
          <p:nvSpPr>
            <p:cNvPr id="175" name="Oval 98"/>
            <p:cNvSpPr/>
            <p:nvPr/>
          </p:nvSpPr>
          <p:spPr>
            <a:xfrm>
              <a:off x="6942614" y="3637203"/>
              <a:ext cx="585787" cy="58578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en-AU" altLang="zh-CN" sz="1600">
                <a:solidFill>
                  <a:schemeClr val="bg1"/>
                </a:solidFill>
                <a:latin typeface="FontAwesome"/>
              </a:endParaRPr>
            </a:p>
          </p:txBody>
        </p:sp>
        <p:sp>
          <p:nvSpPr>
            <p:cNvPr id="90130" name="Shape 1094"/>
            <p:cNvSpPr/>
            <p:nvPr/>
          </p:nvSpPr>
          <p:spPr bwMode="auto">
            <a:xfrm>
              <a:off x="7087269" y="3817565"/>
              <a:ext cx="299334" cy="213772"/>
            </a:xfrm>
            <a:custGeom>
              <a:avLst/>
              <a:gdLst>
                <a:gd name="T0" fmla="*/ 149667 w 21600"/>
                <a:gd name="T1" fmla="*/ 106886 h 21600"/>
                <a:gd name="T2" fmla="*/ 149667 w 21600"/>
                <a:gd name="T3" fmla="*/ 106886 h 21600"/>
                <a:gd name="T4" fmla="*/ 149667 w 21600"/>
                <a:gd name="T5" fmla="*/ 106886 h 21600"/>
                <a:gd name="T6" fmla="*/ 149667 w 21600"/>
                <a:gd name="T7" fmla="*/ 10688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0056" y="17282"/>
                  </a:moveTo>
                  <a:lnTo>
                    <a:pt x="1544" y="17282"/>
                  </a:lnTo>
                  <a:cubicBezTo>
                    <a:pt x="691" y="17282"/>
                    <a:pt x="0" y="18250"/>
                    <a:pt x="0" y="19441"/>
                  </a:cubicBezTo>
                  <a:cubicBezTo>
                    <a:pt x="0" y="20638"/>
                    <a:pt x="691" y="21600"/>
                    <a:pt x="1544" y="21600"/>
                  </a:cubicBezTo>
                  <a:lnTo>
                    <a:pt x="20056" y="21600"/>
                  </a:lnTo>
                  <a:cubicBezTo>
                    <a:pt x="20909" y="21600"/>
                    <a:pt x="21600" y="20638"/>
                    <a:pt x="21600" y="19441"/>
                  </a:cubicBezTo>
                  <a:cubicBezTo>
                    <a:pt x="21600" y="18250"/>
                    <a:pt x="20909" y="17282"/>
                    <a:pt x="20056" y="17282"/>
                  </a:cubicBezTo>
                  <a:close/>
                  <a:moveTo>
                    <a:pt x="1544" y="4321"/>
                  </a:moveTo>
                  <a:lnTo>
                    <a:pt x="20056" y="4321"/>
                  </a:lnTo>
                  <a:cubicBezTo>
                    <a:pt x="20909" y="4321"/>
                    <a:pt x="21600" y="3353"/>
                    <a:pt x="21600" y="2159"/>
                  </a:cubicBezTo>
                  <a:cubicBezTo>
                    <a:pt x="21600" y="965"/>
                    <a:pt x="20909" y="0"/>
                    <a:pt x="20056" y="0"/>
                  </a:cubicBezTo>
                  <a:lnTo>
                    <a:pt x="1544" y="0"/>
                  </a:lnTo>
                  <a:cubicBezTo>
                    <a:pt x="691" y="0"/>
                    <a:pt x="0" y="965"/>
                    <a:pt x="0" y="2159"/>
                  </a:cubicBezTo>
                  <a:cubicBezTo>
                    <a:pt x="0" y="3353"/>
                    <a:pt x="691" y="4321"/>
                    <a:pt x="1544" y="4321"/>
                  </a:cubicBezTo>
                  <a:close/>
                  <a:moveTo>
                    <a:pt x="20056" y="8640"/>
                  </a:moveTo>
                  <a:lnTo>
                    <a:pt x="1544" y="8640"/>
                  </a:lnTo>
                  <a:cubicBezTo>
                    <a:pt x="691" y="8640"/>
                    <a:pt x="0" y="9608"/>
                    <a:pt x="0" y="10799"/>
                  </a:cubicBezTo>
                  <a:cubicBezTo>
                    <a:pt x="0" y="11996"/>
                    <a:pt x="691" y="12958"/>
                    <a:pt x="1544" y="12958"/>
                  </a:cubicBezTo>
                  <a:lnTo>
                    <a:pt x="20056" y="12958"/>
                  </a:lnTo>
                  <a:cubicBezTo>
                    <a:pt x="20909" y="12958"/>
                    <a:pt x="21600" y="11996"/>
                    <a:pt x="21600" y="10799"/>
                  </a:cubicBezTo>
                  <a:cubicBezTo>
                    <a:pt x="21600" y="9608"/>
                    <a:pt x="20909" y="8640"/>
                    <a:pt x="20056" y="86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50784" tIns="50784" rIns="50784" bIns="50784" anchor="ctr"/>
            <a:lstStyle/>
            <a:p>
              <a:endParaRPr lang="zh-CN" altLang="en-US" sz="2400"/>
            </a:p>
          </p:txBody>
        </p:sp>
      </p:grp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1"/>
          <p:cNvSpPr/>
          <p:nvPr/>
        </p:nvSpPr>
        <p:spPr>
          <a:xfrm>
            <a:off x="2085130" y="3623845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6412" tIns="48205" rIns="96412" bIns="48205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636796" y="4254680"/>
            <a:ext cx="1161779" cy="1161778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6412" tIns="48205" rIns="96412" bIns="48205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圆角矩形 1"/>
          <p:cNvSpPr/>
          <p:nvPr/>
        </p:nvSpPr>
        <p:spPr>
          <a:xfrm flipV="1">
            <a:off x="4001443" y="2336288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553109" y="1788352"/>
            <a:ext cx="1161779" cy="116177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圆角矩形 1"/>
          <p:cNvSpPr/>
          <p:nvPr/>
        </p:nvSpPr>
        <p:spPr>
          <a:xfrm>
            <a:off x="5923190" y="3623845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6412" tIns="48205" rIns="96412" bIns="48205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6474857" y="4254680"/>
            <a:ext cx="1161779" cy="1161778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6412" tIns="48205" rIns="96412" bIns="48205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圆角矩形 1"/>
          <p:cNvSpPr/>
          <p:nvPr/>
        </p:nvSpPr>
        <p:spPr>
          <a:xfrm flipV="1">
            <a:off x="7835508" y="2336288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387173" y="1788352"/>
            <a:ext cx="1161779" cy="116177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441450" y="3602355"/>
            <a:ext cx="9469120" cy="77470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6417" tIns="48209" rIns="96417" bIns="48209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defRPr/>
            </a:pPr>
            <a:endParaRPr lang="en-US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28"/>
          <p:cNvSpPr txBox="1"/>
          <p:nvPr/>
        </p:nvSpPr>
        <p:spPr>
          <a:xfrm flipH="1">
            <a:off x="2713338" y="4638939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9"/>
          <p:cNvSpPr txBox="1"/>
          <p:nvPr/>
        </p:nvSpPr>
        <p:spPr>
          <a:xfrm flipH="1">
            <a:off x="4629653" y="2172611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0"/>
          <p:cNvSpPr txBox="1"/>
          <p:nvPr/>
        </p:nvSpPr>
        <p:spPr>
          <a:xfrm flipH="1">
            <a:off x="8463717" y="2172611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1"/>
          <p:cNvSpPr txBox="1"/>
          <p:nvPr/>
        </p:nvSpPr>
        <p:spPr>
          <a:xfrm flipH="1">
            <a:off x="6551399" y="4638939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1280241" y="2670515"/>
            <a:ext cx="2333047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1280243" y="2354085"/>
            <a:ext cx="1620957" cy="362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3809556" y="5174187"/>
            <a:ext cx="2333047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3809558" y="4857756"/>
            <a:ext cx="1620957" cy="362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5885007" y="1690127"/>
            <a:ext cx="2333047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5885008" y="1373698"/>
            <a:ext cx="1620957" cy="362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23"/>
          <p:cNvSpPr txBox="1"/>
          <p:nvPr/>
        </p:nvSpPr>
        <p:spPr>
          <a:xfrm>
            <a:off x="8577259" y="4377286"/>
            <a:ext cx="2333047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8577261" y="4060856"/>
            <a:ext cx="1620957" cy="362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b="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770797" y="727778"/>
            <a:ext cx="283087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defTabSz="914400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论文总结与致谢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14435" y="1609219"/>
            <a:ext cx="2417940" cy="3639562"/>
            <a:chOff x="868300" y="1609219"/>
            <a:chExt cx="2417940" cy="3639562"/>
          </a:xfrm>
        </p:grpSpPr>
        <p:sp>
          <p:nvSpPr>
            <p:cNvPr id="5" name="Shape 1452"/>
            <p:cNvSpPr/>
            <p:nvPr/>
          </p:nvSpPr>
          <p:spPr>
            <a:xfrm>
              <a:off x="868300" y="2494026"/>
              <a:ext cx="2417940" cy="2754755"/>
            </a:xfrm>
            <a:prstGeom prst="roundRect">
              <a:avLst>
                <a:gd name="adj" fmla="val 6924"/>
              </a:avLst>
            </a:prstGeom>
            <a:ln w="12700">
              <a:solidFill>
                <a:srgbClr val="A6AAA9"/>
              </a:solidFill>
              <a:miter lim="400000"/>
            </a:ln>
          </p:spPr>
          <p:txBody>
            <a:bodyPr lIns="20090" tIns="20090" rIns="20090" bIns="200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20000"/>
                </a:lnSpc>
              </a:pPr>
              <a:endParaRPr sz="183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0"/>
            <p:cNvSpPr/>
            <p:nvPr/>
          </p:nvSpPr>
          <p:spPr>
            <a:xfrm>
              <a:off x="1187309" y="1609219"/>
              <a:ext cx="1779920" cy="1779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20090" tIns="20090" rIns="20090" bIns="2009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20000"/>
                </a:lnSpc>
              </a:pPr>
              <a:endParaRPr sz="183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" name="Group 20"/>
            <p:cNvGrpSpPr/>
            <p:nvPr/>
          </p:nvGrpSpPr>
          <p:grpSpPr>
            <a:xfrm>
              <a:off x="1111131" y="1651647"/>
              <a:ext cx="499886" cy="499886"/>
              <a:chOff x="1369087" y="2088729"/>
              <a:chExt cx="474017" cy="474016"/>
            </a:xfrm>
          </p:grpSpPr>
          <p:sp>
            <p:nvSpPr>
              <p:cNvPr id="35" name="Shape 1463"/>
              <p:cNvSpPr/>
              <p:nvPr/>
            </p:nvSpPr>
            <p:spPr>
              <a:xfrm>
                <a:off x="1369087" y="2088729"/>
                <a:ext cx="474017" cy="4740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miter lim="400000"/>
              </a:ln>
            </p:spPr>
            <p:txBody>
              <a:bodyPr lIns="26787" tIns="26787" rIns="26787" bIns="26787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ct val="120000"/>
                  </a:lnSpc>
                </a:pPr>
                <a:endParaRPr sz="183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Shape 1464"/>
              <p:cNvSpPr/>
              <p:nvPr/>
            </p:nvSpPr>
            <p:spPr>
              <a:xfrm>
                <a:off x="1477567" y="2232573"/>
                <a:ext cx="231656" cy="1863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0" h="21363" extrusionOk="0">
                    <a:moveTo>
                      <a:pt x="7274" y="21020"/>
                    </a:moveTo>
                    <a:cubicBezTo>
                      <a:pt x="7274" y="21376"/>
                      <a:pt x="7435" y="21475"/>
                      <a:pt x="7659" y="21222"/>
                    </a:cubicBezTo>
                    <a:cubicBezTo>
                      <a:pt x="7951" y="20894"/>
                      <a:pt x="10973" y="17529"/>
                      <a:pt x="10973" y="17529"/>
                    </a:cubicBezTo>
                    <a:lnTo>
                      <a:pt x="7274" y="15153"/>
                    </a:lnTo>
                    <a:cubicBezTo>
                      <a:pt x="7274" y="15153"/>
                      <a:pt x="7274" y="21020"/>
                      <a:pt x="7274" y="21020"/>
                    </a:cubicBezTo>
                    <a:close/>
                    <a:moveTo>
                      <a:pt x="20812" y="50"/>
                    </a:moveTo>
                    <a:cubicBezTo>
                      <a:pt x="20412" y="224"/>
                      <a:pt x="667" y="8860"/>
                      <a:pt x="277" y="9030"/>
                    </a:cubicBezTo>
                    <a:cubicBezTo>
                      <a:pt x="-53" y="9174"/>
                      <a:pt x="-126" y="9528"/>
                      <a:pt x="266" y="9723"/>
                    </a:cubicBezTo>
                    <a:cubicBezTo>
                      <a:pt x="733" y="9955"/>
                      <a:pt x="4681" y="11919"/>
                      <a:pt x="4681" y="11919"/>
                    </a:cubicBezTo>
                    <a:lnTo>
                      <a:pt x="4681" y="11919"/>
                    </a:lnTo>
                    <a:lnTo>
                      <a:pt x="7298" y="13221"/>
                    </a:lnTo>
                    <a:cubicBezTo>
                      <a:pt x="7298" y="13221"/>
                      <a:pt x="19903" y="1732"/>
                      <a:pt x="20073" y="1577"/>
                    </a:cubicBezTo>
                    <a:cubicBezTo>
                      <a:pt x="20246" y="1420"/>
                      <a:pt x="20443" y="1713"/>
                      <a:pt x="20319" y="1881"/>
                    </a:cubicBezTo>
                    <a:cubicBezTo>
                      <a:pt x="20194" y="2050"/>
                      <a:pt x="11163" y="14170"/>
                      <a:pt x="11163" y="14170"/>
                    </a:cubicBezTo>
                    <a:cubicBezTo>
                      <a:pt x="11163" y="14170"/>
                      <a:pt x="11163" y="14170"/>
                      <a:pt x="11163" y="14171"/>
                    </a:cubicBezTo>
                    <a:lnTo>
                      <a:pt x="10637" y="14898"/>
                    </a:lnTo>
                    <a:lnTo>
                      <a:pt x="11333" y="15363"/>
                    </a:lnTo>
                    <a:lnTo>
                      <a:pt x="11333" y="15363"/>
                    </a:lnTo>
                    <a:cubicBezTo>
                      <a:pt x="11333" y="15363"/>
                      <a:pt x="16742" y="18976"/>
                      <a:pt x="17127" y="19234"/>
                    </a:cubicBezTo>
                    <a:cubicBezTo>
                      <a:pt x="17464" y="19459"/>
                      <a:pt x="17904" y="19272"/>
                      <a:pt x="18001" y="18750"/>
                    </a:cubicBezTo>
                    <a:cubicBezTo>
                      <a:pt x="18117" y="18135"/>
                      <a:pt x="21310" y="1052"/>
                      <a:pt x="21382" y="671"/>
                    </a:cubicBezTo>
                    <a:cubicBezTo>
                      <a:pt x="21474" y="177"/>
                      <a:pt x="21211" y="-125"/>
                      <a:pt x="20812" y="5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0" tIns="0" rIns="0" bIns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ct val="120000"/>
                  </a:lnSpc>
                </a:pPr>
                <a:endParaRPr sz="183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Text Placeholder 5"/>
            <p:cNvSpPr txBox="1"/>
            <p:nvPr/>
          </p:nvSpPr>
          <p:spPr>
            <a:xfrm>
              <a:off x="1353591" y="2293529"/>
              <a:ext cx="1379668" cy="41130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buNone/>
              </a:pPr>
              <a:r>
                <a:rPr lang="zh-CN" alt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6"/>
            <p:cNvSpPr txBox="1"/>
            <p:nvPr/>
          </p:nvSpPr>
          <p:spPr>
            <a:xfrm>
              <a:off x="930556" y="3675903"/>
              <a:ext cx="2292619" cy="1196085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60593" y="1609219"/>
            <a:ext cx="2417942" cy="3639562"/>
            <a:chOff x="3554640" y="1609219"/>
            <a:chExt cx="2417942" cy="3639562"/>
          </a:xfrm>
        </p:grpSpPr>
        <p:sp>
          <p:nvSpPr>
            <p:cNvPr id="6" name="Shape 1454"/>
            <p:cNvSpPr/>
            <p:nvPr/>
          </p:nvSpPr>
          <p:spPr>
            <a:xfrm>
              <a:off x="3554640" y="2494026"/>
              <a:ext cx="2417942" cy="2754755"/>
            </a:xfrm>
            <a:prstGeom prst="roundRect">
              <a:avLst>
                <a:gd name="adj" fmla="val 6924"/>
              </a:avLst>
            </a:prstGeom>
            <a:ln w="12700">
              <a:solidFill>
                <a:srgbClr val="A6AAA9"/>
              </a:solidFill>
              <a:miter lim="400000"/>
            </a:ln>
          </p:spPr>
          <p:txBody>
            <a:bodyPr lIns="20090" tIns="20090" rIns="20090" bIns="200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20000"/>
                </a:lnSpc>
              </a:pPr>
              <a:endParaRPr sz="183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1465"/>
            <p:cNvSpPr/>
            <p:nvPr/>
          </p:nvSpPr>
          <p:spPr>
            <a:xfrm>
              <a:off x="3873652" y="1609219"/>
              <a:ext cx="1779920" cy="1779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20090" tIns="20090" rIns="20090" bIns="2009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20000"/>
                </a:lnSpc>
              </a:pPr>
              <a:endParaRPr sz="183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32"/>
            <p:cNvGrpSpPr/>
            <p:nvPr/>
          </p:nvGrpSpPr>
          <p:grpSpPr>
            <a:xfrm>
              <a:off x="3787110" y="1651645"/>
              <a:ext cx="499886" cy="499886"/>
              <a:chOff x="3906591" y="2088732"/>
              <a:chExt cx="474017" cy="474017"/>
            </a:xfrm>
          </p:grpSpPr>
          <p:sp>
            <p:nvSpPr>
              <p:cNvPr id="31" name="Shape 1474"/>
              <p:cNvSpPr/>
              <p:nvPr/>
            </p:nvSpPr>
            <p:spPr>
              <a:xfrm>
                <a:off x="3906591" y="2088732"/>
                <a:ext cx="474017" cy="474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miter lim="400000"/>
              </a:ln>
            </p:spPr>
            <p:txBody>
              <a:bodyPr lIns="26787" tIns="26787" rIns="26787" bIns="26787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ct val="120000"/>
                  </a:lnSpc>
                </a:pPr>
                <a:endParaRPr sz="183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32" name="Group 1479"/>
              <p:cNvGrpSpPr/>
              <p:nvPr/>
            </p:nvGrpSpPr>
            <p:grpSpPr>
              <a:xfrm>
                <a:off x="4031314" y="2211790"/>
                <a:ext cx="199171" cy="186336"/>
                <a:chOff x="0" y="0"/>
                <a:chExt cx="398341" cy="372668"/>
              </a:xfrm>
            </p:grpSpPr>
            <p:sp>
              <p:nvSpPr>
                <p:cNvPr id="33" name="Shape 1477"/>
                <p:cNvSpPr/>
                <p:nvPr/>
              </p:nvSpPr>
              <p:spPr>
                <a:xfrm>
                  <a:off x="0" y="0"/>
                  <a:ext cx="346395" cy="2419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74" h="21420" extrusionOk="0">
                      <a:moveTo>
                        <a:pt x="21474" y="11049"/>
                      </a:moveTo>
                      <a:lnTo>
                        <a:pt x="18909" y="958"/>
                      </a:lnTo>
                      <a:cubicBezTo>
                        <a:pt x="18720" y="217"/>
                        <a:pt x="18164" y="-180"/>
                        <a:pt x="17669" y="79"/>
                      </a:cubicBezTo>
                      <a:lnTo>
                        <a:pt x="618" y="8962"/>
                      </a:lnTo>
                      <a:cubicBezTo>
                        <a:pt x="123" y="9221"/>
                        <a:pt x="-126" y="10036"/>
                        <a:pt x="64" y="10782"/>
                      </a:cubicBezTo>
                      <a:lnTo>
                        <a:pt x="2769" y="21420"/>
                      </a:lnTo>
                      <a:lnTo>
                        <a:pt x="2769" y="15715"/>
                      </a:lnTo>
                      <a:cubicBezTo>
                        <a:pt x="2769" y="13145"/>
                        <a:pt x="4209" y="11049"/>
                        <a:pt x="5979" y="11049"/>
                      </a:cubicBezTo>
                      <a:lnTo>
                        <a:pt x="10484" y="11049"/>
                      </a:lnTo>
                      <a:lnTo>
                        <a:pt x="15858" y="5663"/>
                      </a:lnTo>
                      <a:lnTo>
                        <a:pt x="18967" y="11049"/>
                      </a:lnTo>
                      <a:cubicBezTo>
                        <a:pt x="18967" y="11049"/>
                        <a:pt x="21474" y="11049"/>
                        <a:pt x="21474" y="1104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>
                    <a:lnSpc>
                      <a:spcPct val="120000"/>
                    </a:lnSpc>
                  </a:pPr>
                  <a:endParaRPr sz="183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4" name="Shape 1478"/>
                <p:cNvSpPr/>
                <p:nvPr/>
              </p:nvSpPr>
              <p:spPr>
                <a:xfrm>
                  <a:off x="74826" y="149651"/>
                  <a:ext cx="323515" cy="22301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571" y="0"/>
                      </a:moveTo>
                      <a:lnTo>
                        <a:pt x="1028" y="0"/>
                      </a:lnTo>
                      <a:cubicBezTo>
                        <a:pt x="460" y="0"/>
                        <a:pt x="0" y="708"/>
                        <a:pt x="0" y="1571"/>
                      </a:cubicBezTo>
                      <a:lnTo>
                        <a:pt x="0" y="20029"/>
                      </a:lnTo>
                      <a:cubicBezTo>
                        <a:pt x="0" y="20897"/>
                        <a:pt x="460" y="21600"/>
                        <a:pt x="1028" y="21600"/>
                      </a:cubicBezTo>
                      <a:lnTo>
                        <a:pt x="20571" y="21600"/>
                      </a:lnTo>
                      <a:cubicBezTo>
                        <a:pt x="21140" y="21600"/>
                        <a:pt x="21600" y="20897"/>
                        <a:pt x="21600" y="20029"/>
                      </a:cubicBezTo>
                      <a:lnTo>
                        <a:pt x="21600" y="1571"/>
                      </a:lnTo>
                      <a:cubicBezTo>
                        <a:pt x="21600" y="708"/>
                        <a:pt x="21140" y="0"/>
                        <a:pt x="2057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>
                    <a:lnSpc>
                      <a:spcPct val="120000"/>
                    </a:lnSpc>
                  </a:pPr>
                  <a:endParaRPr sz="183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1" name="Text Placeholder 5"/>
            <p:cNvSpPr txBox="1"/>
            <p:nvPr/>
          </p:nvSpPr>
          <p:spPr>
            <a:xfrm>
              <a:off x="4157754" y="2293529"/>
              <a:ext cx="1283156" cy="411304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50" kern="120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 Placeholder 6"/>
            <p:cNvSpPr txBox="1"/>
            <p:nvPr/>
          </p:nvSpPr>
          <p:spPr>
            <a:xfrm>
              <a:off x="3711861" y="3675903"/>
              <a:ext cx="2166125" cy="1196085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ts val="14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606753" y="1609362"/>
            <a:ext cx="2417942" cy="3639419"/>
            <a:chOff x="6219418" y="1609362"/>
            <a:chExt cx="2417942" cy="3639419"/>
          </a:xfrm>
        </p:grpSpPr>
        <p:sp>
          <p:nvSpPr>
            <p:cNvPr id="7" name="Shape 1456"/>
            <p:cNvSpPr/>
            <p:nvPr/>
          </p:nvSpPr>
          <p:spPr>
            <a:xfrm>
              <a:off x="6219418" y="2494026"/>
              <a:ext cx="2417942" cy="2754755"/>
            </a:xfrm>
            <a:prstGeom prst="roundRect">
              <a:avLst>
                <a:gd name="adj" fmla="val 6924"/>
              </a:avLst>
            </a:prstGeom>
            <a:ln w="12700">
              <a:solidFill>
                <a:srgbClr val="A6AAA9"/>
              </a:solidFill>
              <a:miter lim="400000"/>
            </a:ln>
          </p:spPr>
          <p:txBody>
            <a:bodyPr lIns="20090" tIns="20090" rIns="20090" bIns="200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20000"/>
                </a:lnSpc>
              </a:pPr>
              <a:endParaRPr sz="183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1468"/>
            <p:cNvSpPr/>
            <p:nvPr/>
          </p:nvSpPr>
          <p:spPr>
            <a:xfrm>
              <a:off x="6557274" y="1609362"/>
              <a:ext cx="1776273" cy="1776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20090" tIns="20090" rIns="20090" bIns="20090" numCol="1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20000"/>
                </a:lnSpc>
              </a:pPr>
              <a:endParaRPr sz="183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 Placeholder 6"/>
            <p:cNvSpPr txBox="1"/>
            <p:nvPr/>
          </p:nvSpPr>
          <p:spPr>
            <a:xfrm>
              <a:off x="6345546" y="3675903"/>
              <a:ext cx="2177897" cy="1196085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ts val="14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 Placeholder 5"/>
            <p:cNvSpPr txBox="1"/>
            <p:nvPr/>
          </p:nvSpPr>
          <p:spPr>
            <a:xfrm>
              <a:off x="6834303" y="2293529"/>
              <a:ext cx="1283156" cy="411304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50" kern="120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Shape 1475"/>
            <p:cNvSpPr/>
            <p:nvPr/>
          </p:nvSpPr>
          <p:spPr>
            <a:xfrm>
              <a:off x="6470138" y="1651645"/>
              <a:ext cx="499886" cy="499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miter lim="400000"/>
            </a:ln>
          </p:spPr>
          <p:txBody>
            <a:bodyPr lIns="20090" tIns="20090" rIns="20090" bIns="200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20000"/>
                </a:lnSpc>
              </a:pPr>
              <a:endParaRPr sz="183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1480"/>
            <p:cNvSpPr/>
            <p:nvPr/>
          </p:nvSpPr>
          <p:spPr>
            <a:xfrm>
              <a:off x="6621483" y="1781420"/>
              <a:ext cx="196517" cy="196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43" y="20435"/>
                  </a:moveTo>
                  <a:cubicBezTo>
                    <a:pt x="17964" y="20435"/>
                    <a:pt x="17252" y="19721"/>
                    <a:pt x="17252" y="18844"/>
                  </a:cubicBezTo>
                  <a:cubicBezTo>
                    <a:pt x="17252" y="17964"/>
                    <a:pt x="17964" y="17253"/>
                    <a:pt x="18843" y="17253"/>
                  </a:cubicBezTo>
                  <a:cubicBezTo>
                    <a:pt x="19721" y="17253"/>
                    <a:pt x="20434" y="17964"/>
                    <a:pt x="20434" y="18844"/>
                  </a:cubicBezTo>
                  <a:cubicBezTo>
                    <a:pt x="20434" y="19721"/>
                    <a:pt x="19721" y="20435"/>
                    <a:pt x="18843" y="20435"/>
                  </a:cubicBezTo>
                  <a:close/>
                  <a:moveTo>
                    <a:pt x="12390" y="18844"/>
                  </a:moveTo>
                  <a:cubicBezTo>
                    <a:pt x="12390" y="19721"/>
                    <a:pt x="11679" y="20435"/>
                    <a:pt x="10801" y="20435"/>
                  </a:cubicBezTo>
                  <a:cubicBezTo>
                    <a:pt x="9922" y="20435"/>
                    <a:pt x="9210" y="19721"/>
                    <a:pt x="9210" y="18844"/>
                  </a:cubicBezTo>
                  <a:cubicBezTo>
                    <a:pt x="9210" y="17964"/>
                    <a:pt x="9922" y="17253"/>
                    <a:pt x="10801" y="17253"/>
                  </a:cubicBezTo>
                  <a:cubicBezTo>
                    <a:pt x="11679" y="17253"/>
                    <a:pt x="12390" y="17964"/>
                    <a:pt x="12390" y="18844"/>
                  </a:cubicBezTo>
                  <a:close/>
                  <a:moveTo>
                    <a:pt x="9210" y="2756"/>
                  </a:moveTo>
                  <a:cubicBezTo>
                    <a:pt x="9210" y="1879"/>
                    <a:pt x="9922" y="1165"/>
                    <a:pt x="10801" y="1165"/>
                  </a:cubicBezTo>
                  <a:cubicBezTo>
                    <a:pt x="11679" y="1165"/>
                    <a:pt x="12390" y="1879"/>
                    <a:pt x="12390" y="2756"/>
                  </a:cubicBezTo>
                  <a:cubicBezTo>
                    <a:pt x="12390" y="3636"/>
                    <a:pt x="11679" y="4347"/>
                    <a:pt x="10801" y="4347"/>
                  </a:cubicBezTo>
                  <a:cubicBezTo>
                    <a:pt x="9922" y="4347"/>
                    <a:pt x="9210" y="3636"/>
                    <a:pt x="9210" y="2756"/>
                  </a:cubicBezTo>
                  <a:close/>
                  <a:moveTo>
                    <a:pt x="4348" y="18844"/>
                  </a:moveTo>
                  <a:cubicBezTo>
                    <a:pt x="4348" y="19721"/>
                    <a:pt x="3636" y="20435"/>
                    <a:pt x="2757" y="20435"/>
                  </a:cubicBezTo>
                  <a:cubicBezTo>
                    <a:pt x="1879" y="20435"/>
                    <a:pt x="1168" y="19721"/>
                    <a:pt x="1168" y="18844"/>
                  </a:cubicBezTo>
                  <a:cubicBezTo>
                    <a:pt x="1168" y="17964"/>
                    <a:pt x="1879" y="17253"/>
                    <a:pt x="2757" y="17253"/>
                  </a:cubicBezTo>
                  <a:cubicBezTo>
                    <a:pt x="3636" y="17253"/>
                    <a:pt x="4348" y="17964"/>
                    <a:pt x="4348" y="18844"/>
                  </a:cubicBezTo>
                  <a:close/>
                  <a:moveTo>
                    <a:pt x="19934" y="16312"/>
                  </a:moveTo>
                  <a:lnTo>
                    <a:pt x="19934" y="13672"/>
                  </a:lnTo>
                  <a:cubicBezTo>
                    <a:pt x="19934" y="12078"/>
                    <a:pt x="18879" y="9707"/>
                    <a:pt x="15971" y="9707"/>
                  </a:cubicBezTo>
                  <a:lnTo>
                    <a:pt x="13673" y="9707"/>
                  </a:lnTo>
                  <a:cubicBezTo>
                    <a:pt x="12050" y="9707"/>
                    <a:pt x="11899" y="8913"/>
                    <a:pt x="11892" y="8503"/>
                  </a:cubicBezTo>
                  <a:lnTo>
                    <a:pt x="11892" y="5288"/>
                  </a:lnTo>
                  <a:cubicBezTo>
                    <a:pt x="12872" y="4867"/>
                    <a:pt x="13558" y="3893"/>
                    <a:pt x="13558" y="2756"/>
                  </a:cubicBezTo>
                  <a:cubicBezTo>
                    <a:pt x="13558" y="1234"/>
                    <a:pt x="12323" y="0"/>
                    <a:pt x="10801" y="0"/>
                  </a:cubicBezTo>
                  <a:cubicBezTo>
                    <a:pt x="9277" y="0"/>
                    <a:pt x="8043" y="1234"/>
                    <a:pt x="8043" y="2756"/>
                  </a:cubicBezTo>
                  <a:cubicBezTo>
                    <a:pt x="8043" y="3893"/>
                    <a:pt x="8730" y="4867"/>
                    <a:pt x="9709" y="5288"/>
                  </a:cubicBezTo>
                  <a:lnTo>
                    <a:pt x="9709" y="8503"/>
                  </a:lnTo>
                  <a:cubicBezTo>
                    <a:pt x="9709" y="8799"/>
                    <a:pt x="9623" y="9707"/>
                    <a:pt x="7927" y="9707"/>
                  </a:cubicBezTo>
                  <a:lnTo>
                    <a:pt x="5631" y="9707"/>
                  </a:lnTo>
                  <a:cubicBezTo>
                    <a:pt x="2723" y="9707"/>
                    <a:pt x="1666" y="12078"/>
                    <a:pt x="1666" y="13672"/>
                  </a:cubicBezTo>
                  <a:lnTo>
                    <a:pt x="1666" y="16312"/>
                  </a:lnTo>
                  <a:cubicBezTo>
                    <a:pt x="686" y="16733"/>
                    <a:pt x="0" y="17707"/>
                    <a:pt x="0" y="18844"/>
                  </a:cubicBezTo>
                  <a:cubicBezTo>
                    <a:pt x="0" y="20366"/>
                    <a:pt x="1235" y="21600"/>
                    <a:pt x="2757" y="21600"/>
                  </a:cubicBezTo>
                  <a:cubicBezTo>
                    <a:pt x="4280" y="21600"/>
                    <a:pt x="5516" y="20366"/>
                    <a:pt x="5516" y="18844"/>
                  </a:cubicBezTo>
                  <a:cubicBezTo>
                    <a:pt x="5516" y="17707"/>
                    <a:pt x="4828" y="16733"/>
                    <a:pt x="3849" y="16312"/>
                  </a:cubicBezTo>
                  <a:lnTo>
                    <a:pt x="3849" y="13672"/>
                  </a:lnTo>
                  <a:cubicBezTo>
                    <a:pt x="3849" y="13376"/>
                    <a:pt x="3935" y="11890"/>
                    <a:pt x="5631" y="11890"/>
                  </a:cubicBezTo>
                  <a:lnTo>
                    <a:pt x="7927" y="11890"/>
                  </a:lnTo>
                  <a:cubicBezTo>
                    <a:pt x="8626" y="11890"/>
                    <a:pt x="9214" y="11785"/>
                    <a:pt x="9709" y="11608"/>
                  </a:cubicBezTo>
                  <a:lnTo>
                    <a:pt x="9709" y="16312"/>
                  </a:lnTo>
                  <a:cubicBezTo>
                    <a:pt x="8730" y="16733"/>
                    <a:pt x="8043" y="17707"/>
                    <a:pt x="8043" y="18844"/>
                  </a:cubicBezTo>
                  <a:cubicBezTo>
                    <a:pt x="8043" y="20366"/>
                    <a:pt x="9277" y="21600"/>
                    <a:pt x="10801" y="21600"/>
                  </a:cubicBezTo>
                  <a:cubicBezTo>
                    <a:pt x="12323" y="21600"/>
                    <a:pt x="13558" y="20366"/>
                    <a:pt x="13558" y="18844"/>
                  </a:cubicBezTo>
                  <a:cubicBezTo>
                    <a:pt x="13558" y="17707"/>
                    <a:pt x="12872" y="16733"/>
                    <a:pt x="11892" y="16312"/>
                  </a:cubicBezTo>
                  <a:lnTo>
                    <a:pt x="11892" y="11608"/>
                  </a:lnTo>
                  <a:cubicBezTo>
                    <a:pt x="12388" y="11785"/>
                    <a:pt x="12975" y="11890"/>
                    <a:pt x="13673" y="11890"/>
                  </a:cubicBezTo>
                  <a:lnTo>
                    <a:pt x="15971" y="11890"/>
                  </a:lnTo>
                  <a:cubicBezTo>
                    <a:pt x="17592" y="11890"/>
                    <a:pt x="17743" y="13263"/>
                    <a:pt x="17751" y="13672"/>
                  </a:cubicBezTo>
                  <a:lnTo>
                    <a:pt x="17751" y="16312"/>
                  </a:lnTo>
                  <a:cubicBezTo>
                    <a:pt x="16772" y="16733"/>
                    <a:pt x="16086" y="17707"/>
                    <a:pt x="16086" y="18844"/>
                  </a:cubicBezTo>
                  <a:cubicBezTo>
                    <a:pt x="16086" y="20366"/>
                    <a:pt x="17320" y="21600"/>
                    <a:pt x="18843" y="21600"/>
                  </a:cubicBezTo>
                  <a:cubicBezTo>
                    <a:pt x="20366" y="21600"/>
                    <a:pt x="21600" y="20366"/>
                    <a:pt x="21600" y="18844"/>
                  </a:cubicBezTo>
                  <a:cubicBezTo>
                    <a:pt x="21600" y="17707"/>
                    <a:pt x="20914" y="16733"/>
                    <a:pt x="19934" y="16312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20000"/>
                </a:lnSpc>
              </a:pPr>
              <a:endParaRPr sz="183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770797" y="727778"/>
            <a:ext cx="283087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defTabSz="914400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论文总结与致谢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666240" y="1493520"/>
            <a:ext cx="2329815" cy="4174490"/>
            <a:chOff x="992" y="2352"/>
            <a:chExt cx="3669" cy="6574"/>
          </a:xfrm>
        </p:grpSpPr>
        <p:sp>
          <p:nvSpPr>
            <p:cNvPr id="49" name="任意多边形 48"/>
            <p:cNvSpPr/>
            <p:nvPr/>
          </p:nvSpPr>
          <p:spPr>
            <a:xfrm>
              <a:off x="995" y="3754"/>
              <a:ext cx="3667" cy="2724"/>
            </a:xfrm>
            <a:custGeom>
              <a:avLst/>
              <a:gdLst>
                <a:gd name="connsiteX0" fmla="*/ 0 w 2328574"/>
                <a:gd name="connsiteY0" fmla="*/ 0 h 1729776"/>
                <a:gd name="connsiteX1" fmla="*/ 249261 w 2328574"/>
                <a:gd name="connsiteY1" fmla="*/ 0 h 1729776"/>
                <a:gd name="connsiteX2" fmla="*/ 262236 w 2328574"/>
                <a:gd name="connsiteY2" fmla="*/ 0 h 1729776"/>
                <a:gd name="connsiteX3" fmla="*/ 2092289 w 2328574"/>
                <a:gd name="connsiteY3" fmla="*/ 0 h 1729776"/>
                <a:gd name="connsiteX4" fmla="*/ 2328574 w 2328574"/>
                <a:gd name="connsiteY4" fmla="*/ 300717 h 1729776"/>
                <a:gd name="connsiteX5" fmla="*/ 2092289 w 2328574"/>
                <a:gd name="connsiteY5" fmla="*/ 601435 h 1729776"/>
                <a:gd name="connsiteX6" fmla="*/ 1307573 w 2328574"/>
                <a:gd name="connsiteY6" fmla="*/ 601435 h 1729776"/>
                <a:gd name="connsiteX7" fmla="*/ 1307573 w 2328574"/>
                <a:gd name="connsiteY7" fmla="*/ 1729776 h 1729776"/>
                <a:gd name="connsiteX8" fmla="*/ 979767 w 2328574"/>
                <a:gd name="connsiteY8" fmla="*/ 1729776 h 1729776"/>
                <a:gd name="connsiteX9" fmla="*/ 979767 w 2328574"/>
                <a:gd name="connsiteY9" fmla="*/ 601435 h 1729776"/>
                <a:gd name="connsiteX10" fmla="*/ 262236 w 2328574"/>
                <a:gd name="connsiteY10" fmla="*/ 601435 h 1729776"/>
                <a:gd name="connsiteX11" fmla="*/ 249261 w 2328574"/>
                <a:gd name="connsiteY11" fmla="*/ 601435 h 1729776"/>
                <a:gd name="connsiteX12" fmla="*/ 0 w 2328574"/>
                <a:gd name="connsiteY12" fmla="*/ 601435 h 1729776"/>
                <a:gd name="connsiteX13" fmla="*/ 236286 w 2328574"/>
                <a:gd name="connsiteY13" fmla="*/ 300717 h 1729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28574" h="1729776">
                  <a:moveTo>
                    <a:pt x="0" y="0"/>
                  </a:moveTo>
                  <a:lnTo>
                    <a:pt x="249261" y="0"/>
                  </a:lnTo>
                  <a:lnTo>
                    <a:pt x="262236" y="0"/>
                  </a:lnTo>
                  <a:lnTo>
                    <a:pt x="2092289" y="0"/>
                  </a:lnTo>
                  <a:lnTo>
                    <a:pt x="2328574" y="300717"/>
                  </a:lnTo>
                  <a:lnTo>
                    <a:pt x="2092289" y="601435"/>
                  </a:lnTo>
                  <a:lnTo>
                    <a:pt x="1307573" y="601435"/>
                  </a:lnTo>
                  <a:lnTo>
                    <a:pt x="1307573" y="1729776"/>
                  </a:lnTo>
                  <a:lnTo>
                    <a:pt x="979767" y="1729776"/>
                  </a:lnTo>
                  <a:lnTo>
                    <a:pt x="979767" y="601435"/>
                  </a:lnTo>
                  <a:lnTo>
                    <a:pt x="262236" y="601435"/>
                  </a:lnTo>
                  <a:lnTo>
                    <a:pt x="249261" y="601435"/>
                  </a:lnTo>
                  <a:lnTo>
                    <a:pt x="0" y="601435"/>
                  </a:lnTo>
                  <a:lnTo>
                    <a:pt x="236286" y="30071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56" name="Rectangle 66"/>
            <p:cNvSpPr/>
            <p:nvPr/>
          </p:nvSpPr>
          <p:spPr>
            <a:xfrm>
              <a:off x="1714" y="3859"/>
              <a:ext cx="2230" cy="72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/>
                </a:rPr>
                <a:t>输入标题</a:t>
              </a:r>
            </a:p>
          </p:txBody>
        </p:sp>
        <p:sp>
          <p:nvSpPr>
            <p:cNvPr id="57" name="Freeform 6"/>
            <p:cNvSpPr>
              <a:spLocks noEditPoints="1"/>
            </p:cNvSpPr>
            <p:nvPr/>
          </p:nvSpPr>
          <p:spPr bwMode="auto">
            <a:xfrm>
              <a:off x="2313" y="2352"/>
              <a:ext cx="1032" cy="1032"/>
            </a:xfrm>
            <a:custGeom>
              <a:avLst/>
              <a:gdLst>
                <a:gd name="T0" fmla="*/ 4899 w 6560"/>
                <a:gd name="T1" fmla="*/ 4212 h 6556"/>
                <a:gd name="T2" fmla="*/ 5625 w 6560"/>
                <a:gd name="T3" fmla="*/ 4937 h 6556"/>
                <a:gd name="T4" fmla="*/ 5734 w 6560"/>
                <a:gd name="T5" fmla="*/ 5169 h 6556"/>
                <a:gd name="T6" fmla="*/ 5535 w 6560"/>
                <a:gd name="T7" fmla="*/ 5326 h 6556"/>
                <a:gd name="T8" fmla="*/ 4530 w 6560"/>
                <a:gd name="T9" fmla="*/ 5213 h 6556"/>
                <a:gd name="T10" fmla="*/ 4556 w 6560"/>
                <a:gd name="T11" fmla="*/ 4174 h 6556"/>
                <a:gd name="T12" fmla="*/ 4795 w 6560"/>
                <a:gd name="T13" fmla="*/ 3694 h 6556"/>
                <a:gd name="T14" fmla="*/ 4139 w 6560"/>
                <a:gd name="T15" fmla="*/ 3969 h 6556"/>
                <a:gd name="T16" fmla="*/ 3746 w 6560"/>
                <a:gd name="T17" fmla="*/ 4553 h 6556"/>
                <a:gd name="T18" fmla="*/ 3746 w 6560"/>
                <a:gd name="T19" fmla="*/ 5282 h 6556"/>
                <a:gd name="T20" fmla="*/ 4139 w 6560"/>
                <a:gd name="T21" fmla="*/ 5864 h 6556"/>
                <a:gd name="T22" fmla="*/ 4795 w 6560"/>
                <a:gd name="T23" fmla="*/ 6139 h 6556"/>
                <a:gd name="T24" fmla="*/ 5505 w 6560"/>
                <a:gd name="T25" fmla="*/ 5998 h 6556"/>
                <a:gd name="T26" fmla="*/ 6002 w 6560"/>
                <a:gd name="T27" fmla="*/ 5502 h 6556"/>
                <a:gd name="T28" fmla="*/ 6143 w 6560"/>
                <a:gd name="T29" fmla="*/ 4792 h 6556"/>
                <a:gd name="T30" fmla="*/ 5868 w 6560"/>
                <a:gd name="T31" fmla="*/ 4136 h 6556"/>
                <a:gd name="T32" fmla="*/ 5286 w 6560"/>
                <a:gd name="T33" fmla="*/ 3743 h 6556"/>
                <a:gd name="T34" fmla="*/ 2870 w 6560"/>
                <a:gd name="T35" fmla="*/ 4507 h 6556"/>
                <a:gd name="T36" fmla="*/ 820 w 6560"/>
                <a:gd name="T37" fmla="*/ 4507 h 6556"/>
                <a:gd name="T38" fmla="*/ 5463 w 6560"/>
                <a:gd name="T39" fmla="*/ 3371 h 6556"/>
                <a:gd name="T40" fmla="*/ 6125 w 6560"/>
                <a:gd name="T41" fmla="*/ 3805 h 6556"/>
                <a:gd name="T42" fmla="*/ 6506 w 6560"/>
                <a:gd name="T43" fmla="*/ 4503 h 6556"/>
                <a:gd name="T44" fmla="*/ 6506 w 6560"/>
                <a:gd name="T45" fmla="*/ 5330 h 6556"/>
                <a:gd name="T46" fmla="*/ 6125 w 6560"/>
                <a:gd name="T47" fmla="*/ 6028 h 6556"/>
                <a:gd name="T48" fmla="*/ 5463 w 6560"/>
                <a:gd name="T49" fmla="*/ 6464 h 6556"/>
                <a:gd name="T50" fmla="*/ 4639 w 6560"/>
                <a:gd name="T51" fmla="*/ 6532 h 6556"/>
                <a:gd name="T52" fmla="*/ 3909 w 6560"/>
                <a:gd name="T53" fmla="*/ 6207 h 6556"/>
                <a:gd name="T54" fmla="*/ 3423 w 6560"/>
                <a:gd name="T55" fmla="*/ 5585 h 6556"/>
                <a:gd name="T56" fmla="*/ 3285 w 6560"/>
                <a:gd name="T57" fmla="*/ 4776 h 6556"/>
                <a:gd name="T58" fmla="*/ 3550 w 6560"/>
                <a:gd name="T59" fmla="*/ 4015 h 6556"/>
                <a:gd name="T60" fmla="*/ 4131 w 6560"/>
                <a:gd name="T61" fmla="*/ 3480 h 6556"/>
                <a:gd name="T62" fmla="*/ 4921 w 6560"/>
                <a:gd name="T63" fmla="*/ 3279 h 6556"/>
                <a:gd name="T64" fmla="*/ 2050 w 6560"/>
                <a:gd name="T65" fmla="*/ 2460 h 6556"/>
                <a:gd name="T66" fmla="*/ 1640 w 6560"/>
                <a:gd name="T67" fmla="*/ 2460 h 6556"/>
                <a:gd name="T68" fmla="*/ 614 w 6560"/>
                <a:gd name="T69" fmla="*/ 1025 h 6556"/>
                <a:gd name="T70" fmla="*/ 784 w 6560"/>
                <a:gd name="T71" fmla="*/ 1355 h 6556"/>
                <a:gd name="T72" fmla="*/ 1155 w 6560"/>
                <a:gd name="T73" fmla="*/ 1413 h 6556"/>
                <a:gd name="T74" fmla="*/ 1414 w 6560"/>
                <a:gd name="T75" fmla="*/ 1154 h 6556"/>
                <a:gd name="T76" fmla="*/ 3899 w 6560"/>
                <a:gd name="T77" fmla="*/ 1090 h 6556"/>
                <a:gd name="T78" fmla="*/ 4117 w 6560"/>
                <a:gd name="T79" fmla="*/ 1389 h 6556"/>
                <a:gd name="T80" fmla="*/ 4494 w 6560"/>
                <a:gd name="T81" fmla="*/ 1389 h 6556"/>
                <a:gd name="T82" fmla="*/ 4709 w 6560"/>
                <a:gd name="T83" fmla="*/ 1090 h 6556"/>
                <a:gd name="T84" fmla="*/ 5090 w 6560"/>
                <a:gd name="T85" fmla="*/ 871 h 6556"/>
                <a:gd name="T86" fmla="*/ 5323 w 6560"/>
                <a:gd name="T87" fmla="*/ 1198 h 6556"/>
                <a:gd name="T88" fmla="*/ 411 w 6560"/>
                <a:gd name="T89" fmla="*/ 4876 h 6556"/>
                <a:gd name="T90" fmla="*/ 445 w 6560"/>
                <a:gd name="T91" fmla="*/ 5326 h 6556"/>
                <a:gd name="T92" fmla="*/ 86 w 6560"/>
                <a:gd name="T93" fmla="*/ 5143 h 6556"/>
                <a:gd name="T94" fmla="*/ 6 w 6560"/>
                <a:gd name="T95" fmla="*/ 1198 h 6556"/>
                <a:gd name="T96" fmla="*/ 239 w 6560"/>
                <a:gd name="T97" fmla="*/ 871 h 6556"/>
                <a:gd name="T98" fmla="*/ 4394 w 6560"/>
                <a:gd name="T99" fmla="*/ 22 h 6556"/>
                <a:gd name="T100" fmla="*/ 4510 w 6560"/>
                <a:gd name="T101" fmla="*/ 1025 h 6556"/>
                <a:gd name="T102" fmla="*/ 4352 w 6560"/>
                <a:gd name="T103" fmla="*/ 1224 h 6556"/>
                <a:gd name="T104" fmla="*/ 4121 w 6560"/>
                <a:gd name="T105" fmla="*/ 1114 h 6556"/>
                <a:gd name="T106" fmla="*/ 4145 w 6560"/>
                <a:gd name="T107" fmla="*/ 78 h 6556"/>
                <a:gd name="T108" fmla="*/ 1071 w 6560"/>
                <a:gd name="T109" fmla="*/ 6 h 6556"/>
                <a:gd name="T110" fmla="*/ 1231 w 6560"/>
                <a:gd name="T111" fmla="*/ 205 h 6556"/>
                <a:gd name="T112" fmla="*/ 1115 w 6560"/>
                <a:gd name="T113" fmla="*/ 1208 h 6556"/>
                <a:gd name="T114" fmla="*/ 866 w 6560"/>
                <a:gd name="T115" fmla="*/ 1152 h 6556"/>
                <a:gd name="T116" fmla="*/ 842 w 6560"/>
                <a:gd name="T117" fmla="*/ 116 h 6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60" h="6556">
                  <a:moveTo>
                    <a:pt x="4715" y="4098"/>
                  </a:moveTo>
                  <a:lnTo>
                    <a:pt x="4761" y="4102"/>
                  </a:lnTo>
                  <a:lnTo>
                    <a:pt x="4805" y="4118"/>
                  </a:lnTo>
                  <a:lnTo>
                    <a:pt x="4843" y="4142"/>
                  </a:lnTo>
                  <a:lnTo>
                    <a:pt x="4875" y="4174"/>
                  </a:lnTo>
                  <a:lnTo>
                    <a:pt x="4899" y="4212"/>
                  </a:lnTo>
                  <a:lnTo>
                    <a:pt x="4915" y="4256"/>
                  </a:lnTo>
                  <a:lnTo>
                    <a:pt x="4921" y="4302"/>
                  </a:lnTo>
                  <a:lnTo>
                    <a:pt x="4921" y="4918"/>
                  </a:lnTo>
                  <a:lnTo>
                    <a:pt x="5535" y="4918"/>
                  </a:lnTo>
                  <a:lnTo>
                    <a:pt x="5581" y="4922"/>
                  </a:lnTo>
                  <a:lnTo>
                    <a:pt x="5625" y="4937"/>
                  </a:lnTo>
                  <a:lnTo>
                    <a:pt x="5662" y="4961"/>
                  </a:lnTo>
                  <a:lnTo>
                    <a:pt x="5694" y="4993"/>
                  </a:lnTo>
                  <a:lnTo>
                    <a:pt x="5718" y="5031"/>
                  </a:lnTo>
                  <a:lnTo>
                    <a:pt x="5734" y="5075"/>
                  </a:lnTo>
                  <a:lnTo>
                    <a:pt x="5740" y="5123"/>
                  </a:lnTo>
                  <a:lnTo>
                    <a:pt x="5734" y="5169"/>
                  </a:lnTo>
                  <a:lnTo>
                    <a:pt x="5718" y="5213"/>
                  </a:lnTo>
                  <a:lnTo>
                    <a:pt x="5694" y="5250"/>
                  </a:lnTo>
                  <a:lnTo>
                    <a:pt x="5662" y="5282"/>
                  </a:lnTo>
                  <a:lnTo>
                    <a:pt x="5625" y="5306"/>
                  </a:lnTo>
                  <a:lnTo>
                    <a:pt x="5581" y="5322"/>
                  </a:lnTo>
                  <a:lnTo>
                    <a:pt x="5535" y="5326"/>
                  </a:lnTo>
                  <a:lnTo>
                    <a:pt x="4715" y="5326"/>
                  </a:lnTo>
                  <a:lnTo>
                    <a:pt x="4667" y="5322"/>
                  </a:lnTo>
                  <a:lnTo>
                    <a:pt x="4625" y="5306"/>
                  </a:lnTo>
                  <a:lnTo>
                    <a:pt x="4587" y="5282"/>
                  </a:lnTo>
                  <a:lnTo>
                    <a:pt x="4556" y="5250"/>
                  </a:lnTo>
                  <a:lnTo>
                    <a:pt x="4530" y="5213"/>
                  </a:lnTo>
                  <a:lnTo>
                    <a:pt x="4516" y="5169"/>
                  </a:lnTo>
                  <a:lnTo>
                    <a:pt x="4510" y="5123"/>
                  </a:lnTo>
                  <a:lnTo>
                    <a:pt x="4510" y="4302"/>
                  </a:lnTo>
                  <a:lnTo>
                    <a:pt x="4516" y="4256"/>
                  </a:lnTo>
                  <a:lnTo>
                    <a:pt x="4530" y="4212"/>
                  </a:lnTo>
                  <a:lnTo>
                    <a:pt x="4556" y="4174"/>
                  </a:lnTo>
                  <a:lnTo>
                    <a:pt x="4587" y="4142"/>
                  </a:lnTo>
                  <a:lnTo>
                    <a:pt x="4625" y="4118"/>
                  </a:lnTo>
                  <a:lnTo>
                    <a:pt x="4667" y="4102"/>
                  </a:lnTo>
                  <a:lnTo>
                    <a:pt x="4715" y="4098"/>
                  </a:lnTo>
                  <a:close/>
                  <a:moveTo>
                    <a:pt x="4921" y="3688"/>
                  </a:moveTo>
                  <a:lnTo>
                    <a:pt x="4795" y="3694"/>
                  </a:lnTo>
                  <a:lnTo>
                    <a:pt x="4671" y="3714"/>
                  </a:lnTo>
                  <a:lnTo>
                    <a:pt x="4554" y="3743"/>
                  </a:lnTo>
                  <a:lnTo>
                    <a:pt x="4442" y="3785"/>
                  </a:lnTo>
                  <a:lnTo>
                    <a:pt x="4334" y="3837"/>
                  </a:lnTo>
                  <a:lnTo>
                    <a:pt x="4232" y="3899"/>
                  </a:lnTo>
                  <a:lnTo>
                    <a:pt x="4139" y="3969"/>
                  </a:lnTo>
                  <a:lnTo>
                    <a:pt x="4051" y="4048"/>
                  </a:lnTo>
                  <a:lnTo>
                    <a:pt x="3971" y="4136"/>
                  </a:lnTo>
                  <a:lnTo>
                    <a:pt x="3899" y="4230"/>
                  </a:lnTo>
                  <a:lnTo>
                    <a:pt x="3837" y="4331"/>
                  </a:lnTo>
                  <a:lnTo>
                    <a:pt x="3786" y="4439"/>
                  </a:lnTo>
                  <a:lnTo>
                    <a:pt x="3746" y="4553"/>
                  </a:lnTo>
                  <a:lnTo>
                    <a:pt x="3714" y="4670"/>
                  </a:lnTo>
                  <a:lnTo>
                    <a:pt x="3696" y="4792"/>
                  </a:lnTo>
                  <a:lnTo>
                    <a:pt x="3690" y="4918"/>
                  </a:lnTo>
                  <a:lnTo>
                    <a:pt x="3696" y="5043"/>
                  </a:lnTo>
                  <a:lnTo>
                    <a:pt x="3714" y="5165"/>
                  </a:lnTo>
                  <a:lnTo>
                    <a:pt x="3746" y="5282"/>
                  </a:lnTo>
                  <a:lnTo>
                    <a:pt x="3786" y="5396"/>
                  </a:lnTo>
                  <a:lnTo>
                    <a:pt x="3837" y="5502"/>
                  </a:lnTo>
                  <a:lnTo>
                    <a:pt x="3899" y="5603"/>
                  </a:lnTo>
                  <a:lnTo>
                    <a:pt x="3971" y="5699"/>
                  </a:lnTo>
                  <a:lnTo>
                    <a:pt x="4051" y="5787"/>
                  </a:lnTo>
                  <a:lnTo>
                    <a:pt x="4139" y="5864"/>
                  </a:lnTo>
                  <a:lnTo>
                    <a:pt x="4232" y="5936"/>
                  </a:lnTo>
                  <a:lnTo>
                    <a:pt x="4334" y="5998"/>
                  </a:lnTo>
                  <a:lnTo>
                    <a:pt x="4442" y="6050"/>
                  </a:lnTo>
                  <a:lnTo>
                    <a:pt x="4554" y="6092"/>
                  </a:lnTo>
                  <a:lnTo>
                    <a:pt x="4671" y="6122"/>
                  </a:lnTo>
                  <a:lnTo>
                    <a:pt x="4795" y="6139"/>
                  </a:lnTo>
                  <a:lnTo>
                    <a:pt x="4921" y="6145"/>
                  </a:lnTo>
                  <a:lnTo>
                    <a:pt x="5046" y="6139"/>
                  </a:lnTo>
                  <a:lnTo>
                    <a:pt x="5168" y="6122"/>
                  </a:lnTo>
                  <a:lnTo>
                    <a:pt x="5286" y="6092"/>
                  </a:lnTo>
                  <a:lnTo>
                    <a:pt x="5397" y="6050"/>
                  </a:lnTo>
                  <a:lnTo>
                    <a:pt x="5505" y="5998"/>
                  </a:lnTo>
                  <a:lnTo>
                    <a:pt x="5607" y="5936"/>
                  </a:lnTo>
                  <a:lnTo>
                    <a:pt x="5702" y="5864"/>
                  </a:lnTo>
                  <a:lnTo>
                    <a:pt x="5788" y="5787"/>
                  </a:lnTo>
                  <a:lnTo>
                    <a:pt x="5868" y="5699"/>
                  </a:lnTo>
                  <a:lnTo>
                    <a:pt x="5940" y="5603"/>
                  </a:lnTo>
                  <a:lnTo>
                    <a:pt x="6002" y="5502"/>
                  </a:lnTo>
                  <a:lnTo>
                    <a:pt x="6053" y="5396"/>
                  </a:lnTo>
                  <a:lnTo>
                    <a:pt x="6093" y="5282"/>
                  </a:lnTo>
                  <a:lnTo>
                    <a:pt x="6125" y="5165"/>
                  </a:lnTo>
                  <a:lnTo>
                    <a:pt x="6143" y="5043"/>
                  </a:lnTo>
                  <a:lnTo>
                    <a:pt x="6149" y="4918"/>
                  </a:lnTo>
                  <a:lnTo>
                    <a:pt x="6143" y="4792"/>
                  </a:lnTo>
                  <a:lnTo>
                    <a:pt x="6125" y="4670"/>
                  </a:lnTo>
                  <a:lnTo>
                    <a:pt x="6093" y="4553"/>
                  </a:lnTo>
                  <a:lnTo>
                    <a:pt x="6053" y="4439"/>
                  </a:lnTo>
                  <a:lnTo>
                    <a:pt x="6002" y="4331"/>
                  </a:lnTo>
                  <a:lnTo>
                    <a:pt x="5940" y="4230"/>
                  </a:lnTo>
                  <a:lnTo>
                    <a:pt x="5868" y="4136"/>
                  </a:lnTo>
                  <a:lnTo>
                    <a:pt x="5788" y="4048"/>
                  </a:lnTo>
                  <a:lnTo>
                    <a:pt x="5702" y="3969"/>
                  </a:lnTo>
                  <a:lnTo>
                    <a:pt x="5607" y="3899"/>
                  </a:lnTo>
                  <a:lnTo>
                    <a:pt x="5505" y="3837"/>
                  </a:lnTo>
                  <a:lnTo>
                    <a:pt x="5397" y="3785"/>
                  </a:lnTo>
                  <a:lnTo>
                    <a:pt x="5286" y="3743"/>
                  </a:lnTo>
                  <a:lnTo>
                    <a:pt x="5168" y="3714"/>
                  </a:lnTo>
                  <a:lnTo>
                    <a:pt x="5046" y="3694"/>
                  </a:lnTo>
                  <a:lnTo>
                    <a:pt x="4921" y="3688"/>
                  </a:lnTo>
                  <a:close/>
                  <a:moveTo>
                    <a:pt x="2050" y="3688"/>
                  </a:moveTo>
                  <a:lnTo>
                    <a:pt x="2870" y="3688"/>
                  </a:lnTo>
                  <a:lnTo>
                    <a:pt x="2870" y="4507"/>
                  </a:lnTo>
                  <a:lnTo>
                    <a:pt x="2050" y="4507"/>
                  </a:lnTo>
                  <a:lnTo>
                    <a:pt x="2050" y="3688"/>
                  </a:lnTo>
                  <a:close/>
                  <a:moveTo>
                    <a:pt x="820" y="3688"/>
                  </a:moveTo>
                  <a:lnTo>
                    <a:pt x="1640" y="3688"/>
                  </a:lnTo>
                  <a:lnTo>
                    <a:pt x="1640" y="4507"/>
                  </a:lnTo>
                  <a:lnTo>
                    <a:pt x="820" y="4507"/>
                  </a:lnTo>
                  <a:lnTo>
                    <a:pt x="820" y="3688"/>
                  </a:lnTo>
                  <a:close/>
                  <a:moveTo>
                    <a:pt x="4921" y="3279"/>
                  </a:moveTo>
                  <a:lnTo>
                    <a:pt x="5062" y="3285"/>
                  </a:lnTo>
                  <a:lnTo>
                    <a:pt x="5200" y="3303"/>
                  </a:lnTo>
                  <a:lnTo>
                    <a:pt x="5333" y="3331"/>
                  </a:lnTo>
                  <a:lnTo>
                    <a:pt x="5463" y="3371"/>
                  </a:lnTo>
                  <a:lnTo>
                    <a:pt x="5589" y="3421"/>
                  </a:lnTo>
                  <a:lnTo>
                    <a:pt x="5708" y="3480"/>
                  </a:lnTo>
                  <a:lnTo>
                    <a:pt x="5822" y="3548"/>
                  </a:lnTo>
                  <a:lnTo>
                    <a:pt x="5930" y="3626"/>
                  </a:lnTo>
                  <a:lnTo>
                    <a:pt x="6031" y="3712"/>
                  </a:lnTo>
                  <a:lnTo>
                    <a:pt x="6125" y="3805"/>
                  </a:lnTo>
                  <a:lnTo>
                    <a:pt x="6211" y="3907"/>
                  </a:lnTo>
                  <a:lnTo>
                    <a:pt x="6289" y="4015"/>
                  </a:lnTo>
                  <a:lnTo>
                    <a:pt x="6359" y="4128"/>
                  </a:lnTo>
                  <a:lnTo>
                    <a:pt x="6416" y="4248"/>
                  </a:lnTo>
                  <a:lnTo>
                    <a:pt x="6466" y="4373"/>
                  </a:lnTo>
                  <a:lnTo>
                    <a:pt x="6506" y="4503"/>
                  </a:lnTo>
                  <a:lnTo>
                    <a:pt x="6536" y="4638"/>
                  </a:lnTo>
                  <a:lnTo>
                    <a:pt x="6554" y="4776"/>
                  </a:lnTo>
                  <a:lnTo>
                    <a:pt x="6560" y="4918"/>
                  </a:lnTo>
                  <a:lnTo>
                    <a:pt x="6554" y="5059"/>
                  </a:lnTo>
                  <a:lnTo>
                    <a:pt x="6536" y="5197"/>
                  </a:lnTo>
                  <a:lnTo>
                    <a:pt x="6506" y="5330"/>
                  </a:lnTo>
                  <a:lnTo>
                    <a:pt x="6466" y="5460"/>
                  </a:lnTo>
                  <a:lnTo>
                    <a:pt x="6416" y="5585"/>
                  </a:lnTo>
                  <a:lnTo>
                    <a:pt x="6359" y="5705"/>
                  </a:lnTo>
                  <a:lnTo>
                    <a:pt x="6289" y="5821"/>
                  </a:lnTo>
                  <a:lnTo>
                    <a:pt x="6211" y="5928"/>
                  </a:lnTo>
                  <a:lnTo>
                    <a:pt x="6125" y="6028"/>
                  </a:lnTo>
                  <a:lnTo>
                    <a:pt x="6031" y="6122"/>
                  </a:lnTo>
                  <a:lnTo>
                    <a:pt x="5930" y="6207"/>
                  </a:lnTo>
                  <a:lnTo>
                    <a:pt x="5822" y="6285"/>
                  </a:lnTo>
                  <a:lnTo>
                    <a:pt x="5708" y="6355"/>
                  </a:lnTo>
                  <a:lnTo>
                    <a:pt x="5589" y="6415"/>
                  </a:lnTo>
                  <a:lnTo>
                    <a:pt x="5463" y="6464"/>
                  </a:lnTo>
                  <a:lnTo>
                    <a:pt x="5333" y="6504"/>
                  </a:lnTo>
                  <a:lnTo>
                    <a:pt x="5200" y="6532"/>
                  </a:lnTo>
                  <a:lnTo>
                    <a:pt x="5062" y="6550"/>
                  </a:lnTo>
                  <a:lnTo>
                    <a:pt x="4921" y="6556"/>
                  </a:lnTo>
                  <a:lnTo>
                    <a:pt x="4779" y="6550"/>
                  </a:lnTo>
                  <a:lnTo>
                    <a:pt x="4639" y="6532"/>
                  </a:lnTo>
                  <a:lnTo>
                    <a:pt x="4506" y="6504"/>
                  </a:lnTo>
                  <a:lnTo>
                    <a:pt x="4376" y="6464"/>
                  </a:lnTo>
                  <a:lnTo>
                    <a:pt x="4250" y="6415"/>
                  </a:lnTo>
                  <a:lnTo>
                    <a:pt x="4131" y="6355"/>
                  </a:lnTo>
                  <a:lnTo>
                    <a:pt x="4017" y="6285"/>
                  </a:lnTo>
                  <a:lnTo>
                    <a:pt x="3909" y="6207"/>
                  </a:lnTo>
                  <a:lnTo>
                    <a:pt x="3808" y="6122"/>
                  </a:lnTo>
                  <a:lnTo>
                    <a:pt x="3714" y="6028"/>
                  </a:lnTo>
                  <a:lnTo>
                    <a:pt x="3628" y="5928"/>
                  </a:lnTo>
                  <a:lnTo>
                    <a:pt x="3550" y="5821"/>
                  </a:lnTo>
                  <a:lnTo>
                    <a:pt x="3482" y="5705"/>
                  </a:lnTo>
                  <a:lnTo>
                    <a:pt x="3423" y="5585"/>
                  </a:lnTo>
                  <a:lnTo>
                    <a:pt x="3373" y="5460"/>
                  </a:lnTo>
                  <a:lnTo>
                    <a:pt x="3333" y="5330"/>
                  </a:lnTo>
                  <a:lnTo>
                    <a:pt x="3303" y="5197"/>
                  </a:lnTo>
                  <a:lnTo>
                    <a:pt x="3285" y="5059"/>
                  </a:lnTo>
                  <a:lnTo>
                    <a:pt x="3279" y="4918"/>
                  </a:lnTo>
                  <a:lnTo>
                    <a:pt x="3285" y="4776"/>
                  </a:lnTo>
                  <a:lnTo>
                    <a:pt x="3303" y="4638"/>
                  </a:lnTo>
                  <a:lnTo>
                    <a:pt x="3333" y="4503"/>
                  </a:lnTo>
                  <a:lnTo>
                    <a:pt x="3373" y="4373"/>
                  </a:lnTo>
                  <a:lnTo>
                    <a:pt x="3423" y="4248"/>
                  </a:lnTo>
                  <a:lnTo>
                    <a:pt x="3482" y="4128"/>
                  </a:lnTo>
                  <a:lnTo>
                    <a:pt x="3550" y="4015"/>
                  </a:lnTo>
                  <a:lnTo>
                    <a:pt x="3628" y="3907"/>
                  </a:lnTo>
                  <a:lnTo>
                    <a:pt x="3714" y="3805"/>
                  </a:lnTo>
                  <a:lnTo>
                    <a:pt x="3808" y="3712"/>
                  </a:lnTo>
                  <a:lnTo>
                    <a:pt x="3909" y="3626"/>
                  </a:lnTo>
                  <a:lnTo>
                    <a:pt x="4017" y="3548"/>
                  </a:lnTo>
                  <a:lnTo>
                    <a:pt x="4131" y="3480"/>
                  </a:lnTo>
                  <a:lnTo>
                    <a:pt x="4250" y="3421"/>
                  </a:lnTo>
                  <a:lnTo>
                    <a:pt x="4376" y="3371"/>
                  </a:lnTo>
                  <a:lnTo>
                    <a:pt x="4506" y="3331"/>
                  </a:lnTo>
                  <a:lnTo>
                    <a:pt x="4639" y="3303"/>
                  </a:lnTo>
                  <a:lnTo>
                    <a:pt x="4779" y="3285"/>
                  </a:lnTo>
                  <a:lnTo>
                    <a:pt x="4921" y="3279"/>
                  </a:lnTo>
                  <a:close/>
                  <a:moveTo>
                    <a:pt x="3279" y="2460"/>
                  </a:moveTo>
                  <a:lnTo>
                    <a:pt x="4099" y="2460"/>
                  </a:lnTo>
                  <a:lnTo>
                    <a:pt x="4099" y="3279"/>
                  </a:lnTo>
                  <a:lnTo>
                    <a:pt x="3279" y="3279"/>
                  </a:lnTo>
                  <a:lnTo>
                    <a:pt x="3279" y="2460"/>
                  </a:lnTo>
                  <a:close/>
                  <a:moveTo>
                    <a:pt x="2050" y="2460"/>
                  </a:moveTo>
                  <a:lnTo>
                    <a:pt x="2870" y="2460"/>
                  </a:lnTo>
                  <a:lnTo>
                    <a:pt x="2870" y="3279"/>
                  </a:lnTo>
                  <a:lnTo>
                    <a:pt x="2050" y="3279"/>
                  </a:lnTo>
                  <a:lnTo>
                    <a:pt x="2050" y="2460"/>
                  </a:lnTo>
                  <a:close/>
                  <a:moveTo>
                    <a:pt x="820" y="2460"/>
                  </a:moveTo>
                  <a:lnTo>
                    <a:pt x="1640" y="2460"/>
                  </a:lnTo>
                  <a:lnTo>
                    <a:pt x="1640" y="3279"/>
                  </a:lnTo>
                  <a:lnTo>
                    <a:pt x="820" y="3279"/>
                  </a:lnTo>
                  <a:lnTo>
                    <a:pt x="820" y="2460"/>
                  </a:lnTo>
                  <a:close/>
                  <a:moveTo>
                    <a:pt x="445" y="819"/>
                  </a:moveTo>
                  <a:lnTo>
                    <a:pt x="614" y="819"/>
                  </a:lnTo>
                  <a:lnTo>
                    <a:pt x="614" y="1025"/>
                  </a:lnTo>
                  <a:lnTo>
                    <a:pt x="620" y="1090"/>
                  </a:lnTo>
                  <a:lnTo>
                    <a:pt x="636" y="1154"/>
                  </a:lnTo>
                  <a:lnTo>
                    <a:pt x="660" y="1212"/>
                  </a:lnTo>
                  <a:lnTo>
                    <a:pt x="694" y="1266"/>
                  </a:lnTo>
                  <a:lnTo>
                    <a:pt x="736" y="1314"/>
                  </a:lnTo>
                  <a:lnTo>
                    <a:pt x="784" y="1355"/>
                  </a:lnTo>
                  <a:lnTo>
                    <a:pt x="836" y="1389"/>
                  </a:lnTo>
                  <a:lnTo>
                    <a:pt x="896" y="1413"/>
                  </a:lnTo>
                  <a:lnTo>
                    <a:pt x="959" y="1429"/>
                  </a:lnTo>
                  <a:lnTo>
                    <a:pt x="1025" y="1435"/>
                  </a:lnTo>
                  <a:lnTo>
                    <a:pt x="1091" y="1429"/>
                  </a:lnTo>
                  <a:lnTo>
                    <a:pt x="1155" y="1413"/>
                  </a:lnTo>
                  <a:lnTo>
                    <a:pt x="1213" y="1389"/>
                  </a:lnTo>
                  <a:lnTo>
                    <a:pt x="1267" y="1355"/>
                  </a:lnTo>
                  <a:lnTo>
                    <a:pt x="1314" y="1314"/>
                  </a:lnTo>
                  <a:lnTo>
                    <a:pt x="1356" y="1266"/>
                  </a:lnTo>
                  <a:lnTo>
                    <a:pt x="1388" y="1212"/>
                  </a:lnTo>
                  <a:lnTo>
                    <a:pt x="1414" y="1154"/>
                  </a:lnTo>
                  <a:lnTo>
                    <a:pt x="1430" y="1090"/>
                  </a:lnTo>
                  <a:lnTo>
                    <a:pt x="1434" y="1025"/>
                  </a:lnTo>
                  <a:lnTo>
                    <a:pt x="1434" y="819"/>
                  </a:lnTo>
                  <a:lnTo>
                    <a:pt x="3895" y="819"/>
                  </a:lnTo>
                  <a:lnTo>
                    <a:pt x="3895" y="1025"/>
                  </a:lnTo>
                  <a:lnTo>
                    <a:pt x="3899" y="1090"/>
                  </a:lnTo>
                  <a:lnTo>
                    <a:pt x="3915" y="1154"/>
                  </a:lnTo>
                  <a:lnTo>
                    <a:pt x="3941" y="1212"/>
                  </a:lnTo>
                  <a:lnTo>
                    <a:pt x="3973" y="1266"/>
                  </a:lnTo>
                  <a:lnTo>
                    <a:pt x="4015" y="1314"/>
                  </a:lnTo>
                  <a:lnTo>
                    <a:pt x="4063" y="1355"/>
                  </a:lnTo>
                  <a:lnTo>
                    <a:pt x="4117" y="1389"/>
                  </a:lnTo>
                  <a:lnTo>
                    <a:pt x="4175" y="1413"/>
                  </a:lnTo>
                  <a:lnTo>
                    <a:pt x="4238" y="1429"/>
                  </a:lnTo>
                  <a:lnTo>
                    <a:pt x="4304" y="1435"/>
                  </a:lnTo>
                  <a:lnTo>
                    <a:pt x="4372" y="1429"/>
                  </a:lnTo>
                  <a:lnTo>
                    <a:pt x="4434" y="1413"/>
                  </a:lnTo>
                  <a:lnTo>
                    <a:pt x="4494" y="1389"/>
                  </a:lnTo>
                  <a:lnTo>
                    <a:pt x="4548" y="1355"/>
                  </a:lnTo>
                  <a:lnTo>
                    <a:pt x="4595" y="1314"/>
                  </a:lnTo>
                  <a:lnTo>
                    <a:pt x="4635" y="1266"/>
                  </a:lnTo>
                  <a:lnTo>
                    <a:pt x="4669" y="1212"/>
                  </a:lnTo>
                  <a:lnTo>
                    <a:pt x="4693" y="1154"/>
                  </a:lnTo>
                  <a:lnTo>
                    <a:pt x="4709" y="1090"/>
                  </a:lnTo>
                  <a:lnTo>
                    <a:pt x="4715" y="1025"/>
                  </a:lnTo>
                  <a:lnTo>
                    <a:pt x="4715" y="819"/>
                  </a:lnTo>
                  <a:lnTo>
                    <a:pt x="4887" y="819"/>
                  </a:lnTo>
                  <a:lnTo>
                    <a:pt x="4958" y="825"/>
                  </a:lnTo>
                  <a:lnTo>
                    <a:pt x="5026" y="843"/>
                  </a:lnTo>
                  <a:lnTo>
                    <a:pt x="5090" y="871"/>
                  </a:lnTo>
                  <a:lnTo>
                    <a:pt x="5148" y="907"/>
                  </a:lnTo>
                  <a:lnTo>
                    <a:pt x="5200" y="951"/>
                  </a:lnTo>
                  <a:lnTo>
                    <a:pt x="5244" y="1005"/>
                  </a:lnTo>
                  <a:lnTo>
                    <a:pt x="5280" y="1062"/>
                  </a:lnTo>
                  <a:lnTo>
                    <a:pt x="5307" y="1128"/>
                  </a:lnTo>
                  <a:lnTo>
                    <a:pt x="5323" y="1198"/>
                  </a:lnTo>
                  <a:lnTo>
                    <a:pt x="5329" y="1270"/>
                  </a:lnTo>
                  <a:lnTo>
                    <a:pt x="5329" y="2868"/>
                  </a:lnTo>
                  <a:lnTo>
                    <a:pt x="4921" y="2868"/>
                  </a:lnTo>
                  <a:lnTo>
                    <a:pt x="4921" y="2049"/>
                  </a:lnTo>
                  <a:lnTo>
                    <a:pt x="411" y="2049"/>
                  </a:lnTo>
                  <a:lnTo>
                    <a:pt x="411" y="4876"/>
                  </a:lnTo>
                  <a:lnTo>
                    <a:pt x="415" y="4896"/>
                  </a:lnTo>
                  <a:lnTo>
                    <a:pt x="427" y="4912"/>
                  </a:lnTo>
                  <a:lnTo>
                    <a:pt x="445" y="4918"/>
                  </a:lnTo>
                  <a:lnTo>
                    <a:pt x="2870" y="4918"/>
                  </a:lnTo>
                  <a:lnTo>
                    <a:pt x="2870" y="5326"/>
                  </a:lnTo>
                  <a:lnTo>
                    <a:pt x="445" y="5326"/>
                  </a:lnTo>
                  <a:lnTo>
                    <a:pt x="373" y="5320"/>
                  </a:lnTo>
                  <a:lnTo>
                    <a:pt x="303" y="5304"/>
                  </a:lnTo>
                  <a:lnTo>
                    <a:pt x="239" y="5276"/>
                  </a:lnTo>
                  <a:lnTo>
                    <a:pt x="182" y="5240"/>
                  </a:lnTo>
                  <a:lnTo>
                    <a:pt x="130" y="5195"/>
                  </a:lnTo>
                  <a:lnTo>
                    <a:pt x="86" y="5143"/>
                  </a:lnTo>
                  <a:lnTo>
                    <a:pt x="50" y="5083"/>
                  </a:lnTo>
                  <a:lnTo>
                    <a:pt x="22" y="5019"/>
                  </a:lnTo>
                  <a:lnTo>
                    <a:pt x="6" y="4949"/>
                  </a:lnTo>
                  <a:lnTo>
                    <a:pt x="0" y="4876"/>
                  </a:lnTo>
                  <a:lnTo>
                    <a:pt x="0" y="1270"/>
                  </a:lnTo>
                  <a:lnTo>
                    <a:pt x="6" y="1198"/>
                  </a:lnTo>
                  <a:lnTo>
                    <a:pt x="22" y="1128"/>
                  </a:lnTo>
                  <a:lnTo>
                    <a:pt x="50" y="1062"/>
                  </a:lnTo>
                  <a:lnTo>
                    <a:pt x="86" y="1005"/>
                  </a:lnTo>
                  <a:lnTo>
                    <a:pt x="130" y="951"/>
                  </a:lnTo>
                  <a:lnTo>
                    <a:pt x="182" y="907"/>
                  </a:lnTo>
                  <a:lnTo>
                    <a:pt x="239" y="871"/>
                  </a:lnTo>
                  <a:lnTo>
                    <a:pt x="303" y="843"/>
                  </a:lnTo>
                  <a:lnTo>
                    <a:pt x="373" y="825"/>
                  </a:lnTo>
                  <a:lnTo>
                    <a:pt x="445" y="819"/>
                  </a:lnTo>
                  <a:close/>
                  <a:moveTo>
                    <a:pt x="4304" y="0"/>
                  </a:moveTo>
                  <a:lnTo>
                    <a:pt x="4352" y="6"/>
                  </a:lnTo>
                  <a:lnTo>
                    <a:pt x="4394" y="22"/>
                  </a:lnTo>
                  <a:lnTo>
                    <a:pt x="4434" y="46"/>
                  </a:lnTo>
                  <a:lnTo>
                    <a:pt x="4464" y="78"/>
                  </a:lnTo>
                  <a:lnTo>
                    <a:pt x="4490" y="116"/>
                  </a:lnTo>
                  <a:lnTo>
                    <a:pt x="4504" y="157"/>
                  </a:lnTo>
                  <a:lnTo>
                    <a:pt x="4510" y="205"/>
                  </a:lnTo>
                  <a:lnTo>
                    <a:pt x="4510" y="1025"/>
                  </a:lnTo>
                  <a:lnTo>
                    <a:pt x="4504" y="1072"/>
                  </a:lnTo>
                  <a:lnTo>
                    <a:pt x="4490" y="1114"/>
                  </a:lnTo>
                  <a:lnTo>
                    <a:pt x="4464" y="1152"/>
                  </a:lnTo>
                  <a:lnTo>
                    <a:pt x="4434" y="1184"/>
                  </a:lnTo>
                  <a:lnTo>
                    <a:pt x="4394" y="1208"/>
                  </a:lnTo>
                  <a:lnTo>
                    <a:pt x="4352" y="1224"/>
                  </a:lnTo>
                  <a:lnTo>
                    <a:pt x="4304" y="1230"/>
                  </a:lnTo>
                  <a:lnTo>
                    <a:pt x="4258" y="1224"/>
                  </a:lnTo>
                  <a:lnTo>
                    <a:pt x="4214" y="1208"/>
                  </a:lnTo>
                  <a:lnTo>
                    <a:pt x="4177" y="1184"/>
                  </a:lnTo>
                  <a:lnTo>
                    <a:pt x="4145" y="1152"/>
                  </a:lnTo>
                  <a:lnTo>
                    <a:pt x="4121" y="1114"/>
                  </a:lnTo>
                  <a:lnTo>
                    <a:pt x="4105" y="1072"/>
                  </a:lnTo>
                  <a:lnTo>
                    <a:pt x="4099" y="1025"/>
                  </a:lnTo>
                  <a:lnTo>
                    <a:pt x="4099" y="205"/>
                  </a:lnTo>
                  <a:lnTo>
                    <a:pt x="4105" y="157"/>
                  </a:lnTo>
                  <a:lnTo>
                    <a:pt x="4121" y="116"/>
                  </a:lnTo>
                  <a:lnTo>
                    <a:pt x="4145" y="78"/>
                  </a:lnTo>
                  <a:lnTo>
                    <a:pt x="4177" y="46"/>
                  </a:lnTo>
                  <a:lnTo>
                    <a:pt x="4214" y="22"/>
                  </a:lnTo>
                  <a:lnTo>
                    <a:pt x="4258" y="6"/>
                  </a:lnTo>
                  <a:lnTo>
                    <a:pt x="4304" y="0"/>
                  </a:lnTo>
                  <a:close/>
                  <a:moveTo>
                    <a:pt x="1025" y="0"/>
                  </a:moveTo>
                  <a:lnTo>
                    <a:pt x="1071" y="6"/>
                  </a:lnTo>
                  <a:lnTo>
                    <a:pt x="1115" y="22"/>
                  </a:lnTo>
                  <a:lnTo>
                    <a:pt x="1153" y="46"/>
                  </a:lnTo>
                  <a:lnTo>
                    <a:pt x="1185" y="78"/>
                  </a:lnTo>
                  <a:lnTo>
                    <a:pt x="1209" y="116"/>
                  </a:lnTo>
                  <a:lnTo>
                    <a:pt x="1225" y="157"/>
                  </a:lnTo>
                  <a:lnTo>
                    <a:pt x="1231" y="205"/>
                  </a:lnTo>
                  <a:lnTo>
                    <a:pt x="1231" y="1025"/>
                  </a:lnTo>
                  <a:lnTo>
                    <a:pt x="1225" y="1072"/>
                  </a:lnTo>
                  <a:lnTo>
                    <a:pt x="1209" y="1114"/>
                  </a:lnTo>
                  <a:lnTo>
                    <a:pt x="1185" y="1152"/>
                  </a:lnTo>
                  <a:lnTo>
                    <a:pt x="1153" y="1184"/>
                  </a:lnTo>
                  <a:lnTo>
                    <a:pt x="1115" y="1208"/>
                  </a:lnTo>
                  <a:lnTo>
                    <a:pt x="1071" y="1224"/>
                  </a:lnTo>
                  <a:lnTo>
                    <a:pt x="1025" y="1230"/>
                  </a:lnTo>
                  <a:lnTo>
                    <a:pt x="977" y="1224"/>
                  </a:lnTo>
                  <a:lnTo>
                    <a:pt x="935" y="1208"/>
                  </a:lnTo>
                  <a:lnTo>
                    <a:pt x="898" y="1184"/>
                  </a:lnTo>
                  <a:lnTo>
                    <a:pt x="866" y="1152"/>
                  </a:lnTo>
                  <a:lnTo>
                    <a:pt x="842" y="1114"/>
                  </a:lnTo>
                  <a:lnTo>
                    <a:pt x="826" y="1072"/>
                  </a:lnTo>
                  <a:lnTo>
                    <a:pt x="820" y="1025"/>
                  </a:lnTo>
                  <a:lnTo>
                    <a:pt x="820" y="205"/>
                  </a:lnTo>
                  <a:lnTo>
                    <a:pt x="826" y="157"/>
                  </a:lnTo>
                  <a:lnTo>
                    <a:pt x="842" y="116"/>
                  </a:lnTo>
                  <a:lnTo>
                    <a:pt x="866" y="78"/>
                  </a:lnTo>
                  <a:lnTo>
                    <a:pt x="898" y="46"/>
                  </a:lnTo>
                  <a:lnTo>
                    <a:pt x="935" y="22"/>
                  </a:lnTo>
                  <a:lnTo>
                    <a:pt x="977" y="6"/>
                  </a:lnTo>
                  <a:lnTo>
                    <a:pt x="1025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992" y="6732"/>
              <a:ext cx="3444" cy="2195"/>
              <a:chOff x="1360916" y="4048373"/>
              <a:chExt cx="2186723" cy="1393838"/>
            </a:xfrm>
          </p:grpSpPr>
          <p:sp>
            <p:nvSpPr>
              <p:cNvPr id="77" name="文本框 29"/>
              <p:cNvSpPr txBox="1"/>
              <p:nvPr/>
            </p:nvSpPr>
            <p:spPr>
              <a:xfrm>
                <a:off x="1360916" y="4048373"/>
                <a:ext cx="2055845" cy="369332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 单击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此处</a:t>
                </a: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输入</a:t>
                </a:r>
              </a:p>
            </p:txBody>
          </p:sp>
          <p:sp>
            <p:nvSpPr>
              <p:cNvPr id="120" name="文本框 29"/>
              <p:cNvSpPr txBox="1"/>
              <p:nvPr/>
            </p:nvSpPr>
            <p:spPr>
              <a:xfrm>
                <a:off x="1360917" y="4380382"/>
                <a:ext cx="2186722" cy="1061829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您</a:t>
                </a: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的内容打在这里，或者通过复制您的文本后，在此框中选择</a:t>
                </a: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粘选择</a:t>
                </a: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只</a:t>
                </a: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保留</a:t>
                </a: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3865880" y="1493520"/>
            <a:ext cx="2327910" cy="4174490"/>
            <a:chOff x="4456" y="2352"/>
            <a:chExt cx="3666" cy="6574"/>
          </a:xfrm>
        </p:grpSpPr>
        <p:sp>
          <p:nvSpPr>
            <p:cNvPr id="51" name="任意多边形 50"/>
            <p:cNvSpPr/>
            <p:nvPr/>
          </p:nvSpPr>
          <p:spPr>
            <a:xfrm>
              <a:off x="4456" y="3754"/>
              <a:ext cx="3667" cy="2737"/>
            </a:xfrm>
            <a:custGeom>
              <a:avLst/>
              <a:gdLst>
                <a:gd name="connsiteX0" fmla="*/ 0 w 2328574"/>
                <a:gd name="connsiteY0" fmla="*/ 0 h 1737694"/>
                <a:gd name="connsiteX1" fmla="*/ 249261 w 2328574"/>
                <a:gd name="connsiteY1" fmla="*/ 0 h 1737694"/>
                <a:gd name="connsiteX2" fmla="*/ 262236 w 2328574"/>
                <a:gd name="connsiteY2" fmla="*/ 0 h 1737694"/>
                <a:gd name="connsiteX3" fmla="*/ 2092289 w 2328574"/>
                <a:gd name="connsiteY3" fmla="*/ 0 h 1737694"/>
                <a:gd name="connsiteX4" fmla="*/ 2328574 w 2328574"/>
                <a:gd name="connsiteY4" fmla="*/ 300718 h 1737694"/>
                <a:gd name="connsiteX5" fmla="*/ 2092289 w 2328574"/>
                <a:gd name="connsiteY5" fmla="*/ 601435 h 1737694"/>
                <a:gd name="connsiteX6" fmla="*/ 1304828 w 2328574"/>
                <a:gd name="connsiteY6" fmla="*/ 601435 h 1737694"/>
                <a:gd name="connsiteX7" fmla="*/ 1304828 w 2328574"/>
                <a:gd name="connsiteY7" fmla="*/ 1737694 h 1737694"/>
                <a:gd name="connsiteX8" fmla="*/ 977022 w 2328574"/>
                <a:gd name="connsiteY8" fmla="*/ 1737694 h 1737694"/>
                <a:gd name="connsiteX9" fmla="*/ 977022 w 2328574"/>
                <a:gd name="connsiteY9" fmla="*/ 601435 h 1737694"/>
                <a:gd name="connsiteX10" fmla="*/ 262236 w 2328574"/>
                <a:gd name="connsiteY10" fmla="*/ 601435 h 1737694"/>
                <a:gd name="connsiteX11" fmla="*/ 249261 w 2328574"/>
                <a:gd name="connsiteY11" fmla="*/ 601435 h 1737694"/>
                <a:gd name="connsiteX12" fmla="*/ 0 w 2328574"/>
                <a:gd name="connsiteY12" fmla="*/ 601435 h 1737694"/>
                <a:gd name="connsiteX13" fmla="*/ 236286 w 2328574"/>
                <a:gd name="connsiteY13" fmla="*/ 300718 h 17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28574" h="1737694">
                  <a:moveTo>
                    <a:pt x="0" y="0"/>
                  </a:moveTo>
                  <a:lnTo>
                    <a:pt x="249261" y="0"/>
                  </a:lnTo>
                  <a:lnTo>
                    <a:pt x="262236" y="0"/>
                  </a:lnTo>
                  <a:lnTo>
                    <a:pt x="2092289" y="0"/>
                  </a:lnTo>
                  <a:lnTo>
                    <a:pt x="2328574" y="300718"/>
                  </a:lnTo>
                  <a:lnTo>
                    <a:pt x="2092289" y="601435"/>
                  </a:lnTo>
                  <a:lnTo>
                    <a:pt x="1304828" y="601435"/>
                  </a:lnTo>
                  <a:lnTo>
                    <a:pt x="1304828" y="1737694"/>
                  </a:lnTo>
                  <a:lnTo>
                    <a:pt x="977022" y="1737694"/>
                  </a:lnTo>
                  <a:lnTo>
                    <a:pt x="977022" y="601435"/>
                  </a:lnTo>
                  <a:lnTo>
                    <a:pt x="262236" y="601435"/>
                  </a:lnTo>
                  <a:lnTo>
                    <a:pt x="249261" y="601435"/>
                  </a:lnTo>
                  <a:lnTo>
                    <a:pt x="0" y="601435"/>
                  </a:lnTo>
                  <a:lnTo>
                    <a:pt x="236286" y="30071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grpSp>
          <p:nvGrpSpPr>
            <p:cNvPr id="58" name="Group 9"/>
            <p:cNvGrpSpPr>
              <a:grpSpLocks noChangeAspect="1"/>
            </p:cNvGrpSpPr>
            <p:nvPr/>
          </p:nvGrpSpPr>
          <p:grpSpPr bwMode="auto">
            <a:xfrm>
              <a:off x="5813" y="2352"/>
              <a:ext cx="1033" cy="1032"/>
              <a:chOff x="2847" y="1169"/>
              <a:chExt cx="1981" cy="1979"/>
            </a:xfrm>
            <a:solidFill>
              <a:srgbClr val="56857A"/>
            </a:solidFill>
          </p:grpSpPr>
          <p:sp>
            <p:nvSpPr>
              <p:cNvPr id="59" name="Freeform 11"/>
              <p:cNvSpPr/>
              <p:nvPr/>
            </p:nvSpPr>
            <p:spPr bwMode="auto">
              <a:xfrm>
                <a:off x="2855" y="1813"/>
                <a:ext cx="491" cy="498"/>
              </a:xfrm>
              <a:custGeom>
                <a:avLst/>
                <a:gdLst>
                  <a:gd name="T0" fmla="*/ 980 w 980"/>
                  <a:gd name="T1" fmla="*/ 0 h 996"/>
                  <a:gd name="T2" fmla="*/ 952 w 980"/>
                  <a:gd name="T3" fmla="*/ 46 h 996"/>
                  <a:gd name="T4" fmla="*/ 921 w 980"/>
                  <a:gd name="T5" fmla="*/ 94 h 996"/>
                  <a:gd name="T6" fmla="*/ 890 w 980"/>
                  <a:gd name="T7" fmla="*/ 145 h 996"/>
                  <a:gd name="T8" fmla="*/ 856 w 980"/>
                  <a:gd name="T9" fmla="*/ 198 h 996"/>
                  <a:gd name="T10" fmla="*/ 819 w 980"/>
                  <a:gd name="T11" fmla="*/ 255 h 996"/>
                  <a:gd name="T12" fmla="*/ 781 w 980"/>
                  <a:gd name="T13" fmla="*/ 314 h 996"/>
                  <a:gd name="T14" fmla="*/ 740 w 980"/>
                  <a:gd name="T15" fmla="*/ 376 h 996"/>
                  <a:gd name="T16" fmla="*/ 696 w 980"/>
                  <a:gd name="T17" fmla="*/ 444 h 996"/>
                  <a:gd name="T18" fmla="*/ 649 w 980"/>
                  <a:gd name="T19" fmla="*/ 514 h 996"/>
                  <a:gd name="T20" fmla="*/ 599 w 980"/>
                  <a:gd name="T21" fmla="*/ 588 h 996"/>
                  <a:gd name="T22" fmla="*/ 546 w 980"/>
                  <a:gd name="T23" fmla="*/ 665 h 996"/>
                  <a:gd name="T24" fmla="*/ 491 w 980"/>
                  <a:gd name="T25" fmla="*/ 748 h 996"/>
                  <a:gd name="T26" fmla="*/ 431 w 980"/>
                  <a:gd name="T27" fmla="*/ 834 h 996"/>
                  <a:gd name="T28" fmla="*/ 369 w 980"/>
                  <a:gd name="T29" fmla="*/ 926 h 996"/>
                  <a:gd name="T30" fmla="*/ 347 w 980"/>
                  <a:gd name="T31" fmla="*/ 960 h 996"/>
                  <a:gd name="T32" fmla="*/ 331 w 980"/>
                  <a:gd name="T33" fmla="*/ 996 h 996"/>
                  <a:gd name="T34" fmla="*/ 0 w 980"/>
                  <a:gd name="T35" fmla="*/ 666 h 996"/>
                  <a:gd name="T36" fmla="*/ 2 w 980"/>
                  <a:gd name="T37" fmla="*/ 664 h 996"/>
                  <a:gd name="T38" fmla="*/ 8 w 980"/>
                  <a:gd name="T39" fmla="*/ 657 h 996"/>
                  <a:gd name="T40" fmla="*/ 18 w 980"/>
                  <a:gd name="T41" fmla="*/ 645 h 996"/>
                  <a:gd name="T42" fmla="*/ 30 w 980"/>
                  <a:gd name="T43" fmla="*/ 629 h 996"/>
                  <a:gd name="T44" fmla="*/ 47 w 980"/>
                  <a:gd name="T45" fmla="*/ 609 h 996"/>
                  <a:gd name="T46" fmla="*/ 66 w 980"/>
                  <a:gd name="T47" fmla="*/ 588 h 996"/>
                  <a:gd name="T48" fmla="*/ 89 w 980"/>
                  <a:gd name="T49" fmla="*/ 561 h 996"/>
                  <a:gd name="T50" fmla="*/ 115 w 980"/>
                  <a:gd name="T51" fmla="*/ 533 h 996"/>
                  <a:gd name="T52" fmla="*/ 144 w 980"/>
                  <a:gd name="T53" fmla="*/ 503 h 996"/>
                  <a:gd name="T54" fmla="*/ 174 w 980"/>
                  <a:gd name="T55" fmla="*/ 471 h 996"/>
                  <a:gd name="T56" fmla="*/ 208 w 980"/>
                  <a:gd name="T57" fmla="*/ 438 h 996"/>
                  <a:gd name="T58" fmla="*/ 244 w 980"/>
                  <a:gd name="T59" fmla="*/ 403 h 996"/>
                  <a:gd name="T60" fmla="*/ 283 w 980"/>
                  <a:gd name="T61" fmla="*/ 368 h 996"/>
                  <a:gd name="T62" fmla="*/ 324 w 980"/>
                  <a:gd name="T63" fmla="*/ 332 h 996"/>
                  <a:gd name="T64" fmla="*/ 366 w 980"/>
                  <a:gd name="T65" fmla="*/ 296 h 996"/>
                  <a:gd name="T66" fmla="*/ 410 w 980"/>
                  <a:gd name="T67" fmla="*/ 261 h 996"/>
                  <a:gd name="T68" fmla="*/ 457 w 980"/>
                  <a:gd name="T69" fmla="*/ 226 h 996"/>
                  <a:gd name="T70" fmla="*/ 504 w 980"/>
                  <a:gd name="T71" fmla="*/ 192 h 996"/>
                  <a:gd name="T72" fmla="*/ 554 w 980"/>
                  <a:gd name="T73" fmla="*/ 160 h 996"/>
                  <a:gd name="T74" fmla="*/ 603 w 980"/>
                  <a:gd name="T75" fmla="*/ 130 h 996"/>
                  <a:gd name="T76" fmla="*/ 655 w 980"/>
                  <a:gd name="T77" fmla="*/ 102 h 996"/>
                  <a:gd name="T78" fmla="*/ 707 w 980"/>
                  <a:gd name="T79" fmla="*/ 76 h 996"/>
                  <a:gd name="T80" fmla="*/ 761 w 980"/>
                  <a:gd name="T81" fmla="*/ 54 h 996"/>
                  <a:gd name="T82" fmla="*/ 815 w 980"/>
                  <a:gd name="T83" fmla="*/ 35 h 996"/>
                  <a:gd name="T84" fmla="*/ 870 w 980"/>
                  <a:gd name="T85" fmla="*/ 19 h 996"/>
                  <a:gd name="T86" fmla="*/ 925 w 980"/>
                  <a:gd name="T87" fmla="*/ 7 h 996"/>
                  <a:gd name="T88" fmla="*/ 980 w 980"/>
                  <a:gd name="T89" fmla="*/ 0 h 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80" h="996">
                    <a:moveTo>
                      <a:pt x="980" y="0"/>
                    </a:moveTo>
                    <a:lnTo>
                      <a:pt x="952" y="46"/>
                    </a:lnTo>
                    <a:lnTo>
                      <a:pt x="921" y="94"/>
                    </a:lnTo>
                    <a:lnTo>
                      <a:pt x="890" y="145"/>
                    </a:lnTo>
                    <a:lnTo>
                      <a:pt x="856" y="198"/>
                    </a:lnTo>
                    <a:lnTo>
                      <a:pt x="819" y="255"/>
                    </a:lnTo>
                    <a:lnTo>
                      <a:pt x="781" y="314"/>
                    </a:lnTo>
                    <a:lnTo>
                      <a:pt x="740" y="376"/>
                    </a:lnTo>
                    <a:lnTo>
                      <a:pt x="696" y="444"/>
                    </a:lnTo>
                    <a:lnTo>
                      <a:pt x="649" y="514"/>
                    </a:lnTo>
                    <a:lnTo>
                      <a:pt x="599" y="588"/>
                    </a:lnTo>
                    <a:lnTo>
                      <a:pt x="546" y="665"/>
                    </a:lnTo>
                    <a:lnTo>
                      <a:pt x="491" y="748"/>
                    </a:lnTo>
                    <a:lnTo>
                      <a:pt x="431" y="834"/>
                    </a:lnTo>
                    <a:lnTo>
                      <a:pt x="369" y="926"/>
                    </a:lnTo>
                    <a:lnTo>
                      <a:pt x="347" y="960"/>
                    </a:lnTo>
                    <a:lnTo>
                      <a:pt x="331" y="996"/>
                    </a:lnTo>
                    <a:lnTo>
                      <a:pt x="0" y="666"/>
                    </a:lnTo>
                    <a:lnTo>
                      <a:pt x="2" y="664"/>
                    </a:lnTo>
                    <a:lnTo>
                      <a:pt x="8" y="657"/>
                    </a:lnTo>
                    <a:lnTo>
                      <a:pt x="18" y="645"/>
                    </a:lnTo>
                    <a:lnTo>
                      <a:pt x="30" y="629"/>
                    </a:lnTo>
                    <a:lnTo>
                      <a:pt x="47" y="609"/>
                    </a:lnTo>
                    <a:lnTo>
                      <a:pt x="66" y="588"/>
                    </a:lnTo>
                    <a:lnTo>
                      <a:pt x="89" y="561"/>
                    </a:lnTo>
                    <a:lnTo>
                      <a:pt x="115" y="533"/>
                    </a:lnTo>
                    <a:lnTo>
                      <a:pt x="144" y="503"/>
                    </a:lnTo>
                    <a:lnTo>
                      <a:pt x="174" y="471"/>
                    </a:lnTo>
                    <a:lnTo>
                      <a:pt x="208" y="438"/>
                    </a:lnTo>
                    <a:lnTo>
                      <a:pt x="244" y="403"/>
                    </a:lnTo>
                    <a:lnTo>
                      <a:pt x="283" y="368"/>
                    </a:lnTo>
                    <a:lnTo>
                      <a:pt x="324" y="332"/>
                    </a:lnTo>
                    <a:lnTo>
                      <a:pt x="366" y="296"/>
                    </a:lnTo>
                    <a:lnTo>
                      <a:pt x="410" y="261"/>
                    </a:lnTo>
                    <a:lnTo>
                      <a:pt x="457" y="226"/>
                    </a:lnTo>
                    <a:lnTo>
                      <a:pt x="504" y="192"/>
                    </a:lnTo>
                    <a:lnTo>
                      <a:pt x="554" y="160"/>
                    </a:lnTo>
                    <a:lnTo>
                      <a:pt x="603" y="130"/>
                    </a:lnTo>
                    <a:lnTo>
                      <a:pt x="655" y="102"/>
                    </a:lnTo>
                    <a:lnTo>
                      <a:pt x="707" y="76"/>
                    </a:lnTo>
                    <a:lnTo>
                      <a:pt x="761" y="54"/>
                    </a:lnTo>
                    <a:lnTo>
                      <a:pt x="815" y="35"/>
                    </a:lnTo>
                    <a:lnTo>
                      <a:pt x="870" y="19"/>
                    </a:lnTo>
                    <a:lnTo>
                      <a:pt x="925" y="7"/>
                    </a:lnTo>
                    <a:lnTo>
                      <a:pt x="980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60" name="Freeform 12"/>
              <p:cNvSpPr/>
              <p:nvPr/>
            </p:nvSpPr>
            <p:spPr bwMode="auto">
              <a:xfrm>
                <a:off x="3685" y="2649"/>
                <a:ext cx="498" cy="489"/>
              </a:xfrm>
              <a:custGeom>
                <a:avLst/>
                <a:gdLst>
                  <a:gd name="T0" fmla="*/ 998 w 998"/>
                  <a:gd name="T1" fmla="*/ 0 h 979"/>
                  <a:gd name="T2" fmla="*/ 990 w 998"/>
                  <a:gd name="T3" fmla="*/ 55 h 979"/>
                  <a:gd name="T4" fmla="*/ 978 w 998"/>
                  <a:gd name="T5" fmla="*/ 111 h 979"/>
                  <a:gd name="T6" fmla="*/ 963 w 998"/>
                  <a:gd name="T7" fmla="*/ 165 h 979"/>
                  <a:gd name="T8" fmla="*/ 943 w 998"/>
                  <a:gd name="T9" fmla="*/ 220 h 979"/>
                  <a:gd name="T10" fmla="*/ 920 w 998"/>
                  <a:gd name="T11" fmla="*/ 273 h 979"/>
                  <a:gd name="T12" fmla="*/ 895 w 998"/>
                  <a:gd name="T13" fmla="*/ 326 h 979"/>
                  <a:gd name="T14" fmla="*/ 867 w 998"/>
                  <a:gd name="T15" fmla="*/ 377 h 979"/>
                  <a:gd name="T16" fmla="*/ 837 w 998"/>
                  <a:gd name="T17" fmla="*/ 427 h 979"/>
                  <a:gd name="T18" fmla="*/ 804 w 998"/>
                  <a:gd name="T19" fmla="*/ 477 h 979"/>
                  <a:gd name="T20" fmla="*/ 770 w 998"/>
                  <a:gd name="T21" fmla="*/ 524 h 979"/>
                  <a:gd name="T22" fmla="*/ 736 w 998"/>
                  <a:gd name="T23" fmla="*/ 570 h 979"/>
                  <a:gd name="T24" fmla="*/ 700 w 998"/>
                  <a:gd name="T25" fmla="*/ 614 h 979"/>
                  <a:gd name="T26" fmla="*/ 665 w 998"/>
                  <a:gd name="T27" fmla="*/ 657 h 979"/>
                  <a:gd name="T28" fmla="*/ 629 w 998"/>
                  <a:gd name="T29" fmla="*/ 698 h 979"/>
                  <a:gd name="T30" fmla="*/ 594 w 998"/>
                  <a:gd name="T31" fmla="*/ 736 h 979"/>
                  <a:gd name="T32" fmla="*/ 559 w 998"/>
                  <a:gd name="T33" fmla="*/ 771 h 979"/>
                  <a:gd name="T34" fmla="*/ 525 w 998"/>
                  <a:gd name="T35" fmla="*/ 805 h 979"/>
                  <a:gd name="T36" fmla="*/ 494 w 998"/>
                  <a:gd name="T37" fmla="*/ 837 h 979"/>
                  <a:gd name="T38" fmla="*/ 463 w 998"/>
                  <a:gd name="T39" fmla="*/ 866 h 979"/>
                  <a:gd name="T40" fmla="*/ 434 w 998"/>
                  <a:gd name="T41" fmla="*/ 891 h 979"/>
                  <a:gd name="T42" fmla="*/ 409 w 998"/>
                  <a:gd name="T43" fmla="*/ 914 h 979"/>
                  <a:gd name="T44" fmla="*/ 386 w 998"/>
                  <a:gd name="T45" fmla="*/ 933 h 979"/>
                  <a:gd name="T46" fmla="*/ 367 w 998"/>
                  <a:gd name="T47" fmla="*/ 949 h 979"/>
                  <a:gd name="T48" fmla="*/ 351 w 998"/>
                  <a:gd name="T49" fmla="*/ 962 h 979"/>
                  <a:gd name="T50" fmla="*/ 340 w 998"/>
                  <a:gd name="T51" fmla="*/ 972 h 979"/>
                  <a:gd name="T52" fmla="*/ 333 w 998"/>
                  <a:gd name="T53" fmla="*/ 978 h 979"/>
                  <a:gd name="T54" fmla="*/ 330 w 998"/>
                  <a:gd name="T55" fmla="*/ 979 h 979"/>
                  <a:gd name="T56" fmla="*/ 0 w 998"/>
                  <a:gd name="T57" fmla="*/ 649 h 979"/>
                  <a:gd name="T58" fmla="*/ 35 w 998"/>
                  <a:gd name="T59" fmla="*/ 633 h 979"/>
                  <a:gd name="T60" fmla="*/ 70 w 998"/>
                  <a:gd name="T61" fmla="*/ 612 h 979"/>
                  <a:gd name="T62" fmla="*/ 161 w 998"/>
                  <a:gd name="T63" fmla="*/ 549 h 979"/>
                  <a:gd name="T64" fmla="*/ 248 w 998"/>
                  <a:gd name="T65" fmla="*/ 490 h 979"/>
                  <a:gd name="T66" fmla="*/ 330 w 998"/>
                  <a:gd name="T67" fmla="*/ 433 h 979"/>
                  <a:gd name="T68" fmla="*/ 409 w 998"/>
                  <a:gd name="T69" fmla="*/ 381 h 979"/>
                  <a:gd name="T70" fmla="*/ 483 w 998"/>
                  <a:gd name="T71" fmla="*/ 332 h 979"/>
                  <a:gd name="T72" fmla="*/ 553 w 998"/>
                  <a:gd name="T73" fmla="*/ 285 h 979"/>
                  <a:gd name="T74" fmla="*/ 619 w 998"/>
                  <a:gd name="T75" fmla="*/ 241 h 979"/>
                  <a:gd name="T76" fmla="*/ 682 w 998"/>
                  <a:gd name="T77" fmla="*/ 200 h 979"/>
                  <a:gd name="T78" fmla="*/ 743 w 998"/>
                  <a:gd name="T79" fmla="*/ 162 h 979"/>
                  <a:gd name="T80" fmla="*/ 799 w 998"/>
                  <a:gd name="T81" fmla="*/ 125 h 979"/>
                  <a:gd name="T82" fmla="*/ 853 w 998"/>
                  <a:gd name="T83" fmla="*/ 92 h 979"/>
                  <a:gd name="T84" fmla="*/ 903 w 998"/>
                  <a:gd name="T85" fmla="*/ 59 h 979"/>
                  <a:gd name="T86" fmla="*/ 952 w 998"/>
                  <a:gd name="T87" fmla="*/ 29 h 979"/>
                  <a:gd name="T88" fmla="*/ 998 w 998"/>
                  <a:gd name="T89" fmla="*/ 0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98" h="979">
                    <a:moveTo>
                      <a:pt x="998" y="0"/>
                    </a:moveTo>
                    <a:lnTo>
                      <a:pt x="990" y="55"/>
                    </a:lnTo>
                    <a:lnTo>
                      <a:pt x="978" y="111"/>
                    </a:lnTo>
                    <a:lnTo>
                      <a:pt x="963" y="165"/>
                    </a:lnTo>
                    <a:lnTo>
                      <a:pt x="943" y="220"/>
                    </a:lnTo>
                    <a:lnTo>
                      <a:pt x="920" y="273"/>
                    </a:lnTo>
                    <a:lnTo>
                      <a:pt x="895" y="326"/>
                    </a:lnTo>
                    <a:lnTo>
                      <a:pt x="867" y="377"/>
                    </a:lnTo>
                    <a:lnTo>
                      <a:pt x="837" y="427"/>
                    </a:lnTo>
                    <a:lnTo>
                      <a:pt x="804" y="477"/>
                    </a:lnTo>
                    <a:lnTo>
                      <a:pt x="770" y="524"/>
                    </a:lnTo>
                    <a:lnTo>
                      <a:pt x="736" y="570"/>
                    </a:lnTo>
                    <a:lnTo>
                      <a:pt x="700" y="614"/>
                    </a:lnTo>
                    <a:lnTo>
                      <a:pt x="665" y="657"/>
                    </a:lnTo>
                    <a:lnTo>
                      <a:pt x="629" y="698"/>
                    </a:lnTo>
                    <a:lnTo>
                      <a:pt x="594" y="736"/>
                    </a:lnTo>
                    <a:lnTo>
                      <a:pt x="559" y="771"/>
                    </a:lnTo>
                    <a:lnTo>
                      <a:pt x="525" y="805"/>
                    </a:lnTo>
                    <a:lnTo>
                      <a:pt x="494" y="837"/>
                    </a:lnTo>
                    <a:lnTo>
                      <a:pt x="463" y="866"/>
                    </a:lnTo>
                    <a:lnTo>
                      <a:pt x="434" y="891"/>
                    </a:lnTo>
                    <a:lnTo>
                      <a:pt x="409" y="914"/>
                    </a:lnTo>
                    <a:lnTo>
                      <a:pt x="386" y="933"/>
                    </a:lnTo>
                    <a:lnTo>
                      <a:pt x="367" y="949"/>
                    </a:lnTo>
                    <a:lnTo>
                      <a:pt x="351" y="962"/>
                    </a:lnTo>
                    <a:lnTo>
                      <a:pt x="340" y="972"/>
                    </a:lnTo>
                    <a:lnTo>
                      <a:pt x="333" y="978"/>
                    </a:lnTo>
                    <a:lnTo>
                      <a:pt x="330" y="979"/>
                    </a:lnTo>
                    <a:lnTo>
                      <a:pt x="0" y="649"/>
                    </a:lnTo>
                    <a:lnTo>
                      <a:pt x="35" y="633"/>
                    </a:lnTo>
                    <a:lnTo>
                      <a:pt x="70" y="612"/>
                    </a:lnTo>
                    <a:lnTo>
                      <a:pt x="161" y="549"/>
                    </a:lnTo>
                    <a:lnTo>
                      <a:pt x="248" y="490"/>
                    </a:lnTo>
                    <a:lnTo>
                      <a:pt x="330" y="433"/>
                    </a:lnTo>
                    <a:lnTo>
                      <a:pt x="409" y="381"/>
                    </a:lnTo>
                    <a:lnTo>
                      <a:pt x="483" y="332"/>
                    </a:lnTo>
                    <a:lnTo>
                      <a:pt x="553" y="285"/>
                    </a:lnTo>
                    <a:lnTo>
                      <a:pt x="619" y="241"/>
                    </a:lnTo>
                    <a:lnTo>
                      <a:pt x="682" y="200"/>
                    </a:lnTo>
                    <a:lnTo>
                      <a:pt x="743" y="162"/>
                    </a:lnTo>
                    <a:lnTo>
                      <a:pt x="799" y="125"/>
                    </a:lnTo>
                    <a:lnTo>
                      <a:pt x="853" y="92"/>
                    </a:lnTo>
                    <a:lnTo>
                      <a:pt x="903" y="59"/>
                    </a:lnTo>
                    <a:lnTo>
                      <a:pt x="952" y="29"/>
                    </a:lnTo>
                    <a:lnTo>
                      <a:pt x="998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61" name="Freeform 13"/>
              <p:cNvSpPr/>
              <p:nvPr/>
            </p:nvSpPr>
            <p:spPr bwMode="auto">
              <a:xfrm>
                <a:off x="2847" y="2530"/>
                <a:ext cx="618" cy="618"/>
              </a:xfrm>
              <a:custGeom>
                <a:avLst/>
                <a:gdLst>
                  <a:gd name="T0" fmla="*/ 496 w 1237"/>
                  <a:gd name="T1" fmla="*/ 0 h 1235"/>
                  <a:gd name="T2" fmla="*/ 532 w 1237"/>
                  <a:gd name="T3" fmla="*/ 36 h 1235"/>
                  <a:gd name="T4" fmla="*/ 502 w 1237"/>
                  <a:gd name="T5" fmla="*/ 104 h 1235"/>
                  <a:gd name="T6" fmla="*/ 474 w 1237"/>
                  <a:gd name="T7" fmla="*/ 173 h 1235"/>
                  <a:gd name="T8" fmla="*/ 447 w 1237"/>
                  <a:gd name="T9" fmla="*/ 248 h 1235"/>
                  <a:gd name="T10" fmla="*/ 423 w 1237"/>
                  <a:gd name="T11" fmla="*/ 324 h 1235"/>
                  <a:gd name="T12" fmla="*/ 403 w 1237"/>
                  <a:gd name="T13" fmla="*/ 401 h 1235"/>
                  <a:gd name="T14" fmla="*/ 375 w 1237"/>
                  <a:gd name="T15" fmla="*/ 522 h 1235"/>
                  <a:gd name="T16" fmla="*/ 353 w 1237"/>
                  <a:gd name="T17" fmla="*/ 644 h 1235"/>
                  <a:gd name="T18" fmla="*/ 335 w 1237"/>
                  <a:gd name="T19" fmla="*/ 767 h 1235"/>
                  <a:gd name="T20" fmla="*/ 323 w 1237"/>
                  <a:gd name="T21" fmla="*/ 890 h 1235"/>
                  <a:gd name="T22" fmla="*/ 320 w 1237"/>
                  <a:gd name="T23" fmla="*/ 915 h 1235"/>
                  <a:gd name="T24" fmla="*/ 423 w 1237"/>
                  <a:gd name="T25" fmla="*/ 906 h 1235"/>
                  <a:gd name="T26" fmla="*/ 526 w 1237"/>
                  <a:gd name="T27" fmla="*/ 893 h 1235"/>
                  <a:gd name="T28" fmla="*/ 647 w 1237"/>
                  <a:gd name="T29" fmla="*/ 874 h 1235"/>
                  <a:gd name="T30" fmla="*/ 766 w 1237"/>
                  <a:gd name="T31" fmla="*/ 849 h 1235"/>
                  <a:gd name="T32" fmla="*/ 885 w 1237"/>
                  <a:gd name="T33" fmla="*/ 820 h 1235"/>
                  <a:gd name="T34" fmla="*/ 1002 w 1237"/>
                  <a:gd name="T35" fmla="*/ 784 h 1235"/>
                  <a:gd name="T36" fmla="*/ 1060 w 1237"/>
                  <a:gd name="T37" fmla="*/ 763 h 1235"/>
                  <a:gd name="T38" fmla="*/ 1117 w 1237"/>
                  <a:gd name="T39" fmla="*/ 740 h 1235"/>
                  <a:gd name="T40" fmla="*/ 1173 w 1237"/>
                  <a:gd name="T41" fmla="*/ 717 h 1235"/>
                  <a:gd name="T42" fmla="*/ 1200 w 1237"/>
                  <a:gd name="T43" fmla="*/ 704 h 1235"/>
                  <a:gd name="T44" fmla="*/ 1237 w 1237"/>
                  <a:gd name="T45" fmla="*/ 740 h 1235"/>
                  <a:gd name="T46" fmla="*/ 1194 w 1237"/>
                  <a:gd name="T47" fmla="*/ 797 h 1235"/>
                  <a:gd name="T48" fmla="*/ 1147 w 1237"/>
                  <a:gd name="T49" fmla="*/ 851 h 1235"/>
                  <a:gd name="T50" fmla="*/ 1095 w 1237"/>
                  <a:gd name="T51" fmla="*/ 901 h 1235"/>
                  <a:gd name="T52" fmla="*/ 1041 w 1237"/>
                  <a:gd name="T53" fmla="*/ 947 h 1235"/>
                  <a:gd name="T54" fmla="*/ 983 w 1237"/>
                  <a:gd name="T55" fmla="*/ 989 h 1235"/>
                  <a:gd name="T56" fmla="*/ 922 w 1237"/>
                  <a:gd name="T57" fmla="*/ 1027 h 1235"/>
                  <a:gd name="T58" fmla="*/ 858 w 1237"/>
                  <a:gd name="T59" fmla="*/ 1062 h 1235"/>
                  <a:gd name="T60" fmla="*/ 794 w 1237"/>
                  <a:gd name="T61" fmla="*/ 1094 h 1235"/>
                  <a:gd name="T62" fmla="*/ 728 w 1237"/>
                  <a:gd name="T63" fmla="*/ 1123 h 1235"/>
                  <a:gd name="T64" fmla="*/ 661 w 1237"/>
                  <a:gd name="T65" fmla="*/ 1147 h 1235"/>
                  <a:gd name="T66" fmla="*/ 594 w 1237"/>
                  <a:gd name="T67" fmla="*/ 1169 h 1235"/>
                  <a:gd name="T68" fmla="*/ 491 w 1237"/>
                  <a:gd name="T69" fmla="*/ 1196 h 1235"/>
                  <a:gd name="T70" fmla="*/ 386 w 1237"/>
                  <a:gd name="T71" fmla="*/ 1217 h 1235"/>
                  <a:gd name="T72" fmla="*/ 280 w 1237"/>
                  <a:gd name="T73" fmla="*/ 1229 h 1235"/>
                  <a:gd name="T74" fmla="*/ 174 w 1237"/>
                  <a:gd name="T75" fmla="*/ 1235 h 1235"/>
                  <a:gd name="T76" fmla="*/ 151 w 1237"/>
                  <a:gd name="T77" fmla="*/ 1235 h 1235"/>
                  <a:gd name="T78" fmla="*/ 128 w 1237"/>
                  <a:gd name="T79" fmla="*/ 1233 h 1235"/>
                  <a:gd name="T80" fmla="*/ 106 w 1237"/>
                  <a:gd name="T81" fmla="*/ 1228 h 1235"/>
                  <a:gd name="T82" fmla="*/ 80 w 1237"/>
                  <a:gd name="T83" fmla="*/ 1217 h 1235"/>
                  <a:gd name="T84" fmla="*/ 57 w 1237"/>
                  <a:gd name="T85" fmla="*/ 1201 h 1235"/>
                  <a:gd name="T86" fmla="*/ 36 w 1237"/>
                  <a:gd name="T87" fmla="*/ 1182 h 1235"/>
                  <a:gd name="T88" fmla="*/ 21 w 1237"/>
                  <a:gd name="T89" fmla="*/ 1159 h 1235"/>
                  <a:gd name="T90" fmla="*/ 8 w 1237"/>
                  <a:gd name="T91" fmla="*/ 1134 h 1235"/>
                  <a:gd name="T92" fmla="*/ 1 w 1237"/>
                  <a:gd name="T93" fmla="*/ 1106 h 1235"/>
                  <a:gd name="T94" fmla="*/ 0 w 1237"/>
                  <a:gd name="T95" fmla="*/ 1073 h 1235"/>
                  <a:gd name="T96" fmla="*/ 0 w 1237"/>
                  <a:gd name="T97" fmla="*/ 1041 h 1235"/>
                  <a:gd name="T98" fmla="*/ 6 w 1237"/>
                  <a:gd name="T99" fmla="*/ 947 h 1235"/>
                  <a:gd name="T100" fmla="*/ 18 w 1237"/>
                  <a:gd name="T101" fmla="*/ 855 h 1235"/>
                  <a:gd name="T102" fmla="*/ 35 w 1237"/>
                  <a:gd name="T103" fmla="*/ 762 h 1235"/>
                  <a:gd name="T104" fmla="*/ 57 w 1237"/>
                  <a:gd name="T105" fmla="*/ 671 h 1235"/>
                  <a:gd name="T106" fmla="*/ 85 w 1237"/>
                  <a:gd name="T107" fmla="*/ 582 h 1235"/>
                  <a:gd name="T108" fmla="*/ 115 w 1237"/>
                  <a:gd name="T109" fmla="*/ 501 h 1235"/>
                  <a:gd name="T110" fmla="*/ 150 w 1237"/>
                  <a:gd name="T111" fmla="*/ 421 h 1235"/>
                  <a:gd name="T112" fmla="*/ 190 w 1237"/>
                  <a:gd name="T113" fmla="*/ 345 h 1235"/>
                  <a:gd name="T114" fmla="*/ 235 w 1237"/>
                  <a:gd name="T115" fmla="*/ 270 h 1235"/>
                  <a:gd name="T116" fmla="*/ 285 w 1237"/>
                  <a:gd name="T117" fmla="*/ 200 h 1235"/>
                  <a:gd name="T118" fmla="*/ 331 w 1237"/>
                  <a:gd name="T119" fmla="*/ 144 h 1235"/>
                  <a:gd name="T120" fmla="*/ 382 w 1237"/>
                  <a:gd name="T121" fmla="*/ 92 h 1235"/>
                  <a:gd name="T122" fmla="*/ 438 w 1237"/>
                  <a:gd name="T123" fmla="*/ 44 h 1235"/>
                  <a:gd name="T124" fmla="*/ 496 w 1237"/>
                  <a:gd name="T125" fmla="*/ 0 h 1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7" h="1235">
                    <a:moveTo>
                      <a:pt x="496" y="0"/>
                    </a:moveTo>
                    <a:lnTo>
                      <a:pt x="532" y="36"/>
                    </a:lnTo>
                    <a:lnTo>
                      <a:pt x="502" y="104"/>
                    </a:lnTo>
                    <a:lnTo>
                      <a:pt x="474" y="173"/>
                    </a:lnTo>
                    <a:lnTo>
                      <a:pt x="447" y="248"/>
                    </a:lnTo>
                    <a:lnTo>
                      <a:pt x="423" y="324"/>
                    </a:lnTo>
                    <a:lnTo>
                      <a:pt x="403" y="401"/>
                    </a:lnTo>
                    <a:lnTo>
                      <a:pt x="375" y="522"/>
                    </a:lnTo>
                    <a:lnTo>
                      <a:pt x="353" y="644"/>
                    </a:lnTo>
                    <a:lnTo>
                      <a:pt x="335" y="767"/>
                    </a:lnTo>
                    <a:lnTo>
                      <a:pt x="323" y="890"/>
                    </a:lnTo>
                    <a:lnTo>
                      <a:pt x="320" y="915"/>
                    </a:lnTo>
                    <a:lnTo>
                      <a:pt x="423" y="906"/>
                    </a:lnTo>
                    <a:lnTo>
                      <a:pt x="526" y="893"/>
                    </a:lnTo>
                    <a:lnTo>
                      <a:pt x="647" y="874"/>
                    </a:lnTo>
                    <a:lnTo>
                      <a:pt x="766" y="849"/>
                    </a:lnTo>
                    <a:lnTo>
                      <a:pt x="885" y="820"/>
                    </a:lnTo>
                    <a:lnTo>
                      <a:pt x="1002" y="784"/>
                    </a:lnTo>
                    <a:lnTo>
                      <a:pt x="1060" y="763"/>
                    </a:lnTo>
                    <a:lnTo>
                      <a:pt x="1117" y="740"/>
                    </a:lnTo>
                    <a:lnTo>
                      <a:pt x="1173" y="717"/>
                    </a:lnTo>
                    <a:lnTo>
                      <a:pt x="1200" y="704"/>
                    </a:lnTo>
                    <a:lnTo>
                      <a:pt x="1237" y="740"/>
                    </a:lnTo>
                    <a:lnTo>
                      <a:pt x="1194" y="797"/>
                    </a:lnTo>
                    <a:lnTo>
                      <a:pt x="1147" y="851"/>
                    </a:lnTo>
                    <a:lnTo>
                      <a:pt x="1095" y="901"/>
                    </a:lnTo>
                    <a:lnTo>
                      <a:pt x="1041" y="947"/>
                    </a:lnTo>
                    <a:lnTo>
                      <a:pt x="983" y="989"/>
                    </a:lnTo>
                    <a:lnTo>
                      <a:pt x="922" y="1027"/>
                    </a:lnTo>
                    <a:lnTo>
                      <a:pt x="858" y="1062"/>
                    </a:lnTo>
                    <a:lnTo>
                      <a:pt x="794" y="1094"/>
                    </a:lnTo>
                    <a:lnTo>
                      <a:pt x="728" y="1123"/>
                    </a:lnTo>
                    <a:lnTo>
                      <a:pt x="661" y="1147"/>
                    </a:lnTo>
                    <a:lnTo>
                      <a:pt x="594" y="1169"/>
                    </a:lnTo>
                    <a:lnTo>
                      <a:pt x="491" y="1196"/>
                    </a:lnTo>
                    <a:lnTo>
                      <a:pt x="386" y="1217"/>
                    </a:lnTo>
                    <a:lnTo>
                      <a:pt x="280" y="1229"/>
                    </a:lnTo>
                    <a:lnTo>
                      <a:pt x="174" y="1235"/>
                    </a:lnTo>
                    <a:lnTo>
                      <a:pt x="151" y="1235"/>
                    </a:lnTo>
                    <a:lnTo>
                      <a:pt x="128" y="1233"/>
                    </a:lnTo>
                    <a:lnTo>
                      <a:pt x="106" y="1228"/>
                    </a:lnTo>
                    <a:lnTo>
                      <a:pt x="80" y="1217"/>
                    </a:lnTo>
                    <a:lnTo>
                      <a:pt x="57" y="1201"/>
                    </a:lnTo>
                    <a:lnTo>
                      <a:pt x="36" y="1182"/>
                    </a:lnTo>
                    <a:lnTo>
                      <a:pt x="21" y="1159"/>
                    </a:lnTo>
                    <a:lnTo>
                      <a:pt x="8" y="1134"/>
                    </a:lnTo>
                    <a:lnTo>
                      <a:pt x="1" y="1106"/>
                    </a:lnTo>
                    <a:lnTo>
                      <a:pt x="0" y="1073"/>
                    </a:lnTo>
                    <a:lnTo>
                      <a:pt x="0" y="1041"/>
                    </a:lnTo>
                    <a:lnTo>
                      <a:pt x="6" y="947"/>
                    </a:lnTo>
                    <a:lnTo>
                      <a:pt x="18" y="855"/>
                    </a:lnTo>
                    <a:lnTo>
                      <a:pt x="35" y="762"/>
                    </a:lnTo>
                    <a:lnTo>
                      <a:pt x="57" y="671"/>
                    </a:lnTo>
                    <a:lnTo>
                      <a:pt x="85" y="582"/>
                    </a:lnTo>
                    <a:lnTo>
                      <a:pt x="115" y="501"/>
                    </a:lnTo>
                    <a:lnTo>
                      <a:pt x="150" y="421"/>
                    </a:lnTo>
                    <a:lnTo>
                      <a:pt x="190" y="345"/>
                    </a:lnTo>
                    <a:lnTo>
                      <a:pt x="235" y="270"/>
                    </a:lnTo>
                    <a:lnTo>
                      <a:pt x="285" y="200"/>
                    </a:lnTo>
                    <a:lnTo>
                      <a:pt x="331" y="144"/>
                    </a:lnTo>
                    <a:lnTo>
                      <a:pt x="382" y="92"/>
                    </a:lnTo>
                    <a:lnTo>
                      <a:pt x="438" y="44"/>
                    </a:lnTo>
                    <a:lnTo>
                      <a:pt x="496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  <p:sp>
            <p:nvSpPr>
              <p:cNvPr id="62" name="Freeform 14"/>
              <p:cNvSpPr>
                <a:spLocks noEditPoints="1"/>
              </p:cNvSpPr>
              <p:nvPr/>
            </p:nvSpPr>
            <p:spPr bwMode="auto">
              <a:xfrm>
                <a:off x="3097" y="1169"/>
                <a:ext cx="1731" cy="1729"/>
              </a:xfrm>
              <a:custGeom>
                <a:avLst/>
                <a:gdLst>
                  <a:gd name="T0" fmla="*/ 1977 w 3461"/>
                  <a:gd name="T1" fmla="*/ 939 h 3456"/>
                  <a:gd name="T2" fmla="*/ 1837 w 3461"/>
                  <a:gd name="T3" fmla="*/ 996 h 3456"/>
                  <a:gd name="T4" fmla="*/ 1719 w 3461"/>
                  <a:gd name="T5" fmla="*/ 1101 h 3456"/>
                  <a:gd name="T6" fmla="*/ 1646 w 3461"/>
                  <a:gd name="T7" fmla="*/ 1235 h 3456"/>
                  <a:gd name="T8" fmla="*/ 1621 w 3461"/>
                  <a:gd name="T9" fmla="*/ 1382 h 3456"/>
                  <a:gd name="T10" fmla="*/ 1646 w 3461"/>
                  <a:gd name="T11" fmla="*/ 1529 h 3456"/>
                  <a:gd name="T12" fmla="*/ 1719 w 3461"/>
                  <a:gd name="T13" fmla="*/ 1665 h 3456"/>
                  <a:gd name="T14" fmla="*/ 1837 w 3461"/>
                  <a:gd name="T15" fmla="*/ 1770 h 3456"/>
                  <a:gd name="T16" fmla="*/ 1977 w 3461"/>
                  <a:gd name="T17" fmla="*/ 1826 h 3456"/>
                  <a:gd name="T18" fmla="*/ 2127 w 3461"/>
                  <a:gd name="T19" fmla="*/ 1835 h 3456"/>
                  <a:gd name="T20" fmla="*/ 2270 w 3461"/>
                  <a:gd name="T21" fmla="*/ 1794 h 3456"/>
                  <a:gd name="T22" fmla="*/ 2399 w 3461"/>
                  <a:gd name="T23" fmla="*/ 1705 h 3456"/>
                  <a:gd name="T24" fmla="*/ 2488 w 3461"/>
                  <a:gd name="T25" fmla="*/ 1577 h 3456"/>
                  <a:gd name="T26" fmla="*/ 2529 w 3461"/>
                  <a:gd name="T27" fmla="*/ 1433 h 3456"/>
                  <a:gd name="T28" fmla="*/ 2521 w 3461"/>
                  <a:gd name="T29" fmla="*/ 1283 h 3456"/>
                  <a:gd name="T30" fmla="*/ 2464 w 3461"/>
                  <a:gd name="T31" fmla="*/ 1143 h 3456"/>
                  <a:gd name="T32" fmla="*/ 2359 w 3461"/>
                  <a:gd name="T33" fmla="*/ 1026 h 3456"/>
                  <a:gd name="T34" fmla="*/ 2225 w 3461"/>
                  <a:gd name="T35" fmla="*/ 952 h 3456"/>
                  <a:gd name="T36" fmla="*/ 2076 w 3461"/>
                  <a:gd name="T37" fmla="*/ 928 h 3456"/>
                  <a:gd name="T38" fmla="*/ 3351 w 3461"/>
                  <a:gd name="T39" fmla="*/ 2 h 3456"/>
                  <a:gd name="T40" fmla="*/ 3421 w 3461"/>
                  <a:gd name="T41" fmla="*/ 40 h 3456"/>
                  <a:gd name="T42" fmla="*/ 3459 w 3461"/>
                  <a:gd name="T43" fmla="*/ 111 h 3456"/>
                  <a:gd name="T44" fmla="*/ 3457 w 3461"/>
                  <a:gd name="T45" fmla="*/ 256 h 3456"/>
                  <a:gd name="T46" fmla="*/ 3444 w 3461"/>
                  <a:gd name="T47" fmla="*/ 471 h 3456"/>
                  <a:gd name="T48" fmla="*/ 3416 w 3461"/>
                  <a:gd name="T49" fmla="*/ 722 h 3456"/>
                  <a:gd name="T50" fmla="*/ 3372 w 3461"/>
                  <a:gd name="T51" fmla="*/ 997 h 3456"/>
                  <a:gd name="T52" fmla="*/ 3304 w 3461"/>
                  <a:gd name="T53" fmla="*/ 1283 h 3456"/>
                  <a:gd name="T54" fmla="*/ 3210 w 3461"/>
                  <a:gd name="T55" fmla="*/ 1569 h 3456"/>
                  <a:gd name="T56" fmla="*/ 3083 w 3461"/>
                  <a:gd name="T57" fmla="*/ 1845 h 3456"/>
                  <a:gd name="T58" fmla="*/ 2922 w 3461"/>
                  <a:gd name="T59" fmla="*/ 2094 h 3456"/>
                  <a:gd name="T60" fmla="*/ 2738 w 3461"/>
                  <a:gd name="T61" fmla="*/ 2296 h 3456"/>
                  <a:gd name="T62" fmla="*/ 2592 w 3461"/>
                  <a:gd name="T63" fmla="*/ 2431 h 3456"/>
                  <a:gd name="T64" fmla="*/ 2457 w 3461"/>
                  <a:gd name="T65" fmla="*/ 2538 h 3456"/>
                  <a:gd name="T66" fmla="*/ 2318 w 3461"/>
                  <a:gd name="T67" fmla="*/ 2635 h 3456"/>
                  <a:gd name="T68" fmla="*/ 2156 w 3461"/>
                  <a:gd name="T69" fmla="*/ 2738 h 3456"/>
                  <a:gd name="T70" fmla="*/ 2003 w 3461"/>
                  <a:gd name="T71" fmla="*/ 2833 h 3456"/>
                  <a:gd name="T72" fmla="*/ 1849 w 3461"/>
                  <a:gd name="T73" fmla="*/ 2931 h 3456"/>
                  <a:gd name="T74" fmla="*/ 1665 w 3461"/>
                  <a:gd name="T75" fmla="*/ 3049 h 3456"/>
                  <a:gd name="T76" fmla="*/ 1449 w 3461"/>
                  <a:gd name="T77" fmla="*/ 3193 h 3456"/>
                  <a:gd name="T78" fmla="*/ 1193 w 3461"/>
                  <a:gd name="T79" fmla="*/ 3366 h 3456"/>
                  <a:gd name="T80" fmla="*/ 1048 w 3461"/>
                  <a:gd name="T81" fmla="*/ 3453 h 3456"/>
                  <a:gd name="T82" fmla="*/ 969 w 3461"/>
                  <a:gd name="T83" fmla="*/ 3445 h 3456"/>
                  <a:gd name="T84" fmla="*/ 40 w 3461"/>
                  <a:gd name="T85" fmla="*/ 2534 h 3456"/>
                  <a:gd name="T86" fmla="*/ 3 w 3461"/>
                  <a:gd name="T87" fmla="*/ 2463 h 3456"/>
                  <a:gd name="T88" fmla="*/ 11 w 3461"/>
                  <a:gd name="T89" fmla="*/ 2383 h 3456"/>
                  <a:gd name="T90" fmla="*/ 152 w 3461"/>
                  <a:gd name="T91" fmla="*/ 2175 h 3456"/>
                  <a:gd name="T92" fmla="*/ 315 w 3461"/>
                  <a:gd name="T93" fmla="*/ 1934 h 3456"/>
                  <a:gd name="T94" fmla="*/ 449 w 3461"/>
                  <a:gd name="T95" fmla="*/ 1729 h 3456"/>
                  <a:gd name="T96" fmla="*/ 560 w 3461"/>
                  <a:gd name="T97" fmla="*/ 1556 h 3456"/>
                  <a:gd name="T98" fmla="*/ 653 w 3461"/>
                  <a:gd name="T99" fmla="*/ 1409 h 3456"/>
                  <a:gd name="T100" fmla="*/ 755 w 3461"/>
                  <a:gd name="T101" fmla="*/ 1246 h 3456"/>
                  <a:gd name="T102" fmla="*/ 855 w 3461"/>
                  <a:gd name="T103" fmla="*/ 1094 h 3456"/>
                  <a:gd name="T104" fmla="*/ 953 w 3461"/>
                  <a:gd name="T105" fmla="*/ 957 h 3456"/>
                  <a:gd name="T106" fmla="*/ 1068 w 3461"/>
                  <a:gd name="T107" fmla="*/ 822 h 3456"/>
                  <a:gd name="T108" fmla="*/ 1215 w 3461"/>
                  <a:gd name="T109" fmla="*/ 667 h 3456"/>
                  <a:gd name="T110" fmla="*/ 1442 w 3461"/>
                  <a:gd name="T111" fmla="*/ 480 h 3456"/>
                  <a:gd name="T112" fmla="*/ 1704 w 3461"/>
                  <a:gd name="T113" fmla="*/ 332 h 3456"/>
                  <a:gd name="T114" fmla="*/ 1983 w 3461"/>
                  <a:gd name="T115" fmla="*/ 217 h 3456"/>
                  <a:gd name="T116" fmla="*/ 2272 w 3461"/>
                  <a:gd name="T117" fmla="*/ 131 h 3456"/>
                  <a:gd name="T118" fmla="*/ 2556 w 3461"/>
                  <a:gd name="T119" fmla="*/ 72 h 3456"/>
                  <a:gd name="T120" fmla="*/ 2824 w 3461"/>
                  <a:gd name="T121" fmla="*/ 34 h 3456"/>
                  <a:gd name="T122" fmla="*/ 3065 w 3461"/>
                  <a:gd name="T123" fmla="*/ 11 h 3456"/>
                  <a:gd name="T124" fmla="*/ 3265 w 3461"/>
                  <a:gd name="T125" fmla="*/ 1 h 3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61" h="3456">
                    <a:moveTo>
                      <a:pt x="2076" y="928"/>
                    </a:moveTo>
                    <a:lnTo>
                      <a:pt x="2026" y="931"/>
                    </a:lnTo>
                    <a:lnTo>
                      <a:pt x="1977" y="939"/>
                    </a:lnTo>
                    <a:lnTo>
                      <a:pt x="1928" y="952"/>
                    </a:lnTo>
                    <a:lnTo>
                      <a:pt x="1881" y="972"/>
                    </a:lnTo>
                    <a:lnTo>
                      <a:pt x="1837" y="996"/>
                    </a:lnTo>
                    <a:lnTo>
                      <a:pt x="1794" y="1026"/>
                    </a:lnTo>
                    <a:lnTo>
                      <a:pt x="1754" y="1061"/>
                    </a:lnTo>
                    <a:lnTo>
                      <a:pt x="1719" y="1101"/>
                    </a:lnTo>
                    <a:lnTo>
                      <a:pt x="1689" y="1143"/>
                    </a:lnTo>
                    <a:lnTo>
                      <a:pt x="1665" y="1188"/>
                    </a:lnTo>
                    <a:lnTo>
                      <a:pt x="1646" y="1235"/>
                    </a:lnTo>
                    <a:lnTo>
                      <a:pt x="1632" y="1283"/>
                    </a:lnTo>
                    <a:lnTo>
                      <a:pt x="1624" y="1333"/>
                    </a:lnTo>
                    <a:lnTo>
                      <a:pt x="1621" y="1382"/>
                    </a:lnTo>
                    <a:lnTo>
                      <a:pt x="1624" y="1433"/>
                    </a:lnTo>
                    <a:lnTo>
                      <a:pt x="1632" y="1481"/>
                    </a:lnTo>
                    <a:lnTo>
                      <a:pt x="1646" y="1529"/>
                    </a:lnTo>
                    <a:lnTo>
                      <a:pt x="1665" y="1577"/>
                    </a:lnTo>
                    <a:lnTo>
                      <a:pt x="1689" y="1622"/>
                    </a:lnTo>
                    <a:lnTo>
                      <a:pt x="1719" y="1665"/>
                    </a:lnTo>
                    <a:lnTo>
                      <a:pt x="1754" y="1705"/>
                    </a:lnTo>
                    <a:lnTo>
                      <a:pt x="1794" y="1740"/>
                    </a:lnTo>
                    <a:lnTo>
                      <a:pt x="1837" y="1770"/>
                    </a:lnTo>
                    <a:lnTo>
                      <a:pt x="1881" y="1794"/>
                    </a:lnTo>
                    <a:lnTo>
                      <a:pt x="1928" y="1813"/>
                    </a:lnTo>
                    <a:lnTo>
                      <a:pt x="1977" y="1826"/>
                    </a:lnTo>
                    <a:lnTo>
                      <a:pt x="2026" y="1835"/>
                    </a:lnTo>
                    <a:lnTo>
                      <a:pt x="2076" y="1837"/>
                    </a:lnTo>
                    <a:lnTo>
                      <a:pt x="2127" y="1835"/>
                    </a:lnTo>
                    <a:lnTo>
                      <a:pt x="2175" y="1826"/>
                    </a:lnTo>
                    <a:lnTo>
                      <a:pt x="2225" y="1813"/>
                    </a:lnTo>
                    <a:lnTo>
                      <a:pt x="2270" y="1794"/>
                    </a:lnTo>
                    <a:lnTo>
                      <a:pt x="2316" y="1770"/>
                    </a:lnTo>
                    <a:lnTo>
                      <a:pt x="2359" y="1740"/>
                    </a:lnTo>
                    <a:lnTo>
                      <a:pt x="2399" y="1705"/>
                    </a:lnTo>
                    <a:lnTo>
                      <a:pt x="2434" y="1665"/>
                    </a:lnTo>
                    <a:lnTo>
                      <a:pt x="2464" y="1622"/>
                    </a:lnTo>
                    <a:lnTo>
                      <a:pt x="2488" y="1577"/>
                    </a:lnTo>
                    <a:lnTo>
                      <a:pt x="2507" y="1529"/>
                    </a:lnTo>
                    <a:lnTo>
                      <a:pt x="2521" y="1481"/>
                    </a:lnTo>
                    <a:lnTo>
                      <a:pt x="2529" y="1433"/>
                    </a:lnTo>
                    <a:lnTo>
                      <a:pt x="2532" y="1382"/>
                    </a:lnTo>
                    <a:lnTo>
                      <a:pt x="2529" y="1333"/>
                    </a:lnTo>
                    <a:lnTo>
                      <a:pt x="2521" y="1283"/>
                    </a:lnTo>
                    <a:lnTo>
                      <a:pt x="2507" y="1235"/>
                    </a:lnTo>
                    <a:lnTo>
                      <a:pt x="2488" y="1188"/>
                    </a:lnTo>
                    <a:lnTo>
                      <a:pt x="2464" y="1143"/>
                    </a:lnTo>
                    <a:lnTo>
                      <a:pt x="2434" y="1101"/>
                    </a:lnTo>
                    <a:lnTo>
                      <a:pt x="2399" y="1061"/>
                    </a:lnTo>
                    <a:lnTo>
                      <a:pt x="2359" y="1026"/>
                    </a:lnTo>
                    <a:lnTo>
                      <a:pt x="2316" y="996"/>
                    </a:lnTo>
                    <a:lnTo>
                      <a:pt x="2270" y="972"/>
                    </a:lnTo>
                    <a:lnTo>
                      <a:pt x="2225" y="952"/>
                    </a:lnTo>
                    <a:lnTo>
                      <a:pt x="2175" y="939"/>
                    </a:lnTo>
                    <a:lnTo>
                      <a:pt x="2127" y="931"/>
                    </a:lnTo>
                    <a:lnTo>
                      <a:pt x="2076" y="928"/>
                    </a:lnTo>
                    <a:close/>
                    <a:moveTo>
                      <a:pt x="3322" y="0"/>
                    </a:moveTo>
                    <a:lnTo>
                      <a:pt x="3325" y="0"/>
                    </a:lnTo>
                    <a:lnTo>
                      <a:pt x="3351" y="2"/>
                    </a:lnTo>
                    <a:lnTo>
                      <a:pt x="3377" y="10"/>
                    </a:lnTo>
                    <a:lnTo>
                      <a:pt x="3401" y="23"/>
                    </a:lnTo>
                    <a:lnTo>
                      <a:pt x="3421" y="40"/>
                    </a:lnTo>
                    <a:lnTo>
                      <a:pt x="3438" y="60"/>
                    </a:lnTo>
                    <a:lnTo>
                      <a:pt x="3451" y="86"/>
                    </a:lnTo>
                    <a:lnTo>
                      <a:pt x="3459" y="111"/>
                    </a:lnTo>
                    <a:lnTo>
                      <a:pt x="3461" y="139"/>
                    </a:lnTo>
                    <a:lnTo>
                      <a:pt x="3460" y="194"/>
                    </a:lnTo>
                    <a:lnTo>
                      <a:pt x="3457" y="256"/>
                    </a:lnTo>
                    <a:lnTo>
                      <a:pt x="3454" y="323"/>
                    </a:lnTo>
                    <a:lnTo>
                      <a:pt x="3450" y="395"/>
                    </a:lnTo>
                    <a:lnTo>
                      <a:pt x="3444" y="471"/>
                    </a:lnTo>
                    <a:lnTo>
                      <a:pt x="3437" y="552"/>
                    </a:lnTo>
                    <a:lnTo>
                      <a:pt x="3427" y="635"/>
                    </a:lnTo>
                    <a:lnTo>
                      <a:pt x="3416" y="722"/>
                    </a:lnTo>
                    <a:lnTo>
                      <a:pt x="3404" y="811"/>
                    </a:lnTo>
                    <a:lnTo>
                      <a:pt x="3389" y="903"/>
                    </a:lnTo>
                    <a:lnTo>
                      <a:pt x="3372" y="997"/>
                    </a:lnTo>
                    <a:lnTo>
                      <a:pt x="3351" y="1091"/>
                    </a:lnTo>
                    <a:lnTo>
                      <a:pt x="3329" y="1187"/>
                    </a:lnTo>
                    <a:lnTo>
                      <a:pt x="3304" y="1283"/>
                    </a:lnTo>
                    <a:lnTo>
                      <a:pt x="3275" y="1380"/>
                    </a:lnTo>
                    <a:lnTo>
                      <a:pt x="3244" y="1475"/>
                    </a:lnTo>
                    <a:lnTo>
                      <a:pt x="3210" y="1569"/>
                    </a:lnTo>
                    <a:lnTo>
                      <a:pt x="3171" y="1663"/>
                    </a:lnTo>
                    <a:lnTo>
                      <a:pt x="3129" y="1755"/>
                    </a:lnTo>
                    <a:lnTo>
                      <a:pt x="3083" y="1845"/>
                    </a:lnTo>
                    <a:lnTo>
                      <a:pt x="3033" y="1932"/>
                    </a:lnTo>
                    <a:lnTo>
                      <a:pt x="2980" y="2015"/>
                    </a:lnTo>
                    <a:lnTo>
                      <a:pt x="2922" y="2094"/>
                    </a:lnTo>
                    <a:lnTo>
                      <a:pt x="2859" y="2172"/>
                    </a:lnTo>
                    <a:lnTo>
                      <a:pt x="2793" y="2243"/>
                    </a:lnTo>
                    <a:lnTo>
                      <a:pt x="2738" y="2296"/>
                    </a:lnTo>
                    <a:lnTo>
                      <a:pt x="2686" y="2346"/>
                    </a:lnTo>
                    <a:lnTo>
                      <a:pt x="2638" y="2390"/>
                    </a:lnTo>
                    <a:lnTo>
                      <a:pt x="2592" y="2431"/>
                    </a:lnTo>
                    <a:lnTo>
                      <a:pt x="2546" y="2469"/>
                    </a:lnTo>
                    <a:lnTo>
                      <a:pt x="2501" y="2504"/>
                    </a:lnTo>
                    <a:lnTo>
                      <a:pt x="2457" y="2538"/>
                    </a:lnTo>
                    <a:lnTo>
                      <a:pt x="2412" y="2571"/>
                    </a:lnTo>
                    <a:lnTo>
                      <a:pt x="2366" y="2603"/>
                    </a:lnTo>
                    <a:lnTo>
                      <a:pt x="2318" y="2635"/>
                    </a:lnTo>
                    <a:lnTo>
                      <a:pt x="2267" y="2668"/>
                    </a:lnTo>
                    <a:lnTo>
                      <a:pt x="2214" y="2702"/>
                    </a:lnTo>
                    <a:lnTo>
                      <a:pt x="2156" y="2738"/>
                    </a:lnTo>
                    <a:lnTo>
                      <a:pt x="2094" y="2777"/>
                    </a:lnTo>
                    <a:lnTo>
                      <a:pt x="2050" y="2804"/>
                    </a:lnTo>
                    <a:lnTo>
                      <a:pt x="2003" y="2833"/>
                    </a:lnTo>
                    <a:lnTo>
                      <a:pt x="1955" y="2865"/>
                    </a:lnTo>
                    <a:lnTo>
                      <a:pt x="1903" y="2897"/>
                    </a:lnTo>
                    <a:lnTo>
                      <a:pt x="1849" y="2931"/>
                    </a:lnTo>
                    <a:lnTo>
                      <a:pt x="1791" y="2969"/>
                    </a:lnTo>
                    <a:lnTo>
                      <a:pt x="1729" y="3007"/>
                    </a:lnTo>
                    <a:lnTo>
                      <a:pt x="1665" y="3049"/>
                    </a:lnTo>
                    <a:lnTo>
                      <a:pt x="1597" y="3094"/>
                    </a:lnTo>
                    <a:lnTo>
                      <a:pt x="1525" y="3142"/>
                    </a:lnTo>
                    <a:lnTo>
                      <a:pt x="1449" y="3193"/>
                    </a:lnTo>
                    <a:lnTo>
                      <a:pt x="1368" y="3247"/>
                    </a:lnTo>
                    <a:lnTo>
                      <a:pt x="1283" y="3304"/>
                    </a:lnTo>
                    <a:lnTo>
                      <a:pt x="1193" y="3366"/>
                    </a:lnTo>
                    <a:lnTo>
                      <a:pt x="1099" y="3431"/>
                    </a:lnTo>
                    <a:lnTo>
                      <a:pt x="1074" y="3445"/>
                    </a:lnTo>
                    <a:lnTo>
                      <a:pt x="1048" y="3453"/>
                    </a:lnTo>
                    <a:lnTo>
                      <a:pt x="1021" y="3456"/>
                    </a:lnTo>
                    <a:lnTo>
                      <a:pt x="994" y="3454"/>
                    </a:lnTo>
                    <a:lnTo>
                      <a:pt x="969" y="3445"/>
                    </a:lnTo>
                    <a:lnTo>
                      <a:pt x="946" y="3433"/>
                    </a:lnTo>
                    <a:lnTo>
                      <a:pt x="924" y="3415"/>
                    </a:lnTo>
                    <a:lnTo>
                      <a:pt x="40" y="2534"/>
                    </a:lnTo>
                    <a:lnTo>
                      <a:pt x="23" y="2512"/>
                    </a:lnTo>
                    <a:lnTo>
                      <a:pt x="10" y="2488"/>
                    </a:lnTo>
                    <a:lnTo>
                      <a:pt x="3" y="2463"/>
                    </a:lnTo>
                    <a:lnTo>
                      <a:pt x="0" y="2436"/>
                    </a:lnTo>
                    <a:lnTo>
                      <a:pt x="3" y="2408"/>
                    </a:lnTo>
                    <a:lnTo>
                      <a:pt x="11" y="2383"/>
                    </a:lnTo>
                    <a:lnTo>
                      <a:pt x="25" y="2359"/>
                    </a:lnTo>
                    <a:lnTo>
                      <a:pt x="90" y="2265"/>
                    </a:lnTo>
                    <a:lnTo>
                      <a:pt x="152" y="2175"/>
                    </a:lnTo>
                    <a:lnTo>
                      <a:pt x="210" y="2090"/>
                    </a:lnTo>
                    <a:lnTo>
                      <a:pt x="264" y="2010"/>
                    </a:lnTo>
                    <a:lnTo>
                      <a:pt x="315" y="1934"/>
                    </a:lnTo>
                    <a:lnTo>
                      <a:pt x="362" y="1861"/>
                    </a:lnTo>
                    <a:lnTo>
                      <a:pt x="407" y="1794"/>
                    </a:lnTo>
                    <a:lnTo>
                      <a:pt x="449" y="1729"/>
                    </a:lnTo>
                    <a:lnTo>
                      <a:pt x="489" y="1668"/>
                    </a:lnTo>
                    <a:lnTo>
                      <a:pt x="525" y="1610"/>
                    </a:lnTo>
                    <a:lnTo>
                      <a:pt x="560" y="1556"/>
                    </a:lnTo>
                    <a:lnTo>
                      <a:pt x="593" y="1504"/>
                    </a:lnTo>
                    <a:lnTo>
                      <a:pt x="624" y="1456"/>
                    </a:lnTo>
                    <a:lnTo>
                      <a:pt x="653" y="1409"/>
                    </a:lnTo>
                    <a:lnTo>
                      <a:pt x="681" y="1365"/>
                    </a:lnTo>
                    <a:lnTo>
                      <a:pt x="718" y="1303"/>
                    </a:lnTo>
                    <a:lnTo>
                      <a:pt x="755" y="1246"/>
                    </a:lnTo>
                    <a:lnTo>
                      <a:pt x="790" y="1193"/>
                    </a:lnTo>
                    <a:lnTo>
                      <a:pt x="822" y="1142"/>
                    </a:lnTo>
                    <a:lnTo>
                      <a:pt x="855" y="1094"/>
                    </a:lnTo>
                    <a:lnTo>
                      <a:pt x="886" y="1048"/>
                    </a:lnTo>
                    <a:lnTo>
                      <a:pt x="919" y="1002"/>
                    </a:lnTo>
                    <a:lnTo>
                      <a:pt x="953" y="957"/>
                    </a:lnTo>
                    <a:lnTo>
                      <a:pt x="989" y="914"/>
                    </a:lnTo>
                    <a:lnTo>
                      <a:pt x="1027" y="868"/>
                    </a:lnTo>
                    <a:lnTo>
                      <a:pt x="1068" y="822"/>
                    </a:lnTo>
                    <a:lnTo>
                      <a:pt x="1112" y="773"/>
                    </a:lnTo>
                    <a:lnTo>
                      <a:pt x="1161" y="722"/>
                    </a:lnTo>
                    <a:lnTo>
                      <a:pt x="1215" y="667"/>
                    </a:lnTo>
                    <a:lnTo>
                      <a:pt x="1287" y="601"/>
                    </a:lnTo>
                    <a:lnTo>
                      <a:pt x="1363" y="538"/>
                    </a:lnTo>
                    <a:lnTo>
                      <a:pt x="1442" y="480"/>
                    </a:lnTo>
                    <a:lnTo>
                      <a:pt x="1527" y="427"/>
                    </a:lnTo>
                    <a:lnTo>
                      <a:pt x="1613" y="378"/>
                    </a:lnTo>
                    <a:lnTo>
                      <a:pt x="1704" y="332"/>
                    </a:lnTo>
                    <a:lnTo>
                      <a:pt x="1794" y="290"/>
                    </a:lnTo>
                    <a:lnTo>
                      <a:pt x="1889" y="252"/>
                    </a:lnTo>
                    <a:lnTo>
                      <a:pt x="1983" y="217"/>
                    </a:lnTo>
                    <a:lnTo>
                      <a:pt x="2080" y="186"/>
                    </a:lnTo>
                    <a:lnTo>
                      <a:pt x="2175" y="157"/>
                    </a:lnTo>
                    <a:lnTo>
                      <a:pt x="2272" y="131"/>
                    </a:lnTo>
                    <a:lnTo>
                      <a:pt x="2367" y="110"/>
                    </a:lnTo>
                    <a:lnTo>
                      <a:pt x="2463" y="89"/>
                    </a:lnTo>
                    <a:lnTo>
                      <a:pt x="2556" y="72"/>
                    </a:lnTo>
                    <a:lnTo>
                      <a:pt x="2648" y="57"/>
                    </a:lnTo>
                    <a:lnTo>
                      <a:pt x="2737" y="45"/>
                    </a:lnTo>
                    <a:lnTo>
                      <a:pt x="2824" y="34"/>
                    </a:lnTo>
                    <a:lnTo>
                      <a:pt x="2909" y="24"/>
                    </a:lnTo>
                    <a:lnTo>
                      <a:pt x="2988" y="17"/>
                    </a:lnTo>
                    <a:lnTo>
                      <a:pt x="3065" y="11"/>
                    </a:lnTo>
                    <a:lnTo>
                      <a:pt x="3137" y="6"/>
                    </a:lnTo>
                    <a:lnTo>
                      <a:pt x="3204" y="3"/>
                    </a:lnTo>
                    <a:lnTo>
                      <a:pt x="3265" y="1"/>
                    </a:lnTo>
                    <a:lnTo>
                      <a:pt x="3322" y="0"/>
                    </a:lnTo>
                    <a:close/>
                  </a:path>
                </a:pathLst>
              </a:custGeom>
              <a:solidFill>
                <a:srgbClr val="C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/>
                </a:endParaRPr>
              </a:p>
            </p:txBody>
          </p:sp>
        </p:grpSp>
        <p:sp>
          <p:nvSpPr>
            <p:cNvPr id="72" name="Rectangle 66"/>
            <p:cNvSpPr/>
            <p:nvPr/>
          </p:nvSpPr>
          <p:spPr>
            <a:xfrm>
              <a:off x="5135" y="3859"/>
              <a:ext cx="2230" cy="72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/>
                </a:rPr>
                <a:t>输入标题</a:t>
              </a:r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4477" y="6732"/>
              <a:ext cx="3444" cy="2195"/>
              <a:chOff x="1360916" y="4048373"/>
              <a:chExt cx="2186723" cy="1393838"/>
            </a:xfrm>
          </p:grpSpPr>
          <p:sp>
            <p:nvSpPr>
              <p:cNvPr id="122" name="文本框 29"/>
              <p:cNvSpPr txBox="1"/>
              <p:nvPr/>
            </p:nvSpPr>
            <p:spPr>
              <a:xfrm>
                <a:off x="1360916" y="4048373"/>
                <a:ext cx="2055845" cy="369332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 单击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此处</a:t>
                </a: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输入</a:t>
                </a:r>
              </a:p>
            </p:txBody>
          </p:sp>
          <p:sp>
            <p:nvSpPr>
              <p:cNvPr id="123" name="文本框 29"/>
              <p:cNvSpPr txBox="1"/>
              <p:nvPr/>
            </p:nvSpPr>
            <p:spPr>
              <a:xfrm>
                <a:off x="1360917" y="4380382"/>
                <a:ext cx="2186722" cy="1061829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您</a:t>
                </a: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的内容打在这里，或者通过复制您的文本后，在此框中选择</a:t>
                </a: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粘选择</a:t>
                </a: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只</a:t>
                </a: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保留</a:t>
                </a: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6063615" y="1463040"/>
            <a:ext cx="2327910" cy="4204970"/>
            <a:chOff x="7917" y="2304"/>
            <a:chExt cx="3666" cy="6622"/>
          </a:xfrm>
        </p:grpSpPr>
        <p:sp>
          <p:nvSpPr>
            <p:cNvPr id="53" name="任意多边形 52"/>
            <p:cNvSpPr/>
            <p:nvPr/>
          </p:nvSpPr>
          <p:spPr>
            <a:xfrm>
              <a:off x="7917" y="3754"/>
              <a:ext cx="3667" cy="2724"/>
            </a:xfrm>
            <a:custGeom>
              <a:avLst/>
              <a:gdLst>
                <a:gd name="connsiteX0" fmla="*/ 0 w 2328574"/>
                <a:gd name="connsiteY0" fmla="*/ 0 h 1729776"/>
                <a:gd name="connsiteX1" fmla="*/ 249261 w 2328574"/>
                <a:gd name="connsiteY1" fmla="*/ 0 h 1729776"/>
                <a:gd name="connsiteX2" fmla="*/ 262236 w 2328574"/>
                <a:gd name="connsiteY2" fmla="*/ 0 h 1729776"/>
                <a:gd name="connsiteX3" fmla="*/ 2092289 w 2328574"/>
                <a:gd name="connsiteY3" fmla="*/ 0 h 1729776"/>
                <a:gd name="connsiteX4" fmla="*/ 2328574 w 2328574"/>
                <a:gd name="connsiteY4" fmla="*/ 300718 h 1729776"/>
                <a:gd name="connsiteX5" fmla="*/ 2092289 w 2328574"/>
                <a:gd name="connsiteY5" fmla="*/ 601435 h 1729776"/>
                <a:gd name="connsiteX6" fmla="*/ 1302232 w 2328574"/>
                <a:gd name="connsiteY6" fmla="*/ 601435 h 1729776"/>
                <a:gd name="connsiteX7" fmla="*/ 1302232 w 2328574"/>
                <a:gd name="connsiteY7" fmla="*/ 1729776 h 1729776"/>
                <a:gd name="connsiteX8" fmla="*/ 974426 w 2328574"/>
                <a:gd name="connsiteY8" fmla="*/ 1729776 h 1729776"/>
                <a:gd name="connsiteX9" fmla="*/ 974426 w 2328574"/>
                <a:gd name="connsiteY9" fmla="*/ 601435 h 1729776"/>
                <a:gd name="connsiteX10" fmla="*/ 262236 w 2328574"/>
                <a:gd name="connsiteY10" fmla="*/ 601435 h 1729776"/>
                <a:gd name="connsiteX11" fmla="*/ 249261 w 2328574"/>
                <a:gd name="connsiteY11" fmla="*/ 601435 h 1729776"/>
                <a:gd name="connsiteX12" fmla="*/ 0 w 2328574"/>
                <a:gd name="connsiteY12" fmla="*/ 601435 h 1729776"/>
                <a:gd name="connsiteX13" fmla="*/ 236286 w 2328574"/>
                <a:gd name="connsiteY13" fmla="*/ 300718 h 1729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28574" h="1729776">
                  <a:moveTo>
                    <a:pt x="0" y="0"/>
                  </a:moveTo>
                  <a:lnTo>
                    <a:pt x="249261" y="0"/>
                  </a:lnTo>
                  <a:lnTo>
                    <a:pt x="262236" y="0"/>
                  </a:lnTo>
                  <a:lnTo>
                    <a:pt x="2092289" y="0"/>
                  </a:lnTo>
                  <a:lnTo>
                    <a:pt x="2328574" y="300718"/>
                  </a:lnTo>
                  <a:lnTo>
                    <a:pt x="2092289" y="601435"/>
                  </a:lnTo>
                  <a:lnTo>
                    <a:pt x="1302232" y="601435"/>
                  </a:lnTo>
                  <a:lnTo>
                    <a:pt x="1302232" y="1729776"/>
                  </a:lnTo>
                  <a:lnTo>
                    <a:pt x="974426" y="1729776"/>
                  </a:lnTo>
                  <a:lnTo>
                    <a:pt x="974426" y="601435"/>
                  </a:lnTo>
                  <a:lnTo>
                    <a:pt x="262236" y="601435"/>
                  </a:lnTo>
                  <a:lnTo>
                    <a:pt x="249261" y="601435"/>
                  </a:lnTo>
                  <a:lnTo>
                    <a:pt x="0" y="601435"/>
                  </a:lnTo>
                  <a:lnTo>
                    <a:pt x="236286" y="30071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3" name="Freeform 19"/>
            <p:cNvSpPr>
              <a:spLocks noEditPoints="1"/>
            </p:cNvSpPr>
            <p:nvPr/>
          </p:nvSpPr>
          <p:spPr bwMode="auto">
            <a:xfrm>
              <a:off x="9161" y="2304"/>
              <a:ext cx="1078" cy="1085"/>
            </a:xfrm>
            <a:custGeom>
              <a:avLst/>
              <a:gdLst>
                <a:gd name="T0" fmla="*/ 3248 w 4102"/>
                <a:gd name="T1" fmla="*/ 3267 h 4129"/>
                <a:gd name="T2" fmla="*/ 3423 w 4102"/>
                <a:gd name="T3" fmla="*/ 2850 h 4129"/>
                <a:gd name="T4" fmla="*/ 2872 w 4102"/>
                <a:gd name="T5" fmla="*/ 2074 h 4129"/>
                <a:gd name="T6" fmla="*/ 2430 w 4102"/>
                <a:gd name="T7" fmla="*/ 2240 h 4129"/>
                <a:gd name="T8" fmla="*/ 1941 w 4102"/>
                <a:gd name="T9" fmla="*/ 2360 h 4129"/>
                <a:gd name="T10" fmla="*/ 1535 w 4102"/>
                <a:gd name="T11" fmla="*/ 2546 h 4129"/>
                <a:gd name="T12" fmla="*/ 1356 w 4102"/>
                <a:gd name="T13" fmla="*/ 2867 h 4129"/>
                <a:gd name="T14" fmla="*/ 1333 w 4102"/>
                <a:gd name="T15" fmla="*/ 3253 h 4129"/>
                <a:gd name="T16" fmla="*/ 1601 w 4102"/>
                <a:gd name="T17" fmla="*/ 3671 h 4129"/>
                <a:gd name="T18" fmla="*/ 1941 w 4102"/>
                <a:gd name="T19" fmla="*/ 3928 h 4129"/>
                <a:gd name="T20" fmla="*/ 2316 w 4102"/>
                <a:gd name="T21" fmla="*/ 3982 h 4129"/>
                <a:gd name="T22" fmla="*/ 2698 w 4102"/>
                <a:gd name="T23" fmla="*/ 3777 h 4129"/>
                <a:gd name="T24" fmla="*/ 2474 w 4102"/>
                <a:gd name="T25" fmla="*/ 3856 h 4129"/>
                <a:gd name="T26" fmla="*/ 1967 w 4102"/>
                <a:gd name="T27" fmla="*/ 3892 h 4129"/>
                <a:gd name="T28" fmla="*/ 1783 w 4102"/>
                <a:gd name="T29" fmla="*/ 3675 h 4129"/>
                <a:gd name="T30" fmla="*/ 1892 w 4102"/>
                <a:gd name="T31" fmla="*/ 3408 h 4129"/>
                <a:gd name="T32" fmla="*/ 2401 w 4102"/>
                <a:gd name="T33" fmla="*/ 3368 h 4129"/>
                <a:gd name="T34" fmla="*/ 2673 w 4102"/>
                <a:gd name="T35" fmla="*/ 3534 h 4129"/>
                <a:gd name="T36" fmla="*/ 3066 w 4102"/>
                <a:gd name="T37" fmla="*/ 3327 h 4129"/>
                <a:gd name="T38" fmla="*/ 3267 w 4102"/>
                <a:gd name="T39" fmla="*/ 2756 h 4129"/>
                <a:gd name="T40" fmla="*/ 3176 w 4102"/>
                <a:gd name="T41" fmla="*/ 2733 h 4129"/>
                <a:gd name="T42" fmla="*/ 3183 w 4102"/>
                <a:gd name="T43" fmla="*/ 2623 h 4129"/>
                <a:gd name="T44" fmla="*/ 3213 w 4102"/>
                <a:gd name="T45" fmla="*/ 2348 h 4129"/>
                <a:gd name="T46" fmla="*/ 3140 w 4102"/>
                <a:gd name="T47" fmla="*/ 2009 h 4129"/>
                <a:gd name="T48" fmla="*/ 1749 w 4102"/>
                <a:gd name="T49" fmla="*/ 224 h 4129"/>
                <a:gd name="T50" fmla="*/ 1142 w 4102"/>
                <a:gd name="T51" fmla="*/ 520 h 4129"/>
                <a:gd name="T52" fmla="*/ 739 w 4102"/>
                <a:gd name="T53" fmla="*/ 1056 h 4129"/>
                <a:gd name="T54" fmla="*/ 1170 w 4102"/>
                <a:gd name="T55" fmla="*/ 668 h 4129"/>
                <a:gd name="T56" fmla="*/ 1660 w 4102"/>
                <a:gd name="T57" fmla="*/ 464 h 4129"/>
                <a:gd name="T58" fmla="*/ 2342 w 4102"/>
                <a:gd name="T59" fmla="*/ 425 h 4129"/>
                <a:gd name="T60" fmla="*/ 2765 w 4102"/>
                <a:gd name="T61" fmla="*/ 583 h 4129"/>
                <a:gd name="T62" fmla="*/ 2994 w 4102"/>
                <a:gd name="T63" fmla="*/ 769 h 4129"/>
                <a:gd name="T64" fmla="*/ 3074 w 4102"/>
                <a:gd name="T65" fmla="*/ 868 h 4129"/>
                <a:gd name="T66" fmla="*/ 3232 w 4102"/>
                <a:gd name="T67" fmla="*/ 1098 h 4129"/>
                <a:gd name="T68" fmla="*/ 3303 w 4102"/>
                <a:gd name="T69" fmla="*/ 935 h 4129"/>
                <a:gd name="T70" fmla="*/ 2831 w 4102"/>
                <a:gd name="T71" fmla="*/ 424 h 4129"/>
                <a:gd name="T72" fmla="*/ 2158 w 4102"/>
                <a:gd name="T73" fmla="*/ 196 h 4129"/>
                <a:gd name="T74" fmla="*/ 2482 w 4102"/>
                <a:gd name="T75" fmla="*/ 58 h 4129"/>
                <a:gd name="T76" fmla="*/ 3120 w 4102"/>
                <a:gd name="T77" fmla="*/ 405 h 4129"/>
                <a:gd name="T78" fmla="*/ 3543 w 4102"/>
                <a:gd name="T79" fmla="*/ 992 h 4129"/>
                <a:gd name="T80" fmla="*/ 3671 w 4102"/>
                <a:gd name="T81" fmla="*/ 1682 h 4129"/>
                <a:gd name="T82" fmla="*/ 3993 w 4102"/>
                <a:gd name="T83" fmla="*/ 1792 h 4129"/>
                <a:gd name="T84" fmla="*/ 4102 w 4102"/>
                <a:gd name="T85" fmla="*/ 2600 h 4129"/>
                <a:gd name="T86" fmla="*/ 3958 w 4102"/>
                <a:gd name="T87" fmla="*/ 2896 h 4129"/>
                <a:gd name="T88" fmla="*/ 3577 w 4102"/>
                <a:gd name="T89" fmla="*/ 3053 h 4129"/>
                <a:gd name="T90" fmla="*/ 3272 w 4102"/>
                <a:gd name="T91" fmla="*/ 3511 h 4129"/>
                <a:gd name="T92" fmla="*/ 2814 w 4102"/>
                <a:gd name="T93" fmla="*/ 3857 h 4129"/>
                <a:gd name="T94" fmla="*/ 2409 w 4102"/>
                <a:gd name="T95" fmla="*/ 4100 h 4129"/>
                <a:gd name="T96" fmla="*/ 1941 w 4102"/>
                <a:gd name="T97" fmla="*/ 4077 h 4129"/>
                <a:gd name="T98" fmla="*/ 1523 w 4102"/>
                <a:gd name="T99" fmla="*/ 3785 h 4129"/>
                <a:gd name="T100" fmla="*/ 1405 w 4102"/>
                <a:gd name="T101" fmla="*/ 3721 h 4129"/>
                <a:gd name="T102" fmla="*/ 1309 w 4102"/>
                <a:gd name="T103" fmla="*/ 3761 h 4129"/>
                <a:gd name="T104" fmla="*/ 1197 w 4102"/>
                <a:gd name="T105" fmla="*/ 3653 h 4129"/>
                <a:gd name="T106" fmla="*/ 949 w 4102"/>
                <a:gd name="T107" fmla="*/ 3363 h 4129"/>
                <a:gd name="T108" fmla="*/ 668 w 4102"/>
                <a:gd name="T109" fmla="*/ 2915 h 4129"/>
                <a:gd name="T110" fmla="*/ 322 w 4102"/>
                <a:gd name="T111" fmla="*/ 2970 h 4129"/>
                <a:gd name="T112" fmla="*/ 51 w 4102"/>
                <a:gd name="T113" fmla="*/ 2789 h 4129"/>
                <a:gd name="T114" fmla="*/ 14 w 4102"/>
                <a:gd name="T115" fmla="*/ 1956 h 4129"/>
                <a:gd name="T116" fmla="*/ 227 w 4102"/>
                <a:gd name="T117" fmla="*/ 1711 h 4129"/>
                <a:gd name="T118" fmla="*/ 446 w 4102"/>
                <a:gd name="T119" fmla="*/ 1402 h 4129"/>
                <a:gd name="T120" fmla="*/ 708 w 4102"/>
                <a:gd name="T121" fmla="*/ 716 h 4129"/>
                <a:gd name="T122" fmla="*/ 1235 w 4102"/>
                <a:gd name="T123" fmla="*/ 221 h 4129"/>
                <a:gd name="T124" fmla="*/ 1940 w 4102"/>
                <a:gd name="T125" fmla="*/ 4 h 4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02" h="4129">
                  <a:moveTo>
                    <a:pt x="3426" y="2666"/>
                  </a:moveTo>
                  <a:lnTo>
                    <a:pt x="3407" y="2767"/>
                  </a:lnTo>
                  <a:lnTo>
                    <a:pt x="3383" y="2869"/>
                  </a:lnTo>
                  <a:lnTo>
                    <a:pt x="3356" y="2971"/>
                  </a:lnTo>
                  <a:lnTo>
                    <a:pt x="3325" y="3071"/>
                  </a:lnTo>
                  <a:lnTo>
                    <a:pt x="3289" y="3170"/>
                  </a:lnTo>
                  <a:lnTo>
                    <a:pt x="3248" y="3267"/>
                  </a:lnTo>
                  <a:lnTo>
                    <a:pt x="3288" y="3215"/>
                  </a:lnTo>
                  <a:lnTo>
                    <a:pt x="3322" y="3162"/>
                  </a:lnTo>
                  <a:lnTo>
                    <a:pt x="3354" y="3104"/>
                  </a:lnTo>
                  <a:lnTo>
                    <a:pt x="3379" y="3044"/>
                  </a:lnTo>
                  <a:lnTo>
                    <a:pt x="3399" y="2981"/>
                  </a:lnTo>
                  <a:lnTo>
                    <a:pt x="3414" y="2917"/>
                  </a:lnTo>
                  <a:lnTo>
                    <a:pt x="3423" y="2850"/>
                  </a:lnTo>
                  <a:lnTo>
                    <a:pt x="3426" y="2780"/>
                  </a:lnTo>
                  <a:lnTo>
                    <a:pt x="3426" y="2666"/>
                  </a:lnTo>
                  <a:close/>
                  <a:moveTo>
                    <a:pt x="3063" y="1917"/>
                  </a:moveTo>
                  <a:lnTo>
                    <a:pt x="3021" y="1961"/>
                  </a:lnTo>
                  <a:lnTo>
                    <a:pt x="2976" y="2003"/>
                  </a:lnTo>
                  <a:lnTo>
                    <a:pt x="2925" y="2040"/>
                  </a:lnTo>
                  <a:lnTo>
                    <a:pt x="2872" y="2074"/>
                  </a:lnTo>
                  <a:lnTo>
                    <a:pt x="2817" y="2104"/>
                  </a:lnTo>
                  <a:lnTo>
                    <a:pt x="2757" y="2132"/>
                  </a:lnTo>
                  <a:lnTo>
                    <a:pt x="2695" y="2157"/>
                  </a:lnTo>
                  <a:lnTo>
                    <a:pt x="2631" y="2180"/>
                  </a:lnTo>
                  <a:lnTo>
                    <a:pt x="2565" y="2202"/>
                  </a:lnTo>
                  <a:lnTo>
                    <a:pt x="2498" y="2222"/>
                  </a:lnTo>
                  <a:lnTo>
                    <a:pt x="2430" y="2240"/>
                  </a:lnTo>
                  <a:lnTo>
                    <a:pt x="2360" y="2257"/>
                  </a:lnTo>
                  <a:lnTo>
                    <a:pt x="2291" y="2274"/>
                  </a:lnTo>
                  <a:lnTo>
                    <a:pt x="2221" y="2290"/>
                  </a:lnTo>
                  <a:lnTo>
                    <a:pt x="2151" y="2307"/>
                  </a:lnTo>
                  <a:lnTo>
                    <a:pt x="2080" y="2323"/>
                  </a:lnTo>
                  <a:lnTo>
                    <a:pt x="2010" y="2341"/>
                  </a:lnTo>
                  <a:lnTo>
                    <a:pt x="1941" y="2360"/>
                  </a:lnTo>
                  <a:lnTo>
                    <a:pt x="1874" y="2380"/>
                  </a:lnTo>
                  <a:lnTo>
                    <a:pt x="1808" y="2402"/>
                  </a:lnTo>
                  <a:lnTo>
                    <a:pt x="1746" y="2426"/>
                  </a:lnTo>
                  <a:lnTo>
                    <a:pt x="1687" y="2451"/>
                  </a:lnTo>
                  <a:lnTo>
                    <a:pt x="1633" y="2480"/>
                  </a:lnTo>
                  <a:lnTo>
                    <a:pt x="1581" y="2512"/>
                  </a:lnTo>
                  <a:lnTo>
                    <a:pt x="1535" y="2546"/>
                  </a:lnTo>
                  <a:lnTo>
                    <a:pt x="1496" y="2583"/>
                  </a:lnTo>
                  <a:lnTo>
                    <a:pt x="1463" y="2623"/>
                  </a:lnTo>
                  <a:lnTo>
                    <a:pt x="1433" y="2666"/>
                  </a:lnTo>
                  <a:lnTo>
                    <a:pt x="1408" y="2713"/>
                  </a:lnTo>
                  <a:lnTo>
                    <a:pt x="1387" y="2762"/>
                  </a:lnTo>
                  <a:lnTo>
                    <a:pt x="1370" y="2814"/>
                  </a:lnTo>
                  <a:lnTo>
                    <a:pt x="1356" y="2867"/>
                  </a:lnTo>
                  <a:lnTo>
                    <a:pt x="1345" y="2922"/>
                  </a:lnTo>
                  <a:lnTo>
                    <a:pt x="1337" y="2976"/>
                  </a:lnTo>
                  <a:lnTo>
                    <a:pt x="1332" y="3033"/>
                  </a:lnTo>
                  <a:lnTo>
                    <a:pt x="1329" y="3089"/>
                  </a:lnTo>
                  <a:lnTo>
                    <a:pt x="1328" y="3144"/>
                  </a:lnTo>
                  <a:lnTo>
                    <a:pt x="1329" y="3200"/>
                  </a:lnTo>
                  <a:lnTo>
                    <a:pt x="1333" y="3253"/>
                  </a:lnTo>
                  <a:lnTo>
                    <a:pt x="1337" y="3306"/>
                  </a:lnTo>
                  <a:lnTo>
                    <a:pt x="1348" y="3327"/>
                  </a:lnTo>
                  <a:lnTo>
                    <a:pt x="1396" y="3408"/>
                  </a:lnTo>
                  <a:lnTo>
                    <a:pt x="1446" y="3482"/>
                  </a:lnTo>
                  <a:lnTo>
                    <a:pt x="1496" y="3551"/>
                  </a:lnTo>
                  <a:lnTo>
                    <a:pt x="1548" y="3614"/>
                  </a:lnTo>
                  <a:lnTo>
                    <a:pt x="1601" y="3671"/>
                  </a:lnTo>
                  <a:lnTo>
                    <a:pt x="1653" y="3721"/>
                  </a:lnTo>
                  <a:lnTo>
                    <a:pt x="1705" y="3767"/>
                  </a:lnTo>
                  <a:lnTo>
                    <a:pt x="1755" y="3809"/>
                  </a:lnTo>
                  <a:lnTo>
                    <a:pt x="1804" y="3844"/>
                  </a:lnTo>
                  <a:lnTo>
                    <a:pt x="1852" y="3877"/>
                  </a:lnTo>
                  <a:lnTo>
                    <a:pt x="1898" y="3904"/>
                  </a:lnTo>
                  <a:lnTo>
                    <a:pt x="1941" y="3928"/>
                  </a:lnTo>
                  <a:lnTo>
                    <a:pt x="1991" y="3951"/>
                  </a:lnTo>
                  <a:lnTo>
                    <a:pt x="2043" y="3970"/>
                  </a:lnTo>
                  <a:lnTo>
                    <a:pt x="2098" y="3982"/>
                  </a:lnTo>
                  <a:lnTo>
                    <a:pt x="2152" y="3990"/>
                  </a:lnTo>
                  <a:lnTo>
                    <a:pt x="2208" y="3994"/>
                  </a:lnTo>
                  <a:lnTo>
                    <a:pt x="2262" y="3990"/>
                  </a:lnTo>
                  <a:lnTo>
                    <a:pt x="2316" y="3982"/>
                  </a:lnTo>
                  <a:lnTo>
                    <a:pt x="2371" y="3970"/>
                  </a:lnTo>
                  <a:lnTo>
                    <a:pt x="2422" y="3951"/>
                  </a:lnTo>
                  <a:lnTo>
                    <a:pt x="2473" y="3928"/>
                  </a:lnTo>
                  <a:lnTo>
                    <a:pt x="2525" y="3899"/>
                  </a:lnTo>
                  <a:lnTo>
                    <a:pt x="2579" y="3864"/>
                  </a:lnTo>
                  <a:lnTo>
                    <a:pt x="2637" y="3824"/>
                  </a:lnTo>
                  <a:lnTo>
                    <a:pt x="2698" y="3777"/>
                  </a:lnTo>
                  <a:lnTo>
                    <a:pt x="2760" y="3723"/>
                  </a:lnTo>
                  <a:lnTo>
                    <a:pt x="2673" y="3727"/>
                  </a:lnTo>
                  <a:lnTo>
                    <a:pt x="2574" y="3727"/>
                  </a:lnTo>
                  <a:lnTo>
                    <a:pt x="2556" y="3765"/>
                  </a:lnTo>
                  <a:lnTo>
                    <a:pt x="2534" y="3799"/>
                  </a:lnTo>
                  <a:lnTo>
                    <a:pt x="2506" y="3829"/>
                  </a:lnTo>
                  <a:lnTo>
                    <a:pt x="2474" y="3856"/>
                  </a:lnTo>
                  <a:lnTo>
                    <a:pt x="2439" y="3877"/>
                  </a:lnTo>
                  <a:lnTo>
                    <a:pt x="2401" y="3892"/>
                  </a:lnTo>
                  <a:lnTo>
                    <a:pt x="2359" y="3902"/>
                  </a:lnTo>
                  <a:lnTo>
                    <a:pt x="2316" y="3906"/>
                  </a:lnTo>
                  <a:lnTo>
                    <a:pt x="2055" y="3906"/>
                  </a:lnTo>
                  <a:lnTo>
                    <a:pt x="2009" y="3902"/>
                  </a:lnTo>
                  <a:lnTo>
                    <a:pt x="1967" y="3892"/>
                  </a:lnTo>
                  <a:lnTo>
                    <a:pt x="1928" y="3876"/>
                  </a:lnTo>
                  <a:lnTo>
                    <a:pt x="1892" y="3853"/>
                  </a:lnTo>
                  <a:lnTo>
                    <a:pt x="1860" y="3825"/>
                  </a:lnTo>
                  <a:lnTo>
                    <a:pt x="1832" y="3794"/>
                  </a:lnTo>
                  <a:lnTo>
                    <a:pt x="1810" y="3757"/>
                  </a:lnTo>
                  <a:lnTo>
                    <a:pt x="1793" y="3718"/>
                  </a:lnTo>
                  <a:lnTo>
                    <a:pt x="1783" y="3675"/>
                  </a:lnTo>
                  <a:lnTo>
                    <a:pt x="1779" y="3630"/>
                  </a:lnTo>
                  <a:lnTo>
                    <a:pt x="1783" y="3586"/>
                  </a:lnTo>
                  <a:lnTo>
                    <a:pt x="1793" y="3543"/>
                  </a:lnTo>
                  <a:lnTo>
                    <a:pt x="1810" y="3504"/>
                  </a:lnTo>
                  <a:lnTo>
                    <a:pt x="1832" y="3468"/>
                  </a:lnTo>
                  <a:lnTo>
                    <a:pt x="1860" y="3435"/>
                  </a:lnTo>
                  <a:lnTo>
                    <a:pt x="1892" y="3408"/>
                  </a:lnTo>
                  <a:lnTo>
                    <a:pt x="1928" y="3386"/>
                  </a:lnTo>
                  <a:lnTo>
                    <a:pt x="1967" y="3370"/>
                  </a:lnTo>
                  <a:lnTo>
                    <a:pt x="2009" y="3358"/>
                  </a:lnTo>
                  <a:lnTo>
                    <a:pt x="2055" y="3354"/>
                  </a:lnTo>
                  <a:lnTo>
                    <a:pt x="2316" y="3354"/>
                  </a:lnTo>
                  <a:lnTo>
                    <a:pt x="2359" y="3358"/>
                  </a:lnTo>
                  <a:lnTo>
                    <a:pt x="2401" y="3368"/>
                  </a:lnTo>
                  <a:lnTo>
                    <a:pt x="2439" y="3384"/>
                  </a:lnTo>
                  <a:lnTo>
                    <a:pt x="2474" y="3405"/>
                  </a:lnTo>
                  <a:lnTo>
                    <a:pt x="2506" y="3432"/>
                  </a:lnTo>
                  <a:lnTo>
                    <a:pt x="2534" y="3462"/>
                  </a:lnTo>
                  <a:lnTo>
                    <a:pt x="2556" y="3496"/>
                  </a:lnTo>
                  <a:lnTo>
                    <a:pt x="2574" y="3534"/>
                  </a:lnTo>
                  <a:lnTo>
                    <a:pt x="2673" y="3534"/>
                  </a:lnTo>
                  <a:lnTo>
                    <a:pt x="2737" y="3532"/>
                  </a:lnTo>
                  <a:lnTo>
                    <a:pt x="2800" y="3524"/>
                  </a:lnTo>
                  <a:lnTo>
                    <a:pt x="2861" y="3511"/>
                  </a:lnTo>
                  <a:lnTo>
                    <a:pt x="2919" y="3492"/>
                  </a:lnTo>
                  <a:lnTo>
                    <a:pt x="2976" y="3471"/>
                  </a:lnTo>
                  <a:lnTo>
                    <a:pt x="3021" y="3401"/>
                  </a:lnTo>
                  <a:lnTo>
                    <a:pt x="3066" y="3327"/>
                  </a:lnTo>
                  <a:lnTo>
                    <a:pt x="3112" y="3238"/>
                  </a:lnTo>
                  <a:lnTo>
                    <a:pt x="3153" y="3146"/>
                  </a:lnTo>
                  <a:lnTo>
                    <a:pt x="3188" y="3051"/>
                  </a:lnTo>
                  <a:lnTo>
                    <a:pt x="3220" y="2953"/>
                  </a:lnTo>
                  <a:lnTo>
                    <a:pt x="3246" y="2853"/>
                  </a:lnTo>
                  <a:lnTo>
                    <a:pt x="3269" y="2755"/>
                  </a:lnTo>
                  <a:lnTo>
                    <a:pt x="3267" y="2756"/>
                  </a:lnTo>
                  <a:lnTo>
                    <a:pt x="3265" y="2757"/>
                  </a:lnTo>
                  <a:lnTo>
                    <a:pt x="3249" y="2764"/>
                  </a:lnTo>
                  <a:lnTo>
                    <a:pt x="3232" y="2765"/>
                  </a:lnTo>
                  <a:lnTo>
                    <a:pt x="3217" y="2764"/>
                  </a:lnTo>
                  <a:lnTo>
                    <a:pt x="3202" y="2757"/>
                  </a:lnTo>
                  <a:lnTo>
                    <a:pt x="3188" y="2748"/>
                  </a:lnTo>
                  <a:lnTo>
                    <a:pt x="3176" y="2733"/>
                  </a:lnTo>
                  <a:lnTo>
                    <a:pt x="3168" y="2714"/>
                  </a:lnTo>
                  <a:lnTo>
                    <a:pt x="3165" y="2695"/>
                  </a:lnTo>
                  <a:lnTo>
                    <a:pt x="3169" y="2675"/>
                  </a:lnTo>
                  <a:lnTo>
                    <a:pt x="3170" y="2671"/>
                  </a:lnTo>
                  <a:lnTo>
                    <a:pt x="3173" y="2661"/>
                  </a:lnTo>
                  <a:lnTo>
                    <a:pt x="3178" y="2645"/>
                  </a:lnTo>
                  <a:lnTo>
                    <a:pt x="3183" y="2623"/>
                  </a:lnTo>
                  <a:lnTo>
                    <a:pt x="3189" y="2596"/>
                  </a:lnTo>
                  <a:lnTo>
                    <a:pt x="3196" y="2565"/>
                  </a:lnTo>
                  <a:lnTo>
                    <a:pt x="3201" y="2528"/>
                  </a:lnTo>
                  <a:lnTo>
                    <a:pt x="3206" y="2489"/>
                  </a:lnTo>
                  <a:lnTo>
                    <a:pt x="3211" y="2445"/>
                  </a:lnTo>
                  <a:lnTo>
                    <a:pt x="3213" y="2398"/>
                  </a:lnTo>
                  <a:lnTo>
                    <a:pt x="3213" y="2348"/>
                  </a:lnTo>
                  <a:lnTo>
                    <a:pt x="3212" y="2295"/>
                  </a:lnTo>
                  <a:lnTo>
                    <a:pt x="3207" y="2241"/>
                  </a:lnTo>
                  <a:lnTo>
                    <a:pt x="3200" y="2184"/>
                  </a:lnTo>
                  <a:lnTo>
                    <a:pt x="3188" y="2126"/>
                  </a:lnTo>
                  <a:lnTo>
                    <a:pt x="3177" y="2084"/>
                  </a:lnTo>
                  <a:lnTo>
                    <a:pt x="3160" y="2046"/>
                  </a:lnTo>
                  <a:lnTo>
                    <a:pt x="3140" y="2009"/>
                  </a:lnTo>
                  <a:lnTo>
                    <a:pt x="3117" y="1976"/>
                  </a:lnTo>
                  <a:lnTo>
                    <a:pt x="3091" y="1945"/>
                  </a:lnTo>
                  <a:lnTo>
                    <a:pt x="3063" y="1917"/>
                  </a:lnTo>
                  <a:close/>
                  <a:moveTo>
                    <a:pt x="2051" y="192"/>
                  </a:moveTo>
                  <a:lnTo>
                    <a:pt x="1949" y="196"/>
                  </a:lnTo>
                  <a:lnTo>
                    <a:pt x="1847" y="206"/>
                  </a:lnTo>
                  <a:lnTo>
                    <a:pt x="1749" y="224"/>
                  </a:lnTo>
                  <a:lnTo>
                    <a:pt x="1653" y="248"/>
                  </a:lnTo>
                  <a:lnTo>
                    <a:pt x="1559" y="279"/>
                  </a:lnTo>
                  <a:lnTo>
                    <a:pt x="1470" y="316"/>
                  </a:lnTo>
                  <a:lnTo>
                    <a:pt x="1382" y="359"/>
                  </a:lnTo>
                  <a:lnTo>
                    <a:pt x="1298" y="407"/>
                  </a:lnTo>
                  <a:lnTo>
                    <a:pt x="1218" y="462"/>
                  </a:lnTo>
                  <a:lnTo>
                    <a:pt x="1142" y="520"/>
                  </a:lnTo>
                  <a:lnTo>
                    <a:pt x="1070" y="584"/>
                  </a:lnTo>
                  <a:lnTo>
                    <a:pt x="1002" y="653"/>
                  </a:lnTo>
                  <a:lnTo>
                    <a:pt x="939" y="725"/>
                  </a:lnTo>
                  <a:lnTo>
                    <a:pt x="882" y="802"/>
                  </a:lnTo>
                  <a:lnTo>
                    <a:pt x="829" y="883"/>
                  </a:lnTo>
                  <a:lnTo>
                    <a:pt x="781" y="968"/>
                  </a:lnTo>
                  <a:lnTo>
                    <a:pt x="739" y="1056"/>
                  </a:lnTo>
                  <a:lnTo>
                    <a:pt x="797" y="983"/>
                  </a:lnTo>
                  <a:lnTo>
                    <a:pt x="858" y="917"/>
                  </a:lnTo>
                  <a:lnTo>
                    <a:pt x="920" y="856"/>
                  </a:lnTo>
                  <a:lnTo>
                    <a:pt x="983" y="801"/>
                  </a:lnTo>
                  <a:lnTo>
                    <a:pt x="1046" y="751"/>
                  </a:lnTo>
                  <a:lnTo>
                    <a:pt x="1108" y="707"/>
                  </a:lnTo>
                  <a:lnTo>
                    <a:pt x="1170" y="668"/>
                  </a:lnTo>
                  <a:lnTo>
                    <a:pt x="1230" y="634"/>
                  </a:lnTo>
                  <a:lnTo>
                    <a:pt x="1285" y="603"/>
                  </a:lnTo>
                  <a:lnTo>
                    <a:pt x="1338" y="578"/>
                  </a:lnTo>
                  <a:lnTo>
                    <a:pt x="1387" y="557"/>
                  </a:lnTo>
                  <a:lnTo>
                    <a:pt x="1432" y="539"/>
                  </a:lnTo>
                  <a:lnTo>
                    <a:pt x="1547" y="497"/>
                  </a:lnTo>
                  <a:lnTo>
                    <a:pt x="1660" y="464"/>
                  </a:lnTo>
                  <a:lnTo>
                    <a:pt x="1773" y="438"/>
                  </a:lnTo>
                  <a:lnTo>
                    <a:pt x="1884" y="419"/>
                  </a:lnTo>
                  <a:lnTo>
                    <a:pt x="1991" y="407"/>
                  </a:lnTo>
                  <a:lnTo>
                    <a:pt x="2098" y="403"/>
                  </a:lnTo>
                  <a:lnTo>
                    <a:pt x="2184" y="406"/>
                  </a:lnTo>
                  <a:lnTo>
                    <a:pt x="2264" y="414"/>
                  </a:lnTo>
                  <a:lnTo>
                    <a:pt x="2342" y="425"/>
                  </a:lnTo>
                  <a:lnTo>
                    <a:pt x="2414" y="440"/>
                  </a:lnTo>
                  <a:lnTo>
                    <a:pt x="2483" y="458"/>
                  </a:lnTo>
                  <a:lnTo>
                    <a:pt x="2548" y="479"/>
                  </a:lnTo>
                  <a:lnTo>
                    <a:pt x="2607" y="503"/>
                  </a:lnTo>
                  <a:lnTo>
                    <a:pt x="2664" y="529"/>
                  </a:lnTo>
                  <a:lnTo>
                    <a:pt x="2716" y="555"/>
                  </a:lnTo>
                  <a:lnTo>
                    <a:pt x="2765" y="583"/>
                  </a:lnTo>
                  <a:lnTo>
                    <a:pt x="2809" y="612"/>
                  </a:lnTo>
                  <a:lnTo>
                    <a:pt x="2850" y="641"/>
                  </a:lnTo>
                  <a:lnTo>
                    <a:pt x="2886" y="669"/>
                  </a:lnTo>
                  <a:lnTo>
                    <a:pt x="2919" y="697"/>
                  </a:lnTo>
                  <a:lnTo>
                    <a:pt x="2947" y="722"/>
                  </a:lnTo>
                  <a:lnTo>
                    <a:pt x="2972" y="746"/>
                  </a:lnTo>
                  <a:lnTo>
                    <a:pt x="2994" y="769"/>
                  </a:lnTo>
                  <a:lnTo>
                    <a:pt x="3011" y="788"/>
                  </a:lnTo>
                  <a:lnTo>
                    <a:pt x="3025" y="805"/>
                  </a:lnTo>
                  <a:lnTo>
                    <a:pt x="3035" y="817"/>
                  </a:lnTo>
                  <a:lnTo>
                    <a:pt x="3042" y="825"/>
                  </a:lnTo>
                  <a:lnTo>
                    <a:pt x="3049" y="834"/>
                  </a:lnTo>
                  <a:lnTo>
                    <a:pt x="3061" y="849"/>
                  </a:lnTo>
                  <a:lnTo>
                    <a:pt x="3074" y="868"/>
                  </a:lnTo>
                  <a:lnTo>
                    <a:pt x="3092" y="893"/>
                  </a:lnTo>
                  <a:lnTo>
                    <a:pt x="3110" y="922"/>
                  </a:lnTo>
                  <a:lnTo>
                    <a:pt x="3130" y="956"/>
                  </a:lnTo>
                  <a:lnTo>
                    <a:pt x="3149" y="994"/>
                  </a:lnTo>
                  <a:lnTo>
                    <a:pt x="3169" y="1037"/>
                  </a:lnTo>
                  <a:lnTo>
                    <a:pt x="3187" y="1086"/>
                  </a:lnTo>
                  <a:lnTo>
                    <a:pt x="3232" y="1098"/>
                  </a:lnTo>
                  <a:lnTo>
                    <a:pt x="3279" y="1117"/>
                  </a:lnTo>
                  <a:lnTo>
                    <a:pt x="3326" y="1142"/>
                  </a:lnTo>
                  <a:lnTo>
                    <a:pt x="3374" y="1175"/>
                  </a:lnTo>
                  <a:lnTo>
                    <a:pt x="3421" y="1216"/>
                  </a:lnTo>
                  <a:lnTo>
                    <a:pt x="3388" y="1120"/>
                  </a:lnTo>
                  <a:lnTo>
                    <a:pt x="3349" y="1025"/>
                  </a:lnTo>
                  <a:lnTo>
                    <a:pt x="3303" y="935"/>
                  </a:lnTo>
                  <a:lnTo>
                    <a:pt x="3251" y="849"/>
                  </a:lnTo>
                  <a:lnTo>
                    <a:pt x="3194" y="765"/>
                  </a:lnTo>
                  <a:lnTo>
                    <a:pt x="3131" y="688"/>
                  </a:lnTo>
                  <a:lnTo>
                    <a:pt x="3063" y="615"/>
                  </a:lnTo>
                  <a:lnTo>
                    <a:pt x="2990" y="545"/>
                  </a:lnTo>
                  <a:lnTo>
                    <a:pt x="2913" y="482"/>
                  </a:lnTo>
                  <a:lnTo>
                    <a:pt x="2831" y="424"/>
                  </a:lnTo>
                  <a:lnTo>
                    <a:pt x="2745" y="372"/>
                  </a:lnTo>
                  <a:lnTo>
                    <a:pt x="2655" y="326"/>
                  </a:lnTo>
                  <a:lnTo>
                    <a:pt x="2561" y="286"/>
                  </a:lnTo>
                  <a:lnTo>
                    <a:pt x="2464" y="253"/>
                  </a:lnTo>
                  <a:lnTo>
                    <a:pt x="2366" y="226"/>
                  </a:lnTo>
                  <a:lnTo>
                    <a:pt x="2263" y="207"/>
                  </a:lnTo>
                  <a:lnTo>
                    <a:pt x="2158" y="196"/>
                  </a:lnTo>
                  <a:lnTo>
                    <a:pt x="2051" y="192"/>
                  </a:lnTo>
                  <a:close/>
                  <a:moveTo>
                    <a:pt x="2051" y="0"/>
                  </a:moveTo>
                  <a:lnTo>
                    <a:pt x="2051" y="0"/>
                  </a:lnTo>
                  <a:lnTo>
                    <a:pt x="2162" y="4"/>
                  </a:lnTo>
                  <a:lnTo>
                    <a:pt x="2271" y="15"/>
                  </a:lnTo>
                  <a:lnTo>
                    <a:pt x="2377" y="33"/>
                  </a:lnTo>
                  <a:lnTo>
                    <a:pt x="2482" y="58"/>
                  </a:lnTo>
                  <a:lnTo>
                    <a:pt x="2583" y="90"/>
                  </a:lnTo>
                  <a:lnTo>
                    <a:pt x="2681" y="128"/>
                  </a:lnTo>
                  <a:lnTo>
                    <a:pt x="2776" y="172"/>
                  </a:lnTo>
                  <a:lnTo>
                    <a:pt x="2868" y="221"/>
                  </a:lnTo>
                  <a:lnTo>
                    <a:pt x="2957" y="277"/>
                  </a:lnTo>
                  <a:lnTo>
                    <a:pt x="3040" y="339"/>
                  </a:lnTo>
                  <a:lnTo>
                    <a:pt x="3120" y="405"/>
                  </a:lnTo>
                  <a:lnTo>
                    <a:pt x="3196" y="476"/>
                  </a:lnTo>
                  <a:lnTo>
                    <a:pt x="3268" y="552"/>
                  </a:lnTo>
                  <a:lnTo>
                    <a:pt x="3333" y="631"/>
                  </a:lnTo>
                  <a:lnTo>
                    <a:pt x="3394" y="716"/>
                  </a:lnTo>
                  <a:lnTo>
                    <a:pt x="3450" y="805"/>
                  </a:lnTo>
                  <a:lnTo>
                    <a:pt x="3500" y="896"/>
                  </a:lnTo>
                  <a:lnTo>
                    <a:pt x="3543" y="992"/>
                  </a:lnTo>
                  <a:lnTo>
                    <a:pt x="3581" y="1091"/>
                  </a:lnTo>
                  <a:lnTo>
                    <a:pt x="3613" y="1192"/>
                  </a:lnTo>
                  <a:lnTo>
                    <a:pt x="3638" y="1296"/>
                  </a:lnTo>
                  <a:lnTo>
                    <a:pt x="3657" y="1402"/>
                  </a:lnTo>
                  <a:lnTo>
                    <a:pt x="3667" y="1512"/>
                  </a:lnTo>
                  <a:lnTo>
                    <a:pt x="3671" y="1622"/>
                  </a:lnTo>
                  <a:lnTo>
                    <a:pt x="3671" y="1682"/>
                  </a:lnTo>
                  <a:lnTo>
                    <a:pt x="3730" y="1682"/>
                  </a:lnTo>
                  <a:lnTo>
                    <a:pt x="3780" y="1685"/>
                  </a:lnTo>
                  <a:lnTo>
                    <a:pt x="3829" y="1695"/>
                  </a:lnTo>
                  <a:lnTo>
                    <a:pt x="3874" y="1711"/>
                  </a:lnTo>
                  <a:lnTo>
                    <a:pt x="3917" y="1733"/>
                  </a:lnTo>
                  <a:lnTo>
                    <a:pt x="3958" y="1760"/>
                  </a:lnTo>
                  <a:lnTo>
                    <a:pt x="3993" y="1792"/>
                  </a:lnTo>
                  <a:lnTo>
                    <a:pt x="4025" y="1827"/>
                  </a:lnTo>
                  <a:lnTo>
                    <a:pt x="4051" y="1866"/>
                  </a:lnTo>
                  <a:lnTo>
                    <a:pt x="4073" y="1909"/>
                  </a:lnTo>
                  <a:lnTo>
                    <a:pt x="4089" y="1956"/>
                  </a:lnTo>
                  <a:lnTo>
                    <a:pt x="4099" y="2004"/>
                  </a:lnTo>
                  <a:lnTo>
                    <a:pt x="4102" y="2055"/>
                  </a:lnTo>
                  <a:lnTo>
                    <a:pt x="4102" y="2600"/>
                  </a:lnTo>
                  <a:lnTo>
                    <a:pt x="4099" y="2651"/>
                  </a:lnTo>
                  <a:lnTo>
                    <a:pt x="4089" y="2700"/>
                  </a:lnTo>
                  <a:lnTo>
                    <a:pt x="4073" y="2746"/>
                  </a:lnTo>
                  <a:lnTo>
                    <a:pt x="4051" y="2789"/>
                  </a:lnTo>
                  <a:lnTo>
                    <a:pt x="4025" y="2828"/>
                  </a:lnTo>
                  <a:lnTo>
                    <a:pt x="3993" y="2865"/>
                  </a:lnTo>
                  <a:lnTo>
                    <a:pt x="3958" y="2896"/>
                  </a:lnTo>
                  <a:lnTo>
                    <a:pt x="3917" y="2923"/>
                  </a:lnTo>
                  <a:lnTo>
                    <a:pt x="3874" y="2944"/>
                  </a:lnTo>
                  <a:lnTo>
                    <a:pt x="3829" y="2960"/>
                  </a:lnTo>
                  <a:lnTo>
                    <a:pt x="3780" y="2970"/>
                  </a:lnTo>
                  <a:lnTo>
                    <a:pt x="3730" y="2974"/>
                  </a:lnTo>
                  <a:lnTo>
                    <a:pt x="3598" y="2974"/>
                  </a:lnTo>
                  <a:lnTo>
                    <a:pt x="3577" y="3053"/>
                  </a:lnTo>
                  <a:lnTo>
                    <a:pt x="3551" y="3129"/>
                  </a:lnTo>
                  <a:lnTo>
                    <a:pt x="3518" y="3203"/>
                  </a:lnTo>
                  <a:lnTo>
                    <a:pt x="3480" y="3272"/>
                  </a:lnTo>
                  <a:lnTo>
                    <a:pt x="3435" y="3339"/>
                  </a:lnTo>
                  <a:lnTo>
                    <a:pt x="3385" y="3401"/>
                  </a:lnTo>
                  <a:lnTo>
                    <a:pt x="3331" y="3458"/>
                  </a:lnTo>
                  <a:lnTo>
                    <a:pt x="3272" y="3511"/>
                  </a:lnTo>
                  <a:lnTo>
                    <a:pt x="3208" y="3560"/>
                  </a:lnTo>
                  <a:lnTo>
                    <a:pt x="3141" y="3603"/>
                  </a:lnTo>
                  <a:lnTo>
                    <a:pt x="3071" y="3639"/>
                  </a:lnTo>
                  <a:lnTo>
                    <a:pt x="2996" y="3670"/>
                  </a:lnTo>
                  <a:lnTo>
                    <a:pt x="2935" y="3739"/>
                  </a:lnTo>
                  <a:lnTo>
                    <a:pt x="2875" y="3801"/>
                  </a:lnTo>
                  <a:lnTo>
                    <a:pt x="2814" y="3857"/>
                  </a:lnTo>
                  <a:lnTo>
                    <a:pt x="2753" y="3906"/>
                  </a:lnTo>
                  <a:lnTo>
                    <a:pt x="2695" y="3949"/>
                  </a:lnTo>
                  <a:lnTo>
                    <a:pt x="2640" y="3987"/>
                  </a:lnTo>
                  <a:lnTo>
                    <a:pt x="2585" y="4020"/>
                  </a:lnTo>
                  <a:lnTo>
                    <a:pt x="2535" y="4048"/>
                  </a:lnTo>
                  <a:lnTo>
                    <a:pt x="2473" y="4077"/>
                  </a:lnTo>
                  <a:lnTo>
                    <a:pt x="2409" y="4100"/>
                  </a:lnTo>
                  <a:lnTo>
                    <a:pt x="2343" y="4116"/>
                  </a:lnTo>
                  <a:lnTo>
                    <a:pt x="2276" y="4125"/>
                  </a:lnTo>
                  <a:lnTo>
                    <a:pt x="2208" y="4129"/>
                  </a:lnTo>
                  <a:lnTo>
                    <a:pt x="2138" y="4125"/>
                  </a:lnTo>
                  <a:lnTo>
                    <a:pt x="2071" y="4116"/>
                  </a:lnTo>
                  <a:lnTo>
                    <a:pt x="2005" y="4100"/>
                  </a:lnTo>
                  <a:lnTo>
                    <a:pt x="1941" y="4077"/>
                  </a:lnTo>
                  <a:lnTo>
                    <a:pt x="1879" y="4048"/>
                  </a:lnTo>
                  <a:lnTo>
                    <a:pt x="1826" y="4019"/>
                  </a:lnTo>
                  <a:lnTo>
                    <a:pt x="1769" y="3985"/>
                  </a:lnTo>
                  <a:lnTo>
                    <a:pt x="1710" y="3944"/>
                  </a:lnTo>
                  <a:lnTo>
                    <a:pt x="1649" y="3897"/>
                  </a:lnTo>
                  <a:lnTo>
                    <a:pt x="1586" y="3844"/>
                  </a:lnTo>
                  <a:lnTo>
                    <a:pt x="1523" y="3785"/>
                  </a:lnTo>
                  <a:lnTo>
                    <a:pt x="1458" y="3718"/>
                  </a:lnTo>
                  <a:lnTo>
                    <a:pt x="1395" y="3642"/>
                  </a:lnTo>
                  <a:lnTo>
                    <a:pt x="1400" y="3662"/>
                  </a:lnTo>
                  <a:lnTo>
                    <a:pt x="1404" y="3675"/>
                  </a:lnTo>
                  <a:lnTo>
                    <a:pt x="1408" y="3687"/>
                  </a:lnTo>
                  <a:lnTo>
                    <a:pt x="1409" y="3700"/>
                  </a:lnTo>
                  <a:lnTo>
                    <a:pt x="1405" y="3721"/>
                  </a:lnTo>
                  <a:lnTo>
                    <a:pt x="1396" y="3740"/>
                  </a:lnTo>
                  <a:lnTo>
                    <a:pt x="1381" y="3754"/>
                  </a:lnTo>
                  <a:lnTo>
                    <a:pt x="1362" y="3765"/>
                  </a:lnTo>
                  <a:lnTo>
                    <a:pt x="1341" y="3768"/>
                  </a:lnTo>
                  <a:lnTo>
                    <a:pt x="1341" y="3768"/>
                  </a:lnTo>
                  <a:lnTo>
                    <a:pt x="1324" y="3766"/>
                  </a:lnTo>
                  <a:lnTo>
                    <a:pt x="1309" y="3761"/>
                  </a:lnTo>
                  <a:lnTo>
                    <a:pt x="1295" y="3751"/>
                  </a:lnTo>
                  <a:lnTo>
                    <a:pt x="1290" y="3746"/>
                  </a:lnTo>
                  <a:lnTo>
                    <a:pt x="1279" y="3735"/>
                  </a:lnTo>
                  <a:lnTo>
                    <a:pt x="1264" y="3721"/>
                  </a:lnTo>
                  <a:lnTo>
                    <a:pt x="1245" y="3702"/>
                  </a:lnTo>
                  <a:lnTo>
                    <a:pt x="1222" y="3680"/>
                  </a:lnTo>
                  <a:lnTo>
                    <a:pt x="1197" y="3653"/>
                  </a:lnTo>
                  <a:lnTo>
                    <a:pt x="1168" y="3623"/>
                  </a:lnTo>
                  <a:lnTo>
                    <a:pt x="1135" y="3589"/>
                  </a:lnTo>
                  <a:lnTo>
                    <a:pt x="1102" y="3551"/>
                  </a:lnTo>
                  <a:lnTo>
                    <a:pt x="1065" y="3509"/>
                  </a:lnTo>
                  <a:lnTo>
                    <a:pt x="1027" y="3463"/>
                  </a:lnTo>
                  <a:lnTo>
                    <a:pt x="988" y="3415"/>
                  </a:lnTo>
                  <a:lnTo>
                    <a:pt x="949" y="3363"/>
                  </a:lnTo>
                  <a:lnTo>
                    <a:pt x="907" y="3308"/>
                  </a:lnTo>
                  <a:lnTo>
                    <a:pt x="867" y="3249"/>
                  </a:lnTo>
                  <a:lnTo>
                    <a:pt x="825" y="3189"/>
                  </a:lnTo>
                  <a:lnTo>
                    <a:pt x="785" y="3124"/>
                  </a:lnTo>
                  <a:lnTo>
                    <a:pt x="744" y="3057"/>
                  </a:lnTo>
                  <a:lnTo>
                    <a:pt x="706" y="2988"/>
                  </a:lnTo>
                  <a:lnTo>
                    <a:pt x="668" y="2915"/>
                  </a:lnTo>
                  <a:lnTo>
                    <a:pt x="657" y="2934"/>
                  </a:lnTo>
                  <a:lnTo>
                    <a:pt x="642" y="2951"/>
                  </a:lnTo>
                  <a:lnTo>
                    <a:pt x="624" y="2963"/>
                  </a:lnTo>
                  <a:lnTo>
                    <a:pt x="603" y="2971"/>
                  </a:lnTo>
                  <a:lnTo>
                    <a:pt x="580" y="2974"/>
                  </a:lnTo>
                  <a:lnTo>
                    <a:pt x="373" y="2974"/>
                  </a:lnTo>
                  <a:lnTo>
                    <a:pt x="322" y="2970"/>
                  </a:lnTo>
                  <a:lnTo>
                    <a:pt x="273" y="2960"/>
                  </a:lnTo>
                  <a:lnTo>
                    <a:pt x="227" y="2944"/>
                  </a:lnTo>
                  <a:lnTo>
                    <a:pt x="184" y="2923"/>
                  </a:lnTo>
                  <a:lnTo>
                    <a:pt x="145" y="2896"/>
                  </a:lnTo>
                  <a:lnTo>
                    <a:pt x="109" y="2865"/>
                  </a:lnTo>
                  <a:lnTo>
                    <a:pt x="77" y="2828"/>
                  </a:lnTo>
                  <a:lnTo>
                    <a:pt x="51" y="2789"/>
                  </a:lnTo>
                  <a:lnTo>
                    <a:pt x="29" y="2746"/>
                  </a:lnTo>
                  <a:lnTo>
                    <a:pt x="14" y="2700"/>
                  </a:lnTo>
                  <a:lnTo>
                    <a:pt x="4" y="2651"/>
                  </a:lnTo>
                  <a:lnTo>
                    <a:pt x="0" y="2600"/>
                  </a:lnTo>
                  <a:lnTo>
                    <a:pt x="0" y="2055"/>
                  </a:lnTo>
                  <a:lnTo>
                    <a:pt x="4" y="2004"/>
                  </a:lnTo>
                  <a:lnTo>
                    <a:pt x="14" y="1956"/>
                  </a:lnTo>
                  <a:lnTo>
                    <a:pt x="29" y="1909"/>
                  </a:lnTo>
                  <a:lnTo>
                    <a:pt x="51" y="1866"/>
                  </a:lnTo>
                  <a:lnTo>
                    <a:pt x="77" y="1827"/>
                  </a:lnTo>
                  <a:lnTo>
                    <a:pt x="109" y="1792"/>
                  </a:lnTo>
                  <a:lnTo>
                    <a:pt x="145" y="1760"/>
                  </a:lnTo>
                  <a:lnTo>
                    <a:pt x="184" y="1733"/>
                  </a:lnTo>
                  <a:lnTo>
                    <a:pt x="227" y="1711"/>
                  </a:lnTo>
                  <a:lnTo>
                    <a:pt x="273" y="1695"/>
                  </a:lnTo>
                  <a:lnTo>
                    <a:pt x="322" y="1685"/>
                  </a:lnTo>
                  <a:lnTo>
                    <a:pt x="373" y="1682"/>
                  </a:lnTo>
                  <a:lnTo>
                    <a:pt x="431" y="1682"/>
                  </a:lnTo>
                  <a:lnTo>
                    <a:pt x="431" y="1622"/>
                  </a:lnTo>
                  <a:lnTo>
                    <a:pt x="435" y="1512"/>
                  </a:lnTo>
                  <a:lnTo>
                    <a:pt x="446" y="1402"/>
                  </a:lnTo>
                  <a:lnTo>
                    <a:pt x="464" y="1296"/>
                  </a:lnTo>
                  <a:lnTo>
                    <a:pt x="489" y="1192"/>
                  </a:lnTo>
                  <a:lnTo>
                    <a:pt x="521" y="1091"/>
                  </a:lnTo>
                  <a:lnTo>
                    <a:pt x="559" y="992"/>
                  </a:lnTo>
                  <a:lnTo>
                    <a:pt x="603" y="896"/>
                  </a:lnTo>
                  <a:lnTo>
                    <a:pt x="652" y="805"/>
                  </a:lnTo>
                  <a:lnTo>
                    <a:pt x="708" y="716"/>
                  </a:lnTo>
                  <a:lnTo>
                    <a:pt x="768" y="631"/>
                  </a:lnTo>
                  <a:lnTo>
                    <a:pt x="835" y="552"/>
                  </a:lnTo>
                  <a:lnTo>
                    <a:pt x="906" y="476"/>
                  </a:lnTo>
                  <a:lnTo>
                    <a:pt x="982" y="405"/>
                  </a:lnTo>
                  <a:lnTo>
                    <a:pt x="1061" y="339"/>
                  </a:lnTo>
                  <a:lnTo>
                    <a:pt x="1146" y="277"/>
                  </a:lnTo>
                  <a:lnTo>
                    <a:pt x="1235" y="221"/>
                  </a:lnTo>
                  <a:lnTo>
                    <a:pt x="1326" y="172"/>
                  </a:lnTo>
                  <a:lnTo>
                    <a:pt x="1422" y="128"/>
                  </a:lnTo>
                  <a:lnTo>
                    <a:pt x="1519" y="90"/>
                  </a:lnTo>
                  <a:lnTo>
                    <a:pt x="1621" y="58"/>
                  </a:lnTo>
                  <a:lnTo>
                    <a:pt x="1725" y="33"/>
                  </a:lnTo>
                  <a:lnTo>
                    <a:pt x="1831" y="15"/>
                  </a:lnTo>
                  <a:lnTo>
                    <a:pt x="1940" y="4"/>
                  </a:lnTo>
                  <a:lnTo>
                    <a:pt x="2051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73" name="Rectangle 66"/>
            <p:cNvSpPr/>
            <p:nvPr/>
          </p:nvSpPr>
          <p:spPr>
            <a:xfrm>
              <a:off x="8675" y="3816"/>
              <a:ext cx="2230" cy="72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/>
                </a:rPr>
                <a:t>输入标题</a:t>
              </a:r>
            </a:p>
          </p:txBody>
        </p:sp>
        <p:grpSp>
          <p:nvGrpSpPr>
            <p:cNvPr id="124" name="组合 123"/>
            <p:cNvGrpSpPr/>
            <p:nvPr/>
          </p:nvGrpSpPr>
          <p:grpSpPr>
            <a:xfrm>
              <a:off x="7962" y="6732"/>
              <a:ext cx="3444" cy="2195"/>
              <a:chOff x="1360916" y="4048373"/>
              <a:chExt cx="2186723" cy="1393838"/>
            </a:xfrm>
          </p:grpSpPr>
          <p:sp>
            <p:nvSpPr>
              <p:cNvPr id="125" name="文本框 29"/>
              <p:cNvSpPr txBox="1"/>
              <p:nvPr/>
            </p:nvSpPr>
            <p:spPr>
              <a:xfrm>
                <a:off x="1360916" y="4048373"/>
                <a:ext cx="2055845" cy="369332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 单击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此处</a:t>
                </a: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输入</a:t>
                </a:r>
              </a:p>
            </p:txBody>
          </p:sp>
          <p:sp>
            <p:nvSpPr>
              <p:cNvPr id="126" name="文本框 29"/>
              <p:cNvSpPr txBox="1"/>
              <p:nvPr/>
            </p:nvSpPr>
            <p:spPr>
              <a:xfrm>
                <a:off x="1360917" y="4380382"/>
                <a:ext cx="2186722" cy="1061829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您</a:t>
                </a: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的内容打在这里，或者通过复制您的文本后，在此框中选择</a:t>
                </a: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粘选择</a:t>
                </a: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只</a:t>
                </a: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保留</a:t>
                </a: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8261350" y="1554480"/>
            <a:ext cx="2327910" cy="4113530"/>
            <a:chOff x="11378" y="2448"/>
            <a:chExt cx="3666" cy="6478"/>
          </a:xfrm>
        </p:grpSpPr>
        <p:sp>
          <p:nvSpPr>
            <p:cNvPr id="54" name="任意多边形 53"/>
            <p:cNvSpPr/>
            <p:nvPr/>
          </p:nvSpPr>
          <p:spPr>
            <a:xfrm>
              <a:off x="11378" y="3754"/>
              <a:ext cx="3667" cy="2737"/>
            </a:xfrm>
            <a:custGeom>
              <a:avLst/>
              <a:gdLst>
                <a:gd name="connsiteX0" fmla="*/ 0 w 2328574"/>
                <a:gd name="connsiteY0" fmla="*/ 0 h 1737694"/>
                <a:gd name="connsiteX1" fmla="*/ 249261 w 2328574"/>
                <a:gd name="connsiteY1" fmla="*/ 0 h 1737694"/>
                <a:gd name="connsiteX2" fmla="*/ 262236 w 2328574"/>
                <a:gd name="connsiteY2" fmla="*/ 0 h 1737694"/>
                <a:gd name="connsiteX3" fmla="*/ 2092288 w 2328574"/>
                <a:gd name="connsiteY3" fmla="*/ 0 h 1737694"/>
                <a:gd name="connsiteX4" fmla="*/ 2328574 w 2328574"/>
                <a:gd name="connsiteY4" fmla="*/ 300718 h 1737694"/>
                <a:gd name="connsiteX5" fmla="*/ 2092288 w 2328574"/>
                <a:gd name="connsiteY5" fmla="*/ 601435 h 1737694"/>
                <a:gd name="connsiteX6" fmla="*/ 1357029 w 2328574"/>
                <a:gd name="connsiteY6" fmla="*/ 601435 h 1737694"/>
                <a:gd name="connsiteX7" fmla="*/ 1357029 w 2328574"/>
                <a:gd name="connsiteY7" fmla="*/ 1737694 h 1737694"/>
                <a:gd name="connsiteX8" fmla="*/ 1029223 w 2328574"/>
                <a:gd name="connsiteY8" fmla="*/ 1737694 h 1737694"/>
                <a:gd name="connsiteX9" fmla="*/ 1029223 w 2328574"/>
                <a:gd name="connsiteY9" fmla="*/ 601435 h 1737694"/>
                <a:gd name="connsiteX10" fmla="*/ 262236 w 2328574"/>
                <a:gd name="connsiteY10" fmla="*/ 601435 h 1737694"/>
                <a:gd name="connsiteX11" fmla="*/ 249261 w 2328574"/>
                <a:gd name="connsiteY11" fmla="*/ 601435 h 1737694"/>
                <a:gd name="connsiteX12" fmla="*/ 0 w 2328574"/>
                <a:gd name="connsiteY12" fmla="*/ 601435 h 1737694"/>
                <a:gd name="connsiteX13" fmla="*/ 236286 w 2328574"/>
                <a:gd name="connsiteY13" fmla="*/ 300718 h 17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28574" h="1737694">
                  <a:moveTo>
                    <a:pt x="0" y="0"/>
                  </a:moveTo>
                  <a:lnTo>
                    <a:pt x="249261" y="0"/>
                  </a:lnTo>
                  <a:lnTo>
                    <a:pt x="262236" y="0"/>
                  </a:lnTo>
                  <a:lnTo>
                    <a:pt x="2092288" y="0"/>
                  </a:lnTo>
                  <a:lnTo>
                    <a:pt x="2328574" y="300718"/>
                  </a:lnTo>
                  <a:lnTo>
                    <a:pt x="2092288" y="601435"/>
                  </a:lnTo>
                  <a:lnTo>
                    <a:pt x="1357029" y="601435"/>
                  </a:lnTo>
                  <a:lnTo>
                    <a:pt x="1357029" y="1737694"/>
                  </a:lnTo>
                  <a:lnTo>
                    <a:pt x="1029223" y="1737694"/>
                  </a:lnTo>
                  <a:lnTo>
                    <a:pt x="1029223" y="601435"/>
                  </a:lnTo>
                  <a:lnTo>
                    <a:pt x="262236" y="601435"/>
                  </a:lnTo>
                  <a:lnTo>
                    <a:pt x="249261" y="601435"/>
                  </a:lnTo>
                  <a:lnTo>
                    <a:pt x="0" y="601435"/>
                  </a:lnTo>
                  <a:lnTo>
                    <a:pt x="236286" y="30071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66" name="Freeform 24"/>
            <p:cNvSpPr>
              <a:spLocks noEditPoints="1"/>
            </p:cNvSpPr>
            <p:nvPr/>
          </p:nvSpPr>
          <p:spPr bwMode="auto">
            <a:xfrm>
              <a:off x="12890" y="2448"/>
              <a:ext cx="743" cy="872"/>
            </a:xfrm>
            <a:custGeom>
              <a:avLst/>
              <a:gdLst>
                <a:gd name="T0" fmla="*/ 2767 w 4656"/>
                <a:gd name="T1" fmla="*/ 2796 h 5464"/>
                <a:gd name="T2" fmla="*/ 2820 w 4656"/>
                <a:gd name="T3" fmla="*/ 2886 h 5464"/>
                <a:gd name="T4" fmla="*/ 2933 w 4656"/>
                <a:gd name="T5" fmla="*/ 3071 h 5464"/>
                <a:gd name="T6" fmla="*/ 3089 w 4656"/>
                <a:gd name="T7" fmla="*/ 3328 h 5464"/>
                <a:gd name="T8" fmla="*/ 3271 w 4656"/>
                <a:gd name="T9" fmla="*/ 3628 h 5464"/>
                <a:gd name="T10" fmla="*/ 3464 w 4656"/>
                <a:gd name="T11" fmla="*/ 3945 h 5464"/>
                <a:gd name="T12" fmla="*/ 3650 w 4656"/>
                <a:gd name="T13" fmla="*/ 4254 h 5464"/>
                <a:gd name="T14" fmla="*/ 3814 w 4656"/>
                <a:gd name="T15" fmla="*/ 4524 h 5464"/>
                <a:gd name="T16" fmla="*/ 3940 w 4656"/>
                <a:gd name="T17" fmla="*/ 4733 h 5464"/>
                <a:gd name="T18" fmla="*/ 4011 w 4656"/>
                <a:gd name="T19" fmla="*/ 4849 h 5464"/>
                <a:gd name="T20" fmla="*/ 3999 w 4656"/>
                <a:gd name="T21" fmla="*/ 4867 h 5464"/>
                <a:gd name="T22" fmla="*/ 3900 w 4656"/>
                <a:gd name="T23" fmla="*/ 4867 h 5464"/>
                <a:gd name="T24" fmla="*/ 3633 w 4656"/>
                <a:gd name="T25" fmla="*/ 4867 h 5464"/>
                <a:gd name="T26" fmla="*/ 3241 w 4656"/>
                <a:gd name="T27" fmla="*/ 4867 h 5464"/>
                <a:gd name="T28" fmla="*/ 2767 w 4656"/>
                <a:gd name="T29" fmla="*/ 4867 h 5464"/>
                <a:gd name="T30" fmla="*/ 2256 w 4656"/>
                <a:gd name="T31" fmla="*/ 4867 h 5464"/>
                <a:gd name="T32" fmla="*/ 1749 w 4656"/>
                <a:gd name="T33" fmla="*/ 4867 h 5464"/>
                <a:gd name="T34" fmla="*/ 1291 w 4656"/>
                <a:gd name="T35" fmla="*/ 4867 h 5464"/>
                <a:gd name="T36" fmla="*/ 926 w 4656"/>
                <a:gd name="T37" fmla="*/ 4867 h 5464"/>
                <a:gd name="T38" fmla="*/ 695 w 4656"/>
                <a:gd name="T39" fmla="*/ 4865 h 5464"/>
                <a:gd name="T40" fmla="*/ 639 w 4656"/>
                <a:gd name="T41" fmla="*/ 4862 h 5464"/>
                <a:gd name="T42" fmla="*/ 694 w 4656"/>
                <a:gd name="T43" fmla="*/ 4771 h 5464"/>
                <a:gd name="T44" fmla="*/ 808 w 4656"/>
                <a:gd name="T45" fmla="*/ 4584 h 5464"/>
                <a:gd name="T46" fmla="*/ 964 w 4656"/>
                <a:gd name="T47" fmla="*/ 4326 h 5464"/>
                <a:gd name="T48" fmla="*/ 1147 w 4656"/>
                <a:gd name="T49" fmla="*/ 4025 h 5464"/>
                <a:gd name="T50" fmla="*/ 1339 w 4656"/>
                <a:gd name="T51" fmla="*/ 3708 h 5464"/>
                <a:gd name="T52" fmla="*/ 1525 w 4656"/>
                <a:gd name="T53" fmla="*/ 3400 h 5464"/>
                <a:gd name="T54" fmla="*/ 1689 w 4656"/>
                <a:gd name="T55" fmla="*/ 3129 h 5464"/>
                <a:gd name="T56" fmla="*/ 1813 w 4656"/>
                <a:gd name="T57" fmla="*/ 2924 h 5464"/>
                <a:gd name="T58" fmla="*/ 1885 w 4656"/>
                <a:gd name="T59" fmla="*/ 2808 h 5464"/>
                <a:gd name="T60" fmla="*/ 1637 w 4656"/>
                <a:gd name="T61" fmla="*/ 252 h 5464"/>
                <a:gd name="T62" fmla="*/ 374 w 4656"/>
                <a:gd name="T63" fmla="*/ 4822 h 5464"/>
                <a:gd name="T64" fmla="*/ 342 w 4656"/>
                <a:gd name="T65" fmla="*/ 4978 h 5464"/>
                <a:gd name="T66" fmla="*/ 388 w 4656"/>
                <a:gd name="T67" fmla="*/ 5059 h 5464"/>
                <a:gd name="T68" fmla="*/ 538 w 4656"/>
                <a:gd name="T69" fmla="*/ 5114 h 5464"/>
                <a:gd name="T70" fmla="*/ 4064 w 4656"/>
                <a:gd name="T71" fmla="*/ 5121 h 5464"/>
                <a:gd name="T72" fmla="*/ 4243 w 4656"/>
                <a:gd name="T73" fmla="*/ 5076 h 5464"/>
                <a:gd name="T74" fmla="*/ 4310 w 4656"/>
                <a:gd name="T75" fmla="*/ 5005 h 5464"/>
                <a:gd name="T76" fmla="*/ 4301 w 4656"/>
                <a:gd name="T77" fmla="*/ 4869 h 5464"/>
                <a:gd name="T78" fmla="*/ 3021 w 4656"/>
                <a:gd name="T79" fmla="*/ 2720 h 5464"/>
                <a:gd name="T80" fmla="*/ 1637 w 4656"/>
                <a:gd name="T81" fmla="*/ 252 h 5464"/>
                <a:gd name="T82" fmla="*/ 3361 w 4656"/>
                <a:gd name="T83" fmla="*/ 470 h 5464"/>
                <a:gd name="T84" fmla="*/ 4602 w 4656"/>
                <a:gd name="T85" fmla="*/ 4695 h 5464"/>
                <a:gd name="T86" fmla="*/ 4656 w 4656"/>
                <a:gd name="T87" fmla="*/ 4983 h 5464"/>
                <a:gd name="T88" fmla="*/ 4583 w 4656"/>
                <a:gd name="T89" fmla="*/ 5219 h 5464"/>
                <a:gd name="T90" fmla="*/ 4391 w 4656"/>
                <a:gd name="T91" fmla="*/ 5383 h 5464"/>
                <a:gd name="T92" fmla="*/ 4091 w 4656"/>
                <a:gd name="T93" fmla="*/ 5461 h 5464"/>
                <a:gd name="T94" fmla="*/ 483 w 4656"/>
                <a:gd name="T95" fmla="*/ 5451 h 5464"/>
                <a:gd name="T96" fmla="*/ 208 w 4656"/>
                <a:gd name="T97" fmla="*/ 5350 h 5464"/>
                <a:gd name="T98" fmla="*/ 43 w 4656"/>
                <a:gd name="T99" fmla="*/ 5166 h 5464"/>
                <a:gd name="T100" fmla="*/ 2 w 4656"/>
                <a:gd name="T101" fmla="*/ 4915 h 5464"/>
                <a:gd name="T102" fmla="*/ 92 w 4656"/>
                <a:gd name="T103" fmla="*/ 4618 h 5464"/>
                <a:gd name="T104" fmla="*/ 1045 w 4656"/>
                <a:gd name="T105" fmla="*/ 470 h 5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56" h="5464">
                  <a:moveTo>
                    <a:pt x="1893" y="2076"/>
                  </a:moveTo>
                  <a:lnTo>
                    <a:pt x="2764" y="2076"/>
                  </a:lnTo>
                  <a:lnTo>
                    <a:pt x="2764" y="2791"/>
                  </a:lnTo>
                  <a:lnTo>
                    <a:pt x="2767" y="2796"/>
                  </a:lnTo>
                  <a:lnTo>
                    <a:pt x="2774" y="2808"/>
                  </a:lnTo>
                  <a:lnTo>
                    <a:pt x="2785" y="2826"/>
                  </a:lnTo>
                  <a:lnTo>
                    <a:pt x="2800" y="2852"/>
                  </a:lnTo>
                  <a:lnTo>
                    <a:pt x="2820" y="2886"/>
                  </a:lnTo>
                  <a:lnTo>
                    <a:pt x="2843" y="2924"/>
                  </a:lnTo>
                  <a:lnTo>
                    <a:pt x="2872" y="2968"/>
                  </a:lnTo>
                  <a:lnTo>
                    <a:pt x="2901" y="3017"/>
                  </a:lnTo>
                  <a:lnTo>
                    <a:pt x="2933" y="3071"/>
                  </a:lnTo>
                  <a:lnTo>
                    <a:pt x="2969" y="3129"/>
                  </a:lnTo>
                  <a:lnTo>
                    <a:pt x="3008" y="3192"/>
                  </a:lnTo>
                  <a:lnTo>
                    <a:pt x="3047" y="3259"/>
                  </a:lnTo>
                  <a:lnTo>
                    <a:pt x="3089" y="3328"/>
                  </a:lnTo>
                  <a:lnTo>
                    <a:pt x="3134" y="3400"/>
                  </a:lnTo>
                  <a:lnTo>
                    <a:pt x="3178" y="3474"/>
                  </a:lnTo>
                  <a:lnTo>
                    <a:pt x="3225" y="3550"/>
                  </a:lnTo>
                  <a:lnTo>
                    <a:pt x="3271" y="3628"/>
                  </a:lnTo>
                  <a:lnTo>
                    <a:pt x="3319" y="3708"/>
                  </a:lnTo>
                  <a:lnTo>
                    <a:pt x="3368" y="3788"/>
                  </a:lnTo>
                  <a:lnTo>
                    <a:pt x="3416" y="3867"/>
                  </a:lnTo>
                  <a:lnTo>
                    <a:pt x="3464" y="3945"/>
                  </a:lnTo>
                  <a:lnTo>
                    <a:pt x="3512" y="4025"/>
                  </a:lnTo>
                  <a:lnTo>
                    <a:pt x="3558" y="4103"/>
                  </a:lnTo>
                  <a:lnTo>
                    <a:pt x="3605" y="4179"/>
                  </a:lnTo>
                  <a:lnTo>
                    <a:pt x="3650" y="4254"/>
                  </a:lnTo>
                  <a:lnTo>
                    <a:pt x="3694" y="4325"/>
                  </a:lnTo>
                  <a:lnTo>
                    <a:pt x="3736" y="4394"/>
                  </a:lnTo>
                  <a:lnTo>
                    <a:pt x="3776" y="4461"/>
                  </a:lnTo>
                  <a:lnTo>
                    <a:pt x="3814" y="4524"/>
                  </a:lnTo>
                  <a:lnTo>
                    <a:pt x="3850" y="4584"/>
                  </a:lnTo>
                  <a:lnTo>
                    <a:pt x="3883" y="4638"/>
                  </a:lnTo>
                  <a:lnTo>
                    <a:pt x="3913" y="4688"/>
                  </a:lnTo>
                  <a:lnTo>
                    <a:pt x="3940" y="4733"/>
                  </a:lnTo>
                  <a:lnTo>
                    <a:pt x="3963" y="4771"/>
                  </a:lnTo>
                  <a:lnTo>
                    <a:pt x="3983" y="4804"/>
                  </a:lnTo>
                  <a:lnTo>
                    <a:pt x="3999" y="4831"/>
                  </a:lnTo>
                  <a:lnTo>
                    <a:pt x="4011" y="4849"/>
                  </a:lnTo>
                  <a:lnTo>
                    <a:pt x="4018" y="4862"/>
                  </a:lnTo>
                  <a:lnTo>
                    <a:pt x="4021" y="4865"/>
                  </a:lnTo>
                  <a:lnTo>
                    <a:pt x="4011" y="4867"/>
                  </a:lnTo>
                  <a:lnTo>
                    <a:pt x="3999" y="4867"/>
                  </a:lnTo>
                  <a:lnTo>
                    <a:pt x="3993" y="4867"/>
                  </a:lnTo>
                  <a:lnTo>
                    <a:pt x="3975" y="4867"/>
                  </a:lnTo>
                  <a:lnTo>
                    <a:pt x="3943" y="4867"/>
                  </a:lnTo>
                  <a:lnTo>
                    <a:pt x="3900" y="4867"/>
                  </a:lnTo>
                  <a:lnTo>
                    <a:pt x="3849" y="4867"/>
                  </a:lnTo>
                  <a:lnTo>
                    <a:pt x="3786" y="4867"/>
                  </a:lnTo>
                  <a:lnTo>
                    <a:pt x="3714" y="4867"/>
                  </a:lnTo>
                  <a:lnTo>
                    <a:pt x="3633" y="4867"/>
                  </a:lnTo>
                  <a:lnTo>
                    <a:pt x="3545" y="4867"/>
                  </a:lnTo>
                  <a:lnTo>
                    <a:pt x="3450" y="4867"/>
                  </a:lnTo>
                  <a:lnTo>
                    <a:pt x="3349" y="4867"/>
                  </a:lnTo>
                  <a:lnTo>
                    <a:pt x="3241" y="4867"/>
                  </a:lnTo>
                  <a:lnTo>
                    <a:pt x="3129" y="4867"/>
                  </a:lnTo>
                  <a:lnTo>
                    <a:pt x="3013" y="4867"/>
                  </a:lnTo>
                  <a:lnTo>
                    <a:pt x="2891" y="4867"/>
                  </a:lnTo>
                  <a:lnTo>
                    <a:pt x="2767" y="4867"/>
                  </a:lnTo>
                  <a:lnTo>
                    <a:pt x="2641" y="4867"/>
                  </a:lnTo>
                  <a:lnTo>
                    <a:pt x="2513" y="4867"/>
                  </a:lnTo>
                  <a:lnTo>
                    <a:pt x="2386" y="4867"/>
                  </a:lnTo>
                  <a:lnTo>
                    <a:pt x="2256" y="4867"/>
                  </a:lnTo>
                  <a:lnTo>
                    <a:pt x="2127" y="4867"/>
                  </a:lnTo>
                  <a:lnTo>
                    <a:pt x="1999" y="4867"/>
                  </a:lnTo>
                  <a:lnTo>
                    <a:pt x="1873" y="4867"/>
                  </a:lnTo>
                  <a:lnTo>
                    <a:pt x="1749" y="4867"/>
                  </a:lnTo>
                  <a:lnTo>
                    <a:pt x="1629" y="4867"/>
                  </a:lnTo>
                  <a:lnTo>
                    <a:pt x="1511" y="4867"/>
                  </a:lnTo>
                  <a:lnTo>
                    <a:pt x="1399" y="4867"/>
                  </a:lnTo>
                  <a:lnTo>
                    <a:pt x="1291" y="4867"/>
                  </a:lnTo>
                  <a:lnTo>
                    <a:pt x="1190" y="4867"/>
                  </a:lnTo>
                  <a:lnTo>
                    <a:pt x="1093" y="4867"/>
                  </a:lnTo>
                  <a:lnTo>
                    <a:pt x="1006" y="4867"/>
                  </a:lnTo>
                  <a:lnTo>
                    <a:pt x="926" y="4867"/>
                  </a:lnTo>
                  <a:lnTo>
                    <a:pt x="853" y="4867"/>
                  </a:lnTo>
                  <a:lnTo>
                    <a:pt x="790" y="4867"/>
                  </a:lnTo>
                  <a:lnTo>
                    <a:pt x="737" y="4865"/>
                  </a:lnTo>
                  <a:lnTo>
                    <a:pt x="695" y="4865"/>
                  </a:lnTo>
                  <a:lnTo>
                    <a:pt x="664" y="4865"/>
                  </a:lnTo>
                  <a:lnTo>
                    <a:pt x="644" y="4865"/>
                  </a:lnTo>
                  <a:lnTo>
                    <a:pt x="637" y="4865"/>
                  </a:lnTo>
                  <a:lnTo>
                    <a:pt x="639" y="4862"/>
                  </a:lnTo>
                  <a:lnTo>
                    <a:pt x="647" y="4849"/>
                  </a:lnTo>
                  <a:lnTo>
                    <a:pt x="659" y="4831"/>
                  </a:lnTo>
                  <a:lnTo>
                    <a:pt x="674" y="4804"/>
                  </a:lnTo>
                  <a:lnTo>
                    <a:pt x="694" y="4771"/>
                  </a:lnTo>
                  <a:lnTo>
                    <a:pt x="719" y="4733"/>
                  </a:lnTo>
                  <a:lnTo>
                    <a:pt x="745" y="4688"/>
                  </a:lnTo>
                  <a:lnTo>
                    <a:pt x="775" y="4638"/>
                  </a:lnTo>
                  <a:lnTo>
                    <a:pt x="808" y="4584"/>
                  </a:lnTo>
                  <a:lnTo>
                    <a:pt x="843" y="4524"/>
                  </a:lnTo>
                  <a:lnTo>
                    <a:pt x="881" y="4461"/>
                  </a:lnTo>
                  <a:lnTo>
                    <a:pt x="923" y="4394"/>
                  </a:lnTo>
                  <a:lnTo>
                    <a:pt x="964" y="4326"/>
                  </a:lnTo>
                  <a:lnTo>
                    <a:pt x="1007" y="4254"/>
                  </a:lnTo>
                  <a:lnTo>
                    <a:pt x="1054" y="4179"/>
                  </a:lnTo>
                  <a:lnTo>
                    <a:pt x="1098" y="4103"/>
                  </a:lnTo>
                  <a:lnTo>
                    <a:pt x="1147" y="4025"/>
                  </a:lnTo>
                  <a:lnTo>
                    <a:pt x="1195" y="3947"/>
                  </a:lnTo>
                  <a:lnTo>
                    <a:pt x="1243" y="3867"/>
                  </a:lnTo>
                  <a:lnTo>
                    <a:pt x="1291" y="3788"/>
                  </a:lnTo>
                  <a:lnTo>
                    <a:pt x="1339" y="3708"/>
                  </a:lnTo>
                  <a:lnTo>
                    <a:pt x="1387" y="3628"/>
                  </a:lnTo>
                  <a:lnTo>
                    <a:pt x="1433" y="3550"/>
                  </a:lnTo>
                  <a:lnTo>
                    <a:pt x="1480" y="3474"/>
                  </a:lnTo>
                  <a:lnTo>
                    <a:pt x="1525" y="3400"/>
                  </a:lnTo>
                  <a:lnTo>
                    <a:pt x="1568" y="3328"/>
                  </a:lnTo>
                  <a:lnTo>
                    <a:pt x="1611" y="3259"/>
                  </a:lnTo>
                  <a:lnTo>
                    <a:pt x="1651" y="3192"/>
                  </a:lnTo>
                  <a:lnTo>
                    <a:pt x="1689" y="3129"/>
                  </a:lnTo>
                  <a:lnTo>
                    <a:pt x="1724" y="3071"/>
                  </a:lnTo>
                  <a:lnTo>
                    <a:pt x="1757" y="3017"/>
                  </a:lnTo>
                  <a:lnTo>
                    <a:pt x="1787" y="2968"/>
                  </a:lnTo>
                  <a:lnTo>
                    <a:pt x="1813" y="2924"/>
                  </a:lnTo>
                  <a:lnTo>
                    <a:pt x="1837" y="2886"/>
                  </a:lnTo>
                  <a:lnTo>
                    <a:pt x="1856" y="2852"/>
                  </a:lnTo>
                  <a:lnTo>
                    <a:pt x="1873" y="2826"/>
                  </a:lnTo>
                  <a:lnTo>
                    <a:pt x="1885" y="2808"/>
                  </a:lnTo>
                  <a:lnTo>
                    <a:pt x="1891" y="2796"/>
                  </a:lnTo>
                  <a:lnTo>
                    <a:pt x="1893" y="2791"/>
                  </a:lnTo>
                  <a:lnTo>
                    <a:pt x="1893" y="2076"/>
                  </a:lnTo>
                  <a:close/>
                  <a:moveTo>
                    <a:pt x="1637" y="252"/>
                  </a:moveTo>
                  <a:lnTo>
                    <a:pt x="1637" y="2720"/>
                  </a:lnTo>
                  <a:lnTo>
                    <a:pt x="428" y="4715"/>
                  </a:lnTo>
                  <a:lnTo>
                    <a:pt x="397" y="4771"/>
                  </a:lnTo>
                  <a:lnTo>
                    <a:pt x="374" y="4822"/>
                  </a:lnTo>
                  <a:lnTo>
                    <a:pt x="357" y="4869"/>
                  </a:lnTo>
                  <a:lnTo>
                    <a:pt x="347" y="4912"/>
                  </a:lnTo>
                  <a:lnTo>
                    <a:pt x="342" y="4948"/>
                  </a:lnTo>
                  <a:lnTo>
                    <a:pt x="342" y="4978"/>
                  </a:lnTo>
                  <a:lnTo>
                    <a:pt x="347" y="5005"/>
                  </a:lnTo>
                  <a:lnTo>
                    <a:pt x="355" y="5025"/>
                  </a:lnTo>
                  <a:lnTo>
                    <a:pt x="369" y="5041"/>
                  </a:lnTo>
                  <a:lnTo>
                    <a:pt x="388" y="5059"/>
                  </a:lnTo>
                  <a:lnTo>
                    <a:pt x="415" y="5076"/>
                  </a:lnTo>
                  <a:lnTo>
                    <a:pt x="448" y="5091"/>
                  </a:lnTo>
                  <a:lnTo>
                    <a:pt x="490" y="5104"/>
                  </a:lnTo>
                  <a:lnTo>
                    <a:pt x="538" y="5114"/>
                  </a:lnTo>
                  <a:lnTo>
                    <a:pt x="594" y="5121"/>
                  </a:lnTo>
                  <a:lnTo>
                    <a:pt x="659" y="5122"/>
                  </a:lnTo>
                  <a:lnTo>
                    <a:pt x="3999" y="5122"/>
                  </a:lnTo>
                  <a:lnTo>
                    <a:pt x="4064" y="5121"/>
                  </a:lnTo>
                  <a:lnTo>
                    <a:pt x="4121" y="5114"/>
                  </a:lnTo>
                  <a:lnTo>
                    <a:pt x="4169" y="5104"/>
                  </a:lnTo>
                  <a:lnTo>
                    <a:pt x="4210" y="5091"/>
                  </a:lnTo>
                  <a:lnTo>
                    <a:pt x="4243" y="5076"/>
                  </a:lnTo>
                  <a:lnTo>
                    <a:pt x="4270" y="5059"/>
                  </a:lnTo>
                  <a:lnTo>
                    <a:pt x="4290" y="5041"/>
                  </a:lnTo>
                  <a:lnTo>
                    <a:pt x="4303" y="5025"/>
                  </a:lnTo>
                  <a:lnTo>
                    <a:pt x="4310" y="5005"/>
                  </a:lnTo>
                  <a:lnTo>
                    <a:pt x="4315" y="4978"/>
                  </a:lnTo>
                  <a:lnTo>
                    <a:pt x="4316" y="4948"/>
                  </a:lnTo>
                  <a:lnTo>
                    <a:pt x="4311" y="4912"/>
                  </a:lnTo>
                  <a:lnTo>
                    <a:pt x="4301" y="4869"/>
                  </a:lnTo>
                  <a:lnTo>
                    <a:pt x="4285" y="4822"/>
                  </a:lnTo>
                  <a:lnTo>
                    <a:pt x="4262" y="4771"/>
                  </a:lnTo>
                  <a:lnTo>
                    <a:pt x="4230" y="4715"/>
                  </a:lnTo>
                  <a:lnTo>
                    <a:pt x="3021" y="2720"/>
                  </a:lnTo>
                  <a:lnTo>
                    <a:pt x="3021" y="1819"/>
                  </a:lnTo>
                  <a:lnTo>
                    <a:pt x="3019" y="1819"/>
                  </a:lnTo>
                  <a:lnTo>
                    <a:pt x="3019" y="252"/>
                  </a:lnTo>
                  <a:lnTo>
                    <a:pt x="1637" y="252"/>
                  </a:lnTo>
                  <a:close/>
                  <a:moveTo>
                    <a:pt x="1045" y="0"/>
                  </a:moveTo>
                  <a:lnTo>
                    <a:pt x="3600" y="0"/>
                  </a:lnTo>
                  <a:lnTo>
                    <a:pt x="3600" y="470"/>
                  </a:lnTo>
                  <a:lnTo>
                    <a:pt x="3361" y="470"/>
                  </a:lnTo>
                  <a:lnTo>
                    <a:pt x="3361" y="2625"/>
                  </a:lnTo>
                  <a:lnTo>
                    <a:pt x="4522" y="4537"/>
                  </a:lnTo>
                  <a:lnTo>
                    <a:pt x="4565" y="4618"/>
                  </a:lnTo>
                  <a:lnTo>
                    <a:pt x="4602" y="4695"/>
                  </a:lnTo>
                  <a:lnTo>
                    <a:pt x="4628" y="4771"/>
                  </a:lnTo>
                  <a:lnTo>
                    <a:pt x="4646" y="4844"/>
                  </a:lnTo>
                  <a:lnTo>
                    <a:pt x="4655" y="4915"/>
                  </a:lnTo>
                  <a:lnTo>
                    <a:pt x="4656" y="4983"/>
                  </a:lnTo>
                  <a:lnTo>
                    <a:pt x="4650" y="5046"/>
                  </a:lnTo>
                  <a:lnTo>
                    <a:pt x="4636" y="5107"/>
                  </a:lnTo>
                  <a:lnTo>
                    <a:pt x="4613" y="5166"/>
                  </a:lnTo>
                  <a:lnTo>
                    <a:pt x="4583" y="5219"/>
                  </a:lnTo>
                  <a:lnTo>
                    <a:pt x="4547" y="5267"/>
                  </a:lnTo>
                  <a:lnTo>
                    <a:pt x="4502" y="5310"/>
                  </a:lnTo>
                  <a:lnTo>
                    <a:pt x="4451" y="5350"/>
                  </a:lnTo>
                  <a:lnTo>
                    <a:pt x="4391" y="5383"/>
                  </a:lnTo>
                  <a:lnTo>
                    <a:pt x="4326" y="5411"/>
                  </a:lnTo>
                  <a:lnTo>
                    <a:pt x="4253" y="5434"/>
                  </a:lnTo>
                  <a:lnTo>
                    <a:pt x="4175" y="5451"/>
                  </a:lnTo>
                  <a:lnTo>
                    <a:pt x="4091" y="5461"/>
                  </a:lnTo>
                  <a:lnTo>
                    <a:pt x="3999" y="5464"/>
                  </a:lnTo>
                  <a:lnTo>
                    <a:pt x="659" y="5464"/>
                  </a:lnTo>
                  <a:lnTo>
                    <a:pt x="568" y="5461"/>
                  </a:lnTo>
                  <a:lnTo>
                    <a:pt x="483" y="5451"/>
                  </a:lnTo>
                  <a:lnTo>
                    <a:pt x="403" y="5434"/>
                  </a:lnTo>
                  <a:lnTo>
                    <a:pt x="332" y="5411"/>
                  </a:lnTo>
                  <a:lnTo>
                    <a:pt x="266" y="5383"/>
                  </a:lnTo>
                  <a:lnTo>
                    <a:pt x="208" y="5350"/>
                  </a:lnTo>
                  <a:lnTo>
                    <a:pt x="156" y="5310"/>
                  </a:lnTo>
                  <a:lnTo>
                    <a:pt x="111" y="5267"/>
                  </a:lnTo>
                  <a:lnTo>
                    <a:pt x="73" y="5219"/>
                  </a:lnTo>
                  <a:lnTo>
                    <a:pt x="43" y="5166"/>
                  </a:lnTo>
                  <a:lnTo>
                    <a:pt x="22" y="5107"/>
                  </a:lnTo>
                  <a:lnTo>
                    <a:pt x="7" y="5046"/>
                  </a:lnTo>
                  <a:lnTo>
                    <a:pt x="0" y="4983"/>
                  </a:lnTo>
                  <a:lnTo>
                    <a:pt x="2" y="4915"/>
                  </a:lnTo>
                  <a:lnTo>
                    <a:pt x="12" y="4844"/>
                  </a:lnTo>
                  <a:lnTo>
                    <a:pt x="30" y="4771"/>
                  </a:lnTo>
                  <a:lnTo>
                    <a:pt x="57" y="4695"/>
                  </a:lnTo>
                  <a:lnTo>
                    <a:pt x="92" y="4618"/>
                  </a:lnTo>
                  <a:lnTo>
                    <a:pt x="136" y="4537"/>
                  </a:lnTo>
                  <a:lnTo>
                    <a:pt x="1296" y="2625"/>
                  </a:lnTo>
                  <a:lnTo>
                    <a:pt x="1296" y="470"/>
                  </a:lnTo>
                  <a:lnTo>
                    <a:pt x="1045" y="470"/>
                  </a:lnTo>
                  <a:lnTo>
                    <a:pt x="1045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74" name="Rectangle 66"/>
            <p:cNvSpPr/>
            <p:nvPr/>
          </p:nvSpPr>
          <p:spPr>
            <a:xfrm>
              <a:off x="12096" y="3816"/>
              <a:ext cx="2230" cy="72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/>
                </a:rPr>
                <a:t>输入标题</a:t>
              </a:r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11447" y="6732"/>
              <a:ext cx="3444" cy="2195"/>
              <a:chOff x="1360916" y="4048373"/>
              <a:chExt cx="2186723" cy="1393838"/>
            </a:xfrm>
          </p:grpSpPr>
          <p:sp>
            <p:nvSpPr>
              <p:cNvPr id="128" name="文本框 29"/>
              <p:cNvSpPr txBox="1"/>
              <p:nvPr/>
            </p:nvSpPr>
            <p:spPr>
              <a:xfrm>
                <a:off x="1360916" y="4048373"/>
                <a:ext cx="2055845" cy="369332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 单击</a:t>
                </a: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此处</a:t>
                </a: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输入</a:t>
                </a:r>
              </a:p>
            </p:txBody>
          </p:sp>
          <p:sp>
            <p:nvSpPr>
              <p:cNvPr id="129" name="文本框 29"/>
              <p:cNvSpPr txBox="1"/>
              <p:nvPr/>
            </p:nvSpPr>
            <p:spPr>
              <a:xfrm>
                <a:off x="1360917" y="4380382"/>
                <a:ext cx="2186722" cy="1061829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您</a:t>
                </a: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的内容打在这里，或者通过复制您的文本后，在此框中选择</a:t>
                </a: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粘选择</a:t>
                </a: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只</a:t>
                </a:r>
                <a:r>
                  <a:rPr lang="zh-CN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/>
                  </a:rPr>
                  <a:t>保留</a:t>
                </a:r>
              </a:p>
            </p:txBody>
          </p:sp>
        </p:grp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770797" y="727778"/>
            <a:ext cx="283087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defTabSz="914400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论文总结与致谢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577515" y="1509797"/>
            <a:ext cx="6975570" cy="2696347"/>
            <a:chOff x="3198221" y="1903557"/>
            <a:chExt cx="6975570" cy="2696347"/>
          </a:xfrm>
        </p:grpSpPr>
        <p:sp>
          <p:nvSpPr>
            <p:cNvPr id="13" name="矩形 259"/>
            <p:cNvSpPr>
              <a:spLocks noChangeArrowheads="1"/>
            </p:cNvSpPr>
            <p:nvPr/>
          </p:nvSpPr>
          <p:spPr bwMode="auto">
            <a:xfrm>
              <a:off x="6915594" y="2145407"/>
              <a:ext cx="3258197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buNone/>
              </a:pPr>
              <a:r>
                <a:rPr lang="zh-CN" altLang="en-US" sz="5400" b="1" cap="all" spc="300" dirty="0">
                  <a:ln w="19050">
                    <a:noFill/>
                  </a:ln>
                  <a:solidFill>
                    <a:srgbClr val="C00000"/>
                  </a:solidFill>
                  <a:effectLst/>
                  <a:cs typeface="Arial" panose="020B0604020202020204" pitchFamily="34" charset="0"/>
                </a:rPr>
                <a:t>感谢</a:t>
              </a:r>
              <a:r>
                <a:rPr lang="zh-CN" altLang="en-US" sz="5400" b="1" cap="all" spc="300" dirty="0" smtClean="0">
                  <a:ln w="19050">
                    <a:noFill/>
                  </a:ln>
                  <a:solidFill>
                    <a:srgbClr val="C00000"/>
                  </a:solidFill>
                  <a:effectLst/>
                  <a:cs typeface="Arial" panose="020B0604020202020204" pitchFamily="34" charset="0"/>
                </a:rPr>
                <a:t>聆听批评</a:t>
              </a:r>
              <a:r>
                <a:rPr lang="zh-CN" altLang="en-US" sz="5400" b="1" cap="all" spc="300" dirty="0">
                  <a:ln w="19050">
                    <a:noFill/>
                  </a:ln>
                  <a:solidFill>
                    <a:srgbClr val="C00000"/>
                  </a:solidFill>
                  <a:effectLst/>
                  <a:cs typeface="Arial" panose="020B0604020202020204" pitchFamily="34" charset="0"/>
                </a:rPr>
                <a:t>指导</a:t>
              </a: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3268238" y="4048231"/>
              <a:ext cx="6818313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259"/>
            <p:cNvSpPr>
              <a:spLocks noChangeArrowheads="1"/>
            </p:cNvSpPr>
            <p:nvPr/>
          </p:nvSpPr>
          <p:spPr bwMode="auto">
            <a:xfrm>
              <a:off x="3339678" y="4076684"/>
              <a:ext cx="662773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2800" cap="all" dirty="0">
                  <a:ln w="19050">
                    <a:noFill/>
                  </a:ln>
                  <a:solidFill>
                    <a:srgbClr val="C00000"/>
                  </a:solidFill>
                  <a:effectLst/>
                  <a:latin typeface="Impact" panose="020B0806030902050204" pitchFamily="34" charset="0"/>
                  <a:cs typeface="Arial" panose="020B0604020202020204" pitchFamily="34" charset="0"/>
                </a:rPr>
                <a:t>Thank you to listen to criticism guidance</a:t>
              </a:r>
            </a:p>
          </p:txBody>
        </p: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3198221" y="1903557"/>
              <a:ext cx="3888432" cy="2215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buNone/>
              </a:pPr>
              <a:r>
                <a:rPr lang="en-US" altLang="zh-CN" sz="13800" cap="all" spc="300" dirty="0" smtClean="0">
                  <a:ln w="19050">
                    <a:noFill/>
                  </a:ln>
                  <a:solidFill>
                    <a:srgbClr val="C00000"/>
                  </a:solidFill>
                  <a:effectLst/>
                  <a:latin typeface="Impact" panose="020B0806030902050204" pitchFamily="34" charset="0"/>
                  <a:cs typeface="Arial" panose="020B0604020202020204" pitchFamily="34" charset="0"/>
                </a:rPr>
                <a:t>2018</a:t>
              </a:r>
            </a:p>
          </p:txBody>
        </p:sp>
      </p:grp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34585" y="2303145"/>
            <a:ext cx="5582920" cy="2320290"/>
            <a:chOff x="7891" y="3627"/>
            <a:chExt cx="8792" cy="3654"/>
          </a:xfrm>
        </p:grpSpPr>
        <p:sp>
          <p:nvSpPr>
            <p:cNvPr id="70" name="文本框 9"/>
            <p:cNvSpPr txBox="1"/>
            <p:nvPr/>
          </p:nvSpPr>
          <p:spPr>
            <a:xfrm>
              <a:off x="8676" y="5159"/>
              <a:ext cx="2378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选题背景</a:t>
              </a:r>
            </a:p>
          </p:txBody>
        </p:sp>
        <p:sp>
          <p:nvSpPr>
            <p:cNvPr id="71" name="文本框 9"/>
            <p:cNvSpPr txBox="1"/>
            <p:nvPr/>
          </p:nvSpPr>
          <p:spPr>
            <a:xfrm>
              <a:off x="8676" y="5925"/>
              <a:ext cx="2381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研究意义</a:t>
              </a:r>
            </a:p>
          </p:txBody>
        </p:sp>
        <p:sp>
          <p:nvSpPr>
            <p:cNvPr id="72" name="文本框 9"/>
            <p:cNvSpPr txBox="1"/>
            <p:nvPr/>
          </p:nvSpPr>
          <p:spPr>
            <a:xfrm>
              <a:off x="12426" y="5144"/>
              <a:ext cx="4113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理论基础与文献综述</a:t>
              </a:r>
            </a:p>
          </p:txBody>
        </p:sp>
        <p:sp>
          <p:nvSpPr>
            <p:cNvPr id="73" name="文本框 9"/>
            <p:cNvSpPr txBox="1"/>
            <p:nvPr/>
          </p:nvSpPr>
          <p:spPr>
            <a:xfrm>
              <a:off x="12426" y="5909"/>
              <a:ext cx="3827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主要贡献与创新</a:t>
              </a:r>
            </a:p>
          </p:txBody>
        </p:sp>
        <p:sp>
          <p:nvSpPr>
            <p:cNvPr id="74" name="文本框 9"/>
            <p:cNvSpPr txBox="1"/>
            <p:nvPr/>
          </p:nvSpPr>
          <p:spPr>
            <a:xfrm>
              <a:off x="8676" y="3627"/>
              <a:ext cx="8007" cy="10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2pPr marL="0" lvl="1" algn="ctr">
                <a:defRPr sz="36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</a:lstStyle>
            <a:p>
              <a:pPr lvl="1" algn="l"/>
              <a:r>
                <a:rPr lang="zh-CN" altLang="en-US" sz="4400" dirty="0" smtClean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选题背景与意义</a:t>
              </a:r>
            </a:p>
          </p:txBody>
        </p:sp>
        <p:sp>
          <p:nvSpPr>
            <p:cNvPr id="75" name="文本框 9"/>
            <p:cNvSpPr txBox="1"/>
            <p:nvPr/>
          </p:nvSpPr>
          <p:spPr>
            <a:xfrm>
              <a:off x="8676" y="6704"/>
              <a:ext cx="3226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国内外相关研究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7891" y="3645"/>
              <a:ext cx="0" cy="3636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" y="1652905"/>
            <a:ext cx="2903220" cy="2891155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2627630" y="3342005"/>
            <a:ext cx="1040765" cy="4311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>
            <a:defPPr>
              <a:defRPr lang="zh-CN"/>
            </a:defPPr>
            <a:lvl1pPr algn="ctr">
              <a:defRPr sz="2135" spc="16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lvl="1" algn="ctr"/>
            <a:r>
              <a:rPr lang="en-US" altLang="zh-CN" sz="2400" dirty="0">
                <a:solidFill>
                  <a:srgbClr val="C0000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PART 01</a:t>
            </a:r>
          </a:p>
        </p:txBody>
      </p:sp>
      <p:sp>
        <p:nvSpPr>
          <p:cNvPr id="9" name="KSO_Shape"/>
          <p:cNvSpPr/>
          <p:nvPr/>
        </p:nvSpPr>
        <p:spPr bwMode="auto">
          <a:xfrm>
            <a:off x="2703830" y="2667635"/>
            <a:ext cx="831850" cy="57150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C0000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pull dir="rd"/>
      </p:transition>
    </mc:Choice>
    <mc:Fallback xmlns="">
      <p:transition spd="slow">
        <p:pull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770797" y="727778"/>
            <a:ext cx="28308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背景与意义</a:t>
            </a:r>
          </a:p>
        </p:txBody>
      </p:sp>
      <p:sp>
        <p:nvSpPr>
          <p:cNvPr id="27" name="L 形 26"/>
          <p:cNvSpPr/>
          <p:nvPr/>
        </p:nvSpPr>
        <p:spPr>
          <a:xfrm rot="13509573">
            <a:off x="3839210" y="2523192"/>
            <a:ext cx="674370" cy="665162"/>
          </a:xfrm>
          <a:prstGeom prst="corner">
            <a:avLst>
              <a:gd name="adj1" fmla="val 33246"/>
              <a:gd name="adj2" fmla="val 30243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L 形 27"/>
          <p:cNvSpPr/>
          <p:nvPr/>
        </p:nvSpPr>
        <p:spPr>
          <a:xfrm rot="13509573">
            <a:off x="7437120" y="2523827"/>
            <a:ext cx="674370" cy="665162"/>
          </a:xfrm>
          <a:prstGeom prst="corner">
            <a:avLst>
              <a:gd name="adj1" fmla="val 33246"/>
              <a:gd name="adj2" fmla="val 30243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43025" y="1870710"/>
            <a:ext cx="2282190" cy="1969770"/>
            <a:chOff x="2115" y="2946"/>
            <a:chExt cx="3594" cy="3102"/>
          </a:xfrm>
        </p:grpSpPr>
        <p:sp>
          <p:nvSpPr>
            <p:cNvPr id="29" name="六边形 28"/>
            <p:cNvSpPr/>
            <p:nvPr/>
          </p:nvSpPr>
          <p:spPr bwMode="auto">
            <a:xfrm>
              <a:off x="2115" y="2946"/>
              <a:ext cx="3595" cy="310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>
              <a:defPPr>
                <a:defRPr lang="zh-CN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KSO_Shape"/>
            <p:cNvSpPr/>
            <p:nvPr/>
          </p:nvSpPr>
          <p:spPr bwMode="auto">
            <a:xfrm>
              <a:off x="3188" y="3219"/>
              <a:ext cx="1427" cy="1592"/>
            </a:xfrm>
            <a:custGeom>
              <a:avLst/>
              <a:gdLst>
                <a:gd name="T0" fmla="*/ 527033 w 2960688"/>
                <a:gd name="T1" fmla="*/ 1877159 h 3298826"/>
                <a:gd name="T2" fmla="*/ 409443 w 2960688"/>
                <a:gd name="T3" fmla="*/ 2000501 h 3298826"/>
                <a:gd name="T4" fmla="*/ 411355 w 2960688"/>
                <a:gd name="T5" fmla="*/ 2233197 h 3298826"/>
                <a:gd name="T6" fmla="*/ 351125 w 2960688"/>
                <a:gd name="T7" fmla="*/ 2312034 h 3298826"/>
                <a:gd name="T8" fmla="*/ 273369 w 2960688"/>
                <a:gd name="T9" fmla="*/ 2124161 h 3298826"/>
                <a:gd name="T10" fmla="*/ 346027 w 2960688"/>
                <a:gd name="T11" fmla="*/ 1891464 h 3298826"/>
                <a:gd name="T12" fmla="*/ 896304 w 2960688"/>
                <a:gd name="T13" fmla="*/ 1785321 h 3298826"/>
                <a:gd name="T14" fmla="*/ 1068706 w 2960688"/>
                <a:gd name="T15" fmla="*/ 2016555 h 3298826"/>
                <a:gd name="T16" fmla="*/ 1068071 w 2960688"/>
                <a:gd name="T17" fmla="*/ 2228732 h 3298826"/>
                <a:gd name="T18" fmla="*/ 959169 w 2960688"/>
                <a:gd name="T19" fmla="*/ 2409781 h 3298826"/>
                <a:gd name="T20" fmla="*/ 713741 w 2960688"/>
                <a:gd name="T21" fmla="*/ 2518728 h 3298826"/>
                <a:gd name="T22" fmla="*/ 693421 w 2960688"/>
                <a:gd name="T23" fmla="*/ 1957476 h 3298826"/>
                <a:gd name="T24" fmla="*/ 640080 w 2960688"/>
                <a:gd name="T25" fmla="*/ 1634173 h 3298826"/>
                <a:gd name="T26" fmla="*/ 392430 w 2960688"/>
                <a:gd name="T27" fmla="*/ 1729423 h 3298826"/>
                <a:gd name="T28" fmla="*/ 232092 w 2960688"/>
                <a:gd name="T29" fmla="*/ 1935163 h 3298826"/>
                <a:gd name="T30" fmla="*/ 200025 w 2960688"/>
                <a:gd name="T31" fmla="*/ 2188846 h 3298826"/>
                <a:gd name="T32" fmla="*/ 307658 w 2960688"/>
                <a:gd name="T33" fmla="*/ 2432368 h 3298826"/>
                <a:gd name="T34" fmla="*/ 520065 w 2960688"/>
                <a:gd name="T35" fmla="*/ 2581276 h 3298826"/>
                <a:gd name="T36" fmla="*/ 775335 w 2960688"/>
                <a:gd name="T37" fmla="*/ 2601279 h 3298826"/>
                <a:gd name="T38" fmla="*/ 1014095 w 2960688"/>
                <a:gd name="T39" fmla="*/ 2481581 h 3298826"/>
                <a:gd name="T40" fmla="*/ 1151890 w 2960688"/>
                <a:gd name="T41" fmla="*/ 2263141 h 3298826"/>
                <a:gd name="T42" fmla="*/ 1159510 w 2960688"/>
                <a:gd name="T43" fmla="*/ 2006283 h 3298826"/>
                <a:gd name="T44" fmla="*/ 1027748 w 2960688"/>
                <a:gd name="T45" fmla="*/ 1773556 h 3298826"/>
                <a:gd name="T46" fmla="*/ 803275 w 2960688"/>
                <a:gd name="T47" fmla="*/ 1647190 h 3298826"/>
                <a:gd name="T48" fmla="*/ 1574800 w 2960688"/>
                <a:gd name="T49" fmla="*/ 2092842 h 3298826"/>
                <a:gd name="T50" fmla="*/ 2153920 w 2960688"/>
                <a:gd name="T51" fmla="*/ 1496357 h 3298826"/>
                <a:gd name="T52" fmla="*/ 2773363 w 2960688"/>
                <a:gd name="T53" fmla="*/ 1705761 h 3298826"/>
                <a:gd name="T54" fmla="*/ 2930208 w 2960688"/>
                <a:gd name="T55" fmla="*/ 2034463 h 3298826"/>
                <a:gd name="T56" fmla="*/ 2534285 w 2960688"/>
                <a:gd name="T57" fmla="*/ 2333022 h 3298826"/>
                <a:gd name="T58" fmla="*/ 2062798 w 2960688"/>
                <a:gd name="T59" fmla="*/ 2832102 h 3298826"/>
                <a:gd name="T60" fmla="*/ 1393825 w 2960688"/>
                <a:gd name="T61" fmla="*/ 2435503 h 3298826"/>
                <a:gd name="T62" fmla="*/ 1449705 w 2960688"/>
                <a:gd name="T63" fmla="*/ 1990995 h 3298826"/>
                <a:gd name="T64" fmla="*/ 1293813 w 2960688"/>
                <a:gd name="T65" fmla="*/ 1642623 h 3298826"/>
                <a:gd name="T66" fmla="*/ 818833 w 2960688"/>
                <a:gd name="T67" fmla="*/ 1450340 h 3298826"/>
                <a:gd name="T68" fmla="*/ 1141095 w 2960688"/>
                <a:gd name="T69" fmla="*/ 1611630 h 3298826"/>
                <a:gd name="T70" fmla="*/ 1340803 w 2960688"/>
                <a:gd name="T71" fmla="*/ 1927861 h 3298826"/>
                <a:gd name="T72" fmla="*/ 1348423 w 2960688"/>
                <a:gd name="T73" fmla="*/ 2284731 h 3298826"/>
                <a:gd name="T74" fmla="*/ 1223010 w 2960688"/>
                <a:gd name="T75" fmla="*/ 2541906 h 3298826"/>
                <a:gd name="T76" fmla="*/ 1473200 w 2960688"/>
                <a:gd name="T77" fmla="*/ 3188336 h 3298826"/>
                <a:gd name="T78" fmla="*/ 1409700 w 2960688"/>
                <a:gd name="T79" fmla="*/ 3287079 h 3298826"/>
                <a:gd name="T80" fmla="*/ 1293813 w 2960688"/>
                <a:gd name="T81" fmla="*/ 3278189 h 3298826"/>
                <a:gd name="T82" fmla="*/ 780415 w 2960688"/>
                <a:gd name="T83" fmla="*/ 2798129 h 3298826"/>
                <a:gd name="T84" fmla="*/ 485775 w 2960688"/>
                <a:gd name="T85" fmla="*/ 2775904 h 3298826"/>
                <a:gd name="T86" fmla="*/ 179387 w 2960688"/>
                <a:gd name="T87" fmla="*/ 2582863 h 3298826"/>
                <a:gd name="T88" fmla="*/ 11747 w 2960688"/>
                <a:gd name="T89" fmla="*/ 2248853 h 3298826"/>
                <a:gd name="T90" fmla="*/ 39687 w 2960688"/>
                <a:gd name="T91" fmla="*/ 1891666 h 3298826"/>
                <a:gd name="T92" fmla="*/ 248285 w 2960688"/>
                <a:gd name="T93" fmla="*/ 1593533 h 3298826"/>
                <a:gd name="T94" fmla="*/ 589598 w 2960688"/>
                <a:gd name="T95" fmla="*/ 1443356 h 3298826"/>
                <a:gd name="T96" fmla="*/ 2009571 w 2960688"/>
                <a:gd name="T97" fmla="*/ 44471 h 3298826"/>
                <a:gd name="T98" fmla="*/ 2211293 w 2960688"/>
                <a:gd name="T99" fmla="*/ 227752 h 3298826"/>
                <a:gd name="T100" fmla="*/ 2308501 w 2960688"/>
                <a:gd name="T101" fmla="*/ 511410 h 3298826"/>
                <a:gd name="T102" fmla="*/ 2385695 w 2960688"/>
                <a:gd name="T103" fmla="*/ 681985 h 3298826"/>
                <a:gd name="T104" fmla="*/ 2326608 w 2960688"/>
                <a:gd name="T105" fmla="*/ 854149 h 3298826"/>
                <a:gd name="T106" fmla="*/ 2142358 w 2960688"/>
                <a:gd name="T107" fmla="*/ 1198477 h 3298826"/>
                <a:gd name="T108" fmla="*/ 1940000 w 2960688"/>
                <a:gd name="T109" fmla="*/ 1360477 h 3298826"/>
                <a:gd name="T110" fmla="*/ 1698569 w 2960688"/>
                <a:gd name="T111" fmla="*/ 1367782 h 3298826"/>
                <a:gd name="T112" fmla="*/ 1505106 w 2960688"/>
                <a:gd name="T113" fmla="*/ 1235642 h 3298826"/>
                <a:gd name="T114" fmla="*/ 1298619 w 2960688"/>
                <a:gd name="T115" fmla="*/ 873208 h 3298826"/>
                <a:gd name="T116" fmla="*/ 1219200 w 2960688"/>
                <a:gd name="T117" fmla="*/ 700409 h 3298826"/>
                <a:gd name="T118" fmla="*/ 1306560 w 2960688"/>
                <a:gd name="T119" fmla="*/ 536504 h 3298826"/>
                <a:gd name="T120" fmla="*/ 1394873 w 2960688"/>
                <a:gd name="T121" fmla="*/ 248081 h 3298826"/>
                <a:gd name="T122" fmla="*/ 1587383 w 2960688"/>
                <a:gd name="T123" fmla="*/ 54953 h 3298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60688" h="3298826">
                  <a:moveTo>
                    <a:pt x="472859" y="1797050"/>
                  </a:moveTo>
                  <a:lnTo>
                    <a:pt x="478276" y="1797050"/>
                  </a:lnTo>
                  <a:lnTo>
                    <a:pt x="483375" y="1797686"/>
                  </a:lnTo>
                  <a:lnTo>
                    <a:pt x="488792" y="1798640"/>
                  </a:lnTo>
                  <a:lnTo>
                    <a:pt x="493891" y="1800229"/>
                  </a:lnTo>
                  <a:lnTo>
                    <a:pt x="499309" y="1802454"/>
                  </a:lnTo>
                  <a:lnTo>
                    <a:pt x="503770" y="1804679"/>
                  </a:lnTo>
                  <a:lnTo>
                    <a:pt x="508550" y="1807858"/>
                  </a:lnTo>
                  <a:lnTo>
                    <a:pt x="512693" y="1811355"/>
                  </a:lnTo>
                  <a:lnTo>
                    <a:pt x="516836" y="1815170"/>
                  </a:lnTo>
                  <a:lnTo>
                    <a:pt x="520341" y="1819302"/>
                  </a:lnTo>
                  <a:lnTo>
                    <a:pt x="523846" y="1824071"/>
                  </a:lnTo>
                  <a:lnTo>
                    <a:pt x="526396" y="1829157"/>
                  </a:lnTo>
                  <a:lnTo>
                    <a:pt x="528945" y="1834561"/>
                  </a:lnTo>
                  <a:lnTo>
                    <a:pt x="530220" y="1839648"/>
                  </a:lnTo>
                  <a:lnTo>
                    <a:pt x="531495" y="1845370"/>
                  </a:lnTo>
                  <a:lnTo>
                    <a:pt x="531813" y="1850774"/>
                  </a:lnTo>
                  <a:lnTo>
                    <a:pt x="531813" y="1855860"/>
                  </a:lnTo>
                  <a:lnTo>
                    <a:pt x="531495" y="1861264"/>
                  </a:lnTo>
                  <a:lnTo>
                    <a:pt x="530220" y="1866668"/>
                  </a:lnTo>
                  <a:lnTo>
                    <a:pt x="528945" y="1871755"/>
                  </a:lnTo>
                  <a:lnTo>
                    <a:pt x="527033" y="1877159"/>
                  </a:lnTo>
                  <a:lnTo>
                    <a:pt x="524165" y="1881609"/>
                  </a:lnTo>
                  <a:lnTo>
                    <a:pt x="520978" y="1886378"/>
                  </a:lnTo>
                  <a:lnTo>
                    <a:pt x="517792" y="1890510"/>
                  </a:lnTo>
                  <a:lnTo>
                    <a:pt x="513968" y="1894643"/>
                  </a:lnTo>
                  <a:lnTo>
                    <a:pt x="509506" y="1898140"/>
                  </a:lnTo>
                  <a:lnTo>
                    <a:pt x="504726" y="1901636"/>
                  </a:lnTo>
                  <a:lnTo>
                    <a:pt x="495803" y="1907358"/>
                  </a:lnTo>
                  <a:lnTo>
                    <a:pt x="486880" y="1913080"/>
                  </a:lnTo>
                  <a:lnTo>
                    <a:pt x="478913" y="1918803"/>
                  </a:lnTo>
                  <a:lnTo>
                    <a:pt x="471265" y="1924842"/>
                  </a:lnTo>
                  <a:lnTo>
                    <a:pt x="463936" y="1931200"/>
                  </a:lnTo>
                  <a:lnTo>
                    <a:pt x="457244" y="1937240"/>
                  </a:lnTo>
                  <a:lnTo>
                    <a:pt x="450870" y="1943280"/>
                  </a:lnTo>
                  <a:lnTo>
                    <a:pt x="444815" y="1949320"/>
                  </a:lnTo>
                  <a:lnTo>
                    <a:pt x="439398" y="1955678"/>
                  </a:lnTo>
                  <a:lnTo>
                    <a:pt x="433980" y="1962036"/>
                  </a:lnTo>
                  <a:lnTo>
                    <a:pt x="429519" y="1968076"/>
                  </a:lnTo>
                  <a:lnTo>
                    <a:pt x="424739" y="1974751"/>
                  </a:lnTo>
                  <a:lnTo>
                    <a:pt x="420596" y="1980791"/>
                  </a:lnTo>
                  <a:lnTo>
                    <a:pt x="416453" y="1987467"/>
                  </a:lnTo>
                  <a:lnTo>
                    <a:pt x="412948" y="1993825"/>
                  </a:lnTo>
                  <a:lnTo>
                    <a:pt x="409443" y="2000501"/>
                  </a:lnTo>
                  <a:lnTo>
                    <a:pt x="406256" y="2006858"/>
                  </a:lnTo>
                  <a:lnTo>
                    <a:pt x="403388" y="2013534"/>
                  </a:lnTo>
                  <a:lnTo>
                    <a:pt x="400838" y="2019892"/>
                  </a:lnTo>
                  <a:lnTo>
                    <a:pt x="398608" y="2026886"/>
                  </a:lnTo>
                  <a:lnTo>
                    <a:pt x="394465" y="2039919"/>
                  </a:lnTo>
                  <a:lnTo>
                    <a:pt x="391278" y="2053271"/>
                  </a:lnTo>
                  <a:lnTo>
                    <a:pt x="388729" y="2066622"/>
                  </a:lnTo>
                  <a:lnTo>
                    <a:pt x="387135" y="2079974"/>
                  </a:lnTo>
                  <a:lnTo>
                    <a:pt x="386498" y="2093007"/>
                  </a:lnTo>
                  <a:lnTo>
                    <a:pt x="385861" y="2106041"/>
                  </a:lnTo>
                  <a:lnTo>
                    <a:pt x="385861" y="2118439"/>
                  </a:lnTo>
                  <a:lnTo>
                    <a:pt x="386817" y="2130518"/>
                  </a:lnTo>
                  <a:lnTo>
                    <a:pt x="387773" y="2141962"/>
                  </a:lnTo>
                  <a:lnTo>
                    <a:pt x="389366" y="2153724"/>
                  </a:lnTo>
                  <a:lnTo>
                    <a:pt x="391278" y="2164215"/>
                  </a:lnTo>
                  <a:lnTo>
                    <a:pt x="393190" y="2174705"/>
                  </a:lnTo>
                  <a:lnTo>
                    <a:pt x="395421" y="2184242"/>
                  </a:lnTo>
                  <a:lnTo>
                    <a:pt x="397970" y="2193461"/>
                  </a:lnTo>
                  <a:lnTo>
                    <a:pt x="402432" y="2209038"/>
                  </a:lnTo>
                  <a:lnTo>
                    <a:pt x="406574" y="2221435"/>
                  </a:lnTo>
                  <a:lnTo>
                    <a:pt x="409761" y="2229383"/>
                  </a:lnTo>
                  <a:lnTo>
                    <a:pt x="411355" y="2233197"/>
                  </a:lnTo>
                  <a:lnTo>
                    <a:pt x="413585" y="2238602"/>
                  </a:lnTo>
                  <a:lnTo>
                    <a:pt x="415179" y="2244006"/>
                  </a:lnTo>
                  <a:lnTo>
                    <a:pt x="416453" y="2249728"/>
                  </a:lnTo>
                  <a:lnTo>
                    <a:pt x="416772" y="2255132"/>
                  </a:lnTo>
                  <a:lnTo>
                    <a:pt x="416772" y="2260536"/>
                  </a:lnTo>
                  <a:lnTo>
                    <a:pt x="415816" y="2265940"/>
                  </a:lnTo>
                  <a:lnTo>
                    <a:pt x="414860" y="2271026"/>
                  </a:lnTo>
                  <a:lnTo>
                    <a:pt x="413267" y="2276113"/>
                  </a:lnTo>
                  <a:lnTo>
                    <a:pt x="411036" y="2281199"/>
                  </a:lnTo>
                  <a:lnTo>
                    <a:pt x="408168" y="2285967"/>
                  </a:lnTo>
                  <a:lnTo>
                    <a:pt x="405300" y="2290736"/>
                  </a:lnTo>
                  <a:lnTo>
                    <a:pt x="401794" y="2294868"/>
                  </a:lnTo>
                  <a:lnTo>
                    <a:pt x="397970" y="2298683"/>
                  </a:lnTo>
                  <a:lnTo>
                    <a:pt x="393509" y="2302180"/>
                  </a:lnTo>
                  <a:lnTo>
                    <a:pt x="389047" y="2305359"/>
                  </a:lnTo>
                  <a:lnTo>
                    <a:pt x="383630" y="2307902"/>
                  </a:lnTo>
                  <a:lnTo>
                    <a:pt x="378213" y="2309809"/>
                  </a:lnTo>
                  <a:lnTo>
                    <a:pt x="372795" y="2311717"/>
                  </a:lnTo>
                  <a:lnTo>
                    <a:pt x="367696" y="2312670"/>
                  </a:lnTo>
                  <a:lnTo>
                    <a:pt x="361642" y="2312988"/>
                  </a:lnTo>
                  <a:lnTo>
                    <a:pt x="356543" y="2312988"/>
                  </a:lnTo>
                  <a:lnTo>
                    <a:pt x="351125" y="2312034"/>
                  </a:lnTo>
                  <a:lnTo>
                    <a:pt x="345708" y="2311081"/>
                  </a:lnTo>
                  <a:lnTo>
                    <a:pt x="340609" y="2309491"/>
                  </a:lnTo>
                  <a:lnTo>
                    <a:pt x="335829" y="2307584"/>
                  </a:lnTo>
                  <a:lnTo>
                    <a:pt x="330730" y="2304723"/>
                  </a:lnTo>
                  <a:lnTo>
                    <a:pt x="326587" y="2301862"/>
                  </a:lnTo>
                  <a:lnTo>
                    <a:pt x="322126" y="2298365"/>
                  </a:lnTo>
                  <a:lnTo>
                    <a:pt x="318302" y="2294550"/>
                  </a:lnTo>
                  <a:lnTo>
                    <a:pt x="314478" y="2289782"/>
                  </a:lnTo>
                  <a:lnTo>
                    <a:pt x="311610" y="2285332"/>
                  </a:lnTo>
                  <a:lnTo>
                    <a:pt x="308742" y="2280245"/>
                  </a:lnTo>
                  <a:lnTo>
                    <a:pt x="306830" y="2275795"/>
                  </a:lnTo>
                  <a:lnTo>
                    <a:pt x="302687" y="2264987"/>
                  </a:lnTo>
                  <a:lnTo>
                    <a:pt x="296951" y="2249092"/>
                  </a:lnTo>
                  <a:lnTo>
                    <a:pt x="293764" y="2239237"/>
                  </a:lnTo>
                  <a:lnTo>
                    <a:pt x="290259" y="2228111"/>
                  </a:lnTo>
                  <a:lnTo>
                    <a:pt x="287391" y="2216349"/>
                  </a:lnTo>
                  <a:lnTo>
                    <a:pt x="284204" y="2202998"/>
                  </a:lnTo>
                  <a:lnTo>
                    <a:pt x="281017" y="2189328"/>
                  </a:lnTo>
                  <a:lnTo>
                    <a:pt x="278468" y="2173752"/>
                  </a:lnTo>
                  <a:lnTo>
                    <a:pt x="276556" y="2158175"/>
                  </a:lnTo>
                  <a:lnTo>
                    <a:pt x="274644" y="2141645"/>
                  </a:lnTo>
                  <a:lnTo>
                    <a:pt x="273369" y="2124161"/>
                  </a:lnTo>
                  <a:lnTo>
                    <a:pt x="273050" y="2106041"/>
                  </a:lnTo>
                  <a:lnTo>
                    <a:pt x="273369" y="2088239"/>
                  </a:lnTo>
                  <a:lnTo>
                    <a:pt x="274325" y="2078384"/>
                  </a:lnTo>
                  <a:lnTo>
                    <a:pt x="274962" y="2069483"/>
                  </a:lnTo>
                  <a:lnTo>
                    <a:pt x="275918" y="2059629"/>
                  </a:lnTo>
                  <a:lnTo>
                    <a:pt x="277193" y="2049774"/>
                  </a:lnTo>
                  <a:lnTo>
                    <a:pt x="278786" y="2040237"/>
                  </a:lnTo>
                  <a:lnTo>
                    <a:pt x="280698" y="2030382"/>
                  </a:lnTo>
                  <a:lnTo>
                    <a:pt x="282929" y="2020846"/>
                  </a:lnTo>
                  <a:lnTo>
                    <a:pt x="285479" y="2010673"/>
                  </a:lnTo>
                  <a:lnTo>
                    <a:pt x="288347" y="2000819"/>
                  </a:lnTo>
                  <a:lnTo>
                    <a:pt x="291533" y="1990328"/>
                  </a:lnTo>
                  <a:lnTo>
                    <a:pt x="295039" y="1980473"/>
                  </a:lnTo>
                  <a:lnTo>
                    <a:pt x="299181" y="1970619"/>
                  </a:lnTo>
                  <a:lnTo>
                    <a:pt x="303324" y="1960446"/>
                  </a:lnTo>
                  <a:lnTo>
                    <a:pt x="308423" y="1950274"/>
                  </a:lnTo>
                  <a:lnTo>
                    <a:pt x="313522" y="1940419"/>
                  </a:lnTo>
                  <a:lnTo>
                    <a:pt x="319258" y="1930247"/>
                  </a:lnTo>
                  <a:lnTo>
                    <a:pt x="325313" y="1920710"/>
                  </a:lnTo>
                  <a:lnTo>
                    <a:pt x="331368" y="1910855"/>
                  </a:lnTo>
                  <a:lnTo>
                    <a:pt x="338697" y="1901318"/>
                  </a:lnTo>
                  <a:lnTo>
                    <a:pt x="346027" y="1891464"/>
                  </a:lnTo>
                  <a:lnTo>
                    <a:pt x="353675" y="1881927"/>
                  </a:lnTo>
                  <a:lnTo>
                    <a:pt x="362279" y="1872708"/>
                  </a:lnTo>
                  <a:lnTo>
                    <a:pt x="370883" y="1863807"/>
                  </a:lnTo>
                  <a:lnTo>
                    <a:pt x="380125" y="1854906"/>
                  </a:lnTo>
                  <a:lnTo>
                    <a:pt x="389685" y="1846005"/>
                  </a:lnTo>
                  <a:lnTo>
                    <a:pt x="400201" y="1837740"/>
                  </a:lnTo>
                  <a:lnTo>
                    <a:pt x="411036" y="1829157"/>
                  </a:lnTo>
                  <a:lnTo>
                    <a:pt x="422190" y="1820892"/>
                  </a:lnTo>
                  <a:lnTo>
                    <a:pt x="433980" y="1813263"/>
                  </a:lnTo>
                  <a:lnTo>
                    <a:pt x="446409" y="1805315"/>
                  </a:lnTo>
                  <a:lnTo>
                    <a:pt x="451189" y="1802772"/>
                  </a:lnTo>
                  <a:lnTo>
                    <a:pt x="456606" y="1800547"/>
                  </a:lnTo>
                  <a:lnTo>
                    <a:pt x="461705" y="1798957"/>
                  </a:lnTo>
                  <a:lnTo>
                    <a:pt x="467441" y="1797686"/>
                  </a:lnTo>
                  <a:lnTo>
                    <a:pt x="472859" y="1797050"/>
                  </a:lnTo>
                  <a:close/>
                  <a:moveTo>
                    <a:pt x="799783" y="1741488"/>
                  </a:moveTo>
                  <a:lnTo>
                    <a:pt x="816611" y="1747205"/>
                  </a:lnTo>
                  <a:lnTo>
                    <a:pt x="833438" y="1753558"/>
                  </a:lnTo>
                  <a:lnTo>
                    <a:pt x="849631" y="1760228"/>
                  </a:lnTo>
                  <a:lnTo>
                    <a:pt x="865506" y="1767851"/>
                  </a:lnTo>
                  <a:lnTo>
                    <a:pt x="881064" y="1776427"/>
                  </a:lnTo>
                  <a:lnTo>
                    <a:pt x="896304" y="1785321"/>
                  </a:lnTo>
                  <a:lnTo>
                    <a:pt x="910909" y="1795167"/>
                  </a:lnTo>
                  <a:lnTo>
                    <a:pt x="925514" y="1805332"/>
                  </a:lnTo>
                  <a:lnTo>
                    <a:pt x="939166" y="1816131"/>
                  </a:lnTo>
                  <a:lnTo>
                    <a:pt x="952819" y="1827566"/>
                  </a:lnTo>
                  <a:lnTo>
                    <a:pt x="965201" y="1839953"/>
                  </a:lnTo>
                  <a:lnTo>
                    <a:pt x="977584" y="1852976"/>
                  </a:lnTo>
                  <a:lnTo>
                    <a:pt x="989331" y="1866317"/>
                  </a:lnTo>
                  <a:lnTo>
                    <a:pt x="1000444" y="1879975"/>
                  </a:lnTo>
                  <a:lnTo>
                    <a:pt x="1011239" y="1894586"/>
                  </a:lnTo>
                  <a:lnTo>
                    <a:pt x="1021081" y="1909514"/>
                  </a:lnTo>
                  <a:lnTo>
                    <a:pt x="1026479" y="1918090"/>
                  </a:lnTo>
                  <a:lnTo>
                    <a:pt x="1031559" y="1926666"/>
                  </a:lnTo>
                  <a:lnTo>
                    <a:pt x="1036004" y="1935242"/>
                  </a:lnTo>
                  <a:lnTo>
                    <a:pt x="1040766" y="1944136"/>
                  </a:lnTo>
                  <a:lnTo>
                    <a:pt x="1044894" y="1952712"/>
                  </a:lnTo>
                  <a:lnTo>
                    <a:pt x="1049021" y="1961605"/>
                  </a:lnTo>
                  <a:lnTo>
                    <a:pt x="1052831" y="1970817"/>
                  </a:lnTo>
                  <a:lnTo>
                    <a:pt x="1056324" y="1979710"/>
                  </a:lnTo>
                  <a:lnTo>
                    <a:pt x="1059816" y="1988922"/>
                  </a:lnTo>
                  <a:lnTo>
                    <a:pt x="1062991" y="1997815"/>
                  </a:lnTo>
                  <a:lnTo>
                    <a:pt x="1065849" y="2007026"/>
                  </a:lnTo>
                  <a:lnTo>
                    <a:pt x="1068706" y="2016555"/>
                  </a:lnTo>
                  <a:lnTo>
                    <a:pt x="1070929" y="2025767"/>
                  </a:lnTo>
                  <a:lnTo>
                    <a:pt x="1073151" y="2035295"/>
                  </a:lnTo>
                  <a:lnTo>
                    <a:pt x="1075056" y="2044507"/>
                  </a:lnTo>
                  <a:lnTo>
                    <a:pt x="1076961" y="2054353"/>
                  </a:lnTo>
                  <a:lnTo>
                    <a:pt x="1078549" y="2063882"/>
                  </a:lnTo>
                  <a:lnTo>
                    <a:pt x="1079819" y="2073411"/>
                  </a:lnTo>
                  <a:lnTo>
                    <a:pt x="1080771" y="2082940"/>
                  </a:lnTo>
                  <a:lnTo>
                    <a:pt x="1081724" y="2092786"/>
                  </a:lnTo>
                  <a:lnTo>
                    <a:pt x="1082359" y="2102315"/>
                  </a:lnTo>
                  <a:lnTo>
                    <a:pt x="1082676" y="2111844"/>
                  </a:lnTo>
                  <a:lnTo>
                    <a:pt x="1082676" y="2122008"/>
                  </a:lnTo>
                  <a:lnTo>
                    <a:pt x="1082676" y="2131537"/>
                  </a:lnTo>
                  <a:lnTo>
                    <a:pt x="1082359" y="2141066"/>
                  </a:lnTo>
                  <a:lnTo>
                    <a:pt x="1081724" y="2150913"/>
                  </a:lnTo>
                  <a:lnTo>
                    <a:pt x="1080771" y="2160442"/>
                  </a:lnTo>
                  <a:lnTo>
                    <a:pt x="1079819" y="2170606"/>
                  </a:lnTo>
                  <a:lnTo>
                    <a:pt x="1078231" y="2180135"/>
                  </a:lnTo>
                  <a:lnTo>
                    <a:pt x="1076644" y="2189981"/>
                  </a:lnTo>
                  <a:lnTo>
                    <a:pt x="1075056" y="2199510"/>
                  </a:lnTo>
                  <a:lnTo>
                    <a:pt x="1072834" y="2209674"/>
                  </a:lnTo>
                  <a:lnTo>
                    <a:pt x="1070611" y="2219203"/>
                  </a:lnTo>
                  <a:lnTo>
                    <a:pt x="1068071" y="2228732"/>
                  </a:lnTo>
                  <a:lnTo>
                    <a:pt x="1065214" y="2238261"/>
                  </a:lnTo>
                  <a:lnTo>
                    <a:pt x="1062356" y="2247472"/>
                  </a:lnTo>
                  <a:lnTo>
                    <a:pt x="1058864" y="2257001"/>
                  </a:lnTo>
                  <a:lnTo>
                    <a:pt x="1055689" y="2266212"/>
                  </a:lnTo>
                  <a:lnTo>
                    <a:pt x="1052196" y="2275106"/>
                  </a:lnTo>
                  <a:lnTo>
                    <a:pt x="1048386" y="2284317"/>
                  </a:lnTo>
                  <a:lnTo>
                    <a:pt x="1044259" y="2292893"/>
                  </a:lnTo>
                  <a:lnTo>
                    <a:pt x="1039814" y="2301787"/>
                  </a:lnTo>
                  <a:lnTo>
                    <a:pt x="1035369" y="2310045"/>
                  </a:lnTo>
                  <a:lnTo>
                    <a:pt x="1030606" y="2318621"/>
                  </a:lnTo>
                  <a:lnTo>
                    <a:pt x="1025844" y="2327197"/>
                  </a:lnTo>
                  <a:lnTo>
                    <a:pt x="1020764" y="2335456"/>
                  </a:lnTo>
                  <a:lnTo>
                    <a:pt x="1015366" y="2343396"/>
                  </a:lnTo>
                  <a:lnTo>
                    <a:pt x="1009969" y="2351655"/>
                  </a:lnTo>
                  <a:lnTo>
                    <a:pt x="1004254" y="2359278"/>
                  </a:lnTo>
                  <a:lnTo>
                    <a:pt x="998539" y="2366901"/>
                  </a:lnTo>
                  <a:lnTo>
                    <a:pt x="992506" y="2374524"/>
                  </a:lnTo>
                  <a:lnTo>
                    <a:pt x="985839" y="2381830"/>
                  </a:lnTo>
                  <a:lnTo>
                    <a:pt x="979806" y="2389135"/>
                  </a:lnTo>
                  <a:lnTo>
                    <a:pt x="972821" y="2396440"/>
                  </a:lnTo>
                  <a:lnTo>
                    <a:pt x="966471" y="2403111"/>
                  </a:lnTo>
                  <a:lnTo>
                    <a:pt x="959169" y="2409781"/>
                  </a:lnTo>
                  <a:lnTo>
                    <a:pt x="952184" y="2416451"/>
                  </a:lnTo>
                  <a:lnTo>
                    <a:pt x="944564" y="2423121"/>
                  </a:lnTo>
                  <a:lnTo>
                    <a:pt x="937261" y="2429156"/>
                  </a:lnTo>
                  <a:lnTo>
                    <a:pt x="929641" y="2435191"/>
                  </a:lnTo>
                  <a:lnTo>
                    <a:pt x="921704" y="2441544"/>
                  </a:lnTo>
                  <a:lnTo>
                    <a:pt x="913766" y="2447261"/>
                  </a:lnTo>
                  <a:lnTo>
                    <a:pt x="905511" y="2452661"/>
                  </a:lnTo>
                  <a:lnTo>
                    <a:pt x="897256" y="2458061"/>
                  </a:lnTo>
                  <a:lnTo>
                    <a:pt x="884874" y="2465684"/>
                  </a:lnTo>
                  <a:lnTo>
                    <a:pt x="872809" y="2472354"/>
                  </a:lnTo>
                  <a:lnTo>
                    <a:pt x="860426" y="2478707"/>
                  </a:lnTo>
                  <a:lnTo>
                    <a:pt x="847726" y="2484742"/>
                  </a:lnTo>
                  <a:lnTo>
                    <a:pt x="834708" y="2490141"/>
                  </a:lnTo>
                  <a:lnTo>
                    <a:pt x="821691" y="2495541"/>
                  </a:lnTo>
                  <a:lnTo>
                    <a:pt x="808991" y="2499988"/>
                  </a:lnTo>
                  <a:lnTo>
                    <a:pt x="795338" y="2503799"/>
                  </a:lnTo>
                  <a:lnTo>
                    <a:pt x="782003" y="2507611"/>
                  </a:lnTo>
                  <a:lnTo>
                    <a:pt x="768668" y="2510787"/>
                  </a:lnTo>
                  <a:lnTo>
                    <a:pt x="755016" y="2513328"/>
                  </a:lnTo>
                  <a:lnTo>
                    <a:pt x="741046" y="2515552"/>
                  </a:lnTo>
                  <a:lnTo>
                    <a:pt x="727393" y="2517140"/>
                  </a:lnTo>
                  <a:lnTo>
                    <a:pt x="713741" y="2518728"/>
                  </a:lnTo>
                  <a:lnTo>
                    <a:pt x="699771" y="2519363"/>
                  </a:lnTo>
                  <a:lnTo>
                    <a:pt x="685801" y="2519363"/>
                  </a:lnTo>
                  <a:lnTo>
                    <a:pt x="675958" y="2519363"/>
                  </a:lnTo>
                  <a:lnTo>
                    <a:pt x="666116" y="2519046"/>
                  </a:lnTo>
                  <a:lnTo>
                    <a:pt x="646113" y="2517140"/>
                  </a:lnTo>
                  <a:lnTo>
                    <a:pt x="647701" y="2406922"/>
                  </a:lnTo>
                  <a:lnTo>
                    <a:pt x="648971" y="2312586"/>
                  </a:lnTo>
                  <a:lnTo>
                    <a:pt x="650241" y="2242708"/>
                  </a:lnTo>
                  <a:lnTo>
                    <a:pt x="650876" y="2220156"/>
                  </a:lnTo>
                  <a:lnTo>
                    <a:pt x="651193" y="2207133"/>
                  </a:lnTo>
                  <a:lnTo>
                    <a:pt x="653416" y="2182040"/>
                  </a:lnTo>
                  <a:lnTo>
                    <a:pt x="656273" y="2157583"/>
                  </a:lnTo>
                  <a:lnTo>
                    <a:pt x="658813" y="2134078"/>
                  </a:lnTo>
                  <a:lnTo>
                    <a:pt x="661988" y="2111209"/>
                  </a:lnTo>
                  <a:lnTo>
                    <a:pt x="665481" y="2089293"/>
                  </a:lnTo>
                  <a:lnTo>
                    <a:pt x="668973" y="2068329"/>
                  </a:lnTo>
                  <a:lnTo>
                    <a:pt x="672148" y="2048001"/>
                  </a:lnTo>
                  <a:lnTo>
                    <a:pt x="675958" y="2028625"/>
                  </a:lnTo>
                  <a:lnTo>
                    <a:pt x="680403" y="2009885"/>
                  </a:lnTo>
                  <a:lnTo>
                    <a:pt x="684531" y="1991463"/>
                  </a:lnTo>
                  <a:lnTo>
                    <a:pt x="688658" y="1974311"/>
                  </a:lnTo>
                  <a:lnTo>
                    <a:pt x="693421" y="1957476"/>
                  </a:lnTo>
                  <a:lnTo>
                    <a:pt x="697866" y="1941595"/>
                  </a:lnTo>
                  <a:lnTo>
                    <a:pt x="702946" y="1926031"/>
                  </a:lnTo>
                  <a:lnTo>
                    <a:pt x="707708" y="1911420"/>
                  </a:lnTo>
                  <a:lnTo>
                    <a:pt x="712788" y="1897444"/>
                  </a:lnTo>
                  <a:lnTo>
                    <a:pt x="717868" y="1883786"/>
                  </a:lnTo>
                  <a:lnTo>
                    <a:pt x="723266" y="1870763"/>
                  </a:lnTo>
                  <a:lnTo>
                    <a:pt x="728663" y="1858693"/>
                  </a:lnTo>
                  <a:lnTo>
                    <a:pt x="733743" y="1846941"/>
                  </a:lnTo>
                  <a:lnTo>
                    <a:pt x="739141" y="1835824"/>
                  </a:lnTo>
                  <a:lnTo>
                    <a:pt x="744538" y="1825025"/>
                  </a:lnTo>
                  <a:lnTo>
                    <a:pt x="750253" y="1814543"/>
                  </a:lnTo>
                  <a:lnTo>
                    <a:pt x="755651" y="1804696"/>
                  </a:lnTo>
                  <a:lnTo>
                    <a:pt x="761366" y="1795485"/>
                  </a:lnTo>
                  <a:lnTo>
                    <a:pt x="766763" y="1786591"/>
                  </a:lnTo>
                  <a:lnTo>
                    <a:pt x="777876" y="1770392"/>
                  </a:lnTo>
                  <a:lnTo>
                    <a:pt x="788988" y="1755464"/>
                  </a:lnTo>
                  <a:lnTo>
                    <a:pt x="799783" y="1741488"/>
                  </a:lnTo>
                  <a:close/>
                  <a:moveTo>
                    <a:pt x="687070" y="1632268"/>
                  </a:moveTo>
                  <a:lnTo>
                    <a:pt x="675640" y="1632585"/>
                  </a:lnTo>
                  <a:lnTo>
                    <a:pt x="663575" y="1632585"/>
                  </a:lnTo>
                  <a:lnTo>
                    <a:pt x="651828" y="1633538"/>
                  </a:lnTo>
                  <a:lnTo>
                    <a:pt x="640080" y="1634173"/>
                  </a:lnTo>
                  <a:lnTo>
                    <a:pt x="628015" y="1635760"/>
                  </a:lnTo>
                  <a:lnTo>
                    <a:pt x="616585" y="1637348"/>
                  </a:lnTo>
                  <a:lnTo>
                    <a:pt x="604838" y="1638935"/>
                  </a:lnTo>
                  <a:lnTo>
                    <a:pt x="592773" y="1641158"/>
                  </a:lnTo>
                  <a:lnTo>
                    <a:pt x="581343" y="1643381"/>
                  </a:lnTo>
                  <a:lnTo>
                    <a:pt x="569595" y="1645920"/>
                  </a:lnTo>
                  <a:lnTo>
                    <a:pt x="558165" y="1649095"/>
                  </a:lnTo>
                  <a:lnTo>
                    <a:pt x="546735" y="1652270"/>
                  </a:lnTo>
                  <a:lnTo>
                    <a:pt x="534670" y="1655763"/>
                  </a:lnTo>
                  <a:lnTo>
                    <a:pt x="523240" y="1659573"/>
                  </a:lnTo>
                  <a:lnTo>
                    <a:pt x="512128" y="1663700"/>
                  </a:lnTo>
                  <a:lnTo>
                    <a:pt x="500698" y="1668145"/>
                  </a:lnTo>
                  <a:lnTo>
                    <a:pt x="489268" y="1672908"/>
                  </a:lnTo>
                  <a:lnTo>
                    <a:pt x="478155" y="1678305"/>
                  </a:lnTo>
                  <a:lnTo>
                    <a:pt x="467043" y="1683703"/>
                  </a:lnTo>
                  <a:lnTo>
                    <a:pt x="455930" y="1689418"/>
                  </a:lnTo>
                  <a:lnTo>
                    <a:pt x="444818" y="1695133"/>
                  </a:lnTo>
                  <a:lnTo>
                    <a:pt x="434023" y="1701483"/>
                  </a:lnTo>
                  <a:lnTo>
                    <a:pt x="423545" y="1708150"/>
                  </a:lnTo>
                  <a:lnTo>
                    <a:pt x="412750" y="1714818"/>
                  </a:lnTo>
                  <a:lnTo>
                    <a:pt x="402273" y="1721803"/>
                  </a:lnTo>
                  <a:lnTo>
                    <a:pt x="392430" y="1729423"/>
                  </a:lnTo>
                  <a:lnTo>
                    <a:pt x="382588" y="1736726"/>
                  </a:lnTo>
                  <a:lnTo>
                    <a:pt x="373063" y="1744663"/>
                  </a:lnTo>
                  <a:lnTo>
                    <a:pt x="363220" y="1752283"/>
                  </a:lnTo>
                  <a:lnTo>
                    <a:pt x="354330" y="1760856"/>
                  </a:lnTo>
                  <a:lnTo>
                    <a:pt x="345440" y="1768793"/>
                  </a:lnTo>
                  <a:lnTo>
                    <a:pt x="336550" y="1777683"/>
                  </a:lnTo>
                  <a:lnTo>
                    <a:pt x="328295" y="1785938"/>
                  </a:lnTo>
                  <a:lnTo>
                    <a:pt x="320040" y="1795146"/>
                  </a:lnTo>
                  <a:lnTo>
                    <a:pt x="312103" y="1804036"/>
                  </a:lnTo>
                  <a:lnTo>
                    <a:pt x="304483" y="1813243"/>
                  </a:lnTo>
                  <a:lnTo>
                    <a:pt x="297180" y="1822768"/>
                  </a:lnTo>
                  <a:lnTo>
                    <a:pt x="289878" y="1832293"/>
                  </a:lnTo>
                  <a:lnTo>
                    <a:pt x="282893" y="1841818"/>
                  </a:lnTo>
                  <a:lnTo>
                    <a:pt x="276225" y="1851978"/>
                  </a:lnTo>
                  <a:lnTo>
                    <a:pt x="269875" y="1861821"/>
                  </a:lnTo>
                  <a:lnTo>
                    <a:pt x="263842" y="1871663"/>
                  </a:lnTo>
                  <a:lnTo>
                    <a:pt x="257810" y="1882141"/>
                  </a:lnTo>
                  <a:lnTo>
                    <a:pt x="252095" y="1892301"/>
                  </a:lnTo>
                  <a:lnTo>
                    <a:pt x="246697" y="1903096"/>
                  </a:lnTo>
                  <a:lnTo>
                    <a:pt x="241617" y="1913573"/>
                  </a:lnTo>
                  <a:lnTo>
                    <a:pt x="236855" y="1924051"/>
                  </a:lnTo>
                  <a:lnTo>
                    <a:pt x="232092" y="1935163"/>
                  </a:lnTo>
                  <a:lnTo>
                    <a:pt x="227965" y="1945958"/>
                  </a:lnTo>
                  <a:lnTo>
                    <a:pt x="223837" y="1957071"/>
                  </a:lnTo>
                  <a:lnTo>
                    <a:pt x="220027" y="1968183"/>
                  </a:lnTo>
                  <a:lnTo>
                    <a:pt x="216535" y="1979296"/>
                  </a:lnTo>
                  <a:lnTo>
                    <a:pt x="213360" y="1990726"/>
                  </a:lnTo>
                  <a:lnTo>
                    <a:pt x="210502" y="2001838"/>
                  </a:lnTo>
                  <a:lnTo>
                    <a:pt x="207645" y="2013268"/>
                  </a:lnTo>
                  <a:lnTo>
                    <a:pt x="205105" y="2024698"/>
                  </a:lnTo>
                  <a:lnTo>
                    <a:pt x="203200" y="2036763"/>
                  </a:lnTo>
                  <a:lnTo>
                    <a:pt x="201295" y="2048193"/>
                  </a:lnTo>
                  <a:lnTo>
                    <a:pt x="199390" y="2059623"/>
                  </a:lnTo>
                  <a:lnTo>
                    <a:pt x="198120" y="2071371"/>
                  </a:lnTo>
                  <a:lnTo>
                    <a:pt x="196850" y="2082801"/>
                  </a:lnTo>
                  <a:lnTo>
                    <a:pt x="196215" y="2094866"/>
                  </a:lnTo>
                  <a:lnTo>
                    <a:pt x="195897" y="2106613"/>
                  </a:lnTo>
                  <a:lnTo>
                    <a:pt x="195580" y="2118043"/>
                  </a:lnTo>
                  <a:lnTo>
                    <a:pt x="195580" y="2129791"/>
                  </a:lnTo>
                  <a:lnTo>
                    <a:pt x="195897" y="2141856"/>
                  </a:lnTo>
                  <a:lnTo>
                    <a:pt x="196532" y="2153603"/>
                  </a:lnTo>
                  <a:lnTo>
                    <a:pt x="197485" y="2165668"/>
                  </a:lnTo>
                  <a:lnTo>
                    <a:pt x="198437" y="2177098"/>
                  </a:lnTo>
                  <a:lnTo>
                    <a:pt x="200025" y="2188846"/>
                  </a:lnTo>
                  <a:lnTo>
                    <a:pt x="201930" y="2200593"/>
                  </a:lnTo>
                  <a:lnTo>
                    <a:pt x="203835" y="2212023"/>
                  </a:lnTo>
                  <a:lnTo>
                    <a:pt x="206057" y="2224088"/>
                  </a:lnTo>
                  <a:lnTo>
                    <a:pt x="208915" y="2235518"/>
                  </a:lnTo>
                  <a:lnTo>
                    <a:pt x="211772" y="2247266"/>
                  </a:lnTo>
                  <a:lnTo>
                    <a:pt x="215265" y="2258696"/>
                  </a:lnTo>
                  <a:lnTo>
                    <a:pt x="218757" y="2270443"/>
                  </a:lnTo>
                  <a:lnTo>
                    <a:pt x="222567" y="2281873"/>
                  </a:lnTo>
                  <a:lnTo>
                    <a:pt x="226695" y="2293303"/>
                  </a:lnTo>
                  <a:lnTo>
                    <a:pt x="231140" y="2304733"/>
                  </a:lnTo>
                  <a:lnTo>
                    <a:pt x="235902" y="2315846"/>
                  </a:lnTo>
                  <a:lnTo>
                    <a:pt x="240982" y="2327276"/>
                  </a:lnTo>
                  <a:lnTo>
                    <a:pt x="246380" y="2338388"/>
                  </a:lnTo>
                  <a:lnTo>
                    <a:pt x="252095" y="2349501"/>
                  </a:lnTo>
                  <a:lnTo>
                    <a:pt x="257810" y="2360296"/>
                  </a:lnTo>
                  <a:lnTo>
                    <a:pt x="264160" y="2371408"/>
                  </a:lnTo>
                  <a:lnTo>
                    <a:pt x="270827" y="2381886"/>
                  </a:lnTo>
                  <a:lnTo>
                    <a:pt x="277813" y="2392681"/>
                  </a:lnTo>
                  <a:lnTo>
                    <a:pt x="284798" y="2403158"/>
                  </a:lnTo>
                  <a:lnTo>
                    <a:pt x="292100" y="2413001"/>
                  </a:lnTo>
                  <a:lnTo>
                    <a:pt x="299720" y="2422843"/>
                  </a:lnTo>
                  <a:lnTo>
                    <a:pt x="307658" y="2432368"/>
                  </a:lnTo>
                  <a:lnTo>
                    <a:pt x="315595" y="2442211"/>
                  </a:lnTo>
                  <a:lnTo>
                    <a:pt x="323533" y="2451101"/>
                  </a:lnTo>
                  <a:lnTo>
                    <a:pt x="332105" y="2459991"/>
                  </a:lnTo>
                  <a:lnTo>
                    <a:pt x="340360" y="2468881"/>
                  </a:lnTo>
                  <a:lnTo>
                    <a:pt x="349250" y="2477136"/>
                  </a:lnTo>
                  <a:lnTo>
                    <a:pt x="358140" y="2485391"/>
                  </a:lnTo>
                  <a:lnTo>
                    <a:pt x="367348" y="2493328"/>
                  </a:lnTo>
                  <a:lnTo>
                    <a:pt x="376238" y="2500948"/>
                  </a:lnTo>
                  <a:lnTo>
                    <a:pt x="385445" y="2508251"/>
                  </a:lnTo>
                  <a:lnTo>
                    <a:pt x="394970" y="2515553"/>
                  </a:lnTo>
                  <a:lnTo>
                    <a:pt x="405130" y="2522538"/>
                  </a:lnTo>
                  <a:lnTo>
                    <a:pt x="414655" y="2528888"/>
                  </a:lnTo>
                  <a:lnTo>
                    <a:pt x="424498" y="2535556"/>
                  </a:lnTo>
                  <a:lnTo>
                    <a:pt x="434975" y="2541588"/>
                  </a:lnTo>
                  <a:lnTo>
                    <a:pt x="445135" y="2547621"/>
                  </a:lnTo>
                  <a:lnTo>
                    <a:pt x="455613" y="2553018"/>
                  </a:lnTo>
                  <a:lnTo>
                    <a:pt x="465773" y="2558416"/>
                  </a:lnTo>
                  <a:lnTo>
                    <a:pt x="476568" y="2563813"/>
                  </a:lnTo>
                  <a:lnTo>
                    <a:pt x="487363" y="2568258"/>
                  </a:lnTo>
                  <a:lnTo>
                    <a:pt x="498158" y="2573021"/>
                  </a:lnTo>
                  <a:lnTo>
                    <a:pt x="509270" y="2577466"/>
                  </a:lnTo>
                  <a:lnTo>
                    <a:pt x="520065" y="2581276"/>
                  </a:lnTo>
                  <a:lnTo>
                    <a:pt x="531178" y="2585086"/>
                  </a:lnTo>
                  <a:lnTo>
                    <a:pt x="542290" y="2588896"/>
                  </a:lnTo>
                  <a:lnTo>
                    <a:pt x="553720" y="2592071"/>
                  </a:lnTo>
                  <a:lnTo>
                    <a:pt x="564833" y="2594928"/>
                  </a:lnTo>
                  <a:lnTo>
                    <a:pt x="576580" y="2597786"/>
                  </a:lnTo>
                  <a:lnTo>
                    <a:pt x="588010" y="2600326"/>
                  </a:lnTo>
                  <a:lnTo>
                    <a:pt x="599440" y="2602231"/>
                  </a:lnTo>
                  <a:lnTo>
                    <a:pt x="611188" y="2604136"/>
                  </a:lnTo>
                  <a:lnTo>
                    <a:pt x="622618" y="2605724"/>
                  </a:lnTo>
                  <a:lnTo>
                    <a:pt x="634683" y="2607311"/>
                  </a:lnTo>
                  <a:lnTo>
                    <a:pt x="646113" y="2608581"/>
                  </a:lnTo>
                  <a:lnTo>
                    <a:pt x="657860" y="2609216"/>
                  </a:lnTo>
                  <a:lnTo>
                    <a:pt x="669925" y="2609534"/>
                  </a:lnTo>
                  <a:lnTo>
                    <a:pt x="681355" y="2609851"/>
                  </a:lnTo>
                  <a:lnTo>
                    <a:pt x="693103" y="2609851"/>
                  </a:lnTo>
                  <a:lnTo>
                    <a:pt x="704850" y="2609534"/>
                  </a:lnTo>
                  <a:lnTo>
                    <a:pt x="716915" y="2608899"/>
                  </a:lnTo>
                  <a:lnTo>
                    <a:pt x="728345" y="2607946"/>
                  </a:lnTo>
                  <a:lnTo>
                    <a:pt x="740093" y="2606676"/>
                  </a:lnTo>
                  <a:lnTo>
                    <a:pt x="752158" y="2605406"/>
                  </a:lnTo>
                  <a:lnTo>
                    <a:pt x="763905" y="2603501"/>
                  </a:lnTo>
                  <a:lnTo>
                    <a:pt x="775335" y="2601279"/>
                  </a:lnTo>
                  <a:lnTo>
                    <a:pt x="787083" y="2598738"/>
                  </a:lnTo>
                  <a:lnTo>
                    <a:pt x="798830" y="2596198"/>
                  </a:lnTo>
                  <a:lnTo>
                    <a:pt x="810578" y="2593658"/>
                  </a:lnTo>
                  <a:lnTo>
                    <a:pt x="822008" y="2590166"/>
                  </a:lnTo>
                  <a:lnTo>
                    <a:pt x="833438" y="2586673"/>
                  </a:lnTo>
                  <a:lnTo>
                    <a:pt x="844868" y="2582863"/>
                  </a:lnTo>
                  <a:lnTo>
                    <a:pt x="856615" y="2578736"/>
                  </a:lnTo>
                  <a:lnTo>
                    <a:pt x="867410" y="2573973"/>
                  </a:lnTo>
                  <a:lnTo>
                    <a:pt x="879158" y="2569528"/>
                  </a:lnTo>
                  <a:lnTo>
                    <a:pt x="890270" y="2564131"/>
                  </a:lnTo>
                  <a:lnTo>
                    <a:pt x="901383" y="2558733"/>
                  </a:lnTo>
                  <a:lnTo>
                    <a:pt x="912178" y="2553336"/>
                  </a:lnTo>
                  <a:lnTo>
                    <a:pt x="923290" y="2547303"/>
                  </a:lnTo>
                  <a:lnTo>
                    <a:pt x="934085" y="2540636"/>
                  </a:lnTo>
                  <a:lnTo>
                    <a:pt x="944880" y="2534286"/>
                  </a:lnTo>
                  <a:lnTo>
                    <a:pt x="955675" y="2527301"/>
                  </a:lnTo>
                  <a:lnTo>
                    <a:pt x="965835" y="2520633"/>
                  </a:lnTo>
                  <a:lnTo>
                    <a:pt x="976313" y="2512696"/>
                  </a:lnTo>
                  <a:lnTo>
                    <a:pt x="986155" y="2505711"/>
                  </a:lnTo>
                  <a:lnTo>
                    <a:pt x="995680" y="2497456"/>
                  </a:lnTo>
                  <a:lnTo>
                    <a:pt x="1005205" y="2489836"/>
                  </a:lnTo>
                  <a:lnTo>
                    <a:pt x="1014095" y="2481581"/>
                  </a:lnTo>
                  <a:lnTo>
                    <a:pt x="1023303" y="2473326"/>
                  </a:lnTo>
                  <a:lnTo>
                    <a:pt x="1031558" y="2464753"/>
                  </a:lnTo>
                  <a:lnTo>
                    <a:pt x="1040130" y="2456181"/>
                  </a:lnTo>
                  <a:lnTo>
                    <a:pt x="1048385" y="2446973"/>
                  </a:lnTo>
                  <a:lnTo>
                    <a:pt x="1056640" y="2438083"/>
                  </a:lnTo>
                  <a:lnTo>
                    <a:pt x="1064260" y="2429193"/>
                  </a:lnTo>
                  <a:lnTo>
                    <a:pt x="1071563" y="2419351"/>
                  </a:lnTo>
                  <a:lnTo>
                    <a:pt x="1078865" y="2409826"/>
                  </a:lnTo>
                  <a:lnTo>
                    <a:pt x="1085533" y="2400301"/>
                  </a:lnTo>
                  <a:lnTo>
                    <a:pt x="1092200" y="2390458"/>
                  </a:lnTo>
                  <a:lnTo>
                    <a:pt x="1098550" y="2380616"/>
                  </a:lnTo>
                  <a:lnTo>
                    <a:pt x="1104583" y="2370456"/>
                  </a:lnTo>
                  <a:lnTo>
                    <a:pt x="1110933" y="2360296"/>
                  </a:lnTo>
                  <a:lnTo>
                    <a:pt x="1116330" y="2349818"/>
                  </a:lnTo>
                  <a:lnTo>
                    <a:pt x="1121728" y="2339023"/>
                  </a:lnTo>
                  <a:lnTo>
                    <a:pt x="1126808" y="2328863"/>
                  </a:lnTo>
                  <a:lnTo>
                    <a:pt x="1131570" y="2318068"/>
                  </a:lnTo>
                  <a:lnTo>
                    <a:pt x="1136015" y="2306956"/>
                  </a:lnTo>
                  <a:lnTo>
                    <a:pt x="1140778" y="2296478"/>
                  </a:lnTo>
                  <a:lnTo>
                    <a:pt x="1144588" y="2285366"/>
                  </a:lnTo>
                  <a:lnTo>
                    <a:pt x="1148398" y="2274253"/>
                  </a:lnTo>
                  <a:lnTo>
                    <a:pt x="1151890" y="2263141"/>
                  </a:lnTo>
                  <a:lnTo>
                    <a:pt x="1155383" y="2251711"/>
                  </a:lnTo>
                  <a:lnTo>
                    <a:pt x="1158240" y="2240598"/>
                  </a:lnTo>
                  <a:lnTo>
                    <a:pt x="1161098" y="2228851"/>
                  </a:lnTo>
                  <a:lnTo>
                    <a:pt x="1163320" y="2217421"/>
                  </a:lnTo>
                  <a:lnTo>
                    <a:pt x="1165543" y="2205673"/>
                  </a:lnTo>
                  <a:lnTo>
                    <a:pt x="1167448" y="2194243"/>
                  </a:lnTo>
                  <a:lnTo>
                    <a:pt x="1169035" y="2182813"/>
                  </a:lnTo>
                  <a:lnTo>
                    <a:pt x="1170305" y="2170748"/>
                  </a:lnTo>
                  <a:lnTo>
                    <a:pt x="1171258" y="2159318"/>
                  </a:lnTo>
                  <a:lnTo>
                    <a:pt x="1172210" y="2147571"/>
                  </a:lnTo>
                  <a:lnTo>
                    <a:pt x="1172845" y="2135823"/>
                  </a:lnTo>
                  <a:lnTo>
                    <a:pt x="1172845" y="2123758"/>
                  </a:lnTo>
                  <a:lnTo>
                    <a:pt x="1172845" y="2112328"/>
                  </a:lnTo>
                  <a:lnTo>
                    <a:pt x="1172528" y="2100581"/>
                  </a:lnTo>
                  <a:lnTo>
                    <a:pt x="1172210" y="2088516"/>
                  </a:lnTo>
                  <a:lnTo>
                    <a:pt x="1170940" y="2076768"/>
                  </a:lnTo>
                  <a:lnTo>
                    <a:pt x="1169670" y="2065021"/>
                  </a:lnTo>
                  <a:lnTo>
                    <a:pt x="1168083" y="2053591"/>
                  </a:lnTo>
                  <a:lnTo>
                    <a:pt x="1166813" y="2041526"/>
                  </a:lnTo>
                  <a:lnTo>
                    <a:pt x="1164273" y="2029778"/>
                  </a:lnTo>
                  <a:lnTo>
                    <a:pt x="1162050" y="2018348"/>
                  </a:lnTo>
                  <a:lnTo>
                    <a:pt x="1159510" y="2006283"/>
                  </a:lnTo>
                  <a:lnTo>
                    <a:pt x="1156335" y="1994853"/>
                  </a:lnTo>
                  <a:lnTo>
                    <a:pt x="1153478" y="1983423"/>
                  </a:lnTo>
                  <a:lnTo>
                    <a:pt x="1149985" y="1971993"/>
                  </a:lnTo>
                  <a:lnTo>
                    <a:pt x="1145540" y="1960563"/>
                  </a:lnTo>
                  <a:lnTo>
                    <a:pt x="1141730" y="1949133"/>
                  </a:lnTo>
                  <a:lnTo>
                    <a:pt x="1137285" y="1937386"/>
                  </a:lnTo>
                  <a:lnTo>
                    <a:pt x="1132205" y="1926591"/>
                  </a:lnTo>
                  <a:lnTo>
                    <a:pt x="1127443" y="1914843"/>
                  </a:lnTo>
                  <a:lnTo>
                    <a:pt x="1122045" y="1903731"/>
                  </a:lnTo>
                  <a:lnTo>
                    <a:pt x="1116330" y="1892936"/>
                  </a:lnTo>
                  <a:lnTo>
                    <a:pt x="1110615" y="1882141"/>
                  </a:lnTo>
                  <a:lnTo>
                    <a:pt x="1103948" y="1871028"/>
                  </a:lnTo>
                  <a:lnTo>
                    <a:pt x="1097598" y="1860233"/>
                  </a:lnTo>
                  <a:lnTo>
                    <a:pt x="1090613" y="1849438"/>
                  </a:lnTo>
                  <a:lnTo>
                    <a:pt x="1083310" y="1839278"/>
                  </a:lnTo>
                  <a:lnTo>
                    <a:pt x="1076008" y="1829436"/>
                  </a:lnTo>
                  <a:lnTo>
                    <a:pt x="1068388" y="1819276"/>
                  </a:lnTo>
                  <a:lnTo>
                    <a:pt x="1060768" y="1809751"/>
                  </a:lnTo>
                  <a:lnTo>
                    <a:pt x="1053148" y="1800226"/>
                  </a:lnTo>
                  <a:lnTo>
                    <a:pt x="1044575" y="1791018"/>
                  </a:lnTo>
                  <a:lnTo>
                    <a:pt x="1036320" y="1782128"/>
                  </a:lnTo>
                  <a:lnTo>
                    <a:pt x="1027748" y="1773556"/>
                  </a:lnTo>
                  <a:lnTo>
                    <a:pt x="1019175" y="1764983"/>
                  </a:lnTo>
                  <a:lnTo>
                    <a:pt x="1010285" y="1757046"/>
                  </a:lnTo>
                  <a:lnTo>
                    <a:pt x="1001395" y="1749108"/>
                  </a:lnTo>
                  <a:lnTo>
                    <a:pt x="992188" y="1741171"/>
                  </a:lnTo>
                  <a:lnTo>
                    <a:pt x="982663" y="1734186"/>
                  </a:lnTo>
                  <a:lnTo>
                    <a:pt x="973138" y="1726883"/>
                  </a:lnTo>
                  <a:lnTo>
                    <a:pt x="963613" y="1719898"/>
                  </a:lnTo>
                  <a:lnTo>
                    <a:pt x="953770" y="1713230"/>
                  </a:lnTo>
                  <a:lnTo>
                    <a:pt x="943610" y="1706880"/>
                  </a:lnTo>
                  <a:lnTo>
                    <a:pt x="933768" y="1700848"/>
                  </a:lnTo>
                  <a:lnTo>
                    <a:pt x="923290" y="1695133"/>
                  </a:lnTo>
                  <a:lnTo>
                    <a:pt x="913130" y="1689418"/>
                  </a:lnTo>
                  <a:lnTo>
                    <a:pt x="902335" y="1684020"/>
                  </a:lnTo>
                  <a:lnTo>
                    <a:pt x="892175" y="1678623"/>
                  </a:lnTo>
                  <a:lnTo>
                    <a:pt x="881380" y="1673860"/>
                  </a:lnTo>
                  <a:lnTo>
                    <a:pt x="870268" y="1669415"/>
                  </a:lnTo>
                  <a:lnTo>
                    <a:pt x="859473" y="1664653"/>
                  </a:lnTo>
                  <a:lnTo>
                    <a:pt x="848360" y="1660843"/>
                  </a:lnTo>
                  <a:lnTo>
                    <a:pt x="837248" y="1657033"/>
                  </a:lnTo>
                  <a:lnTo>
                    <a:pt x="825818" y="1653858"/>
                  </a:lnTo>
                  <a:lnTo>
                    <a:pt x="814705" y="1650365"/>
                  </a:lnTo>
                  <a:lnTo>
                    <a:pt x="803275" y="1647190"/>
                  </a:lnTo>
                  <a:lnTo>
                    <a:pt x="791845" y="1644651"/>
                  </a:lnTo>
                  <a:lnTo>
                    <a:pt x="780415" y="1642111"/>
                  </a:lnTo>
                  <a:lnTo>
                    <a:pt x="768985" y="1639888"/>
                  </a:lnTo>
                  <a:lnTo>
                    <a:pt x="757238" y="1637983"/>
                  </a:lnTo>
                  <a:lnTo>
                    <a:pt x="745490" y="1636395"/>
                  </a:lnTo>
                  <a:lnTo>
                    <a:pt x="734060" y="1635125"/>
                  </a:lnTo>
                  <a:lnTo>
                    <a:pt x="722313" y="1633855"/>
                  </a:lnTo>
                  <a:lnTo>
                    <a:pt x="710565" y="1632903"/>
                  </a:lnTo>
                  <a:lnTo>
                    <a:pt x="698818" y="1632585"/>
                  </a:lnTo>
                  <a:lnTo>
                    <a:pt x="687070" y="1632268"/>
                  </a:lnTo>
                  <a:close/>
                  <a:moveTo>
                    <a:pt x="1446848" y="1466850"/>
                  </a:moveTo>
                  <a:lnTo>
                    <a:pt x="1448435" y="1479858"/>
                  </a:lnTo>
                  <a:lnTo>
                    <a:pt x="1450658" y="1496357"/>
                  </a:lnTo>
                  <a:lnTo>
                    <a:pt x="1453833" y="1515711"/>
                  </a:lnTo>
                  <a:lnTo>
                    <a:pt x="1457960" y="1538238"/>
                  </a:lnTo>
                  <a:lnTo>
                    <a:pt x="1468120" y="1591541"/>
                  </a:lnTo>
                  <a:lnTo>
                    <a:pt x="1480185" y="1653093"/>
                  </a:lnTo>
                  <a:lnTo>
                    <a:pt x="1494155" y="1721308"/>
                  </a:lnTo>
                  <a:lnTo>
                    <a:pt x="1509713" y="1794282"/>
                  </a:lnTo>
                  <a:lnTo>
                    <a:pt x="1525905" y="1870112"/>
                  </a:lnTo>
                  <a:lnTo>
                    <a:pt x="1542098" y="1946576"/>
                  </a:lnTo>
                  <a:lnTo>
                    <a:pt x="1574800" y="2092842"/>
                  </a:lnTo>
                  <a:lnTo>
                    <a:pt x="1602740" y="2217533"/>
                  </a:lnTo>
                  <a:lnTo>
                    <a:pt x="1629410" y="2336830"/>
                  </a:lnTo>
                  <a:lnTo>
                    <a:pt x="1730693" y="1746690"/>
                  </a:lnTo>
                  <a:lnTo>
                    <a:pt x="1671003" y="1606453"/>
                  </a:lnTo>
                  <a:lnTo>
                    <a:pt x="1768475" y="1514442"/>
                  </a:lnTo>
                  <a:lnTo>
                    <a:pt x="1798955" y="1514442"/>
                  </a:lnTo>
                  <a:lnTo>
                    <a:pt x="1806258" y="1514442"/>
                  </a:lnTo>
                  <a:lnTo>
                    <a:pt x="1836420" y="1514442"/>
                  </a:lnTo>
                  <a:lnTo>
                    <a:pt x="1933575" y="1606453"/>
                  </a:lnTo>
                  <a:lnTo>
                    <a:pt x="1873885" y="1746690"/>
                  </a:lnTo>
                  <a:lnTo>
                    <a:pt x="1975168" y="2336830"/>
                  </a:lnTo>
                  <a:lnTo>
                    <a:pt x="2002155" y="2217533"/>
                  </a:lnTo>
                  <a:lnTo>
                    <a:pt x="2030095" y="2092842"/>
                  </a:lnTo>
                  <a:lnTo>
                    <a:pt x="2062480" y="1946576"/>
                  </a:lnTo>
                  <a:lnTo>
                    <a:pt x="2078990" y="1870112"/>
                  </a:lnTo>
                  <a:lnTo>
                    <a:pt x="2094865" y="1794282"/>
                  </a:lnTo>
                  <a:lnTo>
                    <a:pt x="2110740" y="1721308"/>
                  </a:lnTo>
                  <a:lnTo>
                    <a:pt x="2124393" y="1653093"/>
                  </a:lnTo>
                  <a:lnTo>
                    <a:pt x="2136775" y="1591541"/>
                  </a:lnTo>
                  <a:lnTo>
                    <a:pt x="2146618" y="1538238"/>
                  </a:lnTo>
                  <a:lnTo>
                    <a:pt x="2150428" y="1515711"/>
                  </a:lnTo>
                  <a:lnTo>
                    <a:pt x="2153920" y="1496357"/>
                  </a:lnTo>
                  <a:lnTo>
                    <a:pt x="2156143" y="1479858"/>
                  </a:lnTo>
                  <a:lnTo>
                    <a:pt x="2157730" y="1466850"/>
                  </a:lnTo>
                  <a:lnTo>
                    <a:pt x="2164398" y="1469071"/>
                  </a:lnTo>
                  <a:lnTo>
                    <a:pt x="2173923" y="1471609"/>
                  </a:lnTo>
                  <a:lnTo>
                    <a:pt x="2226628" y="1488108"/>
                  </a:lnTo>
                  <a:lnTo>
                    <a:pt x="2293620" y="1509683"/>
                  </a:lnTo>
                  <a:lnTo>
                    <a:pt x="2331085" y="1522374"/>
                  </a:lnTo>
                  <a:lnTo>
                    <a:pt x="2370455" y="1535700"/>
                  </a:lnTo>
                  <a:lnTo>
                    <a:pt x="2411730" y="1549660"/>
                  </a:lnTo>
                  <a:lnTo>
                    <a:pt x="2453323" y="1564255"/>
                  </a:lnTo>
                  <a:lnTo>
                    <a:pt x="2495868" y="1579801"/>
                  </a:lnTo>
                  <a:lnTo>
                    <a:pt x="2538413" y="1595665"/>
                  </a:lnTo>
                  <a:lnTo>
                    <a:pt x="2580005" y="1612164"/>
                  </a:lnTo>
                  <a:lnTo>
                    <a:pt x="2620645" y="1628345"/>
                  </a:lnTo>
                  <a:lnTo>
                    <a:pt x="2659698" y="1644844"/>
                  </a:lnTo>
                  <a:lnTo>
                    <a:pt x="2678430" y="1653410"/>
                  </a:lnTo>
                  <a:lnTo>
                    <a:pt x="2696210" y="1661342"/>
                  </a:lnTo>
                  <a:lnTo>
                    <a:pt x="2713990" y="1669909"/>
                  </a:lnTo>
                  <a:lnTo>
                    <a:pt x="2730818" y="1678158"/>
                  </a:lnTo>
                  <a:lnTo>
                    <a:pt x="2747010" y="1686090"/>
                  </a:lnTo>
                  <a:lnTo>
                    <a:pt x="2761933" y="1694339"/>
                  </a:lnTo>
                  <a:lnTo>
                    <a:pt x="2773363" y="1705761"/>
                  </a:lnTo>
                  <a:lnTo>
                    <a:pt x="2785110" y="1718770"/>
                  </a:lnTo>
                  <a:lnTo>
                    <a:pt x="2798128" y="1733364"/>
                  </a:lnTo>
                  <a:lnTo>
                    <a:pt x="2805113" y="1741296"/>
                  </a:lnTo>
                  <a:lnTo>
                    <a:pt x="2811780" y="1749546"/>
                  </a:lnTo>
                  <a:lnTo>
                    <a:pt x="2818766" y="1758747"/>
                  </a:lnTo>
                  <a:lnTo>
                    <a:pt x="2825750" y="1768265"/>
                  </a:lnTo>
                  <a:lnTo>
                    <a:pt x="2833053" y="1778735"/>
                  </a:lnTo>
                  <a:lnTo>
                    <a:pt x="2839720" y="1789840"/>
                  </a:lnTo>
                  <a:lnTo>
                    <a:pt x="2847023" y="1801262"/>
                  </a:lnTo>
                  <a:lnTo>
                    <a:pt x="2854326" y="1813636"/>
                  </a:lnTo>
                  <a:lnTo>
                    <a:pt x="2861310" y="1826962"/>
                  </a:lnTo>
                  <a:lnTo>
                    <a:pt x="2867978" y="1840922"/>
                  </a:lnTo>
                  <a:lnTo>
                    <a:pt x="2874963" y="1855517"/>
                  </a:lnTo>
                  <a:lnTo>
                    <a:pt x="2881948" y="1871698"/>
                  </a:lnTo>
                  <a:lnTo>
                    <a:pt x="2888933" y="1887880"/>
                  </a:lnTo>
                  <a:lnTo>
                    <a:pt x="2895283" y="1905964"/>
                  </a:lnTo>
                  <a:lnTo>
                    <a:pt x="2901316" y="1924367"/>
                  </a:lnTo>
                  <a:lnTo>
                    <a:pt x="2907666" y="1944355"/>
                  </a:lnTo>
                  <a:lnTo>
                    <a:pt x="2913698" y="1964978"/>
                  </a:lnTo>
                  <a:lnTo>
                    <a:pt x="2919413" y="1986871"/>
                  </a:lnTo>
                  <a:lnTo>
                    <a:pt x="2924810" y="2010032"/>
                  </a:lnTo>
                  <a:lnTo>
                    <a:pt x="2930208" y="2034463"/>
                  </a:lnTo>
                  <a:lnTo>
                    <a:pt x="2934653" y="2059528"/>
                  </a:lnTo>
                  <a:lnTo>
                    <a:pt x="2939416" y="2086496"/>
                  </a:lnTo>
                  <a:lnTo>
                    <a:pt x="2943543" y="2114734"/>
                  </a:lnTo>
                  <a:lnTo>
                    <a:pt x="2947353" y="2144241"/>
                  </a:lnTo>
                  <a:lnTo>
                    <a:pt x="2950846" y="2175017"/>
                  </a:lnTo>
                  <a:lnTo>
                    <a:pt x="2953703" y="2207062"/>
                  </a:lnTo>
                  <a:lnTo>
                    <a:pt x="2954338" y="2215946"/>
                  </a:lnTo>
                  <a:lnTo>
                    <a:pt x="2954656" y="2230858"/>
                  </a:lnTo>
                  <a:lnTo>
                    <a:pt x="2955608" y="2275595"/>
                  </a:lnTo>
                  <a:lnTo>
                    <a:pt x="2957196" y="2411390"/>
                  </a:lnTo>
                  <a:lnTo>
                    <a:pt x="2959100" y="2583673"/>
                  </a:lnTo>
                  <a:lnTo>
                    <a:pt x="2960688" y="2760715"/>
                  </a:lnTo>
                  <a:lnTo>
                    <a:pt x="2908936" y="2767695"/>
                  </a:lnTo>
                  <a:lnTo>
                    <a:pt x="2857818" y="2773723"/>
                  </a:lnTo>
                  <a:lnTo>
                    <a:pt x="2806383" y="2779434"/>
                  </a:lnTo>
                  <a:lnTo>
                    <a:pt x="2755266" y="2784511"/>
                  </a:lnTo>
                  <a:lnTo>
                    <a:pt x="2702878" y="2788952"/>
                  </a:lnTo>
                  <a:lnTo>
                    <a:pt x="2649220" y="2793712"/>
                  </a:lnTo>
                  <a:lnTo>
                    <a:pt x="2536825" y="2802278"/>
                  </a:lnTo>
                  <a:lnTo>
                    <a:pt x="2535555" y="2668704"/>
                  </a:lnTo>
                  <a:lnTo>
                    <a:pt x="2534920" y="2527832"/>
                  </a:lnTo>
                  <a:lnTo>
                    <a:pt x="2534285" y="2333022"/>
                  </a:lnTo>
                  <a:lnTo>
                    <a:pt x="2534285" y="2318745"/>
                  </a:lnTo>
                  <a:lnTo>
                    <a:pt x="2533333" y="2305102"/>
                  </a:lnTo>
                  <a:lnTo>
                    <a:pt x="2531745" y="2291776"/>
                  </a:lnTo>
                  <a:lnTo>
                    <a:pt x="2530475" y="2279085"/>
                  </a:lnTo>
                  <a:lnTo>
                    <a:pt x="2527935" y="2266711"/>
                  </a:lnTo>
                  <a:lnTo>
                    <a:pt x="2525713" y="2254654"/>
                  </a:lnTo>
                  <a:lnTo>
                    <a:pt x="2522538" y="2243232"/>
                  </a:lnTo>
                  <a:lnTo>
                    <a:pt x="2519680" y="2232127"/>
                  </a:lnTo>
                  <a:lnTo>
                    <a:pt x="2515870" y="2221340"/>
                  </a:lnTo>
                  <a:lnTo>
                    <a:pt x="2512060" y="2210870"/>
                  </a:lnTo>
                  <a:lnTo>
                    <a:pt x="2508250" y="2200717"/>
                  </a:lnTo>
                  <a:lnTo>
                    <a:pt x="2503488" y="2191198"/>
                  </a:lnTo>
                  <a:lnTo>
                    <a:pt x="2499360" y="2181680"/>
                  </a:lnTo>
                  <a:lnTo>
                    <a:pt x="2494280" y="2172796"/>
                  </a:lnTo>
                  <a:lnTo>
                    <a:pt x="2489835" y="2163912"/>
                  </a:lnTo>
                  <a:lnTo>
                    <a:pt x="2484755" y="2155346"/>
                  </a:lnTo>
                  <a:lnTo>
                    <a:pt x="2484755" y="2813383"/>
                  </a:lnTo>
                  <a:lnTo>
                    <a:pt x="2405698" y="2818459"/>
                  </a:lnTo>
                  <a:lnTo>
                    <a:pt x="2323148" y="2822584"/>
                  </a:lnTo>
                  <a:lnTo>
                    <a:pt x="2238058" y="2826391"/>
                  </a:lnTo>
                  <a:lnTo>
                    <a:pt x="2150745" y="2829881"/>
                  </a:lnTo>
                  <a:lnTo>
                    <a:pt x="2062798" y="2832102"/>
                  </a:lnTo>
                  <a:lnTo>
                    <a:pt x="1974850" y="2834006"/>
                  </a:lnTo>
                  <a:lnTo>
                    <a:pt x="1887538" y="2835275"/>
                  </a:lnTo>
                  <a:lnTo>
                    <a:pt x="1802448" y="2835275"/>
                  </a:lnTo>
                  <a:lnTo>
                    <a:pt x="1750378" y="2835275"/>
                  </a:lnTo>
                  <a:lnTo>
                    <a:pt x="1697673" y="2834958"/>
                  </a:lnTo>
                  <a:lnTo>
                    <a:pt x="1644333" y="2834006"/>
                  </a:lnTo>
                  <a:lnTo>
                    <a:pt x="1590358" y="2833372"/>
                  </a:lnTo>
                  <a:lnTo>
                    <a:pt x="1536065" y="2832102"/>
                  </a:lnTo>
                  <a:lnTo>
                    <a:pt x="1482090" y="2830516"/>
                  </a:lnTo>
                  <a:lnTo>
                    <a:pt x="1427798" y="2829247"/>
                  </a:lnTo>
                  <a:lnTo>
                    <a:pt x="1374775" y="2826709"/>
                  </a:lnTo>
                  <a:lnTo>
                    <a:pt x="1257300" y="2643639"/>
                  </a:lnTo>
                  <a:lnTo>
                    <a:pt x="1274128" y="2624919"/>
                  </a:lnTo>
                  <a:lnTo>
                    <a:pt x="1290003" y="2605882"/>
                  </a:lnTo>
                  <a:lnTo>
                    <a:pt x="1305560" y="2585894"/>
                  </a:lnTo>
                  <a:lnTo>
                    <a:pt x="1319848" y="2565588"/>
                  </a:lnTo>
                  <a:lnTo>
                    <a:pt x="1334135" y="2544965"/>
                  </a:lnTo>
                  <a:lnTo>
                    <a:pt x="1347470" y="2524024"/>
                  </a:lnTo>
                  <a:lnTo>
                    <a:pt x="1360170" y="2502132"/>
                  </a:lnTo>
                  <a:lnTo>
                    <a:pt x="1371918" y="2480557"/>
                  </a:lnTo>
                  <a:lnTo>
                    <a:pt x="1383348" y="2458348"/>
                  </a:lnTo>
                  <a:lnTo>
                    <a:pt x="1393825" y="2435503"/>
                  </a:lnTo>
                  <a:lnTo>
                    <a:pt x="1403668" y="2412342"/>
                  </a:lnTo>
                  <a:lnTo>
                    <a:pt x="1412558" y="2389181"/>
                  </a:lnTo>
                  <a:lnTo>
                    <a:pt x="1420813" y="2365385"/>
                  </a:lnTo>
                  <a:lnTo>
                    <a:pt x="1428115" y="2341589"/>
                  </a:lnTo>
                  <a:lnTo>
                    <a:pt x="1435100" y="2317158"/>
                  </a:lnTo>
                  <a:lnTo>
                    <a:pt x="1441133" y="2293045"/>
                  </a:lnTo>
                  <a:lnTo>
                    <a:pt x="1444943" y="2274008"/>
                  </a:lnTo>
                  <a:lnTo>
                    <a:pt x="1448753" y="2254972"/>
                  </a:lnTo>
                  <a:lnTo>
                    <a:pt x="1451928" y="2236252"/>
                  </a:lnTo>
                  <a:lnTo>
                    <a:pt x="1454785" y="2217215"/>
                  </a:lnTo>
                  <a:lnTo>
                    <a:pt x="1456690" y="2198179"/>
                  </a:lnTo>
                  <a:lnTo>
                    <a:pt x="1458595" y="2179142"/>
                  </a:lnTo>
                  <a:lnTo>
                    <a:pt x="1459548" y="2160105"/>
                  </a:lnTo>
                  <a:lnTo>
                    <a:pt x="1460500" y="2141068"/>
                  </a:lnTo>
                  <a:lnTo>
                    <a:pt x="1460818" y="2122349"/>
                  </a:lnTo>
                  <a:lnTo>
                    <a:pt x="1460500" y="2103312"/>
                  </a:lnTo>
                  <a:lnTo>
                    <a:pt x="1459548" y="2084593"/>
                  </a:lnTo>
                  <a:lnTo>
                    <a:pt x="1458913" y="2065873"/>
                  </a:lnTo>
                  <a:lnTo>
                    <a:pt x="1457008" y="2046519"/>
                  </a:lnTo>
                  <a:lnTo>
                    <a:pt x="1455103" y="2027800"/>
                  </a:lnTo>
                  <a:lnTo>
                    <a:pt x="1452880" y="2009715"/>
                  </a:lnTo>
                  <a:lnTo>
                    <a:pt x="1449705" y="1990995"/>
                  </a:lnTo>
                  <a:lnTo>
                    <a:pt x="1446213" y="1971958"/>
                  </a:lnTo>
                  <a:lnTo>
                    <a:pt x="1442403" y="1953874"/>
                  </a:lnTo>
                  <a:lnTo>
                    <a:pt x="1437958" y="1935471"/>
                  </a:lnTo>
                  <a:lnTo>
                    <a:pt x="1433195" y="1917069"/>
                  </a:lnTo>
                  <a:lnTo>
                    <a:pt x="1427798" y="1898984"/>
                  </a:lnTo>
                  <a:lnTo>
                    <a:pt x="1422083" y="1881217"/>
                  </a:lnTo>
                  <a:lnTo>
                    <a:pt x="1416050" y="1863132"/>
                  </a:lnTo>
                  <a:lnTo>
                    <a:pt x="1409383" y="1845364"/>
                  </a:lnTo>
                  <a:lnTo>
                    <a:pt x="1402715" y="1827596"/>
                  </a:lnTo>
                  <a:lnTo>
                    <a:pt x="1395095" y="1810146"/>
                  </a:lnTo>
                  <a:lnTo>
                    <a:pt x="1386840" y="1792696"/>
                  </a:lnTo>
                  <a:lnTo>
                    <a:pt x="1378585" y="1775563"/>
                  </a:lnTo>
                  <a:lnTo>
                    <a:pt x="1369695" y="1758429"/>
                  </a:lnTo>
                  <a:lnTo>
                    <a:pt x="1360488" y="1741614"/>
                  </a:lnTo>
                  <a:lnTo>
                    <a:pt x="1350963" y="1724798"/>
                  </a:lnTo>
                  <a:lnTo>
                    <a:pt x="1340485" y="1708299"/>
                  </a:lnTo>
                  <a:lnTo>
                    <a:pt x="1333500" y="1696877"/>
                  </a:lnTo>
                  <a:lnTo>
                    <a:pt x="1325563" y="1685773"/>
                  </a:lnTo>
                  <a:lnTo>
                    <a:pt x="1317943" y="1674668"/>
                  </a:lnTo>
                  <a:lnTo>
                    <a:pt x="1310323" y="1663563"/>
                  </a:lnTo>
                  <a:lnTo>
                    <a:pt x="1302385" y="1653093"/>
                  </a:lnTo>
                  <a:lnTo>
                    <a:pt x="1293813" y="1642623"/>
                  </a:lnTo>
                  <a:lnTo>
                    <a:pt x="1285558" y="1632152"/>
                  </a:lnTo>
                  <a:lnTo>
                    <a:pt x="1276985" y="1621999"/>
                  </a:lnTo>
                  <a:lnTo>
                    <a:pt x="1259523" y="1602011"/>
                  </a:lnTo>
                  <a:lnTo>
                    <a:pt x="1241425" y="1582657"/>
                  </a:lnTo>
                  <a:lnTo>
                    <a:pt x="1222693" y="1564255"/>
                  </a:lnTo>
                  <a:lnTo>
                    <a:pt x="1203325" y="1546170"/>
                  </a:lnTo>
                  <a:lnTo>
                    <a:pt x="1270953" y="1523008"/>
                  </a:lnTo>
                  <a:lnTo>
                    <a:pt x="1332865" y="1502702"/>
                  </a:lnTo>
                  <a:lnTo>
                    <a:pt x="1386840" y="1485569"/>
                  </a:lnTo>
                  <a:lnTo>
                    <a:pt x="1430655" y="1471609"/>
                  </a:lnTo>
                  <a:lnTo>
                    <a:pt x="1440815" y="1468754"/>
                  </a:lnTo>
                  <a:lnTo>
                    <a:pt x="1446848" y="1466850"/>
                  </a:lnTo>
                  <a:close/>
                  <a:moveTo>
                    <a:pt x="671830" y="1436688"/>
                  </a:moveTo>
                  <a:lnTo>
                    <a:pt x="688658" y="1436688"/>
                  </a:lnTo>
                  <a:lnTo>
                    <a:pt x="704850" y="1437323"/>
                  </a:lnTo>
                  <a:lnTo>
                    <a:pt x="721360" y="1437958"/>
                  </a:lnTo>
                  <a:lnTo>
                    <a:pt x="737870" y="1439228"/>
                  </a:lnTo>
                  <a:lnTo>
                    <a:pt x="754380" y="1440816"/>
                  </a:lnTo>
                  <a:lnTo>
                    <a:pt x="770255" y="1442721"/>
                  </a:lnTo>
                  <a:lnTo>
                    <a:pt x="786765" y="1444943"/>
                  </a:lnTo>
                  <a:lnTo>
                    <a:pt x="802958" y="1447483"/>
                  </a:lnTo>
                  <a:lnTo>
                    <a:pt x="818833" y="1450340"/>
                  </a:lnTo>
                  <a:lnTo>
                    <a:pt x="835025" y="1453515"/>
                  </a:lnTo>
                  <a:lnTo>
                    <a:pt x="851218" y="1457643"/>
                  </a:lnTo>
                  <a:lnTo>
                    <a:pt x="866775" y="1461771"/>
                  </a:lnTo>
                  <a:lnTo>
                    <a:pt x="882333" y="1466215"/>
                  </a:lnTo>
                  <a:lnTo>
                    <a:pt x="898208" y="1471295"/>
                  </a:lnTo>
                  <a:lnTo>
                    <a:pt x="913765" y="1476693"/>
                  </a:lnTo>
                  <a:lnTo>
                    <a:pt x="929005" y="1482408"/>
                  </a:lnTo>
                  <a:lnTo>
                    <a:pt x="944563" y="1488440"/>
                  </a:lnTo>
                  <a:lnTo>
                    <a:pt x="959803" y="1495108"/>
                  </a:lnTo>
                  <a:lnTo>
                    <a:pt x="974725" y="1501458"/>
                  </a:lnTo>
                  <a:lnTo>
                    <a:pt x="989648" y="1508760"/>
                  </a:lnTo>
                  <a:lnTo>
                    <a:pt x="1004253" y="1516380"/>
                  </a:lnTo>
                  <a:lnTo>
                    <a:pt x="1018540" y="1524318"/>
                  </a:lnTo>
                  <a:lnTo>
                    <a:pt x="1033145" y="1532573"/>
                  </a:lnTo>
                  <a:lnTo>
                    <a:pt x="1047433" y="1541146"/>
                  </a:lnTo>
                  <a:lnTo>
                    <a:pt x="1061085" y="1550035"/>
                  </a:lnTo>
                  <a:lnTo>
                    <a:pt x="1075373" y="1559560"/>
                  </a:lnTo>
                  <a:lnTo>
                    <a:pt x="1088708" y="1569085"/>
                  </a:lnTo>
                  <a:lnTo>
                    <a:pt x="1102043" y="1579245"/>
                  </a:lnTo>
                  <a:lnTo>
                    <a:pt x="1115378" y="1589723"/>
                  </a:lnTo>
                  <a:lnTo>
                    <a:pt x="1128078" y="1600518"/>
                  </a:lnTo>
                  <a:lnTo>
                    <a:pt x="1141095" y="1611630"/>
                  </a:lnTo>
                  <a:lnTo>
                    <a:pt x="1153478" y="1623061"/>
                  </a:lnTo>
                  <a:lnTo>
                    <a:pt x="1165543" y="1634490"/>
                  </a:lnTo>
                  <a:lnTo>
                    <a:pt x="1177290" y="1646873"/>
                  </a:lnTo>
                  <a:lnTo>
                    <a:pt x="1189355" y="1659573"/>
                  </a:lnTo>
                  <a:lnTo>
                    <a:pt x="1200785" y="1671955"/>
                  </a:lnTo>
                  <a:lnTo>
                    <a:pt x="1211898" y="1685608"/>
                  </a:lnTo>
                  <a:lnTo>
                    <a:pt x="1222693" y="1698943"/>
                  </a:lnTo>
                  <a:lnTo>
                    <a:pt x="1233170" y="1712595"/>
                  </a:lnTo>
                  <a:lnTo>
                    <a:pt x="1243330" y="1726883"/>
                  </a:lnTo>
                  <a:lnTo>
                    <a:pt x="1253173" y="1741171"/>
                  </a:lnTo>
                  <a:lnTo>
                    <a:pt x="1262698" y="1755776"/>
                  </a:lnTo>
                  <a:lnTo>
                    <a:pt x="1272223" y="1771016"/>
                  </a:lnTo>
                  <a:lnTo>
                    <a:pt x="1280795" y="1785938"/>
                  </a:lnTo>
                  <a:lnTo>
                    <a:pt x="1289050" y="1801496"/>
                  </a:lnTo>
                  <a:lnTo>
                    <a:pt x="1297305" y="1817053"/>
                  </a:lnTo>
                  <a:lnTo>
                    <a:pt x="1304925" y="1832293"/>
                  </a:lnTo>
                  <a:lnTo>
                    <a:pt x="1311593" y="1848168"/>
                  </a:lnTo>
                  <a:lnTo>
                    <a:pt x="1318578" y="1864043"/>
                  </a:lnTo>
                  <a:lnTo>
                    <a:pt x="1324610" y="1879918"/>
                  </a:lnTo>
                  <a:lnTo>
                    <a:pt x="1330325" y="1895793"/>
                  </a:lnTo>
                  <a:lnTo>
                    <a:pt x="1335723" y="1911986"/>
                  </a:lnTo>
                  <a:lnTo>
                    <a:pt x="1340803" y="1927861"/>
                  </a:lnTo>
                  <a:lnTo>
                    <a:pt x="1345248" y="1944371"/>
                  </a:lnTo>
                  <a:lnTo>
                    <a:pt x="1349693" y="1960881"/>
                  </a:lnTo>
                  <a:lnTo>
                    <a:pt x="1353503" y="1977073"/>
                  </a:lnTo>
                  <a:lnTo>
                    <a:pt x="1356360" y="1993266"/>
                  </a:lnTo>
                  <a:lnTo>
                    <a:pt x="1359535" y="2009776"/>
                  </a:lnTo>
                  <a:lnTo>
                    <a:pt x="1361758" y="2026286"/>
                  </a:lnTo>
                  <a:lnTo>
                    <a:pt x="1363980" y="2042796"/>
                  </a:lnTo>
                  <a:lnTo>
                    <a:pt x="1365568" y="2059623"/>
                  </a:lnTo>
                  <a:lnTo>
                    <a:pt x="1367155" y="2076133"/>
                  </a:lnTo>
                  <a:lnTo>
                    <a:pt x="1367790" y="2092326"/>
                  </a:lnTo>
                  <a:lnTo>
                    <a:pt x="1368425" y="2108836"/>
                  </a:lnTo>
                  <a:lnTo>
                    <a:pt x="1368425" y="2125346"/>
                  </a:lnTo>
                  <a:lnTo>
                    <a:pt x="1368425" y="2141856"/>
                  </a:lnTo>
                  <a:lnTo>
                    <a:pt x="1367473" y="2158366"/>
                  </a:lnTo>
                  <a:lnTo>
                    <a:pt x="1366520" y="2174558"/>
                  </a:lnTo>
                  <a:lnTo>
                    <a:pt x="1364933" y="2191068"/>
                  </a:lnTo>
                  <a:lnTo>
                    <a:pt x="1363028" y="2207578"/>
                  </a:lnTo>
                  <a:lnTo>
                    <a:pt x="1360805" y="2223771"/>
                  </a:lnTo>
                  <a:lnTo>
                    <a:pt x="1357948" y="2239963"/>
                  </a:lnTo>
                  <a:lnTo>
                    <a:pt x="1354773" y="2256156"/>
                  </a:lnTo>
                  <a:lnTo>
                    <a:pt x="1351598" y="2272348"/>
                  </a:lnTo>
                  <a:lnTo>
                    <a:pt x="1348423" y="2284731"/>
                  </a:lnTo>
                  <a:lnTo>
                    <a:pt x="1345248" y="2297431"/>
                  </a:lnTo>
                  <a:lnTo>
                    <a:pt x="1342073" y="2309813"/>
                  </a:lnTo>
                  <a:lnTo>
                    <a:pt x="1337945" y="2322196"/>
                  </a:lnTo>
                  <a:lnTo>
                    <a:pt x="1334135" y="2334578"/>
                  </a:lnTo>
                  <a:lnTo>
                    <a:pt x="1330008" y="2347278"/>
                  </a:lnTo>
                  <a:lnTo>
                    <a:pt x="1325563" y="2359343"/>
                  </a:lnTo>
                  <a:lnTo>
                    <a:pt x="1320800" y="2371408"/>
                  </a:lnTo>
                  <a:lnTo>
                    <a:pt x="1316038" y="2383473"/>
                  </a:lnTo>
                  <a:lnTo>
                    <a:pt x="1310958" y="2395538"/>
                  </a:lnTo>
                  <a:lnTo>
                    <a:pt x="1305560" y="2407286"/>
                  </a:lnTo>
                  <a:lnTo>
                    <a:pt x="1299845" y="2419033"/>
                  </a:lnTo>
                  <a:lnTo>
                    <a:pt x="1294130" y="2431098"/>
                  </a:lnTo>
                  <a:lnTo>
                    <a:pt x="1288098" y="2442528"/>
                  </a:lnTo>
                  <a:lnTo>
                    <a:pt x="1281430" y="2453958"/>
                  </a:lnTo>
                  <a:lnTo>
                    <a:pt x="1275080" y="2465388"/>
                  </a:lnTo>
                  <a:lnTo>
                    <a:pt x="1268413" y="2476818"/>
                  </a:lnTo>
                  <a:lnTo>
                    <a:pt x="1261110" y="2487931"/>
                  </a:lnTo>
                  <a:lnTo>
                    <a:pt x="1253808" y="2499043"/>
                  </a:lnTo>
                  <a:lnTo>
                    <a:pt x="1246505" y="2509838"/>
                  </a:lnTo>
                  <a:lnTo>
                    <a:pt x="1238885" y="2520951"/>
                  </a:lnTo>
                  <a:lnTo>
                    <a:pt x="1230948" y="2531428"/>
                  </a:lnTo>
                  <a:lnTo>
                    <a:pt x="1223010" y="2541906"/>
                  </a:lnTo>
                  <a:lnTo>
                    <a:pt x="1214438" y="2552383"/>
                  </a:lnTo>
                  <a:lnTo>
                    <a:pt x="1206183" y="2562543"/>
                  </a:lnTo>
                  <a:lnTo>
                    <a:pt x="1197293" y="2573021"/>
                  </a:lnTo>
                  <a:lnTo>
                    <a:pt x="1188403" y="2582863"/>
                  </a:lnTo>
                  <a:lnTo>
                    <a:pt x="1179195" y="2592388"/>
                  </a:lnTo>
                  <a:lnTo>
                    <a:pt x="1169670" y="2602231"/>
                  </a:lnTo>
                  <a:lnTo>
                    <a:pt x="1160145" y="2611439"/>
                  </a:lnTo>
                  <a:lnTo>
                    <a:pt x="1150303" y="2620964"/>
                  </a:lnTo>
                  <a:lnTo>
                    <a:pt x="1140460" y="2630171"/>
                  </a:lnTo>
                  <a:lnTo>
                    <a:pt x="1455420" y="3124201"/>
                  </a:lnTo>
                  <a:lnTo>
                    <a:pt x="1458595" y="3128964"/>
                  </a:lnTo>
                  <a:lnTo>
                    <a:pt x="1461135" y="3134044"/>
                  </a:lnTo>
                  <a:lnTo>
                    <a:pt x="1463675" y="3139441"/>
                  </a:lnTo>
                  <a:lnTo>
                    <a:pt x="1465898" y="3144839"/>
                  </a:lnTo>
                  <a:lnTo>
                    <a:pt x="1467803" y="3150236"/>
                  </a:lnTo>
                  <a:lnTo>
                    <a:pt x="1469390" y="3155316"/>
                  </a:lnTo>
                  <a:lnTo>
                    <a:pt x="1470343" y="3160714"/>
                  </a:lnTo>
                  <a:lnTo>
                    <a:pt x="1471613" y="3166111"/>
                  </a:lnTo>
                  <a:lnTo>
                    <a:pt x="1472248" y="3171826"/>
                  </a:lnTo>
                  <a:lnTo>
                    <a:pt x="1472883" y="3177224"/>
                  </a:lnTo>
                  <a:lnTo>
                    <a:pt x="1473200" y="3182621"/>
                  </a:lnTo>
                  <a:lnTo>
                    <a:pt x="1473200" y="3188336"/>
                  </a:lnTo>
                  <a:lnTo>
                    <a:pt x="1472883" y="3193734"/>
                  </a:lnTo>
                  <a:lnTo>
                    <a:pt x="1471930" y="3199131"/>
                  </a:lnTo>
                  <a:lnTo>
                    <a:pt x="1471295" y="3204529"/>
                  </a:lnTo>
                  <a:lnTo>
                    <a:pt x="1470025" y="3209609"/>
                  </a:lnTo>
                  <a:lnTo>
                    <a:pt x="1469073" y="3215006"/>
                  </a:lnTo>
                  <a:lnTo>
                    <a:pt x="1467485" y="3220404"/>
                  </a:lnTo>
                  <a:lnTo>
                    <a:pt x="1465580" y="3225484"/>
                  </a:lnTo>
                  <a:lnTo>
                    <a:pt x="1463675" y="3230881"/>
                  </a:lnTo>
                  <a:lnTo>
                    <a:pt x="1461135" y="3235644"/>
                  </a:lnTo>
                  <a:lnTo>
                    <a:pt x="1458595" y="3240406"/>
                  </a:lnTo>
                  <a:lnTo>
                    <a:pt x="1455420" y="3245486"/>
                  </a:lnTo>
                  <a:lnTo>
                    <a:pt x="1452563" y="3249931"/>
                  </a:lnTo>
                  <a:lnTo>
                    <a:pt x="1449388" y="3254376"/>
                  </a:lnTo>
                  <a:lnTo>
                    <a:pt x="1445895" y="3258821"/>
                  </a:lnTo>
                  <a:lnTo>
                    <a:pt x="1442085" y="3262949"/>
                  </a:lnTo>
                  <a:lnTo>
                    <a:pt x="1437958" y="3266759"/>
                  </a:lnTo>
                  <a:lnTo>
                    <a:pt x="1433830" y="3270886"/>
                  </a:lnTo>
                  <a:lnTo>
                    <a:pt x="1429385" y="3274379"/>
                  </a:lnTo>
                  <a:lnTo>
                    <a:pt x="1424940" y="3277871"/>
                  </a:lnTo>
                  <a:lnTo>
                    <a:pt x="1419860" y="3281364"/>
                  </a:lnTo>
                  <a:lnTo>
                    <a:pt x="1415098" y="3283904"/>
                  </a:lnTo>
                  <a:lnTo>
                    <a:pt x="1409700" y="3287079"/>
                  </a:lnTo>
                  <a:lnTo>
                    <a:pt x="1404620" y="3289301"/>
                  </a:lnTo>
                  <a:lnTo>
                    <a:pt x="1399223" y="3291524"/>
                  </a:lnTo>
                  <a:lnTo>
                    <a:pt x="1393825" y="3293429"/>
                  </a:lnTo>
                  <a:lnTo>
                    <a:pt x="1388428" y="3295016"/>
                  </a:lnTo>
                  <a:lnTo>
                    <a:pt x="1382713" y="3296286"/>
                  </a:lnTo>
                  <a:lnTo>
                    <a:pt x="1377633" y="3297239"/>
                  </a:lnTo>
                  <a:lnTo>
                    <a:pt x="1372235" y="3298191"/>
                  </a:lnTo>
                  <a:lnTo>
                    <a:pt x="1366520" y="3298509"/>
                  </a:lnTo>
                  <a:lnTo>
                    <a:pt x="1361123" y="3298826"/>
                  </a:lnTo>
                  <a:lnTo>
                    <a:pt x="1355725" y="3298826"/>
                  </a:lnTo>
                  <a:lnTo>
                    <a:pt x="1350010" y="3298509"/>
                  </a:lnTo>
                  <a:lnTo>
                    <a:pt x="1344613" y="3297874"/>
                  </a:lnTo>
                  <a:lnTo>
                    <a:pt x="1339215" y="3296921"/>
                  </a:lnTo>
                  <a:lnTo>
                    <a:pt x="1333818" y="3295969"/>
                  </a:lnTo>
                  <a:lnTo>
                    <a:pt x="1328420" y="3294699"/>
                  </a:lnTo>
                  <a:lnTo>
                    <a:pt x="1323658" y="3293111"/>
                  </a:lnTo>
                  <a:lnTo>
                    <a:pt x="1318260" y="3291206"/>
                  </a:lnTo>
                  <a:lnTo>
                    <a:pt x="1313180" y="3289301"/>
                  </a:lnTo>
                  <a:lnTo>
                    <a:pt x="1308100" y="3287079"/>
                  </a:lnTo>
                  <a:lnTo>
                    <a:pt x="1303338" y="3284221"/>
                  </a:lnTo>
                  <a:lnTo>
                    <a:pt x="1298575" y="3281364"/>
                  </a:lnTo>
                  <a:lnTo>
                    <a:pt x="1293813" y="3278189"/>
                  </a:lnTo>
                  <a:lnTo>
                    <a:pt x="1289368" y="3275014"/>
                  </a:lnTo>
                  <a:lnTo>
                    <a:pt x="1284923" y="3271839"/>
                  </a:lnTo>
                  <a:lnTo>
                    <a:pt x="1280795" y="3268029"/>
                  </a:lnTo>
                  <a:lnTo>
                    <a:pt x="1276985" y="3263584"/>
                  </a:lnTo>
                  <a:lnTo>
                    <a:pt x="1273175" y="3259456"/>
                  </a:lnTo>
                  <a:lnTo>
                    <a:pt x="1269365" y="3255329"/>
                  </a:lnTo>
                  <a:lnTo>
                    <a:pt x="1265873" y="3250249"/>
                  </a:lnTo>
                  <a:lnTo>
                    <a:pt x="1262698" y="3245804"/>
                  </a:lnTo>
                  <a:lnTo>
                    <a:pt x="947420" y="2751774"/>
                  </a:lnTo>
                  <a:lnTo>
                    <a:pt x="935038" y="2756854"/>
                  </a:lnTo>
                  <a:lnTo>
                    <a:pt x="922338" y="2761934"/>
                  </a:lnTo>
                  <a:lnTo>
                    <a:pt x="909638" y="2766379"/>
                  </a:lnTo>
                  <a:lnTo>
                    <a:pt x="896938" y="2770506"/>
                  </a:lnTo>
                  <a:lnTo>
                    <a:pt x="883920" y="2774951"/>
                  </a:lnTo>
                  <a:lnTo>
                    <a:pt x="871538" y="2778761"/>
                  </a:lnTo>
                  <a:lnTo>
                    <a:pt x="858520" y="2782254"/>
                  </a:lnTo>
                  <a:lnTo>
                    <a:pt x="845503" y="2785429"/>
                  </a:lnTo>
                  <a:lnTo>
                    <a:pt x="832485" y="2788604"/>
                  </a:lnTo>
                  <a:lnTo>
                    <a:pt x="819468" y="2791144"/>
                  </a:lnTo>
                  <a:lnTo>
                    <a:pt x="806450" y="2794001"/>
                  </a:lnTo>
                  <a:lnTo>
                    <a:pt x="793433" y="2796224"/>
                  </a:lnTo>
                  <a:lnTo>
                    <a:pt x="780415" y="2798129"/>
                  </a:lnTo>
                  <a:lnTo>
                    <a:pt x="767398" y="2799716"/>
                  </a:lnTo>
                  <a:lnTo>
                    <a:pt x="754063" y="2801304"/>
                  </a:lnTo>
                  <a:lnTo>
                    <a:pt x="741045" y="2802891"/>
                  </a:lnTo>
                  <a:lnTo>
                    <a:pt x="728028" y="2803526"/>
                  </a:lnTo>
                  <a:lnTo>
                    <a:pt x="715010" y="2804161"/>
                  </a:lnTo>
                  <a:lnTo>
                    <a:pt x="701675" y="2804796"/>
                  </a:lnTo>
                  <a:lnTo>
                    <a:pt x="688658" y="2805114"/>
                  </a:lnTo>
                  <a:lnTo>
                    <a:pt x="675640" y="2805114"/>
                  </a:lnTo>
                  <a:lnTo>
                    <a:pt x="662623" y="2804796"/>
                  </a:lnTo>
                  <a:lnTo>
                    <a:pt x="649605" y="2804161"/>
                  </a:lnTo>
                  <a:lnTo>
                    <a:pt x="636588" y="2803526"/>
                  </a:lnTo>
                  <a:lnTo>
                    <a:pt x="623570" y="2802256"/>
                  </a:lnTo>
                  <a:lnTo>
                    <a:pt x="610553" y="2801304"/>
                  </a:lnTo>
                  <a:lnTo>
                    <a:pt x="597535" y="2799716"/>
                  </a:lnTo>
                  <a:lnTo>
                    <a:pt x="584518" y="2797811"/>
                  </a:lnTo>
                  <a:lnTo>
                    <a:pt x="571818" y="2795906"/>
                  </a:lnTo>
                  <a:lnTo>
                    <a:pt x="558800" y="2793684"/>
                  </a:lnTo>
                  <a:lnTo>
                    <a:pt x="546100" y="2791144"/>
                  </a:lnTo>
                  <a:lnTo>
                    <a:pt x="533718" y="2788286"/>
                  </a:lnTo>
                  <a:lnTo>
                    <a:pt x="517525" y="2784794"/>
                  </a:lnTo>
                  <a:lnTo>
                    <a:pt x="501968" y="2780666"/>
                  </a:lnTo>
                  <a:lnTo>
                    <a:pt x="485775" y="2775904"/>
                  </a:lnTo>
                  <a:lnTo>
                    <a:pt x="470218" y="2771141"/>
                  </a:lnTo>
                  <a:lnTo>
                    <a:pt x="454660" y="2765744"/>
                  </a:lnTo>
                  <a:lnTo>
                    <a:pt x="439103" y="2760029"/>
                  </a:lnTo>
                  <a:lnTo>
                    <a:pt x="424180" y="2753679"/>
                  </a:lnTo>
                  <a:lnTo>
                    <a:pt x="408940" y="2747329"/>
                  </a:lnTo>
                  <a:lnTo>
                    <a:pt x="394018" y="2740661"/>
                  </a:lnTo>
                  <a:lnTo>
                    <a:pt x="379095" y="2733676"/>
                  </a:lnTo>
                  <a:lnTo>
                    <a:pt x="364173" y="2725739"/>
                  </a:lnTo>
                  <a:lnTo>
                    <a:pt x="349568" y="2717801"/>
                  </a:lnTo>
                  <a:lnTo>
                    <a:pt x="335598" y="2709864"/>
                  </a:lnTo>
                  <a:lnTo>
                    <a:pt x="321310" y="2700974"/>
                  </a:lnTo>
                  <a:lnTo>
                    <a:pt x="307023" y="2692084"/>
                  </a:lnTo>
                  <a:lnTo>
                    <a:pt x="293370" y="2682559"/>
                  </a:lnTo>
                  <a:lnTo>
                    <a:pt x="279718" y="2673034"/>
                  </a:lnTo>
                  <a:lnTo>
                    <a:pt x="266065" y="2663191"/>
                  </a:lnTo>
                  <a:lnTo>
                    <a:pt x="253047" y="2652396"/>
                  </a:lnTo>
                  <a:lnTo>
                    <a:pt x="240347" y="2641601"/>
                  </a:lnTo>
                  <a:lnTo>
                    <a:pt x="227647" y="2630489"/>
                  </a:lnTo>
                  <a:lnTo>
                    <a:pt x="214947" y="2619059"/>
                  </a:lnTo>
                  <a:lnTo>
                    <a:pt x="203200" y="2607629"/>
                  </a:lnTo>
                  <a:lnTo>
                    <a:pt x="190817" y="2595563"/>
                  </a:lnTo>
                  <a:lnTo>
                    <a:pt x="179387" y="2582863"/>
                  </a:lnTo>
                  <a:lnTo>
                    <a:pt x="167957" y="2570163"/>
                  </a:lnTo>
                  <a:lnTo>
                    <a:pt x="156845" y="2556828"/>
                  </a:lnTo>
                  <a:lnTo>
                    <a:pt x="146050" y="2543493"/>
                  </a:lnTo>
                  <a:lnTo>
                    <a:pt x="135255" y="2529523"/>
                  </a:lnTo>
                  <a:lnTo>
                    <a:pt x="125095" y="2515553"/>
                  </a:lnTo>
                  <a:lnTo>
                    <a:pt x="115252" y="2500948"/>
                  </a:lnTo>
                  <a:lnTo>
                    <a:pt x="105410" y="2486343"/>
                  </a:lnTo>
                  <a:lnTo>
                    <a:pt x="96202" y="2471103"/>
                  </a:lnTo>
                  <a:lnTo>
                    <a:pt x="87630" y="2456181"/>
                  </a:lnTo>
                  <a:lnTo>
                    <a:pt x="79057" y="2440941"/>
                  </a:lnTo>
                  <a:lnTo>
                    <a:pt x="71437" y="2425383"/>
                  </a:lnTo>
                  <a:lnTo>
                    <a:pt x="63817" y="2409826"/>
                  </a:lnTo>
                  <a:lnTo>
                    <a:pt x="56515" y="2394268"/>
                  </a:lnTo>
                  <a:lnTo>
                    <a:pt x="50165" y="2378076"/>
                  </a:lnTo>
                  <a:lnTo>
                    <a:pt x="43815" y="2362518"/>
                  </a:lnTo>
                  <a:lnTo>
                    <a:pt x="38100" y="2346326"/>
                  </a:lnTo>
                  <a:lnTo>
                    <a:pt x="32385" y="2330451"/>
                  </a:lnTo>
                  <a:lnTo>
                    <a:pt x="27622" y="2313941"/>
                  </a:lnTo>
                  <a:lnTo>
                    <a:pt x="23177" y="2297748"/>
                  </a:lnTo>
                  <a:lnTo>
                    <a:pt x="19050" y="2281556"/>
                  </a:lnTo>
                  <a:lnTo>
                    <a:pt x="15240" y="2265363"/>
                  </a:lnTo>
                  <a:lnTo>
                    <a:pt x="11747" y="2248853"/>
                  </a:lnTo>
                  <a:lnTo>
                    <a:pt x="9207" y="2232343"/>
                  </a:lnTo>
                  <a:lnTo>
                    <a:pt x="6350" y="2216151"/>
                  </a:lnTo>
                  <a:lnTo>
                    <a:pt x="4445" y="2199641"/>
                  </a:lnTo>
                  <a:lnTo>
                    <a:pt x="2540" y="2182813"/>
                  </a:lnTo>
                  <a:lnTo>
                    <a:pt x="1587" y="2166303"/>
                  </a:lnTo>
                  <a:lnTo>
                    <a:pt x="635" y="2149793"/>
                  </a:lnTo>
                  <a:lnTo>
                    <a:pt x="0" y="2133283"/>
                  </a:lnTo>
                  <a:lnTo>
                    <a:pt x="0" y="2117091"/>
                  </a:lnTo>
                  <a:lnTo>
                    <a:pt x="317" y="2100581"/>
                  </a:lnTo>
                  <a:lnTo>
                    <a:pt x="952" y="2084071"/>
                  </a:lnTo>
                  <a:lnTo>
                    <a:pt x="2222" y="2067561"/>
                  </a:lnTo>
                  <a:lnTo>
                    <a:pt x="3810" y="2051051"/>
                  </a:lnTo>
                  <a:lnTo>
                    <a:pt x="5715" y="2034541"/>
                  </a:lnTo>
                  <a:lnTo>
                    <a:pt x="7937" y="2018666"/>
                  </a:lnTo>
                  <a:lnTo>
                    <a:pt x="10795" y="2002473"/>
                  </a:lnTo>
                  <a:lnTo>
                    <a:pt x="13652" y="1986598"/>
                  </a:lnTo>
                  <a:lnTo>
                    <a:pt x="17145" y="1970406"/>
                  </a:lnTo>
                  <a:lnTo>
                    <a:pt x="20955" y="1954213"/>
                  </a:lnTo>
                  <a:lnTo>
                    <a:pt x="24765" y="1938656"/>
                  </a:lnTo>
                  <a:lnTo>
                    <a:pt x="29527" y="1922463"/>
                  </a:lnTo>
                  <a:lnTo>
                    <a:pt x="34290" y="1906906"/>
                  </a:lnTo>
                  <a:lnTo>
                    <a:pt x="39687" y="1891666"/>
                  </a:lnTo>
                  <a:lnTo>
                    <a:pt x="45402" y="1876426"/>
                  </a:lnTo>
                  <a:lnTo>
                    <a:pt x="51752" y="1861186"/>
                  </a:lnTo>
                  <a:lnTo>
                    <a:pt x="58102" y="1845628"/>
                  </a:lnTo>
                  <a:lnTo>
                    <a:pt x="64452" y="1830706"/>
                  </a:lnTo>
                  <a:lnTo>
                    <a:pt x="71755" y="1815783"/>
                  </a:lnTo>
                  <a:lnTo>
                    <a:pt x="79375" y="1800861"/>
                  </a:lnTo>
                  <a:lnTo>
                    <a:pt x="87630" y="1786573"/>
                  </a:lnTo>
                  <a:lnTo>
                    <a:pt x="95567" y="1772286"/>
                  </a:lnTo>
                  <a:lnTo>
                    <a:pt x="104457" y="1757998"/>
                  </a:lnTo>
                  <a:lnTo>
                    <a:pt x="113030" y="1744028"/>
                  </a:lnTo>
                  <a:lnTo>
                    <a:pt x="122872" y="1730376"/>
                  </a:lnTo>
                  <a:lnTo>
                    <a:pt x="132397" y="1716723"/>
                  </a:lnTo>
                  <a:lnTo>
                    <a:pt x="142240" y="1703388"/>
                  </a:lnTo>
                  <a:lnTo>
                    <a:pt x="152717" y="1690053"/>
                  </a:lnTo>
                  <a:lnTo>
                    <a:pt x="163195" y="1677353"/>
                  </a:lnTo>
                  <a:lnTo>
                    <a:pt x="174307" y="1664335"/>
                  </a:lnTo>
                  <a:lnTo>
                    <a:pt x="185737" y="1652270"/>
                  </a:lnTo>
                  <a:lnTo>
                    <a:pt x="197802" y="1639888"/>
                  </a:lnTo>
                  <a:lnTo>
                    <a:pt x="209867" y="1628140"/>
                  </a:lnTo>
                  <a:lnTo>
                    <a:pt x="222250" y="1616075"/>
                  </a:lnTo>
                  <a:lnTo>
                    <a:pt x="235267" y="1604646"/>
                  </a:lnTo>
                  <a:lnTo>
                    <a:pt x="248285" y="1593533"/>
                  </a:lnTo>
                  <a:lnTo>
                    <a:pt x="261937" y="1583056"/>
                  </a:lnTo>
                  <a:lnTo>
                    <a:pt x="275908" y="1572260"/>
                  </a:lnTo>
                  <a:lnTo>
                    <a:pt x="289878" y="1561783"/>
                  </a:lnTo>
                  <a:lnTo>
                    <a:pt x="304165" y="1552258"/>
                  </a:lnTo>
                  <a:lnTo>
                    <a:pt x="319088" y="1542416"/>
                  </a:lnTo>
                  <a:lnTo>
                    <a:pt x="334010" y="1533208"/>
                  </a:lnTo>
                  <a:lnTo>
                    <a:pt x="349250" y="1524318"/>
                  </a:lnTo>
                  <a:lnTo>
                    <a:pt x="364490" y="1516063"/>
                  </a:lnTo>
                  <a:lnTo>
                    <a:pt x="379730" y="1508443"/>
                  </a:lnTo>
                  <a:lnTo>
                    <a:pt x="395605" y="1500823"/>
                  </a:lnTo>
                  <a:lnTo>
                    <a:pt x="411163" y="1493838"/>
                  </a:lnTo>
                  <a:lnTo>
                    <a:pt x="426720" y="1486853"/>
                  </a:lnTo>
                  <a:lnTo>
                    <a:pt x="442913" y="1480821"/>
                  </a:lnTo>
                  <a:lnTo>
                    <a:pt x="459105" y="1475105"/>
                  </a:lnTo>
                  <a:lnTo>
                    <a:pt x="474980" y="1469708"/>
                  </a:lnTo>
                  <a:lnTo>
                    <a:pt x="491173" y="1464628"/>
                  </a:lnTo>
                  <a:lnTo>
                    <a:pt x="507365" y="1460183"/>
                  </a:lnTo>
                  <a:lnTo>
                    <a:pt x="523558" y="1456055"/>
                  </a:lnTo>
                  <a:lnTo>
                    <a:pt x="540068" y="1452245"/>
                  </a:lnTo>
                  <a:lnTo>
                    <a:pt x="556578" y="1449070"/>
                  </a:lnTo>
                  <a:lnTo>
                    <a:pt x="573088" y="1445895"/>
                  </a:lnTo>
                  <a:lnTo>
                    <a:pt x="589598" y="1443356"/>
                  </a:lnTo>
                  <a:lnTo>
                    <a:pt x="605790" y="1441451"/>
                  </a:lnTo>
                  <a:lnTo>
                    <a:pt x="622300" y="1439546"/>
                  </a:lnTo>
                  <a:lnTo>
                    <a:pt x="638810" y="1438275"/>
                  </a:lnTo>
                  <a:lnTo>
                    <a:pt x="655320" y="1437640"/>
                  </a:lnTo>
                  <a:lnTo>
                    <a:pt x="671830" y="1436688"/>
                  </a:lnTo>
                  <a:close/>
                  <a:moveTo>
                    <a:pt x="1808801" y="0"/>
                  </a:moveTo>
                  <a:lnTo>
                    <a:pt x="1822779" y="318"/>
                  </a:lnTo>
                  <a:lnTo>
                    <a:pt x="1836121" y="635"/>
                  </a:lnTo>
                  <a:lnTo>
                    <a:pt x="1849463" y="1588"/>
                  </a:lnTo>
                  <a:lnTo>
                    <a:pt x="1862806" y="3177"/>
                  </a:lnTo>
                  <a:lnTo>
                    <a:pt x="1875830" y="4447"/>
                  </a:lnTo>
                  <a:lnTo>
                    <a:pt x="1888855" y="6353"/>
                  </a:lnTo>
                  <a:lnTo>
                    <a:pt x="1901562" y="8894"/>
                  </a:lnTo>
                  <a:lnTo>
                    <a:pt x="1914269" y="11435"/>
                  </a:lnTo>
                  <a:lnTo>
                    <a:pt x="1926658" y="14612"/>
                  </a:lnTo>
                  <a:lnTo>
                    <a:pt x="1939047" y="17471"/>
                  </a:lnTo>
                  <a:lnTo>
                    <a:pt x="1951119" y="21282"/>
                  </a:lnTo>
                  <a:lnTo>
                    <a:pt x="1963190" y="25412"/>
                  </a:lnTo>
                  <a:lnTo>
                    <a:pt x="1974944" y="29859"/>
                  </a:lnTo>
                  <a:lnTo>
                    <a:pt x="1986698" y="34306"/>
                  </a:lnTo>
                  <a:lnTo>
                    <a:pt x="1998452" y="39071"/>
                  </a:lnTo>
                  <a:lnTo>
                    <a:pt x="2009571" y="44471"/>
                  </a:lnTo>
                  <a:lnTo>
                    <a:pt x="2020689" y="49870"/>
                  </a:lnTo>
                  <a:lnTo>
                    <a:pt x="2031490" y="55906"/>
                  </a:lnTo>
                  <a:lnTo>
                    <a:pt x="2042291" y="61941"/>
                  </a:lnTo>
                  <a:lnTo>
                    <a:pt x="2053092" y="67976"/>
                  </a:lnTo>
                  <a:lnTo>
                    <a:pt x="2063257" y="74964"/>
                  </a:lnTo>
                  <a:lnTo>
                    <a:pt x="2073741" y="81953"/>
                  </a:lnTo>
                  <a:lnTo>
                    <a:pt x="2083589" y="89259"/>
                  </a:lnTo>
                  <a:lnTo>
                    <a:pt x="2093754" y="96564"/>
                  </a:lnTo>
                  <a:lnTo>
                    <a:pt x="2103284" y="104506"/>
                  </a:lnTo>
                  <a:lnTo>
                    <a:pt x="2112814" y="112447"/>
                  </a:lnTo>
                  <a:lnTo>
                    <a:pt x="2122027" y="120388"/>
                  </a:lnTo>
                  <a:lnTo>
                    <a:pt x="2131239" y="129282"/>
                  </a:lnTo>
                  <a:lnTo>
                    <a:pt x="2139816" y="138176"/>
                  </a:lnTo>
                  <a:lnTo>
                    <a:pt x="2148711" y="147070"/>
                  </a:lnTo>
                  <a:lnTo>
                    <a:pt x="2157288" y="156282"/>
                  </a:lnTo>
                  <a:lnTo>
                    <a:pt x="2165548" y="165811"/>
                  </a:lnTo>
                  <a:lnTo>
                    <a:pt x="2173490" y="175658"/>
                  </a:lnTo>
                  <a:lnTo>
                    <a:pt x="2181749" y="185505"/>
                  </a:lnTo>
                  <a:lnTo>
                    <a:pt x="2189373" y="195987"/>
                  </a:lnTo>
                  <a:lnTo>
                    <a:pt x="2196680" y="206152"/>
                  </a:lnTo>
                  <a:lnTo>
                    <a:pt x="2203986" y="216952"/>
                  </a:lnTo>
                  <a:lnTo>
                    <a:pt x="2211293" y="227752"/>
                  </a:lnTo>
                  <a:lnTo>
                    <a:pt x="2217646" y="238870"/>
                  </a:lnTo>
                  <a:lnTo>
                    <a:pt x="2224635" y="249987"/>
                  </a:lnTo>
                  <a:lnTo>
                    <a:pt x="2230671" y="261423"/>
                  </a:lnTo>
                  <a:lnTo>
                    <a:pt x="2237024" y="273175"/>
                  </a:lnTo>
                  <a:lnTo>
                    <a:pt x="2243060" y="285246"/>
                  </a:lnTo>
                  <a:lnTo>
                    <a:pt x="2248778" y="296999"/>
                  </a:lnTo>
                  <a:lnTo>
                    <a:pt x="2253861" y="309069"/>
                  </a:lnTo>
                  <a:lnTo>
                    <a:pt x="2259261" y="321458"/>
                  </a:lnTo>
                  <a:lnTo>
                    <a:pt x="2264344" y="334163"/>
                  </a:lnTo>
                  <a:lnTo>
                    <a:pt x="2269427" y="347187"/>
                  </a:lnTo>
                  <a:lnTo>
                    <a:pt x="2273874" y="359575"/>
                  </a:lnTo>
                  <a:lnTo>
                    <a:pt x="2278004" y="372599"/>
                  </a:lnTo>
                  <a:lnTo>
                    <a:pt x="2282452" y="386257"/>
                  </a:lnTo>
                  <a:lnTo>
                    <a:pt x="2286264" y="399598"/>
                  </a:lnTo>
                  <a:lnTo>
                    <a:pt x="2290076" y="412939"/>
                  </a:lnTo>
                  <a:lnTo>
                    <a:pt x="2292935" y="426598"/>
                  </a:lnTo>
                  <a:lnTo>
                    <a:pt x="2296429" y="440575"/>
                  </a:lnTo>
                  <a:lnTo>
                    <a:pt x="2299288" y="454233"/>
                  </a:lnTo>
                  <a:lnTo>
                    <a:pt x="2301830" y="468527"/>
                  </a:lnTo>
                  <a:lnTo>
                    <a:pt x="2304053" y="482504"/>
                  </a:lnTo>
                  <a:lnTo>
                    <a:pt x="2306595" y="497116"/>
                  </a:lnTo>
                  <a:lnTo>
                    <a:pt x="2308501" y="511410"/>
                  </a:lnTo>
                  <a:lnTo>
                    <a:pt x="2309772" y="526339"/>
                  </a:lnTo>
                  <a:lnTo>
                    <a:pt x="2311360" y="540633"/>
                  </a:lnTo>
                  <a:lnTo>
                    <a:pt x="2312630" y="555245"/>
                  </a:lnTo>
                  <a:lnTo>
                    <a:pt x="2313266" y="570174"/>
                  </a:lnTo>
                  <a:lnTo>
                    <a:pt x="2320255" y="573033"/>
                  </a:lnTo>
                  <a:lnTo>
                    <a:pt x="2327244" y="576209"/>
                  </a:lnTo>
                  <a:lnTo>
                    <a:pt x="2333597" y="579704"/>
                  </a:lnTo>
                  <a:lnTo>
                    <a:pt x="2339633" y="583515"/>
                  </a:lnTo>
                  <a:lnTo>
                    <a:pt x="2345351" y="587645"/>
                  </a:lnTo>
                  <a:lnTo>
                    <a:pt x="2350751" y="592727"/>
                  </a:lnTo>
                  <a:lnTo>
                    <a:pt x="2356152" y="597809"/>
                  </a:lnTo>
                  <a:lnTo>
                    <a:pt x="2361234" y="603527"/>
                  </a:lnTo>
                  <a:lnTo>
                    <a:pt x="2365364" y="609562"/>
                  </a:lnTo>
                  <a:lnTo>
                    <a:pt x="2369494" y="616233"/>
                  </a:lnTo>
                  <a:lnTo>
                    <a:pt x="2372988" y="622903"/>
                  </a:lnTo>
                  <a:lnTo>
                    <a:pt x="2376483" y="630527"/>
                  </a:lnTo>
                  <a:lnTo>
                    <a:pt x="2379024" y="638786"/>
                  </a:lnTo>
                  <a:lnTo>
                    <a:pt x="2381566" y="647362"/>
                  </a:lnTo>
                  <a:lnTo>
                    <a:pt x="2383472" y="656574"/>
                  </a:lnTo>
                  <a:lnTo>
                    <a:pt x="2384425" y="666103"/>
                  </a:lnTo>
                  <a:lnTo>
                    <a:pt x="2385378" y="674362"/>
                  </a:lnTo>
                  <a:lnTo>
                    <a:pt x="2385695" y="681985"/>
                  </a:lnTo>
                  <a:lnTo>
                    <a:pt x="2386013" y="689927"/>
                  </a:lnTo>
                  <a:lnTo>
                    <a:pt x="2385695" y="698503"/>
                  </a:lnTo>
                  <a:lnTo>
                    <a:pt x="2385378" y="706444"/>
                  </a:lnTo>
                  <a:lnTo>
                    <a:pt x="2384425" y="714703"/>
                  </a:lnTo>
                  <a:lnTo>
                    <a:pt x="2383472" y="723279"/>
                  </a:lnTo>
                  <a:lnTo>
                    <a:pt x="2381883" y="731538"/>
                  </a:lnTo>
                  <a:lnTo>
                    <a:pt x="2380295" y="740115"/>
                  </a:lnTo>
                  <a:lnTo>
                    <a:pt x="2378389" y="748373"/>
                  </a:lnTo>
                  <a:lnTo>
                    <a:pt x="2376483" y="756950"/>
                  </a:lnTo>
                  <a:lnTo>
                    <a:pt x="2374259" y="765526"/>
                  </a:lnTo>
                  <a:lnTo>
                    <a:pt x="2371400" y="773467"/>
                  </a:lnTo>
                  <a:lnTo>
                    <a:pt x="2368541" y="781726"/>
                  </a:lnTo>
                  <a:lnTo>
                    <a:pt x="2365364" y="789985"/>
                  </a:lnTo>
                  <a:lnTo>
                    <a:pt x="2361870" y="797926"/>
                  </a:lnTo>
                  <a:lnTo>
                    <a:pt x="2358376" y="805550"/>
                  </a:lnTo>
                  <a:lnTo>
                    <a:pt x="2354563" y="813173"/>
                  </a:lnTo>
                  <a:lnTo>
                    <a:pt x="2350434" y="820479"/>
                  </a:lnTo>
                  <a:lnTo>
                    <a:pt x="2346304" y="827785"/>
                  </a:lnTo>
                  <a:lnTo>
                    <a:pt x="2341539" y="834773"/>
                  </a:lnTo>
                  <a:lnTo>
                    <a:pt x="2337091" y="841444"/>
                  </a:lnTo>
                  <a:lnTo>
                    <a:pt x="2332009" y="848114"/>
                  </a:lnTo>
                  <a:lnTo>
                    <a:pt x="2326608" y="854149"/>
                  </a:lnTo>
                  <a:lnTo>
                    <a:pt x="2321843" y="859867"/>
                  </a:lnTo>
                  <a:lnTo>
                    <a:pt x="2316125" y="865585"/>
                  </a:lnTo>
                  <a:lnTo>
                    <a:pt x="2310407" y="870667"/>
                  </a:lnTo>
                  <a:lnTo>
                    <a:pt x="2304689" y="875432"/>
                  </a:lnTo>
                  <a:lnTo>
                    <a:pt x="2298335" y="879879"/>
                  </a:lnTo>
                  <a:lnTo>
                    <a:pt x="2292300" y="884008"/>
                  </a:lnTo>
                  <a:lnTo>
                    <a:pt x="2285628" y="887502"/>
                  </a:lnTo>
                  <a:lnTo>
                    <a:pt x="2279275" y="890996"/>
                  </a:lnTo>
                  <a:lnTo>
                    <a:pt x="2273239" y="915137"/>
                  </a:lnTo>
                  <a:lnTo>
                    <a:pt x="2266250" y="938643"/>
                  </a:lnTo>
                  <a:lnTo>
                    <a:pt x="2258626" y="962467"/>
                  </a:lnTo>
                  <a:lnTo>
                    <a:pt x="2251002" y="986290"/>
                  </a:lnTo>
                  <a:lnTo>
                    <a:pt x="2242425" y="1009161"/>
                  </a:lnTo>
                  <a:lnTo>
                    <a:pt x="2233212" y="1032031"/>
                  </a:lnTo>
                  <a:lnTo>
                    <a:pt x="2223682" y="1054584"/>
                  </a:lnTo>
                  <a:lnTo>
                    <a:pt x="2213834" y="1076819"/>
                  </a:lnTo>
                  <a:lnTo>
                    <a:pt x="2203351" y="1098419"/>
                  </a:lnTo>
                  <a:lnTo>
                    <a:pt x="2192232" y="1119701"/>
                  </a:lnTo>
                  <a:lnTo>
                    <a:pt x="2180479" y="1140348"/>
                  </a:lnTo>
                  <a:lnTo>
                    <a:pt x="2168407" y="1160360"/>
                  </a:lnTo>
                  <a:lnTo>
                    <a:pt x="2155700" y="1179736"/>
                  </a:lnTo>
                  <a:lnTo>
                    <a:pt x="2142358" y="1198477"/>
                  </a:lnTo>
                  <a:lnTo>
                    <a:pt x="2128380" y="1216901"/>
                  </a:lnTo>
                  <a:lnTo>
                    <a:pt x="2114403" y="1234054"/>
                  </a:lnTo>
                  <a:lnTo>
                    <a:pt x="2106779" y="1242630"/>
                  </a:lnTo>
                  <a:lnTo>
                    <a:pt x="2099472" y="1250889"/>
                  </a:lnTo>
                  <a:lnTo>
                    <a:pt x="2091848" y="1259148"/>
                  </a:lnTo>
                  <a:lnTo>
                    <a:pt x="2083589" y="1266771"/>
                  </a:lnTo>
                  <a:lnTo>
                    <a:pt x="2075647" y="1274395"/>
                  </a:lnTo>
                  <a:lnTo>
                    <a:pt x="2067705" y="1282018"/>
                  </a:lnTo>
                  <a:lnTo>
                    <a:pt x="2059445" y="1289006"/>
                  </a:lnTo>
                  <a:lnTo>
                    <a:pt x="2051186" y="1295994"/>
                  </a:lnTo>
                  <a:lnTo>
                    <a:pt x="2042609" y="1302665"/>
                  </a:lnTo>
                  <a:lnTo>
                    <a:pt x="2034032" y="1309018"/>
                  </a:lnTo>
                  <a:lnTo>
                    <a:pt x="2025137" y="1315688"/>
                  </a:lnTo>
                  <a:lnTo>
                    <a:pt x="2016242" y="1321724"/>
                  </a:lnTo>
                  <a:lnTo>
                    <a:pt x="2007029" y="1327441"/>
                  </a:lnTo>
                  <a:lnTo>
                    <a:pt x="1997817" y="1332841"/>
                  </a:lnTo>
                  <a:lnTo>
                    <a:pt x="1988922" y="1338241"/>
                  </a:lnTo>
                  <a:lnTo>
                    <a:pt x="1979074" y="1343324"/>
                  </a:lnTo>
                  <a:lnTo>
                    <a:pt x="1969544" y="1348088"/>
                  </a:lnTo>
                  <a:lnTo>
                    <a:pt x="1960014" y="1352535"/>
                  </a:lnTo>
                  <a:lnTo>
                    <a:pt x="1950166" y="1356665"/>
                  </a:lnTo>
                  <a:lnTo>
                    <a:pt x="1940000" y="1360477"/>
                  </a:lnTo>
                  <a:lnTo>
                    <a:pt x="1929835" y="1364288"/>
                  </a:lnTo>
                  <a:lnTo>
                    <a:pt x="1919352" y="1367782"/>
                  </a:lnTo>
                  <a:lnTo>
                    <a:pt x="1909186" y="1370641"/>
                  </a:lnTo>
                  <a:lnTo>
                    <a:pt x="1898703" y="1373500"/>
                  </a:lnTo>
                  <a:lnTo>
                    <a:pt x="1888220" y="1375724"/>
                  </a:lnTo>
                  <a:lnTo>
                    <a:pt x="1877101" y="1377947"/>
                  </a:lnTo>
                  <a:lnTo>
                    <a:pt x="1865982" y="1379853"/>
                  </a:lnTo>
                  <a:lnTo>
                    <a:pt x="1854864" y="1381123"/>
                  </a:lnTo>
                  <a:lnTo>
                    <a:pt x="1843745" y="1382712"/>
                  </a:lnTo>
                  <a:lnTo>
                    <a:pt x="1832309" y="1383347"/>
                  </a:lnTo>
                  <a:lnTo>
                    <a:pt x="1820873" y="1383665"/>
                  </a:lnTo>
                  <a:lnTo>
                    <a:pt x="1808801" y="1384300"/>
                  </a:lnTo>
                  <a:lnTo>
                    <a:pt x="1797365" y="1383665"/>
                  </a:lnTo>
                  <a:lnTo>
                    <a:pt x="1785929" y="1383347"/>
                  </a:lnTo>
                  <a:lnTo>
                    <a:pt x="1774493" y="1382712"/>
                  </a:lnTo>
                  <a:lnTo>
                    <a:pt x="1763374" y="1381441"/>
                  </a:lnTo>
                  <a:lnTo>
                    <a:pt x="1752256" y="1379853"/>
                  </a:lnTo>
                  <a:lnTo>
                    <a:pt x="1741137" y="1377947"/>
                  </a:lnTo>
                  <a:lnTo>
                    <a:pt x="1730336" y="1375724"/>
                  </a:lnTo>
                  <a:lnTo>
                    <a:pt x="1719535" y="1373500"/>
                  </a:lnTo>
                  <a:lnTo>
                    <a:pt x="1709052" y="1370641"/>
                  </a:lnTo>
                  <a:lnTo>
                    <a:pt x="1698569" y="1367782"/>
                  </a:lnTo>
                  <a:lnTo>
                    <a:pt x="1688721" y="1364606"/>
                  </a:lnTo>
                  <a:lnTo>
                    <a:pt x="1678238" y="1360794"/>
                  </a:lnTo>
                  <a:lnTo>
                    <a:pt x="1668390" y="1356982"/>
                  </a:lnTo>
                  <a:lnTo>
                    <a:pt x="1658542" y="1352853"/>
                  </a:lnTo>
                  <a:lnTo>
                    <a:pt x="1649012" y="1348088"/>
                  </a:lnTo>
                  <a:lnTo>
                    <a:pt x="1639164" y="1343641"/>
                  </a:lnTo>
                  <a:lnTo>
                    <a:pt x="1630269" y="1338559"/>
                  </a:lnTo>
                  <a:lnTo>
                    <a:pt x="1620421" y="1333794"/>
                  </a:lnTo>
                  <a:lnTo>
                    <a:pt x="1611526" y="1327759"/>
                  </a:lnTo>
                  <a:lnTo>
                    <a:pt x="1602632" y="1322042"/>
                  </a:lnTo>
                  <a:lnTo>
                    <a:pt x="1593737" y="1316324"/>
                  </a:lnTo>
                  <a:lnTo>
                    <a:pt x="1584842" y="1309971"/>
                  </a:lnTo>
                  <a:lnTo>
                    <a:pt x="1576265" y="1303936"/>
                  </a:lnTo>
                  <a:lnTo>
                    <a:pt x="1567688" y="1296947"/>
                  </a:lnTo>
                  <a:lnTo>
                    <a:pt x="1559746" y="1289959"/>
                  </a:lnTo>
                  <a:lnTo>
                    <a:pt x="1551169" y="1282653"/>
                  </a:lnTo>
                  <a:lnTo>
                    <a:pt x="1543227" y="1275348"/>
                  </a:lnTo>
                  <a:lnTo>
                    <a:pt x="1535285" y="1267724"/>
                  </a:lnTo>
                  <a:lnTo>
                    <a:pt x="1527661" y="1260100"/>
                  </a:lnTo>
                  <a:lnTo>
                    <a:pt x="1520037" y="1252159"/>
                  </a:lnTo>
                  <a:lnTo>
                    <a:pt x="1512095" y="1244218"/>
                  </a:lnTo>
                  <a:lnTo>
                    <a:pt x="1505106" y="1235642"/>
                  </a:lnTo>
                  <a:lnTo>
                    <a:pt x="1490811" y="1218489"/>
                  </a:lnTo>
                  <a:lnTo>
                    <a:pt x="1477151" y="1200383"/>
                  </a:lnTo>
                  <a:lnTo>
                    <a:pt x="1463491" y="1181642"/>
                  </a:lnTo>
                  <a:lnTo>
                    <a:pt x="1451102" y="1162583"/>
                  </a:lnTo>
                  <a:lnTo>
                    <a:pt x="1438712" y="1142572"/>
                  </a:lnTo>
                  <a:lnTo>
                    <a:pt x="1426958" y="1121925"/>
                  </a:lnTo>
                  <a:lnTo>
                    <a:pt x="1415840" y="1101278"/>
                  </a:lnTo>
                  <a:lnTo>
                    <a:pt x="1405357" y="1079678"/>
                  </a:lnTo>
                  <a:lnTo>
                    <a:pt x="1395191" y="1057760"/>
                  </a:lnTo>
                  <a:lnTo>
                    <a:pt x="1385979" y="1035525"/>
                  </a:lnTo>
                  <a:lnTo>
                    <a:pt x="1376766" y="1012972"/>
                  </a:lnTo>
                  <a:lnTo>
                    <a:pt x="1368189" y="989467"/>
                  </a:lnTo>
                  <a:lnTo>
                    <a:pt x="1360247" y="966278"/>
                  </a:lnTo>
                  <a:lnTo>
                    <a:pt x="1352941" y="943090"/>
                  </a:lnTo>
                  <a:lnTo>
                    <a:pt x="1346269" y="919267"/>
                  </a:lnTo>
                  <a:lnTo>
                    <a:pt x="1339598" y="895126"/>
                  </a:lnTo>
                  <a:lnTo>
                    <a:pt x="1332292" y="892902"/>
                  </a:lnTo>
                  <a:lnTo>
                    <a:pt x="1324985" y="889726"/>
                  </a:lnTo>
                  <a:lnTo>
                    <a:pt x="1318314" y="886232"/>
                  </a:lnTo>
                  <a:lnTo>
                    <a:pt x="1311325" y="882420"/>
                  </a:lnTo>
                  <a:lnTo>
                    <a:pt x="1304654" y="878290"/>
                  </a:lnTo>
                  <a:lnTo>
                    <a:pt x="1298619" y="873208"/>
                  </a:lnTo>
                  <a:lnTo>
                    <a:pt x="1292265" y="867808"/>
                  </a:lnTo>
                  <a:lnTo>
                    <a:pt x="1286547" y="862726"/>
                  </a:lnTo>
                  <a:lnTo>
                    <a:pt x="1280829" y="856373"/>
                  </a:lnTo>
                  <a:lnTo>
                    <a:pt x="1274793" y="850020"/>
                  </a:lnTo>
                  <a:lnTo>
                    <a:pt x="1269710" y="843032"/>
                  </a:lnTo>
                  <a:lnTo>
                    <a:pt x="1264627" y="836044"/>
                  </a:lnTo>
                  <a:lnTo>
                    <a:pt x="1259545" y="828738"/>
                  </a:lnTo>
                  <a:lnTo>
                    <a:pt x="1255097" y="821114"/>
                  </a:lnTo>
                  <a:lnTo>
                    <a:pt x="1250968" y="813491"/>
                  </a:lnTo>
                  <a:lnTo>
                    <a:pt x="1246520" y="805550"/>
                  </a:lnTo>
                  <a:lnTo>
                    <a:pt x="1242708" y="796973"/>
                  </a:lnTo>
                  <a:lnTo>
                    <a:pt x="1239214" y="788714"/>
                  </a:lnTo>
                  <a:lnTo>
                    <a:pt x="1236037" y="780138"/>
                  </a:lnTo>
                  <a:lnTo>
                    <a:pt x="1232860" y="771562"/>
                  </a:lnTo>
                  <a:lnTo>
                    <a:pt x="1230001" y="762667"/>
                  </a:lnTo>
                  <a:lnTo>
                    <a:pt x="1227460" y="753773"/>
                  </a:lnTo>
                  <a:lnTo>
                    <a:pt x="1225554" y="745197"/>
                  </a:lnTo>
                  <a:lnTo>
                    <a:pt x="1223648" y="735985"/>
                  </a:lnTo>
                  <a:lnTo>
                    <a:pt x="1222059" y="727091"/>
                  </a:lnTo>
                  <a:lnTo>
                    <a:pt x="1220471" y="718197"/>
                  </a:lnTo>
                  <a:lnTo>
                    <a:pt x="1219836" y="708985"/>
                  </a:lnTo>
                  <a:lnTo>
                    <a:pt x="1219200" y="700409"/>
                  </a:lnTo>
                  <a:lnTo>
                    <a:pt x="1219200" y="691832"/>
                  </a:lnTo>
                  <a:lnTo>
                    <a:pt x="1219200" y="682938"/>
                  </a:lnTo>
                  <a:lnTo>
                    <a:pt x="1219518" y="674680"/>
                  </a:lnTo>
                  <a:lnTo>
                    <a:pt x="1220153" y="666103"/>
                  </a:lnTo>
                  <a:lnTo>
                    <a:pt x="1221742" y="655621"/>
                  </a:lnTo>
                  <a:lnTo>
                    <a:pt x="1223648" y="645456"/>
                  </a:lnTo>
                  <a:lnTo>
                    <a:pt x="1226824" y="635927"/>
                  </a:lnTo>
                  <a:lnTo>
                    <a:pt x="1229683" y="627350"/>
                  </a:lnTo>
                  <a:lnTo>
                    <a:pt x="1233496" y="618774"/>
                  </a:lnTo>
                  <a:lnTo>
                    <a:pt x="1237943" y="611468"/>
                  </a:lnTo>
                  <a:lnTo>
                    <a:pt x="1242708" y="604162"/>
                  </a:lnTo>
                  <a:lnTo>
                    <a:pt x="1248108" y="598127"/>
                  </a:lnTo>
                  <a:lnTo>
                    <a:pt x="1253827" y="592409"/>
                  </a:lnTo>
                  <a:lnTo>
                    <a:pt x="1259862" y="587009"/>
                  </a:lnTo>
                  <a:lnTo>
                    <a:pt x="1266534" y="581927"/>
                  </a:lnTo>
                  <a:lnTo>
                    <a:pt x="1273522" y="577798"/>
                  </a:lnTo>
                  <a:lnTo>
                    <a:pt x="1280829" y="574304"/>
                  </a:lnTo>
                  <a:lnTo>
                    <a:pt x="1288453" y="570809"/>
                  </a:lnTo>
                  <a:lnTo>
                    <a:pt x="1296395" y="568268"/>
                  </a:lnTo>
                  <a:lnTo>
                    <a:pt x="1304654" y="566045"/>
                  </a:lnTo>
                  <a:lnTo>
                    <a:pt x="1305607" y="551115"/>
                  </a:lnTo>
                  <a:lnTo>
                    <a:pt x="1306560" y="536504"/>
                  </a:lnTo>
                  <a:lnTo>
                    <a:pt x="1308149" y="521892"/>
                  </a:lnTo>
                  <a:lnTo>
                    <a:pt x="1310055" y="507598"/>
                  </a:lnTo>
                  <a:lnTo>
                    <a:pt x="1311961" y="493304"/>
                  </a:lnTo>
                  <a:lnTo>
                    <a:pt x="1314502" y="479010"/>
                  </a:lnTo>
                  <a:lnTo>
                    <a:pt x="1316726" y="465033"/>
                  </a:lnTo>
                  <a:lnTo>
                    <a:pt x="1319267" y="450739"/>
                  </a:lnTo>
                  <a:lnTo>
                    <a:pt x="1322444" y="437081"/>
                  </a:lnTo>
                  <a:lnTo>
                    <a:pt x="1325303" y="423104"/>
                  </a:lnTo>
                  <a:lnTo>
                    <a:pt x="1328797" y="409763"/>
                  </a:lnTo>
                  <a:lnTo>
                    <a:pt x="1332610" y="396422"/>
                  </a:lnTo>
                  <a:lnTo>
                    <a:pt x="1336422" y="383081"/>
                  </a:lnTo>
                  <a:lnTo>
                    <a:pt x="1340869" y="370057"/>
                  </a:lnTo>
                  <a:lnTo>
                    <a:pt x="1344999" y="357034"/>
                  </a:lnTo>
                  <a:lnTo>
                    <a:pt x="1349446" y="344010"/>
                  </a:lnTo>
                  <a:lnTo>
                    <a:pt x="1354529" y="331305"/>
                  </a:lnTo>
                  <a:lnTo>
                    <a:pt x="1359612" y="319234"/>
                  </a:lnTo>
                  <a:lnTo>
                    <a:pt x="1365012" y="306528"/>
                  </a:lnTo>
                  <a:lnTo>
                    <a:pt x="1370095" y="294775"/>
                  </a:lnTo>
                  <a:lnTo>
                    <a:pt x="1376131" y="282705"/>
                  </a:lnTo>
                  <a:lnTo>
                    <a:pt x="1382167" y="270952"/>
                  </a:lnTo>
                  <a:lnTo>
                    <a:pt x="1388202" y="259517"/>
                  </a:lnTo>
                  <a:lnTo>
                    <a:pt x="1394873" y="248081"/>
                  </a:lnTo>
                  <a:lnTo>
                    <a:pt x="1401227" y="236964"/>
                  </a:lnTo>
                  <a:lnTo>
                    <a:pt x="1408216" y="225846"/>
                  </a:lnTo>
                  <a:lnTo>
                    <a:pt x="1414887" y="215046"/>
                  </a:lnTo>
                  <a:lnTo>
                    <a:pt x="1422193" y="204246"/>
                  </a:lnTo>
                  <a:lnTo>
                    <a:pt x="1429817" y="194082"/>
                  </a:lnTo>
                  <a:lnTo>
                    <a:pt x="1437759" y="183917"/>
                  </a:lnTo>
                  <a:lnTo>
                    <a:pt x="1445701" y="174070"/>
                  </a:lnTo>
                  <a:lnTo>
                    <a:pt x="1453643" y="164541"/>
                  </a:lnTo>
                  <a:lnTo>
                    <a:pt x="1461585" y="155011"/>
                  </a:lnTo>
                  <a:lnTo>
                    <a:pt x="1470480" y="145799"/>
                  </a:lnTo>
                  <a:lnTo>
                    <a:pt x="1479057" y="136588"/>
                  </a:lnTo>
                  <a:lnTo>
                    <a:pt x="1488269" y="128329"/>
                  </a:lnTo>
                  <a:lnTo>
                    <a:pt x="1496846" y="119753"/>
                  </a:lnTo>
                  <a:lnTo>
                    <a:pt x="1506377" y="111494"/>
                  </a:lnTo>
                  <a:lnTo>
                    <a:pt x="1515589" y="103235"/>
                  </a:lnTo>
                  <a:lnTo>
                    <a:pt x="1525755" y="95611"/>
                  </a:lnTo>
                  <a:lnTo>
                    <a:pt x="1535285" y="88306"/>
                  </a:lnTo>
                  <a:lnTo>
                    <a:pt x="1545133" y="81000"/>
                  </a:lnTo>
                  <a:lnTo>
                    <a:pt x="1555616" y="74329"/>
                  </a:lnTo>
                  <a:lnTo>
                    <a:pt x="1565781" y="67659"/>
                  </a:lnTo>
                  <a:lnTo>
                    <a:pt x="1576582" y="61306"/>
                  </a:lnTo>
                  <a:lnTo>
                    <a:pt x="1587383" y="54953"/>
                  </a:lnTo>
                  <a:lnTo>
                    <a:pt x="1597866" y="49235"/>
                  </a:lnTo>
                  <a:lnTo>
                    <a:pt x="1608985" y="44153"/>
                  </a:lnTo>
                  <a:lnTo>
                    <a:pt x="1620421" y="38753"/>
                  </a:lnTo>
                  <a:lnTo>
                    <a:pt x="1632175" y="33988"/>
                  </a:lnTo>
                  <a:lnTo>
                    <a:pt x="1643611" y="29541"/>
                  </a:lnTo>
                  <a:lnTo>
                    <a:pt x="1655365" y="25412"/>
                  </a:lnTo>
                  <a:lnTo>
                    <a:pt x="1667119" y="20965"/>
                  </a:lnTo>
                  <a:lnTo>
                    <a:pt x="1679508" y="17471"/>
                  </a:lnTo>
                  <a:lnTo>
                    <a:pt x="1691898" y="14294"/>
                  </a:lnTo>
                  <a:lnTo>
                    <a:pt x="1703969" y="11435"/>
                  </a:lnTo>
                  <a:lnTo>
                    <a:pt x="1716676" y="8894"/>
                  </a:lnTo>
                  <a:lnTo>
                    <a:pt x="1729383" y="6353"/>
                  </a:lnTo>
                  <a:lnTo>
                    <a:pt x="1742408" y="4447"/>
                  </a:lnTo>
                  <a:lnTo>
                    <a:pt x="1755432" y="3177"/>
                  </a:lnTo>
                  <a:lnTo>
                    <a:pt x="1768457" y="1588"/>
                  </a:lnTo>
                  <a:lnTo>
                    <a:pt x="1781799" y="635"/>
                  </a:lnTo>
                  <a:lnTo>
                    <a:pt x="1795459" y="318"/>
                  </a:lnTo>
                  <a:lnTo>
                    <a:pt x="180880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矩形 30" descr="#clear#"/>
            <p:cNvSpPr>
              <a:spLocks noChangeArrowheads="1"/>
            </p:cNvSpPr>
            <p:nvPr/>
          </p:nvSpPr>
          <p:spPr bwMode="auto">
            <a:xfrm>
              <a:off x="2713" y="4984"/>
              <a:ext cx="2425" cy="58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40935" y="1870710"/>
            <a:ext cx="2282190" cy="1969770"/>
            <a:chOff x="8298" y="2946"/>
            <a:chExt cx="3594" cy="3102"/>
          </a:xfrm>
        </p:grpSpPr>
        <p:sp>
          <p:nvSpPr>
            <p:cNvPr id="32" name="六边形 31"/>
            <p:cNvSpPr/>
            <p:nvPr/>
          </p:nvSpPr>
          <p:spPr bwMode="auto">
            <a:xfrm>
              <a:off x="8298" y="2946"/>
              <a:ext cx="3595" cy="310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>
              <a:defPPr>
                <a:defRPr lang="zh-CN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" name="KSO_Shape"/>
            <p:cNvSpPr/>
            <p:nvPr/>
          </p:nvSpPr>
          <p:spPr bwMode="auto">
            <a:xfrm>
              <a:off x="9298" y="3271"/>
              <a:ext cx="1590" cy="1488"/>
            </a:xfrm>
            <a:custGeom>
              <a:avLst/>
              <a:gdLst>
                <a:gd name="T0" fmla="*/ 1264650 w 2063750"/>
                <a:gd name="T1" fmla="*/ 933236 h 1925638"/>
                <a:gd name="T2" fmla="*/ 1205010 w 2063750"/>
                <a:gd name="T3" fmla="*/ 981200 h 1925638"/>
                <a:gd name="T4" fmla="*/ 1169637 w 2063750"/>
                <a:gd name="T5" fmla="*/ 913641 h 1925638"/>
                <a:gd name="T6" fmla="*/ 1863628 w 2063750"/>
                <a:gd name="T7" fmla="*/ 619424 h 1925638"/>
                <a:gd name="T8" fmla="*/ 1873035 w 2063750"/>
                <a:gd name="T9" fmla="*/ 667280 h 1925638"/>
                <a:gd name="T10" fmla="*/ 1691374 w 2063750"/>
                <a:gd name="T11" fmla="*/ 669322 h 1925638"/>
                <a:gd name="T12" fmla="*/ 1696077 w 2063750"/>
                <a:gd name="T13" fmla="*/ 621175 h 1925638"/>
                <a:gd name="T14" fmla="*/ 742063 w 2063750"/>
                <a:gd name="T15" fmla="*/ 629637 h 1925638"/>
                <a:gd name="T16" fmla="*/ 727975 w 2063750"/>
                <a:gd name="T17" fmla="*/ 676034 h 1925638"/>
                <a:gd name="T18" fmla="*/ 550987 w 2063750"/>
                <a:gd name="T19" fmla="*/ 656483 h 1925638"/>
                <a:gd name="T20" fmla="*/ 577990 w 2063750"/>
                <a:gd name="T21" fmla="*/ 615922 h 1925638"/>
                <a:gd name="T22" fmla="*/ 1273128 w 2063750"/>
                <a:gd name="T23" fmla="*/ 560052 h 1925638"/>
                <a:gd name="T24" fmla="*/ 1196826 w 2063750"/>
                <a:gd name="T25" fmla="*/ 846374 h 1925638"/>
                <a:gd name="T26" fmla="*/ 1157651 w 2063750"/>
                <a:gd name="T27" fmla="*/ 551279 h 1925638"/>
                <a:gd name="T28" fmla="*/ 1196634 w 2063750"/>
                <a:gd name="T29" fmla="*/ 394965 h 1925638"/>
                <a:gd name="T30" fmla="*/ 1004375 w 2063750"/>
                <a:gd name="T31" fmla="*/ 453667 h 1925638"/>
                <a:gd name="T32" fmla="*/ 916159 w 2063750"/>
                <a:gd name="T33" fmla="*/ 617446 h 1925638"/>
                <a:gd name="T34" fmla="*/ 942243 w 2063750"/>
                <a:gd name="T35" fmla="*/ 775648 h 1925638"/>
                <a:gd name="T36" fmla="*/ 1065042 w 2063750"/>
                <a:gd name="T37" fmla="*/ 952636 h 1925638"/>
                <a:gd name="T38" fmla="*/ 1352258 w 2063750"/>
                <a:gd name="T39" fmla="*/ 1009577 h 1925638"/>
                <a:gd name="T40" fmla="*/ 1456007 w 2063750"/>
                <a:gd name="T41" fmla="*/ 831122 h 1925638"/>
                <a:gd name="T42" fmla="*/ 1514915 w 2063750"/>
                <a:gd name="T43" fmla="*/ 694346 h 1925638"/>
                <a:gd name="T44" fmla="*/ 1484729 w 2063750"/>
                <a:gd name="T45" fmla="*/ 506499 h 1925638"/>
                <a:gd name="T46" fmla="*/ 1323829 w 2063750"/>
                <a:gd name="T47" fmla="*/ 407879 h 1925638"/>
                <a:gd name="T48" fmla="*/ 1277230 w 2063750"/>
                <a:gd name="T49" fmla="*/ 330686 h 1925638"/>
                <a:gd name="T50" fmla="*/ 1483556 w 2063750"/>
                <a:gd name="T51" fmla="*/ 408467 h 1925638"/>
                <a:gd name="T52" fmla="*/ 1585840 w 2063750"/>
                <a:gd name="T53" fmla="*/ 598074 h 1925638"/>
                <a:gd name="T54" fmla="*/ 1556532 w 2063750"/>
                <a:gd name="T55" fmla="*/ 799717 h 1925638"/>
                <a:gd name="T56" fmla="*/ 1444577 w 2063750"/>
                <a:gd name="T57" fmla="*/ 953809 h 1925638"/>
                <a:gd name="T58" fmla="*/ 1379514 w 2063750"/>
                <a:gd name="T59" fmla="*/ 1234993 h 1925638"/>
                <a:gd name="T60" fmla="*/ 1224769 w 2063750"/>
                <a:gd name="T61" fmla="*/ 1299859 h 1925638"/>
                <a:gd name="T62" fmla="*/ 973458 w 2063750"/>
                <a:gd name="T63" fmla="*/ 1301550 h 1925638"/>
                <a:gd name="T64" fmla="*/ 884643 w 2063750"/>
                <a:gd name="T65" fmla="*/ 1352828 h 1925638"/>
                <a:gd name="T66" fmla="*/ 1171315 w 2063750"/>
                <a:gd name="T67" fmla="*/ 1381250 h 1925638"/>
                <a:gd name="T68" fmla="*/ 1609826 w 2063750"/>
                <a:gd name="T69" fmla="*/ 1205732 h 1925638"/>
                <a:gd name="T70" fmla="*/ 1769285 w 2063750"/>
                <a:gd name="T71" fmla="*/ 1202215 h 1925638"/>
                <a:gd name="T72" fmla="*/ 1698033 w 2063750"/>
                <a:gd name="T73" fmla="*/ 1343539 h 1925638"/>
                <a:gd name="T74" fmla="*/ 1830840 w 2063750"/>
                <a:gd name="T75" fmla="*/ 1309461 h 1925638"/>
                <a:gd name="T76" fmla="*/ 1902362 w 2063750"/>
                <a:gd name="T77" fmla="*/ 1344330 h 1925638"/>
                <a:gd name="T78" fmla="*/ 1805632 w 2063750"/>
                <a:gd name="T79" fmla="*/ 1426962 h 1925638"/>
                <a:gd name="T80" fmla="*/ 1115916 w 2063750"/>
                <a:gd name="T81" fmla="*/ 1759833 h 1925638"/>
                <a:gd name="T82" fmla="*/ 544327 w 2063750"/>
                <a:gd name="T83" fmla="*/ 1713829 h 1925638"/>
                <a:gd name="T84" fmla="*/ 50124 w 2063750"/>
                <a:gd name="T85" fmla="*/ 1388576 h 1925638"/>
                <a:gd name="T86" fmla="*/ 277587 w 2063750"/>
                <a:gd name="T87" fmla="*/ 1364841 h 1925638"/>
                <a:gd name="T88" fmla="*/ 557812 w 2063750"/>
                <a:gd name="T89" fmla="*/ 1209541 h 1925638"/>
                <a:gd name="T90" fmla="*/ 1023426 w 2063750"/>
                <a:gd name="T91" fmla="*/ 1057126 h 1925638"/>
                <a:gd name="T92" fmla="*/ 919090 w 2063750"/>
                <a:gd name="T93" fmla="*/ 864876 h 1925638"/>
                <a:gd name="T94" fmla="*/ 854320 w 2063750"/>
                <a:gd name="T95" fmla="*/ 707847 h 1925638"/>
                <a:gd name="T96" fmla="*/ 887730 w 2063750"/>
                <a:gd name="T97" fmla="*/ 478909 h 1925638"/>
                <a:gd name="T98" fmla="*/ 1065042 w 2063750"/>
                <a:gd name="T99" fmla="*/ 350938 h 1925638"/>
                <a:gd name="T100" fmla="*/ 1690144 w 2063750"/>
                <a:gd name="T101" fmla="*/ 203159 h 1925638"/>
                <a:gd name="T102" fmla="*/ 1700127 w 2063750"/>
                <a:gd name="T103" fmla="*/ 250943 h 1925638"/>
                <a:gd name="T104" fmla="*/ 1558014 w 2063750"/>
                <a:gd name="T105" fmla="*/ 348271 h 1925638"/>
                <a:gd name="T106" fmla="*/ 1655497 w 2063750"/>
                <a:gd name="T107" fmla="*/ 206383 h 1925638"/>
                <a:gd name="T108" fmla="*/ 904489 w 2063750"/>
                <a:gd name="T109" fmla="*/ 306056 h 1925638"/>
                <a:gd name="T110" fmla="*/ 895180 w 2063750"/>
                <a:gd name="T111" fmla="*/ 353841 h 1925638"/>
                <a:gd name="T112" fmla="*/ 757001 w 2063750"/>
                <a:gd name="T113" fmla="*/ 243028 h 1925638"/>
                <a:gd name="T114" fmla="*/ 779982 w 2063750"/>
                <a:gd name="T115" fmla="*/ 199933 h 1925638"/>
                <a:gd name="T116" fmla="*/ 1248509 w 2063750"/>
                <a:gd name="T117" fmla="*/ 28478 h 1925638"/>
                <a:gd name="T118" fmla="*/ 1217149 w 2063750"/>
                <a:gd name="T119" fmla="*/ 197882 h 1925638"/>
                <a:gd name="T120" fmla="*/ 1185497 w 2063750"/>
                <a:gd name="T121" fmla="*/ 28478 h 1925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063750" h="1925638">
                  <a:moveTo>
                    <a:pt x="1310496" y="957198"/>
                  </a:moveTo>
                  <a:lnTo>
                    <a:pt x="1315880" y="957198"/>
                  </a:lnTo>
                  <a:lnTo>
                    <a:pt x="1321581" y="957198"/>
                  </a:lnTo>
                  <a:lnTo>
                    <a:pt x="1326965" y="958465"/>
                  </a:lnTo>
                  <a:lnTo>
                    <a:pt x="1332032" y="959732"/>
                  </a:lnTo>
                  <a:lnTo>
                    <a:pt x="1337099" y="961316"/>
                  </a:lnTo>
                  <a:lnTo>
                    <a:pt x="1341850" y="963533"/>
                  </a:lnTo>
                  <a:lnTo>
                    <a:pt x="1346284" y="966383"/>
                  </a:lnTo>
                  <a:lnTo>
                    <a:pt x="1350718" y="969234"/>
                  </a:lnTo>
                  <a:lnTo>
                    <a:pt x="1354202" y="973035"/>
                  </a:lnTo>
                  <a:lnTo>
                    <a:pt x="1357685" y="976519"/>
                  </a:lnTo>
                  <a:lnTo>
                    <a:pt x="1360536" y="980637"/>
                  </a:lnTo>
                  <a:lnTo>
                    <a:pt x="1363386" y="985072"/>
                  </a:lnTo>
                  <a:lnTo>
                    <a:pt x="1365603" y="989506"/>
                  </a:lnTo>
                  <a:lnTo>
                    <a:pt x="1367503" y="994574"/>
                  </a:lnTo>
                  <a:lnTo>
                    <a:pt x="1369087" y="999959"/>
                  </a:lnTo>
                  <a:lnTo>
                    <a:pt x="1369720" y="1005344"/>
                  </a:lnTo>
                  <a:lnTo>
                    <a:pt x="1370037" y="1010728"/>
                  </a:lnTo>
                  <a:lnTo>
                    <a:pt x="1369720" y="1016113"/>
                  </a:lnTo>
                  <a:lnTo>
                    <a:pt x="1369087" y="1021181"/>
                  </a:lnTo>
                  <a:lnTo>
                    <a:pt x="1367503" y="1026566"/>
                  </a:lnTo>
                  <a:lnTo>
                    <a:pt x="1365603" y="1031634"/>
                  </a:lnTo>
                  <a:lnTo>
                    <a:pt x="1363386" y="1036385"/>
                  </a:lnTo>
                  <a:lnTo>
                    <a:pt x="1360536" y="1040503"/>
                  </a:lnTo>
                  <a:lnTo>
                    <a:pt x="1357685" y="1044620"/>
                  </a:lnTo>
                  <a:lnTo>
                    <a:pt x="1354202" y="1048738"/>
                  </a:lnTo>
                  <a:lnTo>
                    <a:pt x="1350718" y="1051906"/>
                  </a:lnTo>
                  <a:lnTo>
                    <a:pt x="1346284" y="1055073"/>
                  </a:lnTo>
                  <a:lnTo>
                    <a:pt x="1341850" y="1057290"/>
                  </a:lnTo>
                  <a:lnTo>
                    <a:pt x="1337099" y="1059507"/>
                  </a:lnTo>
                  <a:lnTo>
                    <a:pt x="1332032" y="1061408"/>
                  </a:lnTo>
                  <a:lnTo>
                    <a:pt x="1326965" y="1062675"/>
                  </a:lnTo>
                  <a:lnTo>
                    <a:pt x="1321581" y="1063308"/>
                  </a:lnTo>
                  <a:lnTo>
                    <a:pt x="1315880" y="1063625"/>
                  </a:lnTo>
                  <a:lnTo>
                    <a:pt x="1310496" y="1063308"/>
                  </a:lnTo>
                  <a:lnTo>
                    <a:pt x="1305428" y="1062675"/>
                  </a:lnTo>
                  <a:lnTo>
                    <a:pt x="1300361" y="1061408"/>
                  </a:lnTo>
                  <a:lnTo>
                    <a:pt x="1295294" y="1059507"/>
                  </a:lnTo>
                  <a:lnTo>
                    <a:pt x="1290543" y="1057290"/>
                  </a:lnTo>
                  <a:lnTo>
                    <a:pt x="1286109" y="1055073"/>
                  </a:lnTo>
                  <a:lnTo>
                    <a:pt x="1281992" y="1051906"/>
                  </a:lnTo>
                  <a:lnTo>
                    <a:pt x="1278191" y="1048738"/>
                  </a:lnTo>
                  <a:lnTo>
                    <a:pt x="1275024" y="1044620"/>
                  </a:lnTo>
                  <a:lnTo>
                    <a:pt x="1271857" y="1040503"/>
                  </a:lnTo>
                  <a:lnTo>
                    <a:pt x="1269324" y="1036385"/>
                  </a:lnTo>
                  <a:lnTo>
                    <a:pt x="1267107" y="1031634"/>
                  </a:lnTo>
                  <a:lnTo>
                    <a:pt x="1265206" y="1026566"/>
                  </a:lnTo>
                  <a:lnTo>
                    <a:pt x="1263940" y="1021181"/>
                  </a:lnTo>
                  <a:lnTo>
                    <a:pt x="1263306" y="1016113"/>
                  </a:lnTo>
                  <a:lnTo>
                    <a:pt x="1262989" y="1010728"/>
                  </a:lnTo>
                  <a:lnTo>
                    <a:pt x="1263306" y="1005344"/>
                  </a:lnTo>
                  <a:lnTo>
                    <a:pt x="1263940" y="999959"/>
                  </a:lnTo>
                  <a:lnTo>
                    <a:pt x="1265206" y="994574"/>
                  </a:lnTo>
                  <a:lnTo>
                    <a:pt x="1267107" y="989506"/>
                  </a:lnTo>
                  <a:lnTo>
                    <a:pt x="1269324" y="985072"/>
                  </a:lnTo>
                  <a:lnTo>
                    <a:pt x="1271857" y="980637"/>
                  </a:lnTo>
                  <a:lnTo>
                    <a:pt x="1275024" y="976519"/>
                  </a:lnTo>
                  <a:lnTo>
                    <a:pt x="1278191" y="973035"/>
                  </a:lnTo>
                  <a:lnTo>
                    <a:pt x="1281992" y="969234"/>
                  </a:lnTo>
                  <a:lnTo>
                    <a:pt x="1286109" y="966383"/>
                  </a:lnTo>
                  <a:lnTo>
                    <a:pt x="1290543" y="963533"/>
                  </a:lnTo>
                  <a:lnTo>
                    <a:pt x="1295294" y="961316"/>
                  </a:lnTo>
                  <a:lnTo>
                    <a:pt x="1300361" y="959732"/>
                  </a:lnTo>
                  <a:lnTo>
                    <a:pt x="1305428" y="958465"/>
                  </a:lnTo>
                  <a:lnTo>
                    <a:pt x="1310496" y="957198"/>
                  </a:lnTo>
                  <a:close/>
                  <a:moveTo>
                    <a:pt x="1856524" y="666750"/>
                  </a:moveTo>
                  <a:lnTo>
                    <a:pt x="2002690" y="666750"/>
                  </a:lnTo>
                  <a:lnTo>
                    <a:pt x="2005874" y="667066"/>
                  </a:lnTo>
                  <a:lnTo>
                    <a:pt x="2009695" y="667382"/>
                  </a:lnTo>
                  <a:lnTo>
                    <a:pt x="2012561" y="668330"/>
                  </a:lnTo>
                  <a:lnTo>
                    <a:pt x="2016064" y="669595"/>
                  </a:lnTo>
                  <a:lnTo>
                    <a:pt x="2018930" y="670859"/>
                  </a:lnTo>
                  <a:lnTo>
                    <a:pt x="2021796" y="672755"/>
                  </a:lnTo>
                  <a:lnTo>
                    <a:pt x="2024344" y="674335"/>
                  </a:lnTo>
                  <a:lnTo>
                    <a:pt x="2026891" y="676863"/>
                  </a:lnTo>
                  <a:lnTo>
                    <a:pt x="2029121" y="679076"/>
                  </a:lnTo>
                  <a:lnTo>
                    <a:pt x="2031031" y="681920"/>
                  </a:lnTo>
                  <a:lnTo>
                    <a:pt x="2032623" y="684764"/>
                  </a:lnTo>
                  <a:lnTo>
                    <a:pt x="2034216" y="687292"/>
                  </a:lnTo>
                  <a:lnTo>
                    <a:pt x="2035489" y="690769"/>
                  </a:lnTo>
                  <a:lnTo>
                    <a:pt x="2036126" y="693929"/>
                  </a:lnTo>
                  <a:lnTo>
                    <a:pt x="2036763" y="697405"/>
                  </a:lnTo>
                  <a:lnTo>
                    <a:pt x="2036763" y="700566"/>
                  </a:lnTo>
                  <a:lnTo>
                    <a:pt x="2036763" y="704358"/>
                  </a:lnTo>
                  <a:lnTo>
                    <a:pt x="2036126" y="707834"/>
                  </a:lnTo>
                  <a:lnTo>
                    <a:pt x="2035489" y="710995"/>
                  </a:lnTo>
                  <a:lnTo>
                    <a:pt x="2034216" y="714155"/>
                  </a:lnTo>
                  <a:lnTo>
                    <a:pt x="2032623" y="716999"/>
                  </a:lnTo>
                  <a:lnTo>
                    <a:pt x="2031031" y="720160"/>
                  </a:lnTo>
                  <a:lnTo>
                    <a:pt x="2029121" y="722688"/>
                  </a:lnTo>
                  <a:lnTo>
                    <a:pt x="2026891" y="724900"/>
                  </a:lnTo>
                  <a:lnTo>
                    <a:pt x="2024344" y="727112"/>
                  </a:lnTo>
                  <a:lnTo>
                    <a:pt x="2021796" y="729009"/>
                  </a:lnTo>
                  <a:lnTo>
                    <a:pt x="2018930" y="730905"/>
                  </a:lnTo>
                  <a:lnTo>
                    <a:pt x="2016064" y="732169"/>
                  </a:lnTo>
                  <a:lnTo>
                    <a:pt x="2012561" y="733433"/>
                  </a:lnTo>
                  <a:lnTo>
                    <a:pt x="2009695" y="734381"/>
                  </a:lnTo>
                  <a:lnTo>
                    <a:pt x="2005874" y="734697"/>
                  </a:lnTo>
                  <a:lnTo>
                    <a:pt x="2002690" y="735013"/>
                  </a:lnTo>
                  <a:lnTo>
                    <a:pt x="1856524" y="735013"/>
                  </a:lnTo>
                  <a:lnTo>
                    <a:pt x="1853339" y="734697"/>
                  </a:lnTo>
                  <a:lnTo>
                    <a:pt x="1849518" y="734381"/>
                  </a:lnTo>
                  <a:lnTo>
                    <a:pt x="1846652" y="733433"/>
                  </a:lnTo>
                  <a:lnTo>
                    <a:pt x="1843149" y="732169"/>
                  </a:lnTo>
                  <a:lnTo>
                    <a:pt x="1840283" y="730905"/>
                  </a:lnTo>
                  <a:lnTo>
                    <a:pt x="1837417" y="729009"/>
                  </a:lnTo>
                  <a:lnTo>
                    <a:pt x="1834870" y="727112"/>
                  </a:lnTo>
                  <a:lnTo>
                    <a:pt x="1832322" y="724900"/>
                  </a:lnTo>
                  <a:lnTo>
                    <a:pt x="1830093" y="722688"/>
                  </a:lnTo>
                  <a:lnTo>
                    <a:pt x="1828182" y="720160"/>
                  </a:lnTo>
                  <a:lnTo>
                    <a:pt x="1826590" y="716999"/>
                  </a:lnTo>
                  <a:lnTo>
                    <a:pt x="1824998" y="714155"/>
                  </a:lnTo>
                  <a:lnTo>
                    <a:pt x="1823724" y="710995"/>
                  </a:lnTo>
                  <a:lnTo>
                    <a:pt x="1823087" y="707834"/>
                  </a:lnTo>
                  <a:lnTo>
                    <a:pt x="1822450" y="704358"/>
                  </a:lnTo>
                  <a:lnTo>
                    <a:pt x="1822450" y="700566"/>
                  </a:lnTo>
                  <a:lnTo>
                    <a:pt x="1822450" y="697405"/>
                  </a:lnTo>
                  <a:lnTo>
                    <a:pt x="1823087" y="693929"/>
                  </a:lnTo>
                  <a:lnTo>
                    <a:pt x="1823724" y="690769"/>
                  </a:lnTo>
                  <a:lnTo>
                    <a:pt x="1824998" y="687292"/>
                  </a:lnTo>
                  <a:lnTo>
                    <a:pt x="1826590" y="684764"/>
                  </a:lnTo>
                  <a:lnTo>
                    <a:pt x="1828182" y="681920"/>
                  </a:lnTo>
                  <a:lnTo>
                    <a:pt x="1830093" y="679076"/>
                  </a:lnTo>
                  <a:lnTo>
                    <a:pt x="1832322" y="676863"/>
                  </a:lnTo>
                  <a:lnTo>
                    <a:pt x="1834870" y="674335"/>
                  </a:lnTo>
                  <a:lnTo>
                    <a:pt x="1837417" y="672755"/>
                  </a:lnTo>
                  <a:lnTo>
                    <a:pt x="1840283" y="670859"/>
                  </a:lnTo>
                  <a:lnTo>
                    <a:pt x="1843149" y="669595"/>
                  </a:lnTo>
                  <a:lnTo>
                    <a:pt x="1846652" y="668330"/>
                  </a:lnTo>
                  <a:lnTo>
                    <a:pt x="1849518" y="667382"/>
                  </a:lnTo>
                  <a:lnTo>
                    <a:pt x="1853339" y="667066"/>
                  </a:lnTo>
                  <a:lnTo>
                    <a:pt x="1856524" y="666750"/>
                  </a:lnTo>
                  <a:close/>
                  <a:moveTo>
                    <a:pt x="629654" y="666750"/>
                  </a:moveTo>
                  <a:lnTo>
                    <a:pt x="775285" y="666750"/>
                  </a:lnTo>
                  <a:lnTo>
                    <a:pt x="778783" y="667066"/>
                  </a:lnTo>
                  <a:lnTo>
                    <a:pt x="781962" y="667382"/>
                  </a:lnTo>
                  <a:lnTo>
                    <a:pt x="785460" y="668330"/>
                  </a:lnTo>
                  <a:lnTo>
                    <a:pt x="788640" y="669595"/>
                  </a:lnTo>
                  <a:lnTo>
                    <a:pt x="791819" y="670859"/>
                  </a:lnTo>
                  <a:lnTo>
                    <a:pt x="794363" y="672755"/>
                  </a:lnTo>
                  <a:lnTo>
                    <a:pt x="797225" y="674335"/>
                  </a:lnTo>
                  <a:lnTo>
                    <a:pt x="799451" y="676863"/>
                  </a:lnTo>
                  <a:lnTo>
                    <a:pt x="801677" y="679076"/>
                  </a:lnTo>
                  <a:lnTo>
                    <a:pt x="803902" y="681920"/>
                  </a:lnTo>
                  <a:lnTo>
                    <a:pt x="805492" y="684764"/>
                  </a:lnTo>
                  <a:lnTo>
                    <a:pt x="806764" y="687292"/>
                  </a:lnTo>
                  <a:lnTo>
                    <a:pt x="808036" y="690769"/>
                  </a:lnTo>
                  <a:lnTo>
                    <a:pt x="808990" y="693929"/>
                  </a:lnTo>
                  <a:lnTo>
                    <a:pt x="809626" y="697405"/>
                  </a:lnTo>
                  <a:lnTo>
                    <a:pt x="809626" y="700566"/>
                  </a:lnTo>
                  <a:lnTo>
                    <a:pt x="809626" y="704358"/>
                  </a:lnTo>
                  <a:lnTo>
                    <a:pt x="808990" y="707834"/>
                  </a:lnTo>
                  <a:lnTo>
                    <a:pt x="808036" y="710995"/>
                  </a:lnTo>
                  <a:lnTo>
                    <a:pt x="806764" y="714155"/>
                  </a:lnTo>
                  <a:lnTo>
                    <a:pt x="805492" y="716999"/>
                  </a:lnTo>
                  <a:lnTo>
                    <a:pt x="803902" y="720160"/>
                  </a:lnTo>
                  <a:lnTo>
                    <a:pt x="801677" y="722688"/>
                  </a:lnTo>
                  <a:lnTo>
                    <a:pt x="799451" y="724900"/>
                  </a:lnTo>
                  <a:lnTo>
                    <a:pt x="797225" y="727112"/>
                  </a:lnTo>
                  <a:lnTo>
                    <a:pt x="794363" y="729009"/>
                  </a:lnTo>
                  <a:lnTo>
                    <a:pt x="791819" y="730905"/>
                  </a:lnTo>
                  <a:lnTo>
                    <a:pt x="788640" y="732169"/>
                  </a:lnTo>
                  <a:lnTo>
                    <a:pt x="785460" y="733433"/>
                  </a:lnTo>
                  <a:lnTo>
                    <a:pt x="781962" y="734381"/>
                  </a:lnTo>
                  <a:lnTo>
                    <a:pt x="778783" y="734697"/>
                  </a:lnTo>
                  <a:lnTo>
                    <a:pt x="775285" y="735013"/>
                  </a:lnTo>
                  <a:lnTo>
                    <a:pt x="629654" y="735013"/>
                  </a:lnTo>
                  <a:lnTo>
                    <a:pt x="626156" y="734697"/>
                  </a:lnTo>
                  <a:lnTo>
                    <a:pt x="622976" y="734381"/>
                  </a:lnTo>
                  <a:lnTo>
                    <a:pt x="619479" y="733433"/>
                  </a:lnTo>
                  <a:lnTo>
                    <a:pt x="616299" y="732169"/>
                  </a:lnTo>
                  <a:lnTo>
                    <a:pt x="613119" y="730905"/>
                  </a:lnTo>
                  <a:lnTo>
                    <a:pt x="610576" y="729009"/>
                  </a:lnTo>
                  <a:lnTo>
                    <a:pt x="607714" y="727112"/>
                  </a:lnTo>
                  <a:lnTo>
                    <a:pt x="605488" y="724900"/>
                  </a:lnTo>
                  <a:lnTo>
                    <a:pt x="603262" y="722688"/>
                  </a:lnTo>
                  <a:lnTo>
                    <a:pt x="601036" y="720160"/>
                  </a:lnTo>
                  <a:lnTo>
                    <a:pt x="599447" y="716999"/>
                  </a:lnTo>
                  <a:lnTo>
                    <a:pt x="598175" y="714155"/>
                  </a:lnTo>
                  <a:lnTo>
                    <a:pt x="596903" y="710995"/>
                  </a:lnTo>
                  <a:lnTo>
                    <a:pt x="596267" y="707834"/>
                  </a:lnTo>
                  <a:lnTo>
                    <a:pt x="595313" y="704358"/>
                  </a:lnTo>
                  <a:lnTo>
                    <a:pt x="595313" y="700566"/>
                  </a:lnTo>
                  <a:lnTo>
                    <a:pt x="595313" y="697405"/>
                  </a:lnTo>
                  <a:lnTo>
                    <a:pt x="596267" y="693929"/>
                  </a:lnTo>
                  <a:lnTo>
                    <a:pt x="596903" y="690769"/>
                  </a:lnTo>
                  <a:lnTo>
                    <a:pt x="598175" y="687292"/>
                  </a:lnTo>
                  <a:lnTo>
                    <a:pt x="599447" y="684764"/>
                  </a:lnTo>
                  <a:lnTo>
                    <a:pt x="601036" y="681920"/>
                  </a:lnTo>
                  <a:lnTo>
                    <a:pt x="603262" y="679076"/>
                  </a:lnTo>
                  <a:lnTo>
                    <a:pt x="605488" y="676863"/>
                  </a:lnTo>
                  <a:lnTo>
                    <a:pt x="607714" y="674335"/>
                  </a:lnTo>
                  <a:lnTo>
                    <a:pt x="610576" y="672755"/>
                  </a:lnTo>
                  <a:lnTo>
                    <a:pt x="613119" y="670859"/>
                  </a:lnTo>
                  <a:lnTo>
                    <a:pt x="616299" y="669595"/>
                  </a:lnTo>
                  <a:lnTo>
                    <a:pt x="619479" y="668330"/>
                  </a:lnTo>
                  <a:lnTo>
                    <a:pt x="622976" y="667382"/>
                  </a:lnTo>
                  <a:lnTo>
                    <a:pt x="626156" y="667066"/>
                  </a:lnTo>
                  <a:lnTo>
                    <a:pt x="629654" y="666750"/>
                  </a:lnTo>
                  <a:close/>
                  <a:moveTo>
                    <a:pt x="1315880" y="528637"/>
                  </a:moveTo>
                  <a:lnTo>
                    <a:pt x="1321897" y="528954"/>
                  </a:lnTo>
                  <a:lnTo>
                    <a:pt x="1327598" y="529904"/>
                  </a:lnTo>
                  <a:lnTo>
                    <a:pt x="1333615" y="531805"/>
                  </a:lnTo>
                  <a:lnTo>
                    <a:pt x="1339316" y="534655"/>
                  </a:lnTo>
                  <a:lnTo>
                    <a:pt x="1345017" y="537823"/>
                  </a:lnTo>
                  <a:lnTo>
                    <a:pt x="1350084" y="541941"/>
                  </a:lnTo>
                  <a:lnTo>
                    <a:pt x="1354835" y="546375"/>
                  </a:lnTo>
                  <a:lnTo>
                    <a:pt x="1359586" y="551760"/>
                  </a:lnTo>
                  <a:lnTo>
                    <a:pt x="1364020" y="557778"/>
                  </a:lnTo>
                  <a:lnTo>
                    <a:pt x="1367503" y="564430"/>
                  </a:lnTo>
                  <a:lnTo>
                    <a:pt x="1370987" y="571398"/>
                  </a:lnTo>
                  <a:lnTo>
                    <a:pt x="1373837" y="579634"/>
                  </a:lnTo>
                  <a:lnTo>
                    <a:pt x="1375104" y="583751"/>
                  </a:lnTo>
                  <a:lnTo>
                    <a:pt x="1376371" y="588186"/>
                  </a:lnTo>
                  <a:lnTo>
                    <a:pt x="1377955" y="597055"/>
                  </a:lnTo>
                  <a:lnTo>
                    <a:pt x="1379222" y="606557"/>
                  </a:lnTo>
                  <a:lnTo>
                    <a:pt x="1379538" y="616377"/>
                  </a:lnTo>
                  <a:lnTo>
                    <a:pt x="1379222" y="627463"/>
                  </a:lnTo>
                  <a:lnTo>
                    <a:pt x="1378905" y="637915"/>
                  </a:lnTo>
                  <a:lnTo>
                    <a:pt x="1378588" y="647101"/>
                  </a:lnTo>
                  <a:lnTo>
                    <a:pt x="1377955" y="655970"/>
                  </a:lnTo>
                  <a:lnTo>
                    <a:pt x="1376054" y="673074"/>
                  </a:lnTo>
                  <a:lnTo>
                    <a:pt x="1373204" y="690179"/>
                  </a:lnTo>
                  <a:lnTo>
                    <a:pt x="1370037" y="706967"/>
                  </a:lnTo>
                  <a:lnTo>
                    <a:pt x="1366237" y="725021"/>
                  </a:lnTo>
                  <a:lnTo>
                    <a:pt x="1361803" y="745293"/>
                  </a:lnTo>
                  <a:lnTo>
                    <a:pt x="1357369" y="769366"/>
                  </a:lnTo>
                  <a:lnTo>
                    <a:pt x="1352301" y="797873"/>
                  </a:lnTo>
                  <a:lnTo>
                    <a:pt x="1346917" y="830815"/>
                  </a:lnTo>
                  <a:lnTo>
                    <a:pt x="1344384" y="849503"/>
                  </a:lnTo>
                  <a:lnTo>
                    <a:pt x="1341533" y="870092"/>
                  </a:lnTo>
                  <a:lnTo>
                    <a:pt x="1338683" y="892264"/>
                  </a:lnTo>
                  <a:lnTo>
                    <a:pt x="1335832" y="916654"/>
                  </a:lnTo>
                  <a:lnTo>
                    <a:pt x="1296561" y="916654"/>
                  </a:lnTo>
                  <a:lnTo>
                    <a:pt x="1293710" y="892264"/>
                  </a:lnTo>
                  <a:lnTo>
                    <a:pt x="1290860" y="870092"/>
                  </a:lnTo>
                  <a:lnTo>
                    <a:pt x="1288326" y="849820"/>
                  </a:lnTo>
                  <a:lnTo>
                    <a:pt x="1285792" y="831132"/>
                  </a:lnTo>
                  <a:lnTo>
                    <a:pt x="1280092" y="797873"/>
                  </a:lnTo>
                  <a:lnTo>
                    <a:pt x="1275341" y="769366"/>
                  </a:lnTo>
                  <a:lnTo>
                    <a:pt x="1270590" y="745293"/>
                  </a:lnTo>
                  <a:lnTo>
                    <a:pt x="1266473" y="725021"/>
                  </a:lnTo>
                  <a:lnTo>
                    <a:pt x="1262356" y="706967"/>
                  </a:lnTo>
                  <a:lnTo>
                    <a:pt x="1258872" y="690179"/>
                  </a:lnTo>
                  <a:lnTo>
                    <a:pt x="1256339" y="673074"/>
                  </a:lnTo>
                  <a:lnTo>
                    <a:pt x="1254438" y="655970"/>
                  </a:lnTo>
                  <a:lnTo>
                    <a:pt x="1253805" y="647101"/>
                  </a:lnTo>
                  <a:lnTo>
                    <a:pt x="1252855" y="637915"/>
                  </a:lnTo>
                  <a:lnTo>
                    <a:pt x="1252538" y="627463"/>
                  </a:lnTo>
                  <a:lnTo>
                    <a:pt x="1252538" y="616377"/>
                  </a:lnTo>
                  <a:lnTo>
                    <a:pt x="1252855" y="606557"/>
                  </a:lnTo>
                  <a:lnTo>
                    <a:pt x="1254122" y="597055"/>
                  </a:lnTo>
                  <a:lnTo>
                    <a:pt x="1255705" y="588186"/>
                  </a:lnTo>
                  <a:lnTo>
                    <a:pt x="1256972" y="583751"/>
                  </a:lnTo>
                  <a:lnTo>
                    <a:pt x="1258239" y="579634"/>
                  </a:lnTo>
                  <a:lnTo>
                    <a:pt x="1261406" y="571398"/>
                  </a:lnTo>
                  <a:lnTo>
                    <a:pt x="1264573" y="564430"/>
                  </a:lnTo>
                  <a:lnTo>
                    <a:pt x="1268374" y="557778"/>
                  </a:lnTo>
                  <a:lnTo>
                    <a:pt x="1272807" y="551760"/>
                  </a:lnTo>
                  <a:lnTo>
                    <a:pt x="1277241" y="546375"/>
                  </a:lnTo>
                  <a:lnTo>
                    <a:pt x="1281992" y="541941"/>
                  </a:lnTo>
                  <a:lnTo>
                    <a:pt x="1287376" y="537823"/>
                  </a:lnTo>
                  <a:lnTo>
                    <a:pt x="1293077" y="534655"/>
                  </a:lnTo>
                  <a:lnTo>
                    <a:pt x="1298778" y="531805"/>
                  </a:lnTo>
                  <a:lnTo>
                    <a:pt x="1304162" y="529904"/>
                  </a:lnTo>
                  <a:lnTo>
                    <a:pt x="1310179" y="528954"/>
                  </a:lnTo>
                  <a:lnTo>
                    <a:pt x="1315880" y="528637"/>
                  </a:lnTo>
                  <a:close/>
                  <a:moveTo>
                    <a:pt x="1316038" y="427125"/>
                  </a:moveTo>
                  <a:lnTo>
                    <a:pt x="1306196" y="427443"/>
                  </a:lnTo>
                  <a:lnTo>
                    <a:pt x="1296353" y="427761"/>
                  </a:lnTo>
                  <a:lnTo>
                    <a:pt x="1283971" y="428715"/>
                  </a:lnTo>
                  <a:lnTo>
                    <a:pt x="1269048" y="430622"/>
                  </a:lnTo>
                  <a:lnTo>
                    <a:pt x="1252221" y="432529"/>
                  </a:lnTo>
                  <a:lnTo>
                    <a:pt x="1233806" y="435390"/>
                  </a:lnTo>
                  <a:lnTo>
                    <a:pt x="1224281" y="437615"/>
                  </a:lnTo>
                  <a:lnTo>
                    <a:pt x="1214121" y="439523"/>
                  </a:lnTo>
                  <a:lnTo>
                    <a:pt x="1204278" y="441748"/>
                  </a:lnTo>
                  <a:lnTo>
                    <a:pt x="1193483" y="444609"/>
                  </a:lnTo>
                  <a:lnTo>
                    <a:pt x="1183323" y="447470"/>
                  </a:lnTo>
                  <a:lnTo>
                    <a:pt x="1172528" y="450967"/>
                  </a:lnTo>
                  <a:lnTo>
                    <a:pt x="1161733" y="454463"/>
                  </a:lnTo>
                  <a:lnTo>
                    <a:pt x="1150938" y="458914"/>
                  </a:lnTo>
                  <a:lnTo>
                    <a:pt x="1140143" y="463364"/>
                  </a:lnTo>
                  <a:lnTo>
                    <a:pt x="1129348" y="467814"/>
                  </a:lnTo>
                  <a:lnTo>
                    <a:pt x="1118871" y="473218"/>
                  </a:lnTo>
                  <a:lnTo>
                    <a:pt x="1108393" y="478940"/>
                  </a:lnTo>
                  <a:lnTo>
                    <a:pt x="1097916" y="484980"/>
                  </a:lnTo>
                  <a:lnTo>
                    <a:pt x="1088073" y="491338"/>
                  </a:lnTo>
                  <a:lnTo>
                    <a:pt x="1078231" y="498331"/>
                  </a:lnTo>
                  <a:lnTo>
                    <a:pt x="1069023" y="505960"/>
                  </a:lnTo>
                  <a:lnTo>
                    <a:pt x="1059498" y="514225"/>
                  </a:lnTo>
                  <a:lnTo>
                    <a:pt x="1050926" y="522808"/>
                  </a:lnTo>
                  <a:lnTo>
                    <a:pt x="1043623" y="530755"/>
                  </a:lnTo>
                  <a:lnTo>
                    <a:pt x="1036638" y="539656"/>
                  </a:lnTo>
                  <a:lnTo>
                    <a:pt x="1029971" y="548557"/>
                  </a:lnTo>
                  <a:lnTo>
                    <a:pt x="1023938" y="557775"/>
                  </a:lnTo>
                  <a:lnTo>
                    <a:pt x="1018541" y="567312"/>
                  </a:lnTo>
                  <a:lnTo>
                    <a:pt x="1013461" y="577166"/>
                  </a:lnTo>
                  <a:lnTo>
                    <a:pt x="1009333" y="587656"/>
                  </a:lnTo>
                  <a:lnTo>
                    <a:pt x="1005206" y="598464"/>
                  </a:lnTo>
                  <a:lnTo>
                    <a:pt x="1001713" y="608954"/>
                  </a:lnTo>
                  <a:lnTo>
                    <a:pt x="998856" y="620398"/>
                  </a:lnTo>
                  <a:lnTo>
                    <a:pt x="996633" y="632160"/>
                  </a:lnTo>
                  <a:lnTo>
                    <a:pt x="994728" y="643922"/>
                  </a:lnTo>
                  <a:lnTo>
                    <a:pt x="993458" y="656319"/>
                  </a:lnTo>
                  <a:lnTo>
                    <a:pt x="992506" y="668716"/>
                  </a:lnTo>
                  <a:lnTo>
                    <a:pt x="992506" y="681750"/>
                  </a:lnTo>
                  <a:lnTo>
                    <a:pt x="992506" y="694783"/>
                  </a:lnTo>
                  <a:lnTo>
                    <a:pt x="993141" y="707498"/>
                  </a:lnTo>
                  <a:lnTo>
                    <a:pt x="994093" y="719260"/>
                  </a:lnTo>
                  <a:lnTo>
                    <a:pt x="994728" y="730704"/>
                  </a:lnTo>
                  <a:lnTo>
                    <a:pt x="996316" y="741829"/>
                  </a:lnTo>
                  <a:lnTo>
                    <a:pt x="997586" y="752002"/>
                  </a:lnTo>
                  <a:lnTo>
                    <a:pt x="998856" y="762174"/>
                  </a:lnTo>
                  <a:lnTo>
                    <a:pt x="1000443" y="771393"/>
                  </a:lnTo>
                  <a:lnTo>
                    <a:pt x="1002031" y="780611"/>
                  </a:lnTo>
                  <a:lnTo>
                    <a:pt x="1003936" y="789194"/>
                  </a:lnTo>
                  <a:lnTo>
                    <a:pt x="1005841" y="797777"/>
                  </a:lnTo>
                  <a:lnTo>
                    <a:pt x="1008063" y="805724"/>
                  </a:lnTo>
                  <a:lnTo>
                    <a:pt x="1010603" y="813035"/>
                  </a:lnTo>
                  <a:lnTo>
                    <a:pt x="1012826" y="820347"/>
                  </a:lnTo>
                  <a:lnTo>
                    <a:pt x="1015683" y="827022"/>
                  </a:lnTo>
                  <a:lnTo>
                    <a:pt x="1018223" y="833698"/>
                  </a:lnTo>
                  <a:lnTo>
                    <a:pt x="1020763" y="840055"/>
                  </a:lnTo>
                  <a:lnTo>
                    <a:pt x="1023621" y="846095"/>
                  </a:lnTo>
                  <a:lnTo>
                    <a:pt x="1026478" y="851817"/>
                  </a:lnTo>
                  <a:lnTo>
                    <a:pt x="1032828" y="862943"/>
                  </a:lnTo>
                  <a:lnTo>
                    <a:pt x="1039496" y="872797"/>
                  </a:lnTo>
                  <a:lnTo>
                    <a:pt x="1046481" y="882652"/>
                  </a:lnTo>
                  <a:lnTo>
                    <a:pt x="1053466" y="891552"/>
                  </a:lnTo>
                  <a:lnTo>
                    <a:pt x="1061086" y="900135"/>
                  </a:lnTo>
                  <a:lnTo>
                    <a:pt x="1076643" y="917301"/>
                  </a:lnTo>
                  <a:lnTo>
                    <a:pt x="1091883" y="934467"/>
                  </a:lnTo>
                  <a:lnTo>
                    <a:pt x="1099821" y="943367"/>
                  </a:lnTo>
                  <a:lnTo>
                    <a:pt x="1107441" y="952904"/>
                  </a:lnTo>
                  <a:lnTo>
                    <a:pt x="1115061" y="962758"/>
                  </a:lnTo>
                  <a:lnTo>
                    <a:pt x="1122681" y="973566"/>
                  </a:lnTo>
                  <a:lnTo>
                    <a:pt x="1129983" y="985010"/>
                  </a:lnTo>
                  <a:lnTo>
                    <a:pt x="1136968" y="996772"/>
                  </a:lnTo>
                  <a:lnTo>
                    <a:pt x="1143953" y="1009805"/>
                  </a:lnTo>
                  <a:lnTo>
                    <a:pt x="1150938" y="1024427"/>
                  </a:lnTo>
                  <a:lnTo>
                    <a:pt x="1153796" y="1031739"/>
                  </a:lnTo>
                  <a:lnTo>
                    <a:pt x="1157288" y="1039686"/>
                  </a:lnTo>
                  <a:lnTo>
                    <a:pt x="1160146" y="1047633"/>
                  </a:lnTo>
                  <a:lnTo>
                    <a:pt x="1162686" y="1056216"/>
                  </a:lnTo>
                  <a:lnTo>
                    <a:pt x="1165543" y="1064799"/>
                  </a:lnTo>
                  <a:lnTo>
                    <a:pt x="1168083" y="1074017"/>
                  </a:lnTo>
                  <a:lnTo>
                    <a:pt x="1170941" y="1083554"/>
                  </a:lnTo>
                  <a:lnTo>
                    <a:pt x="1173163" y="1093408"/>
                  </a:lnTo>
                  <a:lnTo>
                    <a:pt x="1175386" y="1103580"/>
                  </a:lnTo>
                  <a:lnTo>
                    <a:pt x="1177608" y="1114388"/>
                  </a:lnTo>
                  <a:lnTo>
                    <a:pt x="1179513" y="1125196"/>
                  </a:lnTo>
                  <a:lnTo>
                    <a:pt x="1181418" y="1136958"/>
                  </a:lnTo>
                  <a:lnTo>
                    <a:pt x="1181680" y="1141412"/>
                  </a:lnTo>
                  <a:lnTo>
                    <a:pt x="1456680" y="1141412"/>
                  </a:lnTo>
                  <a:lnTo>
                    <a:pt x="1456691" y="1136958"/>
                  </a:lnTo>
                  <a:lnTo>
                    <a:pt x="1458596" y="1125196"/>
                  </a:lnTo>
                  <a:lnTo>
                    <a:pt x="1460818" y="1114388"/>
                  </a:lnTo>
                  <a:lnTo>
                    <a:pt x="1462723" y="1103580"/>
                  </a:lnTo>
                  <a:lnTo>
                    <a:pt x="1464946" y="1093408"/>
                  </a:lnTo>
                  <a:lnTo>
                    <a:pt x="1467486" y="1083554"/>
                  </a:lnTo>
                  <a:lnTo>
                    <a:pt x="1470026" y="1074017"/>
                  </a:lnTo>
                  <a:lnTo>
                    <a:pt x="1472883" y="1064799"/>
                  </a:lnTo>
                  <a:lnTo>
                    <a:pt x="1475423" y="1056216"/>
                  </a:lnTo>
                  <a:lnTo>
                    <a:pt x="1478281" y="1047633"/>
                  </a:lnTo>
                  <a:lnTo>
                    <a:pt x="1481456" y="1039686"/>
                  </a:lnTo>
                  <a:lnTo>
                    <a:pt x="1484313" y="1031739"/>
                  </a:lnTo>
                  <a:lnTo>
                    <a:pt x="1487806" y="1024427"/>
                  </a:lnTo>
                  <a:lnTo>
                    <a:pt x="1494156" y="1009805"/>
                  </a:lnTo>
                  <a:lnTo>
                    <a:pt x="1501141" y="996772"/>
                  </a:lnTo>
                  <a:lnTo>
                    <a:pt x="1508443" y="985010"/>
                  </a:lnTo>
                  <a:lnTo>
                    <a:pt x="1515746" y="973566"/>
                  </a:lnTo>
                  <a:lnTo>
                    <a:pt x="1523048" y="962758"/>
                  </a:lnTo>
                  <a:lnTo>
                    <a:pt x="1530986" y="952904"/>
                  </a:lnTo>
                  <a:lnTo>
                    <a:pt x="1538606" y="943367"/>
                  </a:lnTo>
                  <a:lnTo>
                    <a:pt x="1546543" y="934467"/>
                  </a:lnTo>
                  <a:lnTo>
                    <a:pt x="1561466" y="917301"/>
                  </a:lnTo>
                  <a:lnTo>
                    <a:pt x="1577341" y="900135"/>
                  </a:lnTo>
                  <a:lnTo>
                    <a:pt x="1584643" y="891552"/>
                  </a:lnTo>
                  <a:lnTo>
                    <a:pt x="1591946" y="882652"/>
                  </a:lnTo>
                  <a:lnTo>
                    <a:pt x="1598613" y="872797"/>
                  </a:lnTo>
                  <a:lnTo>
                    <a:pt x="1605281" y="862943"/>
                  </a:lnTo>
                  <a:lnTo>
                    <a:pt x="1611631" y="851817"/>
                  </a:lnTo>
                  <a:lnTo>
                    <a:pt x="1614806" y="846095"/>
                  </a:lnTo>
                  <a:lnTo>
                    <a:pt x="1617346" y="840055"/>
                  </a:lnTo>
                  <a:lnTo>
                    <a:pt x="1620203" y="833698"/>
                  </a:lnTo>
                  <a:lnTo>
                    <a:pt x="1623061" y="827022"/>
                  </a:lnTo>
                  <a:lnTo>
                    <a:pt x="1625283" y="820347"/>
                  </a:lnTo>
                  <a:lnTo>
                    <a:pt x="1628141" y="813035"/>
                  </a:lnTo>
                  <a:lnTo>
                    <a:pt x="1630046" y="805724"/>
                  </a:lnTo>
                  <a:lnTo>
                    <a:pt x="1632268" y="797777"/>
                  </a:lnTo>
                  <a:lnTo>
                    <a:pt x="1634491" y="789194"/>
                  </a:lnTo>
                  <a:lnTo>
                    <a:pt x="1636396" y="780611"/>
                  </a:lnTo>
                  <a:lnTo>
                    <a:pt x="1637983" y="771393"/>
                  </a:lnTo>
                  <a:lnTo>
                    <a:pt x="1639571" y="762174"/>
                  </a:lnTo>
                  <a:lnTo>
                    <a:pt x="1641158" y="752002"/>
                  </a:lnTo>
                  <a:lnTo>
                    <a:pt x="1642428" y="741829"/>
                  </a:lnTo>
                  <a:lnTo>
                    <a:pt x="1643381" y="730704"/>
                  </a:lnTo>
                  <a:lnTo>
                    <a:pt x="1644333" y="719260"/>
                  </a:lnTo>
                  <a:lnTo>
                    <a:pt x="1644968" y="707498"/>
                  </a:lnTo>
                  <a:lnTo>
                    <a:pt x="1645603" y="694783"/>
                  </a:lnTo>
                  <a:lnTo>
                    <a:pt x="1645921" y="681750"/>
                  </a:lnTo>
                  <a:lnTo>
                    <a:pt x="1645603" y="668716"/>
                  </a:lnTo>
                  <a:lnTo>
                    <a:pt x="1644968" y="656319"/>
                  </a:lnTo>
                  <a:lnTo>
                    <a:pt x="1643698" y="643922"/>
                  </a:lnTo>
                  <a:lnTo>
                    <a:pt x="1641793" y="632160"/>
                  </a:lnTo>
                  <a:lnTo>
                    <a:pt x="1639253" y="620398"/>
                  </a:lnTo>
                  <a:lnTo>
                    <a:pt x="1636396" y="608954"/>
                  </a:lnTo>
                  <a:lnTo>
                    <a:pt x="1632903" y="598464"/>
                  </a:lnTo>
                  <a:lnTo>
                    <a:pt x="1629411" y="587656"/>
                  </a:lnTo>
                  <a:lnTo>
                    <a:pt x="1624648" y="577166"/>
                  </a:lnTo>
                  <a:lnTo>
                    <a:pt x="1619568" y="567312"/>
                  </a:lnTo>
                  <a:lnTo>
                    <a:pt x="1614488" y="557775"/>
                  </a:lnTo>
                  <a:lnTo>
                    <a:pt x="1608456" y="548557"/>
                  </a:lnTo>
                  <a:lnTo>
                    <a:pt x="1602106" y="539656"/>
                  </a:lnTo>
                  <a:lnTo>
                    <a:pt x="1595121" y="530755"/>
                  </a:lnTo>
                  <a:lnTo>
                    <a:pt x="1587183" y="522808"/>
                  </a:lnTo>
                  <a:lnTo>
                    <a:pt x="1578611" y="514225"/>
                  </a:lnTo>
                  <a:lnTo>
                    <a:pt x="1569721" y="505960"/>
                  </a:lnTo>
                  <a:lnTo>
                    <a:pt x="1559878" y="498331"/>
                  </a:lnTo>
                  <a:lnTo>
                    <a:pt x="1550353" y="491338"/>
                  </a:lnTo>
                  <a:lnTo>
                    <a:pt x="1540193" y="484980"/>
                  </a:lnTo>
                  <a:lnTo>
                    <a:pt x="1529716" y="478622"/>
                  </a:lnTo>
                  <a:lnTo>
                    <a:pt x="1519556" y="473218"/>
                  </a:lnTo>
                  <a:lnTo>
                    <a:pt x="1508761" y="467814"/>
                  </a:lnTo>
                  <a:lnTo>
                    <a:pt x="1497966" y="463046"/>
                  </a:lnTo>
                  <a:lnTo>
                    <a:pt x="1487488" y="458596"/>
                  </a:lnTo>
                  <a:lnTo>
                    <a:pt x="1476376" y="454463"/>
                  </a:lnTo>
                  <a:lnTo>
                    <a:pt x="1465581" y="450967"/>
                  </a:lnTo>
                  <a:lnTo>
                    <a:pt x="1455103" y="447470"/>
                  </a:lnTo>
                  <a:lnTo>
                    <a:pt x="1444308" y="444609"/>
                  </a:lnTo>
                  <a:lnTo>
                    <a:pt x="1434148" y="441748"/>
                  </a:lnTo>
                  <a:lnTo>
                    <a:pt x="1423988" y="439523"/>
                  </a:lnTo>
                  <a:lnTo>
                    <a:pt x="1413828" y="437615"/>
                  </a:lnTo>
                  <a:lnTo>
                    <a:pt x="1404303" y="435390"/>
                  </a:lnTo>
                  <a:lnTo>
                    <a:pt x="1385888" y="432529"/>
                  </a:lnTo>
                  <a:lnTo>
                    <a:pt x="1369061" y="430304"/>
                  </a:lnTo>
                  <a:lnTo>
                    <a:pt x="1354456" y="428715"/>
                  </a:lnTo>
                  <a:lnTo>
                    <a:pt x="1342073" y="427761"/>
                  </a:lnTo>
                  <a:lnTo>
                    <a:pt x="1332866" y="427443"/>
                  </a:lnTo>
                  <a:lnTo>
                    <a:pt x="1323023" y="427125"/>
                  </a:lnTo>
                  <a:lnTo>
                    <a:pt x="1316038" y="427125"/>
                  </a:lnTo>
                  <a:close/>
                  <a:moveTo>
                    <a:pt x="1309371" y="354012"/>
                  </a:moveTo>
                  <a:lnTo>
                    <a:pt x="1315403" y="354012"/>
                  </a:lnTo>
                  <a:lnTo>
                    <a:pt x="1322071" y="354012"/>
                  </a:lnTo>
                  <a:lnTo>
                    <a:pt x="1328103" y="354012"/>
                  </a:lnTo>
                  <a:lnTo>
                    <a:pt x="1337628" y="354330"/>
                  </a:lnTo>
                  <a:lnTo>
                    <a:pt x="1350011" y="354966"/>
                  </a:lnTo>
                  <a:lnTo>
                    <a:pt x="1365568" y="356237"/>
                  </a:lnTo>
                  <a:lnTo>
                    <a:pt x="1383666" y="358145"/>
                  </a:lnTo>
                  <a:lnTo>
                    <a:pt x="1403351" y="361006"/>
                  </a:lnTo>
                  <a:lnTo>
                    <a:pt x="1413828" y="362913"/>
                  </a:lnTo>
                  <a:lnTo>
                    <a:pt x="1424941" y="364820"/>
                  </a:lnTo>
                  <a:lnTo>
                    <a:pt x="1436371" y="367363"/>
                  </a:lnTo>
                  <a:lnTo>
                    <a:pt x="1448118" y="369906"/>
                  </a:lnTo>
                  <a:lnTo>
                    <a:pt x="1460183" y="373085"/>
                  </a:lnTo>
                  <a:lnTo>
                    <a:pt x="1471931" y="376264"/>
                  </a:lnTo>
                  <a:lnTo>
                    <a:pt x="1484313" y="380079"/>
                  </a:lnTo>
                  <a:lnTo>
                    <a:pt x="1497013" y="383893"/>
                  </a:lnTo>
                  <a:lnTo>
                    <a:pt x="1509396" y="388661"/>
                  </a:lnTo>
                  <a:lnTo>
                    <a:pt x="1522096" y="393748"/>
                  </a:lnTo>
                  <a:lnTo>
                    <a:pt x="1534478" y="399152"/>
                  </a:lnTo>
                  <a:lnTo>
                    <a:pt x="1547178" y="405191"/>
                  </a:lnTo>
                  <a:lnTo>
                    <a:pt x="1559561" y="411549"/>
                  </a:lnTo>
                  <a:lnTo>
                    <a:pt x="1571943" y="418542"/>
                  </a:lnTo>
                  <a:lnTo>
                    <a:pt x="1584008" y="425854"/>
                  </a:lnTo>
                  <a:lnTo>
                    <a:pt x="1595756" y="433801"/>
                  </a:lnTo>
                  <a:lnTo>
                    <a:pt x="1607186" y="442384"/>
                  </a:lnTo>
                  <a:lnTo>
                    <a:pt x="1618616" y="451602"/>
                  </a:lnTo>
                  <a:lnTo>
                    <a:pt x="1629728" y="461139"/>
                  </a:lnTo>
                  <a:lnTo>
                    <a:pt x="1640206" y="471629"/>
                  </a:lnTo>
                  <a:lnTo>
                    <a:pt x="1650366" y="483073"/>
                  </a:lnTo>
                  <a:lnTo>
                    <a:pt x="1659891" y="494199"/>
                  </a:lnTo>
                  <a:lnTo>
                    <a:pt x="1668463" y="506278"/>
                  </a:lnTo>
                  <a:lnTo>
                    <a:pt x="1672591" y="512318"/>
                  </a:lnTo>
                  <a:lnTo>
                    <a:pt x="1676401" y="518676"/>
                  </a:lnTo>
                  <a:lnTo>
                    <a:pt x="1680211" y="525033"/>
                  </a:lnTo>
                  <a:lnTo>
                    <a:pt x="1683703" y="531391"/>
                  </a:lnTo>
                  <a:lnTo>
                    <a:pt x="1690371" y="544424"/>
                  </a:lnTo>
                  <a:lnTo>
                    <a:pt x="1696403" y="558093"/>
                  </a:lnTo>
                  <a:lnTo>
                    <a:pt x="1701801" y="572398"/>
                  </a:lnTo>
                  <a:lnTo>
                    <a:pt x="1706563" y="586703"/>
                  </a:lnTo>
                  <a:lnTo>
                    <a:pt x="1710056" y="601325"/>
                  </a:lnTo>
                  <a:lnTo>
                    <a:pt x="1713548" y="616266"/>
                  </a:lnTo>
                  <a:lnTo>
                    <a:pt x="1715771" y="631842"/>
                  </a:lnTo>
                  <a:lnTo>
                    <a:pt x="1717993" y="647736"/>
                  </a:lnTo>
                  <a:lnTo>
                    <a:pt x="1718946" y="663948"/>
                  </a:lnTo>
                  <a:lnTo>
                    <a:pt x="1719263" y="680478"/>
                  </a:lnTo>
                  <a:lnTo>
                    <a:pt x="1718946" y="697644"/>
                  </a:lnTo>
                  <a:lnTo>
                    <a:pt x="1718311" y="712584"/>
                  </a:lnTo>
                  <a:lnTo>
                    <a:pt x="1717041" y="727207"/>
                  </a:lnTo>
                  <a:lnTo>
                    <a:pt x="1716088" y="740876"/>
                  </a:lnTo>
                  <a:lnTo>
                    <a:pt x="1714501" y="753909"/>
                  </a:lnTo>
                  <a:lnTo>
                    <a:pt x="1712913" y="766624"/>
                  </a:lnTo>
                  <a:lnTo>
                    <a:pt x="1711326" y="778704"/>
                  </a:lnTo>
                  <a:lnTo>
                    <a:pt x="1709103" y="790148"/>
                  </a:lnTo>
                  <a:lnTo>
                    <a:pt x="1706881" y="801274"/>
                  </a:lnTo>
                  <a:lnTo>
                    <a:pt x="1704658" y="812082"/>
                  </a:lnTo>
                  <a:lnTo>
                    <a:pt x="1701801" y="821936"/>
                  </a:lnTo>
                  <a:lnTo>
                    <a:pt x="1698943" y="831790"/>
                  </a:lnTo>
                  <a:lnTo>
                    <a:pt x="1696086" y="841009"/>
                  </a:lnTo>
                  <a:lnTo>
                    <a:pt x="1692911" y="849910"/>
                  </a:lnTo>
                  <a:lnTo>
                    <a:pt x="1689736" y="858175"/>
                  </a:lnTo>
                  <a:lnTo>
                    <a:pt x="1686243" y="866122"/>
                  </a:lnTo>
                  <a:lnTo>
                    <a:pt x="1682751" y="874069"/>
                  </a:lnTo>
                  <a:lnTo>
                    <a:pt x="1679258" y="881698"/>
                  </a:lnTo>
                  <a:lnTo>
                    <a:pt x="1675448" y="888691"/>
                  </a:lnTo>
                  <a:lnTo>
                    <a:pt x="1671321" y="895367"/>
                  </a:lnTo>
                  <a:lnTo>
                    <a:pt x="1667828" y="902042"/>
                  </a:lnTo>
                  <a:lnTo>
                    <a:pt x="1659573" y="914440"/>
                  </a:lnTo>
                  <a:lnTo>
                    <a:pt x="1651001" y="925884"/>
                  </a:lnTo>
                  <a:lnTo>
                    <a:pt x="1642428" y="936692"/>
                  </a:lnTo>
                  <a:lnTo>
                    <a:pt x="1633856" y="947182"/>
                  </a:lnTo>
                  <a:lnTo>
                    <a:pt x="1624648" y="957036"/>
                  </a:lnTo>
                  <a:lnTo>
                    <a:pt x="1615758" y="966891"/>
                  </a:lnTo>
                  <a:lnTo>
                    <a:pt x="1602423" y="981831"/>
                  </a:lnTo>
                  <a:lnTo>
                    <a:pt x="1595756" y="989460"/>
                  </a:lnTo>
                  <a:lnTo>
                    <a:pt x="1589406" y="997407"/>
                  </a:lnTo>
                  <a:lnTo>
                    <a:pt x="1583056" y="1005672"/>
                  </a:lnTo>
                  <a:lnTo>
                    <a:pt x="1576706" y="1014255"/>
                  </a:lnTo>
                  <a:lnTo>
                    <a:pt x="1570991" y="1023474"/>
                  </a:lnTo>
                  <a:lnTo>
                    <a:pt x="1564958" y="1033010"/>
                  </a:lnTo>
                  <a:lnTo>
                    <a:pt x="1559561" y="1043818"/>
                  </a:lnTo>
                  <a:lnTo>
                    <a:pt x="1554163" y="1054626"/>
                  </a:lnTo>
                  <a:lnTo>
                    <a:pt x="1549083" y="1067024"/>
                  </a:lnTo>
                  <a:lnTo>
                    <a:pt x="1544638" y="1080057"/>
                  </a:lnTo>
                  <a:lnTo>
                    <a:pt x="1540193" y="1094680"/>
                  </a:lnTo>
                  <a:lnTo>
                    <a:pt x="1536383" y="1110256"/>
                  </a:lnTo>
                  <a:lnTo>
                    <a:pt x="1532891" y="1127104"/>
                  </a:lnTo>
                  <a:lnTo>
                    <a:pt x="1529716" y="1144905"/>
                  </a:lnTo>
                  <a:lnTo>
                    <a:pt x="1529716" y="1286999"/>
                  </a:lnTo>
                  <a:lnTo>
                    <a:pt x="1526858" y="1293992"/>
                  </a:lnTo>
                  <a:lnTo>
                    <a:pt x="1525906" y="1296535"/>
                  </a:lnTo>
                  <a:lnTo>
                    <a:pt x="1523366" y="1300986"/>
                  </a:lnTo>
                  <a:lnTo>
                    <a:pt x="1520508" y="1306072"/>
                  </a:lnTo>
                  <a:lnTo>
                    <a:pt x="1516063" y="1312747"/>
                  </a:lnTo>
                  <a:lnTo>
                    <a:pt x="1510348" y="1320694"/>
                  </a:lnTo>
                  <a:lnTo>
                    <a:pt x="1503046" y="1328641"/>
                  </a:lnTo>
                  <a:lnTo>
                    <a:pt x="1499236" y="1333410"/>
                  </a:lnTo>
                  <a:lnTo>
                    <a:pt x="1494473" y="1337542"/>
                  </a:lnTo>
                  <a:lnTo>
                    <a:pt x="1489393" y="1342310"/>
                  </a:lnTo>
                  <a:lnTo>
                    <a:pt x="1483996" y="1346761"/>
                  </a:lnTo>
                  <a:lnTo>
                    <a:pt x="1478281" y="1351211"/>
                  </a:lnTo>
                  <a:lnTo>
                    <a:pt x="1471931" y="1355979"/>
                  </a:lnTo>
                  <a:lnTo>
                    <a:pt x="1465263" y="1360748"/>
                  </a:lnTo>
                  <a:lnTo>
                    <a:pt x="1457961" y="1365516"/>
                  </a:lnTo>
                  <a:lnTo>
                    <a:pt x="1450341" y="1369648"/>
                  </a:lnTo>
                  <a:lnTo>
                    <a:pt x="1442086" y="1374417"/>
                  </a:lnTo>
                  <a:lnTo>
                    <a:pt x="1432878" y="1378867"/>
                  </a:lnTo>
                  <a:lnTo>
                    <a:pt x="1423671" y="1382682"/>
                  </a:lnTo>
                  <a:lnTo>
                    <a:pt x="1413511" y="1386814"/>
                  </a:lnTo>
                  <a:lnTo>
                    <a:pt x="1403351" y="1390311"/>
                  </a:lnTo>
                  <a:lnTo>
                    <a:pt x="1392238" y="1394125"/>
                  </a:lnTo>
                  <a:lnTo>
                    <a:pt x="1380173" y="1397622"/>
                  </a:lnTo>
                  <a:lnTo>
                    <a:pt x="1367791" y="1400483"/>
                  </a:lnTo>
                  <a:lnTo>
                    <a:pt x="1354773" y="1403662"/>
                  </a:lnTo>
                  <a:lnTo>
                    <a:pt x="1341121" y="1405887"/>
                  </a:lnTo>
                  <a:lnTo>
                    <a:pt x="1326833" y="1407794"/>
                  </a:lnTo>
                  <a:lnTo>
                    <a:pt x="1324611" y="1408112"/>
                  </a:lnTo>
                  <a:lnTo>
                    <a:pt x="1311276" y="1407794"/>
                  </a:lnTo>
                  <a:lnTo>
                    <a:pt x="1296988" y="1405887"/>
                  </a:lnTo>
                  <a:lnTo>
                    <a:pt x="1283336" y="1403662"/>
                  </a:lnTo>
                  <a:lnTo>
                    <a:pt x="1270318" y="1400483"/>
                  </a:lnTo>
                  <a:lnTo>
                    <a:pt x="1257936" y="1397622"/>
                  </a:lnTo>
                  <a:lnTo>
                    <a:pt x="1246188" y="1394125"/>
                  </a:lnTo>
                  <a:lnTo>
                    <a:pt x="1235076" y="1390311"/>
                  </a:lnTo>
                  <a:lnTo>
                    <a:pt x="1224598" y="1386814"/>
                  </a:lnTo>
                  <a:lnTo>
                    <a:pt x="1214438" y="1382682"/>
                  </a:lnTo>
                  <a:lnTo>
                    <a:pt x="1205231" y="1378867"/>
                  </a:lnTo>
                  <a:lnTo>
                    <a:pt x="1196658" y="1374417"/>
                  </a:lnTo>
                  <a:lnTo>
                    <a:pt x="1192940" y="1372348"/>
                  </a:lnTo>
                  <a:lnTo>
                    <a:pt x="1177471" y="1376937"/>
                  </a:lnTo>
                  <a:lnTo>
                    <a:pt x="1156831" y="1382967"/>
                  </a:lnTo>
                  <a:lnTo>
                    <a:pt x="1135872" y="1388679"/>
                  </a:lnTo>
                  <a:lnTo>
                    <a:pt x="1094591" y="1399787"/>
                  </a:lnTo>
                  <a:lnTo>
                    <a:pt x="1054580" y="1409625"/>
                  </a:lnTo>
                  <a:lnTo>
                    <a:pt x="1017744" y="1419462"/>
                  </a:lnTo>
                  <a:lnTo>
                    <a:pt x="985672" y="1428031"/>
                  </a:lnTo>
                  <a:lnTo>
                    <a:pt x="971700" y="1432157"/>
                  </a:lnTo>
                  <a:lnTo>
                    <a:pt x="959633" y="1436282"/>
                  </a:lnTo>
                  <a:lnTo>
                    <a:pt x="949471" y="1439773"/>
                  </a:lnTo>
                  <a:lnTo>
                    <a:pt x="941215" y="1443581"/>
                  </a:lnTo>
                  <a:lnTo>
                    <a:pt x="938357" y="1445168"/>
                  </a:lnTo>
                  <a:lnTo>
                    <a:pt x="935499" y="1446755"/>
                  </a:lnTo>
                  <a:lnTo>
                    <a:pt x="933594" y="1448024"/>
                  </a:lnTo>
                  <a:lnTo>
                    <a:pt x="932324" y="1449928"/>
                  </a:lnTo>
                  <a:lnTo>
                    <a:pt x="932006" y="1451198"/>
                  </a:lnTo>
                  <a:lnTo>
                    <a:pt x="932006" y="1452784"/>
                  </a:lnTo>
                  <a:lnTo>
                    <a:pt x="932641" y="1454054"/>
                  </a:lnTo>
                  <a:lnTo>
                    <a:pt x="934229" y="1455641"/>
                  </a:lnTo>
                  <a:lnTo>
                    <a:pt x="938675" y="1457862"/>
                  </a:lnTo>
                  <a:lnTo>
                    <a:pt x="944390" y="1460401"/>
                  </a:lnTo>
                  <a:lnTo>
                    <a:pt x="950741" y="1462940"/>
                  </a:lnTo>
                  <a:lnTo>
                    <a:pt x="958363" y="1465161"/>
                  </a:lnTo>
                  <a:lnTo>
                    <a:pt x="966619" y="1467065"/>
                  </a:lnTo>
                  <a:lnTo>
                    <a:pt x="976145" y="1469604"/>
                  </a:lnTo>
                  <a:lnTo>
                    <a:pt x="985672" y="1471508"/>
                  </a:lnTo>
                  <a:lnTo>
                    <a:pt x="996468" y="1473412"/>
                  </a:lnTo>
                  <a:lnTo>
                    <a:pt x="1019014" y="1477538"/>
                  </a:lnTo>
                  <a:lnTo>
                    <a:pt x="1043783" y="1481029"/>
                  </a:lnTo>
                  <a:lnTo>
                    <a:pt x="1069505" y="1484202"/>
                  </a:lnTo>
                  <a:lnTo>
                    <a:pt x="1095861" y="1486741"/>
                  </a:lnTo>
                  <a:lnTo>
                    <a:pt x="1122218" y="1489597"/>
                  </a:lnTo>
                  <a:lnTo>
                    <a:pt x="1147939" y="1491819"/>
                  </a:lnTo>
                  <a:lnTo>
                    <a:pt x="1172708" y="1493723"/>
                  </a:lnTo>
                  <a:lnTo>
                    <a:pt x="1195889" y="1495309"/>
                  </a:lnTo>
                  <a:lnTo>
                    <a:pt x="1233995" y="1497214"/>
                  </a:lnTo>
                  <a:lnTo>
                    <a:pt x="1247967" y="1497848"/>
                  </a:lnTo>
                  <a:lnTo>
                    <a:pt x="1257811" y="1497848"/>
                  </a:lnTo>
                  <a:lnTo>
                    <a:pt x="1260034" y="1497848"/>
                  </a:lnTo>
                  <a:lnTo>
                    <a:pt x="1262574" y="1497531"/>
                  </a:lnTo>
                  <a:lnTo>
                    <a:pt x="1268925" y="1495944"/>
                  </a:lnTo>
                  <a:lnTo>
                    <a:pt x="1276864" y="1493723"/>
                  </a:lnTo>
                  <a:lnTo>
                    <a:pt x="1286391" y="1490549"/>
                  </a:lnTo>
                  <a:lnTo>
                    <a:pt x="1297187" y="1486106"/>
                  </a:lnTo>
                  <a:lnTo>
                    <a:pt x="1309254" y="1481663"/>
                  </a:lnTo>
                  <a:lnTo>
                    <a:pt x="1337516" y="1470239"/>
                  </a:lnTo>
                  <a:lnTo>
                    <a:pt x="1369588" y="1456593"/>
                  </a:lnTo>
                  <a:lnTo>
                    <a:pt x="1404836" y="1440725"/>
                  </a:lnTo>
                  <a:lnTo>
                    <a:pt x="1483271" y="1406768"/>
                  </a:lnTo>
                  <a:lnTo>
                    <a:pt x="1524870" y="1388679"/>
                  </a:lnTo>
                  <a:lnTo>
                    <a:pt x="1566786" y="1370908"/>
                  </a:lnTo>
                  <a:lnTo>
                    <a:pt x="1608703" y="1354088"/>
                  </a:lnTo>
                  <a:lnTo>
                    <a:pt x="1629343" y="1346154"/>
                  </a:lnTo>
                  <a:lnTo>
                    <a:pt x="1649666" y="1337903"/>
                  </a:lnTo>
                  <a:lnTo>
                    <a:pt x="1669672" y="1330604"/>
                  </a:lnTo>
                  <a:lnTo>
                    <a:pt x="1689043" y="1323622"/>
                  </a:lnTo>
                  <a:lnTo>
                    <a:pt x="1708095" y="1317275"/>
                  </a:lnTo>
                  <a:lnTo>
                    <a:pt x="1726513" y="1311246"/>
                  </a:lnTo>
                  <a:lnTo>
                    <a:pt x="1743978" y="1305851"/>
                  </a:lnTo>
                  <a:lnTo>
                    <a:pt x="1760491" y="1301725"/>
                  </a:lnTo>
                  <a:lnTo>
                    <a:pt x="1776368" y="1297599"/>
                  </a:lnTo>
                  <a:lnTo>
                    <a:pt x="1790976" y="1294743"/>
                  </a:lnTo>
                  <a:lnTo>
                    <a:pt x="1804630" y="1292204"/>
                  </a:lnTo>
                  <a:lnTo>
                    <a:pt x="1817650" y="1290618"/>
                  </a:lnTo>
                  <a:lnTo>
                    <a:pt x="1829717" y="1289031"/>
                  </a:lnTo>
                  <a:lnTo>
                    <a:pt x="1840831" y="1288396"/>
                  </a:lnTo>
                  <a:lnTo>
                    <a:pt x="1851310" y="1287762"/>
                  </a:lnTo>
                  <a:lnTo>
                    <a:pt x="1860836" y="1287127"/>
                  </a:lnTo>
                  <a:lnTo>
                    <a:pt x="1869728" y="1287762"/>
                  </a:lnTo>
                  <a:lnTo>
                    <a:pt x="1877984" y="1288396"/>
                  </a:lnTo>
                  <a:lnTo>
                    <a:pt x="1885605" y="1289348"/>
                  </a:lnTo>
                  <a:lnTo>
                    <a:pt x="1892274" y="1290618"/>
                  </a:lnTo>
                  <a:lnTo>
                    <a:pt x="1898307" y="1292204"/>
                  </a:lnTo>
                  <a:lnTo>
                    <a:pt x="1904023" y="1294426"/>
                  </a:lnTo>
                  <a:lnTo>
                    <a:pt x="1908469" y="1296647"/>
                  </a:lnTo>
                  <a:lnTo>
                    <a:pt x="1912914" y="1298869"/>
                  </a:lnTo>
                  <a:lnTo>
                    <a:pt x="1916725" y="1302042"/>
                  </a:lnTo>
                  <a:lnTo>
                    <a:pt x="1919901" y="1304899"/>
                  </a:lnTo>
                  <a:lnTo>
                    <a:pt x="1922441" y="1308389"/>
                  </a:lnTo>
                  <a:lnTo>
                    <a:pt x="1924664" y="1311880"/>
                  </a:lnTo>
                  <a:lnTo>
                    <a:pt x="1926252" y="1315688"/>
                  </a:lnTo>
                  <a:lnTo>
                    <a:pt x="1927522" y="1319497"/>
                  </a:lnTo>
                  <a:lnTo>
                    <a:pt x="1928157" y="1323622"/>
                  </a:lnTo>
                  <a:lnTo>
                    <a:pt x="1928474" y="1328065"/>
                  </a:lnTo>
                  <a:lnTo>
                    <a:pt x="1928474" y="1332825"/>
                  </a:lnTo>
                  <a:lnTo>
                    <a:pt x="1928157" y="1336951"/>
                  </a:lnTo>
                  <a:lnTo>
                    <a:pt x="1927522" y="1342029"/>
                  </a:lnTo>
                  <a:lnTo>
                    <a:pt x="1926252" y="1346789"/>
                  </a:lnTo>
                  <a:lnTo>
                    <a:pt x="1924981" y="1351549"/>
                  </a:lnTo>
                  <a:lnTo>
                    <a:pt x="1923711" y="1356627"/>
                  </a:lnTo>
                  <a:lnTo>
                    <a:pt x="1921488" y="1361704"/>
                  </a:lnTo>
                  <a:lnTo>
                    <a:pt x="1919583" y="1366782"/>
                  </a:lnTo>
                  <a:lnTo>
                    <a:pt x="1917728" y="1370490"/>
                  </a:lnTo>
                  <a:lnTo>
                    <a:pt x="1673225" y="1539875"/>
                  </a:lnTo>
                  <a:lnTo>
                    <a:pt x="1839536" y="1455101"/>
                  </a:lnTo>
                  <a:lnTo>
                    <a:pt x="1835829" y="1457509"/>
                  </a:lnTo>
                  <a:lnTo>
                    <a:pt x="1835750" y="1457545"/>
                  </a:lnTo>
                  <a:lnTo>
                    <a:pt x="1831940" y="1459449"/>
                  </a:lnTo>
                  <a:lnTo>
                    <a:pt x="1834797" y="1458179"/>
                  </a:lnTo>
                  <a:lnTo>
                    <a:pt x="1835829" y="1457509"/>
                  </a:lnTo>
                  <a:lnTo>
                    <a:pt x="1846229" y="1452784"/>
                  </a:lnTo>
                  <a:lnTo>
                    <a:pt x="1861789" y="1446437"/>
                  </a:lnTo>
                  <a:lnTo>
                    <a:pt x="1871633" y="1442629"/>
                  </a:lnTo>
                  <a:lnTo>
                    <a:pt x="1882112" y="1438821"/>
                  </a:lnTo>
                  <a:lnTo>
                    <a:pt x="1893226" y="1435013"/>
                  </a:lnTo>
                  <a:lnTo>
                    <a:pt x="1905293" y="1431204"/>
                  </a:lnTo>
                  <a:lnTo>
                    <a:pt x="1917995" y="1427714"/>
                  </a:lnTo>
                  <a:lnTo>
                    <a:pt x="1930697" y="1424857"/>
                  </a:lnTo>
                  <a:lnTo>
                    <a:pt x="1944034" y="1422001"/>
                  </a:lnTo>
                  <a:lnTo>
                    <a:pt x="1957054" y="1420097"/>
                  </a:lnTo>
                  <a:lnTo>
                    <a:pt x="1970391" y="1418828"/>
                  </a:lnTo>
                  <a:lnTo>
                    <a:pt x="1977059" y="1418510"/>
                  </a:lnTo>
                  <a:lnTo>
                    <a:pt x="1983410" y="1418193"/>
                  </a:lnTo>
                  <a:lnTo>
                    <a:pt x="1989761" y="1418510"/>
                  </a:lnTo>
                  <a:lnTo>
                    <a:pt x="1995795" y="1418828"/>
                  </a:lnTo>
                  <a:lnTo>
                    <a:pt x="2001828" y="1419780"/>
                  </a:lnTo>
                  <a:lnTo>
                    <a:pt x="2007862" y="1420732"/>
                  </a:lnTo>
                  <a:lnTo>
                    <a:pt x="2013577" y="1421684"/>
                  </a:lnTo>
                  <a:lnTo>
                    <a:pt x="2018658" y="1423588"/>
                  </a:lnTo>
                  <a:lnTo>
                    <a:pt x="2023739" y="1425175"/>
                  </a:lnTo>
                  <a:lnTo>
                    <a:pt x="2028820" y="1427079"/>
                  </a:lnTo>
                  <a:lnTo>
                    <a:pt x="2033265" y="1429618"/>
                  </a:lnTo>
                  <a:lnTo>
                    <a:pt x="2037394" y="1431839"/>
                  </a:lnTo>
                  <a:lnTo>
                    <a:pt x="2041839" y="1434378"/>
                  </a:lnTo>
                  <a:lnTo>
                    <a:pt x="2045650" y="1437234"/>
                  </a:lnTo>
                  <a:lnTo>
                    <a:pt x="2048825" y="1439773"/>
                  </a:lnTo>
                  <a:lnTo>
                    <a:pt x="2052001" y="1442946"/>
                  </a:lnTo>
                  <a:lnTo>
                    <a:pt x="2054859" y="1445803"/>
                  </a:lnTo>
                  <a:lnTo>
                    <a:pt x="2057082" y="1449294"/>
                  </a:lnTo>
                  <a:lnTo>
                    <a:pt x="2059305" y="1452467"/>
                  </a:lnTo>
                  <a:lnTo>
                    <a:pt x="2060892" y="1455958"/>
                  </a:lnTo>
                  <a:lnTo>
                    <a:pt x="2062162" y="1459131"/>
                  </a:lnTo>
                  <a:lnTo>
                    <a:pt x="2063115" y="1462622"/>
                  </a:lnTo>
                  <a:lnTo>
                    <a:pt x="2063433" y="1465796"/>
                  </a:lnTo>
                  <a:lnTo>
                    <a:pt x="2063750" y="1469287"/>
                  </a:lnTo>
                  <a:lnTo>
                    <a:pt x="2063433" y="1472778"/>
                  </a:lnTo>
                  <a:lnTo>
                    <a:pt x="2062480" y="1476268"/>
                  </a:lnTo>
                  <a:lnTo>
                    <a:pt x="2061210" y="1479442"/>
                  </a:lnTo>
                  <a:lnTo>
                    <a:pt x="2059622" y="1482933"/>
                  </a:lnTo>
                  <a:lnTo>
                    <a:pt x="2057082" y="1485789"/>
                  </a:lnTo>
                  <a:lnTo>
                    <a:pt x="2054541" y="1489280"/>
                  </a:lnTo>
                  <a:lnTo>
                    <a:pt x="2051048" y="1492136"/>
                  </a:lnTo>
                  <a:lnTo>
                    <a:pt x="2047555" y="1495309"/>
                  </a:lnTo>
                  <a:lnTo>
                    <a:pt x="2043110" y="1497848"/>
                  </a:lnTo>
                  <a:lnTo>
                    <a:pt x="2038029" y="1500704"/>
                  </a:lnTo>
                  <a:lnTo>
                    <a:pt x="2017071" y="1511494"/>
                  </a:lnTo>
                  <a:lnTo>
                    <a:pt x="1995795" y="1522919"/>
                  </a:lnTo>
                  <a:lnTo>
                    <a:pt x="1975154" y="1534344"/>
                  </a:lnTo>
                  <a:lnTo>
                    <a:pt x="1956101" y="1545451"/>
                  </a:lnTo>
                  <a:lnTo>
                    <a:pt x="1926252" y="1562271"/>
                  </a:lnTo>
                  <a:lnTo>
                    <a:pt x="1914502" y="1569252"/>
                  </a:lnTo>
                  <a:lnTo>
                    <a:pt x="1983410" y="1527997"/>
                  </a:lnTo>
                  <a:lnTo>
                    <a:pt x="1511215" y="1778704"/>
                  </a:lnTo>
                  <a:lnTo>
                    <a:pt x="1498196" y="1785369"/>
                  </a:lnTo>
                  <a:lnTo>
                    <a:pt x="1482953" y="1792985"/>
                  </a:lnTo>
                  <a:lnTo>
                    <a:pt x="1462948" y="1802823"/>
                  </a:lnTo>
                  <a:lnTo>
                    <a:pt x="1438814" y="1814248"/>
                  </a:lnTo>
                  <a:lnTo>
                    <a:pt x="1410870" y="1827259"/>
                  </a:lnTo>
                  <a:lnTo>
                    <a:pt x="1380385" y="1841223"/>
                  </a:lnTo>
                  <a:lnTo>
                    <a:pt x="1347678" y="1855186"/>
                  </a:lnTo>
                  <a:lnTo>
                    <a:pt x="1313382" y="1869150"/>
                  </a:lnTo>
                  <a:lnTo>
                    <a:pt x="1295917" y="1876131"/>
                  </a:lnTo>
                  <a:lnTo>
                    <a:pt x="1278769" y="1882796"/>
                  </a:lnTo>
                  <a:lnTo>
                    <a:pt x="1260987" y="1889143"/>
                  </a:lnTo>
                  <a:lnTo>
                    <a:pt x="1243204" y="1895172"/>
                  </a:lnTo>
                  <a:lnTo>
                    <a:pt x="1225739" y="1900885"/>
                  </a:lnTo>
                  <a:lnTo>
                    <a:pt x="1208909" y="1905962"/>
                  </a:lnTo>
                  <a:lnTo>
                    <a:pt x="1191761" y="1910723"/>
                  </a:lnTo>
                  <a:lnTo>
                    <a:pt x="1175248" y="1914848"/>
                  </a:lnTo>
                  <a:lnTo>
                    <a:pt x="1159371" y="1918656"/>
                  </a:lnTo>
                  <a:lnTo>
                    <a:pt x="1144129" y="1921513"/>
                  </a:lnTo>
                  <a:lnTo>
                    <a:pt x="1129204" y="1923417"/>
                  </a:lnTo>
                  <a:lnTo>
                    <a:pt x="1115232" y="1925004"/>
                  </a:lnTo>
                  <a:lnTo>
                    <a:pt x="1108563" y="1925321"/>
                  </a:lnTo>
                  <a:lnTo>
                    <a:pt x="1102212" y="1925638"/>
                  </a:lnTo>
                  <a:lnTo>
                    <a:pt x="1095861" y="1925638"/>
                  </a:lnTo>
                  <a:lnTo>
                    <a:pt x="1089828" y="1925321"/>
                  </a:lnTo>
                  <a:lnTo>
                    <a:pt x="1076808" y="1924051"/>
                  </a:lnTo>
                  <a:lnTo>
                    <a:pt x="1061884" y="1922465"/>
                  </a:lnTo>
                  <a:lnTo>
                    <a:pt x="1025683" y="1918656"/>
                  </a:lnTo>
                  <a:lnTo>
                    <a:pt x="983131" y="1912944"/>
                  </a:lnTo>
                  <a:lnTo>
                    <a:pt x="934546" y="1906280"/>
                  </a:lnTo>
                  <a:lnTo>
                    <a:pt x="824992" y="1890412"/>
                  </a:lnTo>
                  <a:lnTo>
                    <a:pt x="707181" y="1872958"/>
                  </a:lnTo>
                  <a:lnTo>
                    <a:pt x="589688" y="1856138"/>
                  </a:lnTo>
                  <a:lnTo>
                    <a:pt x="534117" y="1848522"/>
                  </a:lnTo>
                  <a:lnTo>
                    <a:pt x="482357" y="1841540"/>
                  </a:lnTo>
                  <a:lnTo>
                    <a:pt x="435677" y="1835828"/>
                  </a:lnTo>
                  <a:lnTo>
                    <a:pt x="394713" y="1831385"/>
                  </a:lnTo>
                  <a:lnTo>
                    <a:pt x="376613" y="1829798"/>
                  </a:lnTo>
                  <a:lnTo>
                    <a:pt x="361053" y="1828529"/>
                  </a:lnTo>
                  <a:lnTo>
                    <a:pt x="347399" y="1827577"/>
                  </a:lnTo>
                  <a:lnTo>
                    <a:pt x="335967" y="1827259"/>
                  </a:lnTo>
                  <a:lnTo>
                    <a:pt x="314056" y="1827577"/>
                  </a:lnTo>
                  <a:lnTo>
                    <a:pt x="289922" y="1827894"/>
                  </a:lnTo>
                  <a:lnTo>
                    <a:pt x="237209" y="1829481"/>
                  </a:lnTo>
                  <a:lnTo>
                    <a:pt x="181321" y="1831385"/>
                  </a:lnTo>
                  <a:lnTo>
                    <a:pt x="126702" y="1833606"/>
                  </a:lnTo>
                  <a:lnTo>
                    <a:pt x="37153" y="1837732"/>
                  </a:lnTo>
                  <a:lnTo>
                    <a:pt x="0" y="1839636"/>
                  </a:lnTo>
                  <a:lnTo>
                    <a:pt x="19053" y="1500704"/>
                  </a:lnTo>
                  <a:lnTo>
                    <a:pt x="28580" y="1501657"/>
                  </a:lnTo>
                  <a:lnTo>
                    <a:pt x="54301" y="1503878"/>
                  </a:lnTo>
                  <a:lnTo>
                    <a:pt x="72084" y="1505147"/>
                  </a:lnTo>
                  <a:lnTo>
                    <a:pt x="92089" y="1506099"/>
                  </a:lnTo>
                  <a:lnTo>
                    <a:pt x="114318" y="1507369"/>
                  </a:lnTo>
                  <a:lnTo>
                    <a:pt x="137499" y="1507686"/>
                  </a:lnTo>
                  <a:lnTo>
                    <a:pt x="161632" y="1507369"/>
                  </a:lnTo>
                  <a:lnTo>
                    <a:pt x="173699" y="1506734"/>
                  </a:lnTo>
                  <a:lnTo>
                    <a:pt x="186084" y="1505782"/>
                  </a:lnTo>
                  <a:lnTo>
                    <a:pt x="198151" y="1504830"/>
                  </a:lnTo>
                  <a:lnTo>
                    <a:pt x="210217" y="1503878"/>
                  </a:lnTo>
                  <a:lnTo>
                    <a:pt x="221649" y="1502291"/>
                  </a:lnTo>
                  <a:lnTo>
                    <a:pt x="233399" y="1500704"/>
                  </a:lnTo>
                  <a:lnTo>
                    <a:pt x="244513" y="1498483"/>
                  </a:lnTo>
                  <a:lnTo>
                    <a:pt x="255627" y="1496262"/>
                  </a:lnTo>
                  <a:lnTo>
                    <a:pt x="265471" y="1493088"/>
                  </a:lnTo>
                  <a:lnTo>
                    <a:pt x="275315" y="1490232"/>
                  </a:lnTo>
                  <a:lnTo>
                    <a:pt x="284524" y="1486424"/>
                  </a:lnTo>
                  <a:lnTo>
                    <a:pt x="292780" y="1482615"/>
                  </a:lnTo>
                  <a:lnTo>
                    <a:pt x="300719" y="1478172"/>
                  </a:lnTo>
                  <a:lnTo>
                    <a:pt x="304212" y="1475634"/>
                  </a:lnTo>
                  <a:lnTo>
                    <a:pt x="307705" y="1473095"/>
                  </a:lnTo>
                  <a:lnTo>
                    <a:pt x="321677" y="1462622"/>
                  </a:lnTo>
                  <a:lnTo>
                    <a:pt x="337872" y="1450880"/>
                  </a:lnTo>
                  <a:lnTo>
                    <a:pt x="355972" y="1438821"/>
                  </a:lnTo>
                  <a:lnTo>
                    <a:pt x="375978" y="1426127"/>
                  </a:lnTo>
                  <a:lnTo>
                    <a:pt x="396936" y="1413433"/>
                  </a:lnTo>
                  <a:lnTo>
                    <a:pt x="418847" y="1400421"/>
                  </a:lnTo>
                  <a:lnTo>
                    <a:pt x="441075" y="1387727"/>
                  </a:lnTo>
                  <a:lnTo>
                    <a:pt x="463621" y="1375351"/>
                  </a:lnTo>
                  <a:lnTo>
                    <a:pt x="485850" y="1363291"/>
                  </a:lnTo>
                  <a:lnTo>
                    <a:pt x="508078" y="1352184"/>
                  </a:lnTo>
                  <a:lnTo>
                    <a:pt x="529037" y="1341711"/>
                  </a:lnTo>
                  <a:lnTo>
                    <a:pt x="549042" y="1332191"/>
                  </a:lnTo>
                  <a:lnTo>
                    <a:pt x="567142" y="1323940"/>
                  </a:lnTo>
                  <a:lnTo>
                    <a:pt x="583972" y="1317275"/>
                  </a:lnTo>
                  <a:lnTo>
                    <a:pt x="597945" y="1311880"/>
                  </a:lnTo>
                  <a:lnTo>
                    <a:pt x="604296" y="1309976"/>
                  </a:lnTo>
                  <a:lnTo>
                    <a:pt x="609694" y="1308389"/>
                  </a:lnTo>
                  <a:lnTo>
                    <a:pt x="616680" y="1307120"/>
                  </a:lnTo>
                  <a:lnTo>
                    <a:pt x="626524" y="1304899"/>
                  </a:lnTo>
                  <a:lnTo>
                    <a:pt x="655103" y="1299821"/>
                  </a:lnTo>
                  <a:lnTo>
                    <a:pt x="693844" y="1293474"/>
                  </a:lnTo>
                  <a:lnTo>
                    <a:pt x="740842" y="1286492"/>
                  </a:lnTo>
                  <a:lnTo>
                    <a:pt x="794507" y="1279193"/>
                  </a:lnTo>
                  <a:lnTo>
                    <a:pt x="853254" y="1271894"/>
                  </a:lnTo>
                  <a:lnTo>
                    <a:pt x="884056" y="1268403"/>
                  </a:lnTo>
                  <a:lnTo>
                    <a:pt x="915176" y="1264912"/>
                  </a:lnTo>
                  <a:lnTo>
                    <a:pt x="946931" y="1261421"/>
                  </a:lnTo>
                  <a:lnTo>
                    <a:pt x="979003" y="1258565"/>
                  </a:lnTo>
                  <a:lnTo>
                    <a:pt x="1010758" y="1256026"/>
                  </a:lnTo>
                  <a:lnTo>
                    <a:pt x="1042195" y="1253488"/>
                  </a:lnTo>
                  <a:lnTo>
                    <a:pt x="1073633" y="1251583"/>
                  </a:lnTo>
                  <a:lnTo>
                    <a:pt x="1103800" y="1249997"/>
                  </a:lnTo>
                  <a:lnTo>
                    <a:pt x="1108711" y="1249733"/>
                  </a:lnTo>
                  <a:lnTo>
                    <a:pt x="1108711" y="1144905"/>
                  </a:lnTo>
                  <a:lnTo>
                    <a:pt x="1105218" y="1127104"/>
                  </a:lnTo>
                  <a:lnTo>
                    <a:pt x="1102043" y="1110256"/>
                  </a:lnTo>
                  <a:lnTo>
                    <a:pt x="1097916" y="1094680"/>
                  </a:lnTo>
                  <a:lnTo>
                    <a:pt x="1093788" y="1080057"/>
                  </a:lnTo>
                  <a:lnTo>
                    <a:pt x="1089026" y="1067024"/>
                  </a:lnTo>
                  <a:lnTo>
                    <a:pt x="1083946" y="1054626"/>
                  </a:lnTo>
                  <a:lnTo>
                    <a:pt x="1078866" y="1043818"/>
                  </a:lnTo>
                  <a:lnTo>
                    <a:pt x="1073468" y="1033010"/>
                  </a:lnTo>
                  <a:lnTo>
                    <a:pt x="1067753" y="1023474"/>
                  </a:lnTo>
                  <a:lnTo>
                    <a:pt x="1061721" y="1014255"/>
                  </a:lnTo>
                  <a:lnTo>
                    <a:pt x="1055371" y="1005672"/>
                  </a:lnTo>
                  <a:lnTo>
                    <a:pt x="1049021" y="997407"/>
                  </a:lnTo>
                  <a:lnTo>
                    <a:pt x="1042671" y="989460"/>
                  </a:lnTo>
                  <a:lnTo>
                    <a:pt x="1036003" y="981831"/>
                  </a:lnTo>
                  <a:lnTo>
                    <a:pt x="1022668" y="966891"/>
                  </a:lnTo>
                  <a:lnTo>
                    <a:pt x="1013461" y="957036"/>
                  </a:lnTo>
                  <a:lnTo>
                    <a:pt x="1004888" y="947182"/>
                  </a:lnTo>
                  <a:lnTo>
                    <a:pt x="995681" y="936692"/>
                  </a:lnTo>
                  <a:lnTo>
                    <a:pt x="987108" y="925884"/>
                  </a:lnTo>
                  <a:lnTo>
                    <a:pt x="978853" y="914440"/>
                  </a:lnTo>
                  <a:lnTo>
                    <a:pt x="970916" y="902042"/>
                  </a:lnTo>
                  <a:lnTo>
                    <a:pt x="966788" y="895367"/>
                  </a:lnTo>
                  <a:lnTo>
                    <a:pt x="962978" y="888691"/>
                  </a:lnTo>
                  <a:lnTo>
                    <a:pt x="959168" y="881698"/>
                  </a:lnTo>
                  <a:lnTo>
                    <a:pt x="955676" y="874069"/>
                  </a:lnTo>
                  <a:lnTo>
                    <a:pt x="952183" y="866122"/>
                  </a:lnTo>
                  <a:lnTo>
                    <a:pt x="948691" y="858175"/>
                  </a:lnTo>
                  <a:lnTo>
                    <a:pt x="945516" y="849910"/>
                  </a:lnTo>
                  <a:lnTo>
                    <a:pt x="942341" y="841009"/>
                  </a:lnTo>
                  <a:lnTo>
                    <a:pt x="939483" y="831790"/>
                  </a:lnTo>
                  <a:lnTo>
                    <a:pt x="936626" y="821936"/>
                  </a:lnTo>
                  <a:lnTo>
                    <a:pt x="934086" y="812082"/>
                  </a:lnTo>
                  <a:lnTo>
                    <a:pt x="931863" y="801274"/>
                  </a:lnTo>
                  <a:lnTo>
                    <a:pt x="929323" y="790148"/>
                  </a:lnTo>
                  <a:lnTo>
                    <a:pt x="927418" y="778704"/>
                  </a:lnTo>
                  <a:lnTo>
                    <a:pt x="925513" y="766624"/>
                  </a:lnTo>
                  <a:lnTo>
                    <a:pt x="923608" y="753909"/>
                  </a:lnTo>
                  <a:lnTo>
                    <a:pt x="922338" y="740876"/>
                  </a:lnTo>
                  <a:lnTo>
                    <a:pt x="921068" y="727207"/>
                  </a:lnTo>
                  <a:lnTo>
                    <a:pt x="920433" y="712584"/>
                  </a:lnTo>
                  <a:lnTo>
                    <a:pt x="919481" y="697644"/>
                  </a:lnTo>
                  <a:lnTo>
                    <a:pt x="919163" y="680478"/>
                  </a:lnTo>
                  <a:lnTo>
                    <a:pt x="919481" y="663948"/>
                  </a:lnTo>
                  <a:lnTo>
                    <a:pt x="920751" y="647736"/>
                  </a:lnTo>
                  <a:lnTo>
                    <a:pt x="922338" y="631842"/>
                  </a:lnTo>
                  <a:lnTo>
                    <a:pt x="924561" y="616266"/>
                  </a:lnTo>
                  <a:lnTo>
                    <a:pt x="928053" y="601325"/>
                  </a:lnTo>
                  <a:lnTo>
                    <a:pt x="932181" y="586703"/>
                  </a:lnTo>
                  <a:lnTo>
                    <a:pt x="936308" y="572398"/>
                  </a:lnTo>
                  <a:lnTo>
                    <a:pt x="941706" y="558093"/>
                  </a:lnTo>
                  <a:lnTo>
                    <a:pt x="947738" y="544424"/>
                  </a:lnTo>
                  <a:lnTo>
                    <a:pt x="954406" y="531391"/>
                  </a:lnTo>
                  <a:lnTo>
                    <a:pt x="958216" y="525033"/>
                  </a:lnTo>
                  <a:lnTo>
                    <a:pt x="961708" y="518676"/>
                  </a:lnTo>
                  <a:lnTo>
                    <a:pt x="965836" y="512318"/>
                  </a:lnTo>
                  <a:lnTo>
                    <a:pt x="969646" y="506278"/>
                  </a:lnTo>
                  <a:lnTo>
                    <a:pt x="978853" y="494199"/>
                  </a:lnTo>
                  <a:lnTo>
                    <a:pt x="988061" y="483073"/>
                  </a:lnTo>
                  <a:lnTo>
                    <a:pt x="998221" y="471629"/>
                  </a:lnTo>
                  <a:lnTo>
                    <a:pt x="1008698" y="461139"/>
                  </a:lnTo>
                  <a:lnTo>
                    <a:pt x="1019811" y="451602"/>
                  </a:lnTo>
                  <a:lnTo>
                    <a:pt x="1030923" y="442384"/>
                  </a:lnTo>
                  <a:lnTo>
                    <a:pt x="1042671" y="433801"/>
                  </a:lnTo>
                  <a:lnTo>
                    <a:pt x="1054736" y="425854"/>
                  </a:lnTo>
                  <a:lnTo>
                    <a:pt x="1066483" y="418542"/>
                  </a:lnTo>
                  <a:lnTo>
                    <a:pt x="1078866" y="411549"/>
                  </a:lnTo>
                  <a:lnTo>
                    <a:pt x="1091248" y="405191"/>
                  </a:lnTo>
                  <a:lnTo>
                    <a:pt x="1103631" y="399152"/>
                  </a:lnTo>
                  <a:lnTo>
                    <a:pt x="1116331" y="393748"/>
                  </a:lnTo>
                  <a:lnTo>
                    <a:pt x="1128713" y="388661"/>
                  </a:lnTo>
                  <a:lnTo>
                    <a:pt x="1141413" y="383893"/>
                  </a:lnTo>
                  <a:lnTo>
                    <a:pt x="1153796" y="380079"/>
                  </a:lnTo>
                  <a:lnTo>
                    <a:pt x="1166178" y="376264"/>
                  </a:lnTo>
                  <a:lnTo>
                    <a:pt x="1178243" y="373085"/>
                  </a:lnTo>
                  <a:lnTo>
                    <a:pt x="1190308" y="369906"/>
                  </a:lnTo>
                  <a:lnTo>
                    <a:pt x="1201738" y="367363"/>
                  </a:lnTo>
                  <a:lnTo>
                    <a:pt x="1213168" y="364820"/>
                  </a:lnTo>
                  <a:lnTo>
                    <a:pt x="1224281" y="362595"/>
                  </a:lnTo>
                  <a:lnTo>
                    <a:pt x="1235076" y="361006"/>
                  </a:lnTo>
                  <a:lnTo>
                    <a:pt x="1254761" y="358145"/>
                  </a:lnTo>
                  <a:lnTo>
                    <a:pt x="1272223" y="356237"/>
                  </a:lnTo>
                  <a:lnTo>
                    <a:pt x="1287781" y="354966"/>
                  </a:lnTo>
                  <a:lnTo>
                    <a:pt x="1300163" y="354330"/>
                  </a:lnTo>
                  <a:lnTo>
                    <a:pt x="1309371" y="354012"/>
                  </a:lnTo>
                  <a:close/>
                  <a:moveTo>
                    <a:pt x="1815403" y="215900"/>
                  </a:moveTo>
                  <a:lnTo>
                    <a:pt x="1818266" y="216218"/>
                  </a:lnTo>
                  <a:lnTo>
                    <a:pt x="1821764" y="216535"/>
                  </a:lnTo>
                  <a:lnTo>
                    <a:pt x="1824945" y="217170"/>
                  </a:lnTo>
                  <a:lnTo>
                    <a:pt x="1828126" y="218758"/>
                  </a:lnTo>
                  <a:lnTo>
                    <a:pt x="1830989" y="220028"/>
                  </a:lnTo>
                  <a:lnTo>
                    <a:pt x="1834170" y="221615"/>
                  </a:lnTo>
                  <a:lnTo>
                    <a:pt x="1836715" y="223520"/>
                  </a:lnTo>
                  <a:lnTo>
                    <a:pt x="1839577" y="226060"/>
                  </a:lnTo>
                  <a:lnTo>
                    <a:pt x="1841804" y="228600"/>
                  </a:lnTo>
                  <a:lnTo>
                    <a:pt x="1843713" y="231458"/>
                  </a:lnTo>
                  <a:lnTo>
                    <a:pt x="1845621" y="234315"/>
                  </a:lnTo>
                  <a:lnTo>
                    <a:pt x="1847212" y="237490"/>
                  </a:lnTo>
                  <a:lnTo>
                    <a:pt x="1848166" y="240348"/>
                  </a:lnTo>
                  <a:lnTo>
                    <a:pt x="1848802" y="243523"/>
                  </a:lnTo>
                  <a:lnTo>
                    <a:pt x="1849438" y="247015"/>
                  </a:lnTo>
                  <a:lnTo>
                    <a:pt x="1849438" y="250508"/>
                  </a:lnTo>
                  <a:lnTo>
                    <a:pt x="1849438" y="253365"/>
                  </a:lnTo>
                  <a:lnTo>
                    <a:pt x="1848802" y="256858"/>
                  </a:lnTo>
                  <a:lnTo>
                    <a:pt x="1848166" y="260033"/>
                  </a:lnTo>
                  <a:lnTo>
                    <a:pt x="1847212" y="263208"/>
                  </a:lnTo>
                  <a:lnTo>
                    <a:pt x="1845621" y="266065"/>
                  </a:lnTo>
                  <a:lnTo>
                    <a:pt x="1843713" y="268923"/>
                  </a:lnTo>
                  <a:lnTo>
                    <a:pt x="1841804" y="271780"/>
                  </a:lnTo>
                  <a:lnTo>
                    <a:pt x="1839577" y="274320"/>
                  </a:lnTo>
                  <a:lnTo>
                    <a:pt x="1736517" y="377190"/>
                  </a:lnTo>
                  <a:lnTo>
                    <a:pt x="1733654" y="379730"/>
                  </a:lnTo>
                  <a:lnTo>
                    <a:pt x="1731109" y="381635"/>
                  </a:lnTo>
                  <a:lnTo>
                    <a:pt x="1727928" y="383223"/>
                  </a:lnTo>
                  <a:lnTo>
                    <a:pt x="1725065" y="384810"/>
                  </a:lnTo>
                  <a:lnTo>
                    <a:pt x="1721885" y="386080"/>
                  </a:lnTo>
                  <a:lnTo>
                    <a:pt x="1718704" y="386715"/>
                  </a:lnTo>
                  <a:lnTo>
                    <a:pt x="1715205" y="387350"/>
                  </a:lnTo>
                  <a:lnTo>
                    <a:pt x="1712342" y="387350"/>
                  </a:lnTo>
                  <a:lnTo>
                    <a:pt x="1708843" y="387350"/>
                  </a:lnTo>
                  <a:lnTo>
                    <a:pt x="1705662" y="386715"/>
                  </a:lnTo>
                  <a:lnTo>
                    <a:pt x="1702163" y="386080"/>
                  </a:lnTo>
                  <a:lnTo>
                    <a:pt x="1699300" y="384810"/>
                  </a:lnTo>
                  <a:lnTo>
                    <a:pt x="1696119" y="383223"/>
                  </a:lnTo>
                  <a:lnTo>
                    <a:pt x="1693257" y="381635"/>
                  </a:lnTo>
                  <a:lnTo>
                    <a:pt x="1690394" y="379730"/>
                  </a:lnTo>
                  <a:lnTo>
                    <a:pt x="1687849" y="377190"/>
                  </a:lnTo>
                  <a:lnTo>
                    <a:pt x="1685622" y="374650"/>
                  </a:lnTo>
                  <a:lnTo>
                    <a:pt x="1683396" y="371793"/>
                  </a:lnTo>
                  <a:lnTo>
                    <a:pt x="1681805" y="368935"/>
                  </a:lnTo>
                  <a:lnTo>
                    <a:pt x="1680533" y="365760"/>
                  </a:lnTo>
                  <a:lnTo>
                    <a:pt x="1679261" y="362903"/>
                  </a:lnTo>
                  <a:lnTo>
                    <a:pt x="1678624" y="359410"/>
                  </a:lnTo>
                  <a:lnTo>
                    <a:pt x="1678306" y="356235"/>
                  </a:lnTo>
                  <a:lnTo>
                    <a:pt x="1677988" y="353378"/>
                  </a:lnTo>
                  <a:lnTo>
                    <a:pt x="1678306" y="349885"/>
                  </a:lnTo>
                  <a:lnTo>
                    <a:pt x="1678624" y="346393"/>
                  </a:lnTo>
                  <a:lnTo>
                    <a:pt x="1679261" y="343218"/>
                  </a:lnTo>
                  <a:lnTo>
                    <a:pt x="1680533" y="340043"/>
                  </a:lnTo>
                  <a:lnTo>
                    <a:pt x="1681805" y="337185"/>
                  </a:lnTo>
                  <a:lnTo>
                    <a:pt x="1683396" y="334328"/>
                  </a:lnTo>
                  <a:lnTo>
                    <a:pt x="1685622" y="331470"/>
                  </a:lnTo>
                  <a:lnTo>
                    <a:pt x="1687849" y="328930"/>
                  </a:lnTo>
                  <a:lnTo>
                    <a:pt x="1790910" y="226060"/>
                  </a:lnTo>
                  <a:lnTo>
                    <a:pt x="1793455" y="223520"/>
                  </a:lnTo>
                  <a:lnTo>
                    <a:pt x="1796317" y="221615"/>
                  </a:lnTo>
                  <a:lnTo>
                    <a:pt x="1799180" y="220028"/>
                  </a:lnTo>
                  <a:lnTo>
                    <a:pt x="1802361" y="218758"/>
                  </a:lnTo>
                  <a:lnTo>
                    <a:pt x="1805224" y="217170"/>
                  </a:lnTo>
                  <a:lnTo>
                    <a:pt x="1808723" y="216535"/>
                  </a:lnTo>
                  <a:lnTo>
                    <a:pt x="1811904" y="216218"/>
                  </a:lnTo>
                  <a:lnTo>
                    <a:pt x="1815403" y="215900"/>
                  </a:lnTo>
                  <a:close/>
                  <a:moveTo>
                    <a:pt x="851599" y="215900"/>
                  </a:moveTo>
                  <a:lnTo>
                    <a:pt x="855065" y="216218"/>
                  </a:lnTo>
                  <a:lnTo>
                    <a:pt x="857902" y="216535"/>
                  </a:lnTo>
                  <a:lnTo>
                    <a:pt x="861368" y="217170"/>
                  </a:lnTo>
                  <a:lnTo>
                    <a:pt x="864205" y="218758"/>
                  </a:lnTo>
                  <a:lnTo>
                    <a:pt x="867356" y="220028"/>
                  </a:lnTo>
                  <a:lnTo>
                    <a:pt x="870192" y="221615"/>
                  </a:lnTo>
                  <a:lnTo>
                    <a:pt x="872713" y="223520"/>
                  </a:lnTo>
                  <a:lnTo>
                    <a:pt x="875550" y="226060"/>
                  </a:lnTo>
                  <a:lnTo>
                    <a:pt x="977657" y="328930"/>
                  </a:lnTo>
                  <a:lnTo>
                    <a:pt x="979863" y="331470"/>
                  </a:lnTo>
                  <a:lnTo>
                    <a:pt x="981754" y="334328"/>
                  </a:lnTo>
                  <a:lnTo>
                    <a:pt x="983960" y="337185"/>
                  </a:lnTo>
                  <a:lnTo>
                    <a:pt x="985220" y="340043"/>
                  </a:lnTo>
                  <a:lnTo>
                    <a:pt x="986166" y="343218"/>
                  </a:lnTo>
                  <a:lnTo>
                    <a:pt x="986796" y="346393"/>
                  </a:lnTo>
                  <a:lnTo>
                    <a:pt x="987426" y="349885"/>
                  </a:lnTo>
                  <a:lnTo>
                    <a:pt x="987426" y="353378"/>
                  </a:lnTo>
                  <a:lnTo>
                    <a:pt x="987426" y="356235"/>
                  </a:lnTo>
                  <a:lnTo>
                    <a:pt x="986796" y="359410"/>
                  </a:lnTo>
                  <a:lnTo>
                    <a:pt x="986166" y="362903"/>
                  </a:lnTo>
                  <a:lnTo>
                    <a:pt x="985220" y="365760"/>
                  </a:lnTo>
                  <a:lnTo>
                    <a:pt x="983960" y="368935"/>
                  </a:lnTo>
                  <a:lnTo>
                    <a:pt x="981754" y="371793"/>
                  </a:lnTo>
                  <a:lnTo>
                    <a:pt x="979863" y="374650"/>
                  </a:lnTo>
                  <a:lnTo>
                    <a:pt x="977657" y="377190"/>
                  </a:lnTo>
                  <a:lnTo>
                    <a:pt x="975135" y="379730"/>
                  </a:lnTo>
                  <a:lnTo>
                    <a:pt x="972299" y="381635"/>
                  </a:lnTo>
                  <a:lnTo>
                    <a:pt x="969778" y="383223"/>
                  </a:lnTo>
                  <a:lnTo>
                    <a:pt x="966627" y="384810"/>
                  </a:lnTo>
                  <a:lnTo>
                    <a:pt x="963475" y="386080"/>
                  </a:lnTo>
                  <a:lnTo>
                    <a:pt x="960324" y="386715"/>
                  </a:lnTo>
                  <a:lnTo>
                    <a:pt x="957172" y="387350"/>
                  </a:lnTo>
                  <a:lnTo>
                    <a:pt x="953706" y="387350"/>
                  </a:lnTo>
                  <a:lnTo>
                    <a:pt x="950554" y="387350"/>
                  </a:lnTo>
                  <a:lnTo>
                    <a:pt x="947088" y="386715"/>
                  </a:lnTo>
                  <a:lnTo>
                    <a:pt x="944251" y="386080"/>
                  </a:lnTo>
                  <a:lnTo>
                    <a:pt x="940785" y="384810"/>
                  </a:lnTo>
                  <a:lnTo>
                    <a:pt x="937948" y="383223"/>
                  </a:lnTo>
                  <a:lnTo>
                    <a:pt x="935112" y="381635"/>
                  </a:lnTo>
                  <a:lnTo>
                    <a:pt x="932276" y="379730"/>
                  </a:lnTo>
                  <a:lnTo>
                    <a:pt x="929440" y="377190"/>
                  </a:lnTo>
                  <a:lnTo>
                    <a:pt x="827333" y="274320"/>
                  </a:lnTo>
                  <a:lnTo>
                    <a:pt x="825127" y="271780"/>
                  </a:lnTo>
                  <a:lnTo>
                    <a:pt x="823236" y="268923"/>
                  </a:lnTo>
                  <a:lnTo>
                    <a:pt x="821345" y="266065"/>
                  </a:lnTo>
                  <a:lnTo>
                    <a:pt x="820084" y="263208"/>
                  </a:lnTo>
                  <a:lnTo>
                    <a:pt x="819139" y="260033"/>
                  </a:lnTo>
                  <a:lnTo>
                    <a:pt x="818193" y="256858"/>
                  </a:lnTo>
                  <a:lnTo>
                    <a:pt x="817878" y="253365"/>
                  </a:lnTo>
                  <a:lnTo>
                    <a:pt x="817563" y="250508"/>
                  </a:lnTo>
                  <a:lnTo>
                    <a:pt x="817878" y="247015"/>
                  </a:lnTo>
                  <a:lnTo>
                    <a:pt x="818193" y="243523"/>
                  </a:lnTo>
                  <a:lnTo>
                    <a:pt x="819139" y="240348"/>
                  </a:lnTo>
                  <a:lnTo>
                    <a:pt x="820084" y="237490"/>
                  </a:lnTo>
                  <a:lnTo>
                    <a:pt x="821345" y="234315"/>
                  </a:lnTo>
                  <a:lnTo>
                    <a:pt x="823236" y="231458"/>
                  </a:lnTo>
                  <a:lnTo>
                    <a:pt x="825127" y="228600"/>
                  </a:lnTo>
                  <a:lnTo>
                    <a:pt x="827333" y="226060"/>
                  </a:lnTo>
                  <a:lnTo>
                    <a:pt x="830169" y="223520"/>
                  </a:lnTo>
                  <a:lnTo>
                    <a:pt x="832690" y="221615"/>
                  </a:lnTo>
                  <a:lnTo>
                    <a:pt x="835842" y="220028"/>
                  </a:lnTo>
                  <a:lnTo>
                    <a:pt x="838678" y="218758"/>
                  </a:lnTo>
                  <a:lnTo>
                    <a:pt x="842144" y="217170"/>
                  </a:lnTo>
                  <a:lnTo>
                    <a:pt x="844981" y="216535"/>
                  </a:lnTo>
                  <a:lnTo>
                    <a:pt x="848447" y="216218"/>
                  </a:lnTo>
                  <a:lnTo>
                    <a:pt x="851599" y="215900"/>
                  </a:lnTo>
                  <a:close/>
                  <a:moveTo>
                    <a:pt x="1318578" y="0"/>
                  </a:moveTo>
                  <a:lnTo>
                    <a:pt x="1321753" y="318"/>
                  </a:lnTo>
                  <a:lnTo>
                    <a:pt x="1325563" y="636"/>
                  </a:lnTo>
                  <a:lnTo>
                    <a:pt x="1328421" y="1590"/>
                  </a:lnTo>
                  <a:lnTo>
                    <a:pt x="1331913" y="2544"/>
                  </a:lnTo>
                  <a:lnTo>
                    <a:pt x="1334771" y="4133"/>
                  </a:lnTo>
                  <a:lnTo>
                    <a:pt x="1337629" y="6041"/>
                  </a:lnTo>
                  <a:lnTo>
                    <a:pt x="1340169" y="7949"/>
                  </a:lnTo>
                  <a:lnTo>
                    <a:pt x="1342391" y="9857"/>
                  </a:lnTo>
                  <a:lnTo>
                    <a:pt x="1344931" y="12719"/>
                  </a:lnTo>
                  <a:lnTo>
                    <a:pt x="1346836" y="15262"/>
                  </a:lnTo>
                  <a:lnTo>
                    <a:pt x="1348424" y="18124"/>
                  </a:lnTo>
                  <a:lnTo>
                    <a:pt x="1350011" y="20986"/>
                  </a:lnTo>
                  <a:lnTo>
                    <a:pt x="1351281" y="23848"/>
                  </a:lnTo>
                  <a:lnTo>
                    <a:pt x="1351916" y="27345"/>
                  </a:lnTo>
                  <a:lnTo>
                    <a:pt x="1352551" y="30843"/>
                  </a:lnTo>
                  <a:lnTo>
                    <a:pt x="1352551" y="34341"/>
                  </a:lnTo>
                  <a:lnTo>
                    <a:pt x="1352551" y="180290"/>
                  </a:lnTo>
                  <a:lnTo>
                    <a:pt x="1352551" y="183469"/>
                  </a:lnTo>
                  <a:lnTo>
                    <a:pt x="1351916" y="186967"/>
                  </a:lnTo>
                  <a:lnTo>
                    <a:pt x="1351281" y="190147"/>
                  </a:lnTo>
                  <a:lnTo>
                    <a:pt x="1350011" y="193327"/>
                  </a:lnTo>
                  <a:lnTo>
                    <a:pt x="1348424" y="196188"/>
                  </a:lnTo>
                  <a:lnTo>
                    <a:pt x="1346836" y="199368"/>
                  </a:lnTo>
                  <a:lnTo>
                    <a:pt x="1344931" y="201912"/>
                  </a:lnTo>
                  <a:lnTo>
                    <a:pt x="1342391" y="204138"/>
                  </a:lnTo>
                  <a:lnTo>
                    <a:pt x="1340169" y="206681"/>
                  </a:lnTo>
                  <a:lnTo>
                    <a:pt x="1337629" y="208271"/>
                  </a:lnTo>
                  <a:lnTo>
                    <a:pt x="1334771" y="210179"/>
                  </a:lnTo>
                  <a:lnTo>
                    <a:pt x="1331913" y="211769"/>
                  </a:lnTo>
                  <a:lnTo>
                    <a:pt x="1328421" y="212723"/>
                  </a:lnTo>
                  <a:lnTo>
                    <a:pt x="1325563" y="213677"/>
                  </a:lnTo>
                  <a:lnTo>
                    <a:pt x="1321753" y="213995"/>
                  </a:lnTo>
                  <a:lnTo>
                    <a:pt x="1318578" y="214313"/>
                  </a:lnTo>
                  <a:lnTo>
                    <a:pt x="1315086" y="213995"/>
                  </a:lnTo>
                  <a:lnTo>
                    <a:pt x="1311593" y="213677"/>
                  </a:lnTo>
                  <a:lnTo>
                    <a:pt x="1308418" y="212723"/>
                  </a:lnTo>
                  <a:lnTo>
                    <a:pt x="1305243" y="211769"/>
                  </a:lnTo>
                  <a:lnTo>
                    <a:pt x="1302068" y="210179"/>
                  </a:lnTo>
                  <a:lnTo>
                    <a:pt x="1299528" y="208271"/>
                  </a:lnTo>
                  <a:lnTo>
                    <a:pt x="1296671" y="206681"/>
                  </a:lnTo>
                  <a:lnTo>
                    <a:pt x="1294448" y="204138"/>
                  </a:lnTo>
                  <a:lnTo>
                    <a:pt x="1292226" y="201912"/>
                  </a:lnTo>
                  <a:lnTo>
                    <a:pt x="1290003" y="199368"/>
                  </a:lnTo>
                  <a:lnTo>
                    <a:pt x="1288416" y="196188"/>
                  </a:lnTo>
                  <a:lnTo>
                    <a:pt x="1287146" y="193327"/>
                  </a:lnTo>
                  <a:lnTo>
                    <a:pt x="1285876" y="190147"/>
                  </a:lnTo>
                  <a:lnTo>
                    <a:pt x="1285241" y="186967"/>
                  </a:lnTo>
                  <a:lnTo>
                    <a:pt x="1284288" y="183469"/>
                  </a:lnTo>
                  <a:lnTo>
                    <a:pt x="1284288" y="180290"/>
                  </a:lnTo>
                  <a:lnTo>
                    <a:pt x="1284288" y="34341"/>
                  </a:lnTo>
                  <a:lnTo>
                    <a:pt x="1284288" y="30843"/>
                  </a:lnTo>
                  <a:lnTo>
                    <a:pt x="1285241" y="27345"/>
                  </a:lnTo>
                  <a:lnTo>
                    <a:pt x="1285876" y="23848"/>
                  </a:lnTo>
                  <a:lnTo>
                    <a:pt x="1287146" y="20986"/>
                  </a:lnTo>
                  <a:lnTo>
                    <a:pt x="1288416" y="18124"/>
                  </a:lnTo>
                  <a:lnTo>
                    <a:pt x="1290003" y="15262"/>
                  </a:lnTo>
                  <a:lnTo>
                    <a:pt x="1292226" y="12719"/>
                  </a:lnTo>
                  <a:lnTo>
                    <a:pt x="1294448" y="9857"/>
                  </a:lnTo>
                  <a:lnTo>
                    <a:pt x="1296671" y="7949"/>
                  </a:lnTo>
                  <a:lnTo>
                    <a:pt x="1299528" y="6041"/>
                  </a:lnTo>
                  <a:lnTo>
                    <a:pt x="1302068" y="4133"/>
                  </a:lnTo>
                  <a:lnTo>
                    <a:pt x="1305243" y="2544"/>
                  </a:lnTo>
                  <a:lnTo>
                    <a:pt x="1308418" y="1590"/>
                  </a:lnTo>
                  <a:lnTo>
                    <a:pt x="1311593" y="636"/>
                  </a:lnTo>
                  <a:lnTo>
                    <a:pt x="1315086" y="318"/>
                  </a:lnTo>
                  <a:lnTo>
                    <a:pt x="13185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" name="矩形 4" descr="#clear#"/>
            <p:cNvSpPr>
              <a:spLocks noChangeArrowheads="1"/>
            </p:cNvSpPr>
            <p:nvPr/>
          </p:nvSpPr>
          <p:spPr bwMode="auto">
            <a:xfrm>
              <a:off x="8883" y="4984"/>
              <a:ext cx="2425" cy="58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538845" y="1870710"/>
            <a:ext cx="2282190" cy="1969770"/>
            <a:chOff x="13448" y="2946"/>
            <a:chExt cx="3594" cy="3102"/>
          </a:xfrm>
        </p:grpSpPr>
        <p:sp>
          <p:nvSpPr>
            <p:cNvPr id="35" name="六边形 34"/>
            <p:cNvSpPr/>
            <p:nvPr/>
          </p:nvSpPr>
          <p:spPr bwMode="auto">
            <a:xfrm>
              <a:off x="13448" y="2946"/>
              <a:ext cx="3595" cy="3103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>
              <a:defPPr>
                <a:defRPr lang="zh-CN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KSO_Shape"/>
            <p:cNvSpPr/>
            <p:nvPr/>
          </p:nvSpPr>
          <p:spPr bwMode="auto">
            <a:xfrm>
              <a:off x="14491" y="3459"/>
              <a:ext cx="1590" cy="1112"/>
            </a:xfrm>
            <a:custGeom>
              <a:avLst/>
              <a:gdLst>
                <a:gd name="T0" fmla="*/ 1733867 w 2074863"/>
                <a:gd name="T1" fmla="*/ 579834 h 1449388"/>
                <a:gd name="T2" fmla="*/ 1791884 w 2074863"/>
                <a:gd name="T3" fmla="*/ 600246 h 1449388"/>
                <a:gd name="T4" fmla="*/ 1794804 w 2074863"/>
                <a:gd name="T5" fmla="*/ 538648 h 1449388"/>
                <a:gd name="T6" fmla="*/ 510830 w 2074863"/>
                <a:gd name="T7" fmla="*/ 162256 h 1449388"/>
                <a:gd name="T8" fmla="*/ 492893 w 2074863"/>
                <a:gd name="T9" fmla="*/ 222976 h 1449388"/>
                <a:gd name="T10" fmla="*/ 438718 w 2074863"/>
                <a:gd name="T11" fmla="*/ 188484 h 1449388"/>
                <a:gd name="T12" fmla="*/ 1598128 w 2074863"/>
                <a:gd name="T13" fmla="*/ 142089 h 1449388"/>
                <a:gd name="T14" fmla="*/ 1885296 w 2074863"/>
                <a:gd name="T15" fmla="*/ 549583 h 1449388"/>
                <a:gd name="T16" fmla="*/ 1586087 w 2074863"/>
                <a:gd name="T17" fmla="*/ 450078 h 1449388"/>
                <a:gd name="T18" fmla="*/ 486453 w 2074863"/>
                <a:gd name="T19" fmla="*/ 72185 h 1449388"/>
                <a:gd name="T20" fmla="*/ 151219 w 2074863"/>
                <a:gd name="T21" fmla="*/ 357281 h 1449388"/>
                <a:gd name="T22" fmla="*/ 295879 w 2074863"/>
                <a:gd name="T23" fmla="*/ 407592 h 1449388"/>
                <a:gd name="T24" fmla="*/ 486453 w 2074863"/>
                <a:gd name="T25" fmla="*/ 72185 h 1449388"/>
                <a:gd name="T26" fmla="*/ 681762 w 2074863"/>
                <a:gd name="T27" fmla="*/ 209994 h 1449388"/>
                <a:gd name="T28" fmla="*/ 910960 w 2074863"/>
                <a:gd name="T29" fmla="*/ 275617 h 1449388"/>
                <a:gd name="T30" fmla="*/ 1184248 w 2074863"/>
                <a:gd name="T31" fmla="*/ 351448 h 1449388"/>
                <a:gd name="T32" fmla="*/ 1396319 w 2074863"/>
                <a:gd name="T33" fmla="*/ 332855 h 1449388"/>
                <a:gd name="T34" fmla="*/ 1606205 w 2074863"/>
                <a:gd name="T35" fmla="*/ 562536 h 1449388"/>
                <a:gd name="T36" fmla="*/ 1640821 w 2074863"/>
                <a:gd name="T37" fmla="*/ 739718 h 1449388"/>
                <a:gd name="T38" fmla="*/ 1379558 w 2074863"/>
                <a:gd name="T39" fmla="*/ 843985 h 1449388"/>
                <a:gd name="T40" fmla="*/ 1124853 w 2074863"/>
                <a:gd name="T41" fmla="*/ 641283 h 1449388"/>
                <a:gd name="T42" fmla="*/ 720387 w 2074863"/>
                <a:gd name="T43" fmla="*/ 519516 h 1449388"/>
                <a:gd name="T44" fmla="*/ 653705 w 2074863"/>
                <a:gd name="T45" fmla="*/ 311345 h 1449388"/>
                <a:gd name="T46" fmla="*/ 325395 w 2074863"/>
                <a:gd name="T47" fmla="*/ 480871 h 1449388"/>
                <a:gd name="T48" fmla="*/ 435438 w 2074863"/>
                <a:gd name="T49" fmla="*/ 683574 h 1449388"/>
                <a:gd name="T50" fmla="*/ 530543 w 2074863"/>
                <a:gd name="T51" fmla="*/ 794768 h 1449388"/>
                <a:gd name="T52" fmla="*/ 611436 w 2074863"/>
                <a:gd name="T53" fmla="*/ 890286 h 1449388"/>
                <a:gd name="T54" fmla="*/ 688686 w 2074863"/>
                <a:gd name="T55" fmla="*/ 1001480 h 1449388"/>
                <a:gd name="T56" fmla="*/ 800188 w 2074863"/>
                <a:gd name="T57" fmla="*/ 1230068 h 1449388"/>
                <a:gd name="T58" fmla="*/ 913511 w 2074863"/>
                <a:gd name="T59" fmla="*/ 1255588 h 1449388"/>
                <a:gd name="T60" fmla="*/ 768486 w 2074863"/>
                <a:gd name="T61" fmla="*/ 1063458 h 1449388"/>
                <a:gd name="T62" fmla="*/ 798730 w 2074863"/>
                <a:gd name="T63" fmla="*/ 1022261 h 1449388"/>
                <a:gd name="T64" fmla="*/ 1047604 w 2074863"/>
                <a:gd name="T65" fmla="*/ 1245015 h 1449388"/>
                <a:gd name="T66" fmla="*/ 1112465 w 2074863"/>
                <a:gd name="T67" fmla="*/ 1184496 h 1449388"/>
                <a:gd name="T68" fmla="*/ 841727 w 2074863"/>
                <a:gd name="T69" fmla="*/ 896119 h 1449388"/>
                <a:gd name="T70" fmla="*/ 886182 w 2074863"/>
                <a:gd name="T71" fmla="*/ 868047 h 1449388"/>
                <a:gd name="T72" fmla="*/ 1205383 w 2074863"/>
                <a:gd name="T73" fmla="*/ 1138195 h 1449388"/>
                <a:gd name="T74" fmla="*/ 1202468 w 2074863"/>
                <a:gd name="T75" fmla="*/ 1026636 h 1449388"/>
                <a:gd name="T76" fmla="*/ 955779 w 2074863"/>
                <a:gd name="T77" fmla="*/ 749197 h 1449388"/>
                <a:gd name="T78" fmla="*/ 1006793 w 2074863"/>
                <a:gd name="T79" fmla="*/ 736437 h 1449388"/>
                <a:gd name="T80" fmla="*/ 1311053 w 2074863"/>
                <a:gd name="T81" fmla="*/ 1001480 h 1449388"/>
                <a:gd name="T82" fmla="*/ 1303037 w 2074863"/>
                <a:gd name="T83" fmla="*/ 890286 h 1449388"/>
                <a:gd name="T84" fmla="*/ 1310325 w 2074863"/>
                <a:gd name="T85" fmla="*/ 838516 h 1449388"/>
                <a:gd name="T86" fmla="*/ 1409802 w 2074863"/>
                <a:gd name="T87" fmla="*/ 919087 h 1449388"/>
                <a:gd name="T88" fmla="*/ 1378829 w 2074863"/>
                <a:gd name="T89" fmla="*/ 1028094 h 1449388"/>
                <a:gd name="T90" fmla="*/ 1306317 w 2074863"/>
                <a:gd name="T91" fmla="*/ 1123248 h 1449388"/>
                <a:gd name="T92" fmla="*/ 1210119 w 2074863"/>
                <a:gd name="T93" fmla="*/ 1205641 h 1449388"/>
                <a:gd name="T94" fmla="*/ 1113922 w 2074863"/>
                <a:gd name="T95" fmla="*/ 1290222 h 1449388"/>
                <a:gd name="T96" fmla="*/ 1016631 w 2074863"/>
                <a:gd name="T97" fmla="*/ 1300795 h 1449388"/>
                <a:gd name="T98" fmla="*/ 897478 w 2074863"/>
                <a:gd name="T99" fmla="*/ 1327044 h 1449388"/>
                <a:gd name="T100" fmla="*/ 625648 w 2074863"/>
                <a:gd name="T101" fmla="*/ 1160798 h 1449388"/>
                <a:gd name="T102" fmla="*/ 491918 w 2074863"/>
                <a:gd name="T103" fmla="*/ 1202360 h 1449388"/>
                <a:gd name="T104" fmla="*/ 458760 w 2074863"/>
                <a:gd name="T105" fmla="*/ 1134550 h 1449388"/>
                <a:gd name="T106" fmla="*/ 365477 w 2074863"/>
                <a:gd name="T107" fmla="*/ 1057260 h 1449388"/>
                <a:gd name="T108" fmla="*/ 317378 w 2074863"/>
                <a:gd name="T109" fmla="*/ 969763 h 1449388"/>
                <a:gd name="T110" fmla="*/ 233206 w 2074863"/>
                <a:gd name="T111" fmla="*/ 865131 h 1449388"/>
                <a:gd name="T112" fmla="*/ 268916 w 2074863"/>
                <a:gd name="T113" fmla="*/ 733520 h 1449388"/>
                <a:gd name="T114" fmla="*/ 186565 w 2074863"/>
                <a:gd name="T115" fmla="*/ 647845 h 1449388"/>
                <a:gd name="T116" fmla="*/ 1822 w 2074863"/>
                <a:gd name="T117" fmla="*/ 438580 h 1449388"/>
                <a:gd name="T118" fmla="*/ 272923 w 2074863"/>
                <a:gd name="T119" fmla="*/ 139996 h 144938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74863" h="1449388">
                  <a:moveTo>
                    <a:pt x="1923841" y="577723"/>
                  </a:moveTo>
                  <a:lnTo>
                    <a:pt x="1919867" y="578517"/>
                  </a:lnTo>
                  <a:lnTo>
                    <a:pt x="1915893" y="579312"/>
                  </a:lnTo>
                  <a:lnTo>
                    <a:pt x="1911919" y="580503"/>
                  </a:lnTo>
                  <a:lnTo>
                    <a:pt x="1907944" y="582488"/>
                  </a:lnTo>
                  <a:lnTo>
                    <a:pt x="1904765" y="584871"/>
                  </a:lnTo>
                  <a:lnTo>
                    <a:pt x="1901983" y="586857"/>
                  </a:lnTo>
                  <a:lnTo>
                    <a:pt x="1898804" y="589636"/>
                  </a:lnTo>
                  <a:lnTo>
                    <a:pt x="1896022" y="592813"/>
                  </a:lnTo>
                  <a:lnTo>
                    <a:pt x="1893240" y="595593"/>
                  </a:lnTo>
                  <a:lnTo>
                    <a:pt x="1891253" y="599167"/>
                  </a:lnTo>
                  <a:lnTo>
                    <a:pt x="1889663" y="602741"/>
                  </a:lnTo>
                  <a:lnTo>
                    <a:pt x="1888471" y="606712"/>
                  </a:lnTo>
                  <a:lnTo>
                    <a:pt x="1887278" y="610683"/>
                  </a:lnTo>
                  <a:lnTo>
                    <a:pt x="1886483" y="615051"/>
                  </a:lnTo>
                  <a:lnTo>
                    <a:pt x="1886483" y="619419"/>
                  </a:lnTo>
                  <a:lnTo>
                    <a:pt x="1886483" y="623390"/>
                  </a:lnTo>
                  <a:lnTo>
                    <a:pt x="1887278" y="627758"/>
                  </a:lnTo>
                  <a:lnTo>
                    <a:pt x="1888471" y="631729"/>
                  </a:lnTo>
                  <a:lnTo>
                    <a:pt x="1889663" y="635303"/>
                  </a:lnTo>
                  <a:lnTo>
                    <a:pt x="1891253" y="639274"/>
                  </a:lnTo>
                  <a:lnTo>
                    <a:pt x="1893240" y="642451"/>
                  </a:lnTo>
                  <a:lnTo>
                    <a:pt x="1896022" y="646025"/>
                  </a:lnTo>
                  <a:lnTo>
                    <a:pt x="1898804" y="648805"/>
                  </a:lnTo>
                  <a:lnTo>
                    <a:pt x="1901983" y="651188"/>
                  </a:lnTo>
                  <a:lnTo>
                    <a:pt x="1904765" y="653967"/>
                  </a:lnTo>
                  <a:lnTo>
                    <a:pt x="1907944" y="655953"/>
                  </a:lnTo>
                  <a:lnTo>
                    <a:pt x="1911919" y="657541"/>
                  </a:lnTo>
                  <a:lnTo>
                    <a:pt x="1915893" y="659130"/>
                  </a:lnTo>
                  <a:lnTo>
                    <a:pt x="1919867" y="660321"/>
                  </a:lnTo>
                  <a:lnTo>
                    <a:pt x="1923841" y="660718"/>
                  </a:lnTo>
                  <a:lnTo>
                    <a:pt x="1928213" y="661115"/>
                  </a:lnTo>
                  <a:lnTo>
                    <a:pt x="1932585" y="660718"/>
                  </a:lnTo>
                  <a:lnTo>
                    <a:pt x="1936956" y="660321"/>
                  </a:lnTo>
                  <a:lnTo>
                    <a:pt x="1940533" y="659130"/>
                  </a:lnTo>
                  <a:lnTo>
                    <a:pt x="1944508" y="657541"/>
                  </a:lnTo>
                  <a:lnTo>
                    <a:pt x="1948084" y="655953"/>
                  </a:lnTo>
                  <a:lnTo>
                    <a:pt x="1951661" y="653967"/>
                  </a:lnTo>
                  <a:lnTo>
                    <a:pt x="1954841" y="651188"/>
                  </a:lnTo>
                  <a:lnTo>
                    <a:pt x="1958020" y="648805"/>
                  </a:lnTo>
                  <a:lnTo>
                    <a:pt x="1960405" y="646025"/>
                  </a:lnTo>
                  <a:lnTo>
                    <a:pt x="1963187" y="642451"/>
                  </a:lnTo>
                  <a:lnTo>
                    <a:pt x="1965174" y="639274"/>
                  </a:lnTo>
                  <a:lnTo>
                    <a:pt x="1966763" y="635303"/>
                  </a:lnTo>
                  <a:lnTo>
                    <a:pt x="1967956" y="631729"/>
                  </a:lnTo>
                  <a:lnTo>
                    <a:pt x="1969148" y="627758"/>
                  </a:lnTo>
                  <a:lnTo>
                    <a:pt x="1969943" y="623390"/>
                  </a:lnTo>
                  <a:lnTo>
                    <a:pt x="1970340" y="619419"/>
                  </a:lnTo>
                  <a:lnTo>
                    <a:pt x="1969943" y="615051"/>
                  </a:lnTo>
                  <a:lnTo>
                    <a:pt x="1969148" y="610683"/>
                  </a:lnTo>
                  <a:lnTo>
                    <a:pt x="1967956" y="606712"/>
                  </a:lnTo>
                  <a:lnTo>
                    <a:pt x="1966763" y="602741"/>
                  </a:lnTo>
                  <a:lnTo>
                    <a:pt x="1965174" y="599167"/>
                  </a:lnTo>
                  <a:lnTo>
                    <a:pt x="1963187" y="595593"/>
                  </a:lnTo>
                  <a:lnTo>
                    <a:pt x="1960405" y="592813"/>
                  </a:lnTo>
                  <a:lnTo>
                    <a:pt x="1958020" y="589636"/>
                  </a:lnTo>
                  <a:lnTo>
                    <a:pt x="1954841" y="586857"/>
                  </a:lnTo>
                  <a:lnTo>
                    <a:pt x="1951661" y="584871"/>
                  </a:lnTo>
                  <a:lnTo>
                    <a:pt x="1948084" y="582488"/>
                  </a:lnTo>
                  <a:lnTo>
                    <a:pt x="1944508" y="580503"/>
                  </a:lnTo>
                  <a:lnTo>
                    <a:pt x="1940533" y="579312"/>
                  </a:lnTo>
                  <a:lnTo>
                    <a:pt x="1936956" y="578517"/>
                  </a:lnTo>
                  <a:lnTo>
                    <a:pt x="1932585" y="577723"/>
                  </a:lnTo>
                  <a:lnTo>
                    <a:pt x="1928213" y="577723"/>
                  </a:lnTo>
                  <a:lnTo>
                    <a:pt x="1923841" y="577723"/>
                  </a:lnTo>
                  <a:close/>
                  <a:moveTo>
                    <a:pt x="519301" y="160338"/>
                  </a:moveTo>
                  <a:lnTo>
                    <a:pt x="523687" y="160338"/>
                  </a:lnTo>
                  <a:lnTo>
                    <a:pt x="528072" y="160729"/>
                  </a:lnTo>
                  <a:lnTo>
                    <a:pt x="532059" y="161512"/>
                  </a:lnTo>
                  <a:lnTo>
                    <a:pt x="536445" y="162687"/>
                  </a:lnTo>
                  <a:lnTo>
                    <a:pt x="540033" y="163861"/>
                  </a:lnTo>
                  <a:lnTo>
                    <a:pt x="544020" y="166210"/>
                  </a:lnTo>
                  <a:lnTo>
                    <a:pt x="547209" y="168558"/>
                  </a:lnTo>
                  <a:lnTo>
                    <a:pt x="550399" y="170907"/>
                  </a:lnTo>
                  <a:lnTo>
                    <a:pt x="553588" y="174038"/>
                  </a:lnTo>
                  <a:lnTo>
                    <a:pt x="556379" y="176778"/>
                  </a:lnTo>
                  <a:lnTo>
                    <a:pt x="558771" y="180693"/>
                  </a:lnTo>
                  <a:lnTo>
                    <a:pt x="560366" y="183824"/>
                  </a:lnTo>
                  <a:lnTo>
                    <a:pt x="562359" y="188130"/>
                  </a:lnTo>
                  <a:lnTo>
                    <a:pt x="563954" y="192436"/>
                  </a:lnTo>
                  <a:lnTo>
                    <a:pt x="564752" y="196350"/>
                  </a:lnTo>
                  <a:lnTo>
                    <a:pt x="565150" y="201048"/>
                  </a:lnTo>
                  <a:lnTo>
                    <a:pt x="565150" y="205353"/>
                  </a:lnTo>
                  <a:lnTo>
                    <a:pt x="564752" y="209268"/>
                  </a:lnTo>
                  <a:lnTo>
                    <a:pt x="563954" y="213574"/>
                  </a:lnTo>
                  <a:lnTo>
                    <a:pt x="562758" y="217488"/>
                  </a:lnTo>
                  <a:lnTo>
                    <a:pt x="560765" y="221402"/>
                  </a:lnTo>
                  <a:lnTo>
                    <a:pt x="558771" y="224925"/>
                  </a:lnTo>
                  <a:lnTo>
                    <a:pt x="556778" y="228448"/>
                  </a:lnTo>
                  <a:lnTo>
                    <a:pt x="553987" y="231188"/>
                  </a:lnTo>
                  <a:lnTo>
                    <a:pt x="551196" y="234711"/>
                  </a:lnTo>
                  <a:lnTo>
                    <a:pt x="547608" y="237060"/>
                  </a:lnTo>
                  <a:lnTo>
                    <a:pt x="544418" y="239800"/>
                  </a:lnTo>
                  <a:lnTo>
                    <a:pt x="540431" y="241366"/>
                  </a:lnTo>
                  <a:lnTo>
                    <a:pt x="536843" y="242932"/>
                  </a:lnTo>
                  <a:lnTo>
                    <a:pt x="532458" y="244497"/>
                  </a:lnTo>
                  <a:lnTo>
                    <a:pt x="528072" y="245672"/>
                  </a:lnTo>
                  <a:lnTo>
                    <a:pt x="523687" y="246063"/>
                  </a:lnTo>
                  <a:lnTo>
                    <a:pt x="518902" y="246063"/>
                  </a:lnTo>
                  <a:lnTo>
                    <a:pt x="514915" y="245672"/>
                  </a:lnTo>
                  <a:lnTo>
                    <a:pt x="510530" y="244497"/>
                  </a:lnTo>
                  <a:lnTo>
                    <a:pt x="506543" y="243323"/>
                  </a:lnTo>
                  <a:lnTo>
                    <a:pt x="502955" y="241757"/>
                  </a:lnTo>
                  <a:lnTo>
                    <a:pt x="498968" y="239800"/>
                  </a:lnTo>
                  <a:lnTo>
                    <a:pt x="495778" y="237451"/>
                  </a:lnTo>
                  <a:lnTo>
                    <a:pt x="492190" y="235103"/>
                  </a:lnTo>
                  <a:lnTo>
                    <a:pt x="489399" y="232363"/>
                  </a:lnTo>
                  <a:lnTo>
                    <a:pt x="486210" y="228840"/>
                  </a:lnTo>
                  <a:lnTo>
                    <a:pt x="484216" y="225708"/>
                  </a:lnTo>
                  <a:lnTo>
                    <a:pt x="482223" y="221794"/>
                  </a:lnTo>
                  <a:lnTo>
                    <a:pt x="480628" y="217879"/>
                  </a:lnTo>
                  <a:lnTo>
                    <a:pt x="479033" y="213965"/>
                  </a:lnTo>
                  <a:lnTo>
                    <a:pt x="478236" y="209268"/>
                  </a:lnTo>
                  <a:lnTo>
                    <a:pt x="477837" y="205353"/>
                  </a:lnTo>
                  <a:lnTo>
                    <a:pt x="477837" y="200656"/>
                  </a:lnTo>
                  <a:lnTo>
                    <a:pt x="478236" y="196350"/>
                  </a:lnTo>
                  <a:lnTo>
                    <a:pt x="479033" y="192436"/>
                  </a:lnTo>
                  <a:lnTo>
                    <a:pt x="480628" y="188522"/>
                  </a:lnTo>
                  <a:lnTo>
                    <a:pt x="481824" y="184607"/>
                  </a:lnTo>
                  <a:lnTo>
                    <a:pt x="483818" y="181084"/>
                  </a:lnTo>
                  <a:lnTo>
                    <a:pt x="486210" y="177561"/>
                  </a:lnTo>
                  <a:lnTo>
                    <a:pt x="489001" y="174430"/>
                  </a:lnTo>
                  <a:lnTo>
                    <a:pt x="491791" y="171298"/>
                  </a:lnTo>
                  <a:lnTo>
                    <a:pt x="494981" y="168558"/>
                  </a:lnTo>
                  <a:lnTo>
                    <a:pt x="498569" y="166601"/>
                  </a:lnTo>
                  <a:lnTo>
                    <a:pt x="502157" y="164252"/>
                  </a:lnTo>
                  <a:lnTo>
                    <a:pt x="506144" y="162687"/>
                  </a:lnTo>
                  <a:lnTo>
                    <a:pt x="510530" y="161512"/>
                  </a:lnTo>
                  <a:lnTo>
                    <a:pt x="514915" y="160729"/>
                  </a:lnTo>
                  <a:lnTo>
                    <a:pt x="519301" y="160338"/>
                  </a:lnTo>
                  <a:close/>
                  <a:moveTo>
                    <a:pt x="1699693" y="111125"/>
                  </a:moveTo>
                  <a:lnTo>
                    <a:pt x="1718770" y="131377"/>
                  </a:lnTo>
                  <a:lnTo>
                    <a:pt x="1740628" y="154806"/>
                  </a:lnTo>
                  <a:lnTo>
                    <a:pt x="1768448" y="186178"/>
                  </a:lnTo>
                  <a:lnTo>
                    <a:pt x="1784345" y="204842"/>
                  </a:lnTo>
                  <a:lnTo>
                    <a:pt x="1801832" y="224697"/>
                  </a:lnTo>
                  <a:lnTo>
                    <a:pt x="1819318" y="246538"/>
                  </a:lnTo>
                  <a:lnTo>
                    <a:pt x="1838395" y="269173"/>
                  </a:lnTo>
                  <a:lnTo>
                    <a:pt x="1857471" y="293793"/>
                  </a:lnTo>
                  <a:lnTo>
                    <a:pt x="1877343" y="318811"/>
                  </a:lnTo>
                  <a:lnTo>
                    <a:pt x="1897611" y="345417"/>
                  </a:lnTo>
                  <a:lnTo>
                    <a:pt x="1917483" y="372420"/>
                  </a:lnTo>
                  <a:lnTo>
                    <a:pt x="1936956" y="400217"/>
                  </a:lnTo>
                  <a:lnTo>
                    <a:pt x="1954841" y="426823"/>
                  </a:lnTo>
                  <a:lnTo>
                    <a:pt x="1971930" y="453032"/>
                  </a:lnTo>
                  <a:lnTo>
                    <a:pt x="1987032" y="478050"/>
                  </a:lnTo>
                  <a:lnTo>
                    <a:pt x="2001339" y="501479"/>
                  </a:lnTo>
                  <a:lnTo>
                    <a:pt x="2014057" y="524511"/>
                  </a:lnTo>
                  <a:lnTo>
                    <a:pt x="2025980" y="545558"/>
                  </a:lnTo>
                  <a:lnTo>
                    <a:pt x="2036313" y="565016"/>
                  </a:lnTo>
                  <a:lnTo>
                    <a:pt x="2045454" y="582488"/>
                  </a:lnTo>
                  <a:lnTo>
                    <a:pt x="2053402" y="598770"/>
                  </a:lnTo>
                  <a:lnTo>
                    <a:pt x="2065325" y="623787"/>
                  </a:lnTo>
                  <a:lnTo>
                    <a:pt x="2072479" y="640069"/>
                  </a:lnTo>
                  <a:lnTo>
                    <a:pt x="2074863" y="646025"/>
                  </a:lnTo>
                  <a:lnTo>
                    <a:pt x="1870189" y="796925"/>
                  </a:lnTo>
                  <a:lnTo>
                    <a:pt x="1867407" y="789380"/>
                  </a:lnTo>
                  <a:lnTo>
                    <a:pt x="1859856" y="767142"/>
                  </a:lnTo>
                  <a:lnTo>
                    <a:pt x="1854689" y="751258"/>
                  </a:lnTo>
                  <a:lnTo>
                    <a:pt x="1847933" y="733388"/>
                  </a:lnTo>
                  <a:lnTo>
                    <a:pt x="1839985" y="712342"/>
                  </a:lnTo>
                  <a:lnTo>
                    <a:pt x="1830844" y="690104"/>
                  </a:lnTo>
                  <a:lnTo>
                    <a:pt x="1820908" y="666278"/>
                  </a:lnTo>
                  <a:lnTo>
                    <a:pt x="1809383" y="640466"/>
                  </a:lnTo>
                  <a:lnTo>
                    <a:pt x="1797063" y="614257"/>
                  </a:lnTo>
                  <a:lnTo>
                    <a:pt x="1783550" y="586857"/>
                  </a:lnTo>
                  <a:lnTo>
                    <a:pt x="1768845" y="559059"/>
                  </a:lnTo>
                  <a:lnTo>
                    <a:pt x="1753346" y="531262"/>
                  </a:lnTo>
                  <a:lnTo>
                    <a:pt x="1744602" y="517363"/>
                  </a:lnTo>
                  <a:lnTo>
                    <a:pt x="1736256" y="503862"/>
                  </a:lnTo>
                  <a:lnTo>
                    <a:pt x="1727513" y="490360"/>
                  </a:lnTo>
                  <a:lnTo>
                    <a:pt x="1718770" y="476859"/>
                  </a:lnTo>
                  <a:lnTo>
                    <a:pt x="1709232" y="463357"/>
                  </a:lnTo>
                  <a:lnTo>
                    <a:pt x="1700091" y="450650"/>
                  </a:lnTo>
                  <a:lnTo>
                    <a:pt x="1690552" y="438339"/>
                  </a:lnTo>
                  <a:lnTo>
                    <a:pt x="1681014" y="426029"/>
                  </a:lnTo>
                  <a:lnTo>
                    <a:pt x="1661938" y="403394"/>
                  </a:lnTo>
                  <a:lnTo>
                    <a:pt x="1643259" y="381951"/>
                  </a:lnTo>
                  <a:lnTo>
                    <a:pt x="1624977" y="362095"/>
                  </a:lnTo>
                  <a:lnTo>
                    <a:pt x="1606696" y="343431"/>
                  </a:lnTo>
                  <a:lnTo>
                    <a:pt x="1590004" y="327150"/>
                  </a:lnTo>
                  <a:lnTo>
                    <a:pt x="1573312" y="311663"/>
                  </a:lnTo>
                  <a:lnTo>
                    <a:pt x="1558210" y="298559"/>
                  </a:lnTo>
                  <a:lnTo>
                    <a:pt x="1544697" y="287042"/>
                  </a:lnTo>
                  <a:lnTo>
                    <a:pt x="1532377" y="276718"/>
                  </a:lnTo>
                  <a:lnTo>
                    <a:pt x="1522044" y="268776"/>
                  </a:lnTo>
                  <a:lnTo>
                    <a:pt x="1506942" y="257657"/>
                  </a:lnTo>
                  <a:lnTo>
                    <a:pt x="1501775" y="254083"/>
                  </a:lnTo>
                  <a:lnTo>
                    <a:pt x="1699693" y="111125"/>
                  </a:lnTo>
                  <a:close/>
                  <a:moveTo>
                    <a:pt x="529828" y="78646"/>
                  </a:moveTo>
                  <a:lnTo>
                    <a:pt x="511572" y="88179"/>
                  </a:lnTo>
                  <a:lnTo>
                    <a:pt x="489347" y="100889"/>
                  </a:lnTo>
                  <a:lnTo>
                    <a:pt x="476647" y="108436"/>
                  </a:lnTo>
                  <a:lnTo>
                    <a:pt x="463153" y="116777"/>
                  </a:lnTo>
                  <a:lnTo>
                    <a:pt x="448865" y="126310"/>
                  </a:lnTo>
                  <a:lnTo>
                    <a:pt x="433784" y="136240"/>
                  </a:lnTo>
                  <a:lnTo>
                    <a:pt x="417512" y="147759"/>
                  </a:lnTo>
                  <a:lnTo>
                    <a:pt x="401637" y="159675"/>
                  </a:lnTo>
                  <a:lnTo>
                    <a:pt x="384175" y="172783"/>
                  </a:lnTo>
                  <a:lnTo>
                    <a:pt x="367109" y="186288"/>
                  </a:lnTo>
                  <a:lnTo>
                    <a:pt x="349250" y="200984"/>
                  </a:lnTo>
                  <a:lnTo>
                    <a:pt x="331787" y="216475"/>
                  </a:lnTo>
                  <a:lnTo>
                    <a:pt x="313531" y="233157"/>
                  </a:lnTo>
                  <a:lnTo>
                    <a:pt x="294878" y="250634"/>
                  </a:lnTo>
                  <a:lnTo>
                    <a:pt x="277019" y="268905"/>
                  </a:lnTo>
                  <a:lnTo>
                    <a:pt x="259159" y="287177"/>
                  </a:lnTo>
                  <a:lnTo>
                    <a:pt x="225028" y="322528"/>
                  </a:lnTo>
                  <a:lnTo>
                    <a:pt x="193278" y="356687"/>
                  </a:lnTo>
                  <a:lnTo>
                    <a:pt x="164703" y="389257"/>
                  </a:lnTo>
                  <a:lnTo>
                    <a:pt x="138906" y="419445"/>
                  </a:lnTo>
                  <a:lnTo>
                    <a:pt x="116284" y="446057"/>
                  </a:lnTo>
                  <a:lnTo>
                    <a:pt x="97234" y="469095"/>
                  </a:lnTo>
                  <a:lnTo>
                    <a:pt x="82550" y="488161"/>
                  </a:lnTo>
                  <a:lnTo>
                    <a:pt x="205184" y="612882"/>
                  </a:lnTo>
                  <a:lnTo>
                    <a:pt x="213915" y="597391"/>
                  </a:lnTo>
                  <a:lnTo>
                    <a:pt x="224631" y="581106"/>
                  </a:lnTo>
                  <a:lnTo>
                    <a:pt x="236934" y="562437"/>
                  </a:lnTo>
                  <a:lnTo>
                    <a:pt x="250428" y="542974"/>
                  </a:lnTo>
                  <a:lnTo>
                    <a:pt x="256381" y="531456"/>
                  </a:lnTo>
                  <a:lnTo>
                    <a:pt x="260350" y="524306"/>
                  </a:lnTo>
                  <a:lnTo>
                    <a:pt x="265112" y="515965"/>
                  </a:lnTo>
                  <a:lnTo>
                    <a:pt x="270669" y="507623"/>
                  </a:lnTo>
                  <a:lnTo>
                    <a:pt x="277019" y="498885"/>
                  </a:lnTo>
                  <a:lnTo>
                    <a:pt x="284162" y="488558"/>
                  </a:lnTo>
                  <a:lnTo>
                    <a:pt x="292100" y="478628"/>
                  </a:lnTo>
                  <a:lnTo>
                    <a:pt x="301228" y="467506"/>
                  </a:lnTo>
                  <a:lnTo>
                    <a:pt x="311547" y="456385"/>
                  </a:lnTo>
                  <a:lnTo>
                    <a:pt x="322262" y="444071"/>
                  </a:lnTo>
                  <a:lnTo>
                    <a:pt x="334565" y="431758"/>
                  </a:lnTo>
                  <a:lnTo>
                    <a:pt x="348059" y="418650"/>
                  </a:lnTo>
                  <a:lnTo>
                    <a:pt x="362347" y="405543"/>
                  </a:lnTo>
                  <a:lnTo>
                    <a:pt x="378619" y="391641"/>
                  </a:lnTo>
                  <a:lnTo>
                    <a:pt x="395684" y="377739"/>
                  </a:lnTo>
                  <a:lnTo>
                    <a:pt x="413147" y="362248"/>
                  </a:lnTo>
                  <a:lnTo>
                    <a:pt x="430609" y="347154"/>
                  </a:lnTo>
                  <a:lnTo>
                    <a:pt x="448469" y="332855"/>
                  </a:lnTo>
                  <a:lnTo>
                    <a:pt x="466328" y="318953"/>
                  </a:lnTo>
                  <a:lnTo>
                    <a:pt x="484188" y="305448"/>
                  </a:lnTo>
                  <a:lnTo>
                    <a:pt x="502047" y="292737"/>
                  </a:lnTo>
                  <a:lnTo>
                    <a:pt x="519510" y="280821"/>
                  </a:lnTo>
                  <a:lnTo>
                    <a:pt x="536972" y="268905"/>
                  </a:lnTo>
                  <a:lnTo>
                    <a:pt x="553641" y="257784"/>
                  </a:lnTo>
                  <a:lnTo>
                    <a:pt x="570310" y="247457"/>
                  </a:lnTo>
                  <a:lnTo>
                    <a:pt x="601663" y="228391"/>
                  </a:lnTo>
                  <a:lnTo>
                    <a:pt x="629841" y="212106"/>
                  </a:lnTo>
                  <a:lnTo>
                    <a:pt x="654050" y="198601"/>
                  </a:lnTo>
                  <a:lnTo>
                    <a:pt x="529828" y="78646"/>
                  </a:lnTo>
                  <a:close/>
                  <a:moveTo>
                    <a:pt x="537766" y="0"/>
                  </a:moveTo>
                  <a:lnTo>
                    <a:pt x="542925" y="794"/>
                  </a:lnTo>
                  <a:lnTo>
                    <a:pt x="548085" y="2383"/>
                  </a:lnTo>
                  <a:lnTo>
                    <a:pt x="552450" y="4369"/>
                  </a:lnTo>
                  <a:lnTo>
                    <a:pt x="557213" y="6752"/>
                  </a:lnTo>
                  <a:lnTo>
                    <a:pt x="561181" y="10327"/>
                  </a:lnTo>
                  <a:lnTo>
                    <a:pt x="738981" y="181521"/>
                  </a:lnTo>
                  <a:lnTo>
                    <a:pt x="741760" y="185096"/>
                  </a:lnTo>
                  <a:lnTo>
                    <a:pt x="744538" y="188274"/>
                  </a:lnTo>
                  <a:lnTo>
                    <a:pt x="746522" y="192246"/>
                  </a:lnTo>
                  <a:lnTo>
                    <a:pt x="748110" y="195820"/>
                  </a:lnTo>
                  <a:lnTo>
                    <a:pt x="748903" y="200190"/>
                  </a:lnTo>
                  <a:lnTo>
                    <a:pt x="749697" y="204162"/>
                  </a:lnTo>
                  <a:lnTo>
                    <a:pt x="749697" y="208531"/>
                  </a:lnTo>
                  <a:lnTo>
                    <a:pt x="749300" y="213297"/>
                  </a:lnTo>
                  <a:lnTo>
                    <a:pt x="748506" y="217269"/>
                  </a:lnTo>
                  <a:lnTo>
                    <a:pt x="746919" y="221241"/>
                  </a:lnTo>
                  <a:lnTo>
                    <a:pt x="745331" y="224816"/>
                  </a:lnTo>
                  <a:lnTo>
                    <a:pt x="742553" y="228788"/>
                  </a:lnTo>
                  <a:lnTo>
                    <a:pt x="740172" y="231568"/>
                  </a:lnTo>
                  <a:lnTo>
                    <a:pt x="736600" y="234746"/>
                  </a:lnTo>
                  <a:lnTo>
                    <a:pt x="733425" y="237129"/>
                  </a:lnTo>
                  <a:lnTo>
                    <a:pt x="729456" y="239512"/>
                  </a:lnTo>
                  <a:lnTo>
                    <a:pt x="722710" y="242690"/>
                  </a:lnTo>
                  <a:lnTo>
                    <a:pt x="705247" y="251429"/>
                  </a:lnTo>
                  <a:lnTo>
                    <a:pt x="776685" y="295915"/>
                  </a:lnTo>
                  <a:lnTo>
                    <a:pt x="813594" y="318953"/>
                  </a:lnTo>
                  <a:lnTo>
                    <a:pt x="843756" y="338416"/>
                  </a:lnTo>
                  <a:lnTo>
                    <a:pt x="855266" y="332458"/>
                  </a:lnTo>
                  <a:lnTo>
                    <a:pt x="867569" y="326500"/>
                  </a:lnTo>
                  <a:lnTo>
                    <a:pt x="879872" y="321733"/>
                  </a:lnTo>
                  <a:lnTo>
                    <a:pt x="892175" y="317364"/>
                  </a:lnTo>
                  <a:lnTo>
                    <a:pt x="905669" y="312995"/>
                  </a:lnTo>
                  <a:lnTo>
                    <a:pt x="919163" y="309817"/>
                  </a:lnTo>
                  <a:lnTo>
                    <a:pt x="933847" y="307037"/>
                  </a:lnTo>
                  <a:lnTo>
                    <a:pt x="948135" y="304256"/>
                  </a:lnTo>
                  <a:lnTo>
                    <a:pt x="970756" y="301873"/>
                  </a:lnTo>
                  <a:lnTo>
                    <a:pt x="992188" y="300284"/>
                  </a:lnTo>
                  <a:lnTo>
                    <a:pt x="1013222" y="299093"/>
                  </a:lnTo>
                  <a:lnTo>
                    <a:pt x="1033066" y="298696"/>
                  </a:lnTo>
                  <a:lnTo>
                    <a:pt x="1052513" y="299490"/>
                  </a:lnTo>
                  <a:lnTo>
                    <a:pt x="1070769" y="301079"/>
                  </a:lnTo>
                  <a:lnTo>
                    <a:pt x="1088231" y="302668"/>
                  </a:lnTo>
                  <a:lnTo>
                    <a:pt x="1105297" y="305051"/>
                  </a:lnTo>
                  <a:lnTo>
                    <a:pt x="1121172" y="308228"/>
                  </a:lnTo>
                  <a:lnTo>
                    <a:pt x="1137047" y="311803"/>
                  </a:lnTo>
                  <a:lnTo>
                    <a:pt x="1151731" y="315775"/>
                  </a:lnTo>
                  <a:lnTo>
                    <a:pt x="1165622" y="320542"/>
                  </a:lnTo>
                  <a:lnTo>
                    <a:pt x="1179116" y="324911"/>
                  </a:lnTo>
                  <a:lnTo>
                    <a:pt x="1191816" y="329677"/>
                  </a:lnTo>
                  <a:lnTo>
                    <a:pt x="1203722" y="335238"/>
                  </a:lnTo>
                  <a:lnTo>
                    <a:pt x="1215231" y="340004"/>
                  </a:lnTo>
                  <a:lnTo>
                    <a:pt x="1226741" y="345565"/>
                  </a:lnTo>
                  <a:lnTo>
                    <a:pt x="1237060" y="351126"/>
                  </a:lnTo>
                  <a:lnTo>
                    <a:pt x="1256506" y="362645"/>
                  </a:lnTo>
                  <a:lnTo>
                    <a:pt x="1274366" y="372972"/>
                  </a:lnTo>
                  <a:lnTo>
                    <a:pt x="1289844" y="382902"/>
                  </a:lnTo>
                  <a:lnTo>
                    <a:pt x="1304131" y="391641"/>
                  </a:lnTo>
                  <a:lnTo>
                    <a:pt x="1310878" y="395613"/>
                  </a:lnTo>
                  <a:lnTo>
                    <a:pt x="1317228" y="398790"/>
                  </a:lnTo>
                  <a:lnTo>
                    <a:pt x="1323578" y="401968"/>
                  </a:lnTo>
                  <a:lnTo>
                    <a:pt x="1329135" y="403954"/>
                  </a:lnTo>
                  <a:lnTo>
                    <a:pt x="1334691" y="405543"/>
                  </a:lnTo>
                  <a:lnTo>
                    <a:pt x="1340247" y="406337"/>
                  </a:lnTo>
                  <a:lnTo>
                    <a:pt x="1345406" y="407132"/>
                  </a:lnTo>
                  <a:lnTo>
                    <a:pt x="1351360" y="407132"/>
                  </a:lnTo>
                  <a:lnTo>
                    <a:pt x="1358106" y="406734"/>
                  </a:lnTo>
                  <a:lnTo>
                    <a:pt x="1364853" y="406337"/>
                  </a:lnTo>
                  <a:lnTo>
                    <a:pt x="1379538" y="404351"/>
                  </a:lnTo>
                  <a:lnTo>
                    <a:pt x="1395810" y="401173"/>
                  </a:lnTo>
                  <a:lnTo>
                    <a:pt x="1412081" y="397201"/>
                  </a:lnTo>
                  <a:lnTo>
                    <a:pt x="1429544" y="392832"/>
                  </a:lnTo>
                  <a:lnTo>
                    <a:pt x="1446610" y="387669"/>
                  </a:lnTo>
                  <a:lnTo>
                    <a:pt x="1463675" y="382505"/>
                  </a:lnTo>
                  <a:lnTo>
                    <a:pt x="1494631" y="371781"/>
                  </a:lnTo>
                  <a:lnTo>
                    <a:pt x="1520825" y="362645"/>
                  </a:lnTo>
                  <a:lnTo>
                    <a:pt x="1545035" y="353112"/>
                  </a:lnTo>
                  <a:lnTo>
                    <a:pt x="1550988" y="357481"/>
                  </a:lnTo>
                  <a:lnTo>
                    <a:pt x="1557338" y="363439"/>
                  </a:lnTo>
                  <a:lnTo>
                    <a:pt x="1566069" y="371383"/>
                  </a:lnTo>
                  <a:lnTo>
                    <a:pt x="1577578" y="382108"/>
                  </a:lnTo>
                  <a:lnTo>
                    <a:pt x="1589881" y="395215"/>
                  </a:lnTo>
                  <a:lnTo>
                    <a:pt x="1604963" y="410309"/>
                  </a:lnTo>
                  <a:lnTo>
                    <a:pt x="1620838" y="428183"/>
                  </a:lnTo>
                  <a:lnTo>
                    <a:pt x="1638697" y="449235"/>
                  </a:lnTo>
                  <a:lnTo>
                    <a:pt x="1656953" y="472670"/>
                  </a:lnTo>
                  <a:lnTo>
                    <a:pt x="1666875" y="485380"/>
                  </a:lnTo>
                  <a:lnTo>
                    <a:pt x="1676400" y="498885"/>
                  </a:lnTo>
                  <a:lnTo>
                    <a:pt x="1686719" y="512787"/>
                  </a:lnTo>
                  <a:lnTo>
                    <a:pt x="1696641" y="527881"/>
                  </a:lnTo>
                  <a:lnTo>
                    <a:pt x="1707356" y="542974"/>
                  </a:lnTo>
                  <a:lnTo>
                    <a:pt x="1717675" y="559657"/>
                  </a:lnTo>
                  <a:lnTo>
                    <a:pt x="1727994" y="576339"/>
                  </a:lnTo>
                  <a:lnTo>
                    <a:pt x="1738710" y="594213"/>
                  </a:lnTo>
                  <a:lnTo>
                    <a:pt x="1749425" y="612882"/>
                  </a:lnTo>
                  <a:lnTo>
                    <a:pt x="1760141" y="632345"/>
                  </a:lnTo>
                  <a:lnTo>
                    <a:pt x="1770460" y="651808"/>
                  </a:lnTo>
                  <a:lnTo>
                    <a:pt x="1781175" y="672859"/>
                  </a:lnTo>
                  <a:lnTo>
                    <a:pt x="1802606" y="715360"/>
                  </a:lnTo>
                  <a:lnTo>
                    <a:pt x="1810544" y="731645"/>
                  </a:lnTo>
                  <a:lnTo>
                    <a:pt x="1813322" y="739192"/>
                  </a:lnTo>
                  <a:lnTo>
                    <a:pt x="1816100" y="745944"/>
                  </a:lnTo>
                  <a:lnTo>
                    <a:pt x="1817688" y="752300"/>
                  </a:lnTo>
                  <a:lnTo>
                    <a:pt x="1818878" y="758258"/>
                  </a:lnTo>
                  <a:lnTo>
                    <a:pt x="1819275" y="764216"/>
                  </a:lnTo>
                  <a:lnTo>
                    <a:pt x="1819275" y="769379"/>
                  </a:lnTo>
                  <a:lnTo>
                    <a:pt x="1818481" y="774543"/>
                  </a:lnTo>
                  <a:lnTo>
                    <a:pt x="1816497" y="778912"/>
                  </a:lnTo>
                  <a:lnTo>
                    <a:pt x="1814116" y="783679"/>
                  </a:lnTo>
                  <a:lnTo>
                    <a:pt x="1810544" y="788445"/>
                  </a:lnTo>
                  <a:lnTo>
                    <a:pt x="1805781" y="792417"/>
                  </a:lnTo>
                  <a:lnTo>
                    <a:pt x="1801019" y="796786"/>
                  </a:lnTo>
                  <a:lnTo>
                    <a:pt x="1794272" y="801155"/>
                  </a:lnTo>
                  <a:lnTo>
                    <a:pt x="1787128" y="805922"/>
                  </a:lnTo>
                  <a:lnTo>
                    <a:pt x="1778397" y="810688"/>
                  </a:lnTo>
                  <a:lnTo>
                    <a:pt x="1769269" y="815852"/>
                  </a:lnTo>
                  <a:lnTo>
                    <a:pt x="1747044" y="826179"/>
                  </a:lnTo>
                  <a:lnTo>
                    <a:pt x="1720056" y="838492"/>
                  </a:lnTo>
                  <a:lnTo>
                    <a:pt x="1687910" y="852394"/>
                  </a:lnTo>
                  <a:lnTo>
                    <a:pt x="1650206" y="868680"/>
                  </a:lnTo>
                  <a:lnTo>
                    <a:pt x="1607741" y="888142"/>
                  </a:lnTo>
                  <a:lnTo>
                    <a:pt x="1568450" y="905619"/>
                  </a:lnTo>
                  <a:lnTo>
                    <a:pt x="1553766" y="911975"/>
                  </a:lnTo>
                  <a:lnTo>
                    <a:pt x="1541463" y="916344"/>
                  </a:lnTo>
                  <a:lnTo>
                    <a:pt x="1531144" y="919521"/>
                  </a:lnTo>
                  <a:lnTo>
                    <a:pt x="1526778" y="920713"/>
                  </a:lnTo>
                  <a:lnTo>
                    <a:pt x="1522810" y="921507"/>
                  </a:lnTo>
                  <a:lnTo>
                    <a:pt x="1518841" y="921905"/>
                  </a:lnTo>
                  <a:lnTo>
                    <a:pt x="1514872" y="921905"/>
                  </a:lnTo>
                  <a:lnTo>
                    <a:pt x="1511697" y="921507"/>
                  </a:lnTo>
                  <a:lnTo>
                    <a:pt x="1508522" y="921110"/>
                  </a:lnTo>
                  <a:lnTo>
                    <a:pt x="1505347" y="920316"/>
                  </a:lnTo>
                  <a:lnTo>
                    <a:pt x="1502569" y="919521"/>
                  </a:lnTo>
                  <a:lnTo>
                    <a:pt x="1496219" y="916344"/>
                  </a:lnTo>
                  <a:lnTo>
                    <a:pt x="1489869" y="912769"/>
                  </a:lnTo>
                  <a:lnTo>
                    <a:pt x="1482328" y="907605"/>
                  </a:lnTo>
                  <a:lnTo>
                    <a:pt x="1472803" y="902045"/>
                  </a:lnTo>
                  <a:lnTo>
                    <a:pt x="1462485" y="895689"/>
                  </a:lnTo>
                  <a:lnTo>
                    <a:pt x="1449785" y="888540"/>
                  </a:lnTo>
                  <a:lnTo>
                    <a:pt x="1433910" y="880993"/>
                  </a:lnTo>
                  <a:lnTo>
                    <a:pt x="1425178" y="876624"/>
                  </a:lnTo>
                  <a:lnTo>
                    <a:pt x="1415653" y="870666"/>
                  </a:lnTo>
                  <a:lnTo>
                    <a:pt x="1404541" y="863516"/>
                  </a:lnTo>
                  <a:lnTo>
                    <a:pt x="1393428" y="854778"/>
                  </a:lnTo>
                  <a:lnTo>
                    <a:pt x="1381522" y="845642"/>
                  </a:lnTo>
                  <a:lnTo>
                    <a:pt x="1368822" y="834917"/>
                  </a:lnTo>
                  <a:lnTo>
                    <a:pt x="1355725" y="823796"/>
                  </a:lnTo>
                  <a:lnTo>
                    <a:pt x="1342231" y="811483"/>
                  </a:lnTo>
                  <a:lnTo>
                    <a:pt x="1314053" y="785267"/>
                  </a:lnTo>
                  <a:lnTo>
                    <a:pt x="1284288" y="757463"/>
                  </a:lnTo>
                  <a:lnTo>
                    <a:pt x="1254522" y="728468"/>
                  </a:lnTo>
                  <a:lnTo>
                    <a:pt x="1225153" y="698677"/>
                  </a:lnTo>
                  <a:lnTo>
                    <a:pt x="1167606" y="642275"/>
                  </a:lnTo>
                  <a:lnTo>
                    <a:pt x="1141016" y="616457"/>
                  </a:lnTo>
                  <a:lnTo>
                    <a:pt x="1116806" y="593816"/>
                  </a:lnTo>
                  <a:lnTo>
                    <a:pt x="1105694" y="583886"/>
                  </a:lnTo>
                  <a:lnTo>
                    <a:pt x="1094978" y="574751"/>
                  </a:lnTo>
                  <a:lnTo>
                    <a:pt x="1085453" y="567204"/>
                  </a:lnTo>
                  <a:lnTo>
                    <a:pt x="1077119" y="560451"/>
                  </a:lnTo>
                  <a:lnTo>
                    <a:pt x="1069181" y="554890"/>
                  </a:lnTo>
                  <a:lnTo>
                    <a:pt x="1062435" y="551316"/>
                  </a:lnTo>
                  <a:lnTo>
                    <a:pt x="1056878" y="548535"/>
                  </a:lnTo>
                  <a:lnTo>
                    <a:pt x="1054100" y="547741"/>
                  </a:lnTo>
                  <a:lnTo>
                    <a:pt x="1052116" y="547741"/>
                  </a:lnTo>
                  <a:lnTo>
                    <a:pt x="1042591" y="547741"/>
                  </a:lnTo>
                  <a:lnTo>
                    <a:pt x="1028700" y="548535"/>
                  </a:lnTo>
                  <a:lnTo>
                    <a:pt x="992585" y="550918"/>
                  </a:lnTo>
                  <a:lnTo>
                    <a:pt x="949325" y="553302"/>
                  </a:lnTo>
                  <a:lnTo>
                    <a:pt x="902494" y="556479"/>
                  </a:lnTo>
                  <a:lnTo>
                    <a:pt x="820341" y="562835"/>
                  </a:lnTo>
                  <a:lnTo>
                    <a:pt x="784622" y="566012"/>
                  </a:lnTo>
                  <a:lnTo>
                    <a:pt x="760810" y="542180"/>
                  </a:lnTo>
                  <a:lnTo>
                    <a:pt x="755650" y="532250"/>
                  </a:lnTo>
                  <a:lnTo>
                    <a:pt x="752078" y="521526"/>
                  </a:lnTo>
                  <a:lnTo>
                    <a:pt x="748506" y="511596"/>
                  </a:lnTo>
                  <a:lnTo>
                    <a:pt x="746522" y="500871"/>
                  </a:lnTo>
                  <a:lnTo>
                    <a:pt x="745331" y="490544"/>
                  </a:lnTo>
                  <a:lnTo>
                    <a:pt x="744935" y="480217"/>
                  </a:lnTo>
                  <a:lnTo>
                    <a:pt x="745728" y="470287"/>
                  </a:lnTo>
                  <a:lnTo>
                    <a:pt x="746919" y="459959"/>
                  </a:lnTo>
                  <a:lnTo>
                    <a:pt x="748903" y="450029"/>
                  </a:lnTo>
                  <a:lnTo>
                    <a:pt x="752078" y="440099"/>
                  </a:lnTo>
                  <a:lnTo>
                    <a:pt x="755650" y="430566"/>
                  </a:lnTo>
                  <a:lnTo>
                    <a:pt x="760016" y="420636"/>
                  </a:lnTo>
                  <a:lnTo>
                    <a:pt x="765175" y="411501"/>
                  </a:lnTo>
                  <a:lnTo>
                    <a:pt x="771128" y="402365"/>
                  </a:lnTo>
                  <a:lnTo>
                    <a:pt x="777875" y="393229"/>
                  </a:lnTo>
                  <a:lnTo>
                    <a:pt x="785019" y="384888"/>
                  </a:lnTo>
                  <a:lnTo>
                    <a:pt x="749697" y="362645"/>
                  </a:lnTo>
                  <a:lnTo>
                    <a:pt x="711994" y="339210"/>
                  </a:lnTo>
                  <a:lnTo>
                    <a:pt x="648494" y="300682"/>
                  </a:lnTo>
                  <a:lnTo>
                    <a:pt x="635000" y="307037"/>
                  </a:lnTo>
                  <a:lnTo>
                    <a:pt x="617538" y="316172"/>
                  </a:lnTo>
                  <a:lnTo>
                    <a:pt x="596503" y="327691"/>
                  </a:lnTo>
                  <a:lnTo>
                    <a:pt x="572294" y="341593"/>
                  </a:lnTo>
                  <a:lnTo>
                    <a:pt x="545306" y="357879"/>
                  </a:lnTo>
                  <a:lnTo>
                    <a:pt x="531019" y="367014"/>
                  </a:lnTo>
                  <a:lnTo>
                    <a:pt x="516335" y="377341"/>
                  </a:lnTo>
                  <a:lnTo>
                    <a:pt x="500856" y="387669"/>
                  </a:lnTo>
                  <a:lnTo>
                    <a:pt x="484585" y="399187"/>
                  </a:lnTo>
                  <a:lnTo>
                    <a:pt x="467915" y="411501"/>
                  </a:lnTo>
                  <a:lnTo>
                    <a:pt x="450850" y="424211"/>
                  </a:lnTo>
                  <a:lnTo>
                    <a:pt x="438150" y="434141"/>
                  </a:lnTo>
                  <a:lnTo>
                    <a:pt x="432990" y="439702"/>
                  </a:lnTo>
                  <a:lnTo>
                    <a:pt x="415131" y="456782"/>
                  </a:lnTo>
                  <a:lnTo>
                    <a:pt x="398859" y="473464"/>
                  </a:lnTo>
                  <a:lnTo>
                    <a:pt x="382984" y="490544"/>
                  </a:lnTo>
                  <a:lnTo>
                    <a:pt x="368300" y="506829"/>
                  </a:lnTo>
                  <a:lnTo>
                    <a:pt x="354409" y="523909"/>
                  </a:lnTo>
                  <a:lnTo>
                    <a:pt x="341312" y="539797"/>
                  </a:lnTo>
                  <a:lnTo>
                    <a:pt x="329009" y="555685"/>
                  </a:lnTo>
                  <a:lnTo>
                    <a:pt x="317500" y="570779"/>
                  </a:lnTo>
                  <a:lnTo>
                    <a:pt x="387350" y="732042"/>
                  </a:lnTo>
                  <a:lnTo>
                    <a:pt x="401240" y="724098"/>
                  </a:lnTo>
                  <a:lnTo>
                    <a:pt x="406400" y="721318"/>
                  </a:lnTo>
                  <a:lnTo>
                    <a:pt x="413147" y="720523"/>
                  </a:lnTo>
                  <a:lnTo>
                    <a:pt x="419497" y="719729"/>
                  </a:lnTo>
                  <a:lnTo>
                    <a:pt x="425053" y="719729"/>
                  </a:lnTo>
                  <a:lnTo>
                    <a:pt x="430609" y="720523"/>
                  </a:lnTo>
                  <a:lnTo>
                    <a:pt x="436165" y="721715"/>
                  </a:lnTo>
                  <a:lnTo>
                    <a:pt x="441325" y="722907"/>
                  </a:lnTo>
                  <a:lnTo>
                    <a:pt x="446484" y="724495"/>
                  </a:lnTo>
                  <a:lnTo>
                    <a:pt x="450850" y="726482"/>
                  </a:lnTo>
                  <a:lnTo>
                    <a:pt x="455215" y="729262"/>
                  </a:lnTo>
                  <a:lnTo>
                    <a:pt x="459581" y="731645"/>
                  </a:lnTo>
                  <a:lnTo>
                    <a:pt x="463550" y="734823"/>
                  </a:lnTo>
                  <a:lnTo>
                    <a:pt x="467519" y="738000"/>
                  </a:lnTo>
                  <a:lnTo>
                    <a:pt x="474265" y="744753"/>
                  </a:lnTo>
                  <a:lnTo>
                    <a:pt x="481013" y="752300"/>
                  </a:lnTo>
                  <a:lnTo>
                    <a:pt x="486966" y="759846"/>
                  </a:lnTo>
                  <a:lnTo>
                    <a:pt x="492125" y="768188"/>
                  </a:lnTo>
                  <a:lnTo>
                    <a:pt x="502047" y="783281"/>
                  </a:lnTo>
                  <a:lnTo>
                    <a:pt x="506413" y="790034"/>
                  </a:lnTo>
                  <a:lnTo>
                    <a:pt x="510778" y="795992"/>
                  </a:lnTo>
                  <a:lnTo>
                    <a:pt x="515541" y="800361"/>
                  </a:lnTo>
                  <a:lnTo>
                    <a:pt x="517525" y="802744"/>
                  </a:lnTo>
                  <a:lnTo>
                    <a:pt x="519510" y="803936"/>
                  </a:lnTo>
                  <a:lnTo>
                    <a:pt x="525860" y="807511"/>
                  </a:lnTo>
                  <a:lnTo>
                    <a:pt x="531416" y="811483"/>
                  </a:lnTo>
                  <a:lnTo>
                    <a:pt x="536972" y="815852"/>
                  </a:lnTo>
                  <a:lnTo>
                    <a:pt x="541735" y="819427"/>
                  </a:lnTo>
                  <a:lnTo>
                    <a:pt x="550466" y="827371"/>
                  </a:lnTo>
                  <a:lnTo>
                    <a:pt x="558006" y="834917"/>
                  </a:lnTo>
                  <a:lnTo>
                    <a:pt x="564356" y="843259"/>
                  </a:lnTo>
                  <a:lnTo>
                    <a:pt x="569516" y="850806"/>
                  </a:lnTo>
                  <a:lnTo>
                    <a:pt x="573881" y="858352"/>
                  </a:lnTo>
                  <a:lnTo>
                    <a:pt x="577850" y="865899"/>
                  </a:lnTo>
                  <a:lnTo>
                    <a:pt x="584597" y="879404"/>
                  </a:lnTo>
                  <a:lnTo>
                    <a:pt x="587375" y="885759"/>
                  </a:lnTo>
                  <a:lnTo>
                    <a:pt x="590550" y="891717"/>
                  </a:lnTo>
                  <a:lnTo>
                    <a:pt x="594122" y="896881"/>
                  </a:lnTo>
                  <a:lnTo>
                    <a:pt x="598091" y="901250"/>
                  </a:lnTo>
                  <a:lnTo>
                    <a:pt x="602456" y="905619"/>
                  </a:lnTo>
                  <a:lnTo>
                    <a:pt x="604838" y="907208"/>
                  </a:lnTo>
                  <a:lnTo>
                    <a:pt x="607616" y="908797"/>
                  </a:lnTo>
                  <a:lnTo>
                    <a:pt x="613569" y="912372"/>
                  </a:lnTo>
                  <a:lnTo>
                    <a:pt x="618728" y="915549"/>
                  </a:lnTo>
                  <a:lnTo>
                    <a:pt x="624285" y="919124"/>
                  </a:lnTo>
                  <a:lnTo>
                    <a:pt x="629047" y="922699"/>
                  </a:lnTo>
                  <a:lnTo>
                    <a:pt x="633413" y="926274"/>
                  </a:lnTo>
                  <a:lnTo>
                    <a:pt x="637778" y="929849"/>
                  </a:lnTo>
                  <a:lnTo>
                    <a:pt x="645319" y="938190"/>
                  </a:lnTo>
                  <a:lnTo>
                    <a:pt x="651669" y="946134"/>
                  </a:lnTo>
                  <a:lnTo>
                    <a:pt x="657622" y="954078"/>
                  </a:lnTo>
                  <a:lnTo>
                    <a:pt x="661988" y="962022"/>
                  </a:lnTo>
                  <a:lnTo>
                    <a:pt x="665956" y="969966"/>
                  </a:lnTo>
                  <a:lnTo>
                    <a:pt x="669528" y="977116"/>
                  </a:lnTo>
                  <a:lnTo>
                    <a:pt x="671910" y="983868"/>
                  </a:lnTo>
                  <a:lnTo>
                    <a:pt x="673894" y="990223"/>
                  </a:lnTo>
                  <a:lnTo>
                    <a:pt x="675085" y="995784"/>
                  </a:lnTo>
                  <a:lnTo>
                    <a:pt x="677069" y="1003331"/>
                  </a:lnTo>
                  <a:lnTo>
                    <a:pt x="677466" y="1006509"/>
                  </a:lnTo>
                  <a:lnTo>
                    <a:pt x="681038" y="1008892"/>
                  </a:lnTo>
                  <a:lnTo>
                    <a:pt x="691356" y="1016439"/>
                  </a:lnTo>
                  <a:lnTo>
                    <a:pt x="698103" y="1021999"/>
                  </a:lnTo>
                  <a:lnTo>
                    <a:pt x="705644" y="1028752"/>
                  </a:lnTo>
                  <a:lnTo>
                    <a:pt x="713185" y="1036299"/>
                  </a:lnTo>
                  <a:lnTo>
                    <a:pt x="721519" y="1045037"/>
                  </a:lnTo>
                  <a:lnTo>
                    <a:pt x="729456" y="1055364"/>
                  </a:lnTo>
                  <a:lnTo>
                    <a:pt x="733425" y="1060925"/>
                  </a:lnTo>
                  <a:lnTo>
                    <a:pt x="737394" y="1066486"/>
                  </a:lnTo>
                  <a:lnTo>
                    <a:pt x="740966" y="1072047"/>
                  </a:lnTo>
                  <a:lnTo>
                    <a:pt x="744538" y="1078005"/>
                  </a:lnTo>
                  <a:lnTo>
                    <a:pt x="747316" y="1084757"/>
                  </a:lnTo>
                  <a:lnTo>
                    <a:pt x="750094" y="1091112"/>
                  </a:lnTo>
                  <a:lnTo>
                    <a:pt x="753269" y="1097865"/>
                  </a:lnTo>
                  <a:lnTo>
                    <a:pt x="755253" y="1105014"/>
                  </a:lnTo>
                  <a:lnTo>
                    <a:pt x="757635" y="1112164"/>
                  </a:lnTo>
                  <a:lnTo>
                    <a:pt x="759222" y="1120108"/>
                  </a:lnTo>
                  <a:lnTo>
                    <a:pt x="760016" y="1128052"/>
                  </a:lnTo>
                  <a:lnTo>
                    <a:pt x="760810" y="1135599"/>
                  </a:lnTo>
                  <a:lnTo>
                    <a:pt x="760810" y="1143940"/>
                  </a:lnTo>
                  <a:lnTo>
                    <a:pt x="760413" y="1152281"/>
                  </a:lnTo>
                  <a:lnTo>
                    <a:pt x="760016" y="1157048"/>
                  </a:lnTo>
                  <a:lnTo>
                    <a:pt x="759222" y="1162211"/>
                  </a:lnTo>
                  <a:lnTo>
                    <a:pt x="756841" y="1171347"/>
                  </a:lnTo>
                  <a:lnTo>
                    <a:pt x="753666" y="1181277"/>
                  </a:lnTo>
                  <a:lnTo>
                    <a:pt x="749697" y="1190016"/>
                  </a:lnTo>
                  <a:lnTo>
                    <a:pt x="744935" y="1199151"/>
                  </a:lnTo>
                  <a:lnTo>
                    <a:pt x="739378" y="1207492"/>
                  </a:lnTo>
                  <a:lnTo>
                    <a:pt x="733028" y="1216628"/>
                  </a:lnTo>
                  <a:lnTo>
                    <a:pt x="726281" y="1224572"/>
                  </a:lnTo>
                  <a:lnTo>
                    <a:pt x="864394" y="1334200"/>
                  </a:lnTo>
                  <a:lnTo>
                    <a:pt x="871538" y="1340158"/>
                  </a:lnTo>
                  <a:lnTo>
                    <a:pt x="871935" y="1340555"/>
                  </a:lnTo>
                  <a:lnTo>
                    <a:pt x="872728" y="1340555"/>
                  </a:lnTo>
                  <a:lnTo>
                    <a:pt x="891381" y="1356046"/>
                  </a:lnTo>
                  <a:lnTo>
                    <a:pt x="908050" y="1369153"/>
                  </a:lnTo>
                  <a:lnTo>
                    <a:pt x="915194" y="1374317"/>
                  </a:lnTo>
                  <a:lnTo>
                    <a:pt x="921941" y="1379083"/>
                  </a:lnTo>
                  <a:lnTo>
                    <a:pt x="927894" y="1382658"/>
                  </a:lnTo>
                  <a:lnTo>
                    <a:pt x="933847" y="1386233"/>
                  </a:lnTo>
                  <a:lnTo>
                    <a:pt x="939006" y="1388219"/>
                  </a:lnTo>
                  <a:lnTo>
                    <a:pt x="944563" y="1389808"/>
                  </a:lnTo>
                  <a:lnTo>
                    <a:pt x="949722" y="1390205"/>
                  </a:lnTo>
                  <a:lnTo>
                    <a:pt x="954881" y="1390205"/>
                  </a:lnTo>
                  <a:lnTo>
                    <a:pt x="960041" y="1389411"/>
                  </a:lnTo>
                  <a:lnTo>
                    <a:pt x="965200" y="1387822"/>
                  </a:lnTo>
                  <a:lnTo>
                    <a:pt x="971153" y="1385041"/>
                  </a:lnTo>
                  <a:lnTo>
                    <a:pt x="977106" y="1381467"/>
                  </a:lnTo>
                  <a:lnTo>
                    <a:pt x="983456" y="1376700"/>
                  </a:lnTo>
                  <a:lnTo>
                    <a:pt x="990203" y="1371934"/>
                  </a:lnTo>
                  <a:lnTo>
                    <a:pt x="994966" y="1367962"/>
                  </a:lnTo>
                  <a:lnTo>
                    <a:pt x="998538" y="1364387"/>
                  </a:lnTo>
                  <a:lnTo>
                    <a:pt x="1002506" y="1360415"/>
                  </a:lnTo>
                  <a:lnTo>
                    <a:pt x="1005285" y="1356443"/>
                  </a:lnTo>
                  <a:lnTo>
                    <a:pt x="1008063" y="1353265"/>
                  </a:lnTo>
                  <a:lnTo>
                    <a:pt x="1009650" y="1349691"/>
                  </a:lnTo>
                  <a:lnTo>
                    <a:pt x="1010841" y="1346513"/>
                  </a:lnTo>
                  <a:lnTo>
                    <a:pt x="1011238" y="1343732"/>
                  </a:lnTo>
                  <a:lnTo>
                    <a:pt x="1011238" y="1341746"/>
                  </a:lnTo>
                  <a:lnTo>
                    <a:pt x="1010841" y="1339760"/>
                  </a:lnTo>
                  <a:lnTo>
                    <a:pt x="1009650" y="1336980"/>
                  </a:lnTo>
                  <a:lnTo>
                    <a:pt x="1008460" y="1334994"/>
                  </a:lnTo>
                  <a:lnTo>
                    <a:pt x="1007269" y="1334200"/>
                  </a:lnTo>
                  <a:lnTo>
                    <a:pt x="972344" y="1296466"/>
                  </a:lnTo>
                  <a:lnTo>
                    <a:pt x="846138" y="1173333"/>
                  </a:lnTo>
                  <a:lnTo>
                    <a:pt x="843756" y="1170950"/>
                  </a:lnTo>
                  <a:lnTo>
                    <a:pt x="841772" y="1168169"/>
                  </a:lnTo>
                  <a:lnTo>
                    <a:pt x="839788" y="1164992"/>
                  </a:lnTo>
                  <a:lnTo>
                    <a:pt x="838200" y="1162211"/>
                  </a:lnTo>
                  <a:lnTo>
                    <a:pt x="837010" y="1158637"/>
                  </a:lnTo>
                  <a:lnTo>
                    <a:pt x="836216" y="1155856"/>
                  </a:lnTo>
                  <a:lnTo>
                    <a:pt x="835819" y="1152281"/>
                  </a:lnTo>
                  <a:lnTo>
                    <a:pt x="835422" y="1149104"/>
                  </a:lnTo>
                  <a:lnTo>
                    <a:pt x="835819" y="1145529"/>
                  </a:lnTo>
                  <a:lnTo>
                    <a:pt x="836216" y="1142351"/>
                  </a:lnTo>
                  <a:lnTo>
                    <a:pt x="836613" y="1138777"/>
                  </a:lnTo>
                  <a:lnTo>
                    <a:pt x="837803" y="1135996"/>
                  </a:lnTo>
                  <a:lnTo>
                    <a:pt x="839391" y="1132421"/>
                  </a:lnTo>
                  <a:lnTo>
                    <a:pt x="840978" y="1129641"/>
                  </a:lnTo>
                  <a:lnTo>
                    <a:pt x="842963" y="1126861"/>
                  </a:lnTo>
                  <a:lnTo>
                    <a:pt x="845741" y="1124080"/>
                  </a:lnTo>
                  <a:lnTo>
                    <a:pt x="848122" y="1121697"/>
                  </a:lnTo>
                  <a:lnTo>
                    <a:pt x="850900" y="1119314"/>
                  </a:lnTo>
                  <a:lnTo>
                    <a:pt x="854075" y="1117725"/>
                  </a:lnTo>
                  <a:lnTo>
                    <a:pt x="856853" y="1116136"/>
                  </a:lnTo>
                  <a:lnTo>
                    <a:pt x="860028" y="1115342"/>
                  </a:lnTo>
                  <a:lnTo>
                    <a:pt x="863203" y="1114547"/>
                  </a:lnTo>
                  <a:lnTo>
                    <a:pt x="866775" y="1113753"/>
                  </a:lnTo>
                  <a:lnTo>
                    <a:pt x="869950" y="1113753"/>
                  </a:lnTo>
                  <a:lnTo>
                    <a:pt x="873522" y="1113753"/>
                  </a:lnTo>
                  <a:lnTo>
                    <a:pt x="876697" y="1114150"/>
                  </a:lnTo>
                  <a:lnTo>
                    <a:pt x="879872" y="1114944"/>
                  </a:lnTo>
                  <a:lnTo>
                    <a:pt x="883047" y="1116136"/>
                  </a:lnTo>
                  <a:lnTo>
                    <a:pt x="886222" y="1117328"/>
                  </a:lnTo>
                  <a:lnTo>
                    <a:pt x="889000" y="1118916"/>
                  </a:lnTo>
                  <a:lnTo>
                    <a:pt x="891778" y="1121300"/>
                  </a:lnTo>
                  <a:lnTo>
                    <a:pt x="894953" y="1123286"/>
                  </a:lnTo>
                  <a:lnTo>
                    <a:pt x="1063625" y="1287330"/>
                  </a:lnTo>
                  <a:lnTo>
                    <a:pt x="1063625" y="1286933"/>
                  </a:lnTo>
                  <a:lnTo>
                    <a:pt x="1071563" y="1294877"/>
                  </a:lnTo>
                  <a:lnTo>
                    <a:pt x="1073944" y="1298054"/>
                  </a:lnTo>
                  <a:lnTo>
                    <a:pt x="1092200" y="1315531"/>
                  </a:lnTo>
                  <a:lnTo>
                    <a:pt x="1110060" y="1332611"/>
                  </a:lnTo>
                  <a:lnTo>
                    <a:pt x="1117203" y="1339760"/>
                  </a:lnTo>
                  <a:lnTo>
                    <a:pt x="1123950" y="1345718"/>
                  </a:lnTo>
                  <a:lnTo>
                    <a:pt x="1130300" y="1350485"/>
                  </a:lnTo>
                  <a:lnTo>
                    <a:pt x="1135460" y="1354060"/>
                  </a:lnTo>
                  <a:lnTo>
                    <a:pt x="1141016" y="1356443"/>
                  </a:lnTo>
                  <a:lnTo>
                    <a:pt x="1145778" y="1358429"/>
                  </a:lnTo>
                  <a:lnTo>
                    <a:pt x="1150938" y="1359223"/>
                  </a:lnTo>
                  <a:lnTo>
                    <a:pt x="1155303" y="1358826"/>
                  </a:lnTo>
                  <a:lnTo>
                    <a:pt x="1160066" y="1357635"/>
                  </a:lnTo>
                  <a:lnTo>
                    <a:pt x="1164828" y="1354854"/>
                  </a:lnTo>
                  <a:lnTo>
                    <a:pt x="1169591" y="1351677"/>
                  </a:lnTo>
                  <a:lnTo>
                    <a:pt x="1175147" y="1347307"/>
                  </a:lnTo>
                  <a:lnTo>
                    <a:pt x="1181100" y="1341746"/>
                  </a:lnTo>
                  <a:lnTo>
                    <a:pt x="1187847" y="1335788"/>
                  </a:lnTo>
                  <a:lnTo>
                    <a:pt x="1193403" y="1330228"/>
                  </a:lnTo>
                  <a:lnTo>
                    <a:pt x="1198166" y="1324667"/>
                  </a:lnTo>
                  <a:lnTo>
                    <a:pt x="1201738" y="1319106"/>
                  </a:lnTo>
                  <a:lnTo>
                    <a:pt x="1205310" y="1313942"/>
                  </a:lnTo>
                  <a:lnTo>
                    <a:pt x="1207294" y="1309176"/>
                  </a:lnTo>
                  <a:lnTo>
                    <a:pt x="1209278" y="1304807"/>
                  </a:lnTo>
                  <a:lnTo>
                    <a:pt x="1210469" y="1300835"/>
                  </a:lnTo>
                  <a:lnTo>
                    <a:pt x="1211263" y="1297260"/>
                  </a:lnTo>
                  <a:lnTo>
                    <a:pt x="1211660" y="1293288"/>
                  </a:lnTo>
                  <a:lnTo>
                    <a:pt x="1211660" y="1290507"/>
                  </a:lnTo>
                  <a:lnTo>
                    <a:pt x="1211263" y="1287330"/>
                  </a:lnTo>
                  <a:lnTo>
                    <a:pt x="1210072" y="1284947"/>
                  </a:lnTo>
                  <a:lnTo>
                    <a:pt x="1208485" y="1280180"/>
                  </a:lnTo>
                  <a:lnTo>
                    <a:pt x="1206897" y="1277400"/>
                  </a:lnTo>
                  <a:lnTo>
                    <a:pt x="1161653" y="1233310"/>
                  </a:lnTo>
                  <a:lnTo>
                    <a:pt x="1159272" y="1230530"/>
                  </a:lnTo>
                  <a:lnTo>
                    <a:pt x="1156494" y="1227352"/>
                  </a:lnTo>
                  <a:lnTo>
                    <a:pt x="1154906" y="1224175"/>
                  </a:lnTo>
                  <a:lnTo>
                    <a:pt x="1153319" y="1220600"/>
                  </a:lnTo>
                  <a:lnTo>
                    <a:pt x="927894" y="1004920"/>
                  </a:lnTo>
                  <a:lnTo>
                    <a:pt x="925116" y="1002139"/>
                  </a:lnTo>
                  <a:lnTo>
                    <a:pt x="923131" y="999359"/>
                  </a:lnTo>
                  <a:lnTo>
                    <a:pt x="921544" y="996181"/>
                  </a:lnTo>
                  <a:lnTo>
                    <a:pt x="919560" y="993401"/>
                  </a:lnTo>
                  <a:lnTo>
                    <a:pt x="918369" y="989826"/>
                  </a:lnTo>
                  <a:lnTo>
                    <a:pt x="917575" y="986648"/>
                  </a:lnTo>
                  <a:lnTo>
                    <a:pt x="917178" y="983074"/>
                  </a:lnTo>
                  <a:lnTo>
                    <a:pt x="916781" y="979896"/>
                  </a:lnTo>
                  <a:lnTo>
                    <a:pt x="916781" y="976321"/>
                  </a:lnTo>
                  <a:lnTo>
                    <a:pt x="917178" y="973144"/>
                  </a:lnTo>
                  <a:lnTo>
                    <a:pt x="917972" y="969569"/>
                  </a:lnTo>
                  <a:lnTo>
                    <a:pt x="919163" y="966391"/>
                  </a:lnTo>
                  <a:lnTo>
                    <a:pt x="920750" y="962816"/>
                  </a:lnTo>
                  <a:lnTo>
                    <a:pt x="922338" y="960036"/>
                  </a:lnTo>
                  <a:lnTo>
                    <a:pt x="924322" y="956858"/>
                  </a:lnTo>
                  <a:lnTo>
                    <a:pt x="927100" y="954078"/>
                  </a:lnTo>
                  <a:lnTo>
                    <a:pt x="929481" y="952092"/>
                  </a:lnTo>
                  <a:lnTo>
                    <a:pt x="932260" y="949311"/>
                  </a:lnTo>
                  <a:lnTo>
                    <a:pt x="935435" y="947723"/>
                  </a:lnTo>
                  <a:lnTo>
                    <a:pt x="938213" y="946134"/>
                  </a:lnTo>
                  <a:lnTo>
                    <a:pt x="941785" y="944942"/>
                  </a:lnTo>
                  <a:lnTo>
                    <a:pt x="944960" y="944148"/>
                  </a:lnTo>
                  <a:lnTo>
                    <a:pt x="948531" y="943353"/>
                  </a:lnTo>
                  <a:lnTo>
                    <a:pt x="951706" y="942956"/>
                  </a:lnTo>
                  <a:lnTo>
                    <a:pt x="955278" y="942956"/>
                  </a:lnTo>
                  <a:lnTo>
                    <a:pt x="958453" y="943353"/>
                  </a:lnTo>
                  <a:lnTo>
                    <a:pt x="962025" y="944545"/>
                  </a:lnTo>
                  <a:lnTo>
                    <a:pt x="965200" y="945737"/>
                  </a:lnTo>
                  <a:lnTo>
                    <a:pt x="968772" y="946928"/>
                  </a:lnTo>
                  <a:lnTo>
                    <a:pt x="971550" y="948517"/>
                  </a:lnTo>
                  <a:lnTo>
                    <a:pt x="974725" y="950900"/>
                  </a:lnTo>
                  <a:lnTo>
                    <a:pt x="977503" y="953284"/>
                  </a:lnTo>
                  <a:lnTo>
                    <a:pt x="1214041" y="1179291"/>
                  </a:lnTo>
                  <a:lnTo>
                    <a:pt x="1216819" y="1182469"/>
                  </a:lnTo>
                  <a:lnTo>
                    <a:pt x="1235472" y="1199946"/>
                  </a:lnTo>
                  <a:lnTo>
                    <a:pt x="1254125" y="1217422"/>
                  </a:lnTo>
                  <a:lnTo>
                    <a:pt x="1262063" y="1224572"/>
                  </a:lnTo>
                  <a:lnTo>
                    <a:pt x="1268810" y="1230530"/>
                  </a:lnTo>
                  <a:lnTo>
                    <a:pt x="1275556" y="1235694"/>
                  </a:lnTo>
                  <a:lnTo>
                    <a:pt x="1281510" y="1239269"/>
                  </a:lnTo>
                  <a:lnTo>
                    <a:pt x="1287066" y="1242049"/>
                  </a:lnTo>
                  <a:lnTo>
                    <a:pt x="1292622" y="1244035"/>
                  </a:lnTo>
                  <a:lnTo>
                    <a:pt x="1297385" y="1244432"/>
                  </a:lnTo>
                  <a:lnTo>
                    <a:pt x="1299766" y="1244432"/>
                  </a:lnTo>
                  <a:lnTo>
                    <a:pt x="1302147" y="1244035"/>
                  </a:lnTo>
                  <a:lnTo>
                    <a:pt x="1307306" y="1242843"/>
                  </a:lnTo>
                  <a:lnTo>
                    <a:pt x="1312863" y="1240063"/>
                  </a:lnTo>
                  <a:lnTo>
                    <a:pt x="1317625" y="1236885"/>
                  </a:lnTo>
                  <a:lnTo>
                    <a:pt x="1323578" y="1232516"/>
                  </a:lnTo>
                  <a:lnTo>
                    <a:pt x="1329928" y="1226955"/>
                  </a:lnTo>
                  <a:lnTo>
                    <a:pt x="1336675" y="1220600"/>
                  </a:lnTo>
                  <a:lnTo>
                    <a:pt x="1343422" y="1213848"/>
                  </a:lnTo>
                  <a:lnTo>
                    <a:pt x="1348978" y="1207492"/>
                  </a:lnTo>
                  <a:lnTo>
                    <a:pt x="1352947" y="1201932"/>
                  </a:lnTo>
                  <a:lnTo>
                    <a:pt x="1356122" y="1196371"/>
                  </a:lnTo>
                  <a:lnTo>
                    <a:pt x="1358503" y="1191207"/>
                  </a:lnTo>
                  <a:lnTo>
                    <a:pt x="1360488" y="1186044"/>
                  </a:lnTo>
                  <a:lnTo>
                    <a:pt x="1361281" y="1182072"/>
                  </a:lnTo>
                  <a:lnTo>
                    <a:pt x="1361678" y="1178099"/>
                  </a:lnTo>
                  <a:lnTo>
                    <a:pt x="1361281" y="1174922"/>
                  </a:lnTo>
                  <a:lnTo>
                    <a:pt x="1360885" y="1171744"/>
                  </a:lnTo>
                  <a:lnTo>
                    <a:pt x="1359694" y="1168964"/>
                  </a:lnTo>
                  <a:lnTo>
                    <a:pt x="1359297" y="1166581"/>
                  </a:lnTo>
                  <a:lnTo>
                    <a:pt x="1357710" y="1164197"/>
                  </a:lnTo>
                  <a:lnTo>
                    <a:pt x="1356916" y="1163006"/>
                  </a:lnTo>
                  <a:lnTo>
                    <a:pt x="1309688" y="1118519"/>
                  </a:lnTo>
                  <a:lnTo>
                    <a:pt x="1307703" y="1116533"/>
                  </a:lnTo>
                  <a:lnTo>
                    <a:pt x="1306116" y="1114150"/>
                  </a:lnTo>
                  <a:lnTo>
                    <a:pt x="1302544" y="1108986"/>
                  </a:lnTo>
                  <a:lnTo>
                    <a:pt x="1299369" y="1105412"/>
                  </a:lnTo>
                  <a:lnTo>
                    <a:pt x="1279128" y="1084757"/>
                  </a:lnTo>
                  <a:lnTo>
                    <a:pt x="1278335" y="1084360"/>
                  </a:lnTo>
                  <a:lnTo>
                    <a:pt x="1048941" y="854778"/>
                  </a:lnTo>
                  <a:lnTo>
                    <a:pt x="1046163" y="851997"/>
                  </a:lnTo>
                  <a:lnTo>
                    <a:pt x="1044178" y="849217"/>
                  </a:lnTo>
                  <a:lnTo>
                    <a:pt x="1042591" y="846039"/>
                  </a:lnTo>
                  <a:lnTo>
                    <a:pt x="1041003" y="843259"/>
                  </a:lnTo>
                  <a:lnTo>
                    <a:pt x="1039813" y="839684"/>
                  </a:lnTo>
                  <a:lnTo>
                    <a:pt x="1039019" y="836506"/>
                  </a:lnTo>
                  <a:lnTo>
                    <a:pt x="1038622" y="832931"/>
                  </a:lnTo>
                  <a:lnTo>
                    <a:pt x="1038622" y="829754"/>
                  </a:lnTo>
                  <a:lnTo>
                    <a:pt x="1038622" y="826179"/>
                  </a:lnTo>
                  <a:lnTo>
                    <a:pt x="1039019" y="823001"/>
                  </a:lnTo>
                  <a:lnTo>
                    <a:pt x="1039813" y="819427"/>
                  </a:lnTo>
                  <a:lnTo>
                    <a:pt x="1041003" y="816249"/>
                  </a:lnTo>
                  <a:lnTo>
                    <a:pt x="1042591" y="813071"/>
                  </a:lnTo>
                  <a:lnTo>
                    <a:pt x="1044178" y="810291"/>
                  </a:lnTo>
                  <a:lnTo>
                    <a:pt x="1046163" y="807113"/>
                  </a:lnTo>
                  <a:lnTo>
                    <a:pt x="1048941" y="804730"/>
                  </a:lnTo>
                  <a:lnTo>
                    <a:pt x="1051719" y="802347"/>
                  </a:lnTo>
                  <a:lnTo>
                    <a:pt x="1054100" y="799964"/>
                  </a:lnTo>
                  <a:lnTo>
                    <a:pt x="1057672" y="798375"/>
                  </a:lnTo>
                  <a:lnTo>
                    <a:pt x="1060450" y="796786"/>
                  </a:lnTo>
                  <a:lnTo>
                    <a:pt x="1064022" y="795595"/>
                  </a:lnTo>
                  <a:lnTo>
                    <a:pt x="1067197" y="794800"/>
                  </a:lnTo>
                  <a:lnTo>
                    <a:pt x="1070769" y="794006"/>
                  </a:lnTo>
                  <a:lnTo>
                    <a:pt x="1073944" y="794006"/>
                  </a:lnTo>
                  <a:lnTo>
                    <a:pt x="1077516" y="794006"/>
                  </a:lnTo>
                  <a:lnTo>
                    <a:pt x="1080691" y="794800"/>
                  </a:lnTo>
                  <a:lnTo>
                    <a:pt x="1084263" y="795595"/>
                  </a:lnTo>
                  <a:lnTo>
                    <a:pt x="1087041" y="796786"/>
                  </a:lnTo>
                  <a:lnTo>
                    <a:pt x="1090613" y="798375"/>
                  </a:lnTo>
                  <a:lnTo>
                    <a:pt x="1093391" y="799964"/>
                  </a:lnTo>
                  <a:lnTo>
                    <a:pt x="1096566" y="802347"/>
                  </a:lnTo>
                  <a:lnTo>
                    <a:pt x="1098947" y="804730"/>
                  </a:lnTo>
                  <a:lnTo>
                    <a:pt x="1328738" y="1034313"/>
                  </a:lnTo>
                  <a:lnTo>
                    <a:pt x="1331119" y="1037093"/>
                  </a:lnTo>
                  <a:lnTo>
                    <a:pt x="1349375" y="1055364"/>
                  </a:lnTo>
                  <a:lnTo>
                    <a:pt x="1364456" y="1070061"/>
                  </a:lnTo>
                  <a:lnTo>
                    <a:pt x="1371600" y="1076813"/>
                  </a:lnTo>
                  <a:lnTo>
                    <a:pt x="1378347" y="1083168"/>
                  </a:lnTo>
                  <a:lnTo>
                    <a:pt x="1385094" y="1088729"/>
                  </a:lnTo>
                  <a:lnTo>
                    <a:pt x="1391444" y="1093496"/>
                  </a:lnTo>
                  <a:lnTo>
                    <a:pt x="1397397" y="1096673"/>
                  </a:lnTo>
                  <a:lnTo>
                    <a:pt x="1400175" y="1097865"/>
                  </a:lnTo>
                  <a:lnTo>
                    <a:pt x="1402953" y="1098659"/>
                  </a:lnTo>
                  <a:lnTo>
                    <a:pt x="1404541" y="1099056"/>
                  </a:lnTo>
                  <a:lnTo>
                    <a:pt x="1407716" y="1099851"/>
                  </a:lnTo>
                  <a:lnTo>
                    <a:pt x="1410891" y="1099056"/>
                  </a:lnTo>
                  <a:lnTo>
                    <a:pt x="1415653" y="1098262"/>
                  </a:lnTo>
                  <a:lnTo>
                    <a:pt x="1421210" y="1095879"/>
                  </a:lnTo>
                  <a:lnTo>
                    <a:pt x="1424385" y="1093893"/>
                  </a:lnTo>
                  <a:lnTo>
                    <a:pt x="1427956" y="1091112"/>
                  </a:lnTo>
                  <a:lnTo>
                    <a:pt x="1431528" y="1088729"/>
                  </a:lnTo>
                  <a:lnTo>
                    <a:pt x="1435894" y="1084757"/>
                  </a:lnTo>
                  <a:lnTo>
                    <a:pt x="1440260" y="1081182"/>
                  </a:lnTo>
                  <a:lnTo>
                    <a:pt x="1445419" y="1076019"/>
                  </a:lnTo>
                  <a:lnTo>
                    <a:pt x="1452166" y="1068869"/>
                  </a:lnTo>
                  <a:lnTo>
                    <a:pt x="1457325" y="1062514"/>
                  </a:lnTo>
                  <a:lnTo>
                    <a:pt x="1461294" y="1056159"/>
                  </a:lnTo>
                  <a:lnTo>
                    <a:pt x="1464866" y="1050201"/>
                  </a:lnTo>
                  <a:lnTo>
                    <a:pt x="1466850" y="1044640"/>
                  </a:lnTo>
                  <a:lnTo>
                    <a:pt x="1468835" y="1039873"/>
                  </a:lnTo>
                  <a:lnTo>
                    <a:pt x="1469628" y="1035504"/>
                  </a:lnTo>
                  <a:lnTo>
                    <a:pt x="1470025" y="1031135"/>
                  </a:lnTo>
                  <a:lnTo>
                    <a:pt x="1469628" y="1027560"/>
                  </a:lnTo>
                  <a:lnTo>
                    <a:pt x="1469231" y="1024383"/>
                  </a:lnTo>
                  <a:lnTo>
                    <a:pt x="1468041" y="1021602"/>
                  </a:lnTo>
                  <a:lnTo>
                    <a:pt x="1467247" y="1019616"/>
                  </a:lnTo>
                  <a:lnTo>
                    <a:pt x="1465660" y="1016041"/>
                  </a:lnTo>
                  <a:lnTo>
                    <a:pt x="1464866" y="1015247"/>
                  </a:lnTo>
                  <a:lnTo>
                    <a:pt x="1419225" y="969966"/>
                  </a:lnTo>
                  <a:lnTo>
                    <a:pt x="1416844" y="967583"/>
                  </a:lnTo>
                  <a:lnTo>
                    <a:pt x="1414860" y="964802"/>
                  </a:lnTo>
                  <a:lnTo>
                    <a:pt x="1412478" y="961625"/>
                  </a:lnTo>
                  <a:lnTo>
                    <a:pt x="1411288" y="958447"/>
                  </a:lnTo>
                  <a:lnTo>
                    <a:pt x="1410097" y="955270"/>
                  </a:lnTo>
                  <a:lnTo>
                    <a:pt x="1409303" y="952092"/>
                  </a:lnTo>
                  <a:lnTo>
                    <a:pt x="1408906" y="948517"/>
                  </a:lnTo>
                  <a:lnTo>
                    <a:pt x="1408510" y="945339"/>
                  </a:lnTo>
                  <a:lnTo>
                    <a:pt x="1408906" y="941765"/>
                  </a:lnTo>
                  <a:lnTo>
                    <a:pt x="1409303" y="938587"/>
                  </a:lnTo>
                  <a:lnTo>
                    <a:pt x="1410097" y="935012"/>
                  </a:lnTo>
                  <a:lnTo>
                    <a:pt x="1410891" y="931835"/>
                  </a:lnTo>
                  <a:lnTo>
                    <a:pt x="1412478" y="928657"/>
                  </a:lnTo>
                  <a:lnTo>
                    <a:pt x="1414463" y="925479"/>
                  </a:lnTo>
                  <a:lnTo>
                    <a:pt x="1416447" y="922302"/>
                  </a:lnTo>
                  <a:lnTo>
                    <a:pt x="1418828" y="919919"/>
                  </a:lnTo>
                  <a:lnTo>
                    <a:pt x="1421606" y="917535"/>
                  </a:lnTo>
                  <a:lnTo>
                    <a:pt x="1424385" y="915152"/>
                  </a:lnTo>
                  <a:lnTo>
                    <a:pt x="1427163" y="913563"/>
                  </a:lnTo>
                  <a:lnTo>
                    <a:pt x="1430338" y="911975"/>
                  </a:lnTo>
                  <a:lnTo>
                    <a:pt x="1433513" y="910783"/>
                  </a:lnTo>
                  <a:lnTo>
                    <a:pt x="1437085" y="909989"/>
                  </a:lnTo>
                  <a:lnTo>
                    <a:pt x="1440260" y="909194"/>
                  </a:lnTo>
                  <a:lnTo>
                    <a:pt x="1443831" y="909194"/>
                  </a:lnTo>
                  <a:lnTo>
                    <a:pt x="1447006" y="909194"/>
                  </a:lnTo>
                  <a:lnTo>
                    <a:pt x="1450578" y="909989"/>
                  </a:lnTo>
                  <a:lnTo>
                    <a:pt x="1453753" y="910783"/>
                  </a:lnTo>
                  <a:lnTo>
                    <a:pt x="1457325" y="911975"/>
                  </a:lnTo>
                  <a:lnTo>
                    <a:pt x="1460103" y="913166"/>
                  </a:lnTo>
                  <a:lnTo>
                    <a:pt x="1463278" y="914755"/>
                  </a:lnTo>
                  <a:lnTo>
                    <a:pt x="1466056" y="917138"/>
                  </a:lnTo>
                  <a:lnTo>
                    <a:pt x="1469231" y="919521"/>
                  </a:lnTo>
                  <a:lnTo>
                    <a:pt x="1516460" y="966391"/>
                  </a:lnTo>
                  <a:lnTo>
                    <a:pt x="1520825" y="971952"/>
                  </a:lnTo>
                  <a:lnTo>
                    <a:pt x="1525191" y="978307"/>
                  </a:lnTo>
                  <a:lnTo>
                    <a:pt x="1528763" y="985060"/>
                  </a:lnTo>
                  <a:lnTo>
                    <a:pt x="1532731" y="993004"/>
                  </a:lnTo>
                  <a:lnTo>
                    <a:pt x="1535510" y="1001345"/>
                  </a:lnTo>
                  <a:lnTo>
                    <a:pt x="1538288" y="1010481"/>
                  </a:lnTo>
                  <a:lnTo>
                    <a:pt x="1539875" y="1020411"/>
                  </a:lnTo>
                  <a:lnTo>
                    <a:pt x="1540272" y="1025574"/>
                  </a:lnTo>
                  <a:lnTo>
                    <a:pt x="1540272" y="1030738"/>
                  </a:lnTo>
                  <a:lnTo>
                    <a:pt x="1540272" y="1035901"/>
                  </a:lnTo>
                  <a:lnTo>
                    <a:pt x="1539875" y="1041462"/>
                  </a:lnTo>
                  <a:lnTo>
                    <a:pt x="1539478" y="1047023"/>
                  </a:lnTo>
                  <a:lnTo>
                    <a:pt x="1538685" y="1052981"/>
                  </a:lnTo>
                  <a:lnTo>
                    <a:pt x="1537494" y="1058145"/>
                  </a:lnTo>
                  <a:lnTo>
                    <a:pt x="1535510" y="1064103"/>
                  </a:lnTo>
                  <a:lnTo>
                    <a:pt x="1533525" y="1070061"/>
                  </a:lnTo>
                  <a:lnTo>
                    <a:pt x="1531144" y="1076416"/>
                  </a:lnTo>
                  <a:lnTo>
                    <a:pt x="1527969" y="1082374"/>
                  </a:lnTo>
                  <a:lnTo>
                    <a:pt x="1525191" y="1088729"/>
                  </a:lnTo>
                  <a:lnTo>
                    <a:pt x="1521222" y="1094687"/>
                  </a:lnTo>
                  <a:lnTo>
                    <a:pt x="1517253" y="1101042"/>
                  </a:lnTo>
                  <a:lnTo>
                    <a:pt x="1512491" y="1107398"/>
                  </a:lnTo>
                  <a:lnTo>
                    <a:pt x="1507331" y="1113753"/>
                  </a:lnTo>
                  <a:lnTo>
                    <a:pt x="1501775" y="1120108"/>
                  </a:lnTo>
                  <a:lnTo>
                    <a:pt x="1495822" y="1126066"/>
                  </a:lnTo>
                  <a:lnTo>
                    <a:pt x="1485900" y="1135599"/>
                  </a:lnTo>
                  <a:lnTo>
                    <a:pt x="1479550" y="1141160"/>
                  </a:lnTo>
                  <a:lnTo>
                    <a:pt x="1472010" y="1147118"/>
                  </a:lnTo>
                  <a:lnTo>
                    <a:pt x="1463675" y="1152679"/>
                  </a:lnTo>
                  <a:lnTo>
                    <a:pt x="1453753" y="1158239"/>
                  </a:lnTo>
                  <a:lnTo>
                    <a:pt x="1448991" y="1161020"/>
                  </a:lnTo>
                  <a:lnTo>
                    <a:pt x="1443435" y="1163403"/>
                  </a:lnTo>
                  <a:lnTo>
                    <a:pt x="1437878" y="1165389"/>
                  </a:lnTo>
                  <a:lnTo>
                    <a:pt x="1432322" y="1166978"/>
                  </a:lnTo>
                  <a:lnTo>
                    <a:pt x="1432719" y="1172539"/>
                  </a:lnTo>
                  <a:lnTo>
                    <a:pt x="1432719" y="1178497"/>
                  </a:lnTo>
                  <a:lnTo>
                    <a:pt x="1432719" y="1184852"/>
                  </a:lnTo>
                  <a:lnTo>
                    <a:pt x="1432322" y="1190810"/>
                  </a:lnTo>
                  <a:lnTo>
                    <a:pt x="1431131" y="1197165"/>
                  </a:lnTo>
                  <a:lnTo>
                    <a:pt x="1429941" y="1203520"/>
                  </a:lnTo>
                  <a:lnTo>
                    <a:pt x="1427956" y="1210273"/>
                  </a:lnTo>
                  <a:lnTo>
                    <a:pt x="1425575" y="1217025"/>
                  </a:lnTo>
                  <a:lnTo>
                    <a:pt x="1422797" y="1223778"/>
                  </a:lnTo>
                  <a:lnTo>
                    <a:pt x="1419225" y="1230530"/>
                  </a:lnTo>
                  <a:lnTo>
                    <a:pt x="1415653" y="1237283"/>
                  </a:lnTo>
                  <a:lnTo>
                    <a:pt x="1410891" y="1244432"/>
                  </a:lnTo>
                  <a:lnTo>
                    <a:pt x="1405731" y="1251185"/>
                  </a:lnTo>
                  <a:lnTo>
                    <a:pt x="1399778" y="1258334"/>
                  </a:lnTo>
                  <a:lnTo>
                    <a:pt x="1393428" y="1265484"/>
                  </a:lnTo>
                  <a:lnTo>
                    <a:pt x="1386285" y="1272633"/>
                  </a:lnTo>
                  <a:lnTo>
                    <a:pt x="1379935" y="1278194"/>
                  </a:lnTo>
                  <a:lnTo>
                    <a:pt x="1374378" y="1283755"/>
                  </a:lnTo>
                  <a:lnTo>
                    <a:pt x="1368028" y="1288124"/>
                  </a:lnTo>
                  <a:lnTo>
                    <a:pt x="1362075" y="1292891"/>
                  </a:lnTo>
                  <a:lnTo>
                    <a:pt x="1356519" y="1296863"/>
                  </a:lnTo>
                  <a:lnTo>
                    <a:pt x="1350566" y="1300040"/>
                  </a:lnTo>
                  <a:lnTo>
                    <a:pt x="1345010" y="1303615"/>
                  </a:lnTo>
                  <a:lnTo>
                    <a:pt x="1339453" y="1305998"/>
                  </a:lnTo>
                  <a:lnTo>
                    <a:pt x="1334294" y="1308382"/>
                  </a:lnTo>
                  <a:lnTo>
                    <a:pt x="1328738" y="1310765"/>
                  </a:lnTo>
                  <a:lnTo>
                    <a:pt x="1323181" y="1312354"/>
                  </a:lnTo>
                  <a:lnTo>
                    <a:pt x="1318022" y="1313545"/>
                  </a:lnTo>
                  <a:lnTo>
                    <a:pt x="1312863" y="1314737"/>
                  </a:lnTo>
                  <a:lnTo>
                    <a:pt x="1307703" y="1315134"/>
                  </a:lnTo>
                  <a:lnTo>
                    <a:pt x="1302544" y="1315531"/>
                  </a:lnTo>
                  <a:lnTo>
                    <a:pt x="1297781" y="1315928"/>
                  </a:lnTo>
                  <a:lnTo>
                    <a:pt x="1293019" y="1315531"/>
                  </a:lnTo>
                  <a:lnTo>
                    <a:pt x="1288256" y="1315134"/>
                  </a:lnTo>
                  <a:lnTo>
                    <a:pt x="1279128" y="1313545"/>
                  </a:lnTo>
                  <a:lnTo>
                    <a:pt x="1276747" y="1322284"/>
                  </a:lnTo>
                  <a:lnTo>
                    <a:pt x="1273969" y="1331022"/>
                  </a:lnTo>
                  <a:lnTo>
                    <a:pt x="1270000" y="1339760"/>
                  </a:lnTo>
                  <a:lnTo>
                    <a:pt x="1265635" y="1348499"/>
                  </a:lnTo>
                  <a:lnTo>
                    <a:pt x="1260078" y="1358032"/>
                  </a:lnTo>
                  <a:lnTo>
                    <a:pt x="1253331" y="1366770"/>
                  </a:lnTo>
                  <a:lnTo>
                    <a:pt x="1245394" y="1375906"/>
                  </a:lnTo>
                  <a:lnTo>
                    <a:pt x="1236266" y="1385439"/>
                  </a:lnTo>
                  <a:lnTo>
                    <a:pt x="1230313" y="1391397"/>
                  </a:lnTo>
                  <a:lnTo>
                    <a:pt x="1224756" y="1396163"/>
                  </a:lnTo>
                  <a:lnTo>
                    <a:pt x="1219200" y="1401327"/>
                  </a:lnTo>
                  <a:lnTo>
                    <a:pt x="1213247" y="1405696"/>
                  </a:lnTo>
                  <a:lnTo>
                    <a:pt x="1207691" y="1409271"/>
                  </a:lnTo>
                  <a:lnTo>
                    <a:pt x="1202135" y="1413243"/>
                  </a:lnTo>
                  <a:lnTo>
                    <a:pt x="1196578" y="1416023"/>
                  </a:lnTo>
                  <a:lnTo>
                    <a:pt x="1191419" y="1419201"/>
                  </a:lnTo>
                  <a:lnTo>
                    <a:pt x="1185863" y="1421584"/>
                  </a:lnTo>
                  <a:lnTo>
                    <a:pt x="1180703" y="1423173"/>
                  </a:lnTo>
                  <a:lnTo>
                    <a:pt x="1175544" y="1425159"/>
                  </a:lnTo>
                  <a:lnTo>
                    <a:pt x="1170781" y="1426748"/>
                  </a:lnTo>
                  <a:lnTo>
                    <a:pt x="1165622" y="1427542"/>
                  </a:lnTo>
                  <a:lnTo>
                    <a:pt x="1160463" y="1428336"/>
                  </a:lnTo>
                  <a:lnTo>
                    <a:pt x="1155700" y="1428734"/>
                  </a:lnTo>
                  <a:lnTo>
                    <a:pt x="1150938" y="1428734"/>
                  </a:lnTo>
                  <a:lnTo>
                    <a:pt x="1144588" y="1428734"/>
                  </a:lnTo>
                  <a:lnTo>
                    <a:pt x="1137841" y="1427939"/>
                  </a:lnTo>
                  <a:lnTo>
                    <a:pt x="1131491" y="1426748"/>
                  </a:lnTo>
                  <a:lnTo>
                    <a:pt x="1125538" y="1425159"/>
                  </a:lnTo>
                  <a:lnTo>
                    <a:pt x="1119188" y="1422776"/>
                  </a:lnTo>
                  <a:lnTo>
                    <a:pt x="1113235" y="1420392"/>
                  </a:lnTo>
                  <a:lnTo>
                    <a:pt x="1107281" y="1417215"/>
                  </a:lnTo>
                  <a:lnTo>
                    <a:pt x="1101725" y="1414037"/>
                  </a:lnTo>
                  <a:lnTo>
                    <a:pt x="1096566" y="1410462"/>
                  </a:lnTo>
                  <a:lnTo>
                    <a:pt x="1090613" y="1406888"/>
                  </a:lnTo>
                  <a:lnTo>
                    <a:pt x="1079897" y="1398943"/>
                  </a:lnTo>
                  <a:lnTo>
                    <a:pt x="1069975" y="1390205"/>
                  </a:lnTo>
                  <a:lnTo>
                    <a:pt x="1059656" y="1381069"/>
                  </a:lnTo>
                  <a:lnTo>
                    <a:pt x="1056878" y="1385836"/>
                  </a:lnTo>
                  <a:lnTo>
                    <a:pt x="1053703" y="1390205"/>
                  </a:lnTo>
                  <a:lnTo>
                    <a:pt x="1050131" y="1394971"/>
                  </a:lnTo>
                  <a:lnTo>
                    <a:pt x="1046163" y="1399738"/>
                  </a:lnTo>
                  <a:lnTo>
                    <a:pt x="1042194" y="1404107"/>
                  </a:lnTo>
                  <a:lnTo>
                    <a:pt x="1037431" y="1408874"/>
                  </a:lnTo>
                  <a:lnTo>
                    <a:pt x="1032669" y="1413640"/>
                  </a:lnTo>
                  <a:lnTo>
                    <a:pt x="1027113" y="1417612"/>
                  </a:lnTo>
                  <a:lnTo>
                    <a:pt x="1016794" y="1425953"/>
                  </a:lnTo>
                  <a:lnTo>
                    <a:pt x="1006475" y="1432706"/>
                  </a:lnTo>
                  <a:lnTo>
                    <a:pt x="996553" y="1437869"/>
                  </a:lnTo>
                  <a:lnTo>
                    <a:pt x="986631" y="1442238"/>
                  </a:lnTo>
                  <a:lnTo>
                    <a:pt x="977503" y="1445813"/>
                  </a:lnTo>
                  <a:lnTo>
                    <a:pt x="968772" y="1447799"/>
                  </a:lnTo>
                  <a:lnTo>
                    <a:pt x="959644" y="1448991"/>
                  </a:lnTo>
                  <a:lnTo>
                    <a:pt x="950913" y="1449388"/>
                  </a:lnTo>
                  <a:lnTo>
                    <a:pt x="944166" y="1449388"/>
                  </a:lnTo>
                  <a:lnTo>
                    <a:pt x="937419" y="1448594"/>
                  </a:lnTo>
                  <a:lnTo>
                    <a:pt x="930672" y="1447402"/>
                  </a:lnTo>
                  <a:lnTo>
                    <a:pt x="923925" y="1445416"/>
                  </a:lnTo>
                  <a:lnTo>
                    <a:pt x="917575" y="1443033"/>
                  </a:lnTo>
                  <a:lnTo>
                    <a:pt x="911225" y="1440650"/>
                  </a:lnTo>
                  <a:lnTo>
                    <a:pt x="905272" y="1437472"/>
                  </a:lnTo>
                  <a:lnTo>
                    <a:pt x="898922" y="1434294"/>
                  </a:lnTo>
                  <a:lnTo>
                    <a:pt x="893366" y="1430720"/>
                  </a:lnTo>
                  <a:lnTo>
                    <a:pt x="887810" y="1427145"/>
                  </a:lnTo>
                  <a:lnTo>
                    <a:pt x="876300" y="1419201"/>
                  </a:lnTo>
                  <a:lnTo>
                    <a:pt x="865188" y="1410462"/>
                  </a:lnTo>
                  <a:lnTo>
                    <a:pt x="854472" y="1402121"/>
                  </a:lnTo>
                  <a:lnTo>
                    <a:pt x="837803" y="1388616"/>
                  </a:lnTo>
                  <a:lnTo>
                    <a:pt x="835422" y="1386630"/>
                  </a:lnTo>
                  <a:lnTo>
                    <a:pt x="681435" y="1264689"/>
                  </a:lnTo>
                  <a:lnTo>
                    <a:pt x="673497" y="1270647"/>
                  </a:lnTo>
                  <a:lnTo>
                    <a:pt x="665560" y="1275414"/>
                  </a:lnTo>
                  <a:lnTo>
                    <a:pt x="649685" y="1285741"/>
                  </a:lnTo>
                  <a:lnTo>
                    <a:pt x="633016" y="1294480"/>
                  </a:lnTo>
                  <a:lnTo>
                    <a:pt x="617538" y="1302026"/>
                  </a:lnTo>
                  <a:lnTo>
                    <a:pt x="602456" y="1308382"/>
                  </a:lnTo>
                  <a:lnTo>
                    <a:pt x="588963" y="1313148"/>
                  </a:lnTo>
                  <a:lnTo>
                    <a:pt x="576660" y="1317120"/>
                  </a:lnTo>
                  <a:lnTo>
                    <a:pt x="571103" y="1318312"/>
                  </a:lnTo>
                  <a:lnTo>
                    <a:pt x="565944" y="1319106"/>
                  </a:lnTo>
                  <a:lnTo>
                    <a:pt x="561975" y="1319503"/>
                  </a:lnTo>
                  <a:lnTo>
                    <a:pt x="557610" y="1319503"/>
                  </a:lnTo>
                  <a:lnTo>
                    <a:pt x="553641" y="1319106"/>
                  </a:lnTo>
                  <a:lnTo>
                    <a:pt x="550069" y="1318312"/>
                  </a:lnTo>
                  <a:lnTo>
                    <a:pt x="546497" y="1317517"/>
                  </a:lnTo>
                  <a:lnTo>
                    <a:pt x="543719" y="1315531"/>
                  </a:lnTo>
                  <a:lnTo>
                    <a:pt x="540941" y="1313942"/>
                  </a:lnTo>
                  <a:lnTo>
                    <a:pt x="538163" y="1312354"/>
                  </a:lnTo>
                  <a:lnTo>
                    <a:pt x="535781" y="1309970"/>
                  </a:lnTo>
                  <a:lnTo>
                    <a:pt x="533003" y="1307587"/>
                  </a:lnTo>
                  <a:lnTo>
                    <a:pt x="529431" y="1302026"/>
                  </a:lnTo>
                  <a:lnTo>
                    <a:pt x="525860" y="1296466"/>
                  </a:lnTo>
                  <a:lnTo>
                    <a:pt x="523478" y="1290507"/>
                  </a:lnTo>
                  <a:lnTo>
                    <a:pt x="521891" y="1284152"/>
                  </a:lnTo>
                  <a:lnTo>
                    <a:pt x="519906" y="1278194"/>
                  </a:lnTo>
                  <a:lnTo>
                    <a:pt x="518716" y="1272236"/>
                  </a:lnTo>
                  <a:lnTo>
                    <a:pt x="518319" y="1267073"/>
                  </a:lnTo>
                  <a:lnTo>
                    <a:pt x="517525" y="1259526"/>
                  </a:lnTo>
                  <a:lnTo>
                    <a:pt x="517525" y="1256745"/>
                  </a:lnTo>
                  <a:lnTo>
                    <a:pt x="517525" y="1255554"/>
                  </a:lnTo>
                  <a:lnTo>
                    <a:pt x="516731" y="1252376"/>
                  </a:lnTo>
                  <a:lnTo>
                    <a:pt x="515541" y="1248007"/>
                  </a:lnTo>
                  <a:lnTo>
                    <a:pt x="514350" y="1245624"/>
                  </a:lnTo>
                  <a:lnTo>
                    <a:pt x="512366" y="1243638"/>
                  </a:lnTo>
                  <a:lnTo>
                    <a:pt x="509985" y="1240857"/>
                  </a:lnTo>
                  <a:lnTo>
                    <a:pt x="507603" y="1239269"/>
                  </a:lnTo>
                  <a:lnTo>
                    <a:pt x="504031" y="1237283"/>
                  </a:lnTo>
                  <a:lnTo>
                    <a:pt x="499666" y="1236091"/>
                  </a:lnTo>
                  <a:lnTo>
                    <a:pt x="495300" y="1235296"/>
                  </a:lnTo>
                  <a:lnTo>
                    <a:pt x="489744" y="1234502"/>
                  </a:lnTo>
                  <a:lnTo>
                    <a:pt x="483394" y="1234502"/>
                  </a:lnTo>
                  <a:lnTo>
                    <a:pt x="475853" y="1235694"/>
                  </a:lnTo>
                  <a:lnTo>
                    <a:pt x="471884" y="1236091"/>
                  </a:lnTo>
                  <a:lnTo>
                    <a:pt x="467915" y="1235694"/>
                  </a:lnTo>
                  <a:lnTo>
                    <a:pt x="463947" y="1234105"/>
                  </a:lnTo>
                  <a:lnTo>
                    <a:pt x="459978" y="1232119"/>
                  </a:lnTo>
                  <a:lnTo>
                    <a:pt x="455612" y="1229736"/>
                  </a:lnTo>
                  <a:lnTo>
                    <a:pt x="451247" y="1226558"/>
                  </a:lnTo>
                  <a:lnTo>
                    <a:pt x="447278" y="1222983"/>
                  </a:lnTo>
                  <a:lnTo>
                    <a:pt x="442912" y="1219011"/>
                  </a:lnTo>
                  <a:lnTo>
                    <a:pt x="439340" y="1214245"/>
                  </a:lnTo>
                  <a:lnTo>
                    <a:pt x="434975" y="1209876"/>
                  </a:lnTo>
                  <a:lnTo>
                    <a:pt x="427037" y="1199151"/>
                  </a:lnTo>
                  <a:lnTo>
                    <a:pt x="419100" y="1187235"/>
                  </a:lnTo>
                  <a:lnTo>
                    <a:pt x="411559" y="1175716"/>
                  </a:lnTo>
                  <a:lnTo>
                    <a:pt x="404415" y="1163800"/>
                  </a:lnTo>
                  <a:lnTo>
                    <a:pt x="398065" y="1151884"/>
                  </a:lnTo>
                  <a:lnTo>
                    <a:pt x="388144" y="1130833"/>
                  </a:lnTo>
                  <a:lnTo>
                    <a:pt x="381000" y="1116136"/>
                  </a:lnTo>
                  <a:lnTo>
                    <a:pt x="379015" y="1110575"/>
                  </a:lnTo>
                  <a:lnTo>
                    <a:pt x="379015" y="1108589"/>
                  </a:lnTo>
                  <a:lnTo>
                    <a:pt x="379015" y="1102631"/>
                  </a:lnTo>
                  <a:lnTo>
                    <a:pt x="379015" y="1099056"/>
                  </a:lnTo>
                  <a:lnTo>
                    <a:pt x="378619" y="1094687"/>
                  </a:lnTo>
                  <a:lnTo>
                    <a:pt x="377428" y="1089921"/>
                  </a:lnTo>
                  <a:lnTo>
                    <a:pt x="375840" y="1085154"/>
                  </a:lnTo>
                  <a:lnTo>
                    <a:pt x="374253" y="1080388"/>
                  </a:lnTo>
                  <a:lnTo>
                    <a:pt x="371872" y="1075622"/>
                  </a:lnTo>
                  <a:lnTo>
                    <a:pt x="368300" y="1070855"/>
                  </a:lnTo>
                  <a:lnTo>
                    <a:pt x="363934" y="1066883"/>
                  </a:lnTo>
                  <a:lnTo>
                    <a:pt x="361553" y="1064500"/>
                  </a:lnTo>
                  <a:lnTo>
                    <a:pt x="359172" y="1062514"/>
                  </a:lnTo>
                  <a:lnTo>
                    <a:pt x="355997" y="1060925"/>
                  </a:lnTo>
                  <a:lnTo>
                    <a:pt x="352822" y="1059336"/>
                  </a:lnTo>
                  <a:lnTo>
                    <a:pt x="349250" y="1057747"/>
                  </a:lnTo>
                  <a:lnTo>
                    <a:pt x="345678" y="1056556"/>
                  </a:lnTo>
                  <a:lnTo>
                    <a:pt x="341312" y="1055761"/>
                  </a:lnTo>
                  <a:lnTo>
                    <a:pt x="336947" y="1054967"/>
                  </a:lnTo>
                  <a:lnTo>
                    <a:pt x="332581" y="1054173"/>
                  </a:lnTo>
                  <a:lnTo>
                    <a:pt x="328215" y="1052981"/>
                  </a:lnTo>
                  <a:lnTo>
                    <a:pt x="323453" y="1050598"/>
                  </a:lnTo>
                  <a:lnTo>
                    <a:pt x="319484" y="1048612"/>
                  </a:lnTo>
                  <a:lnTo>
                    <a:pt x="315119" y="1046229"/>
                  </a:lnTo>
                  <a:lnTo>
                    <a:pt x="311150" y="1043051"/>
                  </a:lnTo>
                  <a:lnTo>
                    <a:pt x="307181" y="1039476"/>
                  </a:lnTo>
                  <a:lnTo>
                    <a:pt x="303212" y="1035504"/>
                  </a:lnTo>
                  <a:lnTo>
                    <a:pt x="299640" y="1031532"/>
                  </a:lnTo>
                  <a:lnTo>
                    <a:pt x="295672" y="1027163"/>
                  </a:lnTo>
                  <a:lnTo>
                    <a:pt x="288528" y="1017233"/>
                  </a:lnTo>
                  <a:lnTo>
                    <a:pt x="281781" y="1006906"/>
                  </a:lnTo>
                  <a:lnTo>
                    <a:pt x="275431" y="994990"/>
                  </a:lnTo>
                  <a:lnTo>
                    <a:pt x="269081" y="982676"/>
                  </a:lnTo>
                  <a:lnTo>
                    <a:pt x="263922" y="969569"/>
                  </a:lnTo>
                  <a:lnTo>
                    <a:pt x="258762" y="956064"/>
                  </a:lnTo>
                  <a:lnTo>
                    <a:pt x="254000" y="942559"/>
                  </a:lnTo>
                  <a:lnTo>
                    <a:pt x="250031" y="928657"/>
                  </a:lnTo>
                  <a:lnTo>
                    <a:pt x="246062" y="914755"/>
                  </a:lnTo>
                  <a:lnTo>
                    <a:pt x="242887" y="901250"/>
                  </a:lnTo>
                  <a:lnTo>
                    <a:pt x="239712" y="888142"/>
                  </a:lnTo>
                  <a:lnTo>
                    <a:pt x="239315" y="884568"/>
                  </a:lnTo>
                  <a:lnTo>
                    <a:pt x="238919" y="880993"/>
                  </a:lnTo>
                  <a:lnTo>
                    <a:pt x="239315" y="877418"/>
                  </a:lnTo>
                  <a:lnTo>
                    <a:pt x="239712" y="873843"/>
                  </a:lnTo>
                  <a:lnTo>
                    <a:pt x="240109" y="870268"/>
                  </a:lnTo>
                  <a:lnTo>
                    <a:pt x="240903" y="866296"/>
                  </a:lnTo>
                  <a:lnTo>
                    <a:pt x="244078" y="859147"/>
                  </a:lnTo>
                  <a:lnTo>
                    <a:pt x="247253" y="851600"/>
                  </a:lnTo>
                  <a:lnTo>
                    <a:pt x="252015" y="844053"/>
                  </a:lnTo>
                  <a:lnTo>
                    <a:pt x="257572" y="836506"/>
                  </a:lnTo>
                  <a:lnTo>
                    <a:pt x="263525" y="828959"/>
                  </a:lnTo>
                  <a:lnTo>
                    <a:pt x="270272" y="821015"/>
                  </a:lnTo>
                  <a:lnTo>
                    <a:pt x="277415" y="813469"/>
                  </a:lnTo>
                  <a:lnTo>
                    <a:pt x="284956" y="806319"/>
                  </a:lnTo>
                  <a:lnTo>
                    <a:pt x="292894" y="799169"/>
                  </a:lnTo>
                  <a:lnTo>
                    <a:pt x="301228" y="792020"/>
                  </a:lnTo>
                  <a:lnTo>
                    <a:pt x="309562" y="784870"/>
                  </a:lnTo>
                  <a:lnTo>
                    <a:pt x="327422" y="771762"/>
                  </a:lnTo>
                  <a:lnTo>
                    <a:pt x="271065" y="641480"/>
                  </a:lnTo>
                  <a:lnTo>
                    <a:pt x="259953" y="660546"/>
                  </a:lnTo>
                  <a:lnTo>
                    <a:pt x="252015" y="674448"/>
                  </a:lnTo>
                  <a:lnTo>
                    <a:pt x="245665" y="687159"/>
                  </a:lnTo>
                  <a:lnTo>
                    <a:pt x="243681" y="690733"/>
                  </a:lnTo>
                  <a:lnTo>
                    <a:pt x="240903" y="694308"/>
                  </a:lnTo>
                  <a:lnTo>
                    <a:pt x="238125" y="697486"/>
                  </a:lnTo>
                  <a:lnTo>
                    <a:pt x="234950" y="700266"/>
                  </a:lnTo>
                  <a:lnTo>
                    <a:pt x="231378" y="702649"/>
                  </a:lnTo>
                  <a:lnTo>
                    <a:pt x="227409" y="704635"/>
                  </a:lnTo>
                  <a:lnTo>
                    <a:pt x="223837" y="705827"/>
                  </a:lnTo>
                  <a:lnTo>
                    <a:pt x="219472" y="707019"/>
                  </a:lnTo>
                  <a:lnTo>
                    <a:pt x="213519" y="707416"/>
                  </a:lnTo>
                  <a:lnTo>
                    <a:pt x="209947" y="707416"/>
                  </a:lnTo>
                  <a:lnTo>
                    <a:pt x="206375" y="707019"/>
                  </a:lnTo>
                  <a:lnTo>
                    <a:pt x="203200" y="705827"/>
                  </a:lnTo>
                  <a:lnTo>
                    <a:pt x="199628" y="704635"/>
                  </a:lnTo>
                  <a:lnTo>
                    <a:pt x="196850" y="703047"/>
                  </a:lnTo>
                  <a:lnTo>
                    <a:pt x="193675" y="701458"/>
                  </a:lnTo>
                  <a:lnTo>
                    <a:pt x="190897" y="699075"/>
                  </a:lnTo>
                  <a:lnTo>
                    <a:pt x="188119" y="696691"/>
                  </a:lnTo>
                  <a:lnTo>
                    <a:pt x="9922" y="515568"/>
                  </a:lnTo>
                  <a:lnTo>
                    <a:pt x="7937" y="513184"/>
                  </a:lnTo>
                  <a:lnTo>
                    <a:pt x="5953" y="510801"/>
                  </a:lnTo>
                  <a:lnTo>
                    <a:pt x="3969" y="508021"/>
                  </a:lnTo>
                  <a:lnTo>
                    <a:pt x="2778" y="505240"/>
                  </a:lnTo>
                  <a:lnTo>
                    <a:pt x="1587" y="502063"/>
                  </a:lnTo>
                  <a:lnTo>
                    <a:pt x="794" y="499282"/>
                  </a:lnTo>
                  <a:lnTo>
                    <a:pt x="397" y="496105"/>
                  </a:lnTo>
                  <a:lnTo>
                    <a:pt x="0" y="493324"/>
                  </a:lnTo>
                  <a:lnTo>
                    <a:pt x="0" y="490147"/>
                  </a:lnTo>
                  <a:lnTo>
                    <a:pt x="0" y="486969"/>
                  </a:lnTo>
                  <a:lnTo>
                    <a:pt x="397" y="484189"/>
                  </a:lnTo>
                  <a:lnTo>
                    <a:pt x="1190" y="481011"/>
                  </a:lnTo>
                  <a:lnTo>
                    <a:pt x="1984" y="477833"/>
                  </a:lnTo>
                  <a:lnTo>
                    <a:pt x="3175" y="475053"/>
                  </a:lnTo>
                  <a:lnTo>
                    <a:pt x="4762" y="472273"/>
                  </a:lnTo>
                  <a:lnTo>
                    <a:pt x="7144" y="469889"/>
                  </a:lnTo>
                  <a:lnTo>
                    <a:pt x="12700" y="461548"/>
                  </a:lnTo>
                  <a:lnTo>
                    <a:pt x="26987" y="444071"/>
                  </a:lnTo>
                  <a:lnTo>
                    <a:pt x="48419" y="417062"/>
                  </a:lnTo>
                  <a:lnTo>
                    <a:pt x="76597" y="382902"/>
                  </a:lnTo>
                  <a:lnTo>
                    <a:pt x="92869" y="363439"/>
                  </a:lnTo>
                  <a:lnTo>
                    <a:pt x="111125" y="342785"/>
                  </a:lnTo>
                  <a:lnTo>
                    <a:pt x="130572" y="320939"/>
                  </a:lnTo>
                  <a:lnTo>
                    <a:pt x="151209" y="297901"/>
                  </a:lnTo>
                  <a:lnTo>
                    <a:pt x="173037" y="274069"/>
                  </a:lnTo>
                  <a:lnTo>
                    <a:pt x="196453" y="249840"/>
                  </a:lnTo>
                  <a:lnTo>
                    <a:pt x="220265" y="224816"/>
                  </a:lnTo>
                  <a:lnTo>
                    <a:pt x="245269" y="200190"/>
                  </a:lnTo>
                  <a:lnTo>
                    <a:pt x="258365" y="187479"/>
                  </a:lnTo>
                  <a:lnTo>
                    <a:pt x="271462" y="175166"/>
                  </a:lnTo>
                  <a:lnTo>
                    <a:pt x="284162" y="163647"/>
                  </a:lnTo>
                  <a:lnTo>
                    <a:pt x="297259" y="152525"/>
                  </a:lnTo>
                  <a:lnTo>
                    <a:pt x="321865" y="131474"/>
                  </a:lnTo>
                  <a:lnTo>
                    <a:pt x="346472" y="112011"/>
                  </a:lnTo>
                  <a:lnTo>
                    <a:pt x="369887" y="94137"/>
                  </a:lnTo>
                  <a:lnTo>
                    <a:pt x="392906" y="78646"/>
                  </a:lnTo>
                  <a:lnTo>
                    <a:pt x="413940" y="64347"/>
                  </a:lnTo>
                  <a:lnTo>
                    <a:pt x="434181" y="51239"/>
                  </a:lnTo>
                  <a:lnTo>
                    <a:pt x="452040" y="40117"/>
                  </a:lnTo>
                  <a:lnTo>
                    <a:pt x="469106" y="30584"/>
                  </a:lnTo>
                  <a:lnTo>
                    <a:pt x="483791" y="22640"/>
                  </a:lnTo>
                  <a:lnTo>
                    <a:pt x="496491" y="15888"/>
                  </a:lnTo>
                  <a:lnTo>
                    <a:pt x="514747" y="6752"/>
                  </a:lnTo>
                  <a:lnTo>
                    <a:pt x="522685" y="3178"/>
                  </a:lnTo>
                  <a:lnTo>
                    <a:pt x="527447" y="1192"/>
                  </a:lnTo>
                  <a:lnTo>
                    <a:pt x="532606" y="397"/>
                  </a:lnTo>
                  <a:lnTo>
                    <a:pt x="53776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矩形 36" descr="#clear#"/>
            <p:cNvSpPr>
              <a:spLocks noChangeArrowheads="1"/>
            </p:cNvSpPr>
            <p:nvPr/>
          </p:nvSpPr>
          <p:spPr bwMode="auto">
            <a:xfrm>
              <a:off x="14086" y="4984"/>
              <a:ext cx="2422" cy="58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</p:grpSp>
      <p:sp>
        <p:nvSpPr>
          <p:cNvPr id="38" name="矩形 37" descr="#clear#"/>
          <p:cNvSpPr>
            <a:spLocks noChangeArrowheads="1"/>
          </p:cNvSpPr>
          <p:nvPr/>
        </p:nvSpPr>
        <p:spPr bwMode="auto">
          <a:xfrm>
            <a:off x="1658047" y="3996024"/>
            <a:ext cx="172354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39" name="矩形 38" descr="#clear#"/>
          <p:cNvSpPr>
            <a:spLocks noChangeArrowheads="1"/>
          </p:cNvSpPr>
          <p:nvPr/>
        </p:nvSpPr>
        <p:spPr bwMode="auto">
          <a:xfrm>
            <a:off x="1658047" y="4466582"/>
            <a:ext cx="9742983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文本简明扼要的说明分项内容，此为概念图解，请根据您的具体内容酌情修改。如有数据进行数据修改，如有图标进行图标的具体修改，完成不同内容的不同状态下的数据系统的填写添加，从而达到不同的展示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1753235" y="4457700"/>
            <a:ext cx="15906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28" grpId="0" bldLvl="0" animBg="1"/>
      <p:bldP spid="38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770797" y="727778"/>
            <a:ext cx="28308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背景与意义</a:t>
            </a:r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305638" y="1875447"/>
            <a:ext cx="1835290" cy="2169792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76" tIns="34288" rIns="68576" bIns="3428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57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2754286" y="4107167"/>
            <a:ext cx="937993" cy="752380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76" tIns="34288" rIns="68576" bIns="3428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57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464634" y="2019247"/>
            <a:ext cx="1517298" cy="1358053"/>
            <a:chOff x="8169276" y="952501"/>
            <a:chExt cx="3781424" cy="3384550"/>
          </a:xfrm>
          <a:solidFill>
            <a:srgbClr val="C00000"/>
          </a:solidFill>
        </p:grpSpPr>
        <p:sp>
          <p:nvSpPr>
            <p:cNvPr id="14" name="Freeform 10"/>
            <p:cNvSpPr/>
            <p:nvPr/>
          </p:nvSpPr>
          <p:spPr bwMode="auto">
            <a:xfrm>
              <a:off x="9297988" y="1533526"/>
              <a:ext cx="1392237" cy="1004888"/>
            </a:xfrm>
            <a:custGeom>
              <a:avLst/>
              <a:gdLst>
                <a:gd name="T0" fmla="*/ 142 w 370"/>
                <a:gd name="T1" fmla="*/ 228 h 267"/>
                <a:gd name="T2" fmla="*/ 241 w 370"/>
                <a:gd name="T3" fmla="*/ 248 h 267"/>
                <a:gd name="T4" fmla="*/ 303 w 370"/>
                <a:gd name="T5" fmla="*/ 226 h 267"/>
                <a:gd name="T6" fmla="*/ 368 w 370"/>
                <a:gd name="T7" fmla="*/ 107 h 267"/>
                <a:gd name="T8" fmla="*/ 278 w 370"/>
                <a:gd name="T9" fmla="*/ 11 h 267"/>
                <a:gd name="T10" fmla="*/ 179 w 370"/>
                <a:gd name="T11" fmla="*/ 58 h 267"/>
                <a:gd name="T12" fmla="*/ 168 w 370"/>
                <a:gd name="T13" fmla="*/ 65 h 267"/>
                <a:gd name="T14" fmla="*/ 155 w 370"/>
                <a:gd name="T15" fmla="*/ 60 h 267"/>
                <a:gd name="T16" fmla="*/ 67 w 370"/>
                <a:gd name="T17" fmla="*/ 47 h 267"/>
                <a:gd name="T18" fmla="*/ 0 w 370"/>
                <a:gd name="T19" fmla="*/ 116 h 267"/>
                <a:gd name="T20" fmla="*/ 9 w 370"/>
                <a:gd name="T21" fmla="*/ 121 h 267"/>
                <a:gd name="T22" fmla="*/ 84 w 370"/>
                <a:gd name="T23" fmla="*/ 267 h 267"/>
                <a:gd name="T24" fmla="*/ 142 w 370"/>
                <a:gd name="T25" fmla="*/ 22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" h="267">
                  <a:moveTo>
                    <a:pt x="142" y="228"/>
                  </a:moveTo>
                  <a:cubicBezTo>
                    <a:pt x="189" y="219"/>
                    <a:pt x="225" y="237"/>
                    <a:pt x="241" y="248"/>
                  </a:cubicBezTo>
                  <a:cubicBezTo>
                    <a:pt x="253" y="241"/>
                    <a:pt x="275" y="230"/>
                    <a:pt x="303" y="226"/>
                  </a:cubicBezTo>
                  <a:cubicBezTo>
                    <a:pt x="304" y="191"/>
                    <a:pt x="319" y="134"/>
                    <a:pt x="368" y="107"/>
                  </a:cubicBezTo>
                  <a:cubicBezTo>
                    <a:pt x="370" y="82"/>
                    <a:pt x="350" y="22"/>
                    <a:pt x="278" y="11"/>
                  </a:cubicBezTo>
                  <a:cubicBezTo>
                    <a:pt x="211" y="0"/>
                    <a:pt x="181" y="56"/>
                    <a:pt x="179" y="58"/>
                  </a:cubicBezTo>
                  <a:cubicBezTo>
                    <a:pt x="177" y="62"/>
                    <a:pt x="173" y="65"/>
                    <a:pt x="168" y="65"/>
                  </a:cubicBezTo>
                  <a:cubicBezTo>
                    <a:pt x="163" y="66"/>
                    <a:pt x="158" y="64"/>
                    <a:pt x="155" y="60"/>
                  </a:cubicBezTo>
                  <a:cubicBezTo>
                    <a:pt x="155" y="59"/>
                    <a:pt x="133" y="32"/>
                    <a:pt x="67" y="47"/>
                  </a:cubicBezTo>
                  <a:cubicBezTo>
                    <a:pt x="14" y="60"/>
                    <a:pt x="2" y="101"/>
                    <a:pt x="0" y="116"/>
                  </a:cubicBezTo>
                  <a:cubicBezTo>
                    <a:pt x="3" y="117"/>
                    <a:pt x="6" y="119"/>
                    <a:pt x="9" y="121"/>
                  </a:cubicBezTo>
                  <a:cubicBezTo>
                    <a:pt x="63" y="161"/>
                    <a:pt x="80" y="224"/>
                    <a:pt x="84" y="267"/>
                  </a:cubicBezTo>
                  <a:cubicBezTo>
                    <a:pt x="96" y="250"/>
                    <a:pt x="114" y="234"/>
                    <a:pt x="142" y="2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57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8169276" y="952501"/>
              <a:ext cx="3781424" cy="3384550"/>
            </a:xfrm>
            <a:custGeom>
              <a:avLst/>
              <a:gdLst>
                <a:gd name="T0" fmla="*/ 932 w 1005"/>
                <a:gd name="T1" fmla="*/ 313 h 899"/>
                <a:gd name="T2" fmla="*/ 693 w 1005"/>
                <a:gd name="T3" fmla="*/ 126 h 899"/>
                <a:gd name="T4" fmla="*/ 192 w 1005"/>
                <a:gd name="T5" fmla="*/ 181 h 899"/>
                <a:gd name="T6" fmla="*/ 261 w 1005"/>
                <a:gd name="T7" fmla="*/ 549 h 899"/>
                <a:gd name="T8" fmla="*/ 292 w 1005"/>
                <a:gd name="T9" fmla="*/ 298 h 899"/>
                <a:gd name="T10" fmla="*/ 155 w 1005"/>
                <a:gd name="T11" fmla="*/ 377 h 899"/>
                <a:gd name="T12" fmla="*/ 244 w 1005"/>
                <a:gd name="T13" fmla="*/ 409 h 899"/>
                <a:gd name="T14" fmla="*/ 255 w 1005"/>
                <a:gd name="T15" fmla="*/ 435 h 899"/>
                <a:gd name="T16" fmla="*/ 128 w 1005"/>
                <a:gd name="T17" fmla="*/ 388 h 899"/>
                <a:gd name="T18" fmla="*/ 274 w 1005"/>
                <a:gd name="T19" fmla="*/ 257 h 899"/>
                <a:gd name="T20" fmla="*/ 464 w 1005"/>
                <a:gd name="T21" fmla="*/ 184 h 899"/>
                <a:gd name="T22" fmla="*/ 673 w 1005"/>
                <a:gd name="T23" fmla="*/ 190 h 899"/>
                <a:gd name="T24" fmla="*/ 851 w 1005"/>
                <a:gd name="T25" fmla="*/ 291 h 899"/>
                <a:gd name="T26" fmla="*/ 914 w 1005"/>
                <a:gd name="T27" fmla="*/ 518 h 899"/>
                <a:gd name="T28" fmla="*/ 747 w 1005"/>
                <a:gd name="T29" fmla="*/ 572 h 899"/>
                <a:gd name="T30" fmla="*/ 474 w 1005"/>
                <a:gd name="T31" fmla="*/ 615 h 899"/>
                <a:gd name="T32" fmla="*/ 421 w 1005"/>
                <a:gd name="T33" fmla="*/ 572 h 899"/>
                <a:gd name="T34" fmla="*/ 446 w 1005"/>
                <a:gd name="T35" fmla="*/ 560 h 899"/>
                <a:gd name="T36" fmla="*/ 553 w 1005"/>
                <a:gd name="T37" fmla="*/ 547 h 899"/>
                <a:gd name="T38" fmla="*/ 854 w 1005"/>
                <a:gd name="T39" fmla="*/ 560 h 899"/>
                <a:gd name="T40" fmla="*/ 857 w 1005"/>
                <a:gd name="T41" fmla="*/ 427 h 899"/>
                <a:gd name="T42" fmla="*/ 831 w 1005"/>
                <a:gd name="T43" fmla="*/ 311 h 899"/>
                <a:gd name="T44" fmla="*/ 632 w 1005"/>
                <a:gd name="T45" fmla="*/ 378 h 899"/>
                <a:gd name="T46" fmla="*/ 742 w 1005"/>
                <a:gd name="T47" fmla="*/ 461 h 899"/>
                <a:gd name="T48" fmla="*/ 549 w 1005"/>
                <a:gd name="T49" fmla="*/ 430 h 899"/>
                <a:gd name="T50" fmla="*/ 447 w 1005"/>
                <a:gd name="T51" fmla="*/ 410 h 899"/>
                <a:gd name="T52" fmla="*/ 381 w 1005"/>
                <a:gd name="T53" fmla="*/ 488 h 899"/>
                <a:gd name="T54" fmla="*/ 300 w 1005"/>
                <a:gd name="T55" fmla="*/ 535 h 899"/>
                <a:gd name="T56" fmla="*/ 298 w 1005"/>
                <a:gd name="T57" fmla="*/ 538 h 899"/>
                <a:gd name="T58" fmla="*/ 274 w 1005"/>
                <a:gd name="T59" fmla="*/ 618 h 899"/>
                <a:gd name="T60" fmla="*/ 288 w 1005"/>
                <a:gd name="T61" fmla="*/ 665 h 899"/>
                <a:gd name="T62" fmla="*/ 352 w 1005"/>
                <a:gd name="T63" fmla="*/ 724 h 899"/>
                <a:gd name="T64" fmla="*/ 571 w 1005"/>
                <a:gd name="T65" fmla="*/ 769 h 899"/>
                <a:gd name="T66" fmla="*/ 570 w 1005"/>
                <a:gd name="T67" fmla="*/ 769 h 899"/>
                <a:gd name="T68" fmla="*/ 681 w 1005"/>
                <a:gd name="T69" fmla="*/ 675 h 899"/>
                <a:gd name="T70" fmla="*/ 650 w 1005"/>
                <a:gd name="T71" fmla="*/ 634 h 899"/>
                <a:gd name="T72" fmla="*/ 708 w 1005"/>
                <a:gd name="T73" fmla="*/ 665 h 899"/>
                <a:gd name="T74" fmla="*/ 691 w 1005"/>
                <a:gd name="T75" fmla="*/ 750 h 899"/>
                <a:gd name="T76" fmla="*/ 491 w 1005"/>
                <a:gd name="T77" fmla="*/ 785 h 899"/>
                <a:gd name="T78" fmla="*/ 787 w 1005"/>
                <a:gd name="T79" fmla="*/ 830 h 899"/>
                <a:gd name="T80" fmla="*/ 1001 w 1005"/>
                <a:gd name="T81" fmla="*/ 474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5" h="899">
                  <a:moveTo>
                    <a:pt x="1001" y="474"/>
                  </a:moveTo>
                  <a:cubicBezTo>
                    <a:pt x="997" y="357"/>
                    <a:pt x="932" y="313"/>
                    <a:pt x="932" y="313"/>
                  </a:cubicBezTo>
                  <a:cubicBezTo>
                    <a:pt x="932" y="313"/>
                    <a:pt x="924" y="257"/>
                    <a:pt x="873" y="197"/>
                  </a:cubicBezTo>
                  <a:cubicBezTo>
                    <a:pt x="794" y="111"/>
                    <a:pt x="693" y="126"/>
                    <a:pt x="693" y="126"/>
                  </a:cubicBezTo>
                  <a:cubicBezTo>
                    <a:pt x="563" y="0"/>
                    <a:pt x="430" y="97"/>
                    <a:pt x="430" y="97"/>
                  </a:cubicBezTo>
                  <a:cubicBezTo>
                    <a:pt x="245" y="36"/>
                    <a:pt x="192" y="181"/>
                    <a:pt x="192" y="181"/>
                  </a:cubicBezTo>
                  <a:cubicBezTo>
                    <a:pt x="86" y="193"/>
                    <a:pt x="0" y="317"/>
                    <a:pt x="77" y="450"/>
                  </a:cubicBezTo>
                  <a:cubicBezTo>
                    <a:pt x="136" y="552"/>
                    <a:pt x="224" y="554"/>
                    <a:pt x="261" y="549"/>
                  </a:cubicBezTo>
                  <a:cubicBezTo>
                    <a:pt x="274" y="517"/>
                    <a:pt x="300" y="481"/>
                    <a:pt x="357" y="465"/>
                  </a:cubicBezTo>
                  <a:cubicBezTo>
                    <a:pt x="358" y="459"/>
                    <a:pt x="365" y="350"/>
                    <a:pt x="292" y="298"/>
                  </a:cubicBezTo>
                  <a:cubicBezTo>
                    <a:pt x="249" y="267"/>
                    <a:pt x="201" y="275"/>
                    <a:pt x="174" y="295"/>
                  </a:cubicBezTo>
                  <a:cubicBezTo>
                    <a:pt x="149" y="315"/>
                    <a:pt x="142" y="345"/>
                    <a:pt x="155" y="377"/>
                  </a:cubicBezTo>
                  <a:cubicBezTo>
                    <a:pt x="161" y="394"/>
                    <a:pt x="171" y="405"/>
                    <a:pt x="185" y="411"/>
                  </a:cubicBezTo>
                  <a:cubicBezTo>
                    <a:pt x="212" y="422"/>
                    <a:pt x="243" y="409"/>
                    <a:pt x="244" y="409"/>
                  </a:cubicBezTo>
                  <a:cubicBezTo>
                    <a:pt x="251" y="406"/>
                    <a:pt x="259" y="410"/>
                    <a:pt x="262" y="417"/>
                  </a:cubicBezTo>
                  <a:cubicBezTo>
                    <a:pt x="265" y="424"/>
                    <a:pt x="262" y="432"/>
                    <a:pt x="255" y="435"/>
                  </a:cubicBezTo>
                  <a:cubicBezTo>
                    <a:pt x="253" y="436"/>
                    <a:pt x="212" y="453"/>
                    <a:pt x="174" y="437"/>
                  </a:cubicBezTo>
                  <a:cubicBezTo>
                    <a:pt x="154" y="429"/>
                    <a:pt x="138" y="412"/>
                    <a:pt x="128" y="388"/>
                  </a:cubicBezTo>
                  <a:cubicBezTo>
                    <a:pt x="111" y="343"/>
                    <a:pt x="122" y="300"/>
                    <a:pt x="157" y="273"/>
                  </a:cubicBezTo>
                  <a:cubicBezTo>
                    <a:pt x="189" y="248"/>
                    <a:pt x="234" y="243"/>
                    <a:pt x="274" y="257"/>
                  </a:cubicBezTo>
                  <a:cubicBezTo>
                    <a:pt x="281" y="227"/>
                    <a:pt x="304" y="187"/>
                    <a:pt x="361" y="174"/>
                  </a:cubicBezTo>
                  <a:cubicBezTo>
                    <a:pt x="415" y="161"/>
                    <a:pt x="447" y="173"/>
                    <a:pt x="464" y="184"/>
                  </a:cubicBezTo>
                  <a:cubicBezTo>
                    <a:pt x="484" y="158"/>
                    <a:pt x="524" y="127"/>
                    <a:pt x="582" y="137"/>
                  </a:cubicBezTo>
                  <a:cubicBezTo>
                    <a:pt x="631" y="145"/>
                    <a:pt x="658" y="170"/>
                    <a:pt x="673" y="190"/>
                  </a:cubicBezTo>
                  <a:cubicBezTo>
                    <a:pt x="686" y="208"/>
                    <a:pt x="694" y="230"/>
                    <a:pt x="696" y="250"/>
                  </a:cubicBezTo>
                  <a:cubicBezTo>
                    <a:pt x="751" y="237"/>
                    <a:pt x="814" y="253"/>
                    <a:pt x="851" y="291"/>
                  </a:cubicBezTo>
                  <a:cubicBezTo>
                    <a:pt x="881" y="322"/>
                    <a:pt x="892" y="365"/>
                    <a:pt x="881" y="411"/>
                  </a:cubicBezTo>
                  <a:cubicBezTo>
                    <a:pt x="895" y="424"/>
                    <a:pt x="922" y="459"/>
                    <a:pt x="914" y="518"/>
                  </a:cubicBezTo>
                  <a:cubicBezTo>
                    <a:pt x="910" y="549"/>
                    <a:pt x="893" y="573"/>
                    <a:pt x="866" y="586"/>
                  </a:cubicBezTo>
                  <a:cubicBezTo>
                    <a:pt x="831" y="602"/>
                    <a:pt x="785" y="596"/>
                    <a:pt x="747" y="572"/>
                  </a:cubicBezTo>
                  <a:cubicBezTo>
                    <a:pt x="693" y="538"/>
                    <a:pt x="609" y="536"/>
                    <a:pt x="571" y="568"/>
                  </a:cubicBezTo>
                  <a:cubicBezTo>
                    <a:pt x="541" y="593"/>
                    <a:pt x="507" y="618"/>
                    <a:pt x="474" y="615"/>
                  </a:cubicBezTo>
                  <a:cubicBezTo>
                    <a:pt x="472" y="615"/>
                    <a:pt x="469" y="615"/>
                    <a:pt x="466" y="614"/>
                  </a:cubicBezTo>
                  <a:cubicBezTo>
                    <a:pt x="447" y="610"/>
                    <a:pt x="432" y="596"/>
                    <a:pt x="421" y="572"/>
                  </a:cubicBezTo>
                  <a:cubicBezTo>
                    <a:pt x="417" y="565"/>
                    <a:pt x="420" y="557"/>
                    <a:pt x="427" y="554"/>
                  </a:cubicBezTo>
                  <a:cubicBezTo>
                    <a:pt x="434" y="550"/>
                    <a:pt x="443" y="553"/>
                    <a:pt x="446" y="560"/>
                  </a:cubicBezTo>
                  <a:cubicBezTo>
                    <a:pt x="453" y="576"/>
                    <a:pt x="462" y="584"/>
                    <a:pt x="473" y="586"/>
                  </a:cubicBezTo>
                  <a:cubicBezTo>
                    <a:pt x="496" y="592"/>
                    <a:pt x="530" y="566"/>
                    <a:pt x="553" y="547"/>
                  </a:cubicBezTo>
                  <a:cubicBezTo>
                    <a:pt x="601" y="506"/>
                    <a:pt x="697" y="507"/>
                    <a:pt x="762" y="548"/>
                  </a:cubicBezTo>
                  <a:cubicBezTo>
                    <a:pt x="792" y="567"/>
                    <a:pt x="828" y="572"/>
                    <a:pt x="854" y="560"/>
                  </a:cubicBezTo>
                  <a:cubicBezTo>
                    <a:pt x="872" y="552"/>
                    <a:pt x="883" y="536"/>
                    <a:pt x="886" y="514"/>
                  </a:cubicBezTo>
                  <a:cubicBezTo>
                    <a:pt x="895" y="455"/>
                    <a:pt x="858" y="427"/>
                    <a:pt x="857" y="427"/>
                  </a:cubicBezTo>
                  <a:cubicBezTo>
                    <a:pt x="852" y="424"/>
                    <a:pt x="850" y="418"/>
                    <a:pt x="852" y="412"/>
                  </a:cubicBezTo>
                  <a:cubicBezTo>
                    <a:pt x="863" y="372"/>
                    <a:pt x="856" y="337"/>
                    <a:pt x="831" y="311"/>
                  </a:cubicBezTo>
                  <a:cubicBezTo>
                    <a:pt x="800" y="280"/>
                    <a:pt x="747" y="266"/>
                    <a:pt x="702" y="278"/>
                  </a:cubicBezTo>
                  <a:cubicBezTo>
                    <a:pt x="642" y="293"/>
                    <a:pt x="633" y="357"/>
                    <a:pt x="632" y="378"/>
                  </a:cubicBezTo>
                  <a:cubicBezTo>
                    <a:pt x="667" y="380"/>
                    <a:pt x="707" y="396"/>
                    <a:pt x="744" y="441"/>
                  </a:cubicBezTo>
                  <a:cubicBezTo>
                    <a:pt x="749" y="447"/>
                    <a:pt x="748" y="456"/>
                    <a:pt x="742" y="461"/>
                  </a:cubicBezTo>
                  <a:cubicBezTo>
                    <a:pt x="736" y="466"/>
                    <a:pt x="727" y="465"/>
                    <a:pt x="722" y="459"/>
                  </a:cubicBezTo>
                  <a:cubicBezTo>
                    <a:pt x="643" y="362"/>
                    <a:pt x="552" y="428"/>
                    <a:pt x="549" y="430"/>
                  </a:cubicBezTo>
                  <a:cubicBezTo>
                    <a:pt x="543" y="434"/>
                    <a:pt x="536" y="434"/>
                    <a:pt x="531" y="430"/>
                  </a:cubicBezTo>
                  <a:cubicBezTo>
                    <a:pt x="529" y="429"/>
                    <a:pt x="496" y="400"/>
                    <a:pt x="447" y="410"/>
                  </a:cubicBezTo>
                  <a:cubicBezTo>
                    <a:pt x="401" y="419"/>
                    <a:pt x="393" y="476"/>
                    <a:pt x="393" y="476"/>
                  </a:cubicBezTo>
                  <a:cubicBezTo>
                    <a:pt x="392" y="482"/>
                    <a:pt x="387" y="487"/>
                    <a:pt x="381" y="488"/>
                  </a:cubicBezTo>
                  <a:cubicBezTo>
                    <a:pt x="339" y="496"/>
                    <a:pt x="315" y="514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299" y="536"/>
                    <a:pt x="299" y="537"/>
                    <a:pt x="298" y="538"/>
                  </a:cubicBezTo>
                  <a:cubicBezTo>
                    <a:pt x="278" y="568"/>
                    <a:pt x="273" y="596"/>
                    <a:pt x="275" y="618"/>
                  </a:cubicBezTo>
                  <a:cubicBezTo>
                    <a:pt x="275" y="618"/>
                    <a:pt x="274" y="618"/>
                    <a:pt x="274" y="618"/>
                  </a:cubicBezTo>
                  <a:cubicBezTo>
                    <a:pt x="275" y="625"/>
                    <a:pt x="276" y="631"/>
                    <a:pt x="278" y="637"/>
                  </a:cubicBezTo>
                  <a:cubicBezTo>
                    <a:pt x="281" y="654"/>
                    <a:pt x="288" y="664"/>
                    <a:pt x="288" y="665"/>
                  </a:cubicBezTo>
                  <a:cubicBezTo>
                    <a:pt x="302" y="693"/>
                    <a:pt x="326" y="711"/>
                    <a:pt x="352" y="724"/>
                  </a:cubicBezTo>
                  <a:cubicBezTo>
                    <a:pt x="352" y="724"/>
                    <a:pt x="352" y="724"/>
                    <a:pt x="352" y="724"/>
                  </a:cubicBezTo>
                  <a:cubicBezTo>
                    <a:pt x="352" y="724"/>
                    <a:pt x="418" y="758"/>
                    <a:pt x="552" y="768"/>
                  </a:cubicBezTo>
                  <a:cubicBezTo>
                    <a:pt x="558" y="768"/>
                    <a:pt x="565" y="769"/>
                    <a:pt x="571" y="769"/>
                  </a:cubicBezTo>
                  <a:cubicBezTo>
                    <a:pt x="571" y="769"/>
                    <a:pt x="570" y="769"/>
                    <a:pt x="570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606" y="770"/>
                    <a:pt x="643" y="762"/>
                    <a:pt x="668" y="733"/>
                  </a:cubicBezTo>
                  <a:cubicBezTo>
                    <a:pt x="682" y="710"/>
                    <a:pt x="687" y="689"/>
                    <a:pt x="681" y="675"/>
                  </a:cubicBezTo>
                  <a:cubicBezTo>
                    <a:pt x="675" y="658"/>
                    <a:pt x="659" y="652"/>
                    <a:pt x="659" y="652"/>
                  </a:cubicBezTo>
                  <a:cubicBezTo>
                    <a:pt x="651" y="649"/>
                    <a:pt x="648" y="641"/>
                    <a:pt x="650" y="634"/>
                  </a:cubicBezTo>
                  <a:cubicBezTo>
                    <a:pt x="653" y="627"/>
                    <a:pt x="661" y="623"/>
                    <a:pt x="668" y="625"/>
                  </a:cubicBezTo>
                  <a:cubicBezTo>
                    <a:pt x="669" y="626"/>
                    <a:pt x="698" y="636"/>
                    <a:pt x="708" y="665"/>
                  </a:cubicBezTo>
                  <a:cubicBezTo>
                    <a:pt x="717" y="689"/>
                    <a:pt x="711" y="717"/>
                    <a:pt x="692" y="749"/>
                  </a:cubicBezTo>
                  <a:cubicBezTo>
                    <a:pt x="691" y="749"/>
                    <a:pt x="691" y="750"/>
                    <a:pt x="691" y="750"/>
                  </a:cubicBezTo>
                  <a:cubicBezTo>
                    <a:pt x="655" y="793"/>
                    <a:pt x="601" y="800"/>
                    <a:pt x="556" y="797"/>
                  </a:cubicBezTo>
                  <a:cubicBezTo>
                    <a:pt x="530" y="795"/>
                    <a:pt x="507" y="789"/>
                    <a:pt x="491" y="785"/>
                  </a:cubicBezTo>
                  <a:cubicBezTo>
                    <a:pt x="524" y="857"/>
                    <a:pt x="598" y="891"/>
                    <a:pt x="677" y="895"/>
                  </a:cubicBezTo>
                  <a:cubicBezTo>
                    <a:pt x="769" y="899"/>
                    <a:pt x="787" y="830"/>
                    <a:pt x="787" y="830"/>
                  </a:cubicBezTo>
                  <a:cubicBezTo>
                    <a:pt x="911" y="781"/>
                    <a:pt x="884" y="656"/>
                    <a:pt x="884" y="656"/>
                  </a:cubicBezTo>
                  <a:cubicBezTo>
                    <a:pt x="936" y="648"/>
                    <a:pt x="1005" y="590"/>
                    <a:pt x="1001" y="4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57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334000" y="1933575"/>
            <a:ext cx="4933315" cy="630555"/>
            <a:chOff x="7944" y="3045"/>
            <a:chExt cx="7769" cy="993"/>
          </a:xfrm>
        </p:grpSpPr>
        <p:sp>
          <p:nvSpPr>
            <p:cNvPr id="6" name="Oval 4"/>
            <p:cNvSpPr/>
            <p:nvPr/>
          </p:nvSpPr>
          <p:spPr>
            <a:xfrm>
              <a:off x="7944" y="3045"/>
              <a:ext cx="566" cy="56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9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7" name="Rectangle 18"/>
            <p:cNvSpPr/>
            <p:nvPr/>
          </p:nvSpPr>
          <p:spPr>
            <a:xfrm>
              <a:off x="8761" y="3632"/>
              <a:ext cx="6920" cy="40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点击输入本栏的具体文字简明扼要的说明分项内容。</a:t>
              </a:r>
            </a:p>
          </p:txBody>
        </p:sp>
        <p:sp>
          <p:nvSpPr>
            <p:cNvPr id="8" name="Rectangle 18"/>
            <p:cNvSpPr/>
            <p:nvPr/>
          </p:nvSpPr>
          <p:spPr>
            <a:xfrm>
              <a:off x="8793" y="3112"/>
              <a:ext cx="6920" cy="4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点击输入标题内容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354320" y="2785745"/>
            <a:ext cx="4933315" cy="630555"/>
            <a:chOff x="7944" y="3045"/>
            <a:chExt cx="7769" cy="993"/>
          </a:xfrm>
        </p:grpSpPr>
        <p:sp>
          <p:nvSpPr>
            <p:cNvPr id="16" name="Oval 4"/>
            <p:cNvSpPr/>
            <p:nvPr/>
          </p:nvSpPr>
          <p:spPr>
            <a:xfrm>
              <a:off x="7944" y="3045"/>
              <a:ext cx="566" cy="56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9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17" name="Rectangle 18"/>
            <p:cNvSpPr/>
            <p:nvPr/>
          </p:nvSpPr>
          <p:spPr>
            <a:xfrm>
              <a:off x="8761" y="3632"/>
              <a:ext cx="6920" cy="40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点击输入本栏的具体文字简明扼要的说明分项内容。</a:t>
              </a:r>
            </a:p>
          </p:txBody>
        </p:sp>
        <p:sp>
          <p:nvSpPr>
            <p:cNvPr id="21" name="Rectangle 18"/>
            <p:cNvSpPr/>
            <p:nvPr/>
          </p:nvSpPr>
          <p:spPr>
            <a:xfrm>
              <a:off x="8793" y="3112"/>
              <a:ext cx="6920" cy="4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点击输入标题内容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354320" y="3637915"/>
            <a:ext cx="4933315" cy="630555"/>
            <a:chOff x="7944" y="3045"/>
            <a:chExt cx="7769" cy="993"/>
          </a:xfrm>
        </p:grpSpPr>
        <p:sp>
          <p:nvSpPr>
            <p:cNvPr id="23" name="Oval 4"/>
            <p:cNvSpPr/>
            <p:nvPr/>
          </p:nvSpPr>
          <p:spPr>
            <a:xfrm>
              <a:off x="7944" y="3045"/>
              <a:ext cx="566" cy="56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9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4" name="Rectangle 18"/>
            <p:cNvSpPr/>
            <p:nvPr/>
          </p:nvSpPr>
          <p:spPr>
            <a:xfrm>
              <a:off x="8761" y="3632"/>
              <a:ext cx="6920" cy="40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点击输入本栏的具体文字简明扼要的说明分项内容。</a:t>
              </a:r>
            </a:p>
          </p:txBody>
        </p:sp>
        <p:sp>
          <p:nvSpPr>
            <p:cNvPr id="30" name="Rectangle 18"/>
            <p:cNvSpPr/>
            <p:nvPr/>
          </p:nvSpPr>
          <p:spPr>
            <a:xfrm>
              <a:off x="8793" y="3112"/>
              <a:ext cx="6920" cy="4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点击输入标题内容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354320" y="4490085"/>
            <a:ext cx="4933315" cy="630555"/>
            <a:chOff x="7944" y="3045"/>
            <a:chExt cx="7769" cy="993"/>
          </a:xfrm>
        </p:grpSpPr>
        <p:sp>
          <p:nvSpPr>
            <p:cNvPr id="32" name="Oval 4"/>
            <p:cNvSpPr/>
            <p:nvPr/>
          </p:nvSpPr>
          <p:spPr>
            <a:xfrm>
              <a:off x="7944" y="3045"/>
              <a:ext cx="566" cy="56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9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33" name="Rectangle 18"/>
            <p:cNvSpPr/>
            <p:nvPr/>
          </p:nvSpPr>
          <p:spPr>
            <a:xfrm>
              <a:off x="8761" y="3632"/>
              <a:ext cx="6920" cy="40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点击输入本栏的具体文字简明扼要的说明分项内容。</a:t>
              </a:r>
            </a:p>
          </p:txBody>
        </p:sp>
        <p:sp>
          <p:nvSpPr>
            <p:cNvPr id="34" name="Rectangle 18"/>
            <p:cNvSpPr/>
            <p:nvPr/>
          </p:nvSpPr>
          <p:spPr>
            <a:xfrm>
              <a:off x="8793" y="3112"/>
              <a:ext cx="6920" cy="4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点击输入标题内容</a:t>
              </a:r>
            </a:p>
          </p:txBody>
        </p:sp>
      </p:grp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770797" y="727778"/>
            <a:ext cx="28308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背景与意义</a:t>
            </a:r>
          </a:p>
        </p:txBody>
      </p:sp>
      <p:grpSp>
        <p:nvGrpSpPr>
          <p:cNvPr id="121" name="Group 120"/>
          <p:cNvGrpSpPr/>
          <p:nvPr/>
        </p:nvGrpSpPr>
        <p:grpSpPr>
          <a:xfrm rot="1203774">
            <a:off x="1903647" y="2567912"/>
            <a:ext cx="228556" cy="1101521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094107" y="1927250"/>
            <a:ext cx="838046" cy="838046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22" tIns="45711" rIns="91422" bIns="45711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3"/>
          <p:cNvGrpSpPr/>
          <p:nvPr/>
        </p:nvGrpSpPr>
        <p:grpSpPr>
          <a:xfrm>
            <a:off x="4219788" y="2765294"/>
            <a:ext cx="228556" cy="1101521"/>
            <a:chOff x="2971801" y="2190750"/>
            <a:chExt cx="228599" cy="1101725"/>
          </a:xfrm>
        </p:grpSpPr>
        <p:cxnSp>
          <p:nvCxnSpPr>
            <p:cNvPr id="7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3915040" y="1927250"/>
            <a:ext cx="838046" cy="838046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/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22" tIns="45711" rIns="91422" bIns="45711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059782" y="2765294"/>
            <a:ext cx="228556" cy="1101521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5755035" y="1927250"/>
            <a:ext cx="838046" cy="838046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22" tIns="45711" rIns="91422" bIns="45711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7918822" y="2765294"/>
            <a:ext cx="228556" cy="1101521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7614074" y="1927250"/>
            <a:ext cx="838046" cy="838046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22" tIns="45711" rIns="91422" bIns="45711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9734052" y="2765294"/>
            <a:ext cx="228556" cy="1101521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429306" y="1927250"/>
            <a:ext cx="838046" cy="838046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22" tIns="45711" rIns="91422" bIns="45711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252180" y="2162765"/>
            <a:ext cx="352361" cy="367017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0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075022" y="2162765"/>
            <a:ext cx="352361" cy="367017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0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6939781" y="2162765"/>
            <a:ext cx="352361" cy="367017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0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8789296" y="2162765"/>
            <a:ext cx="352361" cy="367017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0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269365" y="3644900"/>
            <a:ext cx="1692910" cy="1194435"/>
            <a:chOff x="3175" y="5788"/>
            <a:chExt cx="2666" cy="1881"/>
          </a:xfrm>
        </p:grpSpPr>
        <p:sp>
          <p:nvSpPr>
            <p:cNvPr id="51" name="Text Placeholder 7"/>
            <p:cNvSpPr txBox="1"/>
            <p:nvPr/>
          </p:nvSpPr>
          <p:spPr>
            <a:xfrm>
              <a:off x="3182" y="5788"/>
              <a:ext cx="1965" cy="489"/>
            </a:xfrm>
            <a:prstGeom prst="rect">
              <a:avLst/>
            </a:prstGeom>
          </p:spPr>
          <p:txBody>
            <a:bodyPr vert="horz" lIns="0" tIns="73873" rIns="0" bIns="73873" anchor="ctr" anchorCtr="0"/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635" b="1" kern="1200" baseline="0">
                  <a:solidFill>
                    <a:schemeClr val="accent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20000"/>
                </a:lnSpc>
              </a:pPr>
              <a:r>
                <a: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输入标题内容</a:t>
              </a:r>
            </a:p>
          </p:txBody>
        </p:sp>
        <p:sp>
          <p:nvSpPr>
            <p:cNvPr id="52" name="Text Placeholder 2"/>
            <p:cNvSpPr txBox="1"/>
            <p:nvPr/>
          </p:nvSpPr>
          <p:spPr>
            <a:xfrm>
              <a:off x="3175" y="6277"/>
              <a:ext cx="2667" cy="1393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580" b="0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482975" y="3955415"/>
            <a:ext cx="1692910" cy="1194435"/>
            <a:chOff x="3175" y="5788"/>
            <a:chExt cx="2666" cy="1881"/>
          </a:xfrm>
        </p:grpSpPr>
        <p:sp>
          <p:nvSpPr>
            <p:cNvPr id="19" name="Text Placeholder 7"/>
            <p:cNvSpPr txBox="1"/>
            <p:nvPr/>
          </p:nvSpPr>
          <p:spPr>
            <a:xfrm>
              <a:off x="3182" y="5788"/>
              <a:ext cx="1965" cy="489"/>
            </a:xfrm>
            <a:prstGeom prst="rect">
              <a:avLst/>
            </a:prstGeom>
          </p:spPr>
          <p:txBody>
            <a:bodyPr vert="horz" lIns="0" tIns="73873" rIns="0" bIns="73873" anchor="ctr" anchorCtr="0"/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635" b="1" kern="1200" baseline="0">
                  <a:solidFill>
                    <a:schemeClr val="accent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20000"/>
                </a:lnSpc>
              </a:pPr>
              <a:r>
                <a: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输入标题内容</a:t>
              </a:r>
            </a:p>
          </p:txBody>
        </p:sp>
        <p:sp>
          <p:nvSpPr>
            <p:cNvPr id="20" name="Text Placeholder 2"/>
            <p:cNvSpPr txBox="1"/>
            <p:nvPr/>
          </p:nvSpPr>
          <p:spPr>
            <a:xfrm>
              <a:off x="3175" y="6277"/>
              <a:ext cx="2667" cy="1393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580" b="0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93715" y="3955415"/>
            <a:ext cx="1692910" cy="1194435"/>
            <a:chOff x="3175" y="5788"/>
            <a:chExt cx="2666" cy="1881"/>
          </a:xfrm>
        </p:grpSpPr>
        <p:sp>
          <p:nvSpPr>
            <p:cNvPr id="22" name="Text Placeholder 7"/>
            <p:cNvSpPr txBox="1"/>
            <p:nvPr/>
          </p:nvSpPr>
          <p:spPr>
            <a:xfrm>
              <a:off x="3182" y="5788"/>
              <a:ext cx="1965" cy="489"/>
            </a:xfrm>
            <a:prstGeom prst="rect">
              <a:avLst/>
            </a:prstGeom>
          </p:spPr>
          <p:txBody>
            <a:bodyPr vert="horz" lIns="0" tIns="73873" rIns="0" bIns="73873" anchor="ctr" anchorCtr="0"/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635" b="1" kern="1200" baseline="0">
                  <a:solidFill>
                    <a:schemeClr val="accent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20000"/>
                </a:lnSpc>
              </a:pPr>
              <a:r>
                <a: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输入标题内容</a:t>
              </a:r>
            </a:p>
          </p:txBody>
        </p:sp>
        <p:sp>
          <p:nvSpPr>
            <p:cNvPr id="23" name="Text Placeholder 2"/>
            <p:cNvSpPr txBox="1"/>
            <p:nvPr/>
          </p:nvSpPr>
          <p:spPr>
            <a:xfrm>
              <a:off x="3175" y="6277"/>
              <a:ext cx="2667" cy="1393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580" b="0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510145" y="3897630"/>
            <a:ext cx="1692910" cy="1194435"/>
            <a:chOff x="3175" y="5788"/>
            <a:chExt cx="2666" cy="1881"/>
          </a:xfrm>
        </p:grpSpPr>
        <p:sp>
          <p:nvSpPr>
            <p:cNvPr id="25" name="Text Placeholder 7"/>
            <p:cNvSpPr txBox="1"/>
            <p:nvPr/>
          </p:nvSpPr>
          <p:spPr>
            <a:xfrm>
              <a:off x="3182" y="5788"/>
              <a:ext cx="1965" cy="489"/>
            </a:xfrm>
            <a:prstGeom prst="rect">
              <a:avLst/>
            </a:prstGeom>
          </p:spPr>
          <p:txBody>
            <a:bodyPr vert="horz" lIns="0" tIns="73873" rIns="0" bIns="73873" anchor="ctr" anchorCtr="0"/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635" b="1" kern="1200" baseline="0">
                  <a:solidFill>
                    <a:schemeClr val="accent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20000"/>
                </a:lnSpc>
              </a:pPr>
              <a:r>
                <a: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输入标题内容</a:t>
              </a:r>
            </a:p>
          </p:txBody>
        </p:sp>
        <p:sp>
          <p:nvSpPr>
            <p:cNvPr id="26" name="Text Placeholder 2"/>
            <p:cNvSpPr txBox="1"/>
            <p:nvPr/>
          </p:nvSpPr>
          <p:spPr>
            <a:xfrm>
              <a:off x="3175" y="6277"/>
              <a:ext cx="2667" cy="1393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580" b="0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474835" y="3851910"/>
            <a:ext cx="1692910" cy="1194435"/>
            <a:chOff x="3175" y="5788"/>
            <a:chExt cx="2666" cy="1881"/>
          </a:xfrm>
        </p:grpSpPr>
        <p:sp>
          <p:nvSpPr>
            <p:cNvPr id="28" name="Text Placeholder 7"/>
            <p:cNvSpPr txBox="1"/>
            <p:nvPr/>
          </p:nvSpPr>
          <p:spPr>
            <a:xfrm>
              <a:off x="3182" y="5788"/>
              <a:ext cx="1965" cy="489"/>
            </a:xfrm>
            <a:prstGeom prst="rect">
              <a:avLst/>
            </a:prstGeom>
          </p:spPr>
          <p:txBody>
            <a:bodyPr vert="horz" lIns="0" tIns="73873" rIns="0" bIns="73873" anchor="ctr" anchorCtr="0"/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2635" b="1" kern="1200" baseline="0">
                  <a:solidFill>
                    <a:schemeClr val="accent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20000"/>
                </a:lnSpc>
              </a:pPr>
              <a:r>
                <a: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输入标题内容</a:t>
              </a:r>
            </a:p>
          </p:txBody>
        </p:sp>
        <p:sp>
          <p:nvSpPr>
            <p:cNvPr id="29" name="Text Placeholder 2"/>
            <p:cNvSpPr txBox="1"/>
            <p:nvPr/>
          </p:nvSpPr>
          <p:spPr>
            <a:xfrm>
              <a:off x="3175" y="6277"/>
              <a:ext cx="2667" cy="1393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580" b="0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您的内容打在这里，或者通过复制您的文本后，在此框中选择粘贴，并选择只保留文字。</a:t>
              </a:r>
            </a:p>
          </p:txBody>
        </p:sp>
      </p:grp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bldLvl="0" animBg="1"/>
      <p:bldP spid="162" grpId="0" bldLvl="0" animBg="1"/>
      <p:bldP spid="163" grpId="0" bldLvl="0" animBg="1"/>
      <p:bldP spid="16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770797" y="727778"/>
            <a:ext cx="28308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选题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背景与意义</a:t>
            </a: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7045444" y="1705215"/>
            <a:ext cx="4065587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7C4939"/>
                </a:solidFill>
                <a:latin typeface="微软雅黑" panose="020B0503020204020204" pitchFamily="34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600784" y="3319830"/>
            <a:ext cx="451024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eaLnBrk="1" hangingPunct="1"/>
            <a:r>
              <a:rPr lang="zh-CN" altLang="en-US" sz="1400" dirty="0">
                <a:solidFill>
                  <a:srgbClr val="7C4939"/>
                </a:solidFill>
                <a:latin typeface="微软雅黑" panose="020B0503020204020204" pitchFamily="34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8" name="TextBox 25"/>
          <p:cNvSpPr txBox="1">
            <a:spLocks noChangeArrowheads="1"/>
          </p:cNvSpPr>
          <p:nvPr/>
        </p:nvSpPr>
        <p:spPr bwMode="auto">
          <a:xfrm>
            <a:off x="4703234" y="4914916"/>
            <a:ext cx="640779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eaLnBrk="1" hangingPunct="1"/>
            <a:r>
              <a:rPr lang="zh-CN" altLang="en-US" sz="1400" dirty="0">
                <a:solidFill>
                  <a:srgbClr val="7C4939"/>
                </a:solidFill>
                <a:latin typeface="微软雅黑" panose="020B0503020204020204" pitchFamily="34" charset="-122"/>
              </a:rPr>
              <a:t>点击输入本栏的具体文字，简明扼要的说明分项内容，此为概念图解，请根据您的具体内容酌情修改。</a:t>
            </a:r>
          </a:p>
        </p:txBody>
      </p:sp>
      <p:sp>
        <p:nvSpPr>
          <p:cNvPr id="9" name="MH_Other_1"/>
          <p:cNvSpPr/>
          <p:nvPr>
            <p:custDataLst>
              <p:tags r:id="rId1"/>
            </p:custDataLst>
          </p:nvPr>
        </p:nvSpPr>
        <p:spPr>
          <a:xfrm>
            <a:off x="5324375" y="1479260"/>
            <a:ext cx="1440000" cy="1440000"/>
          </a:xfrm>
          <a:prstGeom prst="ellipse">
            <a:avLst/>
          </a:prstGeom>
          <a:solidFill>
            <a:srgbClr val="C00000"/>
          </a:solidFill>
          <a:ln w="31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b="1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4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MH_Other_2"/>
          <p:cNvSpPr/>
          <p:nvPr>
            <p:custDataLst>
              <p:tags r:id="rId2"/>
            </p:custDataLst>
          </p:nvPr>
        </p:nvSpPr>
        <p:spPr>
          <a:xfrm>
            <a:off x="4620859" y="3231049"/>
            <a:ext cx="1440000" cy="1440000"/>
          </a:xfrm>
          <a:prstGeom prst="ellipse">
            <a:avLst/>
          </a:prstGeom>
          <a:solidFill>
            <a:srgbClr val="C00000"/>
          </a:solidFill>
          <a:ln w="31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b="1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4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MH_Other_3"/>
          <p:cNvSpPr/>
          <p:nvPr>
            <p:custDataLst>
              <p:tags r:id="rId3"/>
            </p:custDataLst>
          </p:nvPr>
        </p:nvSpPr>
        <p:spPr>
          <a:xfrm>
            <a:off x="2934448" y="4605219"/>
            <a:ext cx="1440000" cy="1440000"/>
          </a:xfrm>
          <a:prstGeom prst="ellipse">
            <a:avLst/>
          </a:prstGeom>
          <a:solidFill>
            <a:srgbClr val="C00000"/>
          </a:solidFill>
          <a:ln w="31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  <a:p>
            <a:pPr algn="ctr">
              <a:defRPr/>
            </a:pPr>
            <a:r>
              <a:rPr lang="zh-CN" altLang="en-US" sz="2000" b="1">
                <a:solidFill>
                  <a:srgbClr val="FFFA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2000" b="1" dirty="0">
              <a:solidFill>
                <a:srgbClr val="FFFA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MH_Other_4"/>
          <p:cNvSpPr/>
          <p:nvPr>
            <p:custDataLst>
              <p:tags r:id="rId4"/>
            </p:custDataLst>
          </p:nvPr>
        </p:nvSpPr>
        <p:spPr>
          <a:xfrm>
            <a:off x="4703234" y="2336647"/>
            <a:ext cx="392113" cy="392112"/>
          </a:xfrm>
          <a:prstGeom prst="ellipse">
            <a:avLst/>
          </a:prstGeom>
          <a:noFill/>
          <a:ln w="38100" cmpd="sng">
            <a:solidFill>
              <a:srgbClr val="C00000">
                <a:alpha val="25000"/>
              </a:srgb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MH_Other_5"/>
          <p:cNvSpPr/>
          <p:nvPr>
            <p:custDataLst>
              <p:tags r:id="rId5"/>
            </p:custDataLst>
          </p:nvPr>
        </p:nvSpPr>
        <p:spPr>
          <a:xfrm>
            <a:off x="6073246" y="3241522"/>
            <a:ext cx="279400" cy="279400"/>
          </a:xfrm>
          <a:prstGeom prst="ellipse">
            <a:avLst/>
          </a:prstGeom>
          <a:noFill/>
          <a:ln w="38100" cmpd="sng">
            <a:solidFill>
              <a:srgbClr val="C00000">
                <a:alpha val="75000"/>
              </a:srgb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MH_Other_6"/>
          <p:cNvSpPr/>
          <p:nvPr>
            <p:custDataLst>
              <p:tags r:id="rId6"/>
            </p:custDataLst>
          </p:nvPr>
        </p:nvSpPr>
        <p:spPr>
          <a:xfrm>
            <a:off x="2391834" y="5422748"/>
            <a:ext cx="250825" cy="250825"/>
          </a:xfrm>
          <a:prstGeom prst="ellipse">
            <a:avLst/>
          </a:prstGeom>
          <a:noFill/>
          <a:ln w="38100" cmpd="sng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724767" y="1774673"/>
            <a:ext cx="2478087" cy="2478087"/>
            <a:chOff x="1618087" y="2033753"/>
            <a:chExt cx="2478087" cy="2478087"/>
          </a:xfrm>
        </p:grpSpPr>
        <p:sp>
          <p:nvSpPr>
            <p:cNvPr id="18" name="MH_Other_7"/>
            <p:cNvSpPr/>
            <p:nvPr>
              <p:custDataLst>
                <p:tags r:id="rId11"/>
              </p:custDataLst>
            </p:nvPr>
          </p:nvSpPr>
          <p:spPr>
            <a:xfrm>
              <a:off x="1618087" y="2033753"/>
              <a:ext cx="2478087" cy="2478087"/>
            </a:xfrm>
            <a:prstGeom prst="ellipse">
              <a:avLst/>
            </a:prstGeom>
            <a:solidFill>
              <a:srgbClr val="C00000"/>
            </a:solidFill>
            <a:ln w="3175" cmpd="sng">
              <a:noFill/>
            </a:ln>
            <a:effectLst>
              <a:outerShdw blurRad="177800" dist="88900" dir="9000000" algn="t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/>
            </a:p>
          </p:txBody>
        </p:sp>
        <p:sp>
          <p:nvSpPr>
            <p:cNvPr id="19" name="MH_Title_1"/>
            <p:cNvSpPr/>
            <p:nvPr>
              <p:custDataLst>
                <p:tags r:id="rId12"/>
              </p:custDataLst>
            </p:nvPr>
          </p:nvSpPr>
          <p:spPr>
            <a:xfrm>
              <a:off x="1855942" y="2271111"/>
              <a:ext cx="2002604" cy="2002604"/>
            </a:xfrm>
            <a:prstGeom prst="ellipse">
              <a:avLst/>
            </a:prstGeom>
            <a:solidFill>
              <a:srgbClr val="FFFAF0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sz="32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输入标题内容</a:t>
              </a:r>
            </a:p>
          </p:txBody>
        </p:sp>
      </p:grpSp>
      <p:sp>
        <p:nvSpPr>
          <p:cNvPr id="20" name="MH_Other_8"/>
          <p:cNvSpPr/>
          <p:nvPr>
            <p:custDataLst>
              <p:tags r:id="rId7"/>
            </p:custDataLst>
          </p:nvPr>
        </p:nvSpPr>
        <p:spPr>
          <a:xfrm>
            <a:off x="1375517" y="2808135"/>
            <a:ext cx="250825" cy="250825"/>
          </a:xfrm>
          <a:prstGeom prst="ellipse">
            <a:avLst/>
          </a:prstGeom>
          <a:noFill/>
          <a:ln w="38100" cmpd="sng">
            <a:solidFill>
              <a:srgbClr val="C00000">
                <a:alpha val="50000"/>
              </a:srgb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MH_Other_9"/>
          <p:cNvSpPr/>
          <p:nvPr>
            <p:custDataLst>
              <p:tags r:id="rId8"/>
            </p:custDataLst>
          </p:nvPr>
        </p:nvSpPr>
        <p:spPr>
          <a:xfrm>
            <a:off x="1385042" y="2082648"/>
            <a:ext cx="339725" cy="339725"/>
          </a:xfrm>
          <a:prstGeom prst="ellipse">
            <a:avLst/>
          </a:prstGeom>
          <a:noFill/>
          <a:ln w="38100" cmpd="sng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MH_Other_10"/>
          <p:cNvSpPr/>
          <p:nvPr>
            <p:custDataLst>
              <p:tags r:id="rId9"/>
            </p:custDataLst>
          </p:nvPr>
        </p:nvSpPr>
        <p:spPr>
          <a:xfrm>
            <a:off x="4039658" y="3665384"/>
            <a:ext cx="280988" cy="280988"/>
          </a:xfrm>
          <a:prstGeom prst="ellipse">
            <a:avLst/>
          </a:prstGeom>
          <a:noFill/>
          <a:ln w="38100" cmpd="sng">
            <a:solidFill>
              <a:srgbClr val="C00000">
                <a:alpha val="63000"/>
              </a:srgb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MH_Other_11"/>
          <p:cNvSpPr/>
          <p:nvPr>
            <p:custDataLst>
              <p:tags r:id="rId10"/>
            </p:custDataLst>
          </p:nvPr>
        </p:nvSpPr>
        <p:spPr>
          <a:xfrm>
            <a:off x="3818997" y="1688948"/>
            <a:ext cx="261937" cy="261937"/>
          </a:xfrm>
          <a:prstGeom prst="ellipse">
            <a:avLst/>
          </a:prstGeom>
          <a:noFill/>
          <a:ln w="38100" cmpd="sng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95833E-6 -7.40741E-7 L 0.14519 -0.00023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1350"/>
                                  </p:stCondLst>
                                  <p:childTnLst>
                                    <p:animMotion origin="layout" path="M -3.95833E-6 -7.40741E-7 L 0.14519 -0.00023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1450"/>
                                  </p:stCondLst>
                                  <p:childTnLst>
                                    <p:animMotion origin="layout" path="M -3.95833E-6 -7.40741E-7 L 0.14519 -0.00023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bldLvl="0" animBg="1"/>
      <p:bldP spid="9" grpId="1" bldLvl="0" animBg="1"/>
      <p:bldP spid="11" grpId="0" bldLvl="0" animBg="1"/>
      <p:bldP spid="11" grpId="1" bldLvl="0" animBg="1"/>
      <p:bldP spid="13" grpId="0" bldLvl="0" animBg="1"/>
      <p:bldP spid="13" grpId="1" bldLvl="0" animBg="1"/>
      <p:bldP spid="15" grpId="0" bldLvl="0" animBg="1"/>
      <p:bldP spid="16" grpId="0" bldLvl="0" animBg="1"/>
      <p:bldP spid="17" grpId="0" bldLvl="0" animBg="1"/>
      <p:bldP spid="20" grpId="0" bldLvl="0" animBg="1"/>
      <p:bldP spid="21" grpId="0" bldLvl="0" animBg="1"/>
      <p:bldP spid="22" grpId="0" bldLvl="0" animBg="1"/>
      <p:bldP spid="2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34585" y="2303145"/>
            <a:ext cx="5582920" cy="2320290"/>
            <a:chOff x="7891" y="3627"/>
            <a:chExt cx="8792" cy="3654"/>
          </a:xfrm>
        </p:grpSpPr>
        <p:sp>
          <p:nvSpPr>
            <p:cNvPr id="70" name="文本框 9"/>
            <p:cNvSpPr txBox="1"/>
            <p:nvPr/>
          </p:nvSpPr>
          <p:spPr>
            <a:xfrm>
              <a:off x="8676" y="5159"/>
              <a:ext cx="2378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关键技术</a:t>
              </a:r>
            </a:p>
          </p:txBody>
        </p:sp>
        <p:sp>
          <p:nvSpPr>
            <p:cNvPr id="71" name="文本框 9"/>
            <p:cNvSpPr txBox="1"/>
            <p:nvPr/>
          </p:nvSpPr>
          <p:spPr>
            <a:xfrm>
              <a:off x="8676" y="5925"/>
              <a:ext cx="3226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市场调研分析</a:t>
              </a:r>
            </a:p>
          </p:txBody>
        </p:sp>
        <p:sp>
          <p:nvSpPr>
            <p:cNvPr id="72" name="文本框 9"/>
            <p:cNvSpPr txBox="1"/>
            <p:nvPr/>
          </p:nvSpPr>
          <p:spPr>
            <a:xfrm>
              <a:off x="12426" y="5144"/>
              <a:ext cx="4113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实践难点</a:t>
              </a:r>
            </a:p>
          </p:txBody>
        </p:sp>
        <p:sp>
          <p:nvSpPr>
            <p:cNvPr id="73" name="文本框 9"/>
            <p:cNvSpPr txBox="1"/>
            <p:nvPr/>
          </p:nvSpPr>
          <p:spPr>
            <a:xfrm>
              <a:off x="12426" y="5909"/>
              <a:ext cx="3827" cy="4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lvl="1" indent="-342900">
                <a:buFont typeface="Wingdings" panose="05000000000000000000" pitchFamily="2" charset="2"/>
                <a:buChar char="l"/>
              </a:pPr>
              <a:r>
                <a:rPr lang="zh-CN" altLang="en-US" sz="1865" b="1" dirty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案例对比分析</a:t>
              </a:r>
            </a:p>
          </p:txBody>
        </p:sp>
        <p:sp>
          <p:nvSpPr>
            <p:cNvPr id="74" name="文本框 9"/>
            <p:cNvSpPr txBox="1"/>
            <p:nvPr/>
          </p:nvSpPr>
          <p:spPr>
            <a:xfrm>
              <a:off x="8676" y="3627"/>
              <a:ext cx="8007" cy="10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2pPr marL="0" lvl="1" algn="ctr">
                <a:defRPr sz="36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</a:lstStyle>
            <a:p>
              <a:pPr lvl="1" algn="l"/>
              <a:r>
                <a:rPr lang="zh-CN" altLang="en-US" sz="4400" dirty="0" smtClean="0">
                  <a:solidFill>
                    <a:srgbClr val="C00000"/>
                  </a:solidFill>
                  <a:latin typeface="Arial" panose="020B0604020202020204"/>
                  <a:ea typeface="微软雅黑" panose="020B0503020204020204" pitchFamily="34" charset="-122"/>
                  <a:sym typeface="Arial" panose="020B0604020202020204"/>
                </a:rPr>
                <a:t>论文框架与内容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7891" y="3645"/>
              <a:ext cx="0" cy="3636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" y="1652905"/>
            <a:ext cx="2903220" cy="2891155"/>
          </a:xfrm>
          <a:prstGeom prst="rect">
            <a:avLst/>
          </a:prstGeom>
        </p:spPr>
      </p:pic>
      <p:sp>
        <p:nvSpPr>
          <p:cNvPr id="7" name="文本框 9"/>
          <p:cNvSpPr txBox="1"/>
          <p:nvPr/>
        </p:nvSpPr>
        <p:spPr>
          <a:xfrm>
            <a:off x="2627630" y="3342005"/>
            <a:ext cx="1040765" cy="431165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>
            <a:defPPr>
              <a:defRPr lang="zh-CN"/>
            </a:defPPr>
            <a:lvl1pPr algn="ctr">
              <a:defRPr sz="2135" spc="16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lvl="1" algn="ctr"/>
            <a:r>
              <a:rPr lang="en-US" altLang="zh-CN" sz="2400" dirty="0">
                <a:solidFill>
                  <a:srgbClr val="C00000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PART 02</a:t>
            </a:r>
          </a:p>
        </p:txBody>
      </p:sp>
      <p:sp>
        <p:nvSpPr>
          <p:cNvPr id="9" name="KSO_Shape"/>
          <p:cNvSpPr/>
          <p:nvPr/>
        </p:nvSpPr>
        <p:spPr bwMode="auto">
          <a:xfrm>
            <a:off x="2703830" y="2667635"/>
            <a:ext cx="831850" cy="57150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C00000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pull dir="rd"/>
      </p:transition>
    </mc:Choice>
    <mc:Fallback xmlns="">
      <p:transition spd="slow">
        <p:pull dir="r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Box 57"/>
          <p:cNvSpPr txBox="1"/>
          <p:nvPr/>
        </p:nvSpPr>
        <p:spPr>
          <a:xfrm>
            <a:off x="1951454" y="4201539"/>
            <a:ext cx="1768355" cy="2946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6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81" name="TextBox 58"/>
          <p:cNvSpPr txBox="1"/>
          <p:nvPr/>
        </p:nvSpPr>
        <p:spPr>
          <a:xfrm>
            <a:off x="1957223" y="4515756"/>
            <a:ext cx="2751251" cy="88639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58"/>
          <p:cNvSpPr txBox="1"/>
          <p:nvPr/>
        </p:nvSpPr>
        <p:spPr>
          <a:xfrm>
            <a:off x="7703205" y="4515756"/>
            <a:ext cx="2850848" cy="88639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Box 57"/>
          <p:cNvSpPr txBox="1"/>
          <p:nvPr/>
        </p:nvSpPr>
        <p:spPr>
          <a:xfrm>
            <a:off x="7692997" y="4200085"/>
            <a:ext cx="1768355" cy="2946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6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678940" y="1656080"/>
            <a:ext cx="8915400" cy="1968500"/>
            <a:chOff x="2644" y="2608"/>
            <a:chExt cx="14040" cy="3100"/>
          </a:xfrm>
        </p:grpSpPr>
        <p:grpSp>
          <p:nvGrpSpPr>
            <p:cNvPr id="12" name="组合 11"/>
            <p:cNvGrpSpPr/>
            <p:nvPr/>
          </p:nvGrpSpPr>
          <p:grpSpPr>
            <a:xfrm>
              <a:off x="10494" y="2867"/>
              <a:ext cx="6191" cy="1104"/>
              <a:chOff x="6623025" y="2066231"/>
              <a:chExt cx="3931028" cy="700835"/>
            </a:xfrm>
          </p:grpSpPr>
          <p:cxnSp>
            <p:nvCxnSpPr>
              <p:cNvPr id="63" name="Elbow Connector 7"/>
              <p:cNvCxnSpPr/>
              <p:nvPr/>
            </p:nvCxnSpPr>
            <p:spPr>
              <a:xfrm flipV="1">
                <a:off x="6623025" y="2413941"/>
                <a:ext cx="866516" cy="241477"/>
              </a:xfrm>
              <a:prstGeom prst="bentConnector3">
                <a:avLst>
                  <a:gd name="adj1" fmla="val 50000"/>
                </a:avLst>
              </a:prstGeom>
              <a:ln w="9525" cmpd="sng">
                <a:solidFill>
                  <a:schemeClr val="bg1">
                    <a:lumMod val="65000"/>
                  </a:schemeClr>
                </a:solidFill>
                <a:prstDash val="sys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5" name="Group 9"/>
              <p:cNvGrpSpPr/>
              <p:nvPr/>
            </p:nvGrpSpPr>
            <p:grpSpPr>
              <a:xfrm>
                <a:off x="7547362" y="2066231"/>
                <a:ext cx="3006691" cy="700835"/>
                <a:chOff x="7699508" y="2223969"/>
                <a:chExt cx="3283266" cy="765303"/>
              </a:xfrm>
            </p:grpSpPr>
            <p:sp>
              <p:nvSpPr>
                <p:cNvPr id="96" name="Round Same Side Corner Rectangle 10"/>
                <p:cNvSpPr/>
                <p:nvPr/>
              </p:nvSpPr>
              <p:spPr>
                <a:xfrm rot="5400000">
                  <a:off x="9371697" y="1378195"/>
                  <a:ext cx="765300" cy="245685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Round Same Side Corner Rectangle 13"/>
                <p:cNvSpPr/>
                <p:nvPr/>
              </p:nvSpPr>
              <p:spPr>
                <a:xfrm rot="16200000">
                  <a:off x="7730064" y="2193413"/>
                  <a:ext cx="765300" cy="8264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10516" y="4408"/>
              <a:ext cx="6169" cy="1104"/>
              <a:chOff x="6636981" y="3044835"/>
              <a:chExt cx="3917072" cy="700834"/>
            </a:xfrm>
          </p:grpSpPr>
          <p:cxnSp>
            <p:nvCxnSpPr>
              <p:cNvPr id="62" name="Elbow Connector 6"/>
              <p:cNvCxnSpPr/>
              <p:nvPr/>
            </p:nvCxnSpPr>
            <p:spPr>
              <a:xfrm>
                <a:off x="6636981" y="3149738"/>
                <a:ext cx="866516" cy="241477"/>
              </a:xfrm>
              <a:prstGeom prst="bentConnector3">
                <a:avLst>
                  <a:gd name="adj1" fmla="val 50000"/>
                </a:avLst>
              </a:prstGeom>
              <a:ln w="9525" cmpd="sng">
                <a:solidFill>
                  <a:schemeClr val="bg1">
                    <a:lumMod val="65000"/>
                  </a:schemeClr>
                </a:solidFill>
                <a:prstDash val="sys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" name="Group 15"/>
              <p:cNvGrpSpPr/>
              <p:nvPr/>
            </p:nvGrpSpPr>
            <p:grpSpPr>
              <a:xfrm>
                <a:off x="7547362" y="3044835"/>
                <a:ext cx="3006691" cy="700834"/>
                <a:chOff x="7699508" y="3292593"/>
                <a:chExt cx="3283266" cy="765302"/>
              </a:xfrm>
            </p:grpSpPr>
            <p:sp>
              <p:nvSpPr>
                <p:cNvPr id="94" name="Round Same Side Corner Rectangle 16"/>
                <p:cNvSpPr/>
                <p:nvPr/>
              </p:nvSpPr>
              <p:spPr>
                <a:xfrm rot="5400000">
                  <a:off x="9371697" y="2446818"/>
                  <a:ext cx="765300" cy="245685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Round Same Side Corner Rectangle 19"/>
                <p:cNvSpPr/>
                <p:nvPr/>
              </p:nvSpPr>
              <p:spPr>
                <a:xfrm rot="16200000">
                  <a:off x="7730064" y="3262037"/>
                  <a:ext cx="765300" cy="8264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1" name="组合 10"/>
            <p:cNvGrpSpPr/>
            <p:nvPr/>
          </p:nvGrpSpPr>
          <p:grpSpPr>
            <a:xfrm>
              <a:off x="2644" y="4426"/>
              <a:ext cx="6162" cy="1104"/>
              <a:chOff x="1637948" y="3056464"/>
              <a:chExt cx="3913082" cy="700835"/>
            </a:xfrm>
          </p:grpSpPr>
          <p:cxnSp>
            <p:nvCxnSpPr>
              <p:cNvPr id="64" name="Elbow Connector 8"/>
              <p:cNvCxnSpPr/>
              <p:nvPr/>
            </p:nvCxnSpPr>
            <p:spPr>
              <a:xfrm flipH="1">
                <a:off x="4684514" y="3168111"/>
                <a:ext cx="866516" cy="241477"/>
              </a:xfrm>
              <a:prstGeom prst="bentConnector3">
                <a:avLst>
                  <a:gd name="adj1" fmla="val 50000"/>
                </a:avLst>
              </a:prstGeom>
              <a:ln w="9525" cmpd="sng">
                <a:solidFill>
                  <a:schemeClr val="bg1">
                    <a:lumMod val="65000"/>
                  </a:schemeClr>
                </a:solidFill>
                <a:prstDash val="sys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8" name="Group 27"/>
              <p:cNvGrpSpPr/>
              <p:nvPr/>
            </p:nvGrpSpPr>
            <p:grpSpPr>
              <a:xfrm>
                <a:off x="1637948" y="3056464"/>
                <a:ext cx="3006691" cy="700835"/>
                <a:chOff x="1246506" y="3305290"/>
                <a:chExt cx="3283266" cy="765303"/>
              </a:xfrm>
            </p:grpSpPr>
            <p:sp>
              <p:nvSpPr>
                <p:cNvPr id="90" name="Round Same Side Corner Rectangle 28"/>
                <p:cNvSpPr/>
                <p:nvPr/>
              </p:nvSpPr>
              <p:spPr>
                <a:xfrm rot="5400000" flipH="1" flipV="1">
                  <a:off x="2092283" y="2459513"/>
                  <a:ext cx="765300" cy="245685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1" name="Round Same Side Corner Rectangle 31"/>
                <p:cNvSpPr/>
                <p:nvPr/>
              </p:nvSpPr>
              <p:spPr>
                <a:xfrm rot="16200000" flipH="1" flipV="1">
                  <a:off x="3733916" y="3274737"/>
                  <a:ext cx="765300" cy="8264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3" name="组合 12"/>
            <p:cNvGrpSpPr/>
            <p:nvPr/>
          </p:nvGrpSpPr>
          <p:grpSpPr>
            <a:xfrm>
              <a:off x="2644" y="2899"/>
              <a:ext cx="6162" cy="1104"/>
              <a:chOff x="1637948" y="2077858"/>
              <a:chExt cx="3913082" cy="700834"/>
            </a:xfrm>
          </p:grpSpPr>
          <p:grpSp>
            <p:nvGrpSpPr>
              <p:cNvPr id="67" name="Group 21"/>
              <p:cNvGrpSpPr/>
              <p:nvPr/>
            </p:nvGrpSpPr>
            <p:grpSpPr>
              <a:xfrm>
                <a:off x="1637948" y="2077858"/>
                <a:ext cx="3006691" cy="700834"/>
                <a:chOff x="1246506" y="2236667"/>
                <a:chExt cx="3283266" cy="765302"/>
              </a:xfrm>
            </p:grpSpPr>
            <p:sp>
              <p:nvSpPr>
                <p:cNvPr id="92" name="Round Same Side Corner Rectangle 22"/>
                <p:cNvSpPr/>
                <p:nvPr/>
              </p:nvSpPr>
              <p:spPr>
                <a:xfrm rot="5400000" flipH="1" flipV="1">
                  <a:off x="2092283" y="1390890"/>
                  <a:ext cx="765300" cy="245685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Round Same Side Corner Rectangle 25"/>
                <p:cNvSpPr/>
                <p:nvPr/>
              </p:nvSpPr>
              <p:spPr>
                <a:xfrm rot="16200000" flipH="1" flipV="1">
                  <a:off x="3733916" y="2206113"/>
                  <a:ext cx="765300" cy="8264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cxnSp>
            <p:nvCxnSpPr>
              <p:cNvPr id="69" name="Elbow Connector 33"/>
              <p:cNvCxnSpPr/>
              <p:nvPr/>
            </p:nvCxnSpPr>
            <p:spPr>
              <a:xfrm flipH="1" flipV="1">
                <a:off x="4684514" y="2432313"/>
                <a:ext cx="866516" cy="241477"/>
              </a:xfrm>
              <a:prstGeom prst="bentConnector3">
                <a:avLst>
                  <a:gd name="adj1" fmla="val 50000"/>
                </a:avLst>
              </a:prstGeom>
              <a:ln w="9525" cmpd="sng">
                <a:solidFill>
                  <a:schemeClr val="bg1">
                    <a:lumMod val="65000"/>
                  </a:schemeClr>
                </a:solidFill>
                <a:prstDash val="sysDot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Freeform 11"/>
            <p:cNvSpPr>
              <a:spLocks noEditPoints="1"/>
            </p:cNvSpPr>
            <p:nvPr/>
          </p:nvSpPr>
          <p:spPr bwMode="auto">
            <a:xfrm>
              <a:off x="6341" y="3111"/>
              <a:ext cx="713" cy="633"/>
            </a:xfrm>
            <a:custGeom>
              <a:avLst/>
              <a:gdLst>
                <a:gd name="T0" fmla="*/ 133 w 134"/>
                <a:gd name="T1" fmla="*/ 16 h 119"/>
                <a:gd name="T2" fmla="*/ 121 w 134"/>
                <a:gd name="T3" fmla="*/ 5 h 119"/>
                <a:gd name="T4" fmla="*/ 115 w 134"/>
                <a:gd name="T5" fmla="*/ 5 h 119"/>
                <a:gd name="T6" fmla="*/ 114 w 134"/>
                <a:gd name="T7" fmla="*/ 8 h 119"/>
                <a:gd name="T8" fmla="*/ 111 w 134"/>
                <a:gd name="T9" fmla="*/ 9 h 119"/>
                <a:gd name="T10" fmla="*/ 111 w 134"/>
                <a:gd name="T11" fmla="*/ 9 h 119"/>
                <a:gd name="T12" fmla="*/ 81 w 134"/>
                <a:gd name="T13" fmla="*/ 39 h 119"/>
                <a:gd name="T14" fmla="*/ 79 w 134"/>
                <a:gd name="T15" fmla="*/ 47 h 119"/>
                <a:gd name="T16" fmla="*/ 82 w 134"/>
                <a:gd name="T17" fmla="*/ 50 h 119"/>
                <a:gd name="T18" fmla="*/ 82 w 134"/>
                <a:gd name="T19" fmla="*/ 50 h 119"/>
                <a:gd name="T20" fmla="*/ 83 w 134"/>
                <a:gd name="T21" fmla="*/ 51 h 119"/>
                <a:gd name="T22" fmla="*/ 76 w 134"/>
                <a:gd name="T23" fmla="*/ 57 h 119"/>
                <a:gd name="T24" fmla="*/ 54 w 134"/>
                <a:gd name="T25" fmla="*/ 35 h 119"/>
                <a:gd name="T26" fmla="*/ 47 w 134"/>
                <a:gd name="T27" fmla="*/ 10 h 119"/>
                <a:gd name="T28" fmla="*/ 21 w 134"/>
                <a:gd name="T29" fmla="*/ 3 h 119"/>
                <a:gd name="T30" fmla="*/ 36 w 134"/>
                <a:gd name="T31" fmla="*/ 18 h 119"/>
                <a:gd name="T32" fmla="*/ 32 w 134"/>
                <a:gd name="T33" fmla="*/ 32 h 119"/>
                <a:gd name="T34" fmla="*/ 18 w 134"/>
                <a:gd name="T35" fmla="*/ 36 h 119"/>
                <a:gd name="T36" fmla="*/ 3 w 134"/>
                <a:gd name="T37" fmla="*/ 21 h 119"/>
                <a:gd name="T38" fmla="*/ 10 w 134"/>
                <a:gd name="T39" fmla="*/ 47 h 119"/>
                <a:gd name="T40" fmla="*/ 36 w 134"/>
                <a:gd name="T41" fmla="*/ 53 h 119"/>
                <a:gd name="T42" fmla="*/ 37 w 134"/>
                <a:gd name="T43" fmla="*/ 53 h 119"/>
                <a:gd name="T44" fmla="*/ 58 w 134"/>
                <a:gd name="T45" fmla="*/ 75 h 119"/>
                <a:gd name="T46" fmla="*/ 38 w 134"/>
                <a:gd name="T47" fmla="*/ 96 h 119"/>
                <a:gd name="T48" fmla="*/ 36 w 134"/>
                <a:gd name="T49" fmla="*/ 95 h 119"/>
                <a:gd name="T50" fmla="*/ 31 w 134"/>
                <a:gd name="T51" fmla="*/ 99 h 119"/>
                <a:gd name="T52" fmla="*/ 21 w 134"/>
                <a:gd name="T53" fmla="*/ 115 h 119"/>
                <a:gd name="T54" fmla="*/ 23 w 134"/>
                <a:gd name="T55" fmla="*/ 117 h 119"/>
                <a:gd name="T56" fmla="*/ 39 w 134"/>
                <a:gd name="T57" fmla="*/ 107 h 119"/>
                <a:gd name="T58" fmla="*/ 43 w 134"/>
                <a:gd name="T59" fmla="*/ 101 h 119"/>
                <a:gd name="T60" fmla="*/ 42 w 134"/>
                <a:gd name="T61" fmla="*/ 100 h 119"/>
                <a:gd name="T62" fmla="*/ 63 w 134"/>
                <a:gd name="T63" fmla="*/ 80 h 119"/>
                <a:gd name="T64" fmla="*/ 98 w 134"/>
                <a:gd name="T65" fmla="*/ 115 h 119"/>
                <a:gd name="T66" fmla="*/ 107 w 134"/>
                <a:gd name="T67" fmla="*/ 119 h 119"/>
                <a:gd name="T68" fmla="*/ 116 w 134"/>
                <a:gd name="T69" fmla="*/ 115 h 119"/>
                <a:gd name="T70" fmla="*/ 116 w 134"/>
                <a:gd name="T71" fmla="*/ 97 h 119"/>
                <a:gd name="T72" fmla="*/ 81 w 134"/>
                <a:gd name="T73" fmla="*/ 62 h 119"/>
                <a:gd name="T74" fmla="*/ 87 w 134"/>
                <a:gd name="T75" fmla="*/ 56 h 119"/>
                <a:gd name="T76" fmla="*/ 90 w 134"/>
                <a:gd name="T77" fmla="*/ 59 h 119"/>
                <a:gd name="T78" fmla="*/ 98 w 134"/>
                <a:gd name="T79" fmla="*/ 57 h 119"/>
                <a:gd name="T80" fmla="*/ 128 w 134"/>
                <a:gd name="T81" fmla="*/ 26 h 119"/>
                <a:gd name="T82" fmla="*/ 128 w 134"/>
                <a:gd name="T83" fmla="*/ 26 h 119"/>
                <a:gd name="T84" fmla="*/ 128 w 134"/>
                <a:gd name="T85" fmla="*/ 26 h 119"/>
                <a:gd name="T86" fmla="*/ 129 w 134"/>
                <a:gd name="T87" fmla="*/ 23 h 119"/>
                <a:gd name="T88" fmla="*/ 133 w 134"/>
                <a:gd name="T89" fmla="*/ 22 h 119"/>
                <a:gd name="T90" fmla="*/ 133 w 134"/>
                <a:gd name="T91" fmla="*/ 16 h 119"/>
                <a:gd name="T92" fmla="*/ 108 w 134"/>
                <a:gd name="T93" fmla="*/ 103 h 119"/>
                <a:gd name="T94" fmla="*/ 113 w 134"/>
                <a:gd name="T95" fmla="*/ 108 h 119"/>
                <a:gd name="T96" fmla="*/ 108 w 134"/>
                <a:gd name="T97" fmla="*/ 113 h 119"/>
                <a:gd name="T98" fmla="*/ 103 w 134"/>
                <a:gd name="T99" fmla="*/ 108 h 119"/>
                <a:gd name="T100" fmla="*/ 108 w 134"/>
                <a:gd name="T101" fmla="*/ 103 h 119"/>
                <a:gd name="T102" fmla="*/ 91 w 134"/>
                <a:gd name="T103" fmla="*/ 41 h 119"/>
                <a:gd name="T104" fmla="*/ 89 w 134"/>
                <a:gd name="T105" fmla="*/ 39 h 119"/>
                <a:gd name="T106" fmla="*/ 112 w 134"/>
                <a:gd name="T107" fmla="*/ 17 h 119"/>
                <a:gd name="T108" fmla="*/ 114 w 134"/>
                <a:gd name="T109" fmla="*/ 19 h 119"/>
                <a:gd name="T110" fmla="*/ 91 w 134"/>
                <a:gd name="T111" fmla="*/ 41 h 119"/>
                <a:gd name="T112" fmla="*/ 98 w 134"/>
                <a:gd name="T113" fmla="*/ 48 h 119"/>
                <a:gd name="T114" fmla="*/ 96 w 134"/>
                <a:gd name="T115" fmla="*/ 47 h 119"/>
                <a:gd name="T116" fmla="*/ 119 w 134"/>
                <a:gd name="T117" fmla="*/ 24 h 119"/>
                <a:gd name="T118" fmla="*/ 121 w 134"/>
                <a:gd name="T119" fmla="*/ 26 h 119"/>
                <a:gd name="T120" fmla="*/ 98 w 134"/>
                <a:gd name="T121" fmla="*/ 4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4" h="119">
                  <a:moveTo>
                    <a:pt x="133" y="16"/>
                  </a:moveTo>
                  <a:cubicBezTo>
                    <a:pt x="121" y="5"/>
                    <a:pt x="121" y="5"/>
                    <a:pt x="121" y="5"/>
                  </a:cubicBezTo>
                  <a:cubicBezTo>
                    <a:pt x="119" y="3"/>
                    <a:pt x="117" y="3"/>
                    <a:pt x="115" y="5"/>
                  </a:cubicBezTo>
                  <a:cubicBezTo>
                    <a:pt x="114" y="6"/>
                    <a:pt x="114" y="7"/>
                    <a:pt x="114" y="8"/>
                  </a:cubicBezTo>
                  <a:cubicBezTo>
                    <a:pt x="113" y="8"/>
                    <a:pt x="112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42"/>
                    <a:pt x="80" y="45"/>
                    <a:pt x="79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3" y="51"/>
                    <a:pt x="83" y="51"/>
                    <a:pt x="83" y="51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6" y="26"/>
                    <a:pt x="54" y="17"/>
                    <a:pt x="47" y="10"/>
                  </a:cubicBezTo>
                  <a:cubicBezTo>
                    <a:pt x="40" y="3"/>
                    <a:pt x="30" y="0"/>
                    <a:pt x="21" y="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30"/>
                    <a:pt x="3" y="40"/>
                    <a:pt x="10" y="47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1" y="117"/>
                    <a:pt x="104" y="119"/>
                    <a:pt x="107" y="119"/>
                  </a:cubicBezTo>
                  <a:cubicBezTo>
                    <a:pt x="110" y="119"/>
                    <a:pt x="113" y="117"/>
                    <a:pt x="116" y="115"/>
                  </a:cubicBezTo>
                  <a:cubicBezTo>
                    <a:pt x="121" y="110"/>
                    <a:pt x="121" y="102"/>
                    <a:pt x="116" y="9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2" y="57"/>
                    <a:pt x="95" y="56"/>
                    <a:pt x="98" y="57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9" y="25"/>
                    <a:pt x="129" y="24"/>
                    <a:pt x="129" y="23"/>
                  </a:cubicBezTo>
                  <a:cubicBezTo>
                    <a:pt x="130" y="24"/>
                    <a:pt x="132" y="23"/>
                    <a:pt x="133" y="22"/>
                  </a:cubicBezTo>
                  <a:cubicBezTo>
                    <a:pt x="134" y="21"/>
                    <a:pt x="134" y="18"/>
                    <a:pt x="133" y="16"/>
                  </a:cubicBezTo>
                  <a:close/>
                  <a:moveTo>
                    <a:pt x="108" y="103"/>
                  </a:moveTo>
                  <a:cubicBezTo>
                    <a:pt x="111" y="103"/>
                    <a:pt x="113" y="106"/>
                    <a:pt x="113" y="108"/>
                  </a:cubicBezTo>
                  <a:cubicBezTo>
                    <a:pt x="113" y="111"/>
                    <a:pt x="111" y="113"/>
                    <a:pt x="108" y="113"/>
                  </a:cubicBezTo>
                  <a:cubicBezTo>
                    <a:pt x="105" y="113"/>
                    <a:pt x="103" y="111"/>
                    <a:pt x="103" y="108"/>
                  </a:cubicBezTo>
                  <a:cubicBezTo>
                    <a:pt x="103" y="106"/>
                    <a:pt x="105" y="103"/>
                    <a:pt x="108" y="103"/>
                  </a:cubicBezTo>
                  <a:close/>
                  <a:moveTo>
                    <a:pt x="91" y="41"/>
                  </a:moveTo>
                  <a:cubicBezTo>
                    <a:pt x="89" y="39"/>
                    <a:pt x="89" y="39"/>
                    <a:pt x="89" y="39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4" y="19"/>
                    <a:pt x="114" y="19"/>
                    <a:pt x="114" y="19"/>
                  </a:cubicBezTo>
                  <a:lnTo>
                    <a:pt x="91" y="41"/>
                  </a:lnTo>
                  <a:close/>
                  <a:moveTo>
                    <a:pt x="98" y="48"/>
                  </a:moveTo>
                  <a:cubicBezTo>
                    <a:pt x="96" y="47"/>
                    <a:pt x="96" y="47"/>
                    <a:pt x="96" y="47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21" y="26"/>
                    <a:pt x="121" y="26"/>
                    <a:pt x="121" y="26"/>
                  </a:cubicBezTo>
                  <a:lnTo>
                    <a:pt x="98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11650" tIns="55825" rIns="111650" bIns="55825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363" y="4621"/>
              <a:ext cx="693" cy="689"/>
              <a:chOff x="3999253" y="3180009"/>
              <a:chExt cx="440053" cy="437253"/>
            </a:xfrm>
          </p:grpSpPr>
          <p:sp>
            <p:nvSpPr>
              <p:cNvPr id="86" name="Freeform 8"/>
              <p:cNvSpPr/>
              <p:nvPr/>
            </p:nvSpPr>
            <p:spPr bwMode="auto">
              <a:xfrm>
                <a:off x="3999253" y="3499540"/>
                <a:ext cx="117721" cy="117722"/>
              </a:xfrm>
              <a:custGeom>
                <a:avLst/>
                <a:gdLst>
                  <a:gd name="T0" fmla="*/ 19 w 42"/>
                  <a:gd name="T1" fmla="*/ 1 h 42"/>
                  <a:gd name="T2" fmla="*/ 0 w 42"/>
                  <a:gd name="T3" fmla="*/ 42 h 42"/>
                  <a:gd name="T4" fmla="*/ 42 w 42"/>
                  <a:gd name="T5" fmla="*/ 24 h 42"/>
                  <a:gd name="T6" fmla="*/ 42 w 42"/>
                  <a:gd name="T7" fmla="*/ 24 h 42"/>
                  <a:gd name="T8" fmla="*/ 19 w 42"/>
                  <a:gd name="T9" fmla="*/ 0 h 42"/>
                  <a:gd name="T10" fmla="*/ 19 w 42"/>
                  <a:gd name="T11" fmla="*/ 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2">
                    <a:moveTo>
                      <a:pt x="19" y="1"/>
                    </a:moveTo>
                    <a:lnTo>
                      <a:pt x="0" y="42"/>
                    </a:lnTo>
                    <a:lnTo>
                      <a:pt x="42" y="24"/>
                    </a:lnTo>
                    <a:lnTo>
                      <a:pt x="42" y="24"/>
                    </a:lnTo>
                    <a:lnTo>
                      <a:pt x="19" y="0"/>
                    </a:lnTo>
                    <a:lnTo>
                      <a:pt x="19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11650" tIns="55825" rIns="111650" bIns="55825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9"/>
              <p:cNvSpPr/>
              <p:nvPr/>
            </p:nvSpPr>
            <p:spPr bwMode="auto">
              <a:xfrm>
                <a:off x="4066522" y="3216447"/>
                <a:ext cx="291501" cy="297107"/>
              </a:xfrm>
              <a:custGeom>
                <a:avLst/>
                <a:gdLst>
                  <a:gd name="T0" fmla="*/ 94 w 104"/>
                  <a:gd name="T1" fmla="*/ 0 h 106"/>
                  <a:gd name="T2" fmla="*/ 0 w 104"/>
                  <a:gd name="T3" fmla="*/ 96 h 106"/>
                  <a:gd name="T4" fmla="*/ 9 w 104"/>
                  <a:gd name="T5" fmla="*/ 106 h 106"/>
                  <a:gd name="T6" fmla="*/ 104 w 104"/>
                  <a:gd name="T7" fmla="*/ 10 h 106"/>
                  <a:gd name="T8" fmla="*/ 94 w 104"/>
                  <a:gd name="T9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06">
                    <a:moveTo>
                      <a:pt x="94" y="0"/>
                    </a:moveTo>
                    <a:lnTo>
                      <a:pt x="0" y="96"/>
                    </a:lnTo>
                    <a:lnTo>
                      <a:pt x="9" y="106"/>
                    </a:lnTo>
                    <a:lnTo>
                      <a:pt x="104" y="1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11650" tIns="55825" rIns="111650" bIns="55825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10"/>
              <p:cNvSpPr/>
              <p:nvPr/>
            </p:nvSpPr>
            <p:spPr bwMode="auto">
              <a:xfrm>
                <a:off x="4105763" y="3261294"/>
                <a:ext cx="291501" cy="291502"/>
              </a:xfrm>
              <a:custGeom>
                <a:avLst/>
                <a:gdLst>
                  <a:gd name="T0" fmla="*/ 95 w 104"/>
                  <a:gd name="T1" fmla="*/ 0 h 104"/>
                  <a:gd name="T2" fmla="*/ 0 w 104"/>
                  <a:gd name="T3" fmla="*/ 94 h 104"/>
                  <a:gd name="T4" fmla="*/ 10 w 104"/>
                  <a:gd name="T5" fmla="*/ 104 h 104"/>
                  <a:gd name="T6" fmla="*/ 104 w 104"/>
                  <a:gd name="T7" fmla="*/ 9 h 104"/>
                  <a:gd name="T8" fmla="*/ 95 w 104"/>
                  <a:gd name="T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04">
                    <a:moveTo>
                      <a:pt x="95" y="0"/>
                    </a:moveTo>
                    <a:lnTo>
                      <a:pt x="0" y="94"/>
                    </a:lnTo>
                    <a:lnTo>
                      <a:pt x="10" y="104"/>
                    </a:lnTo>
                    <a:lnTo>
                      <a:pt x="104" y="9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11650" tIns="55825" rIns="111650" bIns="55825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11"/>
              <p:cNvSpPr/>
              <p:nvPr/>
            </p:nvSpPr>
            <p:spPr bwMode="auto">
              <a:xfrm>
                <a:off x="4349614" y="3180009"/>
                <a:ext cx="89692" cy="86891"/>
              </a:xfrm>
              <a:custGeom>
                <a:avLst/>
                <a:gdLst>
                  <a:gd name="T0" fmla="*/ 17 w 26"/>
                  <a:gd name="T1" fmla="*/ 8 h 26"/>
                  <a:gd name="T2" fmla="*/ 0 w 26"/>
                  <a:gd name="T3" fmla="*/ 7 h 26"/>
                  <a:gd name="T4" fmla="*/ 19 w 26"/>
                  <a:gd name="T5" fmla="*/ 26 h 26"/>
                  <a:gd name="T6" fmla="*/ 17 w 26"/>
                  <a:gd name="T7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26">
                    <a:moveTo>
                      <a:pt x="17" y="8"/>
                    </a:moveTo>
                    <a:cubicBezTo>
                      <a:pt x="9" y="0"/>
                      <a:pt x="0" y="7"/>
                      <a:pt x="0" y="7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26" y="17"/>
                      <a:pt x="17" y="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11650" tIns="55825" rIns="111650" bIns="55825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2429" y="3094"/>
              <a:ext cx="445" cy="597"/>
              <a:chOff x="7851285" y="2210190"/>
              <a:chExt cx="282643" cy="378920"/>
            </a:xfrm>
          </p:grpSpPr>
          <p:sp>
            <p:nvSpPr>
              <p:cNvPr id="84" name="Freeform 62"/>
              <p:cNvSpPr>
                <a:spLocks noEditPoints="1"/>
              </p:cNvSpPr>
              <p:nvPr/>
            </p:nvSpPr>
            <p:spPr bwMode="auto">
              <a:xfrm>
                <a:off x="7851285" y="2210190"/>
                <a:ext cx="214068" cy="378920"/>
              </a:xfrm>
              <a:custGeom>
                <a:avLst/>
                <a:gdLst>
                  <a:gd name="T0" fmla="*/ 66 w 73"/>
                  <a:gd name="T1" fmla="*/ 105 h 129"/>
                  <a:gd name="T2" fmla="*/ 7 w 73"/>
                  <a:gd name="T3" fmla="*/ 105 h 129"/>
                  <a:gd name="T4" fmla="*/ 7 w 73"/>
                  <a:gd name="T5" fmla="*/ 16 h 129"/>
                  <a:gd name="T6" fmla="*/ 66 w 73"/>
                  <a:gd name="T7" fmla="*/ 16 h 129"/>
                  <a:gd name="T8" fmla="*/ 66 w 73"/>
                  <a:gd name="T9" fmla="*/ 35 h 129"/>
                  <a:gd name="T10" fmla="*/ 73 w 73"/>
                  <a:gd name="T11" fmla="*/ 35 h 129"/>
                  <a:gd name="T12" fmla="*/ 73 w 73"/>
                  <a:gd name="T13" fmla="*/ 10 h 129"/>
                  <a:gd name="T14" fmla="*/ 63 w 73"/>
                  <a:gd name="T15" fmla="*/ 0 h 129"/>
                  <a:gd name="T16" fmla="*/ 9 w 73"/>
                  <a:gd name="T17" fmla="*/ 0 h 129"/>
                  <a:gd name="T18" fmla="*/ 0 w 73"/>
                  <a:gd name="T19" fmla="*/ 10 h 129"/>
                  <a:gd name="T20" fmla="*/ 0 w 73"/>
                  <a:gd name="T21" fmla="*/ 120 h 129"/>
                  <a:gd name="T22" fmla="*/ 9 w 73"/>
                  <a:gd name="T23" fmla="*/ 129 h 129"/>
                  <a:gd name="T24" fmla="*/ 63 w 73"/>
                  <a:gd name="T25" fmla="*/ 129 h 129"/>
                  <a:gd name="T26" fmla="*/ 73 w 73"/>
                  <a:gd name="T27" fmla="*/ 120 h 129"/>
                  <a:gd name="T28" fmla="*/ 73 w 73"/>
                  <a:gd name="T29" fmla="*/ 79 h 129"/>
                  <a:gd name="T30" fmla="*/ 66 w 73"/>
                  <a:gd name="T31" fmla="*/ 79 h 129"/>
                  <a:gd name="T32" fmla="*/ 66 w 73"/>
                  <a:gd name="T33" fmla="*/ 105 h 129"/>
                  <a:gd name="T34" fmla="*/ 57 w 73"/>
                  <a:gd name="T35" fmla="*/ 6 h 129"/>
                  <a:gd name="T36" fmla="*/ 60 w 73"/>
                  <a:gd name="T37" fmla="*/ 9 h 129"/>
                  <a:gd name="T38" fmla="*/ 57 w 73"/>
                  <a:gd name="T39" fmla="*/ 11 h 129"/>
                  <a:gd name="T40" fmla="*/ 55 w 73"/>
                  <a:gd name="T41" fmla="*/ 9 h 129"/>
                  <a:gd name="T42" fmla="*/ 57 w 73"/>
                  <a:gd name="T43" fmla="*/ 6 h 129"/>
                  <a:gd name="T44" fmla="*/ 24 w 73"/>
                  <a:gd name="T45" fmla="*/ 7 h 129"/>
                  <a:gd name="T46" fmla="*/ 49 w 73"/>
                  <a:gd name="T47" fmla="*/ 7 h 129"/>
                  <a:gd name="T48" fmla="*/ 49 w 73"/>
                  <a:gd name="T49" fmla="*/ 10 h 129"/>
                  <a:gd name="T50" fmla="*/ 24 w 73"/>
                  <a:gd name="T51" fmla="*/ 10 h 129"/>
                  <a:gd name="T52" fmla="*/ 24 w 73"/>
                  <a:gd name="T53" fmla="*/ 7 h 129"/>
                  <a:gd name="T54" fmla="*/ 48 w 73"/>
                  <a:gd name="T55" fmla="*/ 119 h 129"/>
                  <a:gd name="T56" fmla="*/ 25 w 73"/>
                  <a:gd name="T57" fmla="*/ 119 h 129"/>
                  <a:gd name="T58" fmla="*/ 25 w 73"/>
                  <a:gd name="T59" fmla="*/ 112 h 129"/>
                  <a:gd name="T60" fmla="*/ 48 w 73"/>
                  <a:gd name="T61" fmla="*/ 112 h 129"/>
                  <a:gd name="T62" fmla="*/ 48 w 73"/>
                  <a:gd name="T63" fmla="*/ 11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" h="129">
                    <a:moveTo>
                      <a:pt x="66" y="105"/>
                    </a:moveTo>
                    <a:cubicBezTo>
                      <a:pt x="7" y="105"/>
                      <a:pt x="7" y="105"/>
                      <a:pt x="7" y="10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6" y="16"/>
                      <a:pt x="66" y="16"/>
                      <a:pt x="66" y="16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5"/>
                      <a:pt x="68" y="0"/>
                      <a:pt x="6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25"/>
                      <a:pt x="4" y="129"/>
                      <a:pt x="9" y="129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8" y="129"/>
                      <a:pt x="73" y="125"/>
                      <a:pt x="73" y="120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66" y="79"/>
                      <a:pt x="66" y="79"/>
                      <a:pt x="66" y="79"/>
                    </a:cubicBezTo>
                    <a:lnTo>
                      <a:pt x="66" y="105"/>
                    </a:lnTo>
                    <a:close/>
                    <a:moveTo>
                      <a:pt x="57" y="6"/>
                    </a:moveTo>
                    <a:cubicBezTo>
                      <a:pt x="58" y="6"/>
                      <a:pt x="60" y="7"/>
                      <a:pt x="60" y="9"/>
                    </a:cubicBezTo>
                    <a:cubicBezTo>
                      <a:pt x="60" y="10"/>
                      <a:pt x="58" y="11"/>
                      <a:pt x="57" y="11"/>
                    </a:cubicBezTo>
                    <a:cubicBezTo>
                      <a:pt x="56" y="11"/>
                      <a:pt x="55" y="10"/>
                      <a:pt x="55" y="9"/>
                    </a:cubicBezTo>
                    <a:cubicBezTo>
                      <a:pt x="55" y="7"/>
                      <a:pt x="56" y="6"/>
                      <a:pt x="57" y="6"/>
                    </a:cubicBezTo>
                    <a:close/>
                    <a:moveTo>
                      <a:pt x="24" y="7"/>
                    </a:moveTo>
                    <a:cubicBezTo>
                      <a:pt x="49" y="7"/>
                      <a:pt x="49" y="7"/>
                      <a:pt x="49" y="7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24" y="10"/>
                      <a:pt x="24" y="10"/>
                      <a:pt x="24" y="10"/>
                    </a:cubicBezTo>
                    <a:lnTo>
                      <a:pt x="24" y="7"/>
                    </a:lnTo>
                    <a:close/>
                    <a:moveTo>
                      <a:pt x="48" y="119"/>
                    </a:moveTo>
                    <a:cubicBezTo>
                      <a:pt x="25" y="119"/>
                      <a:pt x="25" y="119"/>
                      <a:pt x="25" y="119"/>
                    </a:cubicBezTo>
                    <a:cubicBezTo>
                      <a:pt x="25" y="112"/>
                      <a:pt x="25" y="112"/>
                      <a:pt x="25" y="112"/>
                    </a:cubicBezTo>
                    <a:cubicBezTo>
                      <a:pt x="48" y="112"/>
                      <a:pt x="48" y="112"/>
                      <a:pt x="48" y="112"/>
                    </a:cubicBezTo>
                    <a:lnTo>
                      <a:pt x="48" y="11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11650" tIns="55825" rIns="111650" bIns="55825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63"/>
              <p:cNvSpPr/>
              <p:nvPr/>
            </p:nvSpPr>
            <p:spPr bwMode="auto">
              <a:xfrm>
                <a:off x="7973992" y="2280688"/>
                <a:ext cx="159936" cy="152552"/>
              </a:xfrm>
              <a:custGeom>
                <a:avLst/>
                <a:gdLst>
                  <a:gd name="T0" fmla="*/ 0 w 65"/>
                  <a:gd name="T1" fmla="*/ 44 h 62"/>
                  <a:gd name="T2" fmla="*/ 8 w 65"/>
                  <a:gd name="T3" fmla="*/ 44 h 62"/>
                  <a:gd name="T4" fmla="*/ 0 w 65"/>
                  <a:gd name="T5" fmla="*/ 62 h 62"/>
                  <a:gd name="T6" fmla="*/ 22 w 65"/>
                  <a:gd name="T7" fmla="*/ 44 h 62"/>
                  <a:gd name="T8" fmla="*/ 65 w 65"/>
                  <a:gd name="T9" fmla="*/ 44 h 62"/>
                  <a:gd name="T10" fmla="*/ 65 w 65"/>
                  <a:gd name="T11" fmla="*/ 0 h 62"/>
                  <a:gd name="T12" fmla="*/ 0 w 65"/>
                  <a:gd name="T13" fmla="*/ 0 h 62"/>
                  <a:gd name="T14" fmla="*/ 0 w 65"/>
                  <a:gd name="T15" fmla="*/ 4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62">
                    <a:moveTo>
                      <a:pt x="0" y="44"/>
                    </a:moveTo>
                    <a:lnTo>
                      <a:pt x="8" y="44"/>
                    </a:lnTo>
                    <a:lnTo>
                      <a:pt x="0" y="62"/>
                    </a:lnTo>
                    <a:lnTo>
                      <a:pt x="22" y="44"/>
                    </a:lnTo>
                    <a:lnTo>
                      <a:pt x="65" y="44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11650" tIns="55825" rIns="111650" bIns="55825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7" name="Freeform 58"/>
            <p:cNvSpPr/>
            <p:nvPr/>
          </p:nvSpPr>
          <p:spPr bwMode="auto">
            <a:xfrm>
              <a:off x="12261" y="4612"/>
              <a:ext cx="673" cy="698"/>
            </a:xfrm>
            <a:custGeom>
              <a:avLst/>
              <a:gdLst>
                <a:gd name="T0" fmla="*/ 99 w 137"/>
                <a:gd name="T1" fmla="*/ 57 h 142"/>
                <a:gd name="T2" fmla="*/ 137 w 137"/>
                <a:gd name="T3" fmla="*/ 57 h 142"/>
                <a:gd name="T4" fmla="*/ 76 w 137"/>
                <a:gd name="T5" fmla="*/ 4 h 142"/>
                <a:gd name="T6" fmla="*/ 69 w 137"/>
                <a:gd name="T7" fmla="*/ 0 h 142"/>
                <a:gd name="T8" fmla="*/ 62 w 137"/>
                <a:gd name="T9" fmla="*/ 4 h 142"/>
                <a:gd name="T10" fmla="*/ 0 w 137"/>
                <a:gd name="T11" fmla="*/ 57 h 142"/>
                <a:gd name="T12" fmla="*/ 39 w 137"/>
                <a:gd name="T13" fmla="*/ 57 h 142"/>
                <a:gd name="T14" fmla="*/ 62 w 137"/>
                <a:gd name="T15" fmla="*/ 5 h 142"/>
                <a:gd name="T16" fmla="*/ 62 w 137"/>
                <a:gd name="T17" fmla="*/ 6 h 142"/>
                <a:gd name="T18" fmla="*/ 44 w 137"/>
                <a:gd name="T19" fmla="*/ 57 h 142"/>
                <a:gd name="T20" fmla="*/ 64 w 137"/>
                <a:gd name="T21" fmla="*/ 57 h 142"/>
                <a:gd name="T22" fmla="*/ 64 w 137"/>
                <a:gd name="T23" fmla="*/ 123 h 142"/>
                <a:gd name="T24" fmla="*/ 64 w 137"/>
                <a:gd name="T25" fmla="*/ 125 h 142"/>
                <a:gd name="T26" fmla="*/ 64 w 137"/>
                <a:gd name="T27" fmla="*/ 130 h 142"/>
                <a:gd name="T28" fmla="*/ 76 w 137"/>
                <a:gd name="T29" fmla="*/ 142 h 142"/>
                <a:gd name="T30" fmla="*/ 88 w 137"/>
                <a:gd name="T31" fmla="*/ 130 h 142"/>
                <a:gd name="T32" fmla="*/ 88 w 137"/>
                <a:gd name="T33" fmla="*/ 125 h 142"/>
                <a:gd name="T34" fmla="*/ 79 w 137"/>
                <a:gd name="T35" fmla="*/ 125 h 142"/>
                <a:gd name="T36" fmla="*/ 79 w 137"/>
                <a:gd name="T37" fmla="*/ 127 h 142"/>
                <a:gd name="T38" fmla="*/ 79 w 137"/>
                <a:gd name="T39" fmla="*/ 130 h 142"/>
                <a:gd name="T40" fmla="*/ 76 w 137"/>
                <a:gd name="T41" fmla="*/ 134 h 142"/>
                <a:gd name="T42" fmla="*/ 72 w 137"/>
                <a:gd name="T43" fmla="*/ 130 h 142"/>
                <a:gd name="T44" fmla="*/ 72 w 137"/>
                <a:gd name="T45" fmla="*/ 127 h 142"/>
                <a:gd name="T46" fmla="*/ 72 w 137"/>
                <a:gd name="T47" fmla="*/ 125 h 142"/>
                <a:gd name="T48" fmla="*/ 72 w 137"/>
                <a:gd name="T49" fmla="*/ 112 h 142"/>
                <a:gd name="T50" fmla="*/ 72 w 137"/>
                <a:gd name="T51" fmla="*/ 57 h 142"/>
                <a:gd name="T52" fmla="*/ 94 w 137"/>
                <a:gd name="T53" fmla="*/ 57 h 142"/>
                <a:gd name="T54" fmla="*/ 76 w 137"/>
                <a:gd name="T55" fmla="*/ 6 h 142"/>
                <a:gd name="T56" fmla="*/ 76 w 137"/>
                <a:gd name="T57" fmla="*/ 5 h 142"/>
                <a:gd name="T58" fmla="*/ 99 w 137"/>
                <a:gd name="T59" fmla="*/ 5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7" h="142">
                  <a:moveTo>
                    <a:pt x="99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9"/>
                    <a:pt x="105" y="7"/>
                    <a:pt x="76" y="4"/>
                  </a:cubicBezTo>
                  <a:cubicBezTo>
                    <a:pt x="74" y="2"/>
                    <a:pt x="72" y="0"/>
                    <a:pt x="69" y="0"/>
                  </a:cubicBezTo>
                  <a:cubicBezTo>
                    <a:pt x="66" y="0"/>
                    <a:pt x="64" y="2"/>
                    <a:pt x="62" y="4"/>
                  </a:cubicBezTo>
                  <a:cubicBezTo>
                    <a:pt x="32" y="7"/>
                    <a:pt x="7" y="28"/>
                    <a:pt x="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24"/>
                    <a:pt x="58" y="8"/>
                    <a:pt x="62" y="5"/>
                  </a:cubicBezTo>
                  <a:cubicBezTo>
                    <a:pt x="62" y="5"/>
                    <a:pt x="62" y="5"/>
                    <a:pt x="62" y="6"/>
                  </a:cubicBezTo>
                  <a:cubicBezTo>
                    <a:pt x="41" y="32"/>
                    <a:pt x="44" y="57"/>
                    <a:pt x="44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7"/>
                    <a:pt x="69" y="142"/>
                    <a:pt x="76" y="142"/>
                  </a:cubicBezTo>
                  <a:cubicBezTo>
                    <a:pt x="82" y="142"/>
                    <a:pt x="88" y="137"/>
                    <a:pt x="88" y="130"/>
                  </a:cubicBezTo>
                  <a:cubicBezTo>
                    <a:pt x="88" y="125"/>
                    <a:pt x="88" y="125"/>
                    <a:pt x="88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79" y="132"/>
                    <a:pt x="78" y="134"/>
                    <a:pt x="76" y="134"/>
                  </a:cubicBezTo>
                  <a:cubicBezTo>
                    <a:pt x="74" y="134"/>
                    <a:pt x="72" y="132"/>
                    <a:pt x="72" y="130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7" y="32"/>
                    <a:pt x="76" y="6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80" y="8"/>
                    <a:pt x="99" y="24"/>
                    <a:pt x="99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11650" tIns="55825" rIns="111650" bIns="55825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 Placeholder 6"/>
            <p:cNvSpPr txBox="1"/>
            <p:nvPr/>
          </p:nvSpPr>
          <p:spPr>
            <a:xfrm>
              <a:off x="13649" y="3187"/>
              <a:ext cx="2329" cy="485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Text Placeholder 7"/>
            <p:cNvSpPr txBox="1"/>
            <p:nvPr/>
          </p:nvSpPr>
          <p:spPr>
            <a:xfrm>
              <a:off x="13649" y="4766"/>
              <a:ext cx="2330" cy="485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835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Text Placeholder 6"/>
            <p:cNvSpPr>
              <a:spLocks noGrp="1"/>
            </p:cNvSpPr>
            <p:nvPr/>
          </p:nvSpPr>
          <p:spPr>
            <a:xfrm>
              <a:off x="3383" y="3226"/>
              <a:ext cx="2330" cy="450"/>
            </a:xfrm>
            <a:prstGeom prst="rect">
              <a:avLst/>
            </a:prstGeom>
          </p:spPr>
          <p:txBody>
            <a:bodyPr vert="horz" lIns="91440" tIns="45720" rIns="91440" bIns="45720" rtlCol="0"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None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Text Placeholder 7"/>
            <p:cNvSpPr>
              <a:spLocks noGrp="1"/>
            </p:cNvSpPr>
            <p:nvPr/>
          </p:nvSpPr>
          <p:spPr>
            <a:xfrm>
              <a:off x="3374" y="4727"/>
              <a:ext cx="2330" cy="453"/>
            </a:xfrm>
            <a:prstGeom prst="rect">
              <a:avLst/>
            </a:prstGeom>
          </p:spPr>
          <p:txBody>
            <a:bodyPr vert="horz" lIns="91440" tIns="45720" rIns="91440" bIns="45720" rtlCol="0"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8092" y="2608"/>
              <a:ext cx="3108" cy="3101"/>
              <a:chOff x="5097405" y="1901515"/>
              <a:chExt cx="1973546" cy="1969071"/>
            </a:xfrm>
          </p:grpSpPr>
          <p:sp>
            <p:nvSpPr>
              <p:cNvPr id="70" name="Freeform 12"/>
              <p:cNvSpPr/>
              <p:nvPr/>
            </p:nvSpPr>
            <p:spPr bwMode="auto">
              <a:xfrm>
                <a:off x="5097405" y="1901515"/>
                <a:ext cx="987332" cy="985094"/>
              </a:xfrm>
              <a:custGeom>
                <a:avLst/>
                <a:gdLst>
                  <a:gd name="T0" fmla="*/ 372 w 372"/>
                  <a:gd name="T1" fmla="*/ 0 h 371"/>
                  <a:gd name="T2" fmla="*/ 325 w 372"/>
                  <a:gd name="T3" fmla="*/ 0 h 371"/>
                  <a:gd name="T4" fmla="*/ 325 w 372"/>
                  <a:gd name="T5" fmla="*/ 73 h 371"/>
                  <a:gd name="T6" fmla="*/ 263 w 372"/>
                  <a:gd name="T7" fmla="*/ 90 h 371"/>
                  <a:gd name="T8" fmla="*/ 226 w 372"/>
                  <a:gd name="T9" fmla="*/ 26 h 371"/>
                  <a:gd name="T10" fmla="*/ 145 w 372"/>
                  <a:gd name="T11" fmla="*/ 73 h 371"/>
                  <a:gd name="T12" fmla="*/ 182 w 372"/>
                  <a:gd name="T13" fmla="*/ 136 h 371"/>
                  <a:gd name="T14" fmla="*/ 137 w 372"/>
                  <a:gd name="T15" fmla="*/ 183 h 371"/>
                  <a:gd name="T16" fmla="*/ 73 w 372"/>
                  <a:gd name="T17" fmla="*/ 146 h 371"/>
                  <a:gd name="T18" fmla="*/ 28 w 372"/>
                  <a:gd name="T19" fmla="*/ 225 h 371"/>
                  <a:gd name="T20" fmla="*/ 91 w 372"/>
                  <a:gd name="T21" fmla="*/ 262 h 371"/>
                  <a:gd name="T22" fmla="*/ 74 w 372"/>
                  <a:gd name="T23" fmla="*/ 325 h 371"/>
                  <a:gd name="T24" fmla="*/ 0 w 372"/>
                  <a:gd name="T25" fmla="*/ 325 h 371"/>
                  <a:gd name="T26" fmla="*/ 0 w 372"/>
                  <a:gd name="T27" fmla="*/ 371 h 371"/>
                  <a:gd name="T28" fmla="*/ 372 w 372"/>
                  <a:gd name="T29" fmla="*/ 371 h 371"/>
                  <a:gd name="T30" fmla="*/ 372 w 372"/>
                  <a:gd name="T31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2" h="371">
                    <a:moveTo>
                      <a:pt x="372" y="0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325" y="73"/>
                      <a:pt x="325" y="73"/>
                      <a:pt x="325" y="73"/>
                    </a:cubicBezTo>
                    <a:cubicBezTo>
                      <a:pt x="304" y="77"/>
                      <a:pt x="282" y="83"/>
                      <a:pt x="263" y="90"/>
                    </a:cubicBezTo>
                    <a:cubicBezTo>
                      <a:pt x="226" y="26"/>
                      <a:pt x="226" y="26"/>
                      <a:pt x="226" y="26"/>
                    </a:cubicBezTo>
                    <a:cubicBezTo>
                      <a:pt x="145" y="73"/>
                      <a:pt x="145" y="73"/>
                      <a:pt x="145" y="73"/>
                    </a:cubicBezTo>
                    <a:cubicBezTo>
                      <a:pt x="182" y="136"/>
                      <a:pt x="182" y="136"/>
                      <a:pt x="182" y="136"/>
                    </a:cubicBezTo>
                    <a:cubicBezTo>
                      <a:pt x="166" y="150"/>
                      <a:pt x="150" y="166"/>
                      <a:pt x="137" y="183"/>
                    </a:cubicBezTo>
                    <a:cubicBezTo>
                      <a:pt x="73" y="146"/>
                      <a:pt x="73" y="146"/>
                      <a:pt x="73" y="146"/>
                    </a:cubicBezTo>
                    <a:cubicBezTo>
                      <a:pt x="28" y="225"/>
                      <a:pt x="28" y="225"/>
                      <a:pt x="28" y="225"/>
                    </a:cubicBezTo>
                    <a:cubicBezTo>
                      <a:pt x="91" y="262"/>
                      <a:pt x="91" y="262"/>
                      <a:pt x="91" y="262"/>
                    </a:cubicBezTo>
                    <a:cubicBezTo>
                      <a:pt x="82" y="283"/>
                      <a:pt x="78" y="303"/>
                      <a:pt x="74" y="325"/>
                    </a:cubicBezTo>
                    <a:cubicBezTo>
                      <a:pt x="0" y="325"/>
                      <a:pt x="0" y="325"/>
                      <a:pt x="0" y="325"/>
                    </a:cubicBezTo>
                    <a:cubicBezTo>
                      <a:pt x="0" y="371"/>
                      <a:pt x="0" y="371"/>
                      <a:pt x="0" y="371"/>
                    </a:cubicBezTo>
                    <a:cubicBezTo>
                      <a:pt x="372" y="371"/>
                      <a:pt x="372" y="371"/>
                      <a:pt x="372" y="371"/>
                    </a:cubicBezTo>
                    <a:lnTo>
                      <a:pt x="372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vert="horz" wrap="square" lIns="111650" tIns="55825" rIns="111650" bIns="55825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13"/>
              <p:cNvSpPr/>
              <p:nvPr/>
            </p:nvSpPr>
            <p:spPr bwMode="auto">
              <a:xfrm>
                <a:off x="6084738" y="1901515"/>
                <a:ext cx="986213" cy="985094"/>
              </a:xfrm>
              <a:custGeom>
                <a:avLst/>
                <a:gdLst>
                  <a:gd name="T0" fmla="*/ 0 w 371"/>
                  <a:gd name="T1" fmla="*/ 0 h 371"/>
                  <a:gd name="T2" fmla="*/ 46 w 371"/>
                  <a:gd name="T3" fmla="*/ 0 h 371"/>
                  <a:gd name="T4" fmla="*/ 46 w 371"/>
                  <a:gd name="T5" fmla="*/ 73 h 371"/>
                  <a:gd name="T6" fmla="*/ 108 w 371"/>
                  <a:gd name="T7" fmla="*/ 90 h 371"/>
                  <a:gd name="T8" fmla="*/ 145 w 371"/>
                  <a:gd name="T9" fmla="*/ 26 h 371"/>
                  <a:gd name="T10" fmla="*/ 226 w 371"/>
                  <a:gd name="T11" fmla="*/ 73 h 371"/>
                  <a:gd name="T12" fmla="*/ 189 w 371"/>
                  <a:gd name="T13" fmla="*/ 136 h 371"/>
                  <a:gd name="T14" fmla="*/ 234 w 371"/>
                  <a:gd name="T15" fmla="*/ 183 h 371"/>
                  <a:gd name="T16" fmla="*/ 298 w 371"/>
                  <a:gd name="T17" fmla="*/ 146 h 371"/>
                  <a:gd name="T18" fmla="*/ 344 w 371"/>
                  <a:gd name="T19" fmla="*/ 225 h 371"/>
                  <a:gd name="T20" fmla="*/ 281 w 371"/>
                  <a:gd name="T21" fmla="*/ 262 h 371"/>
                  <a:gd name="T22" fmla="*/ 297 w 371"/>
                  <a:gd name="T23" fmla="*/ 325 h 371"/>
                  <a:gd name="T24" fmla="*/ 371 w 371"/>
                  <a:gd name="T25" fmla="*/ 325 h 371"/>
                  <a:gd name="T26" fmla="*/ 371 w 371"/>
                  <a:gd name="T27" fmla="*/ 371 h 371"/>
                  <a:gd name="T28" fmla="*/ 0 w 371"/>
                  <a:gd name="T29" fmla="*/ 371 h 371"/>
                  <a:gd name="T30" fmla="*/ 0 w 371"/>
                  <a:gd name="T31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1" h="371">
                    <a:moveTo>
                      <a:pt x="0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67" y="77"/>
                      <a:pt x="89" y="83"/>
                      <a:pt x="108" y="90"/>
                    </a:cubicBezTo>
                    <a:cubicBezTo>
                      <a:pt x="145" y="26"/>
                      <a:pt x="145" y="26"/>
                      <a:pt x="145" y="26"/>
                    </a:cubicBezTo>
                    <a:cubicBezTo>
                      <a:pt x="226" y="73"/>
                      <a:pt x="226" y="73"/>
                      <a:pt x="226" y="73"/>
                    </a:cubicBezTo>
                    <a:cubicBezTo>
                      <a:pt x="189" y="136"/>
                      <a:pt x="189" y="136"/>
                      <a:pt x="189" y="136"/>
                    </a:cubicBezTo>
                    <a:cubicBezTo>
                      <a:pt x="206" y="150"/>
                      <a:pt x="221" y="166"/>
                      <a:pt x="234" y="183"/>
                    </a:cubicBezTo>
                    <a:cubicBezTo>
                      <a:pt x="298" y="146"/>
                      <a:pt x="298" y="146"/>
                      <a:pt x="298" y="146"/>
                    </a:cubicBezTo>
                    <a:cubicBezTo>
                      <a:pt x="344" y="225"/>
                      <a:pt x="344" y="225"/>
                      <a:pt x="344" y="225"/>
                    </a:cubicBezTo>
                    <a:cubicBezTo>
                      <a:pt x="281" y="262"/>
                      <a:pt x="281" y="262"/>
                      <a:pt x="281" y="262"/>
                    </a:cubicBezTo>
                    <a:cubicBezTo>
                      <a:pt x="289" y="283"/>
                      <a:pt x="294" y="303"/>
                      <a:pt x="297" y="325"/>
                    </a:cubicBezTo>
                    <a:cubicBezTo>
                      <a:pt x="371" y="325"/>
                      <a:pt x="371" y="325"/>
                      <a:pt x="371" y="325"/>
                    </a:cubicBezTo>
                    <a:cubicBezTo>
                      <a:pt x="371" y="371"/>
                      <a:pt x="371" y="371"/>
                      <a:pt x="371" y="371"/>
                    </a:cubicBezTo>
                    <a:cubicBezTo>
                      <a:pt x="0" y="371"/>
                      <a:pt x="0" y="371"/>
                      <a:pt x="0" y="3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vert="horz" wrap="square" lIns="111650" tIns="55825" rIns="111650" bIns="55825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Freeform 15"/>
              <p:cNvSpPr/>
              <p:nvPr/>
            </p:nvSpPr>
            <p:spPr bwMode="auto">
              <a:xfrm>
                <a:off x="6084738" y="2886611"/>
                <a:ext cx="986213" cy="983975"/>
              </a:xfrm>
              <a:custGeom>
                <a:avLst/>
                <a:gdLst>
                  <a:gd name="T0" fmla="*/ 0 w 371"/>
                  <a:gd name="T1" fmla="*/ 371 h 371"/>
                  <a:gd name="T2" fmla="*/ 46 w 371"/>
                  <a:gd name="T3" fmla="*/ 371 h 371"/>
                  <a:gd name="T4" fmla="*/ 46 w 371"/>
                  <a:gd name="T5" fmla="*/ 299 h 371"/>
                  <a:gd name="T6" fmla="*/ 108 w 371"/>
                  <a:gd name="T7" fmla="*/ 282 h 371"/>
                  <a:gd name="T8" fmla="*/ 145 w 371"/>
                  <a:gd name="T9" fmla="*/ 345 h 371"/>
                  <a:gd name="T10" fmla="*/ 226 w 371"/>
                  <a:gd name="T11" fmla="*/ 299 h 371"/>
                  <a:gd name="T12" fmla="*/ 189 w 371"/>
                  <a:gd name="T13" fmla="*/ 236 h 371"/>
                  <a:gd name="T14" fmla="*/ 234 w 371"/>
                  <a:gd name="T15" fmla="*/ 189 h 371"/>
                  <a:gd name="T16" fmla="*/ 298 w 371"/>
                  <a:gd name="T17" fmla="*/ 226 h 371"/>
                  <a:gd name="T18" fmla="*/ 344 w 371"/>
                  <a:gd name="T19" fmla="*/ 146 h 371"/>
                  <a:gd name="T20" fmla="*/ 281 w 371"/>
                  <a:gd name="T21" fmla="*/ 109 h 371"/>
                  <a:gd name="T22" fmla="*/ 297 w 371"/>
                  <a:gd name="T23" fmla="*/ 46 h 371"/>
                  <a:gd name="T24" fmla="*/ 371 w 371"/>
                  <a:gd name="T25" fmla="*/ 46 h 371"/>
                  <a:gd name="T26" fmla="*/ 371 w 371"/>
                  <a:gd name="T27" fmla="*/ 0 h 371"/>
                  <a:gd name="T28" fmla="*/ 0 w 371"/>
                  <a:gd name="T29" fmla="*/ 0 h 371"/>
                  <a:gd name="T30" fmla="*/ 0 w 371"/>
                  <a:gd name="T31" fmla="*/ 37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1" h="371">
                    <a:moveTo>
                      <a:pt x="0" y="371"/>
                    </a:moveTo>
                    <a:cubicBezTo>
                      <a:pt x="46" y="371"/>
                      <a:pt x="46" y="371"/>
                      <a:pt x="46" y="371"/>
                    </a:cubicBezTo>
                    <a:cubicBezTo>
                      <a:pt x="46" y="299"/>
                      <a:pt x="46" y="299"/>
                      <a:pt x="46" y="299"/>
                    </a:cubicBezTo>
                    <a:cubicBezTo>
                      <a:pt x="67" y="295"/>
                      <a:pt x="89" y="289"/>
                      <a:pt x="108" y="282"/>
                    </a:cubicBezTo>
                    <a:cubicBezTo>
                      <a:pt x="145" y="345"/>
                      <a:pt x="145" y="345"/>
                      <a:pt x="145" y="345"/>
                    </a:cubicBezTo>
                    <a:cubicBezTo>
                      <a:pt x="226" y="299"/>
                      <a:pt x="226" y="299"/>
                      <a:pt x="226" y="299"/>
                    </a:cubicBezTo>
                    <a:cubicBezTo>
                      <a:pt x="189" y="236"/>
                      <a:pt x="189" y="236"/>
                      <a:pt x="189" y="236"/>
                    </a:cubicBezTo>
                    <a:cubicBezTo>
                      <a:pt x="206" y="221"/>
                      <a:pt x="221" y="206"/>
                      <a:pt x="234" y="189"/>
                    </a:cubicBezTo>
                    <a:cubicBezTo>
                      <a:pt x="298" y="226"/>
                      <a:pt x="298" y="226"/>
                      <a:pt x="298" y="226"/>
                    </a:cubicBezTo>
                    <a:cubicBezTo>
                      <a:pt x="344" y="146"/>
                      <a:pt x="344" y="146"/>
                      <a:pt x="344" y="146"/>
                    </a:cubicBezTo>
                    <a:cubicBezTo>
                      <a:pt x="281" y="109"/>
                      <a:pt x="281" y="109"/>
                      <a:pt x="281" y="109"/>
                    </a:cubicBezTo>
                    <a:cubicBezTo>
                      <a:pt x="289" y="89"/>
                      <a:pt x="294" y="69"/>
                      <a:pt x="297" y="46"/>
                    </a:cubicBezTo>
                    <a:cubicBezTo>
                      <a:pt x="371" y="46"/>
                      <a:pt x="371" y="46"/>
                      <a:pt x="371" y="46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7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111650" tIns="55825" rIns="111650" bIns="55825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14"/>
              <p:cNvSpPr/>
              <p:nvPr/>
            </p:nvSpPr>
            <p:spPr bwMode="auto">
              <a:xfrm>
                <a:off x="5097405" y="2886611"/>
                <a:ext cx="987332" cy="983975"/>
              </a:xfrm>
              <a:custGeom>
                <a:avLst/>
                <a:gdLst>
                  <a:gd name="T0" fmla="*/ 372 w 372"/>
                  <a:gd name="T1" fmla="*/ 371 h 371"/>
                  <a:gd name="T2" fmla="*/ 325 w 372"/>
                  <a:gd name="T3" fmla="*/ 371 h 371"/>
                  <a:gd name="T4" fmla="*/ 325 w 372"/>
                  <a:gd name="T5" fmla="*/ 299 h 371"/>
                  <a:gd name="T6" fmla="*/ 263 w 372"/>
                  <a:gd name="T7" fmla="*/ 282 h 371"/>
                  <a:gd name="T8" fmla="*/ 226 w 372"/>
                  <a:gd name="T9" fmla="*/ 345 h 371"/>
                  <a:gd name="T10" fmla="*/ 145 w 372"/>
                  <a:gd name="T11" fmla="*/ 299 h 371"/>
                  <a:gd name="T12" fmla="*/ 182 w 372"/>
                  <a:gd name="T13" fmla="*/ 236 h 371"/>
                  <a:gd name="T14" fmla="*/ 137 w 372"/>
                  <a:gd name="T15" fmla="*/ 189 h 371"/>
                  <a:gd name="T16" fmla="*/ 73 w 372"/>
                  <a:gd name="T17" fmla="*/ 226 h 371"/>
                  <a:gd name="T18" fmla="*/ 28 w 372"/>
                  <a:gd name="T19" fmla="*/ 146 h 371"/>
                  <a:gd name="T20" fmla="*/ 91 w 372"/>
                  <a:gd name="T21" fmla="*/ 109 h 371"/>
                  <a:gd name="T22" fmla="*/ 74 w 372"/>
                  <a:gd name="T23" fmla="*/ 46 h 371"/>
                  <a:gd name="T24" fmla="*/ 0 w 372"/>
                  <a:gd name="T25" fmla="*/ 46 h 371"/>
                  <a:gd name="T26" fmla="*/ 0 w 372"/>
                  <a:gd name="T27" fmla="*/ 0 h 371"/>
                  <a:gd name="T28" fmla="*/ 372 w 372"/>
                  <a:gd name="T29" fmla="*/ 0 h 371"/>
                  <a:gd name="T30" fmla="*/ 372 w 372"/>
                  <a:gd name="T31" fmla="*/ 371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2" h="371">
                    <a:moveTo>
                      <a:pt x="372" y="371"/>
                    </a:moveTo>
                    <a:cubicBezTo>
                      <a:pt x="325" y="371"/>
                      <a:pt x="325" y="371"/>
                      <a:pt x="325" y="371"/>
                    </a:cubicBezTo>
                    <a:cubicBezTo>
                      <a:pt x="325" y="299"/>
                      <a:pt x="325" y="299"/>
                      <a:pt x="325" y="299"/>
                    </a:cubicBezTo>
                    <a:cubicBezTo>
                      <a:pt x="304" y="295"/>
                      <a:pt x="282" y="289"/>
                      <a:pt x="263" y="282"/>
                    </a:cubicBezTo>
                    <a:cubicBezTo>
                      <a:pt x="226" y="345"/>
                      <a:pt x="226" y="345"/>
                      <a:pt x="226" y="345"/>
                    </a:cubicBezTo>
                    <a:cubicBezTo>
                      <a:pt x="145" y="299"/>
                      <a:pt x="145" y="299"/>
                      <a:pt x="145" y="299"/>
                    </a:cubicBezTo>
                    <a:cubicBezTo>
                      <a:pt x="182" y="236"/>
                      <a:pt x="182" y="236"/>
                      <a:pt x="182" y="236"/>
                    </a:cubicBezTo>
                    <a:cubicBezTo>
                      <a:pt x="166" y="221"/>
                      <a:pt x="150" y="206"/>
                      <a:pt x="137" y="189"/>
                    </a:cubicBezTo>
                    <a:cubicBezTo>
                      <a:pt x="73" y="226"/>
                      <a:pt x="73" y="226"/>
                      <a:pt x="73" y="226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91" y="109"/>
                      <a:pt x="91" y="109"/>
                      <a:pt x="91" y="109"/>
                    </a:cubicBezTo>
                    <a:cubicBezTo>
                      <a:pt x="82" y="89"/>
                      <a:pt x="78" y="69"/>
                      <a:pt x="74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72" y="0"/>
                      <a:pt x="372" y="0"/>
                      <a:pt x="372" y="0"/>
                    </a:cubicBezTo>
                    <a:lnTo>
                      <a:pt x="372" y="37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111650" tIns="55825" rIns="111650" bIns="55825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Freeform 62"/>
              <p:cNvSpPr>
                <a:spLocks noEditPoints="1"/>
              </p:cNvSpPr>
              <p:nvPr/>
            </p:nvSpPr>
            <p:spPr>
              <a:xfrm>
                <a:off x="5647232" y="2480478"/>
                <a:ext cx="875011" cy="884522"/>
              </a:xfrm>
              <a:custGeom>
                <a:avLst/>
                <a:gdLst>
                  <a:gd name="txL" fmla="*/ 0 w 58"/>
                  <a:gd name="txT" fmla="*/ 0 h 58"/>
                  <a:gd name="txR" fmla="*/ 58 w 58"/>
                  <a:gd name="txB" fmla="*/ 58 h 58"/>
                </a:gdLst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  <a:cxn ang="0">
                    <a:pos x="0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0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txL" t="txT" r="txR" b="txB"/>
                <a:pathLst>
                  <a:path w="58" h="58">
                    <a:moveTo>
                      <a:pt x="58" y="33"/>
                    </a:moveTo>
                    <a:cubicBezTo>
                      <a:pt x="58" y="34"/>
                      <a:pt x="58" y="34"/>
                      <a:pt x="57" y="34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7"/>
                      <a:pt x="49" y="38"/>
                      <a:pt x="49" y="39"/>
                    </a:cubicBezTo>
                    <a:cubicBezTo>
                      <a:pt x="50" y="41"/>
                      <a:pt x="51" y="42"/>
                      <a:pt x="53" y="44"/>
                    </a:cubicBezTo>
                    <a:cubicBezTo>
                      <a:pt x="53" y="44"/>
                      <a:pt x="53" y="45"/>
                      <a:pt x="53" y="45"/>
                    </a:cubicBezTo>
                    <a:cubicBezTo>
                      <a:pt x="53" y="45"/>
                      <a:pt x="53" y="46"/>
                      <a:pt x="53" y="46"/>
                    </a:cubicBezTo>
                    <a:cubicBezTo>
                      <a:pt x="52" y="47"/>
                      <a:pt x="47" y="53"/>
                      <a:pt x="45" y="53"/>
                    </a:cubicBezTo>
                    <a:cubicBezTo>
                      <a:pt x="45" y="53"/>
                      <a:pt x="45" y="53"/>
                      <a:pt x="44" y="52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8" y="49"/>
                      <a:pt x="37" y="49"/>
                      <a:pt x="36" y="50"/>
                    </a:cubicBezTo>
                    <a:cubicBezTo>
                      <a:pt x="35" y="52"/>
                      <a:pt x="35" y="55"/>
                      <a:pt x="34" y="57"/>
                    </a:cubicBezTo>
                    <a:cubicBezTo>
                      <a:pt x="34" y="57"/>
                      <a:pt x="34" y="58"/>
                      <a:pt x="33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4" y="58"/>
                      <a:pt x="23" y="57"/>
                      <a:pt x="23" y="57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21" y="49"/>
                      <a:pt x="20" y="49"/>
                      <a:pt x="19" y="48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2" y="53"/>
                      <a:pt x="12" y="53"/>
                      <a:pt x="12" y="52"/>
                    </a:cubicBezTo>
                    <a:cubicBezTo>
                      <a:pt x="10" y="50"/>
                      <a:pt x="7" y="48"/>
                      <a:pt x="5" y="46"/>
                    </a:cubicBezTo>
                    <a:cubicBezTo>
                      <a:pt x="5" y="46"/>
                      <a:pt x="5" y="45"/>
                      <a:pt x="5" y="45"/>
                    </a:cubicBezTo>
                    <a:cubicBezTo>
                      <a:pt x="5" y="45"/>
                      <a:pt x="5" y="44"/>
                      <a:pt x="5" y="44"/>
                    </a:cubicBezTo>
                    <a:cubicBezTo>
                      <a:pt x="7" y="42"/>
                      <a:pt x="8" y="41"/>
                      <a:pt x="9" y="39"/>
                    </a:cubicBezTo>
                    <a:cubicBezTo>
                      <a:pt x="9" y="38"/>
                      <a:pt x="8" y="37"/>
                      <a:pt x="8" y="35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4"/>
                      <a:pt x="0" y="33"/>
                      <a:pt x="0" y="3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1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1"/>
                      <a:pt x="9" y="20"/>
                      <a:pt x="9" y="18"/>
                    </a:cubicBezTo>
                    <a:cubicBezTo>
                      <a:pt x="8" y="17"/>
                      <a:pt x="7" y="15"/>
                      <a:pt x="5" y="13"/>
                    </a:cubicBezTo>
                    <a:cubicBezTo>
                      <a:pt x="5" y="13"/>
                      <a:pt x="5" y="13"/>
                      <a:pt x="5" y="12"/>
                    </a:cubicBezTo>
                    <a:cubicBezTo>
                      <a:pt x="5" y="12"/>
                      <a:pt x="5" y="12"/>
                      <a:pt x="5" y="11"/>
                    </a:cubicBezTo>
                    <a:cubicBezTo>
                      <a:pt x="6" y="10"/>
                      <a:pt x="11" y="5"/>
                      <a:pt x="13" y="5"/>
                    </a:cubicBezTo>
                    <a:cubicBezTo>
                      <a:pt x="13" y="5"/>
                      <a:pt x="13" y="5"/>
                      <a:pt x="14" y="5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9"/>
                      <a:pt x="21" y="8"/>
                      <a:pt x="22" y="8"/>
                    </a:cubicBezTo>
                    <a:cubicBezTo>
                      <a:pt x="22" y="5"/>
                      <a:pt x="23" y="3"/>
                      <a:pt x="23" y="1"/>
                    </a:cubicBezTo>
                    <a:cubicBezTo>
                      <a:pt x="23" y="0"/>
                      <a:pt x="24" y="0"/>
                      <a:pt x="2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0"/>
                      <a:pt x="34" y="1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7" y="8"/>
                      <a:pt x="38" y="9"/>
                      <a:pt x="39" y="9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8" y="7"/>
                      <a:pt x="51" y="9"/>
                      <a:pt x="52" y="1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3" y="13"/>
                      <a:pt x="53" y="13"/>
                      <a:pt x="52" y="13"/>
                    </a:cubicBezTo>
                    <a:cubicBezTo>
                      <a:pt x="51" y="15"/>
                      <a:pt x="50" y="17"/>
                      <a:pt x="48" y="18"/>
                    </a:cubicBezTo>
                    <a:cubicBezTo>
                      <a:pt x="49" y="20"/>
                      <a:pt x="50" y="21"/>
                      <a:pt x="50" y="22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8" y="23"/>
                      <a:pt x="58" y="24"/>
                      <a:pt x="58" y="25"/>
                    </a:cubicBezTo>
                    <a:lnTo>
                      <a:pt x="58" y="33"/>
                    </a:lnTo>
                    <a:close/>
                    <a:moveTo>
                      <a:pt x="29" y="19"/>
                    </a:moveTo>
                    <a:cubicBezTo>
                      <a:pt x="24" y="19"/>
                      <a:pt x="19" y="23"/>
                      <a:pt x="19" y="29"/>
                    </a:cubicBezTo>
                    <a:cubicBezTo>
                      <a:pt x="19" y="34"/>
                      <a:pt x="24" y="38"/>
                      <a:pt x="29" y="38"/>
                    </a:cubicBezTo>
                    <a:cubicBezTo>
                      <a:pt x="34" y="38"/>
                      <a:pt x="39" y="34"/>
                      <a:pt x="39" y="29"/>
                    </a:cubicBezTo>
                    <a:cubicBezTo>
                      <a:pt x="39" y="23"/>
                      <a:pt x="34" y="19"/>
                      <a:pt x="29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770797" y="727778"/>
            <a:ext cx="283087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defTabSz="914400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论文框架与内容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  <p:bldP spid="83" grpId="0"/>
      <p:bldP spid="10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2329"/>
  <p:tag name="MH_LIBRARY" val="GRAPHIC"/>
  <p:tag name="MH_TYPE" val="Other"/>
  <p:tag name="MH_ORDER" val="10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1930</Words>
  <Application>Microsoft Office PowerPoint</Application>
  <PresentationFormat>宽屏</PresentationFormat>
  <Paragraphs>222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Clear Sans</vt:lpstr>
      <vt:lpstr>Fira Sans Medium Italic</vt:lpstr>
      <vt:lpstr>FontAwesome</vt:lpstr>
      <vt:lpstr>Helvetica Light</vt:lpstr>
      <vt:lpstr>Lato Regular</vt:lpstr>
      <vt:lpstr>League Gothic Regular</vt:lpstr>
      <vt:lpstr>Open Sans</vt:lpstr>
      <vt:lpstr>宋体</vt:lpstr>
      <vt:lpstr>微软雅黑</vt:lpstr>
      <vt:lpstr>Arial</vt:lpstr>
      <vt:lpstr>Calibri</vt:lpstr>
      <vt:lpstr>Calibri Light</vt:lpstr>
      <vt:lpstr>Impact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迷你秋叶</dc:creator>
  <cp:lastModifiedBy>阳 亮</cp:lastModifiedBy>
  <cp:revision>2043</cp:revision>
  <dcterms:created xsi:type="dcterms:W3CDTF">2014-11-18T07:27:00Z</dcterms:created>
  <dcterms:modified xsi:type="dcterms:W3CDTF">2018-05-02T02:19:18Z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