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6" r:id="rId3"/>
    <p:sldId id="267" r:id="rId4"/>
    <p:sldId id="268" r:id="rId5"/>
    <p:sldId id="270" r:id="rId6"/>
    <p:sldId id="271" r:id="rId7"/>
    <p:sldId id="269" r:id="rId8"/>
    <p:sldId id="265" r:id="rId9"/>
    <p:sldId id="272" r:id="rId10"/>
    <p:sldId id="273" r:id="rId11"/>
    <p:sldId id="275" r:id="rId12"/>
    <p:sldId id="274" r:id="rId13"/>
    <p:sldId id="264" r:id="rId14"/>
    <p:sldId id="258" r:id="rId15"/>
    <p:sldId id="260" r:id="rId16"/>
    <p:sldId id="261" r:id="rId17"/>
    <p:sldId id="259" r:id="rId18"/>
    <p:sldId id="263" r:id="rId19"/>
    <p:sldId id="262" r:id="rId20"/>
    <p:sldId id="257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5F2"/>
    <a:srgbClr val="2B7F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-86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561309387222795E-2"/>
          <c:y val="0.18580661817187799"/>
          <c:w val="0.863827480721712"/>
          <c:h val="0.69640419748211801"/>
        </c:manualLayout>
      </c:layout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0F5F2"/>
            </a:solidFill>
            <a:ln cap="rnd">
              <a:noFill/>
              <a:round/>
            </a:ln>
          </c:spP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1</c:v>
                </c:pt>
                <c:pt idx="2">
                  <c:v>3.5</c:v>
                </c:pt>
                <c:pt idx="3">
                  <c:v>2.4</c:v>
                </c:pt>
                <c:pt idx="4">
                  <c:v>4.0999999999999996</c:v>
                </c:pt>
                <c:pt idx="5">
                  <c:v>1.5</c:v>
                </c:pt>
                <c:pt idx="6">
                  <c:v>2.6</c:v>
                </c:pt>
                <c:pt idx="7">
                  <c:v>2</c:v>
                </c:pt>
                <c:pt idx="8">
                  <c:v>4.5999999999999996</c:v>
                </c:pt>
                <c:pt idx="9">
                  <c:v>4.9000000000000004</c:v>
                </c:pt>
                <c:pt idx="10">
                  <c:v>2.6</c:v>
                </c:pt>
                <c:pt idx="11">
                  <c:v>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37396480"/>
        <c:axId val="639702080"/>
      </c:areaChart>
      <c:catAx>
        <c:axId val="6373964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defRPr>
            </a:pPr>
            <a:endParaRPr lang="zh-CN"/>
          </a:p>
        </c:txPr>
        <c:crossAx val="639702080"/>
        <c:crosses val="autoZero"/>
        <c:auto val="1"/>
        <c:lblAlgn val="ctr"/>
        <c:lblOffset val="100"/>
        <c:noMultiLvlLbl val="0"/>
      </c:catAx>
      <c:valAx>
        <c:axId val="639702080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</a:ln>
          </c:spPr>
        </c:majorGridlines>
        <c:numFmt formatCode="0%" sourceLinked="0"/>
        <c:majorTickMark val="in"/>
        <c:minorTickMark val="in"/>
        <c:tickLblPos val="low"/>
        <c:txPr>
          <a:bodyPr rot="-6000000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defRPr>
            </a:pPr>
            <a:endParaRPr lang="zh-CN"/>
          </a:p>
        </c:txPr>
        <c:crossAx val="637396480"/>
        <c:crosses val="autoZero"/>
        <c:crossBetween val="midCat"/>
      </c:valAx>
      <c:spPr>
        <a:noFill/>
        <a:ln>
          <a:noFill/>
        </a:ln>
      </c:spPr>
    </c:plotArea>
    <c:plotVisOnly val="1"/>
    <c:dispBlanksAs val="zero"/>
    <c:showDLblsOverMax val="0"/>
  </c:chart>
  <c:txPr>
    <a:bodyPr/>
    <a:lstStyle/>
    <a:p>
      <a:pPr>
        <a:defRPr lang="zh-CN" sz="1200" b="0" i="0">
          <a:latin typeface="华文新魏" panose="02010800040101010101" pitchFamily="2" charset="-122"/>
          <a:ea typeface="华文新魏" panose="02010800040101010101" pitchFamily="2" charset="-122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820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440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更多模板请关注：https://haosc.taobao.com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更多精品素材：</a:t>
            </a:r>
            <a:r>
              <a:rPr lang="en-US" altLang="zh-CN" dirty="0" smtClean="0"/>
              <a:t>http://shop248912786.taobao.com/index.htm  </a:t>
            </a:r>
            <a:r>
              <a:rPr lang="zh-CN" altLang="en-US" dirty="0" smtClean="0"/>
              <a:t>（下拉可隐藏）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4692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FAE-F573-43D6-83A4-0B19A32B5DF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FAE-F573-43D6-83A4-0B19A32B5DF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FAE-F573-43D6-83A4-0B19A32B5DF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FAE-F573-43D6-83A4-0B19A32B5DF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FAE-F573-43D6-83A4-0B19A32B5DF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FAE-F573-43D6-83A4-0B19A32B5DF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FAE-F573-43D6-83A4-0B19A32B5DF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FAE-F573-43D6-83A4-0B19A32B5DF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FAE-F573-43D6-83A4-0B19A32B5DF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FAE-F573-43D6-83A4-0B19A32B5DF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1FAE-F573-43D6-83A4-0B19A32B5DF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orbel" panose="020B0503020204020204" charset="0"/>
                <a:ea typeface="Corbel" panose="020B0503020204020204" charset="0"/>
              </a:defRPr>
            </a:lvl1pPr>
          </a:lstStyle>
          <a:p>
            <a:fld id="{9AB21FAE-F573-43D6-83A4-0B19A32B5DFD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orbel" panose="020B0503020204020204" charset="0"/>
                <a:ea typeface="Corbel" panose="020B050302020402020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orbel" panose="020B0503020204020204" charset="0"/>
                <a:ea typeface="Corbel" panose="020B0503020204020204" charset="0"/>
              </a:defRPr>
            </a:lvl1pPr>
          </a:lstStyle>
          <a:p>
            <a:fld id="{809D0886-993B-41F8-9608-9BCB6B41BDC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orbel" panose="020B0503020204020204" charset="0"/>
          <a:ea typeface="Corbel" panose="020B050302020402020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rbel" panose="020B0503020204020204" charset="0"/>
          <a:ea typeface="Corbel" panose="020B050302020402020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orbel" panose="020B0503020204020204" charset="0"/>
          <a:ea typeface="Corbel" panose="020B050302020402020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rbel" panose="020B0503020204020204" charset="0"/>
          <a:ea typeface="Corbel" panose="020B050302020402020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orbel" panose="020B0503020204020204" charset="0"/>
          <a:ea typeface="Corbel" panose="020B050302020402020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3" r="5838" b="10229"/>
          <a:stretch>
            <a:fillRect/>
          </a:stretch>
        </p:blipFill>
        <p:spPr>
          <a:xfrm>
            <a:off x="0" y="478303"/>
            <a:ext cx="12192000" cy="637969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462809" y="2168438"/>
            <a:ext cx="7266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儿童教学教育模板</a:t>
            </a:r>
            <a:endParaRPr lang="zh-CN" altLang="en-US" sz="54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23"/>
          <p:cNvSpPr>
            <a:spLocks noChangeArrowheads="1"/>
          </p:cNvSpPr>
          <p:nvPr/>
        </p:nvSpPr>
        <p:spPr bwMode="auto">
          <a:xfrm>
            <a:off x="3135535" y="3091768"/>
            <a:ext cx="6089741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华文新魏" panose="02010800040101010101" pitchFamily="2" charset="-122"/>
                <a:ea typeface="华文新魏" panose="02010800040101010101" pitchFamily="2" charset="-122"/>
              </a:rPr>
              <a:t>THIS IS A ART TEMPLATE , THANK YOU WATCHING THIS ONE. THANK YOU WATCHING THIS ONE.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75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7894" y="2685437"/>
            <a:ext cx="11096212" cy="1987826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57813" y="1530836"/>
            <a:ext cx="857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01</a:t>
            </a:r>
            <a:endParaRPr lang="zh-CN" altLang="en-US" sz="32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6404653" y="1344817"/>
            <a:ext cx="5125360" cy="8540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1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problem at once. I can do for twelve </a:t>
            </a:r>
            <a:r>
              <a:rPr lang="en-US" altLang="zh-CN" sz="11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this day only and not tackle my whole life problem</a:t>
            </a:r>
            <a:endParaRPr lang="zh-CN" altLang="en-US" sz="11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57813" y="3363199"/>
            <a:ext cx="857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02</a:t>
            </a:r>
            <a:endParaRPr lang="zh-CN" altLang="en-US" sz="32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2" name="矩形 23"/>
          <p:cNvSpPr>
            <a:spLocks noChangeArrowheads="1"/>
          </p:cNvSpPr>
          <p:nvPr/>
        </p:nvSpPr>
        <p:spPr bwMode="auto">
          <a:xfrm>
            <a:off x="6404653" y="3177180"/>
            <a:ext cx="5125360" cy="8540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1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problem at once. I can do for twelve </a:t>
            </a:r>
            <a:r>
              <a:rPr lang="en-US" altLang="zh-CN" sz="11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this day only and not tackle my whole life problem</a:t>
            </a:r>
            <a:endParaRPr lang="zh-CN" altLang="en-US" sz="11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57813" y="5072692"/>
            <a:ext cx="857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03</a:t>
            </a:r>
            <a:endParaRPr lang="zh-CN" altLang="en-US" sz="32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4" name="矩形 23"/>
          <p:cNvSpPr>
            <a:spLocks noChangeArrowheads="1"/>
          </p:cNvSpPr>
          <p:nvPr/>
        </p:nvSpPr>
        <p:spPr bwMode="auto">
          <a:xfrm>
            <a:off x="6404653" y="4886673"/>
            <a:ext cx="5125360" cy="83253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1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problem at once. I can do for twelve </a:t>
            </a:r>
            <a:r>
              <a:rPr lang="en-US" altLang="zh-CN" sz="11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this day only and not tackle my whole life problem</a:t>
            </a:r>
            <a:endParaRPr lang="zh-CN" altLang="en-US" sz="11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115" y="906228"/>
            <a:ext cx="3283534" cy="494287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/>
      <p:bldP spid="10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7894" y="3384884"/>
            <a:ext cx="11096212" cy="2679241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Corbel" panose="020B0503020204020204" charset="0"/>
              <a:ea typeface="Corbel" panose="020B050302020402020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200" y="992757"/>
            <a:ext cx="2732474" cy="193173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723" y="992757"/>
            <a:ext cx="2732473" cy="1931737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869" y="972620"/>
            <a:ext cx="2732473" cy="1931737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</p:pic>
      <p:grpSp>
        <p:nvGrpSpPr>
          <p:cNvPr id="12" name="组合 11"/>
          <p:cNvGrpSpPr/>
          <p:nvPr/>
        </p:nvGrpSpPr>
        <p:grpSpPr>
          <a:xfrm>
            <a:off x="1203158" y="3502524"/>
            <a:ext cx="9911108" cy="2290550"/>
            <a:chOff x="1437868" y="3578787"/>
            <a:chExt cx="9911108" cy="2290550"/>
          </a:xfrm>
        </p:grpSpPr>
        <p:sp>
          <p:nvSpPr>
            <p:cNvPr id="13" name="Shape 109"/>
            <p:cNvSpPr txBox="1"/>
            <p:nvPr/>
          </p:nvSpPr>
          <p:spPr>
            <a:xfrm>
              <a:off x="1437868" y="4832287"/>
              <a:ext cx="3096162" cy="103705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lvl="0" algn="ctr">
                <a:lnSpc>
                  <a:spcPct val="150000"/>
                </a:lnSpc>
                <a:buSzPct val="25000"/>
              </a:pPr>
              <a:r>
                <a:rPr lang="en-US" altLang="zh-CN" sz="140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Just for today I will try to live through this day only and not tackle my whole life</a:t>
              </a:r>
              <a:endParaRPr lang="en-US" sz="1400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4" name="Shape 110"/>
            <p:cNvSpPr txBox="1"/>
            <p:nvPr/>
          </p:nvSpPr>
          <p:spPr>
            <a:xfrm>
              <a:off x="1463726" y="4402175"/>
              <a:ext cx="3058490" cy="430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2000" b="1" dirty="0">
                  <a:latin typeface="汉仪良品线简" panose="00020600040101010101" pitchFamily="18" charset="-122"/>
                  <a:ea typeface="汉仪良品线简" panose="00020600040101010101" pitchFamily="18" charset="-122"/>
                  <a:cs typeface="Montserrat" panose="02000505000000020004"/>
                  <a:sym typeface="Montserrat" panose="02000505000000020004"/>
                </a:rPr>
                <a:t>YOUR TITLE HERE</a:t>
              </a:r>
            </a:p>
          </p:txBody>
        </p:sp>
        <p:sp>
          <p:nvSpPr>
            <p:cNvPr id="15" name="Shape 111"/>
            <p:cNvSpPr txBox="1"/>
            <p:nvPr/>
          </p:nvSpPr>
          <p:spPr>
            <a:xfrm>
              <a:off x="4791209" y="4832287"/>
              <a:ext cx="3096162" cy="103705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lvl="0" algn="ctr">
                <a:lnSpc>
                  <a:spcPct val="150000"/>
                </a:lnSpc>
                <a:buSzPct val="25000"/>
              </a:pPr>
              <a:r>
                <a:rPr lang="en-US" altLang="zh-CN" sz="140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Just for today I will try to live through this day only and not tackle my whole life</a:t>
              </a:r>
              <a:endPara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6" name="Shape 112"/>
            <p:cNvSpPr txBox="1"/>
            <p:nvPr/>
          </p:nvSpPr>
          <p:spPr>
            <a:xfrm>
              <a:off x="4828091" y="4402175"/>
              <a:ext cx="3058490" cy="430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2000" b="1">
                  <a:latin typeface="汉仪良品线简" panose="00020600040101010101" pitchFamily="18" charset="-122"/>
                  <a:ea typeface="汉仪良品线简" panose="00020600040101010101" pitchFamily="18" charset="-122"/>
                  <a:cs typeface="Montserrat" panose="02000505000000020004"/>
                  <a:sym typeface="Montserrat" panose="02000505000000020004"/>
                </a:rPr>
                <a:t>YOUR TITLE HERE</a:t>
              </a:r>
            </a:p>
          </p:txBody>
        </p:sp>
        <p:sp>
          <p:nvSpPr>
            <p:cNvPr id="17" name="Shape 113"/>
            <p:cNvSpPr txBox="1"/>
            <p:nvPr/>
          </p:nvSpPr>
          <p:spPr>
            <a:xfrm>
              <a:off x="8252814" y="4832287"/>
              <a:ext cx="3096162" cy="103705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lvl="0" algn="ctr">
                <a:lnSpc>
                  <a:spcPct val="150000"/>
                </a:lnSpc>
                <a:buSzPct val="25000"/>
              </a:pPr>
              <a:r>
                <a:rPr lang="en-US" altLang="zh-CN" sz="140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Just for today I will try to live through this day only and not tackle my whole life</a:t>
              </a:r>
              <a:endPara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8" name="Shape 114"/>
            <p:cNvSpPr txBox="1"/>
            <p:nvPr/>
          </p:nvSpPr>
          <p:spPr>
            <a:xfrm>
              <a:off x="8289697" y="4402175"/>
              <a:ext cx="3058490" cy="430112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2000" b="1">
                  <a:latin typeface="汉仪良品线简" panose="00020600040101010101" pitchFamily="18" charset="-122"/>
                  <a:ea typeface="汉仪良品线简" panose="00020600040101010101" pitchFamily="18" charset="-122"/>
                  <a:cs typeface="Montserrat" panose="02000505000000020004"/>
                  <a:sym typeface="Montserrat" panose="02000505000000020004"/>
                </a:rPr>
                <a:t>YOUR TITLE HERE</a:t>
              </a:r>
            </a:p>
          </p:txBody>
        </p:sp>
        <p:sp>
          <p:nvSpPr>
            <p:cNvPr id="19" name="Shape 116"/>
            <p:cNvSpPr/>
            <p:nvPr/>
          </p:nvSpPr>
          <p:spPr>
            <a:xfrm>
              <a:off x="2601331" y="3578787"/>
              <a:ext cx="514727" cy="5661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000" y="111783"/>
                  </a:moveTo>
                  <a:cubicBezTo>
                    <a:pt x="66000" y="113294"/>
                    <a:pt x="64650" y="114511"/>
                    <a:pt x="62983" y="114511"/>
                  </a:cubicBezTo>
                  <a:cubicBezTo>
                    <a:pt x="62116" y="114511"/>
                    <a:pt x="61350" y="114177"/>
                    <a:pt x="60800" y="113650"/>
                  </a:cubicBezTo>
                  <a:lnTo>
                    <a:pt x="60783" y="113661"/>
                  </a:lnTo>
                  <a:lnTo>
                    <a:pt x="60000" y="113011"/>
                  </a:lnTo>
                  <a:lnTo>
                    <a:pt x="60000" y="6977"/>
                  </a:lnTo>
                  <a:lnTo>
                    <a:pt x="60877" y="6255"/>
                  </a:lnTo>
                  <a:lnTo>
                    <a:pt x="60888" y="6261"/>
                  </a:lnTo>
                  <a:cubicBezTo>
                    <a:pt x="61427" y="5788"/>
                    <a:pt x="62166" y="5483"/>
                    <a:pt x="62983" y="5483"/>
                  </a:cubicBezTo>
                  <a:cubicBezTo>
                    <a:pt x="64650" y="5483"/>
                    <a:pt x="66000" y="6711"/>
                    <a:pt x="66000" y="8216"/>
                  </a:cubicBezTo>
                  <a:cubicBezTo>
                    <a:pt x="66000" y="8216"/>
                    <a:pt x="66000" y="111783"/>
                    <a:pt x="66000" y="111783"/>
                  </a:cubicBezTo>
                  <a:close/>
                  <a:moveTo>
                    <a:pt x="54000" y="108044"/>
                  </a:moveTo>
                  <a:lnTo>
                    <a:pt x="24000" y="83216"/>
                  </a:lnTo>
                  <a:lnTo>
                    <a:pt x="24000" y="36700"/>
                  </a:lnTo>
                  <a:lnTo>
                    <a:pt x="25344" y="35594"/>
                  </a:lnTo>
                  <a:lnTo>
                    <a:pt x="25327" y="35588"/>
                  </a:lnTo>
                  <a:lnTo>
                    <a:pt x="54000" y="11927"/>
                  </a:lnTo>
                  <a:cubicBezTo>
                    <a:pt x="54000" y="11927"/>
                    <a:pt x="54000" y="108044"/>
                    <a:pt x="54000" y="108044"/>
                  </a:cubicBezTo>
                  <a:close/>
                  <a:moveTo>
                    <a:pt x="18000" y="81383"/>
                  </a:moveTo>
                  <a:cubicBezTo>
                    <a:pt x="11155" y="79361"/>
                    <a:pt x="6000" y="70555"/>
                    <a:pt x="6000" y="60000"/>
                  </a:cubicBezTo>
                  <a:cubicBezTo>
                    <a:pt x="6000" y="49444"/>
                    <a:pt x="11155" y="40638"/>
                    <a:pt x="18000" y="38622"/>
                  </a:cubicBezTo>
                  <a:cubicBezTo>
                    <a:pt x="18000" y="38622"/>
                    <a:pt x="18000" y="81383"/>
                    <a:pt x="18000" y="81383"/>
                  </a:cubicBezTo>
                  <a:close/>
                  <a:moveTo>
                    <a:pt x="72033" y="8177"/>
                  </a:moveTo>
                  <a:cubicBezTo>
                    <a:pt x="72033" y="3655"/>
                    <a:pt x="67988" y="0"/>
                    <a:pt x="62994" y="0"/>
                  </a:cubicBezTo>
                  <a:cubicBezTo>
                    <a:pt x="60444" y="0"/>
                    <a:pt x="58150" y="966"/>
                    <a:pt x="56500" y="2505"/>
                  </a:cubicBezTo>
                  <a:lnTo>
                    <a:pt x="19805" y="32805"/>
                  </a:lnTo>
                  <a:cubicBezTo>
                    <a:pt x="8766" y="33611"/>
                    <a:pt x="0" y="45461"/>
                    <a:pt x="0" y="60000"/>
                  </a:cubicBezTo>
                  <a:cubicBezTo>
                    <a:pt x="0" y="74583"/>
                    <a:pt x="8822" y="86461"/>
                    <a:pt x="19916" y="87200"/>
                  </a:cubicBezTo>
                  <a:lnTo>
                    <a:pt x="56500" y="117494"/>
                  </a:lnTo>
                  <a:cubicBezTo>
                    <a:pt x="58144" y="119033"/>
                    <a:pt x="60438" y="120000"/>
                    <a:pt x="62994" y="120000"/>
                  </a:cubicBezTo>
                  <a:cubicBezTo>
                    <a:pt x="67988" y="120000"/>
                    <a:pt x="72033" y="116338"/>
                    <a:pt x="72033" y="111827"/>
                  </a:cubicBezTo>
                  <a:cubicBezTo>
                    <a:pt x="72033" y="111722"/>
                    <a:pt x="72005" y="111622"/>
                    <a:pt x="72000" y="111516"/>
                  </a:cubicBezTo>
                  <a:lnTo>
                    <a:pt x="72000" y="8483"/>
                  </a:lnTo>
                  <a:cubicBezTo>
                    <a:pt x="72005" y="8377"/>
                    <a:pt x="72033" y="8277"/>
                    <a:pt x="72033" y="8177"/>
                  </a:cubicBezTo>
                  <a:moveTo>
                    <a:pt x="106244" y="60000"/>
                  </a:moveTo>
                  <a:lnTo>
                    <a:pt x="119122" y="48294"/>
                  </a:lnTo>
                  <a:cubicBezTo>
                    <a:pt x="119666" y="47800"/>
                    <a:pt x="120000" y="47116"/>
                    <a:pt x="120000" y="46361"/>
                  </a:cubicBezTo>
                  <a:cubicBezTo>
                    <a:pt x="120000" y="44855"/>
                    <a:pt x="118655" y="43638"/>
                    <a:pt x="117000" y="43638"/>
                  </a:cubicBezTo>
                  <a:cubicBezTo>
                    <a:pt x="116172" y="43638"/>
                    <a:pt x="115422" y="43938"/>
                    <a:pt x="114877" y="44433"/>
                  </a:cubicBezTo>
                  <a:lnTo>
                    <a:pt x="102000" y="56144"/>
                  </a:lnTo>
                  <a:lnTo>
                    <a:pt x="89122" y="44433"/>
                  </a:lnTo>
                  <a:cubicBezTo>
                    <a:pt x="88577" y="43938"/>
                    <a:pt x="87827" y="43638"/>
                    <a:pt x="87000" y="43638"/>
                  </a:cubicBezTo>
                  <a:cubicBezTo>
                    <a:pt x="85344" y="43638"/>
                    <a:pt x="84000" y="44855"/>
                    <a:pt x="84000" y="46361"/>
                  </a:cubicBezTo>
                  <a:cubicBezTo>
                    <a:pt x="84000" y="47116"/>
                    <a:pt x="84333" y="47800"/>
                    <a:pt x="84877" y="48294"/>
                  </a:cubicBezTo>
                  <a:lnTo>
                    <a:pt x="97755" y="60000"/>
                  </a:lnTo>
                  <a:lnTo>
                    <a:pt x="84877" y="71705"/>
                  </a:lnTo>
                  <a:cubicBezTo>
                    <a:pt x="84333" y="72200"/>
                    <a:pt x="84000" y="72883"/>
                    <a:pt x="84000" y="73638"/>
                  </a:cubicBezTo>
                  <a:cubicBezTo>
                    <a:pt x="84000" y="75144"/>
                    <a:pt x="85344" y="76361"/>
                    <a:pt x="87000" y="76361"/>
                  </a:cubicBezTo>
                  <a:cubicBezTo>
                    <a:pt x="87827" y="76361"/>
                    <a:pt x="88577" y="76061"/>
                    <a:pt x="89122" y="75566"/>
                  </a:cubicBezTo>
                  <a:lnTo>
                    <a:pt x="102000" y="63855"/>
                  </a:lnTo>
                  <a:lnTo>
                    <a:pt x="114877" y="75566"/>
                  </a:lnTo>
                  <a:cubicBezTo>
                    <a:pt x="115422" y="76061"/>
                    <a:pt x="116172" y="76361"/>
                    <a:pt x="117000" y="76361"/>
                  </a:cubicBezTo>
                  <a:cubicBezTo>
                    <a:pt x="118655" y="76361"/>
                    <a:pt x="120000" y="75144"/>
                    <a:pt x="120000" y="73638"/>
                  </a:cubicBezTo>
                  <a:cubicBezTo>
                    <a:pt x="120000" y="72883"/>
                    <a:pt x="119666" y="72200"/>
                    <a:pt x="119122" y="71705"/>
                  </a:cubicBezTo>
                  <a:cubicBezTo>
                    <a:pt x="119122" y="71705"/>
                    <a:pt x="106244" y="60000"/>
                    <a:pt x="106244" y="600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38075" tIns="38075" rIns="38075" bIns="380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dirty="0">
                <a:latin typeface="汉仪良品线简" panose="00020600040101010101" pitchFamily="18" charset="-122"/>
                <a:ea typeface="汉仪良品线简" panose="00020600040101010101" pitchFamily="18" charset="-122"/>
                <a:cs typeface="Lato" panose="020F0502020204030203"/>
                <a:sym typeface="Lato" panose="020F0502020204030203"/>
              </a:endParaRPr>
            </a:p>
          </p:txBody>
        </p:sp>
        <p:sp>
          <p:nvSpPr>
            <p:cNvPr id="20" name="Shape 119"/>
            <p:cNvSpPr/>
            <p:nvPr/>
          </p:nvSpPr>
          <p:spPr>
            <a:xfrm>
              <a:off x="6112725" y="3578787"/>
              <a:ext cx="308988" cy="5661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944" y="111783"/>
                  </a:moveTo>
                  <a:cubicBezTo>
                    <a:pt x="109944" y="113294"/>
                    <a:pt x="107694" y="114511"/>
                    <a:pt x="104922" y="114511"/>
                  </a:cubicBezTo>
                  <a:cubicBezTo>
                    <a:pt x="103477" y="114511"/>
                    <a:pt x="102200" y="114177"/>
                    <a:pt x="101283" y="113650"/>
                  </a:cubicBezTo>
                  <a:lnTo>
                    <a:pt x="101261" y="113661"/>
                  </a:lnTo>
                  <a:lnTo>
                    <a:pt x="99950" y="113011"/>
                  </a:lnTo>
                  <a:lnTo>
                    <a:pt x="99950" y="6977"/>
                  </a:lnTo>
                  <a:lnTo>
                    <a:pt x="101416" y="6255"/>
                  </a:lnTo>
                  <a:lnTo>
                    <a:pt x="101433" y="6261"/>
                  </a:lnTo>
                  <a:cubicBezTo>
                    <a:pt x="102338" y="5788"/>
                    <a:pt x="103561" y="5483"/>
                    <a:pt x="104922" y="5483"/>
                  </a:cubicBezTo>
                  <a:cubicBezTo>
                    <a:pt x="107694" y="5483"/>
                    <a:pt x="109944" y="6711"/>
                    <a:pt x="109944" y="8216"/>
                  </a:cubicBezTo>
                  <a:cubicBezTo>
                    <a:pt x="109944" y="8216"/>
                    <a:pt x="109944" y="111783"/>
                    <a:pt x="109944" y="111783"/>
                  </a:cubicBezTo>
                  <a:close/>
                  <a:moveTo>
                    <a:pt x="89955" y="108044"/>
                  </a:moveTo>
                  <a:lnTo>
                    <a:pt x="39977" y="83211"/>
                  </a:lnTo>
                  <a:lnTo>
                    <a:pt x="39977" y="36705"/>
                  </a:lnTo>
                  <a:lnTo>
                    <a:pt x="42216" y="35594"/>
                  </a:lnTo>
                  <a:lnTo>
                    <a:pt x="42194" y="35588"/>
                  </a:lnTo>
                  <a:lnTo>
                    <a:pt x="89955" y="11927"/>
                  </a:lnTo>
                  <a:cubicBezTo>
                    <a:pt x="89955" y="11927"/>
                    <a:pt x="89955" y="108044"/>
                    <a:pt x="89955" y="108044"/>
                  </a:cubicBezTo>
                  <a:close/>
                  <a:moveTo>
                    <a:pt x="29983" y="81377"/>
                  </a:moveTo>
                  <a:cubicBezTo>
                    <a:pt x="18577" y="79355"/>
                    <a:pt x="9994" y="70555"/>
                    <a:pt x="9994" y="60000"/>
                  </a:cubicBezTo>
                  <a:cubicBezTo>
                    <a:pt x="9994" y="49444"/>
                    <a:pt x="18577" y="40638"/>
                    <a:pt x="29983" y="38622"/>
                  </a:cubicBezTo>
                  <a:cubicBezTo>
                    <a:pt x="29983" y="38622"/>
                    <a:pt x="29983" y="81377"/>
                    <a:pt x="29983" y="81377"/>
                  </a:cubicBezTo>
                  <a:close/>
                  <a:moveTo>
                    <a:pt x="119938" y="8483"/>
                  </a:moveTo>
                  <a:cubicBezTo>
                    <a:pt x="119950" y="8377"/>
                    <a:pt x="120000" y="8277"/>
                    <a:pt x="120000" y="8177"/>
                  </a:cubicBezTo>
                  <a:cubicBezTo>
                    <a:pt x="120000" y="3655"/>
                    <a:pt x="113255" y="0"/>
                    <a:pt x="104938" y="0"/>
                  </a:cubicBezTo>
                  <a:cubicBezTo>
                    <a:pt x="100683" y="0"/>
                    <a:pt x="96861" y="966"/>
                    <a:pt x="94122" y="2505"/>
                  </a:cubicBezTo>
                  <a:lnTo>
                    <a:pt x="32994" y="32805"/>
                  </a:lnTo>
                  <a:cubicBezTo>
                    <a:pt x="14600" y="33611"/>
                    <a:pt x="0" y="45461"/>
                    <a:pt x="0" y="60000"/>
                  </a:cubicBezTo>
                  <a:cubicBezTo>
                    <a:pt x="0" y="74583"/>
                    <a:pt x="14700" y="86461"/>
                    <a:pt x="33177" y="87200"/>
                  </a:cubicBezTo>
                  <a:lnTo>
                    <a:pt x="94122" y="117488"/>
                  </a:lnTo>
                  <a:cubicBezTo>
                    <a:pt x="96855" y="119033"/>
                    <a:pt x="100683" y="120000"/>
                    <a:pt x="104938" y="120000"/>
                  </a:cubicBezTo>
                  <a:cubicBezTo>
                    <a:pt x="113255" y="120000"/>
                    <a:pt x="120000" y="116338"/>
                    <a:pt x="120000" y="111827"/>
                  </a:cubicBezTo>
                  <a:cubicBezTo>
                    <a:pt x="120000" y="111722"/>
                    <a:pt x="119950" y="111622"/>
                    <a:pt x="119938" y="111516"/>
                  </a:cubicBezTo>
                  <a:cubicBezTo>
                    <a:pt x="119938" y="111516"/>
                    <a:pt x="119938" y="8483"/>
                    <a:pt x="119938" y="84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38075" tIns="38075" rIns="38075" bIns="380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>
                <a:latin typeface="汉仪良品线简" panose="00020600040101010101" pitchFamily="18" charset="-122"/>
                <a:ea typeface="汉仪良品线简" panose="00020600040101010101" pitchFamily="18" charset="-122"/>
                <a:cs typeface="Lato" panose="020F0502020204030203"/>
                <a:sym typeface="Lato" panose="020F0502020204030203"/>
              </a:endParaRPr>
            </a:p>
          </p:txBody>
        </p:sp>
        <p:sp>
          <p:nvSpPr>
            <p:cNvPr id="21" name="Shape 120"/>
            <p:cNvSpPr/>
            <p:nvPr/>
          </p:nvSpPr>
          <p:spPr>
            <a:xfrm>
              <a:off x="9507543" y="3578787"/>
              <a:ext cx="411782" cy="5661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2500" y="111783"/>
                  </a:moveTo>
                  <a:cubicBezTo>
                    <a:pt x="82500" y="113294"/>
                    <a:pt x="80811" y="114511"/>
                    <a:pt x="78727" y="114511"/>
                  </a:cubicBezTo>
                  <a:cubicBezTo>
                    <a:pt x="77650" y="114511"/>
                    <a:pt x="76688" y="114177"/>
                    <a:pt x="76000" y="113650"/>
                  </a:cubicBezTo>
                  <a:lnTo>
                    <a:pt x="75983" y="113661"/>
                  </a:lnTo>
                  <a:lnTo>
                    <a:pt x="75000" y="113011"/>
                  </a:lnTo>
                  <a:lnTo>
                    <a:pt x="75000" y="6977"/>
                  </a:lnTo>
                  <a:lnTo>
                    <a:pt x="76100" y="6255"/>
                  </a:lnTo>
                  <a:lnTo>
                    <a:pt x="76111" y="6261"/>
                  </a:lnTo>
                  <a:cubicBezTo>
                    <a:pt x="76788" y="5788"/>
                    <a:pt x="77711" y="5483"/>
                    <a:pt x="78727" y="5483"/>
                  </a:cubicBezTo>
                  <a:cubicBezTo>
                    <a:pt x="80811" y="5483"/>
                    <a:pt x="82500" y="6711"/>
                    <a:pt x="82500" y="8216"/>
                  </a:cubicBezTo>
                  <a:cubicBezTo>
                    <a:pt x="82500" y="8216"/>
                    <a:pt x="82500" y="111783"/>
                    <a:pt x="82500" y="111783"/>
                  </a:cubicBezTo>
                  <a:close/>
                  <a:moveTo>
                    <a:pt x="67500" y="108044"/>
                  </a:moveTo>
                  <a:lnTo>
                    <a:pt x="30000" y="83211"/>
                  </a:lnTo>
                  <a:lnTo>
                    <a:pt x="30000" y="36705"/>
                  </a:lnTo>
                  <a:lnTo>
                    <a:pt x="31677" y="35594"/>
                  </a:lnTo>
                  <a:lnTo>
                    <a:pt x="31661" y="35588"/>
                  </a:lnTo>
                  <a:lnTo>
                    <a:pt x="67500" y="11927"/>
                  </a:lnTo>
                  <a:cubicBezTo>
                    <a:pt x="67500" y="11927"/>
                    <a:pt x="67500" y="108044"/>
                    <a:pt x="67500" y="108044"/>
                  </a:cubicBezTo>
                  <a:close/>
                  <a:moveTo>
                    <a:pt x="22500" y="81377"/>
                  </a:moveTo>
                  <a:cubicBezTo>
                    <a:pt x="13938" y="79355"/>
                    <a:pt x="7500" y="70555"/>
                    <a:pt x="7500" y="60000"/>
                  </a:cubicBezTo>
                  <a:cubicBezTo>
                    <a:pt x="7500" y="49444"/>
                    <a:pt x="13938" y="40638"/>
                    <a:pt x="22500" y="38622"/>
                  </a:cubicBezTo>
                  <a:cubicBezTo>
                    <a:pt x="22500" y="38622"/>
                    <a:pt x="22500" y="81377"/>
                    <a:pt x="22500" y="81377"/>
                  </a:cubicBezTo>
                  <a:close/>
                  <a:moveTo>
                    <a:pt x="90044" y="8177"/>
                  </a:moveTo>
                  <a:cubicBezTo>
                    <a:pt x="90044" y="3655"/>
                    <a:pt x="84983" y="0"/>
                    <a:pt x="78744" y="0"/>
                  </a:cubicBezTo>
                  <a:cubicBezTo>
                    <a:pt x="75550" y="0"/>
                    <a:pt x="72683" y="966"/>
                    <a:pt x="70627" y="2505"/>
                  </a:cubicBezTo>
                  <a:lnTo>
                    <a:pt x="24755" y="32805"/>
                  </a:lnTo>
                  <a:cubicBezTo>
                    <a:pt x="10955" y="33611"/>
                    <a:pt x="0" y="45461"/>
                    <a:pt x="0" y="60000"/>
                  </a:cubicBezTo>
                  <a:cubicBezTo>
                    <a:pt x="0" y="74583"/>
                    <a:pt x="11027" y="86461"/>
                    <a:pt x="24894" y="87200"/>
                  </a:cubicBezTo>
                  <a:lnTo>
                    <a:pt x="70627" y="117488"/>
                  </a:lnTo>
                  <a:cubicBezTo>
                    <a:pt x="72683" y="119033"/>
                    <a:pt x="75550" y="120000"/>
                    <a:pt x="78744" y="120000"/>
                  </a:cubicBezTo>
                  <a:cubicBezTo>
                    <a:pt x="84983" y="120000"/>
                    <a:pt x="90044" y="116338"/>
                    <a:pt x="90044" y="111827"/>
                  </a:cubicBezTo>
                  <a:cubicBezTo>
                    <a:pt x="90044" y="111722"/>
                    <a:pt x="90005" y="111622"/>
                    <a:pt x="90000" y="111516"/>
                  </a:cubicBezTo>
                  <a:lnTo>
                    <a:pt x="90000" y="8483"/>
                  </a:lnTo>
                  <a:cubicBezTo>
                    <a:pt x="90005" y="8377"/>
                    <a:pt x="90044" y="8277"/>
                    <a:pt x="90044" y="8177"/>
                  </a:cubicBezTo>
                  <a:moveTo>
                    <a:pt x="101250" y="43638"/>
                  </a:moveTo>
                  <a:cubicBezTo>
                    <a:pt x="99177" y="43638"/>
                    <a:pt x="97500" y="44855"/>
                    <a:pt x="97500" y="46361"/>
                  </a:cubicBezTo>
                  <a:cubicBezTo>
                    <a:pt x="97500" y="47872"/>
                    <a:pt x="99177" y="49088"/>
                    <a:pt x="101250" y="49088"/>
                  </a:cubicBezTo>
                  <a:cubicBezTo>
                    <a:pt x="107466" y="49088"/>
                    <a:pt x="112500" y="53977"/>
                    <a:pt x="112500" y="60000"/>
                  </a:cubicBezTo>
                  <a:cubicBezTo>
                    <a:pt x="112500" y="66022"/>
                    <a:pt x="107466" y="70911"/>
                    <a:pt x="101250" y="70911"/>
                  </a:cubicBezTo>
                  <a:cubicBezTo>
                    <a:pt x="99177" y="70911"/>
                    <a:pt x="97500" y="72127"/>
                    <a:pt x="97500" y="73638"/>
                  </a:cubicBezTo>
                  <a:cubicBezTo>
                    <a:pt x="97500" y="75144"/>
                    <a:pt x="99177" y="76361"/>
                    <a:pt x="101250" y="76361"/>
                  </a:cubicBezTo>
                  <a:cubicBezTo>
                    <a:pt x="111605" y="76361"/>
                    <a:pt x="120000" y="69033"/>
                    <a:pt x="120000" y="60000"/>
                  </a:cubicBezTo>
                  <a:cubicBezTo>
                    <a:pt x="120000" y="50961"/>
                    <a:pt x="111605" y="43638"/>
                    <a:pt x="101250" y="4363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38075" tIns="38075" rIns="38075" bIns="380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>
                <a:latin typeface="汉仪良品线简" panose="00020600040101010101" pitchFamily="18" charset="-122"/>
                <a:ea typeface="汉仪良品线简" panose="00020600040101010101" pitchFamily="18" charset="-122"/>
                <a:cs typeface="Lato" panose="020F0502020204030203"/>
                <a:sym typeface="Lato" panose="020F0502020204030203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788768" y="1559912"/>
            <a:ext cx="7429066" cy="4005520"/>
            <a:chOff x="2558220" y="1565986"/>
            <a:chExt cx="7429066" cy="4005520"/>
          </a:xfrm>
        </p:grpSpPr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3332419" y="1565986"/>
              <a:ext cx="444496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en-US" altLang="zh-CN" sz="2400" b="1" dirty="0">
                  <a:latin typeface="汉仪良品线简" panose="00020600040101010101" pitchFamily="18" charset="-122"/>
                  <a:ea typeface="汉仪良品线简" panose="00020600040101010101" pitchFamily="18" charset="-122"/>
                  <a:cs typeface="Open Sans" panose="020B0606030504020204" pitchFamily="34" charset="0"/>
                </a:rPr>
                <a:t>STEP 01</a:t>
              </a:r>
              <a:endParaRPr lang="zh-CN" altLang="en-US" sz="2400" b="1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Open Sans" panose="020B0606030504020204" pitchFamily="34" charset="0"/>
              </a:endParaRPr>
            </a:p>
          </p:txBody>
        </p:sp>
        <p:sp>
          <p:nvSpPr>
            <p:cNvPr id="10" name="TextBox 13"/>
            <p:cNvSpPr txBox="1"/>
            <p:nvPr/>
          </p:nvSpPr>
          <p:spPr>
            <a:xfrm>
              <a:off x="3336969" y="1966096"/>
              <a:ext cx="665031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40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Just for today I will try to live through this day only and not tackle my whole life problem at once</a:t>
              </a:r>
            </a:p>
          </p:txBody>
        </p:sp>
        <p:sp>
          <p:nvSpPr>
            <p:cNvPr id="11" name="文本框 10"/>
            <p:cNvSpPr txBox="1">
              <a:spLocks noChangeArrowheads="1"/>
            </p:cNvSpPr>
            <p:nvPr/>
          </p:nvSpPr>
          <p:spPr bwMode="auto">
            <a:xfrm>
              <a:off x="3327869" y="2977928"/>
              <a:ext cx="444496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en-US" altLang="zh-CN" sz="2400" b="1" dirty="0">
                  <a:latin typeface="汉仪良品线简" panose="00020600040101010101" pitchFamily="18" charset="-122"/>
                  <a:ea typeface="汉仪良品线简" panose="00020600040101010101" pitchFamily="18" charset="-122"/>
                  <a:cs typeface="Open Sans" panose="020B0606030504020204" pitchFamily="34" charset="0"/>
                </a:rPr>
                <a:t>STEP 02</a:t>
              </a:r>
              <a:endParaRPr lang="zh-CN" altLang="en-US" sz="2400" b="1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Open Sans" panose="020B0606030504020204" pitchFamily="34" charset="0"/>
              </a:endParaRPr>
            </a:p>
          </p:txBody>
        </p:sp>
        <p:sp>
          <p:nvSpPr>
            <p:cNvPr id="12" name="TextBox 13"/>
            <p:cNvSpPr txBox="1"/>
            <p:nvPr/>
          </p:nvSpPr>
          <p:spPr>
            <a:xfrm>
              <a:off x="3332419" y="3378038"/>
              <a:ext cx="665031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40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Just for today I will try to live through this day only and not tackle my whole life problem at once</a:t>
              </a:r>
            </a:p>
          </p:txBody>
        </p:sp>
        <p:sp>
          <p:nvSpPr>
            <p:cNvPr id="13" name="文本框 12"/>
            <p:cNvSpPr txBox="1">
              <a:spLocks noChangeArrowheads="1"/>
            </p:cNvSpPr>
            <p:nvPr/>
          </p:nvSpPr>
          <p:spPr bwMode="auto">
            <a:xfrm>
              <a:off x="3323319" y="4432732"/>
              <a:ext cx="444496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en-US" altLang="zh-CN" sz="2400" b="1" dirty="0">
                  <a:latin typeface="汉仪良品线简" panose="00020600040101010101" pitchFamily="18" charset="-122"/>
                  <a:ea typeface="汉仪良品线简" panose="00020600040101010101" pitchFamily="18" charset="-122"/>
                  <a:cs typeface="Open Sans" panose="020B0606030504020204" pitchFamily="34" charset="0"/>
                </a:rPr>
                <a:t>STEP 03</a:t>
              </a:r>
              <a:endParaRPr lang="zh-CN" altLang="en-US" sz="2400" b="1" dirty="0">
                <a:latin typeface="汉仪良品线简" panose="00020600040101010101" pitchFamily="18" charset="-122"/>
                <a:ea typeface="汉仪良品线简" panose="00020600040101010101" pitchFamily="18" charset="-122"/>
                <a:cs typeface="Open Sans" panose="020B0606030504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327869" y="4832842"/>
              <a:ext cx="665031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40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Just for today I will try to live through this day only and not tackle my whole life problem at once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2558220" y="1673836"/>
              <a:ext cx="292260" cy="292260"/>
            </a:xfrm>
            <a:prstGeom prst="ellipse">
              <a:avLst/>
            </a:prstGeom>
            <a:solidFill>
              <a:srgbClr val="F0F5F2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2558220" y="3085778"/>
              <a:ext cx="292260" cy="292260"/>
            </a:xfrm>
            <a:prstGeom prst="ellipse">
              <a:avLst/>
            </a:prstGeom>
            <a:solidFill>
              <a:srgbClr val="F0F5F2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2558220" y="4486657"/>
              <a:ext cx="292260" cy="292260"/>
            </a:xfrm>
            <a:prstGeom prst="ellipse">
              <a:avLst/>
            </a:prstGeom>
            <a:solidFill>
              <a:srgbClr val="F0F5F2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7" t="45612" r="46939" b="16614"/>
          <a:stretch>
            <a:fillRect/>
          </a:stretch>
        </p:blipFill>
        <p:spPr>
          <a:xfrm>
            <a:off x="1219728" y="1061484"/>
            <a:ext cx="10121781" cy="4691047"/>
          </a:xfrm>
          <a:prstGeom prst="rect">
            <a:avLst/>
          </a:prstGeom>
          <a:effectLst>
            <a:outerShdw blurRad="50800" dist="63500" dir="5400000" sx="102000" sy="102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845" y="2547412"/>
            <a:ext cx="6681393" cy="171918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34" y="1562674"/>
            <a:ext cx="9306185" cy="4743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22" y="1890975"/>
            <a:ext cx="5419036" cy="3114213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6718214" y="1247479"/>
            <a:ext cx="4561848" cy="1512945"/>
            <a:chOff x="7516695" y="2025501"/>
            <a:chExt cx="4561848" cy="1512945"/>
          </a:xfrm>
        </p:grpSpPr>
        <p:sp>
          <p:nvSpPr>
            <p:cNvPr id="14" name="Rectangle 24"/>
            <p:cNvSpPr/>
            <p:nvPr/>
          </p:nvSpPr>
          <p:spPr>
            <a:xfrm>
              <a:off x="7537570" y="2025501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3D3743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</a:t>
              </a:r>
              <a:endParaRPr lang="bg-BG" sz="360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5" name="Rectangle 58"/>
            <p:cNvSpPr/>
            <p:nvPr/>
          </p:nvSpPr>
          <p:spPr>
            <a:xfrm>
              <a:off x="8005619" y="2076507"/>
              <a:ext cx="65114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3D3743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01</a:t>
              </a:r>
              <a:endParaRPr lang="bg-BG" sz="2800" dirty="0">
                <a:solidFill>
                  <a:srgbClr val="3D3743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6" name="Rectangle 59"/>
            <p:cNvSpPr/>
            <p:nvPr/>
          </p:nvSpPr>
          <p:spPr>
            <a:xfrm>
              <a:off x="7516695" y="2476617"/>
              <a:ext cx="4561848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hours that Just for today I will try to live through this day only and not tackle my whole life problem at once. </a:t>
              </a:r>
              <a:endParaRPr lang="zh-CN" altLang="en-US" sz="14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690078" y="2706753"/>
            <a:ext cx="4589984" cy="1512945"/>
            <a:chOff x="7516695" y="2025501"/>
            <a:chExt cx="4589984" cy="1512945"/>
          </a:xfrm>
        </p:grpSpPr>
        <p:sp>
          <p:nvSpPr>
            <p:cNvPr id="18" name="Rectangle 24"/>
            <p:cNvSpPr/>
            <p:nvPr/>
          </p:nvSpPr>
          <p:spPr>
            <a:xfrm>
              <a:off x="7537570" y="2025501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3D3743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</a:t>
              </a:r>
              <a:endParaRPr lang="bg-BG" sz="360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9" name="Rectangle 58"/>
            <p:cNvSpPr/>
            <p:nvPr/>
          </p:nvSpPr>
          <p:spPr>
            <a:xfrm>
              <a:off x="8005619" y="2076507"/>
              <a:ext cx="65114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3D3743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02</a:t>
              </a:r>
              <a:endParaRPr lang="bg-BG" sz="2800" dirty="0">
                <a:solidFill>
                  <a:srgbClr val="3D3743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20" name="Rectangle 59"/>
            <p:cNvSpPr/>
            <p:nvPr/>
          </p:nvSpPr>
          <p:spPr>
            <a:xfrm>
              <a:off x="7516695" y="2476617"/>
              <a:ext cx="4589984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hours that Just for today I will try to live through this day only and not tackle my whole life problem at once. </a:t>
              </a:r>
              <a:endParaRPr lang="zh-CN" altLang="en-US" sz="14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690078" y="4184911"/>
            <a:ext cx="4589984" cy="1512945"/>
            <a:chOff x="7516695" y="2025501"/>
            <a:chExt cx="4589984" cy="1512945"/>
          </a:xfrm>
        </p:grpSpPr>
        <p:sp>
          <p:nvSpPr>
            <p:cNvPr id="22" name="Rectangle 24"/>
            <p:cNvSpPr/>
            <p:nvPr/>
          </p:nvSpPr>
          <p:spPr>
            <a:xfrm>
              <a:off x="7537570" y="2025501"/>
              <a:ext cx="64633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rgbClr val="3D3743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</a:t>
              </a:r>
              <a:endParaRPr lang="bg-BG" sz="360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23" name="Rectangle 58"/>
            <p:cNvSpPr/>
            <p:nvPr/>
          </p:nvSpPr>
          <p:spPr>
            <a:xfrm>
              <a:off x="8005619" y="2076507"/>
              <a:ext cx="65114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3D3743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03</a:t>
              </a:r>
              <a:endParaRPr lang="bg-BG" sz="2800" dirty="0">
                <a:solidFill>
                  <a:srgbClr val="3D3743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24" name="Rectangle 59"/>
            <p:cNvSpPr/>
            <p:nvPr/>
          </p:nvSpPr>
          <p:spPr>
            <a:xfrm>
              <a:off x="7516695" y="2476617"/>
              <a:ext cx="4589984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hours that Just for today I will try to live through this day only and not tackle my whole life problem at once. </a:t>
              </a:r>
              <a:endParaRPr lang="zh-CN" altLang="en-US" sz="14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  <p:graphicFrame>
        <p:nvGraphicFramePr>
          <p:cNvPr id="5" name="Chart 1"/>
          <p:cNvGraphicFramePr/>
          <p:nvPr/>
        </p:nvGraphicFramePr>
        <p:xfrm>
          <a:off x="6053622" y="1229059"/>
          <a:ext cx="5694634" cy="3566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511778" y="2326568"/>
            <a:ext cx="4267897" cy="40011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ADD YOUR TITTLE HERE</a:t>
            </a:r>
            <a:endParaRPr lang="zh-CN" altLang="en-US" sz="20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47894" y="2883877"/>
            <a:ext cx="5341164" cy="1675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problem at once. hours that Just for today I will try to live through this day only and not tackle my whole life problem at once. </a:t>
            </a:r>
            <a:endParaRPr lang="zh-CN" altLang="en-US" sz="1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  <a:p>
            <a:pPr algn="r">
              <a:lnSpc>
                <a:spcPct val="150000"/>
              </a:lnSpc>
            </a:pPr>
            <a:endParaRPr lang="en-US" altLang="zh-CN" sz="1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5" grpId="0">
        <p:bldAsOne/>
      </p:bldGraphic>
      <p:bldP spid="8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515300" y="2227539"/>
            <a:ext cx="9345206" cy="2609407"/>
            <a:chOff x="1515300" y="2227539"/>
            <a:chExt cx="9345206" cy="2609407"/>
          </a:xfrm>
        </p:grpSpPr>
        <p:sp>
          <p:nvSpPr>
            <p:cNvPr id="8" name="Oval 48"/>
            <p:cNvSpPr/>
            <p:nvPr/>
          </p:nvSpPr>
          <p:spPr>
            <a:xfrm>
              <a:off x="2139678" y="2227539"/>
              <a:ext cx="904995" cy="905230"/>
            </a:xfrm>
            <a:prstGeom prst="ellipse">
              <a:avLst/>
            </a:prstGeom>
            <a:solidFill>
              <a:srgbClr val="F0F5F2"/>
            </a:solidFill>
            <a:ln>
              <a:noFill/>
            </a:ln>
            <a:effectLst>
              <a:outerShdw blurRad="50800" dist="254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 sz="105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0" name="Oval 57"/>
            <p:cNvSpPr/>
            <p:nvPr/>
          </p:nvSpPr>
          <p:spPr>
            <a:xfrm>
              <a:off x="4585834" y="2227539"/>
              <a:ext cx="904995" cy="905230"/>
            </a:xfrm>
            <a:prstGeom prst="ellipse">
              <a:avLst/>
            </a:prstGeom>
            <a:solidFill>
              <a:srgbClr val="F0F5F2"/>
            </a:solidFill>
            <a:ln>
              <a:noFill/>
            </a:ln>
            <a:effectLst>
              <a:outerShdw blurRad="50800" dist="254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 sz="105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1" name="Oval 63"/>
            <p:cNvSpPr/>
            <p:nvPr/>
          </p:nvSpPr>
          <p:spPr>
            <a:xfrm>
              <a:off x="9244499" y="2227539"/>
              <a:ext cx="904995" cy="905230"/>
            </a:xfrm>
            <a:prstGeom prst="ellipse">
              <a:avLst/>
            </a:prstGeom>
            <a:solidFill>
              <a:srgbClr val="F0F5F2"/>
            </a:solidFill>
            <a:ln>
              <a:noFill/>
            </a:ln>
            <a:effectLst>
              <a:outerShdw blurRad="50800" dist="254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 sz="105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2" name="Oval 72"/>
            <p:cNvSpPr/>
            <p:nvPr/>
          </p:nvSpPr>
          <p:spPr>
            <a:xfrm>
              <a:off x="6924885" y="2227539"/>
              <a:ext cx="904995" cy="905230"/>
            </a:xfrm>
            <a:prstGeom prst="ellipse">
              <a:avLst/>
            </a:prstGeom>
            <a:solidFill>
              <a:srgbClr val="F0F5F2"/>
            </a:solidFill>
            <a:ln>
              <a:noFill/>
            </a:ln>
            <a:effectLst>
              <a:outerShdw blurRad="50800" dist="254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43" tIns="91422" rIns="182843" bIns="91422" rtlCol="0" anchor="ctr"/>
            <a:lstStyle/>
            <a:p>
              <a:pPr algn="ctr"/>
              <a:endParaRPr lang="id-ID" sz="105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3" name="TextBox 103"/>
            <p:cNvSpPr txBox="1"/>
            <p:nvPr/>
          </p:nvSpPr>
          <p:spPr>
            <a:xfrm>
              <a:off x="1844634" y="3420270"/>
              <a:ext cx="1489757" cy="492406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pPr algn="ctr"/>
              <a:r>
                <a:rPr lang="id-ID" sz="2000" dirty="0">
                  <a:solidFill>
                    <a:schemeClr val="tx2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Aparajita" panose="020B0604020202020204" pitchFamily="34" charset="0"/>
                </a:rPr>
                <a:t>Creativity</a:t>
              </a:r>
              <a:endParaRPr lang="id-ID" sz="4400" dirty="0">
                <a:solidFill>
                  <a:schemeClr val="tx2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  <a:cs typeface="Aparajita" panose="020B0604020202020204" pitchFamily="34" charset="0"/>
              </a:endParaRPr>
            </a:p>
          </p:txBody>
        </p:sp>
        <p:sp>
          <p:nvSpPr>
            <p:cNvPr id="14" name="TextBox 104"/>
            <p:cNvSpPr txBox="1"/>
            <p:nvPr/>
          </p:nvSpPr>
          <p:spPr>
            <a:xfrm>
              <a:off x="1515300" y="3819294"/>
              <a:ext cx="2233112" cy="1015626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Just for today I will try to live through this day only and not tackle my whole</a:t>
              </a:r>
            </a:p>
          </p:txBody>
        </p:sp>
        <p:sp>
          <p:nvSpPr>
            <p:cNvPr id="15" name="TextBox 105"/>
            <p:cNvSpPr txBox="1"/>
            <p:nvPr/>
          </p:nvSpPr>
          <p:spPr>
            <a:xfrm>
              <a:off x="4527108" y="3412266"/>
              <a:ext cx="1015267" cy="492406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pPr algn="ctr"/>
              <a:r>
                <a:rPr lang="id-ID" sz="2000" dirty="0">
                  <a:solidFill>
                    <a:schemeClr val="tx2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Aparajita" panose="020B0604020202020204" pitchFamily="34" charset="0"/>
                </a:rPr>
                <a:t>Maps</a:t>
              </a:r>
              <a:endParaRPr lang="id-ID" sz="4400" dirty="0">
                <a:solidFill>
                  <a:schemeClr val="tx2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  <a:cs typeface="Aparajita" panose="020B0604020202020204" pitchFamily="34" charset="0"/>
              </a:endParaRPr>
            </a:p>
          </p:txBody>
        </p:sp>
        <p:sp>
          <p:nvSpPr>
            <p:cNvPr id="16" name="TextBox 106"/>
            <p:cNvSpPr txBox="1"/>
            <p:nvPr/>
          </p:nvSpPr>
          <p:spPr>
            <a:xfrm>
              <a:off x="3960527" y="3811291"/>
              <a:ext cx="2233112" cy="1015626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Just for today I will try to live through this day only and not tackle my whole</a:t>
              </a:r>
            </a:p>
          </p:txBody>
        </p:sp>
        <p:sp>
          <p:nvSpPr>
            <p:cNvPr id="17" name="TextBox 107"/>
            <p:cNvSpPr txBox="1"/>
            <p:nvPr/>
          </p:nvSpPr>
          <p:spPr>
            <a:xfrm>
              <a:off x="6907571" y="3412266"/>
              <a:ext cx="928706" cy="492406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pPr algn="ctr"/>
              <a:r>
                <a:rPr lang="id-ID" sz="2000" dirty="0">
                  <a:solidFill>
                    <a:schemeClr val="tx2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Aparajita" panose="020B0604020202020204" pitchFamily="34" charset="0"/>
                </a:rPr>
                <a:t>Help</a:t>
              </a:r>
              <a:endParaRPr lang="id-ID" sz="4400" dirty="0">
                <a:solidFill>
                  <a:schemeClr val="tx2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  <a:cs typeface="Aparajita" panose="020B0604020202020204" pitchFamily="34" charset="0"/>
              </a:endParaRPr>
            </a:p>
          </p:txBody>
        </p:sp>
        <p:sp>
          <p:nvSpPr>
            <p:cNvPr id="18" name="TextBox 108"/>
            <p:cNvSpPr txBox="1"/>
            <p:nvPr/>
          </p:nvSpPr>
          <p:spPr>
            <a:xfrm>
              <a:off x="6297710" y="3811291"/>
              <a:ext cx="2233112" cy="1015626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Just for today I will try to live through this day only and not tackle my whole</a:t>
              </a:r>
            </a:p>
          </p:txBody>
        </p:sp>
        <p:sp>
          <p:nvSpPr>
            <p:cNvPr id="19" name="TextBox 109"/>
            <p:cNvSpPr txBox="1"/>
            <p:nvPr/>
          </p:nvSpPr>
          <p:spPr>
            <a:xfrm>
              <a:off x="9189966" y="3422295"/>
              <a:ext cx="1023282" cy="492406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pPr algn="ctr"/>
              <a:r>
                <a:rPr lang="id-ID" sz="2000" dirty="0">
                  <a:solidFill>
                    <a:schemeClr val="tx2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Aparajita" panose="020B0604020202020204" pitchFamily="34" charset="0"/>
                </a:rPr>
                <a:t>Tools</a:t>
              </a:r>
              <a:endParaRPr lang="id-ID" sz="4400" dirty="0">
                <a:solidFill>
                  <a:schemeClr val="tx2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  <a:cs typeface="Aparajita" panose="020B0604020202020204" pitchFamily="34" charset="0"/>
              </a:endParaRPr>
            </a:p>
          </p:txBody>
        </p:sp>
        <p:sp>
          <p:nvSpPr>
            <p:cNvPr id="20" name="TextBox 110"/>
            <p:cNvSpPr txBox="1"/>
            <p:nvPr/>
          </p:nvSpPr>
          <p:spPr>
            <a:xfrm>
              <a:off x="8627394" y="3821320"/>
              <a:ext cx="2233112" cy="1015626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rgbClr val="CC0099"/>
                </a:buClr>
              </a:pPr>
              <a:r>
                <a:rPr lang="en-US" altLang="zh-CN" sz="120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Just for today I will try to live through this day only and not tackle my whole</a:t>
              </a:r>
            </a:p>
          </p:txBody>
        </p:sp>
        <p:sp>
          <p:nvSpPr>
            <p:cNvPr id="21" name="Freeform 22"/>
            <p:cNvSpPr>
              <a:spLocks noChangeArrowheads="1"/>
            </p:cNvSpPr>
            <p:nvPr/>
          </p:nvSpPr>
          <p:spPr bwMode="auto">
            <a:xfrm>
              <a:off x="7204013" y="2503445"/>
              <a:ext cx="366325" cy="366328"/>
            </a:xfrm>
            <a:custGeom>
              <a:avLst/>
              <a:gdLst>
                <a:gd name="T0" fmla="*/ 230 w 461"/>
                <a:gd name="T1" fmla="*/ 8 h 461"/>
                <a:gd name="T2" fmla="*/ 230 w 461"/>
                <a:gd name="T3" fmla="*/ 8 h 461"/>
                <a:gd name="T4" fmla="*/ 0 w 461"/>
                <a:gd name="T5" fmla="*/ 239 h 461"/>
                <a:gd name="T6" fmla="*/ 230 w 461"/>
                <a:gd name="T7" fmla="*/ 460 h 461"/>
                <a:gd name="T8" fmla="*/ 460 w 461"/>
                <a:gd name="T9" fmla="*/ 230 h 461"/>
                <a:gd name="T10" fmla="*/ 230 w 461"/>
                <a:gd name="T11" fmla="*/ 8 h 461"/>
                <a:gd name="T12" fmla="*/ 230 w 461"/>
                <a:gd name="T13" fmla="*/ 35 h 461"/>
                <a:gd name="T14" fmla="*/ 230 w 461"/>
                <a:gd name="T15" fmla="*/ 35 h 461"/>
                <a:gd name="T16" fmla="*/ 319 w 461"/>
                <a:gd name="T17" fmla="*/ 53 h 461"/>
                <a:gd name="T18" fmla="*/ 291 w 461"/>
                <a:gd name="T19" fmla="*/ 106 h 461"/>
                <a:gd name="T20" fmla="*/ 230 w 461"/>
                <a:gd name="T21" fmla="*/ 97 h 461"/>
                <a:gd name="T22" fmla="*/ 168 w 461"/>
                <a:gd name="T23" fmla="*/ 106 h 461"/>
                <a:gd name="T24" fmla="*/ 141 w 461"/>
                <a:gd name="T25" fmla="*/ 53 h 461"/>
                <a:gd name="T26" fmla="*/ 230 w 461"/>
                <a:gd name="T27" fmla="*/ 35 h 461"/>
                <a:gd name="T28" fmla="*/ 106 w 461"/>
                <a:gd name="T29" fmla="*/ 292 h 461"/>
                <a:gd name="T30" fmla="*/ 106 w 461"/>
                <a:gd name="T31" fmla="*/ 292 h 461"/>
                <a:gd name="T32" fmla="*/ 53 w 461"/>
                <a:gd name="T33" fmla="*/ 327 h 461"/>
                <a:gd name="T34" fmla="*/ 35 w 461"/>
                <a:gd name="T35" fmla="*/ 239 h 461"/>
                <a:gd name="T36" fmla="*/ 53 w 461"/>
                <a:gd name="T37" fmla="*/ 141 h 461"/>
                <a:gd name="T38" fmla="*/ 106 w 461"/>
                <a:gd name="T39" fmla="*/ 167 h 461"/>
                <a:gd name="T40" fmla="*/ 88 w 461"/>
                <a:gd name="T41" fmla="*/ 230 h 461"/>
                <a:gd name="T42" fmla="*/ 106 w 461"/>
                <a:gd name="T43" fmla="*/ 292 h 461"/>
                <a:gd name="T44" fmla="*/ 230 w 461"/>
                <a:gd name="T45" fmla="*/ 433 h 461"/>
                <a:gd name="T46" fmla="*/ 230 w 461"/>
                <a:gd name="T47" fmla="*/ 433 h 461"/>
                <a:gd name="T48" fmla="*/ 141 w 461"/>
                <a:gd name="T49" fmla="*/ 407 h 461"/>
                <a:gd name="T50" fmla="*/ 168 w 461"/>
                <a:gd name="T51" fmla="*/ 354 h 461"/>
                <a:gd name="T52" fmla="*/ 230 w 461"/>
                <a:gd name="T53" fmla="*/ 372 h 461"/>
                <a:gd name="T54" fmla="*/ 291 w 461"/>
                <a:gd name="T55" fmla="*/ 354 h 461"/>
                <a:gd name="T56" fmla="*/ 319 w 461"/>
                <a:gd name="T57" fmla="*/ 407 h 461"/>
                <a:gd name="T58" fmla="*/ 230 w 461"/>
                <a:gd name="T59" fmla="*/ 433 h 461"/>
                <a:gd name="T60" fmla="*/ 230 w 461"/>
                <a:gd name="T61" fmla="*/ 345 h 461"/>
                <a:gd name="T62" fmla="*/ 230 w 461"/>
                <a:gd name="T63" fmla="*/ 345 h 461"/>
                <a:gd name="T64" fmla="*/ 124 w 461"/>
                <a:gd name="T65" fmla="*/ 230 h 461"/>
                <a:gd name="T66" fmla="*/ 230 w 461"/>
                <a:gd name="T67" fmla="*/ 123 h 461"/>
                <a:gd name="T68" fmla="*/ 336 w 461"/>
                <a:gd name="T69" fmla="*/ 230 h 461"/>
                <a:gd name="T70" fmla="*/ 230 w 461"/>
                <a:gd name="T71" fmla="*/ 345 h 461"/>
                <a:gd name="T72" fmla="*/ 354 w 461"/>
                <a:gd name="T73" fmla="*/ 292 h 461"/>
                <a:gd name="T74" fmla="*/ 354 w 461"/>
                <a:gd name="T75" fmla="*/ 292 h 461"/>
                <a:gd name="T76" fmla="*/ 372 w 461"/>
                <a:gd name="T77" fmla="*/ 230 h 461"/>
                <a:gd name="T78" fmla="*/ 354 w 461"/>
                <a:gd name="T79" fmla="*/ 167 h 461"/>
                <a:gd name="T80" fmla="*/ 407 w 461"/>
                <a:gd name="T81" fmla="*/ 141 h 461"/>
                <a:gd name="T82" fmla="*/ 425 w 461"/>
                <a:gd name="T83" fmla="*/ 230 h 461"/>
                <a:gd name="T84" fmla="*/ 407 w 461"/>
                <a:gd name="T85" fmla="*/ 327 h 461"/>
                <a:gd name="T86" fmla="*/ 354 w 461"/>
                <a:gd name="T87" fmla="*/ 292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1" h="461">
                  <a:moveTo>
                    <a:pt x="230" y="8"/>
                  </a:moveTo>
                  <a:lnTo>
                    <a:pt x="230" y="8"/>
                  </a:lnTo>
                  <a:cubicBezTo>
                    <a:pt x="97" y="8"/>
                    <a:pt x="0" y="106"/>
                    <a:pt x="0" y="239"/>
                  </a:cubicBezTo>
                  <a:cubicBezTo>
                    <a:pt x="0" y="363"/>
                    <a:pt x="106" y="460"/>
                    <a:pt x="230" y="460"/>
                  </a:cubicBezTo>
                  <a:cubicBezTo>
                    <a:pt x="363" y="460"/>
                    <a:pt x="460" y="354"/>
                    <a:pt x="460" y="230"/>
                  </a:cubicBezTo>
                  <a:cubicBezTo>
                    <a:pt x="460" y="106"/>
                    <a:pt x="354" y="0"/>
                    <a:pt x="230" y="8"/>
                  </a:cubicBezTo>
                  <a:close/>
                  <a:moveTo>
                    <a:pt x="230" y="35"/>
                  </a:moveTo>
                  <a:lnTo>
                    <a:pt x="230" y="35"/>
                  </a:lnTo>
                  <a:cubicBezTo>
                    <a:pt x="256" y="35"/>
                    <a:pt x="291" y="44"/>
                    <a:pt x="319" y="53"/>
                  </a:cubicBezTo>
                  <a:cubicBezTo>
                    <a:pt x="291" y="106"/>
                    <a:pt x="291" y="106"/>
                    <a:pt x="291" y="106"/>
                  </a:cubicBezTo>
                  <a:cubicBezTo>
                    <a:pt x="275" y="97"/>
                    <a:pt x="247" y="97"/>
                    <a:pt x="230" y="97"/>
                  </a:cubicBezTo>
                  <a:cubicBezTo>
                    <a:pt x="203" y="97"/>
                    <a:pt x="185" y="97"/>
                    <a:pt x="168" y="106"/>
                  </a:cubicBezTo>
                  <a:cubicBezTo>
                    <a:pt x="141" y="53"/>
                    <a:pt x="141" y="53"/>
                    <a:pt x="141" y="53"/>
                  </a:cubicBezTo>
                  <a:cubicBezTo>
                    <a:pt x="168" y="44"/>
                    <a:pt x="194" y="35"/>
                    <a:pt x="230" y="35"/>
                  </a:cubicBezTo>
                  <a:close/>
                  <a:moveTo>
                    <a:pt x="106" y="292"/>
                  </a:moveTo>
                  <a:lnTo>
                    <a:pt x="106" y="292"/>
                  </a:lnTo>
                  <a:cubicBezTo>
                    <a:pt x="53" y="327"/>
                    <a:pt x="53" y="327"/>
                    <a:pt x="53" y="327"/>
                  </a:cubicBezTo>
                  <a:cubicBezTo>
                    <a:pt x="35" y="301"/>
                    <a:pt x="35" y="265"/>
                    <a:pt x="35" y="239"/>
                  </a:cubicBezTo>
                  <a:cubicBezTo>
                    <a:pt x="26" y="204"/>
                    <a:pt x="35" y="167"/>
                    <a:pt x="53" y="141"/>
                  </a:cubicBezTo>
                  <a:cubicBezTo>
                    <a:pt x="106" y="167"/>
                    <a:pt x="106" y="167"/>
                    <a:pt x="106" y="167"/>
                  </a:cubicBezTo>
                  <a:cubicBezTo>
                    <a:pt x="97" y="185"/>
                    <a:pt x="88" y="212"/>
                    <a:pt x="88" y="230"/>
                  </a:cubicBezTo>
                  <a:cubicBezTo>
                    <a:pt x="88" y="257"/>
                    <a:pt x="97" y="274"/>
                    <a:pt x="106" y="292"/>
                  </a:cubicBezTo>
                  <a:close/>
                  <a:moveTo>
                    <a:pt x="230" y="433"/>
                  </a:moveTo>
                  <a:lnTo>
                    <a:pt x="230" y="433"/>
                  </a:lnTo>
                  <a:cubicBezTo>
                    <a:pt x="194" y="433"/>
                    <a:pt x="168" y="425"/>
                    <a:pt x="141" y="407"/>
                  </a:cubicBezTo>
                  <a:cubicBezTo>
                    <a:pt x="168" y="354"/>
                    <a:pt x="168" y="354"/>
                    <a:pt x="168" y="354"/>
                  </a:cubicBezTo>
                  <a:cubicBezTo>
                    <a:pt x="185" y="363"/>
                    <a:pt x="203" y="372"/>
                    <a:pt x="230" y="372"/>
                  </a:cubicBezTo>
                  <a:cubicBezTo>
                    <a:pt x="247" y="372"/>
                    <a:pt x="275" y="363"/>
                    <a:pt x="291" y="354"/>
                  </a:cubicBezTo>
                  <a:cubicBezTo>
                    <a:pt x="319" y="407"/>
                    <a:pt x="319" y="407"/>
                    <a:pt x="319" y="407"/>
                  </a:cubicBezTo>
                  <a:cubicBezTo>
                    <a:pt x="291" y="425"/>
                    <a:pt x="266" y="433"/>
                    <a:pt x="230" y="433"/>
                  </a:cubicBezTo>
                  <a:close/>
                  <a:moveTo>
                    <a:pt x="230" y="345"/>
                  </a:moveTo>
                  <a:lnTo>
                    <a:pt x="230" y="345"/>
                  </a:lnTo>
                  <a:cubicBezTo>
                    <a:pt x="168" y="345"/>
                    <a:pt x="124" y="292"/>
                    <a:pt x="124" y="230"/>
                  </a:cubicBezTo>
                  <a:cubicBezTo>
                    <a:pt x="124" y="167"/>
                    <a:pt x="168" y="123"/>
                    <a:pt x="230" y="123"/>
                  </a:cubicBezTo>
                  <a:cubicBezTo>
                    <a:pt x="291" y="123"/>
                    <a:pt x="336" y="167"/>
                    <a:pt x="336" y="230"/>
                  </a:cubicBezTo>
                  <a:cubicBezTo>
                    <a:pt x="336" y="292"/>
                    <a:pt x="291" y="345"/>
                    <a:pt x="230" y="345"/>
                  </a:cubicBezTo>
                  <a:close/>
                  <a:moveTo>
                    <a:pt x="354" y="292"/>
                  </a:moveTo>
                  <a:lnTo>
                    <a:pt x="354" y="292"/>
                  </a:lnTo>
                  <a:cubicBezTo>
                    <a:pt x="363" y="274"/>
                    <a:pt x="372" y="257"/>
                    <a:pt x="372" y="230"/>
                  </a:cubicBezTo>
                  <a:cubicBezTo>
                    <a:pt x="372" y="212"/>
                    <a:pt x="363" y="185"/>
                    <a:pt x="354" y="167"/>
                  </a:cubicBezTo>
                  <a:cubicBezTo>
                    <a:pt x="407" y="141"/>
                    <a:pt x="407" y="141"/>
                    <a:pt x="407" y="141"/>
                  </a:cubicBezTo>
                  <a:cubicBezTo>
                    <a:pt x="416" y="167"/>
                    <a:pt x="425" y="195"/>
                    <a:pt x="425" y="230"/>
                  </a:cubicBezTo>
                  <a:cubicBezTo>
                    <a:pt x="425" y="265"/>
                    <a:pt x="416" y="292"/>
                    <a:pt x="407" y="327"/>
                  </a:cubicBezTo>
                  <a:lnTo>
                    <a:pt x="354" y="2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/>
              <a:endParaRPr lang="en-US" sz="105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22" name="Freeform 97"/>
            <p:cNvSpPr>
              <a:spLocks noChangeArrowheads="1"/>
            </p:cNvSpPr>
            <p:nvPr/>
          </p:nvSpPr>
          <p:spPr bwMode="auto">
            <a:xfrm>
              <a:off x="4846176" y="2471121"/>
              <a:ext cx="394239" cy="338417"/>
            </a:xfrm>
            <a:custGeom>
              <a:avLst/>
              <a:gdLst>
                <a:gd name="T0" fmla="*/ 230 w 497"/>
                <a:gd name="T1" fmla="*/ 231 h 426"/>
                <a:gd name="T2" fmla="*/ 230 w 497"/>
                <a:gd name="T3" fmla="*/ 231 h 426"/>
                <a:gd name="T4" fmla="*/ 274 w 497"/>
                <a:gd name="T5" fmla="*/ 231 h 426"/>
                <a:gd name="T6" fmla="*/ 274 w 497"/>
                <a:gd name="T7" fmla="*/ 275 h 426"/>
                <a:gd name="T8" fmla="*/ 496 w 497"/>
                <a:gd name="T9" fmla="*/ 275 h 426"/>
                <a:gd name="T10" fmla="*/ 487 w 497"/>
                <a:gd name="T11" fmla="*/ 133 h 426"/>
                <a:gd name="T12" fmla="*/ 443 w 497"/>
                <a:gd name="T13" fmla="*/ 80 h 426"/>
                <a:gd name="T14" fmla="*/ 363 w 497"/>
                <a:gd name="T15" fmla="*/ 80 h 426"/>
                <a:gd name="T16" fmla="*/ 337 w 497"/>
                <a:gd name="T17" fmla="*/ 27 h 426"/>
                <a:gd name="T18" fmla="*/ 300 w 497"/>
                <a:gd name="T19" fmla="*/ 0 h 426"/>
                <a:gd name="T20" fmla="*/ 194 w 497"/>
                <a:gd name="T21" fmla="*/ 0 h 426"/>
                <a:gd name="T22" fmla="*/ 168 w 497"/>
                <a:gd name="T23" fmla="*/ 27 h 426"/>
                <a:gd name="T24" fmla="*/ 133 w 497"/>
                <a:gd name="T25" fmla="*/ 80 h 426"/>
                <a:gd name="T26" fmla="*/ 53 w 497"/>
                <a:gd name="T27" fmla="*/ 80 h 426"/>
                <a:gd name="T28" fmla="*/ 9 w 497"/>
                <a:gd name="T29" fmla="*/ 133 h 426"/>
                <a:gd name="T30" fmla="*/ 0 w 497"/>
                <a:gd name="T31" fmla="*/ 275 h 426"/>
                <a:gd name="T32" fmla="*/ 230 w 497"/>
                <a:gd name="T33" fmla="*/ 275 h 426"/>
                <a:gd name="T34" fmla="*/ 230 w 497"/>
                <a:gd name="T35" fmla="*/ 231 h 426"/>
                <a:gd name="T36" fmla="*/ 186 w 497"/>
                <a:gd name="T37" fmla="*/ 53 h 426"/>
                <a:gd name="T38" fmla="*/ 186 w 497"/>
                <a:gd name="T39" fmla="*/ 53 h 426"/>
                <a:gd name="T40" fmla="*/ 212 w 497"/>
                <a:gd name="T41" fmla="*/ 36 h 426"/>
                <a:gd name="T42" fmla="*/ 284 w 497"/>
                <a:gd name="T43" fmla="*/ 36 h 426"/>
                <a:gd name="T44" fmla="*/ 309 w 497"/>
                <a:gd name="T45" fmla="*/ 53 h 426"/>
                <a:gd name="T46" fmla="*/ 319 w 497"/>
                <a:gd name="T47" fmla="*/ 80 h 426"/>
                <a:gd name="T48" fmla="*/ 177 w 497"/>
                <a:gd name="T49" fmla="*/ 80 h 426"/>
                <a:gd name="T50" fmla="*/ 186 w 497"/>
                <a:gd name="T51" fmla="*/ 53 h 426"/>
                <a:gd name="T52" fmla="*/ 274 w 497"/>
                <a:gd name="T53" fmla="*/ 355 h 426"/>
                <a:gd name="T54" fmla="*/ 274 w 497"/>
                <a:gd name="T55" fmla="*/ 355 h 426"/>
                <a:gd name="T56" fmla="*/ 230 w 497"/>
                <a:gd name="T57" fmla="*/ 355 h 426"/>
                <a:gd name="T58" fmla="*/ 230 w 497"/>
                <a:gd name="T59" fmla="*/ 302 h 426"/>
                <a:gd name="T60" fmla="*/ 9 w 497"/>
                <a:gd name="T61" fmla="*/ 302 h 426"/>
                <a:gd name="T62" fmla="*/ 17 w 497"/>
                <a:gd name="T63" fmla="*/ 381 h 426"/>
                <a:gd name="T64" fmla="*/ 62 w 497"/>
                <a:gd name="T65" fmla="*/ 425 h 426"/>
                <a:gd name="T66" fmla="*/ 434 w 497"/>
                <a:gd name="T67" fmla="*/ 425 h 426"/>
                <a:gd name="T68" fmla="*/ 478 w 497"/>
                <a:gd name="T69" fmla="*/ 381 h 426"/>
                <a:gd name="T70" fmla="*/ 487 w 497"/>
                <a:gd name="T71" fmla="*/ 302 h 426"/>
                <a:gd name="T72" fmla="*/ 274 w 497"/>
                <a:gd name="T73" fmla="*/ 302 h 426"/>
                <a:gd name="T74" fmla="*/ 274 w 497"/>
                <a:gd name="T75" fmla="*/ 35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7" h="426">
                  <a:moveTo>
                    <a:pt x="230" y="231"/>
                  </a:moveTo>
                  <a:lnTo>
                    <a:pt x="230" y="231"/>
                  </a:lnTo>
                  <a:cubicBezTo>
                    <a:pt x="274" y="231"/>
                    <a:pt x="274" y="231"/>
                    <a:pt x="274" y="231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496" y="275"/>
                    <a:pt x="496" y="275"/>
                    <a:pt x="496" y="275"/>
                  </a:cubicBezTo>
                  <a:cubicBezTo>
                    <a:pt x="496" y="275"/>
                    <a:pt x="496" y="168"/>
                    <a:pt x="487" y="133"/>
                  </a:cubicBezTo>
                  <a:cubicBezTo>
                    <a:pt x="487" y="97"/>
                    <a:pt x="478" y="80"/>
                    <a:pt x="443" y="80"/>
                  </a:cubicBezTo>
                  <a:cubicBezTo>
                    <a:pt x="363" y="80"/>
                    <a:pt x="363" y="80"/>
                    <a:pt x="363" y="80"/>
                  </a:cubicBezTo>
                  <a:cubicBezTo>
                    <a:pt x="345" y="53"/>
                    <a:pt x="337" y="27"/>
                    <a:pt x="337" y="27"/>
                  </a:cubicBezTo>
                  <a:cubicBezTo>
                    <a:pt x="328" y="9"/>
                    <a:pt x="319" y="0"/>
                    <a:pt x="300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77" y="0"/>
                    <a:pt x="168" y="9"/>
                    <a:pt x="168" y="27"/>
                  </a:cubicBezTo>
                  <a:cubicBezTo>
                    <a:pt x="159" y="27"/>
                    <a:pt x="150" y="53"/>
                    <a:pt x="13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17" y="80"/>
                    <a:pt x="9" y="97"/>
                    <a:pt x="9" y="133"/>
                  </a:cubicBezTo>
                  <a:cubicBezTo>
                    <a:pt x="0" y="168"/>
                    <a:pt x="0" y="275"/>
                    <a:pt x="0" y="275"/>
                  </a:cubicBezTo>
                  <a:cubicBezTo>
                    <a:pt x="230" y="275"/>
                    <a:pt x="230" y="275"/>
                    <a:pt x="230" y="275"/>
                  </a:cubicBezTo>
                  <a:lnTo>
                    <a:pt x="230" y="231"/>
                  </a:lnTo>
                  <a:close/>
                  <a:moveTo>
                    <a:pt x="186" y="53"/>
                  </a:moveTo>
                  <a:lnTo>
                    <a:pt x="186" y="53"/>
                  </a:lnTo>
                  <a:cubicBezTo>
                    <a:pt x="194" y="44"/>
                    <a:pt x="194" y="36"/>
                    <a:pt x="212" y="36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300" y="36"/>
                    <a:pt x="300" y="44"/>
                    <a:pt x="309" y="53"/>
                  </a:cubicBezTo>
                  <a:cubicBezTo>
                    <a:pt x="309" y="53"/>
                    <a:pt x="319" y="71"/>
                    <a:pt x="319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86" y="71"/>
                    <a:pt x="186" y="53"/>
                    <a:pt x="186" y="53"/>
                  </a:cubicBezTo>
                  <a:close/>
                  <a:moveTo>
                    <a:pt x="274" y="355"/>
                  </a:moveTo>
                  <a:lnTo>
                    <a:pt x="274" y="355"/>
                  </a:lnTo>
                  <a:cubicBezTo>
                    <a:pt x="230" y="355"/>
                    <a:pt x="230" y="355"/>
                    <a:pt x="230" y="355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2"/>
                    <a:pt x="17" y="346"/>
                    <a:pt x="17" y="381"/>
                  </a:cubicBezTo>
                  <a:cubicBezTo>
                    <a:pt x="17" y="399"/>
                    <a:pt x="26" y="425"/>
                    <a:pt x="62" y="425"/>
                  </a:cubicBezTo>
                  <a:cubicBezTo>
                    <a:pt x="434" y="425"/>
                    <a:pt x="434" y="425"/>
                    <a:pt x="434" y="425"/>
                  </a:cubicBezTo>
                  <a:cubicBezTo>
                    <a:pt x="469" y="425"/>
                    <a:pt x="478" y="399"/>
                    <a:pt x="478" y="381"/>
                  </a:cubicBezTo>
                  <a:cubicBezTo>
                    <a:pt x="478" y="346"/>
                    <a:pt x="487" y="302"/>
                    <a:pt x="487" y="302"/>
                  </a:cubicBezTo>
                  <a:cubicBezTo>
                    <a:pt x="274" y="302"/>
                    <a:pt x="274" y="302"/>
                    <a:pt x="274" y="302"/>
                  </a:cubicBezTo>
                  <a:lnTo>
                    <a:pt x="274" y="3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/>
              <a:endParaRPr lang="en-US" sz="105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23" name="Freeform 102"/>
            <p:cNvSpPr>
              <a:spLocks noChangeArrowheads="1"/>
            </p:cNvSpPr>
            <p:nvPr/>
          </p:nvSpPr>
          <p:spPr bwMode="auto">
            <a:xfrm>
              <a:off x="9508302" y="2495895"/>
              <a:ext cx="394239" cy="352371"/>
            </a:xfrm>
            <a:custGeom>
              <a:avLst/>
              <a:gdLst>
                <a:gd name="T0" fmla="*/ 80 w 498"/>
                <a:gd name="T1" fmla="*/ 151 h 445"/>
                <a:gd name="T2" fmla="*/ 80 w 498"/>
                <a:gd name="T3" fmla="*/ 151 h 445"/>
                <a:gd name="T4" fmla="*/ 142 w 498"/>
                <a:gd name="T5" fmla="*/ 169 h 445"/>
                <a:gd name="T6" fmla="*/ 151 w 498"/>
                <a:gd name="T7" fmla="*/ 169 h 445"/>
                <a:gd name="T8" fmla="*/ 195 w 498"/>
                <a:gd name="T9" fmla="*/ 134 h 445"/>
                <a:gd name="T10" fmla="*/ 195 w 498"/>
                <a:gd name="T11" fmla="*/ 125 h 445"/>
                <a:gd name="T12" fmla="*/ 178 w 498"/>
                <a:gd name="T13" fmla="*/ 107 h 445"/>
                <a:gd name="T14" fmla="*/ 275 w 498"/>
                <a:gd name="T15" fmla="*/ 10 h 445"/>
                <a:gd name="T16" fmla="*/ 195 w 498"/>
                <a:gd name="T17" fmla="*/ 0 h 445"/>
                <a:gd name="T18" fmla="*/ 107 w 498"/>
                <a:gd name="T19" fmla="*/ 54 h 445"/>
                <a:gd name="T20" fmla="*/ 72 w 498"/>
                <a:gd name="T21" fmla="*/ 81 h 445"/>
                <a:gd name="T22" fmla="*/ 53 w 498"/>
                <a:gd name="T23" fmla="*/ 116 h 445"/>
                <a:gd name="T24" fmla="*/ 18 w 498"/>
                <a:gd name="T25" fmla="*/ 125 h 445"/>
                <a:gd name="T26" fmla="*/ 0 w 498"/>
                <a:gd name="T27" fmla="*/ 143 h 445"/>
                <a:gd name="T28" fmla="*/ 0 w 498"/>
                <a:gd name="T29" fmla="*/ 151 h 445"/>
                <a:gd name="T30" fmla="*/ 36 w 498"/>
                <a:gd name="T31" fmla="*/ 187 h 445"/>
                <a:gd name="T32" fmla="*/ 53 w 498"/>
                <a:gd name="T33" fmla="*/ 196 h 445"/>
                <a:gd name="T34" fmla="*/ 72 w 498"/>
                <a:gd name="T35" fmla="*/ 178 h 445"/>
                <a:gd name="T36" fmla="*/ 80 w 498"/>
                <a:gd name="T37" fmla="*/ 151 h 445"/>
                <a:gd name="T38" fmla="*/ 222 w 498"/>
                <a:gd name="T39" fmla="*/ 160 h 445"/>
                <a:gd name="T40" fmla="*/ 222 w 498"/>
                <a:gd name="T41" fmla="*/ 160 h 445"/>
                <a:gd name="T42" fmla="*/ 213 w 498"/>
                <a:gd name="T43" fmla="*/ 160 h 445"/>
                <a:gd name="T44" fmla="*/ 178 w 498"/>
                <a:gd name="T45" fmla="*/ 187 h 445"/>
                <a:gd name="T46" fmla="*/ 169 w 498"/>
                <a:gd name="T47" fmla="*/ 204 h 445"/>
                <a:gd name="T48" fmla="*/ 381 w 498"/>
                <a:gd name="T49" fmla="*/ 435 h 445"/>
                <a:gd name="T50" fmla="*/ 399 w 498"/>
                <a:gd name="T51" fmla="*/ 435 h 445"/>
                <a:gd name="T52" fmla="*/ 426 w 498"/>
                <a:gd name="T53" fmla="*/ 417 h 445"/>
                <a:gd name="T54" fmla="*/ 426 w 498"/>
                <a:gd name="T55" fmla="*/ 400 h 445"/>
                <a:gd name="T56" fmla="*/ 222 w 498"/>
                <a:gd name="T57" fmla="*/ 160 h 445"/>
                <a:gd name="T58" fmla="*/ 497 w 498"/>
                <a:gd name="T59" fmla="*/ 63 h 445"/>
                <a:gd name="T60" fmla="*/ 497 w 498"/>
                <a:gd name="T61" fmla="*/ 63 h 445"/>
                <a:gd name="T62" fmla="*/ 479 w 498"/>
                <a:gd name="T63" fmla="*/ 54 h 445"/>
                <a:gd name="T64" fmla="*/ 461 w 498"/>
                <a:gd name="T65" fmla="*/ 89 h 445"/>
                <a:gd name="T66" fmla="*/ 408 w 498"/>
                <a:gd name="T67" fmla="*/ 107 h 445"/>
                <a:gd name="T68" fmla="*/ 399 w 498"/>
                <a:gd name="T69" fmla="*/ 63 h 445"/>
                <a:gd name="T70" fmla="*/ 417 w 498"/>
                <a:gd name="T71" fmla="*/ 19 h 445"/>
                <a:gd name="T72" fmla="*/ 408 w 498"/>
                <a:gd name="T73" fmla="*/ 10 h 445"/>
                <a:gd name="T74" fmla="*/ 337 w 498"/>
                <a:gd name="T75" fmla="*/ 72 h 445"/>
                <a:gd name="T76" fmla="*/ 319 w 498"/>
                <a:gd name="T77" fmla="*/ 151 h 445"/>
                <a:gd name="T78" fmla="*/ 284 w 498"/>
                <a:gd name="T79" fmla="*/ 187 h 445"/>
                <a:gd name="T80" fmla="*/ 319 w 498"/>
                <a:gd name="T81" fmla="*/ 231 h 445"/>
                <a:gd name="T82" fmla="*/ 364 w 498"/>
                <a:gd name="T83" fmla="*/ 187 h 445"/>
                <a:gd name="T84" fmla="*/ 408 w 498"/>
                <a:gd name="T85" fmla="*/ 178 h 445"/>
                <a:gd name="T86" fmla="*/ 488 w 498"/>
                <a:gd name="T87" fmla="*/ 143 h 445"/>
                <a:gd name="T88" fmla="*/ 497 w 498"/>
                <a:gd name="T89" fmla="*/ 63 h 445"/>
                <a:gd name="T90" fmla="*/ 72 w 498"/>
                <a:gd name="T91" fmla="*/ 400 h 445"/>
                <a:gd name="T92" fmla="*/ 72 w 498"/>
                <a:gd name="T93" fmla="*/ 400 h 445"/>
                <a:gd name="T94" fmla="*/ 72 w 498"/>
                <a:gd name="T95" fmla="*/ 417 h 445"/>
                <a:gd name="T96" fmla="*/ 89 w 498"/>
                <a:gd name="T97" fmla="*/ 444 h 445"/>
                <a:gd name="T98" fmla="*/ 107 w 498"/>
                <a:gd name="T99" fmla="*/ 435 h 445"/>
                <a:gd name="T100" fmla="*/ 231 w 498"/>
                <a:gd name="T101" fmla="*/ 320 h 445"/>
                <a:gd name="T102" fmla="*/ 195 w 498"/>
                <a:gd name="T103" fmla="*/ 275 h 445"/>
                <a:gd name="T104" fmla="*/ 72 w 498"/>
                <a:gd name="T105" fmla="*/ 40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98" h="445">
                  <a:moveTo>
                    <a:pt x="80" y="151"/>
                  </a:moveTo>
                  <a:lnTo>
                    <a:pt x="80" y="151"/>
                  </a:lnTo>
                  <a:cubicBezTo>
                    <a:pt x="97" y="134"/>
                    <a:pt x="116" y="143"/>
                    <a:pt x="142" y="169"/>
                  </a:cubicBezTo>
                  <a:cubicBezTo>
                    <a:pt x="151" y="178"/>
                    <a:pt x="151" y="169"/>
                    <a:pt x="151" y="169"/>
                  </a:cubicBezTo>
                  <a:cubicBezTo>
                    <a:pt x="160" y="169"/>
                    <a:pt x="186" y="134"/>
                    <a:pt x="195" y="134"/>
                  </a:cubicBezTo>
                  <a:cubicBezTo>
                    <a:pt x="195" y="134"/>
                    <a:pt x="195" y="134"/>
                    <a:pt x="195" y="125"/>
                  </a:cubicBezTo>
                  <a:cubicBezTo>
                    <a:pt x="186" y="125"/>
                    <a:pt x="178" y="116"/>
                    <a:pt x="178" y="107"/>
                  </a:cubicBezTo>
                  <a:cubicBezTo>
                    <a:pt x="133" y="45"/>
                    <a:pt x="301" y="10"/>
                    <a:pt x="275" y="10"/>
                  </a:cubicBezTo>
                  <a:cubicBezTo>
                    <a:pt x="257" y="0"/>
                    <a:pt x="204" y="0"/>
                    <a:pt x="195" y="0"/>
                  </a:cubicBezTo>
                  <a:cubicBezTo>
                    <a:pt x="169" y="10"/>
                    <a:pt x="125" y="36"/>
                    <a:pt x="107" y="54"/>
                  </a:cubicBezTo>
                  <a:cubicBezTo>
                    <a:pt x="80" y="72"/>
                    <a:pt x="72" y="81"/>
                    <a:pt x="72" y="81"/>
                  </a:cubicBezTo>
                  <a:cubicBezTo>
                    <a:pt x="62" y="89"/>
                    <a:pt x="72" y="107"/>
                    <a:pt x="53" y="116"/>
                  </a:cubicBezTo>
                  <a:cubicBezTo>
                    <a:pt x="36" y="125"/>
                    <a:pt x="27" y="116"/>
                    <a:pt x="18" y="125"/>
                  </a:cubicBezTo>
                  <a:cubicBezTo>
                    <a:pt x="18" y="134"/>
                    <a:pt x="9" y="134"/>
                    <a:pt x="0" y="143"/>
                  </a:cubicBezTo>
                  <a:lnTo>
                    <a:pt x="0" y="151"/>
                  </a:lnTo>
                  <a:lnTo>
                    <a:pt x="36" y="187"/>
                  </a:lnTo>
                  <a:cubicBezTo>
                    <a:pt x="36" y="196"/>
                    <a:pt x="44" y="196"/>
                    <a:pt x="53" y="196"/>
                  </a:cubicBezTo>
                  <a:cubicBezTo>
                    <a:pt x="53" y="187"/>
                    <a:pt x="62" y="178"/>
                    <a:pt x="72" y="178"/>
                  </a:cubicBezTo>
                  <a:cubicBezTo>
                    <a:pt x="72" y="178"/>
                    <a:pt x="72" y="151"/>
                    <a:pt x="80" y="151"/>
                  </a:cubicBezTo>
                  <a:close/>
                  <a:moveTo>
                    <a:pt x="222" y="160"/>
                  </a:moveTo>
                  <a:lnTo>
                    <a:pt x="222" y="160"/>
                  </a:lnTo>
                  <a:cubicBezTo>
                    <a:pt x="213" y="160"/>
                    <a:pt x="213" y="160"/>
                    <a:pt x="213" y="160"/>
                  </a:cubicBezTo>
                  <a:cubicBezTo>
                    <a:pt x="178" y="187"/>
                    <a:pt x="178" y="187"/>
                    <a:pt x="178" y="187"/>
                  </a:cubicBezTo>
                  <a:cubicBezTo>
                    <a:pt x="169" y="196"/>
                    <a:pt x="169" y="196"/>
                    <a:pt x="169" y="204"/>
                  </a:cubicBezTo>
                  <a:cubicBezTo>
                    <a:pt x="381" y="435"/>
                    <a:pt x="381" y="435"/>
                    <a:pt x="381" y="435"/>
                  </a:cubicBezTo>
                  <a:cubicBezTo>
                    <a:pt x="381" y="444"/>
                    <a:pt x="391" y="444"/>
                    <a:pt x="399" y="435"/>
                  </a:cubicBezTo>
                  <a:cubicBezTo>
                    <a:pt x="426" y="417"/>
                    <a:pt x="426" y="417"/>
                    <a:pt x="426" y="417"/>
                  </a:cubicBezTo>
                  <a:cubicBezTo>
                    <a:pt x="426" y="408"/>
                    <a:pt x="426" y="400"/>
                    <a:pt x="426" y="400"/>
                  </a:cubicBezTo>
                  <a:lnTo>
                    <a:pt x="222" y="160"/>
                  </a:lnTo>
                  <a:close/>
                  <a:moveTo>
                    <a:pt x="497" y="63"/>
                  </a:moveTo>
                  <a:lnTo>
                    <a:pt x="497" y="63"/>
                  </a:lnTo>
                  <a:cubicBezTo>
                    <a:pt x="488" y="45"/>
                    <a:pt x="488" y="54"/>
                    <a:pt x="479" y="54"/>
                  </a:cubicBezTo>
                  <a:cubicBezTo>
                    <a:pt x="479" y="63"/>
                    <a:pt x="461" y="81"/>
                    <a:pt x="461" y="89"/>
                  </a:cubicBezTo>
                  <a:cubicBezTo>
                    <a:pt x="452" y="107"/>
                    <a:pt x="435" y="125"/>
                    <a:pt x="408" y="107"/>
                  </a:cubicBezTo>
                  <a:cubicBezTo>
                    <a:pt x="381" y="81"/>
                    <a:pt x="391" y="72"/>
                    <a:pt x="399" y="63"/>
                  </a:cubicBezTo>
                  <a:cubicBezTo>
                    <a:pt x="399" y="54"/>
                    <a:pt x="417" y="28"/>
                    <a:pt x="417" y="19"/>
                  </a:cubicBezTo>
                  <a:cubicBezTo>
                    <a:pt x="426" y="19"/>
                    <a:pt x="417" y="10"/>
                    <a:pt x="408" y="10"/>
                  </a:cubicBezTo>
                  <a:cubicBezTo>
                    <a:pt x="399" y="19"/>
                    <a:pt x="346" y="36"/>
                    <a:pt x="337" y="72"/>
                  </a:cubicBezTo>
                  <a:cubicBezTo>
                    <a:pt x="328" y="98"/>
                    <a:pt x="346" y="125"/>
                    <a:pt x="319" y="151"/>
                  </a:cubicBezTo>
                  <a:cubicBezTo>
                    <a:pt x="284" y="187"/>
                    <a:pt x="284" y="187"/>
                    <a:pt x="284" y="187"/>
                  </a:cubicBezTo>
                  <a:cubicBezTo>
                    <a:pt x="319" y="231"/>
                    <a:pt x="319" y="231"/>
                    <a:pt x="319" y="231"/>
                  </a:cubicBezTo>
                  <a:cubicBezTo>
                    <a:pt x="364" y="187"/>
                    <a:pt x="364" y="187"/>
                    <a:pt x="364" y="187"/>
                  </a:cubicBezTo>
                  <a:cubicBezTo>
                    <a:pt x="372" y="178"/>
                    <a:pt x="391" y="169"/>
                    <a:pt x="408" y="178"/>
                  </a:cubicBezTo>
                  <a:cubicBezTo>
                    <a:pt x="452" y="187"/>
                    <a:pt x="470" y="169"/>
                    <a:pt x="488" y="143"/>
                  </a:cubicBezTo>
                  <a:cubicBezTo>
                    <a:pt x="497" y="116"/>
                    <a:pt x="497" y="72"/>
                    <a:pt x="497" y="63"/>
                  </a:cubicBezTo>
                  <a:close/>
                  <a:moveTo>
                    <a:pt x="72" y="400"/>
                  </a:moveTo>
                  <a:lnTo>
                    <a:pt x="72" y="400"/>
                  </a:lnTo>
                  <a:cubicBezTo>
                    <a:pt x="62" y="408"/>
                    <a:pt x="62" y="417"/>
                    <a:pt x="72" y="417"/>
                  </a:cubicBezTo>
                  <a:cubicBezTo>
                    <a:pt x="89" y="444"/>
                    <a:pt x="89" y="444"/>
                    <a:pt x="89" y="444"/>
                  </a:cubicBezTo>
                  <a:cubicBezTo>
                    <a:pt x="97" y="444"/>
                    <a:pt x="107" y="444"/>
                    <a:pt x="107" y="435"/>
                  </a:cubicBezTo>
                  <a:cubicBezTo>
                    <a:pt x="231" y="320"/>
                    <a:pt x="231" y="320"/>
                    <a:pt x="231" y="320"/>
                  </a:cubicBezTo>
                  <a:cubicBezTo>
                    <a:pt x="195" y="275"/>
                    <a:pt x="195" y="275"/>
                    <a:pt x="195" y="275"/>
                  </a:cubicBezTo>
                  <a:lnTo>
                    <a:pt x="72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/>
              <a:endParaRPr lang="en-US" sz="105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24" name="Freeform 104"/>
            <p:cNvSpPr>
              <a:spLocks noChangeArrowheads="1"/>
            </p:cNvSpPr>
            <p:nvPr/>
          </p:nvSpPr>
          <p:spPr bwMode="auto">
            <a:xfrm>
              <a:off x="2396707" y="2506810"/>
              <a:ext cx="394239" cy="265151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/>
              <a:endParaRPr lang="en-US" sz="105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7" t="45612" r="46939" b="16614"/>
          <a:stretch>
            <a:fillRect/>
          </a:stretch>
        </p:blipFill>
        <p:spPr>
          <a:xfrm>
            <a:off x="1219728" y="1061484"/>
            <a:ext cx="10121781" cy="4691047"/>
          </a:xfrm>
          <a:prstGeom prst="rect">
            <a:avLst/>
          </a:prstGeom>
          <a:effectLst>
            <a:outerShdw blurRad="50800" dist="63500" dir="5400000" sx="102000" sy="102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845" y="2547412"/>
            <a:ext cx="6681393" cy="171918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34" y="1562674"/>
            <a:ext cx="9306185" cy="4743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15" r="30372"/>
          <a:stretch>
            <a:fillRect/>
          </a:stretch>
        </p:blipFill>
        <p:spPr>
          <a:xfrm>
            <a:off x="1097281" y="616421"/>
            <a:ext cx="3465096" cy="562515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915894" y="2686097"/>
            <a:ext cx="1418197" cy="769441"/>
          </a:xfrm>
          <a:prstGeom prst="rect">
            <a:avLst/>
          </a:prstGeom>
          <a:noFill/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0 1</a:t>
            </a:r>
            <a:endParaRPr lang="zh-CN" altLang="en-US" sz="4400" dirty="0">
              <a:solidFill>
                <a:schemeClr val="bg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15894" y="3789911"/>
            <a:ext cx="1418197" cy="769441"/>
          </a:xfrm>
          <a:prstGeom prst="rect">
            <a:avLst/>
          </a:prstGeom>
          <a:noFill/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0 2</a:t>
            </a:r>
            <a:endParaRPr lang="zh-CN" altLang="en-US" sz="4400" dirty="0">
              <a:solidFill>
                <a:schemeClr val="bg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5894" y="4893725"/>
            <a:ext cx="1418197" cy="769441"/>
          </a:xfrm>
          <a:prstGeom prst="rect">
            <a:avLst/>
          </a:prstGeom>
          <a:noFill/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0 3</a:t>
            </a:r>
            <a:endParaRPr lang="zh-CN" altLang="en-US" sz="4400" dirty="0">
              <a:solidFill>
                <a:schemeClr val="bg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6295473" y="2760115"/>
            <a:ext cx="4601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295473" y="3823573"/>
            <a:ext cx="4601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63557" y="4957320"/>
            <a:ext cx="4601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15" name="矩形 23"/>
          <p:cNvSpPr>
            <a:spLocks noChangeArrowheads="1"/>
          </p:cNvSpPr>
          <p:nvPr/>
        </p:nvSpPr>
        <p:spPr bwMode="auto">
          <a:xfrm>
            <a:off x="4915894" y="1760279"/>
            <a:ext cx="6127243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problem at once. I can</a:t>
            </a:r>
            <a:endParaRPr lang="zh-CN" altLang="en-US" sz="12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915895" y="1256282"/>
            <a:ext cx="384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ADD YOUR TITTLE  HERE</a:t>
            </a:r>
            <a:endParaRPr lang="zh-CN" altLang="en-US" sz="20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rot="3565964">
            <a:off x="1994157" y="-50269"/>
            <a:ext cx="2919663" cy="2516951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8" name="等腰三角形 7"/>
          <p:cNvSpPr/>
          <p:nvPr/>
        </p:nvSpPr>
        <p:spPr>
          <a:xfrm rot="3565964">
            <a:off x="3559383" y="84637"/>
            <a:ext cx="2168643" cy="1869520"/>
          </a:xfrm>
          <a:prstGeom prst="triangle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10" name="矩形 23"/>
          <p:cNvSpPr>
            <a:spLocks noChangeArrowheads="1"/>
          </p:cNvSpPr>
          <p:nvPr/>
        </p:nvSpPr>
        <p:spPr bwMode="auto">
          <a:xfrm>
            <a:off x="5189811" y="3469676"/>
            <a:ext cx="5754854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problem at once. I can do for twelve </a:t>
            </a: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this day only and not tackle my whole life problem at once. I can do for twelve hours that</a:t>
            </a:r>
            <a:endParaRPr lang="zh-CN" altLang="en-US" sz="12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189812" y="2677839"/>
            <a:ext cx="4333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ADD YOUR TITTLE  HERE</a:t>
            </a:r>
            <a:endParaRPr lang="zh-CN" altLang="en-US" sz="24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2" name="矩形 23"/>
          <p:cNvSpPr>
            <a:spLocks noChangeArrowheads="1"/>
          </p:cNvSpPr>
          <p:nvPr/>
        </p:nvSpPr>
        <p:spPr bwMode="auto">
          <a:xfrm>
            <a:off x="5189811" y="4459851"/>
            <a:ext cx="4910792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problem at once. I can do for twelve </a:t>
            </a:r>
            <a:r>
              <a:rPr lang="en-US" altLang="zh-CN" sz="12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this day only and not tackle my whole life problem at once. I can do for twelve hours that</a:t>
            </a:r>
            <a:endParaRPr lang="zh-CN" altLang="en-US" sz="12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" y="0"/>
            <a:ext cx="4864703" cy="6858000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6742" y="2566891"/>
            <a:ext cx="3686179" cy="923330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635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bg1"/>
                </a:solidFill>
                <a:latin typeface="Corbel" panose="020B0503020204020204" charset="0"/>
                <a:ea typeface="Corbel" panose="020B0503020204020204" charset="0"/>
              </a:rPr>
              <a:t>CONTENT</a:t>
            </a:r>
            <a:endParaRPr lang="zh-CN" altLang="en-US" sz="5400" dirty="0">
              <a:solidFill>
                <a:schemeClr val="bg1"/>
              </a:solidFill>
              <a:latin typeface="Corbel" panose="020B0503020204020204" charset="0"/>
              <a:ea typeface="Corbel" panose="020B05030202040202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962353" y="0"/>
            <a:ext cx="171157" cy="5805991"/>
            <a:chOff x="5160495" y="-45960"/>
            <a:chExt cx="171157" cy="5805991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247248" y="-45960"/>
              <a:ext cx="0" cy="5805991"/>
            </a:xfrm>
            <a:prstGeom prst="line">
              <a:avLst/>
            </a:prstGeom>
            <a:ln>
              <a:solidFill>
                <a:srgbClr val="C1A2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5162840" y="2229032"/>
              <a:ext cx="154745" cy="15474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orbel" panose="020B0503020204020204" charset="0"/>
                <a:ea typeface="Corbel" panose="020B0503020204020204" charset="0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5160495" y="3056685"/>
              <a:ext cx="154745" cy="15474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orbel" panose="020B0503020204020204" charset="0"/>
                <a:ea typeface="Corbel" panose="020B0503020204020204" charset="0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174562" y="3914817"/>
              <a:ext cx="154745" cy="15474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orbel" panose="020B0503020204020204" charset="0"/>
                <a:ea typeface="Corbel" panose="020B0503020204020204" charset="0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5176907" y="4772949"/>
              <a:ext cx="154745" cy="15474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orbel" panose="020B0503020204020204" charset="0"/>
                <a:ea typeface="Corbel" panose="020B0503020204020204" charset="0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5174562" y="5600602"/>
              <a:ext cx="154745" cy="15474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orbel" panose="020B0503020204020204" charset="0"/>
                <a:ea typeface="Corbel" panose="020B0503020204020204" charset="0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6567001" y="2430878"/>
            <a:ext cx="3323581" cy="369332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orbel" panose="020B0503020204020204" charset="0"/>
                <a:ea typeface="Corbel" panose="020B0503020204020204" charset="0"/>
              </a:rPr>
              <a:t>ADD TITTLE HERE</a:t>
            </a:r>
            <a:endParaRPr lang="zh-CN" altLang="en-US" dirty="0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12" name="矩形 23"/>
          <p:cNvSpPr>
            <a:spLocks noChangeArrowheads="1"/>
          </p:cNvSpPr>
          <p:nvPr/>
        </p:nvSpPr>
        <p:spPr bwMode="auto">
          <a:xfrm>
            <a:off x="6567001" y="2753186"/>
            <a:ext cx="4507984" cy="34624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latin typeface="Corbel" panose="020B0503020204020204" charset="0"/>
                <a:ea typeface="Corbel" panose="020B0503020204020204" charset="0"/>
              </a:rPr>
              <a:t>THIS IS A ART TEMPLATE , THANK YOU WATCHING THIS ONE.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567001" y="3305555"/>
            <a:ext cx="3323581" cy="369332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orbel" panose="020B0503020204020204" charset="0"/>
                <a:ea typeface="Corbel" panose="020B0503020204020204" charset="0"/>
              </a:rPr>
              <a:t>ADD TITTLE HERE</a:t>
            </a:r>
            <a:endParaRPr lang="zh-CN" altLang="en-US" dirty="0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567001" y="3627863"/>
            <a:ext cx="4507984" cy="34624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latin typeface="Corbel" panose="020B0503020204020204" charset="0"/>
                <a:ea typeface="Corbel" panose="020B0503020204020204" charset="0"/>
              </a:rPr>
              <a:t>THIS IS A ART TEMPLATE , THANK YOU WATCHING THIS ONE.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567001" y="4133208"/>
            <a:ext cx="3323581" cy="369332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orbel" panose="020B0503020204020204" charset="0"/>
                <a:ea typeface="Corbel" panose="020B0503020204020204" charset="0"/>
              </a:rPr>
              <a:t>ADD TITTLE HERE</a:t>
            </a:r>
            <a:endParaRPr lang="zh-CN" altLang="en-US" dirty="0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16" name="矩形 23"/>
          <p:cNvSpPr>
            <a:spLocks noChangeArrowheads="1"/>
          </p:cNvSpPr>
          <p:nvPr/>
        </p:nvSpPr>
        <p:spPr bwMode="auto">
          <a:xfrm>
            <a:off x="6567001" y="4455516"/>
            <a:ext cx="4507984" cy="34624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latin typeface="Corbel" panose="020B0503020204020204" charset="0"/>
                <a:ea typeface="Corbel" panose="020B0503020204020204" charset="0"/>
              </a:rPr>
              <a:t>THIS IS A ART TEMPLATE , THANK YOU WATCHING THIS ONE.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567001" y="5007885"/>
            <a:ext cx="3323581" cy="369332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Corbel" panose="020B0503020204020204" charset="0"/>
                <a:ea typeface="Corbel" panose="020B0503020204020204" charset="0"/>
              </a:rPr>
              <a:t>ADD TITTLE HERE</a:t>
            </a:r>
            <a:endParaRPr lang="zh-CN" altLang="en-US" dirty="0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567001" y="5330193"/>
            <a:ext cx="4507984" cy="34624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latin typeface="Corbel" panose="020B0503020204020204" charset="0"/>
                <a:ea typeface="Corbel" panose="020B0503020204020204" charset="0"/>
              </a:rPr>
              <a:t>THIS IS A ART TEMPLATE , THANK YOU WATCHING THIS ONE.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3" r="5838" b="10229"/>
          <a:stretch>
            <a:fillRect/>
          </a:stretch>
        </p:blipFill>
        <p:spPr>
          <a:xfrm>
            <a:off x="0" y="478303"/>
            <a:ext cx="12192000" cy="637969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603483" y="2252204"/>
            <a:ext cx="7266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latin typeface="华文新魏" panose="02010800040101010101" pitchFamily="2" charset="-122"/>
                <a:ea typeface="华文新魏" panose="02010800040101010101" pitchFamily="2" charset="-122"/>
              </a:rPr>
              <a:t>感 谢 您 的 观 看</a:t>
            </a:r>
          </a:p>
        </p:txBody>
      </p:sp>
      <p:sp>
        <p:nvSpPr>
          <p:cNvPr id="7" name="矩形 23"/>
          <p:cNvSpPr>
            <a:spLocks noChangeArrowheads="1"/>
          </p:cNvSpPr>
          <p:nvPr/>
        </p:nvSpPr>
        <p:spPr bwMode="auto">
          <a:xfrm>
            <a:off x="3135535" y="3091768"/>
            <a:ext cx="6089741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华文新魏" panose="02010800040101010101" pitchFamily="2" charset="-122"/>
                <a:ea typeface="华文新魏" panose="02010800040101010101" pitchFamily="2" charset="-122"/>
              </a:rPr>
              <a:t>THIS IS A ART TEMPLATE , THANK YOU WATCHING THIS ONE. THANK YOU WATCHING THIS ONE.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7" t="45612" r="46939" b="16614"/>
          <a:stretch>
            <a:fillRect/>
          </a:stretch>
        </p:blipFill>
        <p:spPr>
          <a:xfrm>
            <a:off x="1219728" y="1061484"/>
            <a:ext cx="10121781" cy="4691047"/>
          </a:xfrm>
          <a:prstGeom prst="rect">
            <a:avLst/>
          </a:prstGeom>
          <a:effectLst>
            <a:outerShdw blurRad="50800" dist="63500" dir="5400000" sx="102000" sy="102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845" y="2547412"/>
            <a:ext cx="6681394" cy="171918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34" y="1562674"/>
            <a:ext cx="9306185" cy="4743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70" b="26845"/>
          <a:stretch>
            <a:fillRect/>
          </a:stretch>
        </p:blipFill>
        <p:spPr>
          <a:xfrm>
            <a:off x="519694" y="605863"/>
            <a:ext cx="11124411" cy="3121014"/>
          </a:xfrm>
          <a:prstGeom prst="rect">
            <a:avLst/>
          </a:prstGeom>
        </p:spPr>
      </p:pic>
      <p:sp>
        <p:nvSpPr>
          <p:cNvPr id="8" name="Text Box 30"/>
          <p:cNvSpPr txBox="1">
            <a:spLocks noChangeArrowheads="1"/>
          </p:cNvSpPr>
          <p:nvPr/>
        </p:nvSpPr>
        <p:spPr bwMode="auto">
          <a:xfrm>
            <a:off x="2289731" y="3527523"/>
            <a:ext cx="2172390" cy="369332"/>
          </a:xfrm>
          <a:prstGeom prst="rect">
            <a:avLst/>
          </a:prstGeom>
          <a:solidFill>
            <a:schemeClr val="tx1"/>
          </a:solidFill>
          <a:ln>
            <a:solidFill>
              <a:srgbClr val="C1A285"/>
            </a:solidFill>
          </a:ln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YOUR TEXT HERE</a:t>
            </a:r>
          </a:p>
        </p:txBody>
      </p:sp>
      <p:sp>
        <p:nvSpPr>
          <p:cNvPr id="10" name="Text Box 30"/>
          <p:cNvSpPr txBox="1">
            <a:spLocks noChangeArrowheads="1"/>
          </p:cNvSpPr>
          <p:nvPr/>
        </p:nvSpPr>
        <p:spPr bwMode="auto">
          <a:xfrm>
            <a:off x="7328456" y="3529278"/>
            <a:ext cx="2172390" cy="369332"/>
          </a:xfrm>
          <a:prstGeom prst="rect">
            <a:avLst/>
          </a:prstGeom>
          <a:solidFill>
            <a:schemeClr val="tx1"/>
          </a:solidFill>
          <a:ln>
            <a:solidFill>
              <a:srgbClr val="C1A285"/>
            </a:solidFill>
          </a:ln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YOUR TEXT HERE</a:t>
            </a:r>
          </a:p>
        </p:txBody>
      </p:sp>
      <p:sp>
        <p:nvSpPr>
          <p:cNvPr id="11" name="矩形 23"/>
          <p:cNvSpPr>
            <a:spLocks noChangeArrowheads="1"/>
          </p:cNvSpPr>
          <p:nvPr/>
        </p:nvSpPr>
        <p:spPr bwMode="auto">
          <a:xfrm>
            <a:off x="1820355" y="4284297"/>
            <a:ext cx="3656448" cy="83253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at once. I can do </a:t>
            </a:r>
            <a:r>
              <a:rPr lang="en-US" altLang="zh-CN" sz="11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</a:t>
            </a:r>
            <a:endParaRPr lang="zh-CN" altLang="en-US" sz="11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2" name="矩形 23"/>
          <p:cNvSpPr>
            <a:spLocks noChangeArrowheads="1"/>
          </p:cNvSpPr>
          <p:nvPr/>
        </p:nvSpPr>
        <p:spPr bwMode="auto">
          <a:xfrm>
            <a:off x="6859080" y="4312409"/>
            <a:ext cx="3656448" cy="83253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at once. I can do </a:t>
            </a:r>
            <a:r>
              <a:rPr lang="en-US" altLang="zh-CN" sz="11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</a:t>
            </a:r>
            <a:endParaRPr lang="zh-CN" altLang="en-US" sz="11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5" name="矩形 23"/>
          <p:cNvSpPr>
            <a:spLocks noChangeArrowheads="1"/>
          </p:cNvSpPr>
          <p:nvPr/>
        </p:nvSpPr>
        <p:spPr bwMode="auto">
          <a:xfrm>
            <a:off x="5774024" y="2045207"/>
            <a:ext cx="5125360" cy="13849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problem at once. I can do for twelve </a:t>
            </a:r>
            <a:r>
              <a: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this day only and not tackle my whole life problem at once. I can do for twelve hours that</a:t>
            </a:r>
            <a:endParaRPr lang="zh-CN" altLang="en-US" sz="1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08636" y="1365665"/>
            <a:ext cx="4328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ADD YOUR TITTLE  HERE</a:t>
            </a:r>
            <a:endParaRPr lang="zh-CN" altLang="en-US" sz="24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683" y="2274481"/>
            <a:ext cx="4471840" cy="2980062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5774024" y="3703041"/>
            <a:ext cx="5191238" cy="2004614"/>
            <a:chOff x="5774024" y="3703041"/>
            <a:chExt cx="5191238" cy="2004614"/>
          </a:xfrm>
        </p:grpSpPr>
        <p:sp>
          <p:nvSpPr>
            <p:cNvPr id="12" name="Oval 53"/>
            <p:cNvSpPr>
              <a:spLocks noChangeArrowheads="1"/>
            </p:cNvSpPr>
            <p:nvPr/>
          </p:nvSpPr>
          <p:spPr bwMode="auto">
            <a:xfrm>
              <a:off x="5774024" y="3703041"/>
              <a:ext cx="579438" cy="579617"/>
            </a:xfrm>
            <a:prstGeom prst="ellipse">
              <a:avLst/>
            </a:prstGeom>
            <a:solidFill>
              <a:srgbClr val="C1A285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3" name="Oval 54"/>
            <p:cNvSpPr>
              <a:spLocks noChangeArrowheads="1"/>
            </p:cNvSpPr>
            <p:nvPr/>
          </p:nvSpPr>
          <p:spPr bwMode="auto">
            <a:xfrm>
              <a:off x="8336704" y="3703041"/>
              <a:ext cx="579438" cy="579617"/>
            </a:xfrm>
            <a:prstGeom prst="ellipse">
              <a:avLst/>
            </a:prstGeom>
            <a:solidFill>
              <a:srgbClr val="C1A285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grpSp>
          <p:nvGrpSpPr>
            <p:cNvPr id="14" name="Group 55"/>
            <p:cNvGrpSpPr/>
            <p:nvPr/>
          </p:nvGrpSpPr>
          <p:grpSpPr bwMode="auto">
            <a:xfrm>
              <a:off x="8527205" y="3861840"/>
              <a:ext cx="201613" cy="255667"/>
              <a:chOff x="0" y="0"/>
              <a:chExt cx="127" cy="161"/>
            </a:xfrm>
          </p:grpSpPr>
          <p:sp>
            <p:nvSpPr>
              <p:cNvPr id="20" name="Freeform 56"/>
              <p:cNvSpPr/>
              <p:nvPr/>
            </p:nvSpPr>
            <p:spPr bwMode="auto">
              <a:xfrm>
                <a:off x="0" y="0"/>
                <a:ext cx="127" cy="161"/>
              </a:xfrm>
              <a:custGeom>
                <a:avLst/>
                <a:gdLst>
                  <a:gd name="T0" fmla="*/ 17 w 77"/>
                  <a:gd name="T1" fmla="*/ 90 h 98"/>
                  <a:gd name="T2" fmla="*/ 9 w 77"/>
                  <a:gd name="T3" fmla="*/ 90 h 98"/>
                  <a:gd name="T4" fmla="*/ 9 w 77"/>
                  <a:gd name="T5" fmla="*/ 8 h 98"/>
                  <a:gd name="T6" fmla="*/ 72 w 77"/>
                  <a:gd name="T7" fmla="*/ 8 h 98"/>
                  <a:gd name="T8" fmla="*/ 77 w 77"/>
                  <a:gd name="T9" fmla="*/ 4 h 98"/>
                  <a:gd name="T10" fmla="*/ 72 w 77"/>
                  <a:gd name="T11" fmla="*/ 0 h 98"/>
                  <a:gd name="T12" fmla="*/ 4 w 77"/>
                  <a:gd name="T13" fmla="*/ 0 h 98"/>
                  <a:gd name="T14" fmla="*/ 0 w 77"/>
                  <a:gd name="T15" fmla="*/ 4 h 98"/>
                  <a:gd name="T16" fmla="*/ 0 w 77"/>
                  <a:gd name="T17" fmla="*/ 94 h 98"/>
                  <a:gd name="T18" fmla="*/ 4 w 77"/>
                  <a:gd name="T19" fmla="*/ 98 h 98"/>
                  <a:gd name="T20" fmla="*/ 17 w 77"/>
                  <a:gd name="T21" fmla="*/ 98 h 98"/>
                  <a:gd name="T22" fmla="*/ 21 w 77"/>
                  <a:gd name="T23" fmla="*/ 94 h 98"/>
                  <a:gd name="T24" fmla="*/ 17 w 77"/>
                  <a:gd name="T25" fmla="*/ 9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7" h="98">
                    <a:moveTo>
                      <a:pt x="17" y="90"/>
                    </a:moveTo>
                    <a:cubicBezTo>
                      <a:pt x="9" y="90"/>
                      <a:pt x="9" y="90"/>
                      <a:pt x="9" y="90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5" y="8"/>
                      <a:pt x="77" y="6"/>
                      <a:pt x="77" y="4"/>
                    </a:cubicBezTo>
                    <a:cubicBezTo>
                      <a:pt x="77" y="1"/>
                      <a:pt x="75" y="0"/>
                      <a:pt x="7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7"/>
                      <a:pt x="2" y="98"/>
                      <a:pt x="4" y="98"/>
                    </a:cubicBezTo>
                    <a:cubicBezTo>
                      <a:pt x="17" y="98"/>
                      <a:pt x="17" y="98"/>
                      <a:pt x="17" y="98"/>
                    </a:cubicBezTo>
                    <a:cubicBezTo>
                      <a:pt x="19" y="98"/>
                      <a:pt x="21" y="97"/>
                      <a:pt x="21" y="94"/>
                    </a:cubicBezTo>
                    <a:cubicBezTo>
                      <a:pt x="21" y="92"/>
                      <a:pt x="19" y="90"/>
                      <a:pt x="17" y="9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  <p:sp>
            <p:nvSpPr>
              <p:cNvPr id="21" name="Freeform 57"/>
              <p:cNvSpPr/>
              <p:nvPr/>
            </p:nvSpPr>
            <p:spPr bwMode="auto">
              <a:xfrm>
                <a:off x="79" y="94"/>
                <a:ext cx="48" cy="67"/>
              </a:xfrm>
              <a:custGeom>
                <a:avLst/>
                <a:gdLst>
                  <a:gd name="T0" fmla="*/ 24 w 29"/>
                  <a:gd name="T1" fmla="*/ 0 h 41"/>
                  <a:gd name="T2" fmla="*/ 20 w 29"/>
                  <a:gd name="T3" fmla="*/ 5 h 41"/>
                  <a:gd name="T4" fmla="*/ 20 w 29"/>
                  <a:gd name="T5" fmla="*/ 33 h 41"/>
                  <a:gd name="T6" fmla="*/ 4 w 29"/>
                  <a:gd name="T7" fmla="*/ 33 h 41"/>
                  <a:gd name="T8" fmla="*/ 0 w 29"/>
                  <a:gd name="T9" fmla="*/ 37 h 41"/>
                  <a:gd name="T10" fmla="*/ 4 w 29"/>
                  <a:gd name="T11" fmla="*/ 41 h 41"/>
                  <a:gd name="T12" fmla="*/ 24 w 29"/>
                  <a:gd name="T13" fmla="*/ 41 h 41"/>
                  <a:gd name="T14" fmla="*/ 27 w 29"/>
                  <a:gd name="T15" fmla="*/ 40 h 41"/>
                  <a:gd name="T16" fmla="*/ 29 w 29"/>
                  <a:gd name="T17" fmla="*/ 37 h 41"/>
                  <a:gd name="T18" fmla="*/ 29 w 29"/>
                  <a:gd name="T19" fmla="*/ 5 h 41"/>
                  <a:gd name="T20" fmla="*/ 24 w 29"/>
                  <a:gd name="T2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41">
                    <a:moveTo>
                      <a:pt x="24" y="0"/>
                    </a:moveTo>
                    <a:cubicBezTo>
                      <a:pt x="22" y="0"/>
                      <a:pt x="20" y="2"/>
                      <a:pt x="20" y="5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2" y="33"/>
                      <a:pt x="0" y="35"/>
                      <a:pt x="0" y="37"/>
                    </a:cubicBezTo>
                    <a:cubicBezTo>
                      <a:pt x="0" y="40"/>
                      <a:pt x="2" y="41"/>
                      <a:pt x="4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6" y="41"/>
                      <a:pt x="27" y="41"/>
                      <a:pt x="27" y="40"/>
                    </a:cubicBezTo>
                    <a:cubicBezTo>
                      <a:pt x="28" y="39"/>
                      <a:pt x="29" y="38"/>
                      <a:pt x="29" y="37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9" y="2"/>
                      <a:pt x="27" y="0"/>
                      <a:pt x="2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  <p:sp>
            <p:nvSpPr>
              <p:cNvPr id="22" name="Freeform 58"/>
              <p:cNvSpPr>
                <a:spLocks noEditPoints="1"/>
              </p:cNvSpPr>
              <p:nvPr/>
            </p:nvSpPr>
            <p:spPr bwMode="auto">
              <a:xfrm>
                <a:off x="45" y="33"/>
                <a:ext cx="78" cy="115"/>
              </a:xfrm>
              <a:custGeom>
                <a:avLst/>
                <a:gdLst>
                  <a:gd name="T0" fmla="*/ 42 w 48"/>
                  <a:gd name="T1" fmla="*/ 2 h 70"/>
                  <a:gd name="T2" fmla="*/ 37 w 48"/>
                  <a:gd name="T3" fmla="*/ 0 h 70"/>
                  <a:gd name="T4" fmla="*/ 28 w 48"/>
                  <a:gd name="T5" fmla="*/ 5 h 70"/>
                  <a:gd name="T6" fmla="*/ 1 w 48"/>
                  <a:gd name="T7" fmla="*/ 53 h 70"/>
                  <a:gd name="T8" fmla="*/ 0 w 48"/>
                  <a:gd name="T9" fmla="*/ 55 h 70"/>
                  <a:gd name="T10" fmla="*/ 1 w 48"/>
                  <a:gd name="T11" fmla="*/ 66 h 70"/>
                  <a:gd name="T12" fmla="*/ 3 w 48"/>
                  <a:gd name="T13" fmla="*/ 69 h 70"/>
                  <a:gd name="T14" fmla="*/ 5 w 48"/>
                  <a:gd name="T15" fmla="*/ 70 h 70"/>
                  <a:gd name="T16" fmla="*/ 7 w 48"/>
                  <a:gd name="T17" fmla="*/ 69 h 70"/>
                  <a:gd name="T18" fmla="*/ 17 w 48"/>
                  <a:gd name="T19" fmla="*/ 64 h 70"/>
                  <a:gd name="T20" fmla="*/ 18 w 48"/>
                  <a:gd name="T21" fmla="*/ 63 h 70"/>
                  <a:gd name="T22" fmla="*/ 46 w 48"/>
                  <a:gd name="T23" fmla="*/ 15 h 70"/>
                  <a:gd name="T24" fmla="*/ 42 w 48"/>
                  <a:gd name="T25" fmla="*/ 2 h 70"/>
                  <a:gd name="T26" fmla="*/ 38 w 48"/>
                  <a:gd name="T27" fmla="*/ 11 h 70"/>
                  <a:gd name="T28" fmla="*/ 11 w 48"/>
                  <a:gd name="T29" fmla="*/ 57 h 70"/>
                  <a:gd name="T30" fmla="*/ 9 w 48"/>
                  <a:gd name="T31" fmla="*/ 59 h 70"/>
                  <a:gd name="T32" fmla="*/ 9 w 48"/>
                  <a:gd name="T33" fmla="*/ 56 h 70"/>
                  <a:gd name="T34" fmla="*/ 36 w 48"/>
                  <a:gd name="T35" fmla="*/ 9 h 70"/>
                  <a:gd name="T36" fmla="*/ 38 w 48"/>
                  <a:gd name="T37" fmla="*/ 9 h 70"/>
                  <a:gd name="T38" fmla="*/ 38 w 48"/>
                  <a:gd name="T39" fmla="*/ 11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8" h="70">
                    <a:moveTo>
                      <a:pt x="42" y="2"/>
                    </a:moveTo>
                    <a:cubicBezTo>
                      <a:pt x="40" y="1"/>
                      <a:pt x="39" y="0"/>
                      <a:pt x="37" y="0"/>
                    </a:cubicBezTo>
                    <a:cubicBezTo>
                      <a:pt x="33" y="0"/>
                      <a:pt x="30" y="2"/>
                      <a:pt x="28" y="5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0" y="53"/>
                      <a:pt x="0" y="54"/>
                      <a:pt x="0" y="55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7"/>
                      <a:pt x="2" y="69"/>
                      <a:pt x="3" y="69"/>
                    </a:cubicBezTo>
                    <a:cubicBezTo>
                      <a:pt x="3" y="70"/>
                      <a:pt x="4" y="70"/>
                      <a:pt x="5" y="70"/>
                    </a:cubicBezTo>
                    <a:cubicBezTo>
                      <a:pt x="6" y="70"/>
                      <a:pt x="6" y="70"/>
                      <a:pt x="7" y="69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7" y="64"/>
                      <a:pt x="18" y="63"/>
                      <a:pt x="18" y="63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8" y="10"/>
                      <a:pt x="47" y="4"/>
                      <a:pt x="42" y="2"/>
                    </a:cubicBezTo>
                    <a:moveTo>
                      <a:pt x="38" y="11"/>
                    </a:moveTo>
                    <a:cubicBezTo>
                      <a:pt x="11" y="57"/>
                      <a:pt x="11" y="57"/>
                      <a:pt x="11" y="57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56"/>
                      <a:pt x="9" y="56"/>
                      <a:pt x="9" y="56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9"/>
                      <a:pt x="37" y="8"/>
                      <a:pt x="38" y="9"/>
                    </a:cubicBezTo>
                    <a:cubicBezTo>
                      <a:pt x="38" y="9"/>
                      <a:pt x="39" y="10"/>
                      <a:pt x="38" y="1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  <p:sp>
            <p:nvSpPr>
              <p:cNvPr id="23" name="Freeform 59"/>
              <p:cNvSpPr/>
              <p:nvPr/>
            </p:nvSpPr>
            <p:spPr bwMode="auto">
              <a:xfrm>
                <a:off x="23" y="46"/>
                <a:ext cx="49" cy="13"/>
              </a:xfrm>
              <a:custGeom>
                <a:avLst/>
                <a:gdLst>
                  <a:gd name="T0" fmla="*/ 30 w 30"/>
                  <a:gd name="T1" fmla="*/ 4 h 8"/>
                  <a:gd name="T2" fmla="*/ 26 w 30"/>
                  <a:gd name="T3" fmla="*/ 0 h 8"/>
                  <a:gd name="T4" fmla="*/ 4 w 30"/>
                  <a:gd name="T5" fmla="*/ 0 h 8"/>
                  <a:gd name="T6" fmla="*/ 0 w 30"/>
                  <a:gd name="T7" fmla="*/ 4 h 8"/>
                  <a:gd name="T8" fmla="*/ 4 w 30"/>
                  <a:gd name="T9" fmla="*/ 8 h 8"/>
                  <a:gd name="T10" fmla="*/ 26 w 30"/>
                  <a:gd name="T11" fmla="*/ 8 h 8"/>
                  <a:gd name="T12" fmla="*/ 30 w 30"/>
                  <a:gd name="T13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8">
                    <a:moveTo>
                      <a:pt x="30" y="4"/>
                    </a:moveTo>
                    <a:cubicBezTo>
                      <a:pt x="30" y="2"/>
                      <a:pt x="28" y="0"/>
                      <a:pt x="2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8" y="8"/>
                      <a:pt x="30" y="6"/>
                      <a:pt x="30" y="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  <p:sp>
            <p:nvSpPr>
              <p:cNvPr id="24" name="Freeform 60"/>
              <p:cNvSpPr/>
              <p:nvPr/>
            </p:nvSpPr>
            <p:spPr bwMode="auto">
              <a:xfrm>
                <a:off x="23" y="72"/>
                <a:ext cx="31" cy="15"/>
              </a:xfrm>
              <a:custGeom>
                <a:avLst/>
                <a:gdLst>
                  <a:gd name="T0" fmla="*/ 4 w 19"/>
                  <a:gd name="T1" fmla="*/ 0 h 9"/>
                  <a:gd name="T2" fmla="*/ 0 w 19"/>
                  <a:gd name="T3" fmla="*/ 5 h 9"/>
                  <a:gd name="T4" fmla="*/ 4 w 19"/>
                  <a:gd name="T5" fmla="*/ 9 h 9"/>
                  <a:gd name="T6" fmla="*/ 15 w 19"/>
                  <a:gd name="T7" fmla="*/ 9 h 9"/>
                  <a:gd name="T8" fmla="*/ 19 w 19"/>
                  <a:gd name="T9" fmla="*/ 5 h 9"/>
                  <a:gd name="T10" fmla="*/ 15 w 19"/>
                  <a:gd name="T11" fmla="*/ 0 h 9"/>
                  <a:gd name="T12" fmla="*/ 4 w 1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9">
                    <a:moveTo>
                      <a:pt x="4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7" y="9"/>
                      <a:pt x="19" y="7"/>
                      <a:pt x="19" y="5"/>
                    </a:cubicBezTo>
                    <a:cubicBezTo>
                      <a:pt x="19" y="2"/>
                      <a:pt x="17" y="0"/>
                      <a:pt x="15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grpSp>
          <p:nvGrpSpPr>
            <p:cNvPr id="15" name="Group 61"/>
            <p:cNvGrpSpPr/>
            <p:nvPr/>
          </p:nvGrpSpPr>
          <p:grpSpPr bwMode="auto">
            <a:xfrm>
              <a:off x="5932775" y="3861840"/>
              <a:ext cx="258763" cy="258843"/>
              <a:chOff x="0" y="0"/>
              <a:chExt cx="163" cy="163"/>
            </a:xfrm>
          </p:grpSpPr>
          <p:sp>
            <p:nvSpPr>
              <p:cNvPr id="18" name="Freeform 62"/>
              <p:cNvSpPr>
                <a:spLocks noEditPoints="1"/>
              </p:cNvSpPr>
              <p:nvPr/>
            </p:nvSpPr>
            <p:spPr bwMode="auto">
              <a:xfrm>
                <a:off x="0" y="0"/>
                <a:ext cx="163" cy="163"/>
              </a:xfrm>
              <a:custGeom>
                <a:avLst/>
                <a:gdLst>
                  <a:gd name="T0" fmla="*/ 96 w 99"/>
                  <a:gd name="T1" fmla="*/ 39 h 99"/>
                  <a:gd name="T2" fmla="*/ 86 w 99"/>
                  <a:gd name="T3" fmla="*/ 33 h 99"/>
                  <a:gd name="T4" fmla="*/ 89 w 99"/>
                  <a:gd name="T5" fmla="*/ 21 h 99"/>
                  <a:gd name="T6" fmla="*/ 75 w 99"/>
                  <a:gd name="T7" fmla="*/ 10 h 99"/>
                  <a:gd name="T8" fmla="*/ 63 w 99"/>
                  <a:gd name="T9" fmla="*/ 12 h 99"/>
                  <a:gd name="T10" fmla="*/ 57 w 99"/>
                  <a:gd name="T11" fmla="*/ 1 h 99"/>
                  <a:gd name="T12" fmla="*/ 39 w 99"/>
                  <a:gd name="T13" fmla="*/ 4 h 99"/>
                  <a:gd name="T14" fmla="*/ 32 w 99"/>
                  <a:gd name="T15" fmla="*/ 13 h 99"/>
                  <a:gd name="T16" fmla="*/ 20 w 99"/>
                  <a:gd name="T17" fmla="*/ 10 h 99"/>
                  <a:gd name="T18" fmla="*/ 9 w 99"/>
                  <a:gd name="T19" fmla="*/ 25 h 99"/>
                  <a:gd name="T20" fmla="*/ 11 w 99"/>
                  <a:gd name="T21" fmla="*/ 36 h 99"/>
                  <a:gd name="T22" fmla="*/ 1 w 99"/>
                  <a:gd name="T23" fmla="*/ 43 h 99"/>
                  <a:gd name="T24" fmla="*/ 1 w 99"/>
                  <a:gd name="T25" fmla="*/ 58 h 99"/>
                  <a:gd name="T26" fmla="*/ 11 w 99"/>
                  <a:gd name="T27" fmla="*/ 64 h 99"/>
                  <a:gd name="T28" fmla="*/ 9 w 99"/>
                  <a:gd name="T29" fmla="*/ 75 h 99"/>
                  <a:gd name="T30" fmla="*/ 20 w 99"/>
                  <a:gd name="T31" fmla="*/ 90 h 99"/>
                  <a:gd name="T32" fmla="*/ 32 w 99"/>
                  <a:gd name="T33" fmla="*/ 87 h 99"/>
                  <a:gd name="T34" fmla="*/ 39 w 99"/>
                  <a:gd name="T35" fmla="*/ 96 h 99"/>
                  <a:gd name="T36" fmla="*/ 50 w 99"/>
                  <a:gd name="T37" fmla="*/ 99 h 99"/>
                  <a:gd name="T38" fmla="*/ 61 w 99"/>
                  <a:gd name="T39" fmla="*/ 96 h 99"/>
                  <a:gd name="T40" fmla="*/ 67 w 99"/>
                  <a:gd name="T41" fmla="*/ 87 h 99"/>
                  <a:gd name="T42" fmla="*/ 79 w 99"/>
                  <a:gd name="T43" fmla="*/ 90 h 99"/>
                  <a:gd name="T44" fmla="*/ 90 w 99"/>
                  <a:gd name="T45" fmla="*/ 75 h 99"/>
                  <a:gd name="T46" fmla="*/ 88 w 99"/>
                  <a:gd name="T47" fmla="*/ 64 h 99"/>
                  <a:gd name="T48" fmla="*/ 98 w 99"/>
                  <a:gd name="T49" fmla="*/ 58 h 99"/>
                  <a:gd name="T50" fmla="*/ 98 w 99"/>
                  <a:gd name="T51" fmla="*/ 43 h 99"/>
                  <a:gd name="T52" fmla="*/ 83 w 99"/>
                  <a:gd name="T53" fmla="*/ 56 h 99"/>
                  <a:gd name="T54" fmla="*/ 78 w 99"/>
                  <a:gd name="T55" fmla="*/ 65 h 99"/>
                  <a:gd name="T56" fmla="*/ 81 w 99"/>
                  <a:gd name="T57" fmla="*/ 76 h 99"/>
                  <a:gd name="T58" fmla="*/ 69 w 99"/>
                  <a:gd name="T59" fmla="*/ 78 h 99"/>
                  <a:gd name="T60" fmla="*/ 59 w 99"/>
                  <a:gd name="T61" fmla="*/ 81 h 99"/>
                  <a:gd name="T62" fmla="*/ 53 w 99"/>
                  <a:gd name="T63" fmla="*/ 91 h 99"/>
                  <a:gd name="T64" fmla="*/ 43 w 99"/>
                  <a:gd name="T65" fmla="*/ 83 h 99"/>
                  <a:gd name="T66" fmla="*/ 34 w 99"/>
                  <a:gd name="T67" fmla="*/ 78 h 99"/>
                  <a:gd name="T68" fmla="*/ 24 w 99"/>
                  <a:gd name="T69" fmla="*/ 81 h 99"/>
                  <a:gd name="T70" fmla="*/ 22 w 99"/>
                  <a:gd name="T71" fmla="*/ 69 h 99"/>
                  <a:gd name="T72" fmla="*/ 19 w 99"/>
                  <a:gd name="T73" fmla="*/ 59 h 99"/>
                  <a:gd name="T74" fmla="*/ 9 w 99"/>
                  <a:gd name="T75" fmla="*/ 54 h 99"/>
                  <a:gd name="T76" fmla="*/ 9 w 99"/>
                  <a:gd name="T77" fmla="*/ 46 h 99"/>
                  <a:gd name="T78" fmla="*/ 19 w 99"/>
                  <a:gd name="T79" fmla="*/ 41 h 99"/>
                  <a:gd name="T80" fmla="*/ 22 w 99"/>
                  <a:gd name="T81" fmla="*/ 31 h 99"/>
                  <a:gd name="T82" fmla="*/ 24 w 99"/>
                  <a:gd name="T83" fmla="*/ 19 h 99"/>
                  <a:gd name="T84" fmla="*/ 34 w 99"/>
                  <a:gd name="T85" fmla="*/ 22 h 99"/>
                  <a:gd name="T86" fmla="*/ 43 w 99"/>
                  <a:gd name="T87" fmla="*/ 17 h 99"/>
                  <a:gd name="T88" fmla="*/ 53 w 99"/>
                  <a:gd name="T89" fmla="*/ 9 h 99"/>
                  <a:gd name="T90" fmla="*/ 59 w 99"/>
                  <a:gd name="T91" fmla="*/ 19 h 99"/>
                  <a:gd name="T92" fmla="*/ 69 w 99"/>
                  <a:gd name="T93" fmla="*/ 22 h 99"/>
                  <a:gd name="T94" fmla="*/ 81 w 99"/>
                  <a:gd name="T95" fmla="*/ 24 h 99"/>
                  <a:gd name="T96" fmla="*/ 78 w 99"/>
                  <a:gd name="T97" fmla="*/ 35 h 99"/>
                  <a:gd name="T98" fmla="*/ 83 w 99"/>
                  <a:gd name="T99" fmla="*/ 44 h 99"/>
                  <a:gd name="T100" fmla="*/ 91 w 99"/>
                  <a:gd name="T101" fmla="*/ 5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9" h="99">
                    <a:moveTo>
                      <a:pt x="98" y="43"/>
                    </a:moveTo>
                    <a:cubicBezTo>
                      <a:pt x="98" y="41"/>
                      <a:pt x="97" y="40"/>
                      <a:pt x="96" y="39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87" y="35"/>
                      <a:pt x="87" y="34"/>
                      <a:pt x="86" y="33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1" y="24"/>
                      <a:pt x="90" y="22"/>
                      <a:pt x="89" y="21"/>
                    </a:cubicBezTo>
                    <a:cubicBezTo>
                      <a:pt x="86" y="17"/>
                      <a:pt x="83" y="13"/>
                      <a:pt x="79" y="10"/>
                    </a:cubicBezTo>
                    <a:cubicBezTo>
                      <a:pt x="78" y="9"/>
                      <a:pt x="76" y="9"/>
                      <a:pt x="75" y="10"/>
                    </a:cubicBezTo>
                    <a:cubicBezTo>
                      <a:pt x="67" y="13"/>
                      <a:pt x="67" y="13"/>
                      <a:pt x="67" y="13"/>
                    </a:cubicBezTo>
                    <a:cubicBezTo>
                      <a:pt x="66" y="13"/>
                      <a:pt x="65" y="12"/>
                      <a:pt x="63" y="12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2"/>
                      <a:pt x="59" y="1"/>
                      <a:pt x="57" y="1"/>
                    </a:cubicBezTo>
                    <a:cubicBezTo>
                      <a:pt x="52" y="0"/>
                      <a:pt x="48" y="0"/>
                      <a:pt x="42" y="1"/>
                    </a:cubicBezTo>
                    <a:cubicBezTo>
                      <a:pt x="41" y="1"/>
                      <a:pt x="39" y="2"/>
                      <a:pt x="39" y="4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3" y="13"/>
                      <a:pt x="32" y="13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3" y="9"/>
                      <a:pt x="22" y="9"/>
                      <a:pt x="20" y="10"/>
                    </a:cubicBezTo>
                    <a:cubicBezTo>
                      <a:pt x="16" y="13"/>
                      <a:pt x="13" y="17"/>
                      <a:pt x="10" y="21"/>
                    </a:cubicBezTo>
                    <a:cubicBezTo>
                      <a:pt x="9" y="22"/>
                      <a:pt x="9" y="24"/>
                      <a:pt x="9" y="25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2" y="34"/>
                      <a:pt x="12" y="35"/>
                      <a:pt x="11" y="36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2" y="40"/>
                      <a:pt x="1" y="41"/>
                      <a:pt x="1" y="43"/>
                    </a:cubicBezTo>
                    <a:cubicBezTo>
                      <a:pt x="0" y="45"/>
                      <a:pt x="0" y="48"/>
                      <a:pt x="0" y="50"/>
                    </a:cubicBezTo>
                    <a:cubicBezTo>
                      <a:pt x="0" y="52"/>
                      <a:pt x="0" y="55"/>
                      <a:pt x="1" y="58"/>
                    </a:cubicBezTo>
                    <a:cubicBezTo>
                      <a:pt x="1" y="59"/>
                      <a:pt x="2" y="60"/>
                      <a:pt x="4" y="61"/>
                    </a:cubicBezTo>
                    <a:cubicBezTo>
                      <a:pt x="11" y="64"/>
                      <a:pt x="11" y="64"/>
                      <a:pt x="11" y="64"/>
                    </a:cubicBezTo>
                    <a:cubicBezTo>
                      <a:pt x="12" y="65"/>
                      <a:pt x="12" y="66"/>
                      <a:pt x="13" y="67"/>
                    </a:cubicBezTo>
                    <a:cubicBezTo>
                      <a:pt x="9" y="75"/>
                      <a:pt x="9" y="75"/>
                      <a:pt x="9" y="75"/>
                    </a:cubicBezTo>
                    <a:cubicBezTo>
                      <a:pt x="9" y="76"/>
                      <a:pt x="9" y="78"/>
                      <a:pt x="10" y="79"/>
                    </a:cubicBezTo>
                    <a:cubicBezTo>
                      <a:pt x="13" y="83"/>
                      <a:pt x="16" y="87"/>
                      <a:pt x="20" y="90"/>
                    </a:cubicBezTo>
                    <a:cubicBezTo>
                      <a:pt x="22" y="91"/>
                      <a:pt x="23" y="91"/>
                      <a:pt x="25" y="90"/>
                    </a:cubicBezTo>
                    <a:cubicBezTo>
                      <a:pt x="32" y="87"/>
                      <a:pt x="32" y="87"/>
                      <a:pt x="32" y="87"/>
                    </a:cubicBezTo>
                    <a:cubicBezTo>
                      <a:pt x="33" y="87"/>
                      <a:pt x="35" y="88"/>
                      <a:pt x="36" y="88"/>
                    </a:cubicBezTo>
                    <a:cubicBezTo>
                      <a:pt x="39" y="96"/>
                      <a:pt x="39" y="96"/>
                      <a:pt x="39" y="96"/>
                    </a:cubicBezTo>
                    <a:cubicBezTo>
                      <a:pt x="39" y="98"/>
                      <a:pt x="41" y="99"/>
                      <a:pt x="42" y="99"/>
                    </a:cubicBezTo>
                    <a:cubicBezTo>
                      <a:pt x="45" y="99"/>
                      <a:pt x="47" y="99"/>
                      <a:pt x="50" y="99"/>
                    </a:cubicBezTo>
                    <a:cubicBezTo>
                      <a:pt x="52" y="99"/>
                      <a:pt x="54" y="99"/>
                      <a:pt x="57" y="99"/>
                    </a:cubicBezTo>
                    <a:cubicBezTo>
                      <a:pt x="59" y="99"/>
                      <a:pt x="60" y="98"/>
                      <a:pt x="61" y="96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5" y="88"/>
                      <a:pt x="66" y="87"/>
                      <a:pt x="67" y="87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6" y="91"/>
                      <a:pt x="78" y="91"/>
                      <a:pt x="79" y="90"/>
                    </a:cubicBezTo>
                    <a:cubicBezTo>
                      <a:pt x="83" y="87"/>
                      <a:pt x="87" y="83"/>
                      <a:pt x="89" y="79"/>
                    </a:cubicBezTo>
                    <a:cubicBezTo>
                      <a:pt x="90" y="78"/>
                      <a:pt x="91" y="76"/>
                      <a:pt x="90" y="75"/>
                    </a:cubicBezTo>
                    <a:cubicBezTo>
                      <a:pt x="86" y="67"/>
                      <a:pt x="86" y="67"/>
                      <a:pt x="86" y="67"/>
                    </a:cubicBezTo>
                    <a:cubicBezTo>
                      <a:pt x="87" y="66"/>
                      <a:pt x="87" y="65"/>
                      <a:pt x="88" y="64"/>
                    </a:cubicBezTo>
                    <a:cubicBezTo>
                      <a:pt x="96" y="61"/>
                      <a:pt x="96" y="61"/>
                      <a:pt x="96" y="61"/>
                    </a:cubicBezTo>
                    <a:cubicBezTo>
                      <a:pt x="97" y="60"/>
                      <a:pt x="98" y="59"/>
                      <a:pt x="98" y="58"/>
                    </a:cubicBezTo>
                    <a:cubicBezTo>
                      <a:pt x="99" y="55"/>
                      <a:pt x="99" y="52"/>
                      <a:pt x="99" y="50"/>
                    </a:cubicBezTo>
                    <a:cubicBezTo>
                      <a:pt x="99" y="48"/>
                      <a:pt x="99" y="45"/>
                      <a:pt x="98" y="43"/>
                    </a:cubicBezTo>
                    <a:moveTo>
                      <a:pt x="90" y="54"/>
                    </a:moveTo>
                    <a:cubicBezTo>
                      <a:pt x="83" y="56"/>
                      <a:pt x="83" y="56"/>
                      <a:pt x="83" y="56"/>
                    </a:cubicBezTo>
                    <a:cubicBezTo>
                      <a:pt x="82" y="57"/>
                      <a:pt x="81" y="58"/>
                      <a:pt x="80" y="59"/>
                    </a:cubicBezTo>
                    <a:cubicBezTo>
                      <a:pt x="80" y="61"/>
                      <a:pt x="79" y="63"/>
                      <a:pt x="78" y="65"/>
                    </a:cubicBezTo>
                    <a:cubicBezTo>
                      <a:pt x="77" y="67"/>
                      <a:pt x="77" y="68"/>
                      <a:pt x="78" y="69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80" y="78"/>
                      <a:pt x="78" y="80"/>
                      <a:pt x="76" y="81"/>
                    </a:cubicBezTo>
                    <a:cubicBezTo>
                      <a:pt x="69" y="78"/>
                      <a:pt x="69" y="78"/>
                      <a:pt x="69" y="78"/>
                    </a:cubicBezTo>
                    <a:cubicBezTo>
                      <a:pt x="68" y="78"/>
                      <a:pt x="66" y="78"/>
                      <a:pt x="65" y="78"/>
                    </a:cubicBezTo>
                    <a:cubicBezTo>
                      <a:pt x="63" y="79"/>
                      <a:pt x="61" y="80"/>
                      <a:pt x="59" y="81"/>
                    </a:cubicBezTo>
                    <a:cubicBezTo>
                      <a:pt x="57" y="81"/>
                      <a:pt x="56" y="82"/>
                      <a:pt x="56" y="83"/>
                    </a:cubicBezTo>
                    <a:cubicBezTo>
                      <a:pt x="53" y="91"/>
                      <a:pt x="53" y="91"/>
                      <a:pt x="53" y="91"/>
                    </a:cubicBezTo>
                    <a:cubicBezTo>
                      <a:pt x="51" y="91"/>
                      <a:pt x="49" y="91"/>
                      <a:pt x="46" y="91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3" y="82"/>
                      <a:pt x="42" y="81"/>
                      <a:pt x="41" y="81"/>
                    </a:cubicBezTo>
                    <a:cubicBezTo>
                      <a:pt x="38" y="80"/>
                      <a:pt x="36" y="79"/>
                      <a:pt x="34" y="78"/>
                    </a:cubicBezTo>
                    <a:cubicBezTo>
                      <a:pt x="33" y="78"/>
                      <a:pt x="32" y="78"/>
                      <a:pt x="30" y="78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2" y="80"/>
                      <a:pt x="20" y="78"/>
                      <a:pt x="18" y="76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22" y="68"/>
                      <a:pt x="22" y="67"/>
                      <a:pt x="21" y="65"/>
                    </a:cubicBezTo>
                    <a:cubicBezTo>
                      <a:pt x="20" y="63"/>
                      <a:pt x="20" y="61"/>
                      <a:pt x="19" y="59"/>
                    </a:cubicBezTo>
                    <a:cubicBezTo>
                      <a:pt x="18" y="58"/>
                      <a:pt x="17" y="57"/>
                      <a:pt x="16" y="56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9" y="52"/>
                      <a:pt x="9" y="51"/>
                      <a:pt x="9" y="50"/>
                    </a:cubicBezTo>
                    <a:cubicBezTo>
                      <a:pt x="9" y="49"/>
                      <a:pt x="9" y="48"/>
                      <a:pt x="9" y="46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7" y="43"/>
                      <a:pt x="18" y="42"/>
                      <a:pt x="19" y="41"/>
                    </a:cubicBezTo>
                    <a:cubicBezTo>
                      <a:pt x="20" y="39"/>
                      <a:pt x="20" y="37"/>
                      <a:pt x="21" y="35"/>
                    </a:cubicBezTo>
                    <a:cubicBezTo>
                      <a:pt x="22" y="33"/>
                      <a:pt x="22" y="32"/>
                      <a:pt x="22" y="31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0" y="22"/>
                      <a:pt x="22" y="20"/>
                      <a:pt x="24" y="19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2" y="22"/>
                      <a:pt x="33" y="22"/>
                      <a:pt x="34" y="22"/>
                    </a:cubicBezTo>
                    <a:cubicBezTo>
                      <a:pt x="36" y="21"/>
                      <a:pt x="38" y="20"/>
                      <a:pt x="41" y="19"/>
                    </a:cubicBezTo>
                    <a:cubicBezTo>
                      <a:pt x="42" y="19"/>
                      <a:pt x="43" y="18"/>
                      <a:pt x="43" y="17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9" y="9"/>
                      <a:pt x="51" y="9"/>
                      <a:pt x="53" y="9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6" y="18"/>
                      <a:pt x="57" y="19"/>
                      <a:pt x="59" y="19"/>
                    </a:cubicBezTo>
                    <a:cubicBezTo>
                      <a:pt x="61" y="20"/>
                      <a:pt x="63" y="21"/>
                      <a:pt x="65" y="22"/>
                    </a:cubicBezTo>
                    <a:cubicBezTo>
                      <a:pt x="66" y="22"/>
                      <a:pt x="68" y="22"/>
                      <a:pt x="69" y="22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8" y="20"/>
                      <a:pt x="80" y="22"/>
                      <a:pt x="81" y="24"/>
                    </a:cubicBezTo>
                    <a:cubicBezTo>
                      <a:pt x="78" y="31"/>
                      <a:pt x="78" y="31"/>
                      <a:pt x="78" y="31"/>
                    </a:cubicBezTo>
                    <a:cubicBezTo>
                      <a:pt x="77" y="32"/>
                      <a:pt x="77" y="33"/>
                      <a:pt x="78" y="35"/>
                    </a:cubicBezTo>
                    <a:cubicBezTo>
                      <a:pt x="79" y="37"/>
                      <a:pt x="80" y="39"/>
                      <a:pt x="80" y="41"/>
                    </a:cubicBezTo>
                    <a:cubicBezTo>
                      <a:pt x="81" y="42"/>
                      <a:pt x="82" y="43"/>
                      <a:pt x="83" y="44"/>
                    </a:cubicBezTo>
                    <a:cubicBezTo>
                      <a:pt x="90" y="46"/>
                      <a:pt x="90" y="46"/>
                      <a:pt x="90" y="46"/>
                    </a:cubicBezTo>
                    <a:cubicBezTo>
                      <a:pt x="91" y="48"/>
                      <a:pt x="91" y="49"/>
                      <a:pt x="91" y="50"/>
                    </a:cubicBezTo>
                    <a:cubicBezTo>
                      <a:pt x="91" y="51"/>
                      <a:pt x="91" y="52"/>
                      <a:pt x="90" y="5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  <p:sp>
            <p:nvSpPr>
              <p:cNvPr id="19" name="Freeform 63"/>
              <p:cNvSpPr>
                <a:spLocks noEditPoints="1"/>
              </p:cNvSpPr>
              <p:nvPr/>
            </p:nvSpPr>
            <p:spPr bwMode="auto">
              <a:xfrm>
                <a:off x="50" y="48"/>
                <a:ext cx="64" cy="65"/>
              </a:xfrm>
              <a:custGeom>
                <a:avLst/>
                <a:gdLst>
                  <a:gd name="T0" fmla="*/ 20 w 39"/>
                  <a:gd name="T1" fmla="*/ 0 h 40"/>
                  <a:gd name="T2" fmla="*/ 0 w 39"/>
                  <a:gd name="T3" fmla="*/ 20 h 40"/>
                  <a:gd name="T4" fmla="*/ 20 w 39"/>
                  <a:gd name="T5" fmla="*/ 40 h 40"/>
                  <a:gd name="T6" fmla="*/ 39 w 39"/>
                  <a:gd name="T7" fmla="*/ 20 h 40"/>
                  <a:gd name="T8" fmla="*/ 20 w 39"/>
                  <a:gd name="T9" fmla="*/ 0 h 40"/>
                  <a:gd name="T10" fmla="*/ 20 w 39"/>
                  <a:gd name="T11" fmla="*/ 31 h 40"/>
                  <a:gd name="T12" fmla="*/ 9 w 39"/>
                  <a:gd name="T13" fmla="*/ 20 h 40"/>
                  <a:gd name="T14" fmla="*/ 20 w 39"/>
                  <a:gd name="T15" fmla="*/ 9 h 40"/>
                  <a:gd name="T16" fmla="*/ 31 w 39"/>
                  <a:gd name="T17" fmla="*/ 20 h 40"/>
                  <a:gd name="T18" fmla="*/ 20 w 39"/>
                  <a:gd name="T19" fmla="*/ 3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40">
                    <a:moveTo>
                      <a:pt x="20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0"/>
                    </a:cubicBezTo>
                    <a:cubicBezTo>
                      <a:pt x="30" y="40"/>
                      <a:pt x="39" y="31"/>
                      <a:pt x="39" y="20"/>
                    </a:cubicBezTo>
                    <a:cubicBezTo>
                      <a:pt x="39" y="9"/>
                      <a:pt x="30" y="0"/>
                      <a:pt x="20" y="0"/>
                    </a:cubicBezTo>
                    <a:moveTo>
                      <a:pt x="20" y="31"/>
                    </a:moveTo>
                    <a:cubicBezTo>
                      <a:pt x="14" y="31"/>
                      <a:pt x="9" y="26"/>
                      <a:pt x="9" y="20"/>
                    </a:cubicBezTo>
                    <a:cubicBezTo>
                      <a:pt x="9" y="14"/>
                      <a:pt x="14" y="9"/>
                      <a:pt x="20" y="9"/>
                    </a:cubicBezTo>
                    <a:cubicBezTo>
                      <a:pt x="26" y="9"/>
                      <a:pt x="31" y="14"/>
                      <a:pt x="31" y="20"/>
                    </a:cubicBezTo>
                    <a:cubicBezTo>
                      <a:pt x="31" y="26"/>
                      <a:pt x="26" y="31"/>
                      <a:pt x="20" y="3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6335205" y="3999495"/>
              <a:ext cx="2001499" cy="1708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Just for today I will try to live through this day only and not tackle my whole life problem</a:t>
              </a:r>
              <a:endParaRPr lang="zh-CN" altLang="en-US" sz="14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963763" y="3995331"/>
              <a:ext cx="2001499" cy="1708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Just for today I will try to live through this day only and not tackle my whole life problem</a:t>
              </a:r>
              <a:endParaRPr lang="zh-CN" altLang="en-US" sz="14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7894" y="605862"/>
            <a:ext cx="11096212" cy="271485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8" name="矩形 23"/>
          <p:cNvSpPr>
            <a:spLocks noChangeArrowheads="1"/>
          </p:cNvSpPr>
          <p:nvPr/>
        </p:nvSpPr>
        <p:spPr bwMode="auto">
          <a:xfrm>
            <a:off x="2643757" y="1474254"/>
            <a:ext cx="6890748" cy="7386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en-US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problem at once</a:t>
            </a:r>
            <a:endParaRPr lang="zh-CN" altLang="en-US" sz="1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164993" y="1077005"/>
            <a:ext cx="4212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ADD YOUR TITTLE  HERE</a:t>
            </a:r>
            <a:endParaRPr lang="zh-CN" altLang="en-US" sz="24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838506" y="2630496"/>
            <a:ext cx="6511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altLang="zh-CN" sz="28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01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753225" y="2630496"/>
            <a:ext cx="6511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altLang="zh-CN" sz="28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02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723168" y="2630496"/>
            <a:ext cx="6511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altLang="zh-CN" sz="28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03</a:t>
            </a:r>
          </a:p>
        </p:txBody>
      </p:sp>
      <p:sp>
        <p:nvSpPr>
          <p:cNvPr id="14" name="矩形 13"/>
          <p:cNvSpPr/>
          <p:nvPr/>
        </p:nvSpPr>
        <p:spPr>
          <a:xfrm>
            <a:off x="1998849" y="2465515"/>
            <a:ext cx="2387600" cy="1993900"/>
          </a:xfrm>
          <a:prstGeom prst="rect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920126" y="2465515"/>
            <a:ext cx="2374490" cy="1993900"/>
          </a:xfrm>
          <a:prstGeom prst="rect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890069" y="2465515"/>
            <a:ext cx="2374490" cy="1993900"/>
          </a:xfrm>
          <a:prstGeom prst="rect">
            <a:avLst/>
          </a:prstGeom>
          <a:noFill/>
          <a:ln w="9525">
            <a:solidFill>
              <a:schemeClr val="bg1"/>
            </a:solidFill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220306" y="3899769"/>
            <a:ext cx="1944687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154374" y="3899769"/>
            <a:ext cx="1944687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088442" y="3899769"/>
            <a:ext cx="1944687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Corbel" panose="020B0503020204020204" charset="0"/>
              <a:ea typeface="Corbel" panose="020B050302020402020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  <p:grpSp>
        <p:nvGrpSpPr>
          <p:cNvPr id="5" name="Group 27"/>
          <p:cNvGrpSpPr/>
          <p:nvPr/>
        </p:nvGrpSpPr>
        <p:grpSpPr>
          <a:xfrm>
            <a:off x="2043918" y="1895244"/>
            <a:ext cx="1482165" cy="1482165"/>
            <a:chOff x="1759188" y="1820166"/>
            <a:chExt cx="1368152" cy="1368152"/>
          </a:xfrm>
        </p:grpSpPr>
        <p:sp>
          <p:nvSpPr>
            <p:cNvPr id="8" name="Oval 8"/>
            <p:cNvSpPr/>
            <p:nvPr/>
          </p:nvSpPr>
          <p:spPr>
            <a:xfrm>
              <a:off x="1768188" y="1820166"/>
              <a:ext cx="1359152" cy="13591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0" name="Pie 7"/>
            <p:cNvSpPr/>
            <p:nvPr/>
          </p:nvSpPr>
          <p:spPr>
            <a:xfrm>
              <a:off x="1759188" y="1820166"/>
              <a:ext cx="1368152" cy="1368152"/>
            </a:xfrm>
            <a:prstGeom prst="pie">
              <a:avLst>
                <a:gd name="adj1" fmla="val 0"/>
                <a:gd name="adj2" fmla="val 1313701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>
                <a:solidFill>
                  <a:schemeClr val="tx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1" name="Oval 13"/>
            <p:cNvSpPr/>
            <p:nvPr/>
          </p:nvSpPr>
          <p:spPr>
            <a:xfrm>
              <a:off x="1819944" y="1871922"/>
              <a:ext cx="1255640" cy="1255640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2" name="Rectangle 25"/>
            <p:cNvSpPr/>
            <p:nvPr/>
          </p:nvSpPr>
          <p:spPr>
            <a:xfrm>
              <a:off x="2113118" y="2150977"/>
              <a:ext cx="682436" cy="5777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465" dirty="0">
                  <a:solidFill>
                    <a:srgbClr val="3D3743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61</a:t>
              </a:r>
              <a:endParaRPr lang="bg-BG" sz="3465" dirty="0">
                <a:solidFill>
                  <a:srgbClr val="3D3743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3" name="TextBox 26"/>
            <p:cNvSpPr txBox="1"/>
            <p:nvPr/>
          </p:nvSpPr>
          <p:spPr>
            <a:xfrm>
              <a:off x="2105394" y="2514763"/>
              <a:ext cx="794892" cy="300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15">
                  <a:solidFill>
                    <a:schemeClr val="bg1">
                      <a:lumMod val="65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percent</a:t>
              </a:r>
              <a:endParaRPr lang="bg-BG" sz="1515">
                <a:solidFill>
                  <a:schemeClr val="bg1">
                    <a:lumMod val="6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grpSp>
        <p:nvGrpSpPr>
          <p:cNvPr id="14" name="Group 28"/>
          <p:cNvGrpSpPr/>
          <p:nvPr/>
        </p:nvGrpSpPr>
        <p:grpSpPr>
          <a:xfrm>
            <a:off x="4153505" y="1895244"/>
            <a:ext cx="1482165" cy="1482165"/>
            <a:chOff x="1759188" y="1820166"/>
            <a:chExt cx="1368152" cy="1368152"/>
          </a:xfrm>
        </p:grpSpPr>
        <p:sp>
          <p:nvSpPr>
            <p:cNvPr id="15" name="Oval 29"/>
            <p:cNvSpPr/>
            <p:nvPr/>
          </p:nvSpPr>
          <p:spPr>
            <a:xfrm>
              <a:off x="1768188" y="1820166"/>
              <a:ext cx="1359152" cy="13591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6" name="Pie 30"/>
            <p:cNvSpPr/>
            <p:nvPr/>
          </p:nvSpPr>
          <p:spPr>
            <a:xfrm>
              <a:off x="1759188" y="1820166"/>
              <a:ext cx="1368152" cy="1368152"/>
            </a:xfrm>
            <a:prstGeom prst="pie">
              <a:avLst>
                <a:gd name="adj1" fmla="val 0"/>
                <a:gd name="adj2" fmla="val 1818925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>
                <a:solidFill>
                  <a:schemeClr val="tx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7" name="Oval 31"/>
            <p:cNvSpPr/>
            <p:nvPr/>
          </p:nvSpPr>
          <p:spPr>
            <a:xfrm>
              <a:off x="1819944" y="1871922"/>
              <a:ext cx="1255640" cy="1255640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8" name="Rectangle 32"/>
            <p:cNvSpPr/>
            <p:nvPr/>
          </p:nvSpPr>
          <p:spPr>
            <a:xfrm>
              <a:off x="2103499" y="2150977"/>
              <a:ext cx="701671" cy="5777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465" dirty="0">
                  <a:solidFill>
                    <a:srgbClr val="3D3743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80</a:t>
              </a:r>
              <a:endParaRPr lang="bg-BG" sz="3465" dirty="0">
                <a:solidFill>
                  <a:srgbClr val="3D3743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9" name="TextBox 33"/>
            <p:cNvSpPr txBox="1"/>
            <p:nvPr/>
          </p:nvSpPr>
          <p:spPr>
            <a:xfrm>
              <a:off x="2056889" y="2514763"/>
              <a:ext cx="794893" cy="300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15">
                  <a:solidFill>
                    <a:schemeClr val="bg1">
                      <a:lumMod val="65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percent</a:t>
              </a:r>
              <a:endParaRPr lang="bg-BG" sz="1515">
                <a:solidFill>
                  <a:schemeClr val="bg1">
                    <a:lumMod val="6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grpSp>
        <p:nvGrpSpPr>
          <p:cNvPr id="20" name="Group 34"/>
          <p:cNvGrpSpPr/>
          <p:nvPr/>
        </p:nvGrpSpPr>
        <p:grpSpPr>
          <a:xfrm>
            <a:off x="6263092" y="1895244"/>
            <a:ext cx="1482165" cy="1482165"/>
            <a:chOff x="1759188" y="1820166"/>
            <a:chExt cx="1368152" cy="1368152"/>
          </a:xfrm>
        </p:grpSpPr>
        <p:sp>
          <p:nvSpPr>
            <p:cNvPr id="21" name="Oval 35"/>
            <p:cNvSpPr/>
            <p:nvPr/>
          </p:nvSpPr>
          <p:spPr>
            <a:xfrm>
              <a:off x="1768188" y="1820166"/>
              <a:ext cx="1359152" cy="13591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22" name="Pie 36"/>
            <p:cNvSpPr/>
            <p:nvPr/>
          </p:nvSpPr>
          <p:spPr>
            <a:xfrm>
              <a:off x="1759188" y="1820166"/>
              <a:ext cx="1368152" cy="1368152"/>
            </a:xfrm>
            <a:prstGeom prst="pie">
              <a:avLst>
                <a:gd name="adj1" fmla="val 0"/>
                <a:gd name="adj2" fmla="val 966780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>
                <a:solidFill>
                  <a:schemeClr val="tx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23" name="Oval 37"/>
            <p:cNvSpPr/>
            <p:nvPr/>
          </p:nvSpPr>
          <p:spPr>
            <a:xfrm>
              <a:off x="1819944" y="1871922"/>
              <a:ext cx="1255640" cy="1255640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24" name="Rectangle 38"/>
            <p:cNvSpPr/>
            <p:nvPr/>
          </p:nvSpPr>
          <p:spPr>
            <a:xfrm>
              <a:off x="2113117" y="2150977"/>
              <a:ext cx="682436" cy="5777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465" dirty="0">
                  <a:solidFill>
                    <a:srgbClr val="3D3743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54</a:t>
              </a:r>
              <a:endParaRPr lang="bg-BG" sz="3465" dirty="0">
                <a:solidFill>
                  <a:srgbClr val="3D3743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25" name="TextBox 39"/>
            <p:cNvSpPr txBox="1"/>
            <p:nvPr/>
          </p:nvSpPr>
          <p:spPr>
            <a:xfrm>
              <a:off x="2056889" y="2514763"/>
              <a:ext cx="794893" cy="300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15">
                  <a:solidFill>
                    <a:schemeClr val="bg1">
                      <a:lumMod val="65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percent</a:t>
              </a:r>
              <a:endParaRPr lang="bg-BG" sz="1515">
                <a:solidFill>
                  <a:schemeClr val="bg1">
                    <a:lumMod val="6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grpSp>
        <p:nvGrpSpPr>
          <p:cNvPr id="26" name="Group 40"/>
          <p:cNvGrpSpPr/>
          <p:nvPr/>
        </p:nvGrpSpPr>
        <p:grpSpPr>
          <a:xfrm>
            <a:off x="8428950" y="1895244"/>
            <a:ext cx="1482165" cy="1482165"/>
            <a:chOff x="1759188" y="1820166"/>
            <a:chExt cx="1368152" cy="1368152"/>
          </a:xfrm>
        </p:grpSpPr>
        <p:sp>
          <p:nvSpPr>
            <p:cNvPr id="27" name="Oval 41"/>
            <p:cNvSpPr/>
            <p:nvPr/>
          </p:nvSpPr>
          <p:spPr>
            <a:xfrm>
              <a:off x="1768188" y="1820166"/>
              <a:ext cx="1359152" cy="13591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28" name="Pie 42"/>
            <p:cNvSpPr/>
            <p:nvPr/>
          </p:nvSpPr>
          <p:spPr>
            <a:xfrm>
              <a:off x="1759188" y="1820166"/>
              <a:ext cx="1368152" cy="1368152"/>
            </a:xfrm>
            <a:prstGeom prst="pie">
              <a:avLst>
                <a:gd name="adj1" fmla="val 0"/>
                <a:gd name="adj2" fmla="val 1476618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>
                <a:solidFill>
                  <a:schemeClr val="tx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29" name="Oval 43"/>
            <p:cNvSpPr/>
            <p:nvPr/>
          </p:nvSpPr>
          <p:spPr>
            <a:xfrm>
              <a:off x="1819944" y="1871922"/>
              <a:ext cx="1255640" cy="1255640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30" name="Rectangle 44"/>
            <p:cNvSpPr/>
            <p:nvPr/>
          </p:nvSpPr>
          <p:spPr>
            <a:xfrm>
              <a:off x="2113118" y="2150977"/>
              <a:ext cx="682436" cy="5777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465" dirty="0">
                  <a:solidFill>
                    <a:srgbClr val="3D3743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76</a:t>
              </a:r>
              <a:endParaRPr lang="bg-BG" sz="3465" dirty="0">
                <a:solidFill>
                  <a:srgbClr val="3D3743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31" name="TextBox 45"/>
            <p:cNvSpPr txBox="1"/>
            <p:nvPr/>
          </p:nvSpPr>
          <p:spPr>
            <a:xfrm>
              <a:off x="2056889" y="2514763"/>
              <a:ext cx="794893" cy="300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15">
                  <a:solidFill>
                    <a:schemeClr val="bg1">
                      <a:lumMod val="65000"/>
                    </a:scheme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percent</a:t>
              </a:r>
              <a:endParaRPr lang="bg-BG" sz="1515">
                <a:solidFill>
                  <a:schemeClr val="bg1">
                    <a:lumMod val="65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sp>
        <p:nvSpPr>
          <p:cNvPr id="32" name="Rectangle 47"/>
          <p:cNvSpPr/>
          <p:nvPr/>
        </p:nvSpPr>
        <p:spPr>
          <a:xfrm>
            <a:off x="2193333" y="3446886"/>
            <a:ext cx="1183337" cy="3590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735">
                <a:solidFill>
                  <a:schemeClr val="tx2">
                    <a:lumMod val="60000"/>
                    <a:lumOff val="40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Designers</a:t>
            </a:r>
            <a:endParaRPr lang="bg-BG" sz="1735">
              <a:solidFill>
                <a:schemeClr val="tx2">
                  <a:lumMod val="60000"/>
                  <a:lumOff val="40000"/>
                </a:scheme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33" name="Rectangle 48"/>
          <p:cNvSpPr/>
          <p:nvPr/>
        </p:nvSpPr>
        <p:spPr>
          <a:xfrm>
            <a:off x="4243581" y="3446886"/>
            <a:ext cx="1326004" cy="3590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735">
                <a:solidFill>
                  <a:schemeClr val="tx2">
                    <a:lumMod val="60000"/>
                    <a:lumOff val="40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Developers</a:t>
            </a:r>
            <a:endParaRPr lang="bg-BG" sz="1735">
              <a:solidFill>
                <a:schemeClr val="tx2">
                  <a:lumMod val="60000"/>
                  <a:lumOff val="40000"/>
                </a:scheme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34" name="Rectangle 49"/>
          <p:cNvSpPr/>
          <p:nvPr/>
        </p:nvSpPr>
        <p:spPr>
          <a:xfrm>
            <a:off x="6422099" y="3446886"/>
            <a:ext cx="1188146" cy="3590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735">
                <a:solidFill>
                  <a:schemeClr val="tx2">
                    <a:lumMod val="60000"/>
                    <a:lumOff val="40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Managers</a:t>
            </a:r>
            <a:endParaRPr lang="bg-BG" sz="1735">
              <a:solidFill>
                <a:schemeClr val="tx2">
                  <a:lumMod val="60000"/>
                  <a:lumOff val="40000"/>
                </a:scheme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35" name="Rectangle 50"/>
          <p:cNvSpPr/>
          <p:nvPr/>
        </p:nvSpPr>
        <p:spPr>
          <a:xfrm>
            <a:off x="8872485" y="3446886"/>
            <a:ext cx="619080" cy="3590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735">
                <a:solidFill>
                  <a:schemeClr val="tx2">
                    <a:lumMod val="60000"/>
                    <a:lumOff val="40000"/>
                  </a:scheme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SEO</a:t>
            </a:r>
            <a:endParaRPr lang="bg-BG" sz="1735">
              <a:solidFill>
                <a:schemeClr val="tx2">
                  <a:lumMod val="60000"/>
                  <a:lumOff val="40000"/>
                </a:scheme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36" name="文本框 22"/>
          <p:cNvSpPr txBox="1"/>
          <p:nvPr/>
        </p:nvSpPr>
        <p:spPr>
          <a:xfrm flipH="1">
            <a:off x="1247487" y="4490914"/>
            <a:ext cx="9741354" cy="106182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problem at once Just for today I will try to live. through this day only and not tackle my whole life problem at once Just for today I will try to live. through this day only and not tackle my whole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2" grpId="0"/>
      <p:bldP spid="33" grpId="0"/>
      <p:bldP spid="34" grpId="0"/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7" t="45612" r="46939" b="16614"/>
          <a:stretch>
            <a:fillRect/>
          </a:stretch>
        </p:blipFill>
        <p:spPr>
          <a:xfrm>
            <a:off x="1219728" y="1061484"/>
            <a:ext cx="10121781" cy="4691047"/>
          </a:xfrm>
          <a:prstGeom prst="rect">
            <a:avLst/>
          </a:prstGeom>
          <a:effectLst>
            <a:outerShdw blurRad="50800" dist="63500" dir="5400000" sx="102000" sy="102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845" y="2547412"/>
            <a:ext cx="6681393" cy="171918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34" y="1562674"/>
            <a:ext cx="9306185" cy="4743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883877"/>
            <a:ext cx="12192000" cy="3974123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894" y="605863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1564" y="1588117"/>
            <a:ext cx="5302542" cy="374923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32101" y="1579081"/>
            <a:ext cx="5710989" cy="1710790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2101" y="3617530"/>
            <a:ext cx="5710989" cy="1710790"/>
          </a:xfrm>
          <a:prstGeom prst="rect">
            <a:avLst/>
          </a:prstGeom>
          <a:solidFill>
            <a:schemeClr val="bg1"/>
          </a:solidFill>
          <a:ln>
            <a:solidFill>
              <a:srgbClr val="2B7F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71893" y="1696363"/>
            <a:ext cx="5068571" cy="46166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ADD YOUR TITTLE HERE</a:t>
            </a:r>
            <a:endParaRPr lang="zh-CN" altLang="en-US" sz="2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871893" y="2144785"/>
            <a:ext cx="5068571" cy="10618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problem at once. only and not tackle my whole life problem at once.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71893" y="3738293"/>
            <a:ext cx="5068571" cy="46166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ADD YOUR TITTLE HERE</a:t>
            </a:r>
            <a:endParaRPr lang="zh-CN" altLang="en-US" sz="2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871893" y="4186715"/>
            <a:ext cx="5068571" cy="10618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Just for today I will try to live through this day only and not tackle my whole life problem at once. only and not tackle my whole life problem at once.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1172</Words>
  <Application>Microsoft Office PowerPoint</Application>
  <PresentationFormat>自定义</PresentationFormat>
  <Paragraphs>97</Paragraphs>
  <Slides>20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ThinK For H</cp:lastModifiedBy>
  <cp:revision>1</cp:revision>
  <dcterms:created xsi:type="dcterms:W3CDTF">2017-06-30T04:21:00Z</dcterms:created>
  <dcterms:modified xsi:type="dcterms:W3CDTF">2018-05-26T20:24:00Z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