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23" r:id="rId3"/>
    <p:sldId id="308" r:id="rId4"/>
    <p:sldId id="304" r:id="rId6"/>
    <p:sldId id="264" r:id="rId7"/>
    <p:sldId id="269" r:id="rId8"/>
    <p:sldId id="276" r:id="rId9"/>
    <p:sldId id="283" r:id="rId10"/>
    <p:sldId id="318" r:id="rId11"/>
    <p:sldId id="267" r:id="rId12"/>
    <p:sldId id="263" r:id="rId13"/>
    <p:sldId id="262" r:id="rId14"/>
    <p:sldId id="261" r:id="rId15"/>
    <p:sldId id="319" r:id="rId16"/>
    <p:sldId id="280" r:id="rId17"/>
    <p:sldId id="270" r:id="rId18"/>
    <p:sldId id="271" r:id="rId19"/>
    <p:sldId id="272" r:id="rId20"/>
    <p:sldId id="320" r:id="rId21"/>
    <p:sldId id="279" r:id="rId22"/>
    <p:sldId id="281" r:id="rId23"/>
    <p:sldId id="275" r:id="rId24"/>
    <p:sldId id="277" r:id="rId25"/>
    <p:sldId id="322" r:id="rId26"/>
    <p:sldId id="285" r:id="rId27"/>
    <p:sldId id="286" r:id="rId28"/>
  </p:sldIdLst>
  <p:sldSz cx="9144000" cy="5143500" type="screen16x9"/>
  <p:notesSz cx="6858000" cy="9144000"/>
  <p:embeddedFontLst>
    <p:embeddedFont>
      <p:font typeface="微软雅黑 Light" panose="020B0502040204020203" pitchFamily="34" charset="-122"/>
      <p:regular r:id="rId32"/>
    </p:embeddedFont>
    <p:embeddedFont>
      <p:font typeface="方正清刻本悦宋简体" panose="02000000000000000000" pitchFamily="2" charset="-122"/>
      <p:regular r:id="rId33"/>
    </p:embeddedFont>
    <p:embeddedFont>
      <p:font typeface="华文细黑" panose="02010600040101010101" pitchFamily="2" charset="-122"/>
      <p:regular r:id="rId34"/>
    </p:embeddedFont>
    <p:embeddedFont>
      <p:font typeface="微软雅黑" panose="020B0503020204020204" pitchFamily="34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mbria" panose="02040503050406030204" pitchFamily="18" charset="0"/>
      <p:regular r:id="rId40"/>
      <p:bold r:id="rId41"/>
      <p:italic r:id="rId42"/>
      <p:boldItalic r:id="rId43"/>
    </p:embeddedFont>
    <p:embeddedFont>
      <p:font typeface="Impact" panose="020B0806030902050204" pitchFamily="34" charset="0"/>
      <p:regular r:id="rId44"/>
    </p:embeddedFont>
    <p:embeddedFont>
      <p:font typeface="幼圆" panose="02010509060101010101" charset="-122"/>
      <p:regular r:id="rId45"/>
    </p:embeddedFont>
    <p:embeddedFont>
      <p:font typeface="Century Gothic" panose="020B0502020202020204" pitchFamily="34" charset="0"/>
      <p:regular r:id="rId46"/>
      <p:bold r:id="rId47"/>
      <p:italic r:id="rId48"/>
      <p:boldItalic r:id="rId49"/>
    </p:embeddedFont>
  </p:embeddedFont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 Light" panose="020B0502040204020203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CB7F"/>
    <a:srgbClr val="F49889"/>
    <a:srgbClr val="FF6D44"/>
    <a:srgbClr val="EF7198"/>
    <a:srgbClr val="EA4778"/>
    <a:srgbClr val="506544"/>
    <a:srgbClr val="DD5F9F"/>
    <a:srgbClr val="005D40"/>
    <a:srgbClr val="FCE9DC"/>
    <a:srgbClr val="FCEB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14" autoAdjust="0"/>
    <p:restoredTop sz="94656" autoAdjust="0"/>
  </p:normalViewPr>
  <p:slideViewPr>
    <p:cSldViewPr snapToGrid="0">
      <p:cViewPr varScale="1">
        <p:scale>
          <a:sx n="141" d="100"/>
          <a:sy n="141" d="100"/>
        </p:scale>
        <p:origin x="54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9" Type="http://schemas.openxmlformats.org/officeDocument/2006/relationships/font" Target="fonts/font18.fntdata"/><Relationship Id="rId48" Type="http://schemas.openxmlformats.org/officeDocument/2006/relationships/font" Target="fonts/font17.fntdata"/><Relationship Id="rId47" Type="http://schemas.openxmlformats.org/officeDocument/2006/relationships/font" Target="fonts/font16.fntdata"/><Relationship Id="rId46" Type="http://schemas.openxmlformats.org/officeDocument/2006/relationships/font" Target="fonts/font15.fntdata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D20086F-E940-4F92-AC36-985326B7A202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5D28C86-A1EE-4F11-8CBD-D20F4BB3DDF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8FCC30-4EA5-4E04-8E14-3B730921018D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20EFFF-C68D-49A6-B716-2900DD946930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CC24DD-0A02-4E23-9461-964AC83EEA9E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E799446-740A-40E5-BB64-315FA7FA83C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35DBEF-611F-4522-A403-E7A89489726E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8F6645-859A-43CF-ABCB-002686893C8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71EDDB-B680-45AA-8898-7C7F6422D21F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28F3A9-F045-434E-AE4E-68668283D3E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D28C86-A1EE-4F11-8CBD-D20F4BB3D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7DF1A65-0FD2-4374-835C-42DABB62FCC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5" name="组合 4"/>
          <p:cNvGrpSpPr/>
          <p:nvPr userDrawn="1"/>
        </p:nvGrpSpPr>
        <p:grpSpPr>
          <a:xfrm>
            <a:off x="136525" y="127000"/>
            <a:ext cx="8870950" cy="4889500"/>
            <a:chOff x="133350" y="146050"/>
            <a:chExt cx="8870950" cy="4889500"/>
          </a:xfrm>
        </p:grpSpPr>
        <p:sp>
          <p:nvSpPr>
            <p:cNvPr id="3" name="矩形 2"/>
            <p:cNvSpPr/>
            <p:nvPr userDrawn="1"/>
          </p:nvSpPr>
          <p:spPr>
            <a:xfrm>
              <a:off x="133350" y="146050"/>
              <a:ext cx="8864600" cy="488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139700" y="146050"/>
              <a:ext cx="8864600" cy="4889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36525" y="127000"/>
            <a:ext cx="8864600" cy="48895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 Light" panose="020B0502040204020203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13.xml"/><Relationship Id="rId13" Type="http://schemas.openxmlformats.org/officeDocument/2006/relationships/image" Target="../media/image3.png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5.xml"/><Relationship Id="rId11" Type="http://schemas.openxmlformats.org/officeDocument/2006/relationships/tags" Target="../tags/tag24.xml"/><Relationship Id="rId10" Type="http://schemas.openxmlformats.org/officeDocument/2006/relationships/tags" Target="../tags/tag23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90600" y="158400"/>
            <a:ext cx="4762800" cy="4762800"/>
            <a:chOff x="1904400" y="158400"/>
            <a:chExt cx="4762800" cy="4762800"/>
          </a:xfrm>
        </p:grpSpPr>
        <p:sp>
          <p:nvSpPr>
            <p:cNvPr id="3" name="椭圆 2"/>
            <p:cNvSpPr/>
            <p:nvPr/>
          </p:nvSpPr>
          <p:spPr>
            <a:xfrm>
              <a:off x="1904400" y="158400"/>
              <a:ext cx="4762800" cy="476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904400" y="158400"/>
              <a:ext cx="4762800" cy="476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>
              <a:spLocks noChangeAspect="1"/>
            </p:cNvSpPr>
            <p:nvPr/>
          </p:nvSpPr>
          <p:spPr>
            <a:xfrm>
              <a:off x="2043675" y="297675"/>
              <a:ext cx="4484251" cy="4484251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46725" y="400725"/>
              <a:ext cx="4278150" cy="427815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305633" y="1659818"/>
            <a:ext cx="4532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水彩</a:t>
            </a:r>
            <a:r>
              <a:rPr lang="zh-CN" altLang="en-US" sz="3600" kern="1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花卉个性模板</a:t>
            </a:r>
            <a:endParaRPr lang="zh-CN" altLang="zh-CN" sz="3600" kern="1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7123" y="2539024"/>
            <a:ext cx="44097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Watercolor flower personality template</a:t>
            </a:r>
            <a:endParaRPr lang="zh-CN" altLang="zh-CN" sz="1400" kern="1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5193" y="3148299"/>
            <a:ext cx="1352550" cy="250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/>
              <a:t>汇报人：代用名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4756258" y="3148299"/>
            <a:ext cx="1352550" cy="250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latin typeface="+mn-ea"/>
              </a:rPr>
              <a:t>时间：</a:t>
            </a:r>
            <a:r>
              <a:rPr lang="en-US" altLang="zh-CN" sz="1200" dirty="0" smtClean="0">
                <a:latin typeface="+mn-ea"/>
              </a:rPr>
              <a:t>12</a:t>
            </a:r>
            <a:r>
              <a:rPr lang="zh-CN" altLang="en-US" sz="1200" dirty="0" smtClean="0">
                <a:latin typeface="+mn-ea"/>
              </a:rPr>
              <a:t>月</a:t>
            </a:r>
            <a:r>
              <a:rPr lang="en-US" altLang="zh-CN" sz="1200" dirty="0" smtClean="0">
                <a:latin typeface="+mn-ea"/>
              </a:rPr>
              <a:t>20</a:t>
            </a:r>
            <a:r>
              <a:rPr lang="zh-CN" altLang="en-US" sz="1200" dirty="0" smtClean="0">
                <a:latin typeface="+mn-ea"/>
              </a:rPr>
              <a:t>日</a:t>
            </a:r>
            <a:endParaRPr lang="zh-CN" altLang="en-US" sz="12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700000" y="2414149"/>
            <a:ext cx="37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Other_5"/>
          <p:cNvSpPr/>
          <p:nvPr>
            <p:custDataLst>
              <p:tags r:id="rId1"/>
            </p:custDataLst>
          </p:nvPr>
        </p:nvSpPr>
        <p:spPr>
          <a:xfrm>
            <a:off x="2097088" y="2146968"/>
            <a:ext cx="455612" cy="45402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MH_Other_6"/>
          <p:cNvSpPr/>
          <p:nvPr>
            <p:custDataLst>
              <p:tags r:id="rId2"/>
            </p:custDataLst>
          </p:nvPr>
        </p:nvSpPr>
        <p:spPr>
          <a:xfrm>
            <a:off x="3402013" y="1407193"/>
            <a:ext cx="454025" cy="455613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Other_7"/>
          <p:cNvSpPr/>
          <p:nvPr>
            <p:custDataLst>
              <p:tags r:id="rId3"/>
            </p:custDataLst>
          </p:nvPr>
        </p:nvSpPr>
        <p:spPr>
          <a:xfrm>
            <a:off x="5326063" y="2143793"/>
            <a:ext cx="454025" cy="454025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MH_Other_8"/>
          <p:cNvSpPr/>
          <p:nvPr>
            <p:custDataLst>
              <p:tags r:id="rId4"/>
            </p:custDataLst>
          </p:nvPr>
        </p:nvSpPr>
        <p:spPr>
          <a:xfrm>
            <a:off x="6638925" y="1421481"/>
            <a:ext cx="455613" cy="4556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Other_1"/>
          <p:cNvSpPr/>
          <p:nvPr>
            <p:custDataLst>
              <p:tags r:id="rId5"/>
            </p:custDataLst>
          </p:nvPr>
        </p:nvSpPr>
        <p:spPr>
          <a:xfrm>
            <a:off x="1069975" y="1407193"/>
            <a:ext cx="1193800" cy="119380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Other_9"/>
          <p:cNvSpPr/>
          <p:nvPr>
            <p:custDataLst>
              <p:tags r:id="rId6"/>
            </p:custDataLst>
          </p:nvPr>
        </p:nvSpPr>
        <p:spPr bwMode="auto">
          <a:xfrm>
            <a:off x="1444625" y="1743743"/>
            <a:ext cx="517525" cy="466725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5" name="MH_Other_2"/>
          <p:cNvSpPr/>
          <p:nvPr>
            <p:custDataLst>
              <p:tags r:id="rId7"/>
            </p:custDataLst>
          </p:nvPr>
        </p:nvSpPr>
        <p:spPr>
          <a:xfrm>
            <a:off x="2387600" y="1407193"/>
            <a:ext cx="1192213" cy="1193800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Other_10"/>
          <p:cNvSpPr/>
          <p:nvPr>
            <p:custDataLst>
              <p:tags r:id="rId8"/>
            </p:custDataLst>
          </p:nvPr>
        </p:nvSpPr>
        <p:spPr bwMode="auto">
          <a:xfrm>
            <a:off x="2816225" y="1775493"/>
            <a:ext cx="334963" cy="4572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3" name="MH_Other_3"/>
          <p:cNvSpPr/>
          <p:nvPr>
            <p:custDataLst>
              <p:tags r:id="rId9"/>
            </p:custDataLst>
          </p:nvPr>
        </p:nvSpPr>
        <p:spPr>
          <a:xfrm>
            <a:off x="3703638" y="1111918"/>
            <a:ext cx="1784350" cy="178435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MH_Other_11"/>
          <p:cNvSpPr/>
          <p:nvPr>
            <p:custDataLst>
              <p:tags r:id="rId10"/>
            </p:custDataLst>
          </p:nvPr>
        </p:nvSpPr>
        <p:spPr bwMode="auto">
          <a:xfrm>
            <a:off x="4327525" y="1735806"/>
            <a:ext cx="536575" cy="5365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7" name="MH_Other_3"/>
          <p:cNvSpPr/>
          <p:nvPr>
            <p:custDataLst>
              <p:tags r:id="rId11"/>
            </p:custDataLst>
          </p:nvPr>
        </p:nvSpPr>
        <p:spPr>
          <a:xfrm>
            <a:off x="5611813" y="1407193"/>
            <a:ext cx="1192212" cy="1193800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MH_Other_12"/>
          <p:cNvSpPr/>
          <p:nvPr>
            <p:custDataLst>
              <p:tags r:id="rId12"/>
            </p:custDataLst>
          </p:nvPr>
        </p:nvSpPr>
        <p:spPr bwMode="auto">
          <a:xfrm>
            <a:off x="6022975" y="1818356"/>
            <a:ext cx="369888" cy="373062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8" name="MH_Other_4"/>
          <p:cNvSpPr/>
          <p:nvPr>
            <p:custDataLst>
              <p:tags r:id="rId13"/>
            </p:custDataLst>
          </p:nvPr>
        </p:nvSpPr>
        <p:spPr>
          <a:xfrm>
            <a:off x="6927850" y="1407193"/>
            <a:ext cx="1193800" cy="119380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MH_Other_13"/>
          <p:cNvSpPr/>
          <p:nvPr>
            <p:custDataLst>
              <p:tags r:id="rId14"/>
            </p:custDataLst>
          </p:nvPr>
        </p:nvSpPr>
        <p:spPr>
          <a:xfrm>
            <a:off x="7343775" y="1832643"/>
            <a:ext cx="360363" cy="3444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71513" y="3439193"/>
            <a:ext cx="78486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893763" y="2824831"/>
            <a:ext cx="1546225" cy="2492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添加标题文字</a:t>
            </a:r>
            <a:endParaRPr lang="en-US" altLang="zh-CN" sz="1100">
              <a:solidFill>
                <a:srgbClr val="0D0D0D"/>
              </a:solidFill>
              <a:latin typeface="+mn-ea"/>
              <a:ea typeface="+mn-ea"/>
              <a:cs typeface="Open Sans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631825" y="3690018"/>
            <a:ext cx="7880350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，您的内容打在这里或者通过复制您的文本后，在此框中选择粘贴，并选择只保留文字，您的内容打在这里或者粘贴您的内容打在这里，或者通过</a:t>
            </a:r>
            <a:endParaRPr lang="en-US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复制您的文本在此框中选择粘贴，并选择只保留文字，您的内容打在这里或者粘贴</a:t>
            </a:r>
            <a:endParaRPr lang="zh-CN" altLang="en-US" sz="1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2212975" y="2808956"/>
            <a:ext cx="1547813" cy="2492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添加标题文字</a:t>
            </a:r>
            <a:endParaRPr lang="en-US" altLang="zh-CN" sz="1100">
              <a:solidFill>
                <a:srgbClr val="0D0D0D"/>
              </a:solidFill>
              <a:latin typeface="+mn-ea"/>
              <a:ea typeface="+mn-ea"/>
              <a:cs typeface="Open Sans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3822700" y="3061368"/>
            <a:ext cx="1546225" cy="2492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添加标题文字</a:t>
            </a:r>
            <a:endParaRPr lang="en-US" altLang="zh-CN" sz="1100">
              <a:solidFill>
                <a:srgbClr val="0D0D0D"/>
              </a:solidFill>
              <a:latin typeface="+mn-ea"/>
              <a:ea typeface="+mn-ea"/>
              <a:cs typeface="Open Sans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430838" y="2808956"/>
            <a:ext cx="1547812" cy="2492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添加标题文字</a:t>
            </a:r>
            <a:endParaRPr lang="en-US" altLang="zh-CN" sz="1100">
              <a:solidFill>
                <a:srgbClr val="0D0D0D"/>
              </a:solidFill>
              <a:latin typeface="+mn-ea"/>
              <a:ea typeface="+mn-ea"/>
              <a:cs typeface="Open Sans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6750050" y="2808956"/>
            <a:ext cx="1547813" cy="2492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100">
                <a:solidFill>
                  <a:srgbClr val="0D0D0D"/>
                </a:solidFill>
                <a:latin typeface="+mn-ea"/>
                <a:ea typeface="+mn-ea"/>
                <a:cs typeface="Open Sans"/>
              </a:rPr>
              <a:t>添加标题文字</a:t>
            </a:r>
            <a:endParaRPr lang="en-US" altLang="zh-CN" sz="1100">
              <a:solidFill>
                <a:srgbClr val="0D0D0D"/>
              </a:solidFill>
              <a:latin typeface="+mn-ea"/>
              <a:ea typeface="+mn-ea"/>
              <a:cs typeface="Open Sans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02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  <p:custDataLst>
      <p:tags r:id="rId15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5618" y="982253"/>
            <a:ext cx="6329496" cy="3448049"/>
            <a:chOff x="815256" y="742950"/>
            <a:chExt cx="6726508" cy="3688771"/>
          </a:xfrm>
          <a:solidFill>
            <a:schemeClr val="accent1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1" name="Freeform 43"/>
            <p:cNvSpPr/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2" name="Freeform 44"/>
            <p:cNvSpPr/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3" name="Freeform 45"/>
            <p:cNvSpPr/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4" name="Freeform 46"/>
            <p:cNvSpPr/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5" name="Freeform 47"/>
            <p:cNvSpPr/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6" name="Freeform 48"/>
            <p:cNvSpPr/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7" name="Freeform 49"/>
            <p:cNvSpPr/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8" name="Freeform 50"/>
            <p:cNvSpPr/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49" name="Freeform 51"/>
            <p:cNvSpPr/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0" name="Freeform 52"/>
            <p:cNvSpPr/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1" name="Freeform 53"/>
            <p:cNvSpPr/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2" name="Freeform 54"/>
            <p:cNvSpPr/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5" name="Freeform 77"/>
            <p:cNvSpPr/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6" name="Freeform 78"/>
            <p:cNvSpPr/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8" name="Freeform 80"/>
            <p:cNvSpPr/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79" name="Freeform 81"/>
            <p:cNvSpPr/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0" name="Freeform 82"/>
            <p:cNvSpPr/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1" name="Freeform 83"/>
            <p:cNvSpPr/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2" name="Freeform 84"/>
            <p:cNvSpPr/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3" name="Freeform 85"/>
            <p:cNvSpPr/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4" name="Freeform 86"/>
            <p:cNvSpPr/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5" name="Freeform 87"/>
            <p:cNvSpPr/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6" name="Freeform 88"/>
            <p:cNvSpPr/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7" name="Freeform 89"/>
            <p:cNvSpPr/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8" name="Freeform 90"/>
            <p:cNvSpPr/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89" name="Freeform 91"/>
            <p:cNvSpPr/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1" name="Freeform 93"/>
            <p:cNvSpPr/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6" name="Freeform 98"/>
            <p:cNvSpPr/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7" name="Freeform 99"/>
            <p:cNvSpPr/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8" name="Freeform 100"/>
            <p:cNvSpPr/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99" name="Freeform 101"/>
            <p:cNvSpPr/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0" name="Freeform 102"/>
            <p:cNvSpPr/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1" name="Freeform 103"/>
            <p:cNvSpPr/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2" name="Freeform 104"/>
            <p:cNvSpPr/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3" name="Freeform 105"/>
            <p:cNvSpPr/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4" name="Freeform 106"/>
            <p:cNvSpPr/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6" name="Freeform 108"/>
            <p:cNvSpPr/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7" name="Freeform 109"/>
            <p:cNvSpPr/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8" name="Freeform 110"/>
            <p:cNvSpPr/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0" name="Freeform 112"/>
            <p:cNvSpPr/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1" name="Freeform 113"/>
            <p:cNvSpPr/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2" name="Freeform 114"/>
            <p:cNvSpPr/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3" name="Freeform 115"/>
            <p:cNvSpPr/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4" name="Freeform 116"/>
            <p:cNvSpPr/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5" name="Freeform 117"/>
            <p:cNvSpPr/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6" name="Freeform 118"/>
            <p:cNvSpPr/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7" name="Freeform 119"/>
            <p:cNvSpPr/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8" name="Freeform 120"/>
            <p:cNvSpPr/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19" name="Freeform 121"/>
            <p:cNvSpPr/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1" name="Freeform 123"/>
            <p:cNvSpPr/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2" name="Freeform 124"/>
            <p:cNvSpPr/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3" name="Freeform 125"/>
            <p:cNvSpPr/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4" name="Freeform 126"/>
            <p:cNvSpPr/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5" name="Freeform 127"/>
            <p:cNvSpPr/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7" name="Freeform 129"/>
            <p:cNvSpPr/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8" name="Freeform 130"/>
            <p:cNvSpPr/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29" name="Freeform 131"/>
            <p:cNvSpPr/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0" name="Freeform 132"/>
            <p:cNvSpPr/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1" name="Freeform 133"/>
            <p:cNvSpPr/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2" name="Freeform 134"/>
            <p:cNvSpPr/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3" name="Freeform 135"/>
            <p:cNvSpPr/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4" name="Freeform 136"/>
            <p:cNvSpPr/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5" name="Freeform 137"/>
            <p:cNvSpPr/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6" name="Freeform 138"/>
            <p:cNvSpPr/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7" name="Freeform 139"/>
            <p:cNvSpPr/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8" name="Freeform 140"/>
            <p:cNvSpPr/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39" name="Freeform 141"/>
            <p:cNvSpPr/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0" name="Freeform 142"/>
            <p:cNvSpPr/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1" name="Freeform 143"/>
            <p:cNvSpPr/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2" name="Freeform 144"/>
            <p:cNvSpPr/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3" name="Freeform 145"/>
            <p:cNvSpPr/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4" name="Freeform 146"/>
            <p:cNvSpPr/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5" name="Freeform 147"/>
            <p:cNvSpPr/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6" name="Freeform 148"/>
            <p:cNvSpPr/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8" name="Freeform 150"/>
            <p:cNvSpPr/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49" name="Freeform 151"/>
            <p:cNvSpPr/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1" name="Freeform 153"/>
            <p:cNvSpPr/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2" name="Freeform 164"/>
            <p:cNvSpPr/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6" name="Freeform 169"/>
            <p:cNvSpPr/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7" name="Freeform 170"/>
            <p:cNvSpPr/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8" name="Freeform 171"/>
            <p:cNvSpPr/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69" name="Freeform 172"/>
            <p:cNvSpPr/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0" name="Freeform 173"/>
            <p:cNvSpPr/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1" name="Freeform 174"/>
            <p:cNvSpPr/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2" name="Freeform 175"/>
            <p:cNvSpPr/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5" name="Freeform 178"/>
            <p:cNvSpPr/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6" name="Freeform 179"/>
            <p:cNvSpPr/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7" name="Freeform 180"/>
            <p:cNvSpPr/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79" name="Freeform 182"/>
            <p:cNvSpPr/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1" name="Freeform 184"/>
            <p:cNvSpPr/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2" name="Freeform 185"/>
            <p:cNvSpPr/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3" name="Freeform 186"/>
            <p:cNvSpPr/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4" name="Freeform 187"/>
            <p:cNvSpPr/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89" name="Freeform 192"/>
            <p:cNvSpPr/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1" name="Freeform 194"/>
            <p:cNvSpPr/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 dirty="0">
                <a:latin typeface="华文细黑" panose="02010600040101010101" pitchFamily="2" charset="-122"/>
                <a:ea typeface="+mn-ea"/>
              </a:endParaRPr>
            </a:p>
          </p:txBody>
        </p:sp>
      </p:grpSp>
      <p:cxnSp>
        <p:nvCxnSpPr>
          <p:cNvPr id="262" name="Straight Connector 21"/>
          <p:cNvCxnSpPr/>
          <p:nvPr/>
        </p:nvCxnSpPr>
        <p:spPr>
          <a:xfrm flipV="1">
            <a:off x="6651564" y="1851157"/>
            <a:ext cx="215900" cy="342900"/>
          </a:xfrm>
          <a:prstGeom prst="line">
            <a:avLst/>
          </a:prstGeom>
          <a:ln w="9525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22"/>
          <p:cNvCxnSpPr/>
          <p:nvPr/>
        </p:nvCxnSpPr>
        <p:spPr>
          <a:xfrm>
            <a:off x="6867464" y="1851157"/>
            <a:ext cx="642937" cy="0"/>
          </a:xfrm>
          <a:prstGeom prst="line">
            <a:avLst/>
          </a:prstGeom>
          <a:ln w="952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Rectangle 23"/>
          <p:cNvSpPr/>
          <p:nvPr/>
        </p:nvSpPr>
        <p:spPr>
          <a:xfrm>
            <a:off x="7499289" y="1630494"/>
            <a:ext cx="1589087" cy="80803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877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rPr>
              <a:t>添加标题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您的内容打在这里，或者通过复制您的文本后，在此框中选择粘贴并选择只保留文字</a:t>
            </a:r>
            <a:endParaRPr lang="id-ID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15366" name="组合 273"/>
          <p:cNvGrpSpPr/>
          <p:nvPr/>
        </p:nvGrpSpPr>
        <p:grpSpPr bwMode="auto">
          <a:xfrm>
            <a:off x="1558864" y="2265494"/>
            <a:ext cx="942975" cy="211138"/>
            <a:chOff x="1988553" y="2061090"/>
            <a:chExt cx="942975" cy="210623"/>
          </a:xfrm>
        </p:grpSpPr>
        <p:cxnSp>
          <p:nvCxnSpPr>
            <p:cNvPr id="268" name="Straight Connector 27"/>
            <p:cNvCxnSpPr/>
            <p:nvPr/>
          </p:nvCxnSpPr>
          <p:spPr>
            <a:xfrm flipH="1">
              <a:off x="2717215" y="2061090"/>
              <a:ext cx="214313" cy="210623"/>
            </a:xfrm>
            <a:prstGeom prst="line">
              <a:avLst/>
            </a:prstGeom>
            <a:ln w="952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28"/>
            <p:cNvCxnSpPr/>
            <p:nvPr/>
          </p:nvCxnSpPr>
          <p:spPr>
            <a:xfrm flipH="1">
              <a:off x="1988553" y="2271713"/>
              <a:ext cx="728662" cy="0"/>
            </a:xfrm>
            <a:prstGeom prst="line">
              <a:avLst/>
            </a:prstGeom>
            <a:ln w="9525">
              <a:solidFill>
                <a:schemeClr val="accent2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0" name="Rectangle 29"/>
          <p:cNvSpPr/>
          <p:nvPr/>
        </p:nvSpPr>
        <p:spPr>
          <a:xfrm>
            <a:off x="103126" y="2267070"/>
            <a:ext cx="1358900" cy="808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defTabSz="10877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rPr>
              <a:t>添加标题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  <a:cs typeface="Arial" panose="020B0604020202020204" pitchFamily="34" charset="0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</a:t>
            </a:r>
            <a:endParaRPr lang="id-ID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71" name="椭圆 270"/>
          <p:cNvSpPr/>
          <p:nvPr/>
        </p:nvSpPr>
        <p:spPr>
          <a:xfrm>
            <a:off x="2382776" y="1752732"/>
            <a:ext cx="446088" cy="446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sp>
        <p:nvSpPr>
          <p:cNvPr id="15369" name="文本框 271"/>
          <p:cNvSpPr txBox="1">
            <a:spLocks noChangeArrowheads="1"/>
          </p:cNvSpPr>
          <p:nvPr/>
        </p:nvSpPr>
        <p:spPr bwMode="auto">
          <a:xfrm>
            <a:off x="2373251" y="1855919"/>
            <a:ext cx="4683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</a:rPr>
              <a:t>60%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15370" name="组合 276"/>
          <p:cNvGrpSpPr/>
          <p:nvPr/>
        </p:nvGrpSpPr>
        <p:grpSpPr bwMode="auto">
          <a:xfrm>
            <a:off x="2177989" y="3773619"/>
            <a:ext cx="942975" cy="211138"/>
            <a:chOff x="1988553" y="2061090"/>
            <a:chExt cx="942975" cy="210623"/>
          </a:xfrm>
        </p:grpSpPr>
        <p:cxnSp>
          <p:nvCxnSpPr>
            <p:cNvPr id="282" name="Straight Connector 27"/>
            <p:cNvCxnSpPr/>
            <p:nvPr/>
          </p:nvCxnSpPr>
          <p:spPr>
            <a:xfrm flipH="1">
              <a:off x="2717215" y="2061090"/>
              <a:ext cx="214313" cy="210623"/>
            </a:xfrm>
            <a:prstGeom prst="line">
              <a:avLst/>
            </a:prstGeom>
            <a:ln w="952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"/>
            <p:cNvCxnSpPr/>
            <p:nvPr/>
          </p:nvCxnSpPr>
          <p:spPr>
            <a:xfrm flipH="1">
              <a:off x="1988553" y="2271713"/>
              <a:ext cx="728662" cy="0"/>
            </a:xfrm>
            <a:prstGeom prst="line">
              <a:avLst/>
            </a:prstGeom>
            <a:ln w="9525">
              <a:solidFill>
                <a:schemeClr val="accent2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8" name="Rectangle 29"/>
          <p:cNvSpPr/>
          <p:nvPr/>
        </p:nvSpPr>
        <p:spPr>
          <a:xfrm>
            <a:off x="441264" y="3752982"/>
            <a:ext cx="1639887" cy="808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defTabSz="10877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rPr>
              <a:t>添加标题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  <a:cs typeface="Arial" panose="020B0604020202020204" pitchFamily="34" charset="0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您的内容打在这里，或者通过复制您的文本后，在此框中选择粘贴并选择只保留文字</a:t>
            </a:r>
            <a:endParaRPr lang="id-ID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80" name="椭圆 279"/>
          <p:cNvSpPr/>
          <p:nvPr/>
        </p:nvSpPr>
        <p:spPr>
          <a:xfrm>
            <a:off x="3000314" y="3260857"/>
            <a:ext cx="446087" cy="446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sp>
        <p:nvSpPr>
          <p:cNvPr id="15373" name="文本框 280"/>
          <p:cNvSpPr txBox="1">
            <a:spLocks noChangeArrowheads="1"/>
          </p:cNvSpPr>
          <p:nvPr/>
        </p:nvSpPr>
        <p:spPr bwMode="auto">
          <a:xfrm>
            <a:off x="2990789" y="3364044"/>
            <a:ext cx="4699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</a:rPr>
              <a:t>80%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85" name="椭圆 284"/>
          <p:cNvSpPr/>
          <p:nvPr/>
        </p:nvSpPr>
        <p:spPr>
          <a:xfrm>
            <a:off x="6295964" y="2251207"/>
            <a:ext cx="446087" cy="446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sp>
        <p:nvSpPr>
          <p:cNvPr id="15375" name="文本框 285"/>
          <p:cNvSpPr txBox="1">
            <a:spLocks noChangeArrowheads="1"/>
          </p:cNvSpPr>
          <p:nvPr/>
        </p:nvSpPr>
        <p:spPr bwMode="auto">
          <a:xfrm>
            <a:off x="6278501" y="2352807"/>
            <a:ext cx="468313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</a:rPr>
              <a:t>90%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grpSp>
        <p:nvGrpSpPr>
          <p:cNvPr id="15376" name="组合 295"/>
          <p:cNvGrpSpPr/>
          <p:nvPr/>
        </p:nvGrpSpPr>
        <p:grpSpPr bwMode="auto">
          <a:xfrm flipV="1">
            <a:off x="5049776" y="3770444"/>
            <a:ext cx="858838" cy="342900"/>
            <a:chOff x="4912537" y="3006108"/>
            <a:chExt cx="857804" cy="342900"/>
          </a:xfrm>
        </p:grpSpPr>
        <p:cxnSp>
          <p:nvCxnSpPr>
            <p:cNvPr id="290" name="Straight Connector 21"/>
            <p:cNvCxnSpPr/>
            <p:nvPr/>
          </p:nvCxnSpPr>
          <p:spPr>
            <a:xfrm flipV="1">
              <a:off x="4912537" y="3006108"/>
              <a:ext cx="215640" cy="342900"/>
            </a:xfrm>
            <a:prstGeom prst="line">
              <a:avLst/>
            </a:prstGeom>
            <a:ln w="952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2"/>
            <p:cNvCxnSpPr/>
            <p:nvPr/>
          </p:nvCxnSpPr>
          <p:spPr>
            <a:xfrm>
              <a:off x="5128177" y="3006108"/>
              <a:ext cx="642164" cy="0"/>
            </a:xfrm>
            <a:prstGeom prst="line">
              <a:avLst/>
            </a:prstGeom>
            <a:ln w="9525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2" name="Rectangle 23"/>
          <p:cNvSpPr/>
          <p:nvPr/>
        </p:nvSpPr>
        <p:spPr>
          <a:xfrm>
            <a:off x="5581589" y="4222882"/>
            <a:ext cx="1647825" cy="62230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08775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rPr>
              <a:t>添加标题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+mn-ea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</a:t>
            </a:r>
            <a:endParaRPr lang="id-ID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4659251" y="3289432"/>
            <a:ext cx="446088" cy="446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华文细黑" panose="02010600040101010101" pitchFamily="2" charset="-122"/>
            </a:endParaRPr>
          </a:p>
        </p:txBody>
      </p:sp>
      <p:sp>
        <p:nvSpPr>
          <p:cNvPr id="15379" name="文本框 294"/>
          <p:cNvSpPr txBox="1">
            <a:spLocks noChangeArrowheads="1"/>
          </p:cNvSpPr>
          <p:nvPr/>
        </p:nvSpPr>
        <p:spPr bwMode="auto">
          <a:xfrm>
            <a:off x="4641789" y="3391032"/>
            <a:ext cx="4699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</a:rPr>
              <a:t>40%</a:t>
            </a:r>
            <a:endParaRPr lang="zh-CN" altLang="en-US" sz="1100">
              <a:solidFill>
                <a:schemeClr val="bg1"/>
              </a:solidFill>
              <a:latin typeface="华文细黑" panose="02010600040101010101" pitchFamily="2" charset="-122"/>
            </a:endParaRPr>
          </a:p>
        </p:txBody>
      </p:sp>
      <p:sp>
        <p:nvSpPr>
          <p:cNvPr id="284" name="圆角矩形 283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02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KSO_Shape"/>
          <p:cNvGrpSpPr/>
          <p:nvPr/>
        </p:nvGrpSpPr>
        <p:grpSpPr bwMode="auto">
          <a:xfrm>
            <a:off x="553487" y="1053778"/>
            <a:ext cx="4253463" cy="3516196"/>
            <a:chOff x="1595438" y="968375"/>
            <a:chExt cx="5953125" cy="4921250"/>
          </a:xfrm>
          <a:solidFill>
            <a:schemeClr val="accent1"/>
          </a:solidFill>
        </p:grpSpPr>
        <p:sp>
          <p:nvSpPr>
            <p:cNvPr id="391" name="内蒙古"/>
            <p:cNvSpPr/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2" name="甘肃"/>
            <p:cNvSpPr/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3" name="宁夏"/>
            <p:cNvSpPr/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4" name="新疆"/>
            <p:cNvSpPr/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5" name="青海"/>
            <p:cNvSpPr/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6" name="四川"/>
            <p:cNvSpPr/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7" name="西藏"/>
            <p:cNvSpPr/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8" name="云南"/>
            <p:cNvSpPr/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99" name="贵州"/>
            <p:cNvSpPr/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0" name="广西"/>
            <p:cNvSpPr/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1" name="重庆"/>
            <p:cNvSpPr/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2" name="陕西"/>
            <p:cNvSpPr/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3" name="山西"/>
            <p:cNvSpPr/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4" name="湖南"/>
            <p:cNvSpPr/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5" name="湖北"/>
            <p:cNvSpPr/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6" name="广东"/>
            <p:cNvSpPr/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7" name="江西"/>
            <p:cNvSpPr/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8" name="福建"/>
            <p:cNvSpPr/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09" name="浙江"/>
            <p:cNvSpPr/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0" name="安徽"/>
            <p:cNvSpPr/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1" name="天津"/>
            <p:cNvSpPr/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2" name="北京"/>
            <p:cNvSpPr/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3" name="辽宁"/>
            <p:cNvSpPr/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4" name="吉林"/>
            <p:cNvSpPr/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5" name="黑龙江"/>
            <p:cNvSpPr/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6" name="山东"/>
            <p:cNvSpPr/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7" name="上海"/>
            <p:cNvSpPr/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8" name="江苏"/>
            <p:cNvSpPr/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19" name="河北"/>
            <p:cNvSpPr/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0" name="河南"/>
            <p:cNvSpPr/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1" name="台湾"/>
            <p:cNvSpPr/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422" name="海南"/>
            <p:cNvSpPr/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49" name="Straight Connector 363"/>
          <p:cNvCxnSpPr/>
          <p:nvPr/>
        </p:nvCxnSpPr>
        <p:spPr>
          <a:xfrm rot="5400000">
            <a:off x="3579813" y="2766690"/>
            <a:ext cx="3643312" cy="1588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70"/>
          <p:cNvCxnSpPr/>
          <p:nvPr/>
        </p:nvCxnSpPr>
        <p:spPr>
          <a:xfrm rot="10800000">
            <a:off x="6038850" y="2028503"/>
            <a:ext cx="2571750" cy="1587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71"/>
          <p:cNvCxnSpPr/>
          <p:nvPr/>
        </p:nvCxnSpPr>
        <p:spPr>
          <a:xfrm rot="10800000">
            <a:off x="6038850" y="3314378"/>
            <a:ext cx="2571750" cy="1587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14" name="组合 1"/>
          <p:cNvGrpSpPr/>
          <p:nvPr/>
        </p:nvGrpSpPr>
        <p:grpSpPr bwMode="auto">
          <a:xfrm>
            <a:off x="7146925" y="960115"/>
            <a:ext cx="1685925" cy="823913"/>
            <a:chOff x="7147541" y="1318217"/>
            <a:chExt cx="1685490" cy="823501"/>
          </a:xfrm>
        </p:grpSpPr>
        <p:sp>
          <p:nvSpPr>
            <p:cNvPr id="52" name="Rectangle 364"/>
            <p:cNvSpPr/>
            <p:nvPr/>
          </p:nvSpPr>
          <p:spPr>
            <a:xfrm>
              <a:off x="7147541" y="1318217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G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uang Dong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3" name="Rectangle 373"/>
            <p:cNvSpPr/>
            <p:nvPr/>
          </p:nvSpPr>
          <p:spPr>
            <a:xfrm>
              <a:off x="7174522" y="1618105"/>
              <a:ext cx="1656922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60" name="广东"/>
          <p:cNvSpPr/>
          <p:nvPr/>
        </p:nvSpPr>
        <p:spPr bwMode="auto">
          <a:xfrm>
            <a:off x="5995988" y="1053778"/>
            <a:ext cx="903287" cy="71437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1" name="四川"/>
          <p:cNvSpPr/>
          <p:nvPr/>
        </p:nvSpPr>
        <p:spPr bwMode="auto">
          <a:xfrm>
            <a:off x="6070600" y="2298378"/>
            <a:ext cx="982663" cy="862012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62" name="浙江"/>
          <p:cNvSpPr/>
          <p:nvPr/>
        </p:nvSpPr>
        <p:spPr bwMode="auto">
          <a:xfrm>
            <a:off x="6091238" y="3493765"/>
            <a:ext cx="855662" cy="992188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17418" name="组合 2"/>
          <p:cNvGrpSpPr/>
          <p:nvPr/>
        </p:nvGrpSpPr>
        <p:grpSpPr bwMode="auto">
          <a:xfrm>
            <a:off x="7185025" y="2339653"/>
            <a:ext cx="1685925" cy="823912"/>
            <a:chOff x="7185134" y="2697685"/>
            <a:chExt cx="1685490" cy="823501"/>
          </a:xfrm>
        </p:grpSpPr>
        <p:sp>
          <p:nvSpPr>
            <p:cNvPr id="63" name="Rectangle 364"/>
            <p:cNvSpPr/>
            <p:nvPr/>
          </p:nvSpPr>
          <p:spPr>
            <a:xfrm>
              <a:off x="7185134" y="2697685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S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i Chuan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4" name="Rectangle 373"/>
            <p:cNvSpPr/>
            <p:nvPr/>
          </p:nvSpPr>
          <p:spPr>
            <a:xfrm>
              <a:off x="7212115" y="2997572"/>
              <a:ext cx="1656922" cy="523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17419" name="组合 3"/>
          <p:cNvGrpSpPr/>
          <p:nvPr/>
        </p:nvGrpSpPr>
        <p:grpSpPr bwMode="auto">
          <a:xfrm>
            <a:off x="7185025" y="3523928"/>
            <a:ext cx="1685925" cy="823912"/>
            <a:chOff x="7185134" y="3881809"/>
            <a:chExt cx="1685490" cy="823501"/>
          </a:xfrm>
        </p:grpSpPr>
        <p:sp>
          <p:nvSpPr>
            <p:cNvPr id="65" name="Rectangle 364"/>
            <p:cNvSpPr/>
            <p:nvPr/>
          </p:nvSpPr>
          <p:spPr>
            <a:xfrm>
              <a:off x="7185134" y="3881809"/>
              <a:ext cx="1685490" cy="3078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Z</a:t>
              </a:r>
              <a:r>
                <a:rPr lang="en-US" altLang="zh-CN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rPr>
                <a:t>he Jiang</a:t>
              </a:r>
              <a:endPara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66" name="Rectangle 373"/>
            <p:cNvSpPr/>
            <p:nvPr/>
          </p:nvSpPr>
          <p:spPr>
            <a:xfrm>
              <a:off x="7212115" y="4181696"/>
              <a:ext cx="1656922" cy="5236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02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73386" y="1483361"/>
            <a:ext cx="3922221" cy="21877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6684" y="2281663"/>
            <a:ext cx="2876550" cy="554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kern="1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请在此输入标题</a:t>
            </a:r>
            <a:endParaRPr lang="zh-CN" altLang="zh-CN" sz="3000" kern="1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6409" y="1586338"/>
            <a:ext cx="21971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i="1" kern="100" dirty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Part </a:t>
            </a:r>
            <a:r>
              <a:rPr lang="en-US" altLang="zh-CN" sz="3600" i="1" kern="100" dirty="0" smtClean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03</a:t>
            </a:r>
            <a:endParaRPr lang="zh-CN" altLang="zh-CN" sz="3600" i="1" kern="100" dirty="0">
              <a:solidFill>
                <a:schemeClr val="accent1"/>
              </a:solidFill>
              <a:latin typeface="Cambria" panose="020405030504060302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1" name="TextBox 61"/>
          <p:cNvSpPr txBox="1">
            <a:spLocks noChangeArrowheads="1"/>
          </p:cNvSpPr>
          <p:nvPr/>
        </p:nvSpPr>
        <p:spPr bwMode="auto">
          <a:xfrm>
            <a:off x="4049247" y="2883325"/>
            <a:ext cx="25114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934" tIns="28967" rIns="57934" bIns="28967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accent1"/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584" y="183538"/>
            <a:ext cx="2197100" cy="45089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700" kern="100" dirty="0" smtClean="0">
                <a:solidFill>
                  <a:schemeClr val="accent1"/>
                </a:solidFill>
                <a:latin typeface="Impact" panose="020B0806030902050204" pitchFamily="34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3</a:t>
            </a:r>
            <a:endParaRPr lang="zh-CN" altLang="zh-CN" sz="28700" kern="100" dirty="0">
              <a:solidFill>
                <a:schemeClr val="accent1"/>
              </a:solidFill>
              <a:latin typeface="Impact" panose="020B0806030902050204" pitchFamily="34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12" y="2234038"/>
            <a:ext cx="2354334" cy="20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426" y="627366"/>
            <a:ext cx="1042983" cy="1282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8"/>
          <p:cNvCxnSpPr/>
          <p:nvPr/>
        </p:nvCxnSpPr>
        <p:spPr>
          <a:xfrm>
            <a:off x="3994150" y="2674042"/>
            <a:ext cx="1149350" cy="1588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5"/>
          <p:cNvCxnSpPr/>
          <p:nvPr/>
        </p:nvCxnSpPr>
        <p:spPr>
          <a:xfrm>
            <a:off x="3994150" y="1602480"/>
            <a:ext cx="1149350" cy="1587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0"/>
          <p:cNvCxnSpPr/>
          <p:nvPr/>
        </p:nvCxnSpPr>
        <p:spPr>
          <a:xfrm>
            <a:off x="3994150" y="3817042"/>
            <a:ext cx="1149350" cy="1588"/>
          </a:xfrm>
          <a:prstGeom prst="line">
            <a:avLst/>
          </a:prstGeom>
          <a:ln w="127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5" name="组合 52"/>
          <p:cNvGrpSpPr/>
          <p:nvPr/>
        </p:nvGrpSpPr>
        <p:grpSpPr bwMode="auto">
          <a:xfrm>
            <a:off x="4529138" y="999230"/>
            <a:ext cx="85725" cy="3571875"/>
            <a:chOff x="4529137" y="1142992"/>
            <a:chExt cx="85726" cy="3572693"/>
          </a:xfrm>
        </p:grpSpPr>
        <p:cxnSp>
          <p:nvCxnSpPr>
            <p:cNvPr id="2" name="Straight Connector 8"/>
            <p:cNvCxnSpPr/>
            <p:nvPr/>
          </p:nvCxnSpPr>
          <p:spPr>
            <a:xfrm rot="5400000">
              <a:off x="2785652" y="2929339"/>
              <a:ext cx="3572693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51"/>
            <p:cNvSpPr/>
            <p:nvPr/>
          </p:nvSpPr>
          <p:spPr>
            <a:xfrm>
              <a:off x="4529137" y="2775316"/>
              <a:ext cx="85726" cy="857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6" name="Oval 52"/>
            <p:cNvSpPr/>
            <p:nvPr/>
          </p:nvSpPr>
          <p:spPr>
            <a:xfrm>
              <a:off x="4529137" y="1708271"/>
              <a:ext cx="85726" cy="857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Oval 53"/>
            <p:cNvSpPr/>
            <p:nvPr/>
          </p:nvSpPr>
          <p:spPr>
            <a:xfrm>
              <a:off x="4529137" y="3918577"/>
              <a:ext cx="85726" cy="857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0486" name="Group 88"/>
          <p:cNvGrpSpPr/>
          <p:nvPr/>
        </p:nvGrpSpPr>
        <p:grpSpPr bwMode="auto">
          <a:xfrm>
            <a:off x="357188" y="2237480"/>
            <a:ext cx="2643187" cy="933450"/>
            <a:chOff x="357158" y="2428874"/>
            <a:chExt cx="2643206" cy="932083"/>
          </a:xfrm>
        </p:grpSpPr>
        <p:sp>
          <p:nvSpPr>
            <p:cNvPr id="10" name="Rectangle 31"/>
            <p:cNvSpPr/>
            <p:nvPr/>
          </p:nvSpPr>
          <p:spPr>
            <a:xfrm>
              <a:off x="357158" y="2714206"/>
              <a:ext cx="2643206" cy="6467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Rectangle 32"/>
            <p:cNvSpPr/>
            <p:nvPr/>
          </p:nvSpPr>
          <p:spPr>
            <a:xfrm>
              <a:off x="2158983" y="2428874"/>
              <a:ext cx="800106" cy="336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2" name="Rectangle 22"/>
          <p:cNvSpPr/>
          <p:nvPr/>
        </p:nvSpPr>
        <p:spPr>
          <a:xfrm>
            <a:off x="3357563" y="2356542"/>
            <a:ext cx="636587" cy="635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13" name="Freeform 23"/>
          <p:cNvSpPr>
            <a:spLocks noEditPoints="1"/>
          </p:cNvSpPr>
          <p:nvPr/>
        </p:nvSpPr>
        <p:spPr bwMode="auto">
          <a:xfrm>
            <a:off x="3478213" y="2516880"/>
            <a:ext cx="388937" cy="322262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+mn-ea"/>
              <a:cs typeface="Lao UI" panose="020B0502040204020203" pitchFamily="34" charset="0"/>
            </a:endParaRPr>
          </a:p>
        </p:txBody>
      </p:sp>
      <p:grpSp>
        <p:nvGrpSpPr>
          <p:cNvPr id="20489" name="Group 89"/>
          <p:cNvGrpSpPr/>
          <p:nvPr/>
        </p:nvGrpSpPr>
        <p:grpSpPr bwMode="auto">
          <a:xfrm>
            <a:off x="357188" y="1165917"/>
            <a:ext cx="2643187" cy="933450"/>
            <a:chOff x="357158" y="1357304"/>
            <a:chExt cx="2643206" cy="932083"/>
          </a:xfrm>
        </p:grpSpPr>
        <p:sp>
          <p:nvSpPr>
            <p:cNvPr id="15" name="Rectangle 29"/>
            <p:cNvSpPr/>
            <p:nvPr/>
          </p:nvSpPr>
          <p:spPr>
            <a:xfrm>
              <a:off x="357158" y="1642636"/>
              <a:ext cx="2643206" cy="6467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2162158" y="1357304"/>
              <a:ext cx="800106" cy="3693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7" name="Rectangle 13"/>
          <p:cNvSpPr/>
          <p:nvPr/>
        </p:nvSpPr>
        <p:spPr>
          <a:xfrm>
            <a:off x="3357563" y="1284980"/>
            <a:ext cx="636587" cy="635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18" name="Freeform 100"/>
          <p:cNvSpPr/>
          <p:nvPr/>
        </p:nvSpPr>
        <p:spPr bwMode="auto">
          <a:xfrm>
            <a:off x="3500438" y="1427855"/>
            <a:ext cx="303212" cy="34131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+mn-ea"/>
              <a:cs typeface="Lao UI" panose="020B0502040204020203" pitchFamily="34" charset="0"/>
            </a:endParaRPr>
          </a:p>
        </p:txBody>
      </p:sp>
      <p:grpSp>
        <p:nvGrpSpPr>
          <p:cNvPr id="20492" name="Group 92"/>
          <p:cNvGrpSpPr/>
          <p:nvPr/>
        </p:nvGrpSpPr>
        <p:grpSpPr bwMode="auto">
          <a:xfrm>
            <a:off x="6143625" y="3380480"/>
            <a:ext cx="2643188" cy="933450"/>
            <a:chOff x="6143636" y="3571882"/>
            <a:chExt cx="2643206" cy="932083"/>
          </a:xfrm>
        </p:grpSpPr>
        <p:sp>
          <p:nvSpPr>
            <p:cNvPr id="20" name="Rectangle 39"/>
            <p:cNvSpPr/>
            <p:nvPr/>
          </p:nvSpPr>
          <p:spPr>
            <a:xfrm>
              <a:off x="6143636" y="3857214"/>
              <a:ext cx="2643206" cy="6467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1" name="Rectangle 40"/>
            <p:cNvSpPr/>
            <p:nvPr/>
          </p:nvSpPr>
          <p:spPr>
            <a:xfrm>
              <a:off x="6143636" y="3571882"/>
              <a:ext cx="800105" cy="336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Rectangle 27"/>
          <p:cNvSpPr/>
          <p:nvPr/>
        </p:nvSpPr>
        <p:spPr>
          <a:xfrm>
            <a:off x="5143500" y="3499542"/>
            <a:ext cx="636588" cy="635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23" name="Freeform 107"/>
          <p:cNvSpPr>
            <a:spLocks noEditPoints="1"/>
          </p:cNvSpPr>
          <p:nvPr/>
        </p:nvSpPr>
        <p:spPr bwMode="auto">
          <a:xfrm>
            <a:off x="5286375" y="3642417"/>
            <a:ext cx="365125" cy="314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+mn-ea"/>
              <a:cs typeface="Lao UI" panose="020B0502040204020203" pitchFamily="34" charset="0"/>
            </a:endParaRPr>
          </a:p>
        </p:txBody>
      </p:sp>
      <p:grpSp>
        <p:nvGrpSpPr>
          <p:cNvPr id="20495" name="Group 87"/>
          <p:cNvGrpSpPr/>
          <p:nvPr/>
        </p:nvGrpSpPr>
        <p:grpSpPr bwMode="auto">
          <a:xfrm>
            <a:off x="357188" y="3377305"/>
            <a:ext cx="2643187" cy="936625"/>
            <a:chOff x="357158" y="3567642"/>
            <a:chExt cx="2643206" cy="936323"/>
          </a:xfrm>
        </p:grpSpPr>
        <p:sp>
          <p:nvSpPr>
            <p:cNvPr id="25" name="Rectangle 33"/>
            <p:cNvSpPr/>
            <p:nvPr/>
          </p:nvSpPr>
          <p:spPr>
            <a:xfrm>
              <a:off x="357158" y="3858060"/>
              <a:ext cx="2643206" cy="6459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6" name="Rectangle 34"/>
            <p:cNvSpPr/>
            <p:nvPr/>
          </p:nvSpPr>
          <p:spPr>
            <a:xfrm>
              <a:off x="2151046" y="3567642"/>
              <a:ext cx="800106" cy="336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3357563" y="3499542"/>
            <a:ext cx="636587" cy="635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grpSp>
        <p:nvGrpSpPr>
          <p:cNvPr id="28" name="Group 67"/>
          <p:cNvGrpSpPr/>
          <p:nvPr/>
        </p:nvGrpSpPr>
        <p:grpSpPr>
          <a:xfrm>
            <a:off x="3428992" y="3713251"/>
            <a:ext cx="503238" cy="177800"/>
            <a:chOff x="1441430" y="4357700"/>
            <a:chExt cx="503238" cy="177800"/>
          </a:xfrm>
          <a:solidFill>
            <a:schemeClr val="bg1"/>
          </a:solidFill>
        </p:grpSpPr>
        <p:sp>
          <p:nvSpPr>
            <p:cNvPr id="29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0498" name="Group 90"/>
          <p:cNvGrpSpPr/>
          <p:nvPr/>
        </p:nvGrpSpPr>
        <p:grpSpPr bwMode="auto">
          <a:xfrm>
            <a:off x="6143625" y="1165917"/>
            <a:ext cx="2643188" cy="933450"/>
            <a:chOff x="6143636" y="1357304"/>
            <a:chExt cx="2643206" cy="932083"/>
          </a:xfrm>
        </p:grpSpPr>
        <p:sp>
          <p:nvSpPr>
            <p:cNvPr id="33" name="Rectangle 35"/>
            <p:cNvSpPr/>
            <p:nvPr/>
          </p:nvSpPr>
          <p:spPr>
            <a:xfrm>
              <a:off x="6143636" y="1642636"/>
              <a:ext cx="2643206" cy="6467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34" name="Rectangle 36"/>
            <p:cNvSpPr/>
            <p:nvPr/>
          </p:nvSpPr>
          <p:spPr>
            <a:xfrm>
              <a:off x="6143636" y="1357304"/>
              <a:ext cx="800105" cy="336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5" name="Rectangle 16"/>
          <p:cNvSpPr/>
          <p:nvPr/>
        </p:nvSpPr>
        <p:spPr>
          <a:xfrm>
            <a:off x="5143500" y="1284980"/>
            <a:ext cx="636588" cy="635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grpSp>
        <p:nvGrpSpPr>
          <p:cNvPr id="36" name="Group 68"/>
          <p:cNvGrpSpPr/>
          <p:nvPr/>
        </p:nvGrpSpPr>
        <p:grpSpPr>
          <a:xfrm>
            <a:off x="5301319" y="1437073"/>
            <a:ext cx="337042" cy="337616"/>
            <a:chOff x="6998061" y="3496249"/>
            <a:chExt cx="366051" cy="366676"/>
          </a:xfrm>
          <a:solidFill>
            <a:schemeClr val="bg1"/>
          </a:solidFill>
        </p:grpSpPr>
        <p:sp>
          <p:nvSpPr>
            <p:cNvPr id="37" name="AutoShape 7"/>
            <p:cNvSpPr/>
            <p:nvPr/>
          </p:nvSpPr>
          <p:spPr bwMode="auto">
            <a:xfrm>
              <a:off x="6998061" y="3496249"/>
              <a:ext cx="366051" cy="366676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38" name="AutoShape 8"/>
            <p:cNvSpPr/>
            <p:nvPr/>
          </p:nvSpPr>
          <p:spPr bwMode="auto">
            <a:xfrm>
              <a:off x="7158247" y="3656437"/>
              <a:ext cx="45678" cy="45678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39" name="AutoShape 9"/>
            <p:cNvSpPr/>
            <p:nvPr/>
          </p:nvSpPr>
          <p:spPr bwMode="auto">
            <a:xfrm>
              <a:off x="7111943" y="3610758"/>
              <a:ext cx="137660" cy="137660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40" name="AutoShape 10"/>
            <p:cNvSpPr/>
            <p:nvPr/>
          </p:nvSpPr>
          <p:spPr bwMode="auto">
            <a:xfrm>
              <a:off x="7203927" y="3702114"/>
              <a:ext cx="56941" cy="58818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41" name="AutoShape 11"/>
            <p:cNvSpPr/>
            <p:nvPr/>
          </p:nvSpPr>
          <p:spPr bwMode="auto">
            <a:xfrm>
              <a:off x="7226451" y="3725267"/>
              <a:ext cx="81970" cy="83847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42" name="AutoShape 12"/>
            <p:cNvSpPr/>
            <p:nvPr/>
          </p:nvSpPr>
          <p:spPr bwMode="auto">
            <a:xfrm>
              <a:off x="7215188" y="3714003"/>
              <a:ext cx="69456" cy="70707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43" name="AutoShape 13"/>
            <p:cNvSpPr/>
            <p:nvPr/>
          </p:nvSpPr>
          <p:spPr bwMode="auto">
            <a:xfrm>
              <a:off x="7100682" y="3599495"/>
              <a:ext cx="57567" cy="58192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44" name="AutoShape 14"/>
            <p:cNvSpPr/>
            <p:nvPr/>
          </p:nvSpPr>
          <p:spPr bwMode="auto">
            <a:xfrm>
              <a:off x="7055002" y="3553816"/>
              <a:ext cx="81970" cy="83222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45" name="AutoShape 15"/>
            <p:cNvSpPr/>
            <p:nvPr/>
          </p:nvSpPr>
          <p:spPr bwMode="auto">
            <a:xfrm>
              <a:off x="7078154" y="3576343"/>
              <a:ext cx="69456" cy="71333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</p:grpSp>
      <p:grpSp>
        <p:nvGrpSpPr>
          <p:cNvPr id="20501" name="Group 91"/>
          <p:cNvGrpSpPr/>
          <p:nvPr/>
        </p:nvGrpSpPr>
        <p:grpSpPr bwMode="auto">
          <a:xfrm>
            <a:off x="6143625" y="2237480"/>
            <a:ext cx="2643188" cy="933450"/>
            <a:chOff x="6143636" y="2428874"/>
            <a:chExt cx="2643206" cy="932083"/>
          </a:xfrm>
        </p:grpSpPr>
        <p:sp>
          <p:nvSpPr>
            <p:cNvPr id="47" name="Rectangle 37"/>
            <p:cNvSpPr/>
            <p:nvPr/>
          </p:nvSpPr>
          <p:spPr>
            <a:xfrm>
              <a:off x="6143636" y="2714206"/>
              <a:ext cx="2643206" cy="64675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您的内容打在这里，或者通过复制您的文本后，在此框中选择粘贴，并选择只保留文字；您的内容您的内容打在这里，或者通过复制您的文本后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6143636" y="2428874"/>
              <a:ext cx="800105" cy="3360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9" name="Rectangle 23"/>
          <p:cNvSpPr/>
          <p:nvPr/>
        </p:nvSpPr>
        <p:spPr>
          <a:xfrm>
            <a:off x="5143500" y="2356542"/>
            <a:ext cx="636588" cy="635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grpSp>
        <p:nvGrpSpPr>
          <p:cNvPr id="50" name="Group 78"/>
          <p:cNvGrpSpPr/>
          <p:nvPr/>
        </p:nvGrpSpPr>
        <p:grpSpPr>
          <a:xfrm>
            <a:off x="5333133" y="2498805"/>
            <a:ext cx="272454" cy="363686"/>
            <a:chOff x="1868971" y="2767277"/>
            <a:chExt cx="274694" cy="366676"/>
          </a:xfrm>
          <a:solidFill>
            <a:schemeClr val="bg1"/>
          </a:solidFill>
        </p:grpSpPr>
        <p:sp>
          <p:nvSpPr>
            <p:cNvPr id="51" name="AutoShape 115"/>
            <p:cNvSpPr/>
            <p:nvPr/>
          </p:nvSpPr>
          <p:spPr bwMode="auto">
            <a:xfrm>
              <a:off x="1868971" y="2767277"/>
              <a:ext cx="274694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  <p:sp>
          <p:nvSpPr>
            <p:cNvPr id="52" name="AutoShape 116"/>
            <p:cNvSpPr/>
            <p:nvPr/>
          </p:nvSpPr>
          <p:spPr bwMode="auto">
            <a:xfrm>
              <a:off x="1983479" y="2985030"/>
              <a:ext cx="45678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ao UI" panose="020B0502040204020203" pitchFamily="34" charset="0"/>
                <a:ea typeface="+mn-ea"/>
                <a:cs typeface="Lao UI" panose="020B0502040204020203" pitchFamily="34" charset="0"/>
              </a:endParaRPr>
            </a:p>
          </p:txBody>
        </p:sp>
      </p:grpSp>
      <p:sp>
        <p:nvSpPr>
          <p:cNvPr id="56" name="圆角矩形 55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03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5413" y="848533"/>
            <a:ext cx="2870276" cy="144587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463894" y="848533"/>
            <a:ext cx="2870276" cy="144587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155413" y="2294404"/>
            <a:ext cx="1442805" cy="143820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025689" y="2288270"/>
            <a:ext cx="2870276" cy="14520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7334170" y="2294404"/>
            <a:ext cx="1655929" cy="143820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1511" name="组合 36"/>
          <p:cNvGrpSpPr/>
          <p:nvPr/>
        </p:nvGrpSpPr>
        <p:grpSpPr bwMode="auto">
          <a:xfrm>
            <a:off x="1460224" y="2294404"/>
            <a:ext cx="1632929" cy="1438205"/>
            <a:chOff x="1350821" y="2760606"/>
            <a:chExt cx="1691216" cy="1489364"/>
          </a:xfrm>
        </p:grpSpPr>
        <p:grpSp>
          <p:nvGrpSpPr>
            <p:cNvPr id="14" name="组合 13"/>
            <p:cNvGrpSpPr/>
            <p:nvPr/>
          </p:nvGrpSpPr>
          <p:grpSpPr>
            <a:xfrm>
              <a:off x="1350821" y="2760606"/>
              <a:ext cx="1634836" cy="1489364"/>
              <a:chOff x="2833256" y="0"/>
              <a:chExt cx="1634836" cy="1489364"/>
            </a:xfrm>
            <a:solidFill>
              <a:schemeClr val="accent1"/>
            </a:solidFill>
          </p:grpSpPr>
          <p:sp>
            <p:nvSpPr>
              <p:cNvPr id="15" name="矩形 14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1531" name="组合 24"/>
            <p:cNvGrpSpPr/>
            <p:nvPr/>
          </p:nvGrpSpPr>
          <p:grpSpPr bwMode="auto">
            <a:xfrm>
              <a:off x="1496946" y="2903568"/>
              <a:ext cx="1545091" cy="1255408"/>
              <a:chOff x="1496945" y="1639253"/>
              <a:chExt cx="1545091" cy="1255408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496916" y="1639194"/>
                <a:ext cx="1337093" cy="26198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项目三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496916" y="1901183"/>
                <a:ext cx="1545120" cy="99396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grpSp>
        <p:nvGrpSpPr>
          <p:cNvPr id="21512" name="组合 35"/>
          <p:cNvGrpSpPr/>
          <p:nvPr/>
        </p:nvGrpSpPr>
        <p:grpSpPr bwMode="auto">
          <a:xfrm>
            <a:off x="2892296" y="848533"/>
            <a:ext cx="1622197" cy="1439737"/>
            <a:chOff x="2833257" y="1264315"/>
            <a:chExt cx="1680171" cy="1489364"/>
          </a:xfrm>
        </p:grpSpPr>
        <p:grpSp>
          <p:nvGrpSpPr>
            <p:cNvPr id="13" name="组合 12"/>
            <p:cNvGrpSpPr/>
            <p:nvPr/>
          </p:nvGrpSpPr>
          <p:grpSpPr>
            <a:xfrm>
              <a:off x="2833257" y="1264315"/>
              <a:ext cx="1634836" cy="1489364"/>
              <a:chOff x="2833256" y="0"/>
              <a:chExt cx="1634836" cy="1489364"/>
            </a:xfrm>
            <a:solidFill>
              <a:schemeClr val="accent1"/>
            </a:solidFill>
          </p:grpSpPr>
          <p:sp>
            <p:nvSpPr>
              <p:cNvPr id="7" name="矩形 6"/>
              <p:cNvSpPr/>
              <p:nvPr/>
            </p:nvSpPr>
            <p:spPr>
              <a:xfrm>
                <a:off x="2971799" y="0"/>
                <a:ext cx="1496293" cy="148936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1527" name="组合 25"/>
            <p:cNvGrpSpPr/>
            <p:nvPr/>
          </p:nvGrpSpPr>
          <p:grpSpPr bwMode="auto">
            <a:xfrm>
              <a:off x="2968337" y="1395463"/>
              <a:ext cx="1545091" cy="1277273"/>
              <a:chOff x="1496945" y="1639253"/>
              <a:chExt cx="1545091" cy="1277273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496850" y="1639753"/>
                <a:ext cx="1337149" cy="26171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项目一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496850" y="1901463"/>
                <a:ext cx="1545186" cy="101511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grpSp>
        <p:nvGrpSpPr>
          <p:cNvPr id="21513" name="组合 37"/>
          <p:cNvGrpSpPr/>
          <p:nvPr/>
        </p:nvGrpSpPr>
        <p:grpSpPr bwMode="auto">
          <a:xfrm>
            <a:off x="5759505" y="2288270"/>
            <a:ext cx="1619130" cy="1452004"/>
            <a:chOff x="5801592" y="2753679"/>
            <a:chExt cx="1676709" cy="1503218"/>
          </a:xfrm>
        </p:grpSpPr>
        <p:grpSp>
          <p:nvGrpSpPr>
            <p:cNvPr id="17" name="组合 16"/>
            <p:cNvGrpSpPr/>
            <p:nvPr/>
          </p:nvGrpSpPr>
          <p:grpSpPr>
            <a:xfrm>
              <a:off x="5801592" y="2753679"/>
              <a:ext cx="1634836" cy="1503218"/>
              <a:chOff x="2833256" y="-13854"/>
              <a:chExt cx="1634836" cy="1503218"/>
            </a:xfrm>
            <a:solidFill>
              <a:schemeClr val="accent1"/>
            </a:solidFill>
          </p:grpSpPr>
          <p:sp>
            <p:nvSpPr>
              <p:cNvPr id="18" name="矩形 17"/>
              <p:cNvSpPr/>
              <p:nvPr/>
            </p:nvSpPr>
            <p:spPr>
              <a:xfrm>
                <a:off x="2971799" y="-13854"/>
                <a:ext cx="1496293" cy="150321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1523" name="组合 28"/>
            <p:cNvGrpSpPr/>
            <p:nvPr/>
          </p:nvGrpSpPr>
          <p:grpSpPr bwMode="auto">
            <a:xfrm>
              <a:off x="5933210" y="2903568"/>
              <a:ext cx="1545091" cy="1255408"/>
              <a:chOff x="1496945" y="1639253"/>
              <a:chExt cx="1545091" cy="1255408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497113" y="1638575"/>
                <a:ext cx="1336922" cy="2619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项目四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497113" y="1900488"/>
                <a:ext cx="1544923" cy="99367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grpSp>
        <p:nvGrpSpPr>
          <p:cNvPr id="21514" name="组合 38"/>
          <p:cNvGrpSpPr/>
          <p:nvPr/>
        </p:nvGrpSpPr>
        <p:grpSpPr bwMode="auto">
          <a:xfrm>
            <a:off x="7194644" y="842400"/>
            <a:ext cx="1792389" cy="1452004"/>
            <a:chOff x="7287493" y="1264315"/>
            <a:chExt cx="1856508" cy="1503218"/>
          </a:xfrm>
        </p:grpSpPr>
        <p:grpSp>
          <p:nvGrpSpPr>
            <p:cNvPr id="20" name="组合 19"/>
            <p:cNvGrpSpPr/>
            <p:nvPr/>
          </p:nvGrpSpPr>
          <p:grpSpPr>
            <a:xfrm>
              <a:off x="7287493" y="1264315"/>
              <a:ext cx="1856508" cy="1503218"/>
              <a:chOff x="2833256" y="-13854"/>
              <a:chExt cx="1856508" cy="1503218"/>
            </a:xfrm>
            <a:solidFill>
              <a:schemeClr val="accent1"/>
            </a:solidFill>
          </p:grpSpPr>
          <p:sp>
            <p:nvSpPr>
              <p:cNvPr id="21" name="矩形 20"/>
              <p:cNvSpPr/>
              <p:nvPr/>
            </p:nvSpPr>
            <p:spPr>
              <a:xfrm>
                <a:off x="2971799" y="-13854"/>
                <a:ext cx="1717965" cy="150321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6200000" flipH="1">
                <a:off x="2821618" y="263236"/>
                <a:ext cx="168749" cy="145473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grpSp>
          <p:nvGrpSpPr>
            <p:cNvPr id="21519" name="组合 31"/>
            <p:cNvGrpSpPr/>
            <p:nvPr/>
          </p:nvGrpSpPr>
          <p:grpSpPr bwMode="auto">
            <a:xfrm>
              <a:off x="7432965" y="1395463"/>
              <a:ext cx="1711036" cy="1092607"/>
              <a:chOff x="1496945" y="1639253"/>
              <a:chExt cx="1711036" cy="1092607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497579" y="1639854"/>
                <a:ext cx="1335606" cy="26191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项目二</a:t>
                </a:r>
                <a:endParaRPr lang="zh-CN" altLang="en-US" sz="105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497579" y="1901767"/>
                <a:ext cx="1710402" cy="83018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+mn-ea"/>
                    <a:ea typeface="+mn-ea"/>
                  </a:rPr>
                  <a:t>单击此处添加文字，添加具体文字内容，您的说明文字在此处添加，此处输入详细的说明文字。单击此处添加文字，添加具体文字内容</a:t>
                </a:r>
                <a:endParaRPr lang="zh-CN" altLang="en-US" sz="800" dirty="0">
                  <a:solidFill>
                    <a:schemeClr val="bg1"/>
                  </a:solidFill>
                  <a:latin typeface="华文细黑" panose="02010600040101010101" pitchFamily="2" charset="-122"/>
                  <a:ea typeface="+mn-ea"/>
                </a:endParaRPr>
              </a:p>
            </p:txBody>
          </p:sp>
        </p:grpSp>
      </p:grpSp>
      <p:sp>
        <p:nvSpPr>
          <p:cNvPr id="35" name="Content Placeholder 2"/>
          <p:cNvSpPr txBox="1"/>
          <p:nvPr/>
        </p:nvSpPr>
        <p:spPr>
          <a:xfrm>
            <a:off x="229010" y="3898201"/>
            <a:ext cx="8570964" cy="69763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内容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03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1200" y="122399"/>
            <a:ext cx="2752217" cy="318239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363556" y="122399"/>
            <a:ext cx="2798473" cy="318239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2895707" y="122399"/>
            <a:ext cx="1467849" cy="16821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903417" y="1804567"/>
            <a:ext cx="1466307" cy="150022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3559" name="组合 1"/>
          <p:cNvGrpSpPr/>
          <p:nvPr/>
        </p:nvGrpSpPr>
        <p:grpSpPr bwMode="auto">
          <a:xfrm>
            <a:off x="7162029" y="1804567"/>
            <a:ext cx="1851771" cy="1500228"/>
            <a:chOff x="7218219" y="1731818"/>
            <a:chExt cx="1906312" cy="1544782"/>
          </a:xfrm>
        </p:grpSpPr>
        <p:sp>
          <p:nvSpPr>
            <p:cNvPr id="8" name="矩形 7"/>
            <p:cNvSpPr/>
            <p:nvPr/>
          </p:nvSpPr>
          <p:spPr>
            <a:xfrm>
              <a:off x="7218219" y="1731818"/>
              <a:ext cx="1906312" cy="15447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3566" name="文本框 8"/>
            <p:cNvSpPr txBox="1">
              <a:spLocks noChangeArrowheads="1"/>
            </p:cNvSpPr>
            <p:nvPr/>
          </p:nvSpPr>
          <p:spPr bwMode="auto">
            <a:xfrm>
              <a:off x="7361210" y="2334932"/>
              <a:ext cx="162725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</a:rPr>
                <a:t>添加文字内容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3560" name="组合 13"/>
          <p:cNvGrpSpPr/>
          <p:nvPr/>
        </p:nvGrpSpPr>
        <p:grpSpPr bwMode="auto">
          <a:xfrm>
            <a:off x="7189782" y="429229"/>
            <a:ext cx="1816309" cy="1094719"/>
            <a:chOff x="7247222" y="316466"/>
            <a:chExt cx="1870381" cy="1126783"/>
          </a:xfrm>
        </p:grpSpPr>
        <p:sp>
          <p:nvSpPr>
            <p:cNvPr id="10" name="文本框 9"/>
            <p:cNvSpPr txBox="1"/>
            <p:nvPr/>
          </p:nvSpPr>
          <p:spPr>
            <a:xfrm>
              <a:off x="7358365" y="316466"/>
              <a:ext cx="1625866" cy="3801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zh-CN" altLang="en-US" sz="18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47222" y="686241"/>
              <a:ext cx="1870381" cy="7570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单击此处添加文字，添加具体文字内容，您的说明文字在此处添加，此处输入详细的说明</a:t>
              </a:r>
              <a:endParaRPr lang="zh-CN" altLang="en-US" sz="1000" dirty="0">
                <a:latin typeface="华文细黑" panose="02010600040101010101" pitchFamily="2" charset="-122"/>
                <a:ea typeface="+mn-ea"/>
              </a:endParaRPr>
            </a:p>
          </p:txBody>
        </p:sp>
      </p:grpSp>
      <p:sp>
        <p:nvSpPr>
          <p:cNvPr id="12" name="Title 13"/>
          <p:cNvSpPr txBox="1"/>
          <p:nvPr/>
        </p:nvSpPr>
        <p:spPr>
          <a:xfrm>
            <a:off x="277632" y="3482025"/>
            <a:ext cx="5000246" cy="45022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华文细黑" panose="02010600040101010101" pitchFamily="2" charset="-122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</a:rPr>
              <a:t>成功案例展示</a:t>
            </a:r>
            <a:endParaRPr lang="en-US" sz="2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293051" y="3961542"/>
            <a:ext cx="8617445" cy="8958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单击此处添加文字，添加具体文字内容，您的说明文字在此处添加，此处输入详细的说明文字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单击此处添加文字，添加具体文字内容，您的说明文字在此处添加，此处输入详细的说明文字。单击此处添加文字，添加具体文字内容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单击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563" y="2020888"/>
            <a:ext cx="3740150" cy="26193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303713" y="2028825"/>
            <a:ext cx="2111375" cy="129857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4303713" y="3333750"/>
            <a:ext cx="2111375" cy="130651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6415088" y="2020888"/>
            <a:ext cx="2179637" cy="13065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6415088" y="3333750"/>
            <a:ext cx="2192337" cy="130651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25607" name="组合 7"/>
          <p:cNvGrpSpPr/>
          <p:nvPr/>
        </p:nvGrpSpPr>
        <p:grpSpPr bwMode="auto">
          <a:xfrm>
            <a:off x="1384300" y="2401888"/>
            <a:ext cx="1863725" cy="1865312"/>
            <a:chOff x="916932" y="1867577"/>
            <a:chExt cx="1864633" cy="1864633"/>
          </a:xfrm>
        </p:grpSpPr>
        <p:grpSp>
          <p:nvGrpSpPr>
            <p:cNvPr id="25611" name="组合 8"/>
            <p:cNvGrpSpPr/>
            <p:nvPr/>
          </p:nvGrpSpPr>
          <p:grpSpPr bwMode="auto">
            <a:xfrm>
              <a:off x="916932" y="1867577"/>
              <a:ext cx="1864633" cy="1864633"/>
              <a:chOff x="916933" y="1568174"/>
              <a:chExt cx="1159002" cy="1159002"/>
            </a:xfrm>
          </p:grpSpPr>
          <p:sp>
            <p:nvSpPr>
              <p:cNvPr id="11" name="Oval 4"/>
              <p:cNvSpPr/>
              <p:nvPr/>
            </p:nvSpPr>
            <p:spPr>
              <a:xfrm>
                <a:off x="916933" y="1568174"/>
                <a:ext cx="1159002" cy="1159002"/>
              </a:xfrm>
              <a:prstGeom prst="ellipse">
                <a:avLst/>
              </a:prstGeom>
              <a:noFill/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2" name="Arc 20"/>
              <p:cNvSpPr/>
              <p:nvPr/>
            </p:nvSpPr>
            <p:spPr>
              <a:xfrm>
                <a:off x="916933" y="1568174"/>
                <a:ext cx="1159002" cy="1159002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25615" name="TextBox 24"/>
              <p:cNvSpPr txBox="1">
                <a:spLocks noChangeArrowheads="1"/>
              </p:cNvSpPr>
              <p:nvPr/>
            </p:nvSpPr>
            <p:spPr bwMode="auto">
              <a:xfrm>
                <a:off x="1197645" y="1743630"/>
                <a:ext cx="595039" cy="3634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/>
                <a:r>
                  <a:rPr lang="en-US" altLang="zh-CN" sz="3200">
                    <a:solidFill>
                      <a:schemeClr val="bg1"/>
                    </a:solidFill>
                    <a:latin typeface="华文细黑" panose="02010600040101010101" pitchFamily="2" charset="-122"/>
                  </a:rPr>
                  <a:t>80%</a:t>
                </a:r>
                <a:endParaRPr lang="en-US" altLang="zh-CN" sz="320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  <p:sp>
            <p:nvSpPr>
              <p:cNvPr id="14" name="Arc 37"/>
              <p:cNvSpPr/>
              <p:nvPr/>
            </p:nvSpPr>
            <p:spPr>
              <a:xfrm>
                <a:off x="981103" y="1632289"/>
                <a:ext cx="1028688" cy="1028800"/>
              </a:xfrm>
              <a:prstGeom prst="arc">
                <a:avLst>
                  <a:gd name="adj1" fmla="val 20172577"/>
                  <a:gd name="adj2" fmla="val 16297434"/>
                </a:avLst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 dirty="0">
                  <a:solidFill>
                    <a:schemeClr val="bg1"/>
                  </a:solidFill>
                  <a:latin typeface="华文细黑" panose="02010600040101010101" pitchFamily="2" charset="-122"/>
                </a:endParaRPr>
              </a:p>
            </p:txBody>
          </p:sp>
        </p:grpSp>
        <p:sp>
          <p:nvSpPr>
            <p:cNvPr id="10" name="Rectangle 37"/>
            <p:cNvSpPr/>
            <p:nvPr/>
          </p:nvSpPr>
          <p:spPr>
            <a:xfrm>
              <a:off x="991581" y="2695950"/>
              <a:ext cx="1685158" cy="7188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00" dirty="0">
                  <a:solidFill>
                    <a:schemeClr val="bg1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您的内容打在这里，或者通过复制您的文本后，在此框中选择粘贴，并选择只保留文字您的内容打在这里，您的内容打在这里或者通过</a:t>
              </a:r>
              <a:endParaRPr lang="en-US" sz="700" dirty="0">
                <a:solidFill>
                  <a:schemeClr val="bg1"/>
                </a:solidFill>
                <a:latin typeface="+mn-lt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265113" y="1390650"/>
            <a:ext cx="8548687" cy="447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您的内容打在这里，或者通过复制您的文本后，在此框中选择粘贴，并选择只保留文字您的内容打在这里，您的内容打在这里或者</a:t>
            </a:r>
            <a:r>
              <a:rPr lang="zh-CN" altLang="en-US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通过；您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的内容打在这里，或者通过复制您的文本后，在此框中选择粘贴，并选择只保留文字您的内容打在这里，您的内容打在这里或者通过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03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73386" y="1483361"/>
            <a:ext cx="3922221" cy="21877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6684" y="2281663"/>
            <a:ext cx="2876550" cy="554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kern="1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请在此输入标题</a:t>
            </a:r>
            <a:endParaRPr lang="zh-CN" altLang="zh-CN" sz="3000" kern="1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6409" y="1586338"/>
            <a:ext cx="21971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i="1" kern="100" dirty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Part </a:t>
            </a:r>
            <a:r>
              <a:rPr lang="en-US" altLang="zh-CN" sz="3600" i="1" kern="100" dirty="0" smtClean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04</a:t>
            </a:r>
            <a:endParaRPr lang="zh-CN" altLang="zh-CN" sz="3600" i="1" kern="100" dirty="0">
              <a:solidFill>
                <a:schemeClr val="accent1"/>
              </a:solidFill>
              <a:latin typeface="Cambria" panose="020405030504060302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1" name="TextBox 61"/>
          <p:cNvSpPr txBox="1">
            <a:spLocks noChangeArrowheads="1"/>
          </p:cNvSpPr>
          <p:nvPr/>
        </p:nvSpPr>
        <p:spPr bwMode="auto">
          <a:xfrm>
            <a:off x="4049247" y="2883325"/>
            <a:ext cx="25114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934" tIns="28967" rIns="57934" bIns="28967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accent1"/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584" y="183538"/>
            <a:ext cx="2197100" cy="45089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700" kern="100" dirty="0" smtClean="0">
                <a:solidFill>
                  <a:schemeClr val="accent1"/>
                </a:solidFill>
                <a:latin typeface="Impact" panose="020B0806030902050204" pitchFamily="34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4</a:t>
            </a:r>
            <a:endParaRPr lang="zh-CN" altLang="zh-CN" sz="28700" kern="100" dirty="0">
              <a:solidFill>
                <a:schemeClr val="accent1"/>
              </a:solidFill>
              <a:latin typeface="Impact" panose="020B0806030902050204" pitchFamily="34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977" y="2179990"/>
            <a:ext cx="2354334" cy="20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982" y="498017"/>
            <a:ext cx="1042983" cy="1282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7"/>
          <p:cNvCxnSpPr/>
          <p:nvPr/>
        </p:nvCxnSpPr>
        <p:spPr>
          <a:xfrm>
            <a:off x="132775" y="4240213"/>
            <a:ext cx="8856000" cy="1587"/>
          </a:xfrm>
          <a:prstGeom prst="line">
            <a:avLst/>
          </a:prstGeom>
          <a:ln w="12700" cap="flat">
            <a:solidFill>
              <a:schemeClr val="accent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2"/>
          <p:cNvSpPr/>
          <p:nvPr/>
        </p:nvSpPr>
        <p:spPr>
          <a:xfrm>
            <a:off x="1143000" y="4121150"/>
            <a:ext cx="238125" cy="238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grpSp>
        <p:nvGrpSpPr>
          <p:cNvPr id="27652" name="Group 66"/>
          <p:cNvGrpSpPr/>
          <p:nvPr/>
        </p:nvGrpSpPr>
        <p:grpSpPr bwMode="auto">
          <a:xfrm>
            <a:off x="1343025" y="2043113"/>
            <a:ext cx="1528763" cy="1217612"/>
            <a:chOff x="2285984" y="2232596"/>
            <a:chExt cx="1337190" cy="1065375"/>
          </a:xfrm>
        </p:grpSpPr>
        <p:sp>
          <p:nvSpPr>
            <p:cNvPr id="18" name="Rectangle 43"/>
            <p:cNvSpPr/>
            <p:nvPr/>
          </p:nvSpPr>
          <p:spPr>
            <a:xfrm>
              <a:off x="2285984" y="2428447"/>
              <a:ext cx="1337190" cy="8695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285984" y="2232596"/>
              <a:ext cx="633186" cy="2222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4" name="Straight Connector 26"/>
          <p:cNvCxnSpPr/>
          <p:nvPr/>
        </p:nvCxnSpPr>
        <p:spPr>
          <a:xfrm rot="16200000" flipH="1">
            <a:off x="257176" y="3106737"/>
            <a:ext cx="2017712" cy="1111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ardrop 25"/>
          <p:cNvSpPr/>
          <p:nvPr/>
        </p:nvSpPr>
        <p:spPr>
          <a:xfrm rot="8100000">
            <a:off x="1022350" y="1362075"/>
            <a:ext cx="477838" cy="479425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27655" name="Freeform 63"/>
          <p:cNvSpPr>
            <a:spLocks noEditPoints="1"/>
          </p:cNvSpPr>
          <p:nvPr/>
        </p:nvSpPr>
        <p:spPr bwMode="auto">
          <a:xfrm>
            <a:off x="1147763" y="1504950"/>
            <a:ext cx="228600" cy="195263"/>
          </a:xfrm>
          <a:custGeom>
            <a:avLst/>
            <a:gdLst>
              <a:gd name="T0" fmla="*/ 15 w 323"/>
              <a:gd name="T1" fmla="*/ 2 h 275"/>
              <a:gd name="T2" fmla="*/ 0 w 323"/>
              <a:gd name="T3" fmla="*/ 4 h 275"/>
              <a:gd name="T4" fmla="*/ 0 w 323"/>
              <a:gd name="T5" fmla="*/ 62 h 275"/>
              <a:gd name="T6" fmla="*/ 9 w 323"/>
              <a:gd name="T7" fmla="*/ 71 h 275"/>
              <a:gd name="T8" fmla="*/ 53 w 323"/>
              <a:gd name="T9" fmla="*/ 45 h 275"/>
              <a:gd name="T10" fmla="*/ 58 w 323"/>
              <a:gd name="T11" fmla="*/ 31 h 275"/>
              <a:gd name="T12" fmla="*/ 307 w 323"/>
              <a:gd name="T13" fmla="*/ 11 h 275"/>
              <a:gd name="T14" fmla="*/ 95 w 323"/>
              <a:gd name="T15" fmla="*/ 11 h 275"/>
              <a:gd name="T16" fmla="*/ 85 w 323"/>
              <a:gd name="T17" fmla="*/ 27 h 275"/>
              <a:gd name="T18" fmla="*/ 85 w 323"/>
              <a:gd name="T19" fmla="*/ 51 h 275"/>
              <a:gd name="T20" fmla="*/ 102 w 323"/>
              <a:gd name="T21" fmla="*/ 62 h 275"/>
              <a:gd name="T22" fmla="*/ 314 w 323"/>
              <a:gd name="T23" fmla="*/ 60 h 275"/>
              <a:gd name="T24" fmla="*/ 323 w 323"/>
              <a:gd name="T25" fmla="*/ 43 h 275"/>
              <a:gd name="T26" fmla="*/ 323 w 323"/>
              <a:gd name="T27" fmla="*/ 20 h 275"/>
              <a:gd name="T28" fmla="*/ 307 w 323"/>
              <a:gd name="T29" fmla="*/ 11 h 275"/>
              <a:gd name="T30" fmla="*/ 53 w 323"/>
              <a:gd name="T31" fmla="*/ 147 h 275"/>
              <a:gd name="T32" fmla="*/ 60 w 323"/>
              <a:gd name="T33" fmla="*/ 138 h 275"/>
              <a:gd name="T34" fmla="*/ 15 w 323"/>
              <a:gd name="T35" fmla="*/ 112 h 275"/>
              <a:gd name="T36" fmla="*/ 4 w 323"/>
              <a:gd name="T37" fmla="*/ 111 h 275"/>
              <a:gd name="T38" fmla="*/ 0 w 323"/>
              <a:gd name="T39" fmla="*/ 163 h 275"/>
              <a:gd name="T40" fmla="*/ 4 w 323"/>
              <a:gd name="T41" fmla="*/ 172 h 275"/>
              <a:gd name="T42" fmla="*/ 15 w 323"/>
              <a:gd name="T43" fmla="*/ 172 h 275"/>
              <a:gd name="T44" fmla="*/ 102 w 323"/>
              <a:gd name="T45" fmla="*/ 112 h 275"/>
              <a:gd name="T46" fmla="*/ 85 w 323"/>
              <a:gd name="T47" fmla="*/ 123 h 275"/>
              <a:gd name="T48" fmla="*/ 85 w 323"/>
              <a:gd name="T49" fmla="*/ 147 h 275"/>
              <a:gd name="T50" fmla="*/ 95 w 323"/>
              <a:gd name="T51" fmla="*/ 163 h 275"/>
              <a:gd name="T52" fmla="*/ 307 w 323"/>
              <a:gd name="T53" fmla="*/ 163 h 275"/>
              <a:gd name="T54" fmla="*/ 323 w 323"/>
              <a:gd name="T55" fmla="*/ 154 h 275"/>
              <a:gd name="T56" fmla="*/ 323 w 323"/>
              <a:gd name="T57" fmla="*/ 129 h 275"/>
              <a:gd name="T58" fmla="*/ 314 w 323"/>
              <a:gd name="T59" fmla="*/ 114 h 275"/>
              <a:gd name="T60" fmla="*/ 53 w 323"/>
              <a:gd name="T61" fmla="*/ 232 h 275"/>
              <a:gd name="T62" fmla="*/ 9 w 323"/>
              <a:gd name="T63" fmla="*/ 205 h 275"/>
              <a:gd name="T64" fmla="*/ 0 w 323"/>
              <a:gd name="T65" fmla="*/ 214 h 275"/>
              <a:gd name="T66" fmla="*/ 0 w 323"/>
              <a:gd name="T67" fmla="*/ 272 h 275"/>
              <a:gd name="T68" fmla="*/ 15 w 323"/>
              <a:gd name="T69" fmla="*/ 274 h 275"/>
              <a:gd name="T70" fmla="*/ 58 w 323"/>
              <a:gd name="T71" fmla="*/ 245 h 275"/>
              <a:gd name="T72" fmla="*/ 53 w 323"/>
              <a:gd name="T73" fmla="*/ 232 h 275"/>
              <a:gd name="T74" fmla="*/ 102 w 323"/>
              <a:gd name="T75" fmla="*/ 214 h 275"/>
              <a:gd name="T76" fmla="*/ 91 w 323"/>
              <a:gd name="T77" fmla="*/ 219 h 275"/>
              <a:gd name="T78" fmla="*/ 85 w 323"/>
              <a:gd name="T79" fmla="*/ 248 h 275"/>
              <a:gd name="T80" fmla="*/ 91 w 323"/>
              <a:gd name="T81" fmla="*/ 261 h 275"/>
              <a:gd name="T82" fmla="*/ 307 w 323"/>
              <a:gd name="T83" fmla="*/ 266 h 275"/>
              <a:gd name="T84" fmla="*/ 319 w 323"/>
              <a:gd name="T85" fmla="*/ 261 h 275"/>
              <a:gd name="T86" fmla="*/ 323 w 323"/>
              <a:gd name="T87" fmla="*/ 232 h 275"/>
              <a:gd name="T88" fmla="*/ 319 w 323"/>
              <a:gd name="T89" fmla="*/ 219 h 275"/>
              <a:gd name="T90" fmla="*/ 307 w 323"/>
              <a:gd name="T91" fmla="*/ 214 h 27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Oval 16"/>
          <p:cNvSpPr/>
          <p:nvPr/>
        </p:nvSpPr>
        <p:spPr>
          <a:xfrm>
            <a:off x="5289550" y="4121150"/>
            <a:ext cx="236538" cy="238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cxnSp>
        <p:nvCxnSpPr>
          <p:cNvPr id="22" name="Straight Connector 38"/>
          <p:cNvCxnSpPr/>
          <p:nvPr/>
        </p:nvCxnSpPr>
        <p:spPr>
          <a:xfrm rot="16200000" flipH="1">
            <a:off x="4402932" y="3107531"/>
            <a:ext cx="2017712" cy="952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58" name="Group 67"/>
          <p:cNvGrpSpPr/>
          <p:nvPr/>
        </p:nvGrpSpPr>
        <p:grpSpPr bwMode="auto">
          <a:xfrm>
            <a:off x="5570538" y="2022475"/>
            <a:ext cx="1535112" cy="1238250"/>
            <a:chOff x="5429256" y="2214560"/>
            <a:chExt cx="1343020" cy="1083411"/>
          </a:xfrm>
        </p:grpSpPr>
        <p:sp>
          <p:nvSpPr>
            <p:cNvPr id="27" name="Rectangle 49"/>
            <p:cNvSpPr/>
            <p:nvPr/>
          </p:nvSpPr>
          <p:spPr>
            <a:xfrm>
              <a:off x="5429256" y="2428464"/>
              <a:ext cx="1343020" cy="8695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Rectangle 50"/>
            <p:cNvSpPr/>
            <p:nvPr/>
          </p:nvSpPr>
          <p:spPr>
            <a:xfrm>
              <a:off x="5429256" y="2214560"/>
              <a:ext cx="631927" cy="222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5" name="Teardrop 37"/>
          <p:cNvSpPr/>
          <p:nvPr/>
        </p:nvSpPr>
        <p:spPr>
          <a:xfrm rot="8100000">
            <a:off x="5168900" y="1362075"/>
            <a:ext cx="477838" cy="479425"/>
          </a:xfrm>
          <a:prstGeom prst="teardrop">
            <a:avLst>
              <a:gd name="adj" fmla="val 1316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27660" name="Freeform 100"/>
          <p:cNvSpPr/>
          <p:nvPr/>
        </p:nvSpPr>
        <p:spPr bwMode="auto">
          <a:xfrm>
            <a:off x="5273675" y="1514475"/>
            <a:ext cx="201613" cy="227013"/>
          </a:xfrm>
          <a:custGeom>
            <a:avLst/>
            <a:gdLst>
              <a:gd name="T0" fmla="*/ 230 w 282"/>
              <a:gd name="T1" fmla="*/ 212 h 319"/>
              <a:gd name="T2" fmla="*/ 212 w 282"/>
              <a:gd name="T3" fmla="*/ 216 h 319"/>
              <a:gd name="T4" fmla="*/ 197 w 282"/>
              <a:gd name="T5" fmla="*/ 223 h 319"/>
              <a:gd name="T6" fmla="*/ 105 w 282"/>
              <a:gd name="T7" fmla="*/ 169 h 319"/>
              <a:gd name="T8" fmla="*/ 105 w 282"/>
              <a:gd name="T9" fmla="*/ 160 h 319"/>
              <a:gd name="T10" fmla="*/ 197 w 282"/>
              <a:gd name="T11" fmla="*/ 96 h 319"/>
              <a:gd name="T12" fmla="*/ 204 w 282"/>
              <a:gd name="T13" fmla="*/ 100 h 319"/>
              <a:gd name="T14" fmla="*/ 221 w 282"/>
              <a:gd name="T15" fmla="*/ 105 h 319"/>
              <a:gd name="T16" fmla="*/ 230 w 282"/>
              <a:gd name="T17" fmla="*/ 107 h 319"/>
              <a:gd name="T18" fmla="*/ 250 w 282"/>
              <a:gd name="T19" fmla="*/ 102 h 319"/>
              <a:gd name="T20" fmla="*/ 266 w 282"/>
              <a:gd name="T21" fmla="*/ 91 h 319"/>
              <a:gd name="T22" fmla="*/ 277 w 282"/>
              <a:gd name="T23" fmla="*/ 75 h 319"/>
              <a:gd name="T24" fmla="*/ 282 w 282"/>
              <a:gd name="T25" fmla="*/ 53 h 319"/>
              <a:gd name="T26" fmla="*/ 281 w 282"/>
              <a:gd name="T27" fmla="*/ 44 h 319"/>
              <a:gd name="T28" fmla="*/ 273 w 282"/>
              <a:gd name="T29" fmla="*/ 24 h 319"/>
              <a:gd name="T30" fmla="*/ 259 w 282"/>
              <a:gd name="T31" fmla="*/ 9 h 319"/>
              <a:gd name="T32" fmla="*/ 239 w 282"/>
              <a:gd name="T33" fmla="*/ 2 h 319"/>
              <a:gd name="T34" fmla="*/ 230 w 282"/>
              <a:gd name="T35" fmla="*/ 0 h 319"/>
              <a:gd name="T36" fmla="*/ 208 w 282"/>
              <a:gd name="T37" fmla="*/ 4 h 319"/>
              <a:gd name="T38" fmla="*/ 192 w 282"/>
              <a:gd name="T39" fmla="*/ 17 h 319"/>
              <a:gd name="T40" fmla="*/ 181 w 282"/>
              <a:gd name="T41" fmla="*/ 33 h 319"/>
              <a:gd name="T42" fmla="*/ 175 w 282"/>
              <a:gd name="T43" fmla="*/ 53 h 319"/>
              <a:gd name="T44" fmla="*/ 177 w 282"/>
              <a:gd name="T45" fmla="*/ 62 h 319"/>
              <a:gd name="T46" fmla="*/ 85 w 282"/>
              <a:gd name="T47" fmla="*/ 118 h 319"/>
              <a:gd name="T48" fmla="*/ 68 w 282"/>
              <a:gd name="T49" fmla="*/ 109 h 319"/>
              <a:gd name="T50" fmla="*/ 52 w 282"/>
              <a:gd name="T51" fmla="*/ 107 h 319"/>
              <a:gd name="T52" fmla="*/ 41 w 282"/>
              <a:gd name="T53" fmla="*/ 107 h 319"/>
              <a:gd name="T54" fmla="*/ 23 w 282"/>
              <a:gd name="T55" fmla="*/ 116 h 319"/>
              <a:gd name="T56" fmla="*/ 9 w 282"/>
              <a:gd name="T57" fmla="*/ 131 h 319"/>
              <a:gd name="T58" fmla="*/ 0 w 282"/>
              <a:gd name="T59" fmla="*/ 149 h 319"/>
              <a:gd name="T60" fmla="*/ 0 w 282"/>
              <a:gd name="T61" fmla="*/ 160 h 319"/>
              <a:gd name="T62" fmla="*/ 3 w 282"/>
              <a:gd name="T63" fmla="*/ 180 h 319"/>
              <a:gd name="T64" fmla="*/ 14 w 282"/>
              <a:gd name="T65" fmla="*/ 198 h 319"/>
              <a:gd name="T66" fmla="*/ 30 w 282"/>
              <a:gd name="T67" fmla="*/ 209 h 319"/>
              <a:gd name="T68" fmla="*/ 52 w 282"/>
              <a:gd name="T69" fmla="*/ 212 h 319"/>
              <a:gd name="T70" fmla="*/ 61 w 282"/>
              <a:gd name="T71" fmla="*/ 212 h 319"/>
              <a:gd name="T72" fmla="*/ 78 w 282"/>
              <a:gd name="T73" fmla="*/ 207 h 319"/>
              <a:gd name="T74" fmla="*/ 177 w 282"/>
              <a:gd name="T75" fmla="*/ 258 h 319"/>
              <a:gd name="T76" fmla="*/ 175 w 282"/>
              <a:gd name="T77" fmla="*/ 267 h 319"/>
              <a:gd name="T78" fmla="*/ 177 w 282"/>
              <a:gd name="T79" fmla="*/ 278 h 319"/>
              <a:gd name="T80" fmla="*/ 184 w 282"/>
              <a:gd name="T81" fmla="*/ 296 h 319"/>
              <a:gd name="T82" fmla="*/ 199 w 282"/>
              <a:gd name="T83" fmla="*/ 310 h 319"/>
              <a:gd name="T84" fmla="*/ 219 w 282"/>
              <a:gd name="T85" fmla="*/ 318 h 319"/>
              <a:gd name="T86" fmla="*/ 230 w 282"/>
              <a:gd name="T87" fmla="*/ 319 h 319"/>
              <a:gd name="T88" fmla="*/ 250 w 282"/>
              <a:gd name="T89" fmla="*/ 316 h 319"/>
              <a:gd name="T90" fmla="*/ 266 w 282"/>
              <a:gd name="T91" fmla="*/ 303 h 319"/>
              <a:gd name="T92" fmla="*/ 277 w 282"/>
              <a:gd name="T93" fmla="*/ 287 h 319"/>
              <a:gd name="T94" fmla="*/ 282 w 282"/>
              <a:gd name="T95" fmla="*/ 267 h 319"/>
              <a:gd name="T96" fmla="*/ 281 w 282"/>
              <a:gd name="T97" fmla="*/ 256 h 319"/>
              <a:gd name="T98" fmla="*/ 273 w 282"/>
              <a:gd name="T99" fmla="*/ 236 h 319"/>
              <a:gd name="T100" fmla="*/ 259 w 282"/>
              <a:gd name="T101" fmla="*/ 221 h 319"/>
              <a:gd name="T102" fmla="*/ 239 w 282"/>
              <a:gd name="T103" fmla="*/ 214 h 319"/>
              <a:gd name="T104" fmla="*/ 230 w 282"/>
              <a:gd name="T105" fmla="*/ 212 h 31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Oval 14"/>
          <p:cNvSpPr/>
          <p:nvPr/>
        </p:nvSpPr>
        <p:spPr>
          <a:xfrm>
            <a:off x="3216275" y="4121150"/>
            <a:ext cx="238125" cy="238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cxnSp>
        <p:nvCxnSpPr>
          <p:cNvPr id="31" name="Straight Connector 34"/>
          <p:cNvCxnSpPr/>
          <p:nvPr/>
        </p:nvCxnSpPr>
        <p:spPr>
          <a:xfrm rot="5400000">
            <a:off x="2803525" y="3589338"/>
            <a:ext cx="1062037" cy="1588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63" name="Group 65"/>
          <p:cNvGrpSpPr/>
          <p:nvPr/>
        </p:nvGrpSpPr>
        <p:grpSpPr bwMode="auto">
          <a:xfrm>
            <a:off x="3414713" y="2921000"/>
            <a:ext cx="1409700" cy="1076325"/>
            <a:chOff x="3786181" y="3000378"/>
            <a:chExt cx="1232243" cy="941038"/>
          </a:xfrm>
        </p:grpSpPr>
        <p:sp>
          <p:nvSpPr>
            <p:cNvPr id="36" name="Rectangle 47"/>
            <p:cNvSpPr/>
            <p:nvPr/>
          </p:nvSpPr>
          <p:spPr>
            <a:xfrm>
              <a:off x="3786181" y="3214124"/>
              <a:ext cx="1232243" cy="72729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Rectangle 48"/>
            <p:cNvSpPr/>
            <p:nvPr/>
          </p:nvSpPr>
          <p:spPr>
            <a:xfrm>
              <a:off x="3786181" y="3000378"/>
              <a:ext cx="632773" cy="222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4" name="Teardrop 33"/>
          <p:cNvSpPr/>
          <p:nvPr/>
        </p:nvSpPr>
        <p:spPr>
          <a:xfrm rot="8100000">
            <a:off x="3095625" y="2284413"/>
            <a:ext cx="477838" cy="479425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27665" name="Freeform 103"/>
          <p:cNvSpPr/>
          <p:nvPr/>
        </p:nvSpPr>
        <p:spPr bwMode="auto">
          <a:xfrm>
            <a:off x="3235325" y="2468563"/>
            <a:ext cx="214313" cy="190500"/>
          </a:xfrm>
          <a:custGeom>
            <a:avLst/>
            <a:gdLst>
              <a:gd name="T0" fmla="*/ 300 w 301"/>
              <a:gd name="T1" fmla="*/ 79 h 266"/>
              <a:gd name="T2" fmla="*/ 220 w 301"/>
              <a:gd name="T3" fmla="*/ 1 h 266"/>
              <a:gd name="T4" fmla="*/ 220 w 301"/>
              <a:gd name="T5" fmla="*/ 1 h 266"/>
              <a:gd name="T6" fmla="*/ 218 w 301"/>
              <a:gd name="T7" fmla="*/ 0 h 266"/>
              <a:gd name="T8" fmla="*/ 218 w 301"/>
              <a:gd name="T9" fmla="*/ 0 h 266"/>
              <a:gd name="T10" fmla="*/ 216 w 301"/>
              <a:gd name="T11" fmla="*/ 3 h 266"/>
              <a:gd name="T12" fmla="*/ 216 w 301"/>
              <a:gd name="T13" fmla="*/ 47 h 266"/>
              <a:gd name="T14" fmla="*/ 216 w 301"/>
              <a:gd name="T15" fmla="*/ 47 h 266"/>
              <a:gd name="T16" fmla="*/ 200 w 301"/>
              <a:gd name="T17" fmla="*/ 49 h 266"/>
              <a:gd name="T18" fmla="*/ 185 w 301"/>
              <a:gd name="T19" fmla="*/ 50 h 266"/>
              <a:gd name="T20" fmla="*/ 155 w 301"/>
              <a:gd name="T21" fmla="*/ 56 h 266"/>
              <a:gd name="T22" fmla="*/ 127 w 301"/>
              <a:gd name="T23" fmla="*/ 67 h 266"/>
              <a:gd name="T24" fmla="*/ 102 w 301"/>
              <a:gd name="T25" fmla="*/ 81 h 266"/>
              <a:gd name="T26" fmla="*/ 102 w 301"/>
              <a:gd name="T27" fmla="*/ 81 h 266"/>
              <a:gd name="T28" fmla="*/ 87 w 301"/>
              <a:gd name="T29" fmla="*/ 90 h 266"/>
              <a:gd name="T30" fmla="*/ 75 w 301"/>
              <a:gd name="T31" fmla="*/ 101 h 266"/>
              <a:gd name="T32" fmla="*/ 62 w 301"/>
              <a:gd name="T33" fmla="*/ 114 h 266"/>
              <a:gd name="T34" fmla="*/ 49 w 301"/>
              <a:gd name="T35" fmla="*/ 127 h 266"/>
              <a:gd name="T36" fmla="*/ 49 w 301"/>
              <a:gd name="T37" fmla="*/ 127 h 266"/>
              <a:gd name="T38" fmla="*/ 39 w 301"/>
              <a:gd name="T39" fmla="*/ 141 h 266"/>
              <a:gd name="T40" fmla="*/ 29 w 301"/>
              <a:gd name="T41" fmla="*/ 157 h 266"/>
              <a:gd name="T42" fmla="*/ 20 w 301"/>
              <a:gd name="T43" fmla="*/ 172 h 266"/>
              <a:gd name="T44" fmla="*/ 15 w 301"/>
              <a:gd name="T45" fmla="*/ 190 h 266"/>
              <a:gd name="T46" fmla="*/ 10 w 301"/>
              <a:gd name="T47" fmla="*/ 206 h 266"/>
              <a:gd name="T48" fmla="*/ 4 w 301"/>
              <a:gd name="T49" fmla="*/ 224 h 266"/>
              <a:gd name="T50" fmla="*/ 2 w 301"/>
              <a:gd name="T51" fmla="*/ 244 h 266"/>
              <a:gd name="T52" fmla="*/ 0 w 301"/>
              <a:gd name="T53" fmla="*/ 263 h 266"/>
              <a:gd name="T54" fmla="*/ 0 w 301"/>
              <a:gd name="T55" fmla="*/ 263 h 266"/>
              <a:gd name="T56" fmla="*/ 2 w 301"/>
              <a:gd name="T57" fmla="*/ 266 h 266"/>
              <a:gd name="T58" fmla="*/ 4 w 301"/>
              <a:gd name="T59" fmla="*/ 266 h 266"/>
              <a:gd name="T60" fmla="*/ 64 w 301"/>
              <a:gd name="T61" fmla="*/ 266 h 266"/>
              <a:gd name="T62" fmla="*/ 64 w 301"/>
              <a:gd name="T63" fmla="*/ 266 h 266"/>
              <a:gd name="T64" fmla="*/ 66 w 301"/>
              <a:gd name="T65" fmla="*/ 266 h 266"/>
              <a:gd name="T66" fmla="*/ 66 w 301"/>
              <a:gd name="T67" fmla="*/ 266 h 266"/>
              <a:gd name="T68" fmla="*/ 66 w 301"/>
              <a:gd name="T69" fmla="*/ 263 h 266"/>
              <a:gd name="T70" fmla="*/ 66 w 301"/>
              <a:gd name="T71" fmla="*/ 263 h 266"/>
              <a:gd name="T72" fmla="*/ 68 w 301"/>
              <a:gd name="T73" fmla="*/ 250 h 266"/>
              <a:gd name="T74" fmla="*/ 69 w 301"/>
              <a:gd name="T75" fmla="*/ 237 h 266"/>
              <a:gd name="T76" fmla="*/ 71 w 301"/>
              <a:gd name="T77" fmla="*/ 223 h 266"/>
              <a:gd name="T78" fmla="*/ 77 w 301"/>
              <a:gd name="T79" fmla="*/ 212 h 266"/>
              <a:gd name="T80" fmla="*/ 80 w 301"/>
              <a:gd name="T81" fmla="*/ 199 h 266"/>
              <a:gd name="T82" fmla="*/ 87 w 301"/>
              <a:gd name="T83" fmla="*/ 188 h 266"/>
              <a:gd name="T84" fmla="*/ 102 w 301"/>
              <a:gd name="T85" fmla="*/ 166 h 266"/>
              <a:gd name="T86" fmla="*/ 102 w 301"/>
              <a:gd name="T87" fmla="*/ 166 h 266"/>
              <a:gd name="T88" fmla="*/ 113 w 301"/>
              <a:gd name="T89" fmla="*/ 154 h 266"/>
              <a:gd name="T90" fmla="*/ 126 w 301"/>
              <a:gd name="T91" fmla="*/ 145 h 266"/>
              <a:gd name="T92" fmla="*/ 138 w 301"/>
              <a:gd name="T93" fmla="*/ 134 h 266"/>
              <a:gd name="T94" fmla="*/ 153 w 301"/>
              <a:gd name="T95" fmla="*/ 127 h 266"/>
              <a:gd name="T96" fmla="*/ 153 w 301"/>
              <a:gd name="T97" fmla="*/ 127 h 266"/>
              <a:gd name="T98" fmla="*/ 167 w 301"/>
              <a:gd name="T99" fmla="*/ 121 h 266"/>
              <a:gd name="T100" fmla="*/ 184 w 301"/>
              <a:gd name="T101" fmla="*/ 116 h 266"/>
              <a:gd name="T102" fmla="*/ 198 w 301"/>
              <a:gd name="T103" fmla="*/ 114 h 266"/>
              <a:gd name="T104" fmla="*/ 216 w 301"/>
              <a:gd name="T105" fmla="*/ 112 h 266"/>
              <a:gd name="T106" fmla="*/ 216 w 301"/>
              <a:gd name="T107" fmla="*/ 161 h 266"/>
              <a:gd name="T108" fmla="*/ 216 w 301"/>
              <a:gd name="T109" fmla="*/ 161 h 266"/>
              <a:gd name="T110" fmla="*/ 218 w 301"/>
              <a:gd name="T111" fmla="*/ 165 h 266"/>
              <a:gd name="T112" fmla="*/ 218 w 301"/>
              <a:gd name="T113" fmla="*/ 165 h 266"/>
              <a:gd name="T114" fmla="*/ 220 w 301"/>
              <a:gd name="T115" fmla="*/ 165 h 266"/>
              <a:gd name="T116" fmla="*/ 300 w 301"/>
              <a:gd name="T117" fmla="*/ 85 h 266"/>
              <a:gd name="T118" fmla="*/ 300 w 301"/>
              <a:gd name="T119" fmla="*/ 85 h 266"/>
              <a:gd name="T120" fmla="*/ 301 w 301"/>
              <a:gd name="T121" fmla="*/ 83 h 266"/>
              <a:gd name="T122" fmla="*/ 300 w 301"/>
              <a:gd name="T123" fmla="*/ 79 h 266"/>
              <a:gd name="T124" fmla="*/ 300 w 301"/>
              <a:gd name="T125" fmla="*/ 79 h 26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Oval 18"/>
          <p:cNvSpPr/>
          <p:nvPr/>
        </p:nvSpPr>
        <p:spPr>
          <a:xfrm>
            <a:off x="7442200" y="4121150"/>
            <a:ext cx="238125" cy="2381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chemeClr val="accent1"/>
              </a:solidFill>
            </a:endParaRPr>
          </a:p>
        </p:txBody>
      </p:sp>
      <p:cxnSp>
        <p:nvCxnSpPr>
          <p:cNvPr id="40" name="Straight Connector 24"/>
          <p:cNvCxnSpPr/>
          <p:nvPr/>
        </p:nvCxnSpPr>
        <p:spPr>
          <a:xfrm rot="5400000">
            <a:off x="7031038" y="3589338"/>
            <a:ext cx="1062037" cy="158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68" name="Group 68"/>
          <p:cNvGrpSpPr/>
          <p:nvPr/>
        </p:nvGrpSpPr>
        <p:grpSpPr bwMode="auto">
          <a:xfrm>
            <a:off x="7642225" y="2921000"/>
            <a:ext cx="1408113" cy="1054100"/>
            <a:chOff x="6929453" y="3000378"/>
            <a:chExt cx="1230651" cy="921804"/>
          </a:xfrm>
        </p:grpSpPr>
        <p:sp>
          <p:nvSpPr>
            <p:cNvPr id="47" name="Rectangle 51"/>
            <p:cNvSpPr/>
            <p:nvPr/>
          </p:nvSpPr>
          <p:spPr>
            <a:xfrm>
              <a:off x="6929453" y="3214170"/>
              <a:ext cx="1230651" cy="7080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8" name="Rectangle 52"/>
            <p:cNvSpPr/>
            <p:nvPr/>
          </p:nvSpPr>
          <p:spPr>
            <a:xfrm>
              <a:off x="6929453" y="3000378"/>
              <a:ext cx="632668" cy="2221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添加标题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3" name="Teardrop 21"/>
          <p:cNvSpPr/>
          <p:nvPr/>
        </p:nvSpPr>
        <p:spPr>
          <a:xfrm rot="8100000">
            <a:off x="7323138" y="2284413"/>
            <a:ext cx="477837" cy="479425"/>
          </a:xfrm>
          <a:prstGeom prst="teardrop">
            <a:avLst>
              <a:gd name="adj" fmla="val 13161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accent1"/>
              </a:solidFill>
            </a:endParaRPr>
          </a:p>
        </p:txBody>
      </p:sp>
      <p:grpSp>
        <p:nvGrpSpPr>
          <p:cNvPr id="44" name="Group 58"/>
          <p:cNvGrpSpPr/>
          <p:nvPr/>
        </p:nvGrpSpPr>
        <p:grpSpPr>
          <a:xfrm>
            <a:off x="7449426" y="2421697"/>
            <a:ext cx="215821" cy="286816"/>
            <a:chOff x="8429652" y="3143254"/>
            <a:chExt cx="241300" cy="320675"/>
          </a:xfrm>
          <a:solidFill>
            <a:schemeClr val="bg1"/>
          </a:solidFill>
        </p:grpSpPr>
        <p:sp>
          <p:nvSpPr>
            <p:cNvPr id="45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109"/>
            <p:cNvSpPr/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66775" y="4486275"/>
            <a:ext cx="7889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2013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940050" y="4486275"/>
            <a:ext cx="7874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2014</a:t>
            </a:r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1738" y="4486275"/>
            <a:ext cx="7889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</a:rPr>
              <a:t>2015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7725" y="4486275"/>
            <a:ext cx="7889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2016</a:t>
            </a:r>
            <a:endParaRPr lang="zh-CN" altLang="en-US" sz="1400" dirty="0">
              <a:solidFill>
                <a:schemeClr val="accent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04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5348288" y="1268413"/>
            <a:ext cx="2946400" cy="301625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accent1"/>
                </a:solidFill>
                <a:latin typeface="+mn-ea"/>
                <a:ea typeface="+mn-ea"/>
              </a:rPr>
              <a:t>添加第一部分章节标题</a:t>
            </a:r>
            <a:endParaRPr lang="zh-CN" altLang="en-US" sz="21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2"/>
            </p:custDataLst>
          </p:nvPr>
        </p:nvCxnSpPr>
        <p:spPr bwMode="auto">
          <a:xfrm flipH="1">
            <a:off x="5067300" y="1128713"/>
            <a:ext cx="373063" cy="48736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 bwMode="auto">
          <a:xfrm>
            <a:off x="4918075" y="1055052"/>
            <a:ext cx="2889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5348288" y="2093913"/>
            <a:ext cx="2946400" cy="300037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accent1"/>
                </a:solidFill>
                <a:latin typeface="+mn-ea"/>
                <a:ea typeface="+mn-ea"/>
              </a:rPr>
              <a:t>添加第二部分章节标题</a:t>
            </a:r>
            <a:endParaRPr lang="zh-CN" altLang="en-US" sz="21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5"/>
            </p:custDataLst>
          </p:nvPr>
        </p:nvCxnSpPr>
        <p:spPr bwMode="auto">
          <a:xfrm flipH="1">
            <a:off x="5067300" y="1952625"/>
            <a:ext cx="373063" cy="48736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 bwMode="auto">
          <a:xfrm>
            <a:off x="4918075" y="1877377"/>
            <a:ext cx="2889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accent1"/>
                </a:solidFill>
                <a:latin typeface="+mn-ea"/>
                <a:ea typeface="+mn-ea"/>
              </a:rPr>
              <a:t>2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5348288" y="2916238"/>
            <a:ext cx="2946400" cy="301625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accent1"/>
                </a:solidFill>
                <a:latin typeface="+mn-ea"/>
                <a:ea typeface="+mn-ea"/>
              </a:rPr>
              <a:t>添加第三部分章节标题</a:t>
            </a:r>
            <a:endParaRPr lang="zh-CN" altLang="en-US" sz="21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8"/>
            </p:custDataLst>
          </p:nvPr>
        </p:nvCxnSpPr>
        <p:spPr bwMode="auto">
          <a:xfrm flipH="1">
            <a:off x="5067300" y="2776538"/>
            <a:ext cx="373063" cy="48736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 bwMode="auto">
          <a:xfrm>
            <a:off x="4918075" y="2701289"/>
            <a:ext cx="2889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accent1"/>
                </a:solidFill>
                <a:latin typeface="+mn-ea"/>
                <a:ea typeface="+mn-ea"/>
              </a:rPr>
              <a:t>3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348288" y="3741738"/>
            <a:ext cx="2946400" cy="300037"/>
          </a:xfrm>
          <a:prstGeom prst="rect">
            <a:avLst/>
          </a:prstGeom>
          <a:noFill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dirty="0">
                <a:solidFill>
                  <a:schemeClr val="accent1"/>
                </a:solidFill>
                <a:latin typeface="+mn-ea"/>
                <a:ea typeface="+mn-ea"/>
              </a:rPr>
              <a:t>添加第四部分章节标题</a:t>
            </a:r>
            <a:endParaRPr lang="zh-CN" altLang="en-US" sz="21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/>
          <p:nvPr>
            <p:custDataLst>
              <p:tags r:id="rId11"/>
            </p:custDataLst>
          </p:nvPr>
        </p:nvCxnSpPr>
        <p:spPr bwMode="auto">
          <a:xfrm flipH="1">
            <a:off x="5067300" y="3598863"/>
            <a:ext cx="373063" cy="48736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 bwMode="auto">
          <a:xfrm>
            <a:off x="4918075" y="3525202"/>
            <a:ext cx="2889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accent1"/>
                </a:solidFill>
                <a:latin typeface="+mn-ea"/>
                <a:ea typeface="+mn-ea"/>
              </a:rPr>
              <a:t>4</a:t>
            </a:r>
            <a:endParaRPr lang="zh-CN" altLang="en-US" sz="2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759744" y="2202922"/>
            <a:ext cx="16650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+mn-ea"/>
                <a:ea typeface="+mn-ea"/>
              </a:rPr>
              <a:t>CONTENTS</a:t>
            </a:r>
            <a:endParaRPr lang="zh-CN" altLang="en-US" sz="16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125" y="1403562"/>
            <a:ext cx="224631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 smtClean="0">
                <a:solidFill>
                  <a:schemeClr val="accent1"/>
                </a:solidFill>
                <a:latin typeface="+mn-ea"/>
                <a:ea typeface="+mn-ea"/>
              </a:rPr>
              <a:t>目 录</a:t>
            </a:r>
            <a:endParaRPr lang="zh-CN" altLang="en-US" sz="44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4656" y="1267335"/>
            <a:ext cx="1815251" cy="27744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12575">
            <a:off x="1887655" y="2860236"/>
            <a:ext cx="1502185" cy="1299967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/>
          <p:nvPr/>
        </p:nvSpPr>
        <p:spPr>
          <a:xfrm>
            <a:off x="917575" y="1485125"/>
            <a:ext cx="1863725" cy="1865313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8" name="Arc 20"/>
          <p:cNvSpPr/>
          <p:nvPr/>
        </p:nvSpPr>
        <p:spPr>
          <a:xfrm>
            <a:off x="917575" y="1485125"/>
            <a:ext cx="1863725" cy="1865313"/>
          </a:xfrm>
          <a:prstGeom prst="arc">
            <a:avLst>
              <a:gd name="adj1" fmla="val 20172577"/>
              <a:gd name="adj2" fmla="val 16297434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368425" y="1767700"/>
            <a:ext cx="9572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+mn-ea"/>
              </a:rPr>
              <a:t>80%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21" name="Arc 37"/>
          <p:cNvSpPr/>
          <p:nvPr/>
        </p:nvSpPr>
        <p:spPr>
          <a:xfrm>
            <a:off x="1019175" y="1589900"/>
            <a:ext cx="1655763" cy="1654175"/>
          </a:xfrm>
          <a:prstGeom prst="arc">
            <a:avLst>
              <a:gd name="adj1" fmla="val 20172577"/>
              <a:gd name="adj2" fmla="val 16297434"/>
            </a:avLst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35" name="Rectangle 37"/>
          <p:cNvSpPr/>
          <p:nvPr/>
        </p:nvSpPr>
        <p:spPr>
          <a:xfrm>
            <a:off x="990600" y="2388413"/>
            <a:ext cx="1685925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您的内容打在这里，或者通过复制您的文本后，在此框中选择粘贴，并选择只保留字您的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39" name="Oval 4"/>
          <p:cNvSpPr/>
          <p:nvPr/>
        </p:nvSpPr>
        <p:spPr>
          <a:xfrm>
            <a:off x="3617913" y="1485125"/>
            <a:ext cx="1863725" cy="1865313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40" name="Arc 20"/>
          <p:cNvSpPr/>
          <p:nvPr/>
        </p:nvSpPr>
        <p:spPr>
          <a:xfrm>
            <a:off x="3617913" y="1485125"/>
            <a:ext cx="1863725" cy="1865313"/>
          </a:xfrm>
          <a:prstGeom prst="arc">
            <a:avLst>
              <a:gd name="adj1" fmla="val 18273888"/>
              <a:gd name="adj2" fmla="val 16297434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4068763" y="1767700"/>
            <a:ext cx="957262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+mn-ea"/>
              </a:rPr>
              <a:t>95%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42" name="Arc 37"/>
          <p:cNvSpPr/>
          <p:nvPr/>
        </p:nvSpPr>
        <p:spPr>
          <a:xfrm>
            <a:off x="3719513" y="1589900"/>
            <a:ext cx="1655762" cy="1654175"/>
          </a:xfrm>
          <a:prstGeom prst="arc">
            <a:avLst>
              <a:gd name="adj1" fmla="val 20172577"/>
              <a:gd name="adj2" fmla="val 16297434"/>
            </a:avLst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17925" y="2351900"/>
            <a:ext cx="1685925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您的内容打在这里，或者通过复制您的文本后，在此框中选择粘贴，并选择只保留字您的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46" name="Oval 4"/>
          <p:cNvSpPr/>
          <p:nvPr/>
        </p:nvSpPr>
        <p:spPr>
          <a:xfrm>
            <a:off x="6318250" y="1485125"/>
            <a:ext cx="1863725" cy="1865313"/>
          </a:xfrm>
          <a:prstGeom prst="ellipse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47" name="Arc 20"/>
          <p:cNvSpPr/>
          <p:nvPr/>
        </p:nvSpPr>
        <p:spPr>
          <a:xfrm>
            <a:off x="6318250" y="1485125"/>
            <a:ext cx="1863725" cy="1865313"/>
          </a:xfrm>
          <a:prstGeom prst="arc">
            <a:avLst>
              <a:gd name="adj1" fmla="val 28201"/>
              <a:gd name="adj2" fmla="val 16297434"/>
            </a:avLst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6769100" y="1767700"/>
            <a:ext cx="95726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+mn-ea"/>
              </a:rPr>
              <a:t>75%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华文细黑" panose="02010600040101010101" pitchFamily="2" charset="-122"/>
              <a:ea typeface="+mn-ea"/>
            </a:endParaRPr>
          </a:p>
        </p:txBody>
      </p:sp>
      <p:sp>
        <p:nvSpPr>
          <p:cNvPr id="49" name="Arc 37"/>
          <p:cNvSpPr/>
          <p:nvPr/>
        </p:nvSpPr>
        <p:spPr>
          <a:xfrm>
            <a:off x="6421438" y="1589900"/>
            <a:ext cx="1654175" cy="1654175"/>
          </a:xfrm>
          <a:prstGeom prst="arc">
            <a:avLst>
              <a:gd name="adj1" fmla="val 20172577"/>
              <a:gd name="adj2" fmla="val 16297434"/>
            </a:avLst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15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</a:endParaRPr>
          </a:p>
        </p:txBody>
      </p:sp>
      <p:sp>
        <p:nvSpPr>
          <p:cNvPr id="45" name="Rectangle 37"/>
          <p:cNvSpPr/>
          <p:nvPr/>
        </p:nvSpPr>
        <p:spPr>
          <a:xfrm>
            <a:off x="6405563" y="2388413"/>
            <a:ext cx="1685925" cy="625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您的内容打在这里，或者通过复制您的文本后，在此框中选择粘贴，并选择只保留字您的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50" name="Content Placeholder 2"/>
          <p:cNvSpPr txBox="1"/>
          <p:nvPr/>
        </p:nvSpPr>
        <p:spPr>
          <a:xfrm>
            <a:off x="465138" y="3845738"/>
            <a:ext cx="7899400" cy="5746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您的内容打在这里，或者通过复制您的文本后，在此框中选择粘贴，并选择只保留字您</a:t>
            </a: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您的内容打在这里，或者通过复制您的文本后，在此框中选择粘贴，并选择只保留字您</a:t>
            </a:r>
            <a:r>
              <a:rPr lang="zh-CN" altLang="en-US" sz="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的您</a:t>
            </a: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</a:rPr>
              <a:t>的内容打在这里，或者通过复制您的文本后，在此框中选择粘贴，并选择只保留字您的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Lao UI" panose="020B0502040204020203" pitchFamily="34" charset="0"/>
              <a:ea typeface="Open Sans Light" pitchFamily="34" charset="0"/>
              <a:cs typeface="Lao UI" panose="020B0502040204020203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04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1"/>
          <p:cNvGrpSpPr/>
          <p:nvPr/>
        </p:nvGrpSpPr>
        <p:grpSpPr bwMode="auto">
          <a:xfrm>
            <a:off x="3173413" y="1542613"/>
            <a:ext cx="1336675" cy="1336675"/>
            <a:chOff x="3172660" y="1801186"/>
            <a:chExt cx="1336965" cy="1336965"/>
          </a:xfrm>
        </p:grpSpPr>
        <p:sp>
          <p:nvSpPr>
            <p:cNvPr id="5" name="矩形 4"/>
            <p:cNvSpPr/>
            <p:nvPr/>
          </p:nvSpPr>
          <p:spPr>
            <a:xfrm>
              <a:off x="3172660" y="1801186"/>
              <a:ext cx="1336965" cy="133696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149184" y="2777710"/>
              <a:ext cx="360441" cy="360441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743" name="矩形 3"/>
            <p:cNvSpPr>
              <a:spLocks noChangeArrowheads="1"/>
            </p:cNvSpPr>
            <p:nvPr/>
          </p:nvSpPr>
          <p:spPr bwMode="auto">
            <a:xfrm>
              <a:off x="3577288" y="2338863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优势</a:t>
              </a:r>
              <a:endParaRPr lang="en-US" altLang="zh-CN" sz="140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723" name="组合 2"/>
          <p:cNvGrpSpPr/>
          <p:nvPr/>
        </p:nvGrpSpPr>
        <p:grpSpPr bwMode="auto">
          <a:xfrm>
            <a:off x="4725988" y="1542613"/>
            <a:ext cx="1336675" cy="1336675"/>
            <a:chOff x="4725650" y="1801186"/>
            <a:chExt cx="1336965" cy="1336965"/>
          </a:xfrm>
        </p:grpSpPr>
        <p:sp>
          <p:nvSpPr>
            <p:cNvPr id="10" name="矩形 9"/>
            <p:cNvSpPr/>
            <p:nvPr/>
          </p:nvSpPr>
          <p:spPr>
            <a:xfrm>
              <a:off x="4725650" y="1801186"/>
              <a:ext cx="1336965" cy="1336965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25650" y="2777710"/>
              <a:ext cx="360440" cy="360441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W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740" name="矩形 8"/>
            <p:cNvSpPr>
              <a:spLocks noChangeArrowheads="1"/>
            </p:cNvSpPr>
            <p:nvPr/>
          </p:nvSpPr>
          <p:spPr bwMode="auto">
            <a:xfrm>
              <a:off x="5131081" y="2338863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劣势</a:t>
              </a:r>
              <a:endParaRPr lang="en-US" altLang="zh-CN" sz="140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724" name="组合 7"/>
          <p:cNvGrpSpPr/>
          <p:nvPr/>
        </p:nvGrpSpPr>
        <p:grpSpPr bwMode="auto">
          <a:xfrm>
            <a:off x="3173413" y="2987238"/>
            <a:ext cx="1336675" cy="1336675"/>
            <a:chOff x="3172660" y="3246164"/>
            <a:chExt cx="1336965" cy="1336965"/>
          </a:xfrm>
        </p:grpSpPr>
        <p:sp>
          <p:nvSpPr>
            <p:cNvPr id="15" name="矩形 14"/>
            <p:cNvSpPr/>
            <p:nvPr/>
          </p:nvSpPr>
          <p:spPr>
            <a:xfrm>
              <a:off x="3172660" y="3246164"/>
              <a:ext cx="1336965" cy="1336965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149184" y="3246164"/>
              <a:ext cx="360441" cy="36044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O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737" name="矩形 13"/>
            <p:cNvSpPr>
              <a:spLocks noChangeArrowheads="1"/>
            </p:cNvSpPr>
            <p:nvPr/>
          </p:nvSpPr>
          <p:spPr bwMode="auto">
            <a:xfrm>
              <a:off x="3569274" y="3783841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机会</a:t>
              </a:r>
              <a:endParaRPr lang="en-US" altLang="zh-CN" sz="140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725" name="组合 6"/>
          <p:cNvGrpSpPr/>
          <p:nvPr/>
        </p:nvGrpSpPr>
        <p:grpSpPr bwMode="auto">
          <a:xfrm>
            <a:off x="4725988" y="2987238"/>
            <a:ext cx="1336675" cy="1336675"/>
            <a:chOff x="4725650" y="3246164"/>
            <a:chExt cx="1336965" cy="1336965"/>
          </a:xfrm>
        </p:grpSpPr>
        <p:sp>
          <p:nvSpPr>
            <p:cNvPr id="20" name="矩形 19"/>
            <p:cNvSpPr/>
            <p:nvPr/>
          </p:nvSpPr>
          <p:spPr>
            <a:xfrm>
              <a:off x="4725650" y="3246164"/>
              <a:ext cx="1336965" cy="133696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25650" y="3246164"/>
              <a:ext cx="360440" cy="36044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</a:t>
              </a:r>
              <a:endParaRPr lang="zh-CN" altLang="en-US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734" name="矩形 18"/>
            <p:cNvSpPr>
              <a:spLocks noChangeArrowheads="1"/>
            </p:cNvSpPr>
            <p:nvPr/>
          </p:nvSpPr>
          <p:spPr bwMode="auto">
            <a:xfrm>
              <a:off x="5122264" y="3783841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威胁</a:t>
              </a:r>
              <a:endParaRPr lang="en-US" altLang="zh-CN" sz="140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6405563" y="1731525"/>
            <a:ext cx="24653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0D0D0D"/>
                </a:solidFill>
                <a:latin typeface="微软雅黑 Light" panose="020B0502040204020203" pitchFamily="34" charset="-122"/>
                <a:ea typeface="Open Sans"/>
                <a:cs typeface="Open Sans"/>
              </a:rPr>
              <a:t>添加您的标题</a:t>
            </a:r>
            <a:endParaRPr lang="en-US" altLang="zh-CN" sz="1000">
              <a:solidFill>
                <a:srgbClr val="0D0D0D"/>
              </a:solidFill>
              <a:latin typeface="微软雅黑 Light" panose="020B0502040204020203" pitchFamily="34" charset="-122"/>
              <a:ea typeface="Open Sans"/>
              <a:cs typeface="Open Sans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9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6405563" y="3176150"/>
            <a:ext cx="2465387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0D0D0D"/>
                </a:solidFill>
                <a:latin typeface="微软雅黑 Light" panose="020B0502040204020203" pitchFamily="34" charset="-122"/>
                <a:ea typeface="Open Sans"/>
                <a:cs typeface="Open Sans"/>
              </a:rPr>
              <a:t>添加您的标题</a:t>
            </a:r>
            <a:endParaRPr lang="en-US" altLang="zh-CN" sz="1000">
              <a:solidFill>
                <a:srgbClr val="0D0D0D"/>
              </a:solidFill>
              <a:latin typeface="微软雅黑 Light" panose="020B0502040204020203" pitchFamily="34" charset="-122"/>
              <a:ea typeface="Open Sans"/>
              <a:cs typeface="Open Sans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9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387350" y="1682313"/>
            <a:ext cx="2465388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0D0D0D"/>
                </a:solidFill>
                <a:latin typeface="微软雅黑 Light" panose="020B0502040204020203" pitchFamily="34" charset="-122"/>
                <a:ea typeface="Open Sans"/>
                <a:cs typeface="Open Sans"/>
              </a:rPr>
              <a:t>添加您的标题</a:t>
            </a:r>
            <a:endParaRPr lang="en-US" altLang="zh-CN" sz="1000">
              <a:solidFill>
                <a:srgbClr val="0D0D0D"/>
              </a:solidFill>
              <a:latin typeface="微软雅黑 Light" panose="020B0502040204020203" pitchFamily="34" charset="-122"/>
              <a:ea typeface="Open Sans"/>
              <a:cs typeface="Open Sans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9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387350" y="3128525"/>
            <a:ext cx="24653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>
            <a:lvl1pPr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108712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108712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zh-CN" altLang="en-US" sz="1000">
                <a:solidFill>
                  <a:srgbClr val="0D0D0D"/>
                </a:solidFill>
                <a:latin typeface="微软雅黑 Light" panose="020B0502040204020203" pitchFamily="34" charset="-122"/>
                <a:ea typeface="Open Sans"/>
                <a:cs typeface="Open Sans"/>
              </a:rPr>
              <a:t>添加您的标题</a:t>
            </a:r>
            <a:endParaRPr lang="en-US" altLang="zh-CN" sz="1000">
              <a:solidFill>
                <a:srgbClr val="0D0D0D"/>
              </a:solidFill>
              <a:latin typeface="微软雅黑 Light" panose="020B0502040204020203" pitchFamily="34" charset="-122"/>
              <a:ea typeface="Open Sans"/>
              <a:cs typeface="Open Sans"/>
            </a:endParaRPr>
          </a:p>
          <a:p>
            <a:pPr algn="r" eaLnBrk="1" hangingPunct="1">
              <a:lnSpc>
                <a:spcPct val="150000"/>
              </a:lnSpc>
            </a:pPr>
            <a:r>
              <a:rPr lang="zh-CN" altLang="en-US" sz="900">
                <a:solidFill>
                  <a:srgbClr val="0D0D0D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>
              <a:solidFill>
                <a:srgbClr val="0D0D0D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04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2"/>
          <p:cNvGrpSpPr/>
          <p:nvPr/>
        </p:nvGrpSpPr>
        <p:grpSpPr bwMode="auto">
          <a:xfrm>
            <a:off x="6184900" y="3472438"/>
            <a:ext cx="512763" cy="184150"/>
            <a:chOff x="6184232" y="3601453"/>
            <a:chExt cx="747341" cy="18448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184232" y="3601453"/>
              <a:ext cx="175845" cy="184484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360077" y="3785937"/>
              <a:ext cx="571496" cy="0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7" name="组合 20"/>
          <p:cNvGrpSpPr/>
          <p:nvPr/>
        </p:nvGrpSpPr>
        <p:grpSpPr bwMode="auto">
          <a:xfrm flipV="1">
            <a:off x="5310188" y="1929388"/>
            <a:ext cx="668337" cy="554037"/>
            <a:chOff x="6184232" y="3601453"/>
            <a:chExt cx="747341" cy="18448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6184232" y="3601453"/>
              <a:ext cx="175740" cy="184484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359972" y="3785937"/>
              <a:ext cx="571601" cy="0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8" name="组合 27"/>
          <p:cNvGrpSpPr/>
          <p:nvPr/>
        </p:nvGrpSpPr>
        <p:grpSpPr bwMode="auto">
          <a:xfrm flipH="1">
            <a:off x="2549525" y="3548638"/>
            <a:ext cx="512763" cy="184150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5845" cy="184484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077" y="3785937"/>
              <a:ext cx="571496" cy="0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9" name="组合 30"/>
          <p:cNvGrpSpPr/>
          <p:nvPr/>
        </p:nvGrpSpPr>
        <p:grpSpPr bwMode="auto">
          <a:xfrm flipH="1" flipV="1">
            <a:off x="2941638" y="1916688"/>
            <a:ext cx="668337" cy="554037"/>
            <a:chOff x="6184232" y="3601453"/>
            <a:chExt cx="747341" cy="184484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6184232" y="3601453"/>
              <a:ext cx="175740" cy="184484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359972" y="3785937"/>
              <a:ext cx="571601" cy="0"/>
            </a:xfrm>
            <a:prstGeom prst="line">
              <a:avLst/>
            </a:prstGeom>
            <a:ln>
              <a:solidFill>
                <a:schemeClr val="accent6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50" name="Freeform 4"/>
          <p:cNvSpPr/>
          <p:nvPr/>
        </p:nvSpPr>
        <p:spPr bwMode="auto">
          <a:xfrm>
            <a:off x="4086225" y="3378775"/>
            <a:ext cx="965200" cy="1816100"/>
          </a:xfrm>
          <a:custGeom>
            <a:avLst/>
            <a:gdLst>
              <a:gd name="T0" fmla="*/ 792735 w 679"/>
              <a:gd name="T1" fmla="*/ 1816069 h 1235"/>
              <a:gd name="T2" fmla="*/ 734487 w 679"/>
              <a:gd name="T3" fmla="*/ 802894 h 1235"/>
              <a:gd name="T4" fmla="*/ 950429 w 679"/>
              <a:gd name="T5" fmla="*/ 280866 h 1235"/>
              <a:gd name="T6" fmla="*/ 842458 w 679"/>
              <a:gd name="T7" fmla="*/ 304394 h 1235"/>
              <a:gd name="T8" fmla="*/ 640723 w 679"/>
              <a:gd name="T9" fmla="*/ 455855 h 1235"/>
              <a:gd name="T10" fmla="*/ 470242 w 679"/>
              <a:gd name="T11" fmla="*/ 36763 h 1235"/>
              <a:gd name="T12" fmla="*/ 453194 w 679"/>
              <a:gd name="T13" fmla="*/ 314687 h 1235"/>
              <a:gd name="T14" fmla="*/ 282714 w 679"/>
              <a:gd name="T15" fmla="*/ 204400 h 1235"/>
              <a:gd name="T16" fmla="*/ 156274 w 679"/>
              <a:gd name="T17" fmla="*/ 104406 h 1235"/>
              <a:gd name="T18" fmla="*/ 306865 w 679"/>
              <a:gd name="T19" fmla="*/ 457326 h 1235"/>
              <a:gd name="T20" fmla="*/ 56827 w 679"/>
              <a:gd name="T21" fmla="*/ 220575 h 1235"/>
              <a:gd name="T22" fmla="*/ 52565 w 679"/>
              <a:gd name="T23" fmla="*/ 329392 h 1235"/>
              <a:gd name="T24" fmla="*/ 255721 w 679"/>
              <a:gd name="T25" fmla="*/ 570554 h 1235"/>
              <a:gd name="T26" fmla="*/ 62510 w 679"/>
              <a:gd name="T27" fmla="*/ 466149 h 1235"/>
              <a:gd name="T28" fmla="*/ 120757 w 679"/>
              <a:gd name="T29" fmla="*/ 599964 h 1235"/>
              <a:gd name="T30" fmla="*/ 430463 w 679"/>
              <a:gd name="T31" fmla="*/ 982295 h 1235"/>
              <a:gd name="T32" fmla="*/ 390685 w 679"/>
              <a:gd name="T33" fmla="*/ 1674901 h 123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5"/>
          <p:cNvSpPr/>
          <p:nvPr/>
        </p:nvSpPr>
        <p:spPr bwMode="auto">
          <a:xfrm>
            <a:off x="4186238" y="1796038"/>
            <a:ext cx="1792287" cy="1752600"/>
          </a:xfrm>
          <a:custGeom>
            <a:avLst/>
            <a:gdLst>
              <a:gd name="T0" fmla="*/ 551268 w 1261"/>
              <a:gd name="T1" fmla="*/ 1742491 h 1192"/>
              <a:gd name="T2" fmla="*/ 936304 w 1261"/>
              <a:gd name="T3" fmla="*/ 0 h 1192"/>
              <a:gd name="T4" fmla="*/ 696189 w 1261"/>
              <a:gd name="T5" fmla="*/ 1752784 h 1192"/>
              <a:gd name="T6" fmla="*/ 845373 w 1261"/>
              <a:gd name="T7" fmla="*/ 805810 h 1192"/>
              <a:gd name="T8" fmla="*/ 551268 w 1261"/>
              <a:gd name="T9" fmla="*/ 1742491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6"/>
          <p:cNvSpPr/>
          <p:nvPr/>
        </p:nvSpPr>
        <p:spPr bwMode="auto">
          <a:xfrm>
            <a:off x="5110163" y="2881888"/>
            <a:ext cx="1325562" cy="1346200"/>
          </a:xfrm>
          <a:custGeom>
            <a:avLst/>
            <a:gdLst>
              <a:gd name="T0" fmla="*/ 0 w 933"/>
              <a:gd name="T1" fmla="*/ 737812 h 915"/>
              <a:gd name="T2" fmla="*/ 1326237 w 933"/>
              <a:gd name="T3" fmla="*/ 304237 h 915"/>
              <a:gd name="T4" fmla="*/ 52595 w 933"/>
              <a:gd name="T5" fmla="*/ 846573 h 915"/>
              <a:gd name="T6" fmla="*/ 749118 w 933"/>
              <a:gd name="T7" fmla="*/ 567322 h 915"/>
              <a:gd name="T8" fmla="*/ 0 w 933"/>
              <a:gd name="T9" fmla="*/ 737812 h 9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7"/>
          <p:cNvSpPr/>
          <p:nvPr/>
        </p:nvSpPr>
        <p:spPr bwMode="auto">
          <a:xfrm>
            <a:off x="2708275" y="2600900"/>
            <a:ext cx="1377950" cy="1508125"/>
          </a:xfrm>
          <a:custGeom>
            <a:avLst/>
            <a:gdLst>
              <a:gd name="T0" fmla="*/ 1372990 w 970"/>
              <a:gd name="T1" fmla="*/ 1033960 h 1025"/>
              <a:gd name="T2" fmla="*/ 0 w 970"/>
              <a:gd name="T3" fmla="*/ 732450 h 1025"/>
              <a:gd name="T4" fmla="*/ 1378675 w 970"/>
              <a:gd name="T5" fmla="*/ 911885 h 1025"/>
              <a:gd name="T6" fmla="*/ 632485 w 970"/>
              <a:gd name="T7" fmla="*/ 798635 h 1025"/>
              <a:gd name="T8" fmla="*/ 1372990 w 970"/>
              <a:gd name="T9" fmla="*/ 1033960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8"/>
          <p:cNvSpPr/>
          <p:nvPr/>
        </p:nvSpPr>
        <p:spPr bwMode="auto">
          <a:xfrm>
            <a:off x="3400425" y="1929388"/>
            <a:ext cx="1376363" cy="1482725"/>
          </a:xfrm>
          <a:custGeom>
            <a:avLst/>
            <a:gdLst>
              <a:gd name="T0" fmla="*/ 844664 w 968"/>
              <a:gd name="T1" fmla="*/ 1483820 h 1009"/>
              <a:gd name="T2" fmla="*/ 201923 w 968"/>
              <a:gd name="T3" fmla="*/ 0 h 1009"/>
              <a:gd name="T4" fmla="*/ 954158 w 968"/>
              <a:gd name="T5" fmla="*/ 1408820 h 1009"/>
              <a:gd name="T6" fmla="*/ 561688 w 968"/>
              <a:gd name="T7" fmla="*/ 636763 h 1009"/>
              <a:gd name="T8" fmla="*/ 844664 w 968"/>
              <a:gd name="T9" fmla="*/ 1483820 h 10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55" name="组合 8"/>
          <p:cNvGrpSpPr/>
          <p:nvPr/>
        </p:nvGrpSpPr>
        <p:grpSpPr bwMode="auto">
          <a:xfrm>
            <a:off x="6835775" y="3456564"/>
            <a:ext cx="2128838" cy="869955"/>
            <a:chOff x="6835330" y="3586191"/>
            <a:chExt cx="2129953" cy="869700"/>
          </a:xfrm>
        </p:grpSpPr>
        <p:grpSp>
          <p:nvGrpSpPr>
            <p:cNvPr id="14" name="Group 92"/>
            <p:cNvGrpSpPr>
              <a:grpSpLocks noChangeAspect="1"/>
            </p:cNvGrpSpPr>
            <p:nvPr/>
          </p:nvGrpSpPr>
          <p:grpSpPr>
            <a:xfrm>
              <a:off x="6835330" y="3586191"/>
              <a:ext cx="396000" cy="396764"/>
              <a:chOff x="4427538" y="3192463"/>
              <a:chExt cx="823913" cy="825500"/>
            </a:xfrm>
            <a:solidFill>
              <a:schemeClr val="accent5"/>
            </a:solidFill>
          </p:grpSpPr>
          <p:sp>
            <p:nvSpPr>
              <p:cNvPr id="15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chemeClr val="bg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7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9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7359479" y="3602061"/>
              <a:ext cx="1605804" cy="8538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000">
                  <a:solidFill>
                    <a:srgbClr val="0D0D0D"/>
                  </a:solidFill>
                  <a:latin typeface="+mn-ea"/>
                  <a:ea typeface="+mn-ea"/>
                  <a:cs typeface="Open Sans"/>
                </a:rPr>
                <a:t>添加您的标题</a:t>
              </a:r>
              <a:endParaRPr lang="en-US" altLang="zh-CN" sz="1000">
                <a:solidFill>
                  <a:srgbClr val="0D0D0D"/>
                </a:solidFill>
                <a:latin typeface="+mn-ea"/>
                <a:ea typeface="+mn-ea"/>
                <a:cs typeface="Open Sans"/>
              </a:endParaRP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rgbClr val="0D0D0D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</a:t>
              </a:r>
              <a:endParaRPr lang="en-US" altLang="zh-CN" sz="6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</p:grpSp>
      <p:grpSp>
        <p:nvGrpSpPr>
          <p:cNvPr id="31756" name="组合 1"/>
          <p:cNvGrpSpPr/>
          <p:nvPr/>
        </p:nvGrpSpPr>
        <p:grpSpPr bwMode="auto">
          <a:xfrm>
            <a:off x="6186488" y="1788100"/>
            <a:ext cx="2778125" cy="655638"/>
            <a:chOff x="6186752" y="1918190"/>
            <a:chExt cx="2778531" cy="655564"/>
          </a:xfrm>
        </p:grpSpPr>
        <p:grpSp>
          <p:nvGrpSpPr>
            <p:cNvPr id="24" name="Group 84"/>
            <p:cNvGrpSpPr>
              <a:grpSpLocks noChangeAspect="1"/>
            </p:cNvGrpSpPr>
            <p:nvPr/>
          </p:nvGrpSpPr>
          <p:grpSpPr>
            <a:xfrm>
              <a:off x="6186752" y="1929250"/>
              <a:ext cx="396000" cy="396000"/>
              <a:chOff x="7275513" y="5302250"/>
              <a:chExt cx="1012825" cy="1012825"/>
            </a:xfrm>
            <a:solidFill>
              <a:schemeClr val="accent3"/>
            </a:solidFill>
          </p:grpSpPr>
          <p:sp>
            <p:nvSpPr>
              <p:cNvPr id="25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015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6698002" y="1918190"/>
              <a:ext cx="2267281" cy="6555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000">
                  <a:solidFill>
                    <a:srgbClr val="0D0D0D"/>
                  </a:solidFill>
                  <a:latin typeface="+mn-ea"/>
                  <a:ea typeface="+mn-ea"/>
                  <a:cs typeface="Open Sans"/>
                </a:rPr>
                <a:t>添加您的标题</a:t>
              </a:r>
              <a:endParaRPr lang="en-US" altLang="zh-CN" sz="1000">
                <a:solidFill>
                  <a:srgbClr val="0D0D0D"/>
                </a:solidFill>
                <a:latin typeface="+mn-ea"/>
                <a:ea typeface="+mn-ea"/>
                <a:cs typeface="Open Sans"/>
              </a:endParaRPr>
            </a:p>
            <a:p>
              <a:pPr algn="just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rgbClr val="0D0D0D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</a:t>
              </a:r>
              <a:endParaRPr lang="en-US" sz="6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</p:grpSp>
      <p:grpSp>
        <p:nvGrpSpPr>
          <p:cNvPr id="31757" name="组合 10"/>
          <p:cNvGrpSpPr/>
          <p:nvPr/>
        </p:nvGrpSpPr>
        <p:grpSpPr bwMode="auto">
          <a:xfrm>
            <a:off x="120650" y="1901825"/>
            <a:ext cx="2674938" cy="666750"/>
            <a:chOff x="121007" y="1901390"/>
            <a:chExt cx="2674310" cy="667902"/>
          </a:xfrm>
        </p:grpSpPr>
        <p:sp>
          <p:nvSpPr>
            <p:cNvPr id="34" name="Freeform 31"/>
            <p:cNvSpPr>
              <a:spLocks noChangeAspect="1" noEditPoints="1"/>
            </p:cNvSpPr>
            <p:nvPr/>
          </p:nvSpPr>
          <p:spPr bwMode="auto">
            <a:xfrm>
              <a:off x="2398535" y="1901390"/>
              <a:ext cx="396782" cy="397561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9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121007" y="1914112"/>
              <a:ext cx="2109293" cy="6551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D0D0D"/>
                  </a:solidFill>
                  <a:latin typeface="+mn-ea"/>
                  <a:ea typeface="+mn-ea"/>
                  <a:cs typeface="Open Sans"/>
                </a:rPr>
                <a:t>添加您的标题</a:t>
              </a:r>
              <a:endParaRPr lang="en-US" altLang="zh-CN" sz="1000" dirty="0">
                <a:solidFill>
                  <a:srgbClr val="0D0D0D"/>
                </a:solidFill>
                <a:latin typeface="+mn-ea"/>
                <a:ea typeface="+mn-ea"/>
                <a:cs typeface="Open Sans"/>
              </a:endParaRPr>
            </a:p>
            <a:p>
              <a:pPr algn="r" eaLnBrk="1" hangingPunct="1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D0D0D"/>
                  </a:solidFill>
                  <a:latin typeface="+mn-ea"/>
                  <a:ea typeface="+mn-ea"/>
                </a:rPr>
                <a:t>您的内容打在这里，或者通过复制您的文本后，在此框中选择粘贴</a:t>
              </a:r>
              <a:endParaRPr lang="en-US" altLang="zh-CN" sz="600" dirty="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</p:grpSp>
      <p:grpSp>
        <p:nvGrpSpPr>
          <p:cNvPr id="31758" name="组合 49"/>
          <p:cNvGrpSpPr/>
          <p:nvPr/>
        </p:nvGrpSpPr>
        <p:grpSpPr bwMode="auto">
          <a:xfrm>
            <a:off x="265113" y="3513712"/>
            <a:ext cx="2168525" cy="854080"/>
            <a:chOff x="264829" y="3642875"/>
            <a:chExt cx="2168409" cy="854450"/>
          </a:xfrm>
        </p:grpSpPr>
        <p:sp>
          <p:nvSpPr>
            <p:cNvPr id="36" name="Freeform 45"/>
            <p:cNvSpPr>
              <a:spLocks noChangeAspect="1" noEditPoints="1"/>
            </p:cNvSpPr>
            <p:nvPr/>
          </p:nvSpPr>
          <p:spPr bwMode="auto">
            <a:xfrm>
              <a:off x="2037971" y="3669874"/>
              <a:ext cx="395267" cy="395459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9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264829" y="3642875"/>
              <a:ext cx="1606464" cy="8544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</a:pPr>
              <a:r>
                <a:rPr lang="zh-CN" altLang="en-US" sz="1000">
                  <a:solidFill>
                    <a:srgbClr val="0D0D0D"/>
                  </a:solidFill>
                  <a:latin typeface="+mn-ea"/>
                  <a:ea typeface="+mn-ea"/>
                  <a:cs typeface="Open Sans"/>
                </a:rPr>
                <a:t>添加您的标题</a:t>
              </a:r>
              <a:endParaRPr lang="en-US" altLang="zh-CN" sz="1000">
                <a:solidFill>
                  <a:srgbClr val="0D0D0D"/>
                </a:solidFill>
                <a:latin typeface="+mn-ea"/>
                <a:ea typeface="+mn-ea"/>
                <a:cs typeface="Open Sans"/>
              </a:endParaRPr>
            </a:p>
            <a:p>
              <a:pPr algn="r" eaLnBrk="1" hangingPunct="1">
                <a:lnSpc>
                  <a:spcPct val="150000"/>
                </a:lnSpc>
              </a:pPr>
              <a:r>
                <a:rPr lang="zh-CN" altLang="en-US" sz="900">
                  <a:solidFill>
                    <a:srgbClr val="0D0D0D"/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</a:t>
              </a:r>
              <a:endParaRPr lang="en-US" altLang="zh-CN" sz="6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04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90600" y="158400"/>
            <a:ext cx="4762800" cy="4762800"/>
            <a:chOff x="1904400" y="158400"/>
            <a:chExt cx="4762800" cy="4762800"/>
          </a:xfrm>
        </p:grpSpPr>
        <p:sp>
          <p:nvSpPr>
            <p:cNvPr id="3" name="椭圆 2"/>
            <p:cNvSpPr/>
            <p:nvPr/>
          </p:nvSpPr>
          <p:spPr>
            <a:xfrm>
              <a:off x="1904400" y="158400"/>
              <a:ext cx="4762800" cy="476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904400" y="158400"/>
              <a:ext cx="4762800" cy="4762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>
              <a:spLocks noChangeAspect="1"/>
            </p:cNvSpPr>
            <p:nvPr/>
          </p:nvSpPr>
          <p:spPr>
            <a:xfrm>
              <a:off x="2043675" y="297675"/>
              <a:ext cx="4484251" cy="4484251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46725" y="400725"/>
              <a:ext cx="4278150" cy="4278150"/>
            </a:xfrm>
            <a:prstGeom prst="ellipse">
              <a:avLst/>
            </a:prstGeom>
            <a:noFill/>
            <a:ln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305633" y="1659818"/>
            <a:ext cx="4532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100" dirty="0" smtClean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感谢大家的聆听</a:t>
            </a:r>
            <a:endParaRPr lang="zh-CN" altLang="zh-CN" sz="3600" kern="1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7123" y="2539024"/>
            <a:ext cx="44097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100" dirty="0">
                <a:solidFill>
                  <a:schemeClr val="accent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Thank you for listening</a:t>
            </a:r>
            <a:endParaRPr lang="zh-CN" altLang="zh-CN" sz="2000" kern="1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5193" y="3148299"/>
            <a:ext cx="1352550" cy="250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/>
              <a:t>汇报人：代用名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4756258" y="3148299"/>
            <a:ext cx="1352550" cy="250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latin typeface="+mn-ea"/>
              </a:rPr>
              <a:t>时间：</a:t>
            </a:r>
            <a:r>
              <a:rPr lang="en-US" altLang="zh-CN" sz="1200" dirty="0" smtClean="0">
                <a:latin typeface="+mn-ea"/>
              </a:rPr>
              <a:t>12</a:t>
            </a:r>
            <a:r>
              <a:rPr lang="zh-CN" altLang="en-US" sz="1200" dirty="0" smtClean="0">
                <a:latin typeface="+mn-ea"/>
              </a:rPr>
              <a:t>月</a:t>
            </a:r>
            <a:r>
              <a:rPr lang="en-US" altLang="zh-CN" sz="1200" dirty="0" smtClean="0">
                <a:latin typeface="+mn-ea"/>
              </a:rPr>
              <a:t>20</a:t>
            </a:r>
            <a:r>
              <a:rPr lang="zh-CN" altLang="en-US" sz="1200" dirty="0" smtClean="0">
                <a:latin typeface="+mn-ea"/>
              </a:rPr>
              <a:t>日</a:t>
            </a:r>
            <a:endParaRPr lang="zh-CN" altLang="en-US" sz="1200" dirty="0">
              <a:latin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700000" y="2414149"/>
            <a:ext cx="37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9350" y="268288"/>
            <a:ext cx="45481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2"/>
                </a:solidFill>
                <a:latin typeface="+mn-ea"/>
                <a:ea typeface="+mn-ea"/>
              </a:rPr>
              <a:t>赠送矢量小图标</a:t>
            </a:r>
            <a:endParaRPr lang="zh-CN" altLang="en-US" sz="4400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352" name="Freeform 5"/>
          <p:cNvSpPr/>
          <p:nvPr/>
        </p:nvSpPr>
        <p:spPr bwMode="auto">
          <a:xfrm>
            <a:off x="922338" y="1316038"/>
            <a:ext cx="301625" cy="300037"/>
          </a:xfrm>
          <a:custGeom>
            <a:avLst/>
            <a:gdLst>
              <a:gd name="T0" fmla="*/ 101 w 117"/>
              <a:gd name="T1" fmla="*/ 42 h 117"/>
              <a:gd name="T2" fmla="*/ 101 w 117"/>
              <a:gd name="T3" fmla="*/ 5 h 117"/>
              <a:gd name="T4" fmla="*/ 80 w 117"/>
              <a:gd name="T5" fmla="*/ 5 h 117"/>
              <a:gd name="T6" fmla="*/ 80 w 117"/>
              <a:gd name="T7" fmla="*/ 21 h 117"/>
              <a:gd name="T8" fmla="*/ 58 w 117"/>
              <a:gd name="T9" fmla="*/ 0 h 117"/>
              <a:gd name="T10" fmla="*/ 0 w 117"/>
              <a:gd name="T11" fmla="*/ 58 h 117"/>
              <a:gd name="T12" fmla="*/ 10 w 117"/>
              <a:gd name="T13" fmla="*/ 58 h 117"/>
              <a:gd name="T14" fmla="*/ 10 w 117"/>
              <a:gd name="T15" fmla="*/ 117 h 117"/>
              <a:gd name="T16" fmla="*/ 42 w 117"/>
              <a:gd name="T17" fmla="*/ 117 h 117"/>
              <a:gd name="T18" fmla="*/ 42 w 117"/>
              <a:gd name="T19" fmla="*/ 69 h 117"/>
              <a:gd name="T20" fmla="*/ 74 w 117"/>
              <a:gd name="T21" fmla="*/ 69 h 117"/>
              <a:gd name="T22" fmla="*/ 74 w 117"/>
              <a:gd name="T23" fmla="*/ 117 h 117"/>
              <a:gd name="T24" fmla="*/ 106 w 117"/>
              <a:gd name="T25" fmla="*/ 117 h 117"/>
              <a:gd name="T26" fmla="*/ 106 w 117"/>
              <a:gd name="T27" fmla="*/ 58 h 117"/>
              <a:gd name="T28" fmla="*/ 117 w 117"/>
              <a:gd name="T29" fmla="*/ 58 h 117"/>
              <a:gd name="T30" fmla="*/ 101 w 117"/>
              <a:gd name="T31" fmla="*/ 4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7" h="117">
                <a:moveTo>
                  <a:pt x="101" y="42"/>
                </a:moveTo>
                <a:lnTo>
                  <a:pt x="101" y="5"/>
                </a:lnTo>
                <a:lnTo>
                  <a:pt x="80" y="5"/>
                </a:lnTo>
                <a:lnTo>
                  <a:pt x="80" y="21"/>
                </a:lnTo>
                <a:lnTo>
                  <a:pt x="58" y="0"/>
                </a:lnTo>
                <a:lnTo>
                  <a:pt x="0" y="58"/>
                </a:lnTo>
                <a:lnTo>
                  <a:pt x="10" y="58"/>
                </a:lnTo>
                <a:lnTo>
                  <a:pt x="10" y="117"/>
                </a:lnTo>
                <a:lnTo>
                  <a:pt x="42" y="117"/>
                </a:lnTo>
                <a:lnTo>
                  <a:pt x="42" y="69"/>
                </a:lnTo>
                <a:lnTo>
                  <a:pt x="74" y="69"/>
                </a:lnTo>
                <a:lnTo>
                  <a:pt x="74" y="117"/>
                </a:lnTo>
                <a:lnTo>
                  <a:pt x="106" y="117"/>
                </a:lnTo>
                <a:lnTo>
                  <a:pt x="106" y="58"/>
                </a:lnTo>
                <a:lnTo>
                  <a:pt x="117" y="58"/>
                </a:lnTo>
                <a:lnTo>
                  <a:pt x="101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3" name="Rectangle 6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4" name="Rectangle 7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5" name="Rectangle 8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6" name="Rectangle 9"/>
          <p:cNvSpPr>
            <a:spLocks noChangeArrowheads="1"/>
          </p:cNvSpPr>
          <p:nvPr/>
        </p:nvSpPr>
        <p:spPr bwMode="auto">
          <a:xfrm>
            <a:off x="1046163" y="1504950"/>
            <a:ext cx="53975" cy="1111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7" name="Freeform 10"/>
          <p:cNvSpPr/>
          <p:nvPr/>
        </p:nvSpPr>
        <p:spPr bwMode="auto">
          <a:xfrm>
            <a:off x="1582738" y="4351338"/>
            <a:ext cx="336550" cy="336550"/>
          </a:xfrm>
          <a:custGeom>
            <a:avLst/>
            <a:gdLst>
              <a:gd name="T0" fmla="*/ 114 w 131"/>
              <a:gd name="T1" fmla="*/ 48 h 131"/>
              <a:gd name="T2" fmla="*/ 114 w 131"/>
              <a:gd name="T3" fmla="*/ 6 h 131"/>
              <a:gd name="T4" fmla="*/ 90 w 131"/>
              <a:gd name="T5" fmla="*/ 6 h 131"/>
              <a:gd name="T6" fmla="*/ 90 w 131"/>
              <a:gd name="T7" fmla="*/ 24 h 131"/>
              <a:gd name="T8" fmla="*/ 66 w 131"/>
              <a:gd name="T9" fmla="*/ 0 h 131"/>
              <a:gd name="T10" fmla="*/ 0 w 131"/>
              <a:gd name="T11" fmla="*/ 66 h 131"/>
              <a:gd name="T12" fmla="*/ 12 w 131"/>
              <a:gd name="T13" fmla="*/ 66 h 131"/>
              <a:gd name="T14" fmla="*/ 12 w 131"/>
              <a:gd name="T15" fmla="*/ 131 h 131"/>
              <a:gd name="T16" fmla="*/ 48 w 131"/>
              <a:gd name="T17" fmla="*/ 131 h 131"/>
              <a:gd name="T18" fmla="*/ 48 w 131"/>
              <a:gd name="T19" fmla="*/ 78 h 131"/>
              <a:gd name="T20" fmla="*/ 83 w 131"/>
              <a:gd name="T21" fmla="*/ 78 h 131"/>
              <a:gd name="T22" fmla="*/ 83 w 131"/>
              <a:gd name="T23" fmla="*/ 131 h 131"/>
              <a:gd name="T24" fmla="*/ 120 w 131"/>
              <a:gd name="T25" fmla="*/ 131 h 131"/>
              <a:gd name="T26" fmla="*/ 120 w 131"/>
              <a:gd name="T27" fmla="*/ 66 h 131"/>
              <a:gd name="T28" fmla="*/ 131 w 131"/>
              <a:gd name="T29" fmla="*/ 66 h 131"/>
              <a:gd name="T30" fmla="*/ 114 w 131"/>
              <a:gd name="T31" fmla="*/ 4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1" h="131">
                <a:moveTo>
                  <a:pt x="114" y="48"/>
                </a:moveTo>
                <a:lnTo>
                  <a:pt x="114" y="6"/>
                </a:lnTo>
                <a:lnTo>
                  <a:pt x="90" y="6"/>
                </a:lnTo>
                <a:lnTo>
                  <a:pt x="90" y="24"/>
                </a:lnTo>
                <a:lnTo>
                  <a:pt x="66" y="0"/>
                </a:lnTo>
                <a:lnTo>
                  <a:pt x="0" y="66"/>
                </a:lnTo>
                <a:lnTo>
                  <a:pt x="12" y="66"/>
                </a:lnTo>
                <a:lnTo>
                  <a:pt x="12" y="131"/>
                </a:lnTo>
                <a:lnTo>
                  <a:pt x="48" y="131"/>
                </a:lnTo>
                <a:lnTo>
                  <a:pt x="48" y="78"/>
                </a:lnTo>
                <a:lnTo>
                  <a:pt x="83" y="78"/>
                </a:lnTo>
                <a:lnTo>
                  <a:pt x="83" y="131"/>
                </a:lnTo>
                <a:lnTo>
                  <a:pt x="120" y="131"/>
                </a:lnTo>
                <a:lnTo>
                  <a:pt x="120" y="66"/>
                </a:lnTo>
                <a:lnTo>
                  <a:pt x="131" y="66"/>
                </a:lnTo>
                <a:lnTo>
                  <a:pt x="114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8" name="Rectangle 11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9" name="Rectangle 12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0" name="Rectangle 13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1" name="Rectangle 14"/>
          <p:cNvSpPr>
            <a:spLocks noChangeArrowheads="1"/>
          </p:cNvSpPr>
          <p:nvPr/>
        </p:nvSpPr>
        <p:spPr bwMode="auto">
          <a:xfrm>
            <a:off x="1719263" y="4567238"/>
            <a:ext cx="61912" cy="120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2" name="Freeform 15"/>
          <p:cNvSpPr>
            <a:spLocks noEditPoints="1"/>
          </p:cNvSpPr>
          <p:nvPr/>
        </p:nvSpPr>
        <p:spPr bwMode="auto">
          <a:xfrm>
            <a:off x="1585913" y="1322388"/>
            <a:ext cx="300037" cy="301625"/>
          </a:xfrm>
          <a:custGeom>
            <a:avLst/>
            <a:gdLst>
              <a:gd name="T0" fmla="*/ 108 w 132"/>
              <a:gd name="T1" fmla="*/ 0 h 132"/>
              <a:gd name="T2" fmla="*/ 24 w 132"/>
              <a:gd name="T3" fmla="*/ 0 h 132"/>
              <a:gd name="T4" fmla="*/ 0 w 132"/>
              <a:gd name="T5" fmla="*/ 24 h 132"/>
              <a:gd name="T6" fmla="*/ 0 w 132"/>
              <a:gd name="T7" fmla="*/ 108 h 132"/>
              <a:gd name="T8" fmla="*/ 24 w 132"/>
              <a:gd name="T9" fmla="*/ 132 h 132"/>
              <a:gd name="T10" fmla="*/ 108 w 132"/>
              <a:gd name="T11" fmla="*/ 132 h 132"/>
              <a:gd name="T12" fmla="*/ 132 w 132"/>
              <a:gd name="T13" fmla="*/ 108 h 132"/>
              <a:gd name="T14" fmla="*/ 132 w 132"/>
              <a:gd name="T15" fmla="*/ 24 h 132"/>
              <a:gd name="T16" fmla="*/ 108 w 132"/>
              <a:gd name="T17" fmla="*/ 0 h 132"/>
              <a:gd name="T18" fmla="*/ 108 w 132"/>
              <a:gd name="T19" fmla="*/ 78 h 132"/>
              <a:gd name="T20" fmla="*/ 78 w 132"/>
              <a:gd name="T21" fmla="*/ 78 h 132"/>
              <a:gd name="T22" fmla="*/ 78 w 132"/>
              <a:gd name="T23" fmla="*/ 108 h 132"/>
              <a:gd name="T24" fmla="*/ 54 w 132"/>
              <a:gd name="T25" fmla="*/ 108 h 132"/>
              <a:gd name="T26" fmla="*/ 54 w 132"/>
              <a:gd name="T27" fmla="*/ 78 h 132"/>
              <a:gd name="T28" fmla="*/ 24 w 132"/>
              <a:gd name="T29" fmla="*/ 78 h 132"/>
              <a:gd name="T30" fmla="*/ 24 w 132"/>
              <a:gd name="T31" fmla="*/ 54 h 132"/>
              <a:gd name="T32" fmla="*/ 54 w 132"/>
              <a:gd name="T33" fmla="*/ 54 h 132"/>
              <a:gd name="T34" fmla="*/ 54 w 132"/>
              <a:gd name="T35" fmla="*/ 24 h 132"/>
              <a:gd name="T36" fmla="*/ 78 w 132"/>
              <a:gd name="T37" fmla="*/ 24 h 132"/>
              <a:gd name="T38" fmla="*/ 78 w 132"/>
              <a:gd name="T39" fmla="*/ 54 h 132"/>
              <a:gd name="T40" fmla="*/ 108 w 132"/>
              <a:gd name="T41" fmla="*/ 54 h 132"/>
              <a:gd name="T42" fmla="*/ 108 w 132"/>
              <a:gd name="T43" fmla="*/ 7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2" h="132">
                <a:moveTo>
                  <a:pt x="108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1"/>
                  <a:pt x="11" y="132"/>
                  <a:pt x="2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21" y="132"/>
                  <a:pt x="132" y="121"/>
                  <a:pt x="132" y="108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2" y="11"/>
                  <a:pt x="121" y="0"/>
                  <a:pt x="108" y="0"/>
                </a:cubicBezTo>
                <a:moveTo>
                  <a:pt x="108" y="78"/>
                </a:moveTo>
                <a:cubicBezTo>
                  <a:pt x="78" y="78"/>
                  <a:pt x="78" y="78"/>
                  <a:pt x="78" y="78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54" y="108"/>
                  <a:pt x="54" y="108"/>
                  <a:pt x="54" y="108"/>
                </a:cubicBezTo>
                <a:cubicBezTo>
                  <a:pt x="54" y="78"/>
                  <a:pt x="54" y="78"/>
                  <a:pt x="54" y="78"/>
                </a:cubicBezTo>
                <a:cubicBezTo>
                  <a:pt x="24" y="78"/>
                  <a:pt x="24" y="78"/>
                  <a:pt x="24" y="78"/>
                </a:cubicBezTo>
                <a:cubicBezTo>
                  <a:pt x="24" y="54"/>
                  <a:pt x="24" y="54"/>
                  <a:pt x="2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24"/>
                  <a:pt x="54" y="24"/>
                  <a:pt x="54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54"/>
                  <a:pt x="78" y="54"/>
                  <a:pt x="78" y="54"/>
                </a:cubicBezTo>
                <a:cubicBezTo>
                  <a:pt x="108" y="54"/>
                  <a:pt x="108" y="54"/>
                  <a:pt x="108" y="54"/>
                </a:cubicBezTo>
                <a:lnTo>
                  <a:pt x="108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3" name="Freeform 16"/>
          <p:cNvSpPr>
            <a:spLocks noEditPoints="1"/>
          </p:cNvSpPr>
          <p:nvPr/>
        </p:nvSpPr>
        <p:spPr bwMode="auto">
          <a:xfrm>
            <a:off x="2246313" y="1328738"/>
            <a:ext cx="328612" cy="325437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2936875" y="1296988"/>
            <a:ext cx="219075" cy="355600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5" name="Freeform 18"/>
          <p:cNvSpPr/>
          <p:nvPr/>
        </p:nvSpPr>
        <p:spPr bwMode="auto">
          <a:xfrm>
            <a:off x="3503613" y="1350963"/>
            <a:ext cx="325437" cy="301625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6" name="Freeform 19"/>
          <p:cNvSpPr>
            <a:spLocks noEditPoints="1"/>
          </p:cNvSpPr>
          <p:nvPr/>
        </p:nvSpPr>
        <p:spPr bwMode="auto">
          <a:xfrm>
            <a:off x="4122738" y="1350963"/>
            <a:ext cx="325437" cy="301625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7" name="Freeform 20"/>
          <p:cNvSpPr>
            <a:spLocks noEditPoints="1"/>
          </p:cNvSpPr>
          <p:nvPr/>
        </p:nvSpPr>
        <p:spPr bwMode="auto">
          <a:xfrm>
            <a:off x="4903788" y="1268413"/>
            <a:ext cx="141287" cy="114300"/>
          </a:xfrm>
          <a:custGeom>
            <a:avLst/>
            <a:gdLst>
              <a:gd name="T0" fmla="*/ 39 w 62"/>
              <a:gd name="T1" fmla="*/ 12 h 50"/>
              <a:gd name="T2" fmla="*/ 39 w 62"/>
              <a:gd name="T3" fmla="*/ 12 h 50"/>
              <a:gd name="T4" fmla="*/ 45 w 62"/>
              <a:gd name="T5" fmla="*/ 14 h 50"/>
              <a:gd name="T6" fmla="*/ 46 w 62"/>
              <a:gd name="T7" fmla="*/ 18 h 50"/>
              <a:gd name="T8" fmla="*/ 40 w 62"/>
              <a:gd name="T9" fmla="*/ 29 h 50"/>
              <a:gd name="T10" fmla="*/ 20 w 62"/>
              <a:gd name="T11" fmla="*/ 38 h 50"/>
              <a:gd name="T12" fmla="*/ 17 w 62"/>
              <a:gd name="T13" fmla="*/ 38 h 50"/>
              <a:gd name="T14" fmla="*/ 17 w 62"/>
              <a:gd name="T15" fmla="*/ 38 h 50"/>
              <a:gd name="T16" fmla="*/ 26 w 62"/>
              <a:gd name="T17" fmla="*/ 18 h 50"/>
              <a:gd name="T18" fmla="*/ 39 w 62"/>
              <a:gd name="T19" fmla="*/ 12 h 50"/>
              <a:gd name="T20" fmla="*/ 39 w 62"/>
              <a:gd name="T21" fmla="*/ 0 h 50"/>
              <a:gd name="T22" fmla="*/ 17 w 62"/>
              <a:gd name="T23" fmla="*/ 9 h 50"/>
              <a:gd name="T24" fmla="*/ 8 w 62"/>
              <a:gd name="T25" fmla="*/ 47 h 50"/>
              <a:gd name="T26" fmla="*/ 20 w 62"/>
              <a:gd name="T27" fmla="*/ 50 h 50"/>
              <a:gd name="T28" fmla="*/ 49 w 62"/>
              <a:gd name="T29" fmla="*/ 38 h 50"/>
              <a:gd name="T30" fmla="*/ 53 w 62"/>
              <a:gd name="T31" fmla="*/ 5 h 50"/>
              <a:gd name="T32" fmla="*/ 39 w 62"/>
              <a:gd name="T3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2" h="50">
                <a:moveTo>
                  <a:pt x="39" y="12"/>
                </a:move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3" y="12"/>
                  <a:pt x="45" y="14"/>
                </a:cubicBezTo>
                <a:cubicBezTo>
                  <a:pt x="45" y="14"/>
                  <a:pt x="46" y="15"/>
                  <a:pt x="46" y="18"/>
                </a:cubicBezTo>
                <a:cubicBezTo>
                  <a:pt x="46" y="21"/>
                  <a:pt x="45" y="25"/>
                  <a:pt x="40" y="29"/>
                </a:cubicBezTo>
                <a:cubicBezTo>
                  <a:pt x="35" y="34"/>
                  <a:pt x="26" y="38"/>
                  <a:pt x="20" y="38"/>
                </a:cubicBezTo>
                <a:cubicBezTo>
                  <a:pt x="18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5"/>
                  <a:pt x="18" y="25"/>
                  <a:pt x="26" y="18"/>
                </a:cubicBezTo>
                <a:cubicBezTo>
                  <a:pt x="30" y="14"/>
                  <a:pt x="35" y="12"/>
                  <a:pt x="39" y="12"/>
                </a:cubicBezTo>
                <a:moveTo>
                  <a:pt x="39" y="0"/>
                </a:moveTo>
                <a:cubicBezTo>
                  <a:pt x="32" y="0"/>
                  <a:pt x="24" y="3"/>
                  <a:pt x="17" y="9"/>
                </a:cubicBezTo>
                <a:cubicBezTo>
                  <a:pt x="6" y="19"/>
                  <a:pt x="0" y="38"/>
                  <a:pt x="8" y="47"/>
                </a:cubicBezTo>
                <a:cubicBezTo>
                  <a:pt x="11" y="49"/>
                  <a:pt x="15" y="50"/>
                  <a:pt x="20" y="50"/>
                </a:cubicBezTo>
                <a:cubicBezTo>
                  <a:pt x="29" y="50"/>
                  <a:pt x="41" y="45"/>
                  <a:pt x="49" y="38"/>
                </a:cubicBezTo>
                <a:cubicBezTo>
                  <a:pt x="60" y="28"/>
                  <a:pt x="62" y="13"/>
                  <a:pt x="53" y="5"/>
                </a:cubicBezTo>
                <a:cubicBezTo>
                  <a:pt x="50" y="1"/>
                  <a:pt x="45" y="0"/>
                  <a:pt x="39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8" name="Freeform 21"/>
          <p:cNvSpPr>
            <a:spLocks noEditPoints="1"/>
          </p:cNvSpPr>
          <p:nvPr/>
        </p:nvSpPr>
        <p:spPr bwMode="auto">
          <a:xfrm>
            <a:off x="4797425" y="1268413"/>
            <a:ext cx="141288" cy="114300"/>
          </a:xfrm>
          <a:custGeom>
            <a:avLst/>
            <a:gdLst>
              <a:gd name="T0" fmla="*/ 23 w 62"/>
              <a:gd name="T1" fmla="*/ 12 h 50"/>
              <a:gd name="T2" fmla="*/ 36 w 62"/>
              <a:gd name="T3" fmla="*/ 18 h 50"/>
              <a:gd name="T4" fmla="*/ 45 w 62"/>
              <a:gd name="T5" fmla="*/ 38 h 50"/>
              <a:gd name="T6" fmla="*/ 42 w 62"/>
              <a:gd name="T7" fmla="*/ 38 h 50"/>
              <a:gd name="T8" fmla="*/ 22 w 62"/>
              <a:gd name="T9" fmla="*/ 29 h 50"/>
              <a:gd name="T10" fmla="*/ 16 w 62"/>
              <a:gd name="T11" fmla="*/ 18 h 50"/>
              <a:gd name="T12" fmla="*/ 17 w 62"/>
              <a:gd name="T13" fmla="*/ 14 h 50"/>
              <a:gd name="T14" fmla="*/ 23 w 62"/>
              <a:gd name="T15" fmla="*/ 12 h 50"/>
              <a:gd name="T16" fmla="*/ 23 w 62"/>
              <a:gd name="T17" fmla="*/ 0 h 50"/>
              <a:gd name="T18" fmla="*/ 9 w 62"/>
              <a:gd name="T19" fmla="*/ 5 h 50"/>
              <a:gd name="T20" fmla="*/ 13 w 62"/>
              <a:gd name="T21" fmla="*/ 38 h 50"/>
              <a:gd name="T22" fmla="*/ 42 w 62"/>
              <a:gd name="T23" fmla="*/ 50 h 50"/>
              <a:gd name="T24" fmla="*/ 54 w 62"/>
              <a:gd name="T25" fmla="*/ 47 h 50"/>
              <a:gd name="T26" fmla="*/ 45 w 62"/>
              <a:gd name="T27" fmla="*/ 9 h 50"/>
              <a:gd name="T28" fmla="*/ 23 w 62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2" h="50">
                <a:moveTo>
                  <a:pt x="23" y="12"/>
                </a:moveTo>
                <a:cubicBezTo>
                  <a:pt x="27" y="12"/>
                  <a:pt x="32" y="14"/>
                  <a:pt x="36" y="18"/>
                </a:cubicBezTo>
                <a:cubicBezTo>
                  <a:pt x="44" y="25"/>
                  <a:pt x="46" y="35"/>
                  <a:pt x="45" y="38"/>
                </a:cubicBezTo>
                <a:cubicBezTo>
                  <a:pt x="45" y="38"/>
                  <a:pt x="45" y="38"/>
                  <a:pt x="42" y="38"/>
                </a:cubicBezTo>
                <a:cubicBezTo>
                  <a:pt x="36" y="38"/>
                  <a:pt x="27" y="34"/>
                  <a:pt x="22" y="29"/>
                </a:cubicBezTo>
                <a:cubicBezTo>
                  <a:pt x="17" y="25"/>
                  <a:pt x="16" y="21"/>
                  <a:pt x="16" y="18"/>
                </a:cubicBezTo>
                <a:cubicBezTo>
                  <a:pt x="16" y="15"/>
                  <a:pt x="17" y="14"/>
                  <a:pt x="17" y="14"/>
                </a:cubicBezTo>
                <a:cubicBezTo>
                  <a:pt x="19" y="12"/>
                  <a:pt x="21" y="12"/>
                  <a:pt x="23" y="12"/>
                </a:cubicBezTo>
                <a:moveTo>
                  <a:pt x="23" y="0"/>
                </a:moveTo>
                <a:cubicBezTo>
                  <a:pt x="17" y="0"/>
                  <a:pt x="12" y="1"/>
                  <a:pt x="9" y="5"/>
                </a:cubicBezTo>
                <a:cubicBezTo>
                  <a:pt x="0" y="13"/>
                  <a:pt x="2" y="28"/>
                  <a:pt x="13" y="38"/>
                </a:cubicBezTo>
                <a:cubicBezTo>
                  <a:pt x="21" y="45"/>
                  <a:pt x="33" y="50"/>
                  <a:pt x="42" y="50"/>
                </a:cubicBezTo>
                <a:cubicBezTo>
                  <a:pt x="47" y="50"/>
                  <a:pt x="51" y="49"/>
                  <a:pt x="54" y="47"/>
                </a:cubicBezTo>
                <a:cubicBezTo>
                  <a:pt x="62" y="38"/>
                  <a:pt x="56" y="19"/>
                  <a:pt x="45" y="9"/>
                </a:cubicBezTo>
                <a:cubicBezTo>
                  <a:pt x="38" y="3"/>
                  <a:pt x="30" y="0"/>
                  <a:pt x="23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69" name="Freeform 22"/>
          <p:cNvSpPr/>
          <p:nvPr/>
        </p:nvSpPr>
        <p:spPr bwMode="auto">
          <a:xfrm>
            <a:off x="4937125" y="1370013"/>
            <a:ext cx="149225" cy="122237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12 h 54"/>
              <a:gd name="T4" fmla="*/ 54 w 66"/>
              <a:gd name="T5" fmla="*/ 0 h 54"/>
              <a:gd name="T6" fmla="*/ 0 w 66"/>
              <a:gd name="T7" fmla="*/ 0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6"/>
                  <a:pt x="61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0" name="Freeform 23"/>
          <p:cNvSpPr/>
          <p:nvPr/>
        </p:nvSpPr>
        <p:spPr bwMode="auto">
          <a:xfrm>
            <a:off x="4937125" y="1517650"/>
            <a:ext cx="149225" cy="123825"/>
          </a:xfrm>
          <a:custGeom>
            <a:avLst/>
            <a:gdLst>
              <a:gd name="T0" fmla="*/ 0 w 66"/>
              <a:gd name="T1" fmla="*/ 0 h 54"/>
              <a:gd name="T2" fmla="*/ 0 w 66"/>
              <a:gd name="T3" fmla="*/ 54 h 54"/>
              <a:gd name="T4" fmla="*/ 54 w 66"/>
              <a:gd name="T5" fmla="*/ 54 h 54"/>
              <a:gd name="T6" fmla="*/ 66 w 66"/>
              <a:gd name="T7" fmla="*/ 42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54"/>
                  <a:pt x="0" y="54"/>
                  <a:pt x="0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61" y="54"/>
                  <a:pt x="66" y="49"/>
                  <a:pt x="66" y="42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1" name="Freeform 24"/>
          <p:cNvSpPr/>
          <p:nvPr/>
        </p:nvSpPr>
        <p:spPr bwMode="auto">
          <a:xfrm>
            <a:off x="4759325" y="1370013"/>
            <a:ext cx="149225" cy="122237"/>
          </a:xfrm>
          <a:custGeom>
            <a:avLst/>
            <a:gdLst>
              <a:gd name="T0" fmla="*/ 66 w 66"/>
              <a:gd name="T1" fmla="*/ 54 h 54"/>
              <a:gd name="T2" fmla="*/ 66 w 66"/>
              <a:gd name="T3" fmla="*/ 0 h 54"/>
              <a:gd name="T4" fmla="*/ 12 w 66"/>
              <a:gd name="T5" fmla="*/ 0 h 54"/>
              <a:gd name="T6" fmla="*/ 0 w 66"/>
              <a:gd name="T7" fmla="*/ 12 h 54"/>
              <a:gd name="T8" fmla="*/ 0 w 66"/>
              <a:gd name="T9" fmla="*/ 54 h 54"/>
              <a:gd name="T10" fmla="*/ 66 w 66"/>
              <a:gd name="T1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66" y="54"/>
                </a:moveTo>
                <a:cubicBezTo>
                  <a:pt x="66" y="0"/>
                  <a:pt x="66" y="0"/>
                  <a:pt x="66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54"/>
                  <a:pt x="0" y="54"/>
                  <a:pt x="0" y="54"/>
                </a:cubicBezTo>
                <a:lnTo>
                  <a:pt x="66" y="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2" name="Freeform 25"/>
          <p:cNvSpPr/>
          <p:nvPr/>
        </p:nvSpPr>
        <p:spPr bwMode="auto">
          <a:xfrm>
            <a:off x="4759325" y="1517650"/>
            <a:ext cx="149225" cy="123825"/>
          </a:xfrm>
          <a:custGeom>
            <a:avLst/>
            <a:gdLst>
              <a:gd name="T0" fmla="*/ 0 w 66"/>
              <a:gd name="T1" fmla="*/ 0 h 54"/>
              <a:gd name="T2" fmla="*/ 0 w 66"/>
              <a:gd name="T3" fmla="*/ 42 h 54"/>
              <a:gd name="T4" fmla="*/ 12 w 66"/>
              <a:gd name="T5" fmla="*/ 54 h 54"/>
              <a:gd name="T6" fmla="*/ 66 w 66"/>
              <a:gd name="T7" fmla="*/ 54 h 54"/>
              <a:gd name="T8" fmla="*/ 66 w 66"/>
              <a:gd name="T9" fmla="*/ 0 h 54"/>
              <a:gd name="T10" fmla="*/ 0 w 66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54">
                <a:moveTo>
                  <a:pt x="0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9"/>
                  <a:pt x="5" y="54"/>
                  <a:pt x="12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0"/>
                  <a:pt x="66" y="0"/>
                  <a:pt x="6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3" name="Freeform 26"/>
          <p:cNvSpPr/>
          <p:nvPr/>
        </p:nvSpPr>
        <p:spPr bwMode="auto">
          <a:xfrm>
            <a:off x="5491163" y="1495425"/>
            <a:ext cx="142875" cy="174625"/>
          </a:xfrm>
          <a:custGeom>
            <a:avLst/>
            <a:gdLst>
              <a:gd name="T0" fmla="*/ 0 w 55"/>
              <a:gd name="T1" fmla="*/ 68 h 68"/>
              <a:gd name="T2" fmla="*/ 24 w 55"/>
              <a:gd name="T3" fmla="*/ 33 h 68"/>
              <a:gd name="T4" fmla="*/ 1 w 55"/>
              <a:gd name="T5" fmla="*/ 20 h 68"/>
              <a:gd name="T6" fmla="*/ 28 w 55"/>
              <a:gd name="T7" fmla="*/ 0 h 68"/>
              <a:gd name="T8" fmla="*/ 28 w 55"/>
              <a:gd name="T9" fmla="*/ 0 h 68"/>
              <a:gd name="T10" fmla="*/ 44 w 55"/>
              <a:gd name="T11" fmla="*/ 15 h 68"/>
              <a:gd name="T12" fmla="*/ 32 w 55"/>
              <a:gd name="T13" fmla="*/ 20 h 68"/>
              <a:gd name="T14" fmla="*/ 55 w 55"/>
              <a:gd name="T15" fmla="*/ 33 h 68"/>
              <a:gd name="T16" fmla="*/ 0 w 55"/>
              <a:gd name="T1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68">
                <a:moveTo>
                  <a:pt x="0" y="68"/>
                </a:moveTo>
                <a:lnTo>
                  <a:pt x="24" y="33"/>
                </a:lnTo>
                <a:lnTo>
                  <a:pt x="1" y="20"/>
                </a:lnTo>
                <a:lnTo>
                  <a:pt x="28" y="0"/>
                </a:lnTo>
                <a:lnTo>
                  <a:pt x="28" y="0"/>
                </a:lnTo>
                <a:lnTo>
                  <a:pt x="44" y="15"/>
                </a:lnTo>
                <a:lnTo>
                  <a:pt x="32" y="20"/>
                </a:lnTo>
                <a:lnTo>
                  <a:pt x="55" y="33"/>
                </a:lnTo>
                <a:lnTo>
                  <a:pt x="0" y="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4" name="Freeform 27"/>
          <p:cNvSpPr/>
          <p:nvPr/>
        </p:nvSpPr>
        <p:spPr bwMode="auto">
          <a:xfrm>
            <a:off x="5403850" y="1316038"/>
            <a:ext cx="327025" cy="212725"/>
          </a:xfrm>
          <a:custGeom>
            <a:avLst/>
            <a:gdLst>
              <a:gd name="T0" fmla="*/ 119 w 144"/>
              <a:gd name="T1" fmla="*/ 44 h 94"/>
              <a:gd name="T2" fmla="*/ 118 w 144"/>
              <a:gd name="T3" fmla="*/ 44 h 94"/>
              <a:gd name="T4" fmla="*/ 119 w 144"/>
              <a:gd name="T5" fmla="*/ 37 h 94"/>
              <a:gd name="T6" fmla="*/ 81 w 144"/>
              <a:gd name="T7" fmla="*/ 0 h 94"/>
              <a:gd name="T8" fmla="*/ 45 w 144"/>
              <a:gd name="T9" fmla="*/ 27 h 94"/>
              <a:gd name="T10" fmla="*/ 34 w 144"/>
              <a:gd name="T11" fmla="*/ 25 h 94"/>
              <a:gd name="T12" fmla="*/ 0 w 144"/>
              <a:gd name="T13" fmla="*/ 59 h 94"/>
              <a:gd name="T14" fmla="*/ 0 w 144"/>
              <a:gd name="T15" fmla="*/ 69 h 94"/>
              <a:gd name="T16" fmla="*/ 25 w 144"/>
              <a:gd name="T17" fmla="*/ 94 h 94"/>
              <a:gd name="T18" fmla="*/ 34 w 144"/>
              <a:gd name="T19" fmla="*/ 94 h 94"/>
              <a:gd name="T20" fmla="*/ 34 w 144"/>
              <a:gd name="T21" fmla="*/ 94 h 94"/>
              <a:gd name="T22" fmla="*/ 35 w 144"/>
              <a:gd name="T23" fmla="*/ 94 h 94"/>
              <a:gd name="T24" fmla="*/ 38 w 144"/>
              <a:gd name="T25" fmla="*/ 94 h 94"/>
              <a:gd name="T26" fmla="*/ 64 w 144"/>
              <a:gd name="T27" fmla="*/ 74 h 94"/>
              <a:gd name="T28" fmla="*/ 76 w 144"/>
              <a:gd name="T29" fmla="*/ 75 h 94"/>
              <a:gd name="T30" fmla="*/ 94 w 144"/>
              <a:gd name="T31" fmla="*/ 93 h 94"/>
              <a:gd name="T32" fmla="*/ 94 w 144"/>
              <a:gd name="T33" fmla="*/ 94 h 94"/>
              <a:gd name="T34" fmla="*/ 119 w 144"/>
              <a:gd name="T35" fmla="*/ 94 h 94"/>
              <a:gd name="T36" fmla="*/ 144 w 144"/>
              <a:gd name="T37" fmla="*/ 69 h 94"/>
              <a:gd name="T38" fmla="*/ 119 w 144"/>
              <a:gd name="T39" fmla="*/ 4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4" h="94">
                <a:moveTo>
                  <a:pt x="119" y="44"/>
                </a:moveTo>
                <a:cubicBezTo>
                  <a:pt x="118" y="44"/>
                  <a:pt x="118" y="44"/>
                  <a:pt x="118" y="44"/>
                </a:cubicBezTo>
                <a:cubicBezTo>
                  <a:pt x="119" y="42"/>
                  <a:pt x="119" y="40"/>
                  <a:pt x="119" y="37"/>
                </a:cubicBezTo>
                <a:cubicBezTo>
                  <a:pt x="119" y="17"/>
                  <a:pt x="102" y="0"/>
                  <a:pt x="81" y="0"/>
                </a:cubicBezTo>
                <a:cubicBezTo>
                  <a:pt x="64" y="0"/>
                  <a:pt x="50" y="11"/>
                  <a:pt x="45" y="27"/>
                </a:cubicBezTo>
                <a:cubicBezTo>
                  <a:pt x="42" y="26"/>
                  <a:pt x="38" y="25"/>
                  <a:pt x="34" y="25"/>
                </a:cubicBezTo>
                <a:cubicBezTo>
                  <a:pt x="15" y="25"/>
                  <a:pt x="0" y="40"/>
                  <a:pt x="0" y="5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2"/>
                  <a:pt x="11" y="94"/>
                  <a:pt x="25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94"/>
                  <a:pt x="35" y="94"/>
                  <a:pt x="3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64" y="74"/>
                  <a:pt x="64" y="74"/>
                  <a:pt x="64" y="74"/>
                </a:cubicBezTo>
                <a:cubicBezTo>
                  <a:pt x="67" y="71"/>
                  <a:pt x="73" y="72"/>
                  <a:pt x="76" y="75"/>
                </a:cubicBezTo>
                <a:cubicBezTo>
                  <a:pt x="94" y="93"/>
                  <a:pt x="94" y="93"/>
                  <a:pt x="94" y="93"/>
                </a:cubicBezTo>
                <a:cubicBezTo>
                  <a:pt x="94" y="93"/>
                  <a:pt x="94" y="93"/>
                  <a:pt x="94" y="94"/>
                </a:cubicBezTo>
                <a:cubicBezTo>
                  <a:pt x="119" y="94"/>
                  <a:pt x="119" y="94"/>
                  <a:pt x="119" y="94"/>
                </a:cubicBezTo>
                <a:cubicBezTo>
                  <a:pt x="133" y="94"/>
                  <a:pt x="144" y="82"/>
                  <a:pt x="144" y="69"/>
                </a:cubicBezTo>
                <a:cubicBezTo>
                  <a:pt x="144" y="55"/>
                  <a:pt x="133" y="44"/>
                  <a:pt x="119" y="4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5" name="Freeform 28"/>
          <p:cNvSpPr>
            <a:spLocks noEditPoints="1"/>
          </p:cNvSpPr>
          <p:nvPr/>
        </p:nvSpPr>
        <p:spPr bwMode="auto">
          <a:xfrm>
            <a:off x="6049963" y="1309688"/>
            <a:ext cx="328612" cy="327025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6" name="Freeform 29"/>
          <p:cNvSpPr>
            <a:spLocks noEditPoints="1"/>
          </p:cNvSpPr>
          <p:nvPr/>
        </p:nvSpPr>
        <p:spPr bwMode="auto">
          <a:xfrm>
            <a:off x="6702425" y="1292225"/>
            <a:ext cx="273050" cy="273050"/>
          </a:xfrm>
          <a:custGeom>
            <a:avLst/>
            <a:gdLst>
              <a:gd name="T0" fmla="*/ 114 w 120"/>
              <a:gd name="T1" fmla="*/ 70 h 120"/>
              <a:gd name="T2" fmla="*/ 120 w 120"/>
              <a:gd name="T3" fmla="*/ 64 h 120"/>
              <a:gd name="T4" fmla="*/ 120 w 120"/>
              <a:gd name="T5" fmla="*/ 56 h 120"/>
              <a:gd name="T6" fmla="*/ 114 w 120"/>
              <a:gd name="T7" fmla="*/ 50 h 120"/>
              <a:gd name="T8" fmla="*/ 110 w 120"/>
              <a:gd name="T9" fmla="*/ 50 h 120"/>
              <a:gd name="T10" fmla="*/ 102 w 120"/>
              <a:gd name="T11" fmla="*/ 45 h 120"/>
              <a:gd name="T12" fmla="*/ 102 w 120"/>
              <a:gd name="T13" fmla="*/ 32 h 120"/>
              <a:gd name="T14" fmla="*/ 105 w 120"/>
              <a:gd name="T15" fmla="*/ 29 h 120"/>
              <a:gd name="T16" fmla="*/ 105 w 120"/>
              <a:gd name="T17" fmla="*/ 20 h 120"/>
              <a:gd name="T18" fmla="*/ 100 w 120"/>
              <a:gd name="T19" fmla="*/ 15 h 120"/>
              <a:gd name="T20" fmla="*/ 91 w 120"/>
              <a:gd name="T21" fmla="*/ 15 h 120"/>
              <a:gd name="T22" fmla="*/ 88 w 120"/>
              <a:gd name="T23" fmla="*/ 18 h 120"/>
              <a:gd name="T24" fmla="*/ 79 w 120"/>
              <a:gd name="T25" fmla="*/ 20 h 120"/>
              <a:gd name="T26" fmla="*/ 70 w 120"/>
              <a:gd name="T27" fmla="*/ 10 h 120"/>
              <a:gd name="T28" fmla="*/ 70 w 120"/>
              <a:gd name="T29" fmla="*/ 6 h 120"/>
              <a:gd name="T30" fmla="*/ 64 w 120"/>
              <a:gd name="T31" fmla="*/ 0 h 120"/>
              <a:gd name="T32" fmla="*/ 56 w 120"/>
              <a:gd name="T33" fmla="*/ 0 h 120"/>
              <a:gd name="T34" fmla="*/ 50 w 120"/>
              <a:gd name="T35" fmla="*/ 6 h 120"/>
              <a:gd name="T36" fmla="*/ 50 w 120"/>
              <a:gd name="T37" fmla="*/ 10 h 120"/>
              <a:gd name="T38" fmla="*/ 45 w 120"/>
              <a:gd name="T39" fmla="*/ 18 h 120"/>
              <a:gd name="T40" fmla="*/ 32 w 120"/>
              <a:gd name="T41" fmla="*/ 18 h 120"/>
              <a:gd name="T42" fmla="*/ 29 w 120"/>
              <a:gd name="T43" fmla="*/ 15 h 120"/>
              <a:gd name="T44" fmla="*/ 20 w 120"/>
              <a:gd name="T45" fmla="*/ 15 h 120"/>
              <a:gd name="T46" fmla="*/ 15 w 120"/>
              <a:gd name="T47" fmla="*/ 20 h 120"/>
              <a:gd name="T48" fmla="*/ 15 w 120"/>
              <a:gd name="T49" fmla="*/ 29 h 120"/>
              <a:gd name="T50" fmla="*/ 18 w 120"/>
              <a:gd name="T51" fmla="*/ 32 h 120"/>
              <a:gd name="T52" fmla="*/ 20 w 120"/>
              <a:gd name="T53" fmla="*/ 41 h 120"/>
              <a:gd name="T54" fmla="*/ 10 w 120"/>
              <a:gd name="T55" fmla="*/ 50 h 120"/>
              <a:gd name="T56" fmla="*/ 6 w 120"/>
              <a:gd name="T57" fmla="*/ 50 h 120"/>
              <a:gd name="T58" fmla="*/ 0 w 120"/>
              <a:gd name="T59" fmla="*/ 56 h 120"/>
              <a:gd name="T60" fmla="*/ 0 w 120"/>
              <a:gd name="T61" fmla="*/ 64 h 120"/>
              <a:gd name="T62" fmla="*/ 6 w 120"/>
              <a:gd name="T63" fmla="*/ 70 h 120"/>
              <a:gd name="T64" fmla="*/ 10 w 120"/>
              <a:gd name="T65" fmla="*/ 70 h 120"/>
              <a:gd name="T66" fmla="*/ 18 w 120"/>
              <a:gd name="T67" fmla="*/ 75 h 120"/>
              <a:gd name="T68" fmla="*/ 18 w 120"/>
              <a:gd name="T69" fmla="*/ 88 h 120"/>
              <a:gd name="T70" fmla="*/ 15 w 120"/>
              <a:gd name="T71" fmla="*/ 91 h 120"/>
              <a:gd name="T72" fmla="*/ 15 w 120"/>
              <a:gd name="T73" fmla="*/ 100 h 120"/>
              <a:gd name="T74" fmla="*/ 20 w 120"/>
              <a:gd name="T75" fmla="*/ 105 h 120"/>
              <a:gd name="T76" fmla="*/ 29 w 120"/>
              <a:gd name="T77" fmla="*/ 105 h 120"/>
              <a:gd name="T78" fmla="*/ 32 w 120"/>
              <a:gd name="T79" fmla="*/ 102 h 120"/>
              <a:gd name="T80" fmla="*/ 41 w 120"/>
              <a:gd name="T81" fmla="*/ 100 h 120"/>
              <a:gd name="T82" fmla="*/ 50 w 120"/>
              <a:gd name="T83" fmla="*/ 110 h 120"/>
              <a:gd name="T84" fmla="*/ 50 w 120"/>
              <a:gd name="T85" fmla="*/ 114 h 120"/>
              <a:gd name="T86" fmla="*/ 56 w 120"/>
              <a:gd name="T87" fmla="*/ 120 h 120"/>
              <a:gd name="T88" fmla="*/ 64 w 120"/>
              <a:gd name="T89" fmla="*/ 120 h 120"/>
              <a:gd name="T90" fmla="*/ 70 w 120"/>
              <a:gd name="T91" fmla="*/ 114 h 120"/>
              <a:gd name="T92" fmla="*/ 70 w 120"/>
              <a:gd name="T93" fmla="*/ 110 h 120"/>
              <a:gd name="T94" fmla="*/ 75 w 120"/>
              <a:gd name="T95" fmla="*/ 102 h 120"/>
              <a:gd name="T96" fmla="*/ 88 w 120"/>
              <a:gd name="T97" fmla="*/ 102 h 120"/>
              <a:gd name="T98" fmla="*/ 91 w 120"/>
              <a:gd name="T99" fmla="*/ 105 h 120"/>
              <a:gd name="T100" fmla="*/ 100 w 120"/>
              <a:gd name="T101" fmla="*/ 105 h 120"/>
              <a:gd name="T102" fmla="*/ 105 w 120"/>
              <a:gd name="T103" fmla="*/ 100 h 120"/>
              <a:gd name="T104" fmla="*/ 105 w 120"/>
              <a:gd name="T105" fmla="*/ 91 h 120"/>
              <a:gd name="T106" fmla="*/ 102 w 120"/>
              <a:gd name="T107" fmla="*/ 88 h 120"/>
              <a:gd name="T108" fmla="*/ 100 w 120"/>
              <a:gd name="T109" fmla="*/ 79 h 120"/>
              <a:gd name="T110" fmla="*/ 110 w 120"/>
              <a:gd name="T111" fmla="*/ 70 h 120"/>
              <a:gd name="T112" fmla="*/ 114 w 120"/>
              <a:gd name="T113" fmla="*/ 70 h 120"/>
              <a:gd name="T114" fmla="*/ 60 w 120"/>
              <a:gd name="T115" fmla="*/ 86 h 120"/>
              <a:gd name="T116" fmla="*/ 34 w 120"/>
              <a:gd name="T117" fmla="*/ 60 h 120"/>
              <a:gd name="T118" fmla="*/ 60 w 120"/>
              <a:gd name="T119" fmla="*/ 34 h 120"/>
              <a:gd name="T120" fmla="*/ 86 w 120"/>
              <a:gd name="T121" fmla="*/ 60 h 120"/>
              <a:gd name="T122" fmla="*/ 60 w 120"/>
              <a:gd name="T123" fmla="*/ 8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" h="120">
                <a:moveTo>
                  <a:pt x="114" y="70"/>
                </a:moveTo>
                <a:cubicBezTo>
                  <a:pt x="117" y="70"/>
                  <a:pt x="120" y="67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3"/>
                  <a:pt x="117" y="50"/>
                  <a:pt x="114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07" y="50"/>
                  <a:pt x="103" y="48"/>
                  <a:pt x="102" y="45"/>
                </a:cubicBezTo>
                <a:cubicBezTo>
                  <a:pt x="101" y="42"/>
                  <a:pt x="100" y="34"/>
                  <a:pt x="102" y="32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8" y="27"/>
                  <a:pt x="108" y="23"/>
                  <a:pt x="105" y="20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97" y="12"/>
                  <a:pt x="93" y="12"/>
                  <a:pt x="91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86" y="20"/>
                  <a:pt x="82" y="21"/>
                  <a:pt x="79" y="20"/>
                </a:cubicBezTo>
                <a:cubicBezTo>
                  <a:pt x="77" y="18"/>
                  <a:pt x="70" y="13"/>
                  <a:pt x="70" y="10"/>
                </a:cubicBezTo>
                <a:cubicBezTo>
                  <a:pt x="70" y="6"/>
                  <a:pt x="70" y="6"/>
                  <a:pt x="70" y="6"/>
                </a:cubicBezTo>
                <a:cubicBezTo>
                  <a:pt x="70" y="3"/>
                  <a:pt x="67" y="0"/>
                  <a:pt x="6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3" y="0"/>
                  <a:pt x="50" y="3"/>
                  <a:pt x="50" y="6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48" y="17"/>
                  <a:pt x="45" y="18"/>
                </a:cubicBezTo>
                <a:cubicBezTo>
                  <a:pt x="42" y="19"/>
                  <a:pt x="34" y="20"/>
                  <a:pt x="32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7" y="12"/>
                  <a:pt x="23" y="12"/>
                  <a:pt x="20" y="15"/>
                </a:cubicBezTo>
                <a:cubicBezTo>
                  <a:pt x="15" y="20"/>
                  <a:pt x="15" y="20"/>
                  <a:pt x="15" y="20"/>
                </a:cubicBezTo>
                <a:cubicBezTo>
                  <a:pt x="12" y="23"/>
                  <a:pt x="12" y="27"/>
                  <a:pt x="15" y="29"/>
                </a:cubicBezTo>
                <a:cubicBezTo>
                  <a:pt x="18" y="32"/>
                  <a:pt x="18" y="32"/>
                  <a:pt x="18" y="32"/>
                </a:cubicBezTo>
                <a:cubicBezTo>
                  <a:pt x="20" y="34"/>
                  <a:pt x="21" y="38"/>
                  <a:pt x="20" y="41"/>
                </a:cubicBezTo>
                <a:cubicBezTo>
                  <a:pt x="18" y="43"/>
                  <a:pt x="13" y="50"/>
                  <a:pt x="10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53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3" y="70"/>
                  <a:pt x="6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0"/>
                  <a:pt x="17" y="72"/>
                  <a:pt x="18" y="75"/>
                </a:cubicBezTo>
                <a:cubicBezTo>
                  <a:pt x="19" y="78"/>
                  <a:pt x="20" y="86"/>
                  <a:pt x="18" y="88"/>
                </a:cubicBezTo>
                <a:cubicBezTo>
                  <a:pt x="15" y="91"/>
                  <a:pt x="15" y="91"/>
                  <a:pt x="15" y="91"/>
                </a:cubicBezTo>
                <a:cubicBezTo>
                  <a:pt x="12" y="93"/>
                  <a:pt x="12" y="97"/>
                  <a:pt x="15" y="100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3" y="108"/>
                  <a:pt x="27" y="108"/>
                  <a:pt x="29" y="105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4" y="100"/>
                  <a:pt x="38" y="99"/>
                  <a:pt x="41" y="100"/>
                </a:cubicBezTo>
                <a:cubicBezTo>
                  <a:pt x="43" y="102"/>
                  <a:pt x="50" y="107"/>
                  <a:pt x="50" y="110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0" y="117"/>
                  <a:pt x="53" y="120"/>
                  <a:pt x="56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7" y="120"/>
                  <a:pt x="70" y="117"/>
                  <a:pt x="70" y="114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0" y="107"/>
                  <a:pt x="72" y="103"/>
                  <a:pt x="75" y="102"/>
                </a:cubicBezTo>
                <a:cubicBezTo>
                  <a:pt x="78" y="101"/>
                  <a:pt x="86" y="100"/>
                  <a:pt x="88" y="102"/>
                </a:cubicBezTo>
                <a:cubicBezTo>
                  <a:pt x="91" y="105"/>
                  <a:pt x="91" y="105"/>
                  <a:pt x="91" y="105"/>
                </a:cubicBezTo>
                <a:cubicBezTo>
                  <a:pt x="93" y="108"/>
                  <a:pt x="97" y="108"/>
                  <a:pt x="100" y="105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7"/>
                  <a:pt x="108" y="93"/>
                  <a:pt x="105" y="91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0" y="86"/>
                  <a:pt x="99" y="82"/>
                  <a:pt x="100" y="79"/>
                </a:cubicBezTo>
                <a:cubicBezTo>
                  <a:pt x="102" y="77"/>
                  <a:pt x="107" y="70"/>
                  <a:pt x="110" y="70"/>
                </a:cubicBezTo>
                <a:lnTo>
                  <a:pt x="114" y="70"/>
                </a:lnTo>
                <a:close/>
                <a:moveTo>
                  <a:pt x="60" y="86"/>
                </a:moveTo>
                <a:cubicBezTo>
                  <a:pt x="46" y="86"/>
                  <a:pt x="34" y="74"/>
                  <a:pt x="34" y="60"/>
                </a:cubicBezTo>
                <a:cubicBezTo>
                  <a:pt x="34" y="46"/>
                  <a:pt x="46" y="34"/>
                  <a:pt x="60" y="34"/>
                </a:cubicBezTo>
                <a:cubicBezTo>
                  <a:pt x="74" y="34"/>
                  <a:pt x="86" y="46"/>
                  <a:pt x="86" y="60"/>
                </a:cubicBezTo>
                <a:cubicBezTo>
                  <a:pt x="86" y="74"/>
                  <a:pt x="74" y="86"/>
                  <a:pt x="60" y="8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7" name="Freeform 30"/>
          <p:cNvSpPr>
            <a:spLocks noEditPoints="1"/>
          </p:cNvSpPr>
          <p:nvPr/>
        </p:nvSpPr>
        <p:spPr bwMode="auto">
          <a:xfrm>
            <a:off x="6921500" y="1536700"/>
            <a:ext cx="134938" cy="138113"/>
          </a:xfrm>
          <a:custGeom>
            <a:avLst/>
            <a:gdLst>
              <a:gd name="T0" fmla="*/ 57 w 60"/>
              <a:gd name="T1" fmla="*/ 35 h 60"/>
              <a:gd name="T2" fmla="*/ 60 w 60"/>
              <a:gd name="T3" fmla="*/ 32 h 60"/>
              <a:gd name="T4" fmla="*/ 60 w 60"/>
              <a:gd name="T5" fmla="*/ 28 h 60"/>
              <a:gd name="T6" fmla="*/ 57 w 60"/>
              <a:gd name="T7" fmla="*/ 25 h 60"/>
              <a:gd name="T8" fmla="*/ 55 w 60"/>
              <a:gd name="T9" fmla="*/ 25 h 60"/>
              <a:gd name="T10" fmla="*/ 51 w 60"/>
              <a:gd name="T11" fmla="*/ 23 h 60"/>
              <a:gd name="T12" fmla="*/ 51 w 60"/>
              <a:gd name="T13" fmla="*/ 16 h 60"/>
              <a:gd name="T14" fmla="*/ 53 w 60"/>
              <a:gd name="T15" fmla="*/ 14 h 60"/>
              <a:gd name="T16" fmla="*/ 53 w 60"/>
              <a:gd name="T17" fmla="*/ 10 h 60"/>
              <a:gd name="T18" fmla="*/ 50 w 60"/>
              <a:gd name="T19" fmla="*/ 7 h 60"/>
              <a:gd name="T20" fmla="*/ 46 w 60"/>
              <a:gd name="T21" fmla="*/ 7 h 60"/>
              <a:gd name="T22" fmla="*/ 44 w 60"/>
              <a:gd name="T23" fmla="*/ 9 h 60"/>
              <a:gd name="T24" fmla="*/ 40 w 60"/>
              <a:gd name="T25" fmla="*/ 10 h 60"/>
              <a:gd name="T26" fmla="*/ 35 w 60"/>
              <a:gd name="T27" fmla="*/ 5 h 60"/>
              <a:gd name="T28" fmla="*/ 35 w 60"/>
              <a:gd name="T29" fmla="*/ 3 h 60"/>
              <a:gd name="T30" fmla="*/ 32 w 60"/>
              <a:gd name="T31" fmla="*/ 0 h 60"/>
              <a:gd name="T32" fmla="*/ 28 w 60"/>
              <a:gd name="T33" fmla="*/ 0 h 60"/>
              <a:gd name="T34" fmla="*/ 25 w 60"/>
              <a:gd name="T35" fmla="*/ 3 h 60"/>
              <a:gd name="T36" fmla="*/ 25 w 60"/>
              <a:gd name="T37" fmla="*/ 5 h 60"/>
              <a:gd name="T38" fmla="*/ 23 w 60"/>
              <a:gd name="T39" fmla="*/ 9 h 60"/>
              <a:gd name="T40" fmla="*/ 16 w 60"/>
              <a:gd name="T41" fmla="*/ 9 h 60"/>
              <a:gd name="T42" fmla="*/ 14 w 60"/>
              <a:gd name="T43" fmla="*/ 7 h 60"/>
              <a:gd name="T44" fmla="*/ 10 w 60"/>
              <a:gd name="T45" fmla="*/ 7 h 60"/>
              <a:gd name="T46" fmla="*/ 7 w 60"/>
              <a:gd name="T47" fmla="*/ 10 h 60"/>
              <a:gd name="T48" fmla="*/ 7 w 60"/>
              <a:gd name="T49" fmla="*/ 14 h 60"/>
              <a:gd name="T50" fmla="*/ 9 w 60"/>
              <a:gd name="T51" fmla="*/ 16 h 60"/>
              <a:gd name="T52" fmla="*/ 10 w 60"/>
              <a:gd name="T53" fmla="*/ 20 h 60"/>
              <a:gd name="T54" fmla="*/ 5 w 60"/>
              <a:gd name="T55" fmla="*/ 25 h 60"/>
              <a:gd name="T56" fmla="*/ 3 w 60"/>
              <a:gd name="T57" fmla="*/ 25 h 60"/>
              <a:gd name="T58" fmla="*/ 0 w 60"/>
              <a:gd name="T59" fmla="*/ 28 h 60"/>
              <a:gd name="T60" fmla="*/ 0 w 60"/>
              <a:gd name="T61" fmla="*/ 32 h 60"/>
              <a:gd name="T62" fmla="*/ 3 w 60"/>
              <a:gd name="T63" fmla="*/ 35 h 60"/>
              <a:gd name="T64" fmla="*/ 5 w 60"/>
              <a:gd name="T65" fmla="*/ 35 h 60"/>
              <a:gd name="T66" fmla="*/ 9 w 60"/>
              <a:gd name="T67" fmla="*/ 37 h 60"/>
              <a:gd name="T68" fmla="*/ 9 w 60"/>
              <a:gd name="T69" fmla="*/ 44 h 60"/>
              <a:gd name="T70" fmla="*/ 7 w 60"/>
              <a:gd name="T71" fmla="*/ 46 h 60"/>
              <a:gd name="T72" fmla="*/ 7 w 60"/>
              <a:gd name="T73" fmla="*/ 50 h 60"/>
              <a:gd name="T74" fmla="*/ 10 w 60"/>
              <a:gd name="T75" fmla="*/ 53 h 60"/>
              <a:gd name="T76" fmla="*/ 14 w 60"/>
              <a:gd name="T77" fmla="*/ 53 h 60"/>
              <a:gd name="T78" fmla="*/ 16 w 60"/>
              <a:gd name="T79" fmla="*/ 51 h 60"/>
              <a:gd name="T80" fmla="*/ 20 w 60"/>
              <a:gd name="T81" fmla="*/ 50 h 60"/>
              <a:gd name="T82" fmla="*/ 25 w 60"/>
              <a:gd name="T83" fmla="*/ 55 h 60"/>
              <a:gd name="T84" fmla="*/ 25 w 60"/>
              <a:gd name="T85" fmla="*/ 57 h 60"/>
              <a:gd name="T86" fmla="*/ 28 w 60"/>
              <a:gd name="T87" fmla="*/ 60 h 60"/>
              <a:gd name="T88" fmla="*/ 32 w 60"/>
              <a:gd name="T89" fmla="*/ 60 h 60"/>
              <a:gd name="T90" fmla="*/ 35 w 60"/>
              <a:gd name="T91" fmla="*/ 57 h 60"/>
              <a:gd name="T92" fmla="*/ 35 w 60"/>
              <a:gd name="T93" fmla="*/ 55 h 60"/>
              <a:gd name="T94" fmla="*/ 37 w 60"/>
              <a:gd name="T95" fmla="*/ 51 h 60"/>
              <a:gd name="T96" fmla="*/ 44 w 60"/>
              <a:gd name="T97" fmla="*/ 51 h 60"/>
              <a:gd name="T98" fmla="*/ 46 w 60"/>
              <a:gd name="T99" fmla="*/ 53 h 60"/>
              <a:gd name="T100" fmla="*/ 50 w 60"/>
              <a:gd name="T101" fmla="*/ 53 h 60"/>
              <a:gd name="T102" fmla="*/ 53 w 60"/>
              <a:gd name="T103" fmla="*/ 50 h 60"/>
              <a:gd name="T104" fmla="*/ 53 w 60"/>
              <a:gd name="T105" fmla="*/ 46 h 60"/>
              <a:gd name="T106" fmla="*/ 51 w 60"/>
              <a:gd name="T107" fmla="*/ 44 h 60"/>
              <a:gd name="T108" fmla="*/ 50 w 60"/>
              <a:gd name="T109" fmla="*/ 40 h 60"/>
              <a:gd name="T110" fmla="*/ 55 w 60"/>
              <a:gd name="T111" fmla="*/ 35 h 60"/>
              <a:gd name="T112" fmla="*/ 57 w 60"/>
              <a:gd name="T113" fmla="*/ 35 h 60"/>
              <a:gd name="T114" fmla="*/ 40 w 60"/>
              <a:gd name="T115" fmla="*/ 30 h 60"/>
              <a:gd name="T116" fmla="*/ 30 w 60"/>
              <a:gd name="T117" fmla="*/ 40 h 60"/>
              <a:gd name="T118" fmla="*/ 20 w 60"/>
              <a:gd name="T119" fmla="*/ 30 h 60"/>
              <a:gd name="T120" fmla="*/ 30 w 60"/>
              <a:gd name="T121" fmla="*/ 20 h 60"/>
              <a:gd name="T122" fmla="*/ 40 w 60"/>
              <a:gd name="T123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0" h="60">
                <a:moveTo>
                  <a:pt x="57" y="35"/>
                </a:moveTo>
                <a:cubicBezTo>
                  <a:pt x="59" y="35"/>
                  <a:pt x="60" y="34"/>
                  <a:pt x="60" y="32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6"/>
                  <a:pt x="59" y="25"/>
                  <a:pt x="57" y="25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5"/>
                  <a:pt x="52" y="24"/>
                  <a:pt x="51" y="23"/>
                </a:cubicBezTo>
                <a:cubicBezTo>
                  <a:pt x="51" y="21"/>
                  <a:pt x="50" y="17"/>
                  <a:pt x="51" y="16"/>
                </a:cubicBezTo>
                <a:cubicBezTo>
                  <a:pt x="53" y="14"/>
                  <a:pt x="53" y="14"/>
                  <a:pt x="53" y="14"/>
                </a:cubicBezTo>
                <a:cubicBezTo>
                  <a:pt x="54" y="13"/>
                  <a:pt x="54" y="11"/>
                  <a:pt x="53" y="10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6"/>
                  <a:pt x="47" y="6"/>
                  <a:pt x="46" y="7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0"/>
                  <a:pt x="41" y="10"/>
                  <a:pt x="40" y="10"/>
                </a:cubicBezTo>
                <a:cubicBezTo>
                  <a:pt x="39" y="9"/>
                  <a:pt x="35" y="7"/>
                  <a:pt x="35" y="5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1"/>
                  <a:pt x="34" y="0"/>
                  <a:pt x="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5" y="1"/>
                  <a:pt x="25" y="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7"/>
                  <a:pt x="24" y="8"/>
                  <a:pt x="23" y="9"/>
                </a:cubicBezTo>
                <a:cubicBezTo>
                  <a:pt x="21" y="9"/>
                  <a:pt x="17" y="10"/>
                  <a:pt x="16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6"/>
                  <a:pt x="11" y="6"/>
                  <a:pt x="10" y="7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1"/>
                  <a:pt x="6" y="13"/>
                  <a:pt x="7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7"/>
                  <a:pt x="10" y="19"/>
                  <a:pt x="10" y="20"/>
                </a:cubicBezTo>
                <a:cubicBezTo>
                  <a:pt x="9" y="21"/>
                  <a:pt x="7" y="25"/>
                  <a:pt x="5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1" y="25"/>
                  <a:pt x="0" y="26"/>
                  <a:pt x="0" y="28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4"/>
                  <a:pt x="1" y="35"/>
                  <a:pt x="3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8" y="36"/>
                  <a:pt x="9" y="37"/>
                </a:cubicBezTo>
                <a:cubicBezTo>
                  <a:pt x="9" y="39"/>
                  <a:pt x="10" y="43"/>
                  <a:pt x="9" y="44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7"/>
                  <a:pt x="6" y="49"/>
                  <a:pt x="7" y="50"/>
                </a:cubicBezTo>
                <a:cubicBezTo>
                  <a:pt x="10" y="53"/>
                  <a:pt x="10" y="53"/>
                  <a:pt x="10" y="53"/>
                </a:cubicBezTo>
                <a:cubicBezTo>
                  <a:pt x="11" y="54"/>
                  <a:pt x="13" y="54"/>
                  <a:pt x="14" y="53"/>
                </a:cubicBezTo>
                <a:cubicBezTo>
                  <a:pt x="16" y="51"/>
                  <a:pt x="16" y="51"/>
                  <a:pt x="16" y="51"/>
                </a:cubicBezTo>
                <a:cubicBezTo>
                  <a:pt x="17" y="50"/>
                  <a:pt x="19" y="50"/>
                  <a:pt x="20" y="50"/>
                </a:cubicBezTo>
                <a:cubicBezTo>
                  <a:pt x="21" y="51"/>
                  <a:pt x="25" y="53"/>
                  <a:pt x="25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9"/>
                  <a:pt x="26" y="60"/>
                  <a:pt x="2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4" y="60"/>
                  <a:pt x="35" y="59"/>
                  <a:pt x="35" y="57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3"/>
                  <a:pt x="36" y="52"/>
                  <a:pt x="37" y="51"/>
                </a:cubicBezTo>
                <a:cubicBezTo>
                  <a:pt x="39" y="51"/>
                  <a:pt x="43" y="50"/>
                  <a:pt x="44" y="51"/>
                </a:cubicBezTo>
                <a:cubicBezTo>
                  <a:pt x="46" y="53"/>
                  <a:pt x="46" y="53"/>
                  <a:pt x="46" y="53"/>
                </a:cubicBezTo>
                <a:cubicBezTo>
                  <a:pt x="47" y="54"/>
                  <a:pt x="49" y="54"/>
                  <a:pt x="50" y="53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49"/>
                  <a:pt x="54" y="47"/>
                  <a:pt x="53" y="46"/>
                </a:cubicBezTo>
                <a:cubicBezTo>
                  <a:pt x="51" y="44"/>
                  <a:pt x="51" y="44"/>
                  <a:pt x="51" y="44"/>
                </a:cubicBezTo>
                <a:cubicBezTo>
                  <a:pt x="50" y="43"/>
                  <a:pt x="50" y="41"/>
                  <a:pt x="50" y="40"/>
                </a:cubicBezTo>
                <a:cubicBezTo>
                  <a:pt x="51" y="39"/>
                  <a:pt x="53" y="35"/>
                  <a:pt x="55" y="35"/>
                </a:cubicBezTo>
                <a:lnTo>
                  <a:pt x="57" y="35"/>
                </a:lnTo>
                <a:close/>
                <a:moveTo>
                  <a:pt x="40" y="30"/>
                </a:moveTo>
                <a:cubicBezTo>
                  <a:pt x="40" y="36"/>
                  <a:pt x="36" y="40"/>
                  <a:pt x="30" y="40"/>
                </a:cubicBezTo>
                <a:cubicBezTo>
                  <a:pt x="24" y="40"/>
                  <a:pt x="20" y="36"/>
                  <a:pt x="20" y="30"/>
                </a:cubicBezTo>
                <a:cubicBezTo>
                  <a:pt x="20" y="24"/>
                  <a:pt x="24" y="20"/>
                  <a:pt x="30" y="20"/>
                </a:cubicBezTo>
                <a:cubicBezTo>
                  <a:pt x="36" y="20"/>
                  <a:pt x="40" y="24"/>
                  <a:pt x="40" y="3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8" name="Freeform 31"/>
          <p:cNvSpPr/>
          <p:nvPr/>
        </p:nvSpPr>
        <p:spPr bwMode="auto">
          <a:xfrm>
            <a:off x="7378700" y="1308100"/>
            <a:ext cx="328613" cy="325438"/>
          </a:xfrm>
          <a:custGeom>
            <a:avLst/>
            <a:gdLst>
              <a:gd name="T0" fmla="*/ 72 w 144"/>
              <a:gd name="T1" fmla="*/ 36 h 144"/>
              <a:gd name="T2" fmla="*/ 0 w 144"/>
              <a:gd name="T3" fmla="*/ 61 h 144"/>
              <a:gd name="T4" fmla="*/ 42 w 144"/>
              <a:gd name="T5" fmla="*/ 120 h 144"/>
              <a:gd name="T6" fmla="*/ 72 w 144"/>
              <a:gd name="T7" fmla="*/ 144 h 144"/>
              <a:gd name="T8" fmla="*/ 102 w 144"/>
              <a:gd name="T9" fmla="*/ 120 h 144"/>
              <a:gd name="T10" fmla="*/ 144 w 144"/>
              <a:gd name="T11" fmla="*/ 60 h 144"/>
              <a:gd name="T12" fmla="*/ 72 w 144"/>
              <a:gd name="T1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144">
                <a:moveTo>
                  <a:pt x="72" y="36"/>
                </a:moveTo>
                <a:cubicBezTo>
                  <a:pt x="48" y="0"/>
                  <a:pt x="0" y="21"/>
                  <a:pt x="0" y="61"/>
                </a:cubicBezTo>
                <a:cubicBezTo>
                  <a:pt x="0" y="87"/>
                  <a:pt x="24" y="106"/>
                  <a:pt x="42" y="120"/>
                </a:cubicBezTo>
                <a:cubicBezTo>
                  <a:pt x="61" y="135"/>
                  <a:pt x="66" y="138"/>
                  <a:pt x="72" y="144"/>
                </a:cubicBezTo>
                <a:cubicBezTo>
                  <a:pt x="78" y="138"/>
                  <a:pt x="83" y="135"/>
                  <a:pt x="102" y="120"/>
                </a:cubicBezTo>
                <a:cubicBezTo>
                  <a:pt x="120" y="106"/>
                  <a:pt x="144" y="87"/>
                  <a:pt x="144" y="60"/>
                </a:cubicBezTo>
                <a:cubicBezTo>
                  <a:pt x="144" y="21"/>
                  <a:pt x="96" y="0"/>
                  <a:pt x="72" y="3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9" name="Freeform 32"/>
          <p:cNvSpPr>
            <a:spLocks noEditPoints="1"/>
          </p:cNvSpPr>
          <p:nvPr/>
        </p:nvSpPr>
        <p:spPr bwMode="auto">
          <a:xfrm>
            <a:off x="8080375" y="1296988"/>
            <a:ext cx="163513" cy="355600"/>
          </a:xfrm>
          <a:custGeom>
            <a:avLst/>
            <a:gdLst>
              <a:gd name="T0" fmla="*/ 72 w 72"/>
              <a:gd name="T1" fmla="*/ 108 h 156"/>
              <a:gd name="T2" fmla="*/ 72 w 72"/>
              <a:gd name="T3" fmla="*/ 96 h 156"/>
              <a:gd name="T4" fmla="*/ 54 w 72"/>
              <a:gd name="T5" fmla="*/ 96 h 156"/>
              <a:gd name="T6" fmla="*/ 48 w 72"/>
              <a:gd name="T7" fmla="*/ 102 h 156"/>
              <a:gd name="T8" fmla="*/ 36 w 72"/>
              <a:gd name="T9" fmla="*/ 102 h 156"/>
              <a:gd name="T10" fmla="*/ 36 w 72"/>
              <a:gd name="T11" fmla="*/ 52 h 156"/>
              <a:gd name="T12" fmla="*/ 54 w 72"/>
              <a:gd name="T13" fmla="*/ 27 h 156"/>
              <a:gd name="T14" fmla="*/ 27 w 72"/>
              <a:gd name="T15" fmla="*/ 0 h 156"/>
              <a:gd name="T16" fmla="*/ 0 w 72"/>
              <a:gd name="T17" fmla="*/ 27 h 156"/>
              <a:gd name="T18" fmla="*/ 18 w 72"/>
              <a:gd name="T19" fmla="*/ 52 h 156"/>
              <a:gd name="T20" fmla="*/ 18 w 72"/>
              <a:gd name="T21" fmla="*/ 147 h 156"/>
              <a:gd name="T22" fmla="*/ 27 w 72"/>
              <a:gd name="T23" fmla="*/ 156 h 156"/>
              <a:gd name="T24" fmla="*/ 36 w 72"/>
              <a:gd name="T25" fmla="*/ 147 h 156"/>
              <a:gd name="T26" fmla="*/ 36 w 72"/>
              <a:gd name="T27" fmla="*/ 132 h 156"/>
              <a:gd name="T28" fmla="*/ 48 w 72"/>
              <a:gd name="T29" fmla="*/ 132 h 156"/>
              <a:gd name="T30" fmla="*/ 54 w 72"/>
              <a:gd name="T31" fmla="*/ 138 h 156"/>
              <a:gd name="T32" fmla="*/ 72 w 72"/>
              <a:gd name="T33" fmla="*/ 138 h 156"/>
              <a:gd name="T34" fmla="*/ 72 w 72"/>
              <a:gd name="T35" fmla="*/ 126 h 156"/>
              <a:gd name="T36" fmla="*/ 60 w 72"/>
              <a:gd name="T37" fmla="*/ 126 h 156"/>
              <a:gd name="T38" fmla="*/ 60 w 72"/>
              <a:gd name="T39" fmla="*/ 108 h 156"/>
              <a:gd name="T40" fmla="*/ 72 w 72"/>
              <a:gd name="T41" fmla="*/ 108 h 156"/>
              <a:gd name="T42" fmla="*/ 27 w 72"/>
              <a:gd name="T43" fmla="*/ 18 h 156"/>
              <a:gd name="T44" fmla="*/ 36 w 72"/>
              <a:gd name="T45" fmla="*/ 27 h 156"/>
              <a:gd name="T46" fmla="*/ 27 w 72"/>
              <a:gd name="T47" fmla="*/ 36 h 156"/>
              <a:gd name="T48" fmla="*/ 18 w 72"/>
              <a:gd name="T49" fmla="*/ 27 h 156"/>
              <a:gd name="T50" fmla="*/ 27 w 72"/>
              <a:gd name="T51" fmla="*/ 1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" h="156">
                <a:moveTo>
                  <a:pt x="72" y="108"/>
                </a:moveTo>
                <a:cubicBezTo>
                  <a:pt x="72" y="96"/>
                  <a:pt x="72" y="96"/>
                  <a:pt x="72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48" y="96"/>
                  <a:pt x="48" y="102"/>
                  <a:pt x="48" y="102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9"/>
                  <a:pt x="54" y="39"/>
                  <a:pt x="54" y="27"/>
                </a:cubicBez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39"/>
                  <a:pt x="8" y="49"/>
                  <a:pt x="18" y="52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18" y="152"/>
                  <a:pt x="22" y="156"/>
                  <a:pt x="27" y="156"/>
                </a:cubicBezTo>
                <a:cubicBezTo>
                  <a:pt x="32" y="156"/>
                  <a:pt x="36" y="152"/>
                  <a:pt x="36" y="147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8"/>
                  <a:pt x="54" y="138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60" y="108"/>
                  <a:pt x="60" y="108"/>
                  <a:pt x="60" y="108"/>
                </a:cubicBezTo>
                <a:lnTo>
                  <a:pt x="72" y="108"/>
                </a:lnTo>
                <a:close/>
                <a:moveTo>
                  <a:pt x="27" y="18"/>
                </a:moveTo>
                <a:cubicBezTo>
                  <a:pt x="32" y="18"/>
                  <a:pt x="36" y="22"/>
                  <a:pt x="36" y="27"/>
                </a:cubicBezTo>
                <a:cubicBezTo>
                  <a:pt x="36" y="32"/>
                  <a:pt x="32" y="36"/>
                  <a:pt x="27" y="36"/>
                </a:cubicBezTo>
                <a:cubicBezTo>
                  <a:pt x="22" y="36"/>
                  <a:pt x="18" y="32"/>
                  <a:pt x="18" y="27"/>
                </a:cubicBezTo>
                <a:cubicBezTo>
                  <a:pt x="18" y="22"/>
                  <a:pt x="22" y="18"/>
                  <a:pt x="27" y="1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0" name="Freeform 33"/>
          <p:cNvSpPr>
            <a:spLocks noEditPoints="1"/>
          </p:cNvSpPr>
          <p:nvPr/>
        </p:nvSpPr>
        <p:spPr bwMode="auto">
          <a:xfrm>
            <a:off x="927100" y="1911350"/>
            <a:ext cx="273050" cy="327025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1" name="Freeform 34"/>
          <p:cNvSpPr/>
          <p:nvPr/>
        </p:nvSpPr>
        <p:spPr bwMode="auto">
          <a:xfrm>
            <a:off x="1598613" y="1903413"/>
            <a:ext cx="312737" cy="349250"/>
          </a:xfrm>
          <a:custGeom>
            <a:avLst/>
            <a:gdLst>
              <a:gd name="T0" fmla="*/ 129 w 138"/>
              <a:gd name="T1" fmla="*/ 75 h 153"/>
              <a:gd name="T2" fmla="*/ 120 w 138"/>
              <a:gd name="T3" fmla="*/ 84 h 153"/>
              <a:gd name="T4" fmla="*/ 69 w 138"/>
              <a:gd name="T5" fmla="*/ 135 h 153"/>
              <a:gd name="T6" fmla="*/ 18 w 138"/>
              <a:gd name="T7" fmla="*/ 84 h 153"/>
              <a:gd name="T8" fmla="*/ 69 w 138"/>
              <a:gd name="T9" fmla="*/ 33 h 153"/>
              <a:gd name="T10" fmla="*/ 69 w 138"/>
              <a:gd name="T11" fmla="*/ 33 h 153"/>
              <a:gd name="T12" fmla="*/ 69 w 138"/>
              <a:gd name="T13" fmla="*/ 48 h 153"/>
              <a:gd name="T14" fmla="*/ 105 w 138"/>
              <a:gd name="T15" fmla="*/ 24 h 153"/>
              <a:gd name="T16" fmla="*/ 69 w 138"/>
              <a:gd name="T17" fmla="*/ 0 h 153"/>
              <a:gd name="T18" fmla="*/ 69 w 138"/>
              <a:gd name="T19" fmla="*/ 15 h 153"/>
              <a:gd name="T20" fmla="*/ 69 w 138"/>
              <a:gd name="T21" fmla="*/ 15 h 153"/>
              <a:gd name="T22" fmla="*/ 0 w 138"/>
              <a:gd name="T23" fmla="*/ 84 h 153"/>
              <a:gd name="T24" fmla="*/ 69 w 138"/>
              <a:gd name="T25" fmla="*/ 153 h 153"/>
              <a:gd name="T26" fmla="*/ 138 w 138"/>
              <a:gd name="T27" fmla="*/ 84 h 153"/>
              <a:gd name="T28" fmla="*/ 129 w 138"/>
              <a:gd name="T29" fmla="*/ 7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53">
                <a:moveTo>
                  <a:pt x="129" y="75"/>
                </a:moveTo>
                <a:cubicBezTo>
                  <a:pt x="124" y="75"/>
                  <a:pt x="120" y="80"/>
                  <a:pt x="120" y="84"/>
                </a:cubicBezTo>
                <a:cubicBezTo>
                  <a:pt x="120" y="113"/>
                  <a:pt x="97" y="135"/>
                  <a:pt x="69" y="135"/>
                </a:cubicBezTo>
                <a:cubicBezTo>
                  <a:pt x="41" y="135"/>
                  <a:pt x="18" y="113"/>
                  <a:pt x="18" y="84"/>
                </a:cubicBezTo>
                <a:cubicBezTo>
                  <a:pt x="18" y="56"/>
                  <a:pt x="41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48"/>
                  <a:pt x="69" y="48"/>
                  <a:pt x="69" y="48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5"/>
                  <a:pt x="69" y="15"/>
                  <a:pt x="69" y="15"/>
                </a:cubicBezTo>
                <a:cubicBezTo>
                  <a:pt x="31" y="15"/>
                  <a:pt x="0" y="46"/>
                  <a:pt x="0" y="84"/>
                </a:cubicBezTo>
                <a:cubicBezTo>
                  <a:pt x="0" y="123"/>
                  <a:pt x="31" y="153"/>
                  <a:pt x="69" y="153"/>
                </a:cubicBezTo>
                <a:cubicBezTo>
                  <a:pt x="107" y="153"/>
                  <a:pt x="138" y="123"/>
                  <a:pt x="138" y="84"/>
                </a:cubicBezTo>
                <a:cubicBezTo>
                  <a:pt x="138" y="80"/>
                  <a:pt x="134" y="75"/>
                  <a:pt x="129" y="7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2" name="Freeform 35"/>
          <p:cNvSpPr/>
          <p:nvPr/>
        </p:nvSpPr>
        <p:spPr bwMode="auto">
          <a:xfrm>
            <a:off x="2197100" y="2006600"/>
            <a:ext cx="314325" cy="252413"/>
          </a:xfrm>
          <a:custGeom>
            <a:avLst/>
            <a:gdLst>
              <a:gd name="T0" fmla="*/ 123 w 138"/>
              <a:gd name="T1" fmla="*/ 83 h 111"/>
              <a:gd name="T2" fmla="*/ 89 w 138"/>
              <a:gd name="T3" fmla="*/ 93 h 111"/>
              <a:gd name="T4" fmla="*/ 85 w 138"/>
              <a:gd name="T5" fmla="*/ 93 h 111"/>
              <a:gd name="T6" fmla="*/ 83 w 138"/>
              <a:gd name="T7" fmla="*/ 92 h 111"/>
              <a:gd name="T8" fmla="*/ 79 w 138"/>
              <a:gd name="T9" fmla="*/ 92 h 111"/>
              <a:gd name="T10" fmla="*/ 77 w 138"/>
              <a:gd name="T11" fmla="*/ 91 h 111"/>
              <a:gd name="T12" fmla="*/ 74 w 138"/>
              <a:gd name="T13" fmla="*/ 91 h 111"/>
              <a:gd name="T14" fmla="*/ 72 w 138"/>
              <a:gd name="T15" fmla="*/ 90 h 111"/>
              <a:gd name="T16" fmla="*/ 68 w 138"/>
              <a:gd name="T17" fmla="*/ 89 h 111"/>
              <a:gd name="T18" fmla="*/ 67 w 138"/>
              <a:gd name="T19" fmla="*/ 88 h 111"/>
              <a:gd name="T20" fmla="*/ 63 w 138"/>
              <a:gd name="T21" fmla="*/ 86 h 111"/>
              <a:gd name="T22" fmla="*/ 63 w 138"/>
              <a:gd name="T23" fmla="*/ 86 h 111"/>
              <a:gd name="T24" fmla="*/ 50 w 138"/>
              <a:gd name="T25" fmla="*/ 76 h 111"/>
              <a:gd name="T26" fmla="*/ 50 w 138"/>
              <a:gd name="T27" fmla="*/ 76 h 111"/>
              <a:gd name="T28" fmla="*/ 46 w 138"/>
              <a:gd name="T29" fmla="*/ 72 h 111"/>
              <a:gd name="T30" fmla="*/ 45 w 138"/>
              <a:gd name="T31" fmla="*/ 71 h 111"/>
              <a:gd name="T32" fmla="*/ 33 w 138"/>
              <a:gd name="T33" fmla="*/ 36 h 111"/>
              <a:gd name="T34" fmla="*/ 48 w 138"/>
              <a:gd name="T35" fmla="*/ 36 h 111"/>
              <a:gd name="T36" fmla="*/ 24 w 138"/>
              <a:gd name="T37" fmla="*/ 0 h 111"/>
              <a:gd name="T38" fmla="*/ 0 w 138"/>
              <a:gd name="T39" fmla="*/ 36 h 111"/>
              <a:gd name="T40" fmla="*/ 15 w 138"/>
              <a:gd name="T41" fmla="*/ 36 h 111"/>
              <a:gd name="T42" fmla="*/ 28 w 138"/>
              <a:gd name="T43" fmla="*/ 78 h 111"/>
              <a:gd name="T44" fmla="*/ 29 w 138"/>
              <a:gd name="T45" fmla="*/ 79 h 111"/>
              <a:gd name="T46" fmla="*/ 31 w 138"/>
              <a:gd name="T47" fmla="*/ 83 h 111"/>
              <a:gd name="T48" fmla="*/ 32 w 138"/>
              <a:gd name="T49" fmla="*/ 84 h 111"/>
              <a:gd name="T50" fmla="*/ 37 w 138"/>
              <a:gd name="T51" fmla="*/ 89 h 111"/>
              <a:gd name="T52" fmla="*/ 37 w 138"/>
              <a:gd name="T53" fmla="*/ 89 h 111"/>
              <a:gd name="T54" fmla="*/ 54 w 138"/>
              <a:gd name="T55" fmla="*/ 102 h 111"/>
              <a:gd name="T56" fmla="*/ 54 w 138"/>
              <a:gd name="T57" fmla="*/ 102 h 111"/>
              <a:gd name="T58" fmla="*/ 60 w 138"/>
              <a:gd name="T59" fmla="*/ 105 h 111"/>
              <a:gd name="T60" fmla="*/ 61 w 138"/>
              <a:gd name="T61" fmla="*/ 105 h 111"/>
              <a:gd name="T62" fmla="*/ 66 w 138"/>
              <a:gd name="T63" fmla="*/ 107 h 111"/>
              <a:gd name="T64" fmla="*/ 68 w 138"/>
              <a:gd name="T65" fmla="*/ 108 h 111"/>
              <a:gd name="T66" fmla="*/ 73 w 138"/>
              <a:gd name="T67" fmla="*/ 109 h 111"/>
              <a:gd name="T68" fmla="*/ 76 w 138"/>
              <a:gd name="T69" fmla="*/ 110 h 111"/>
              <a:gd name="T70" fmla="*/ 77 w 138"/>
              <a:gd name="T71" fmla="*/ 110 h 111"/>
              <a:gd name="T72" fmla="*/ 81 w 138"/>
              <a:gd name="T73" fmla="*/ 110 h 111"/>
              <a:gd name="T74" fmla="*/ 83 w 138"/>
              <a:gd name="T75" fmla="*/ 111 h 111"/>
              <a:gd name="T76" fmla="*/ 90 w 138"/>
              <a:gd name="T77" fmla="*/ 111 h 111"/>
              <a:gd name="T78" fmla="*/ 133 w 138"/>
              <a:gd name="T79" fmla="*/ 97 h 111"/>
              <a:gd name="T80" fmla="*/ 135 w 138"/>
              <a:gd name="T81" fmla="*/ 85 h 111"/>
              <a:gd name="T82" fmla="*/ 123 w 138"/>
              <a:gd name="T83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3" name="Freeform 36"/>
          <p:cNvSpPr/>
          <p:nvPr/>
        </p:nvSpPr>
        <p:spPr bwMode="auto">
          <a:xfrm>
            <a:off x="2292350" y="1916113"/>
            <a:ext cx="314325" cy="255587"/>
          </a:xfrm>
          <a:custGeom>
            <a:avLst/>
            <a:gdLst>
              <a:gd name="T0" fmla="*/ 123 w 138"/>
              <a:gd name="T1" fmla="*/ 75 h 111"/>
              <a:gd name="T2" fmla="*/ 110 w 138"/>
              <a:gd name="T3" fmla="*/ 33 h 111"/>
              <a:gd name="T4" fmla="*/ 109 w 138"/>
              <a:gd name="T5" fmla="*/ 32 h 111"/>
              <a:gd name="T6" fmla="*/ 106 w 138"/>
              <a:gd name="T7" fmla="*/ 28 h 111"/>
              <a:gd name="T8" fmla="*/ 106 w 138"/>
              <a:gd name="T9" fmla="*/ 27 h 111"/>
              <a:gd name="T10" fmla="*/ 78 w 138"/>
              <a:gd name="T11" fmla="*/ 6 h 111"/>
              <a:gd name="T12" fmla="*/ 77 w 138"/>
              <a:gd name="T13" fmla="*/ 6 h 111"/>
              <a:gd name="T14" fmla="*/ 72 w 138"/>
              <a:gd name="T15" fmla="*/ 4 h 111"/>
              <a:gd name="T16" fmla="*/ 70 w 138"/>
              <a:gd name="T17" fmla="*/ 3 h 111"/>
              <a:gd name="T18" fmla="*/ 65 w 138"/>
              <a:gd name="T19" fmla="*/ 2 h 111"/>
              <a:gd name="T20" fmla="*/ 62 w 138"/>
              <a:gd name="T21" fmla="*/ 1 h 111"/>
              <a:gd name="T22" fmla="*/ 61 w 138"/>
              <a:gd name="T23" fmla="*/ 1 h 111"/>
              <a:gd name="T24" fmla="*/ 57 w 138"/>
              <a:gd name="T25" fmla="*/ 1 h 111"/>
              <a:gd name="T26" fmla="*/ 55 w 138"/>
              <a:gd name="T27" fmla="*/ 0 h 111"/>
              <a:gd name="T28" fmla="*/ 49 w 138"/>
              <a:gd name="T29" fmla="*/ 0 h 111"/>
              <a:gd name="T30" fmla="*/ 48 w 138"/>
              <a:gd name="T31" fmla="*/ 0 h 111"/>
              <a:gd name="T32" fmla="*/ 48 w 138"/>
              <a:gd name="T33" fmla="*/ 0 h 111"/>
              <a:gd name="T34" fmla="*/ 5 w 138"/>
              <a:gd name="T35" fmla="*/ 14 h 111"/>
              <a:gd name="T36" fmla="*/ 3 w 138"/>
              <a:gd name="T37" fmla="*/ 26 h 111"/>
              <a:gd name="T38" fmla="*/ 15 w 138"/>
              <a:gd name="T39" fmla="*/ 28 h 111"/>
              <a:gd name="T40" fmla="*/ 48 w 138"/>
              <a:gd name="T41" fmla="*/ 18 h 111"/>
              <a:gd name="T42" fmla="*/ 53 w 138"/>
              <a:gd name="T43" fmla="*/ 18 h 111"/>
              <a:gd name="T44" fmla="*/ 55 w 138"/>
              <a:gd name="T45" fmla="*/ 18 h 111"/>
              <a:gd name="T46" fmla="*/ 59 w 138"/>
              <a:gd name="T47" fmla="*/ 19 h 111"/>
              <a:gd name="T48" fmla="*/ 61 w 138"/>
              <a:gd name="T49" fmla="*/ 19 h 111"/>
              <a:gd name="T50" fmla="*/ 65 w 138"/>
              <a:gd name="T51" fmla="*/ 20 h 111"/>
              <a:gd name="T52" fmla="*/ 66 w 138"/>
              <a:gd name="T53" fmla="*/ 21 h 111"/>
              <a:gd name="T54" fmla="*/ 70 w 138"/>
              <a:gd name="T55" fmla="*/ 22 h 111"/>
              <a:gd name="T56" fmla="*/ 70 w 138"/>
              <a:gd name="T57" fmla="*/ 23 h 111"/>
              <a:gd name="T58" fmla="*/ 92 w 138"/>
              <a:gd name="T59" fmla="*/ 39 h 111"/>
              <a:gd name="T60" fmla="*/ 92 w 138"/>
              <a:gd name="T61" fmla="*/ 39 h 111"/>
              <a:gd name="T62" fmla="*/ 105 w 138"/>
              <a:gd name="T63" fmla="*/ 75 h 111"/>
              <a:gd name="T64" fmla="*/ 90 w 138"/>
              <a:gd name="T65" fmla="*/ 75 h 111"/>
              <a:gd name="T66" fmla="*/ 114 w 138"/>
              <a:gd name="T67" fmla="*/ 111 h 111"/>
              <a:gd name="T68" fmla="*/ 138 w 138"/>
              <a:gd name="T69" fmla="*/ 75 h 111"/>
              <a:gd name="T70" fmla="*/ 123 w 138"/>
              <a:gd name="T7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4" name="Freeform 37"/>
          <p:cNvSpPr/>
          <p:nvPr/>
        </p:nvSpPr>
        <p:spPr bwMode="auto">
          <a:xfrm>
            <a:off x="2835275" y="1944688"/>
            <a:ext cx="423863" cy="288925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5" name="Freeform 38"/>
          <p:cNvSpPr/>
          <p:nvPr/>
        </p:nvSpPr>
        <p:spPr bwMode="auto">
          <a:xfrm>
            <a:off x="3462338" y="1978025"/>
            <a:ext cx="428625" cy="219075"/>
          </a:xfrm>
          <a:custGeom>
            <a:avLst/>
            <a:gdLst>
              <a:gd name="T0" fmla="*/ 189 w 189"/>
              <a:gd name="T1" fmla="*/ 57 h 96"/>
              <a:gd name="T2" fmla="*/ 153 w 189"/>
              <a:gd name="T3" fmla="*/ 33 h 96"/>
              <a:gd name="T4" fmla="*/ 153 w 189"/>
              <a:gd name="T5" fmla="*/ 48 h 96"/>
              <a:gd name="T6" fmla="*/ 152 w 189"/>
              <a:gd name="T7" fmla="*/ 48 h 96"/>
              <a:gd name="T8" fmla="*/ 140 w 189"/>
              <a:gd name="T9" fmla="*/ 48 h 96"/>
              <a:gd name="T10" fmla="*/ 137 w 189"/>
              <a:gd name="T11" fmla="*/ 45 h 96"/>
              <a:gd name="T12" fmla="*/ 137 w 189"/>
              <a:gd name="T13" fmla="*/ 21 h 96"/>
              <a:gd name="T14" fmla="*/ 116 w 189"/>
              <a:gd name="T15" fmla="*/ 0 h 96"/>
              <a:gd name="T16" fmla="*/ 95 w 189"/>
              <a:gd name="T17" fmla="*/ 21 h 96"/>
              <a:gd name="T18" fmla="*/ 95 w 189"/>
              <a:gd name="T19" fmla="*/ 75 h 96"/>
              <a:gd name="T20" fmla="*/ 92 w 189"/>
              <a:gd name="T21" fmla="*/ 78 h 96"/>
              <a:gd name="T22" fmla="*/ 89 w 189"/>
              <a:gd name="T23" fmla="*/ 75 h 96"/>
              <a:gd name="T24" fmla="*/ 89 w 189"/>
              <a:gd name="T25" fmla="*/ 21 h 96"/>
              <a:gd name="T26" fmla="*/ 69 w 189"/>
              <a:gd name="T27" fmla="*/ 0 h 96"/>
              <a:gd name="T28" fmla="*/ 48 w 189"/>
              <a:gd name="T29" fmla="*/ 21 h 96"/>
              <a:gd name="T30" fmla="*/ 48 w 189"/>
              <a:gd name="T31" fmla="*/ 75 h 96"/>
              <a:gd name="T32" fmla="*/ 45 w 189"/>
              <a:gd name="T33" fmla="*/ 78 h 96"/>
              <a:gd name="T34" fmla="*/ 42 w 189"/>
              <a:gd name="T35" fmla="*/ 75 h 96"/>
              <a:gd name="T36" fmla="*/ 42 w 189"/>
              <a:gd name="T37" fmla="*/ 45 h 96"/>
              <a:gd name="T38" fmla="*/ 20 w 189"/>
              <a:gd name="T39" fmla="*/ 24 h 96"/>
              <a:gd name="T40" fmla="*/ 9 w 189"/>
              <a:gd name="T41" fmla="*/ 24 h 96"/>
              <a:gd name="T42" fmla="*/ 0 w 189"/>
              <a:gd name="T43" fmla="*/ 33 h 96"/>
              <a:gd name="T44" fmla="*/ 9 w 189"/>
              <a:gd name="T45" fmla="*/ 42 h 96"/>
              <a:gd name="T46" fmla="*/ 20 w 189"/>
              <a:gd name="T47" fmla="*/ 42 h 96"/>
              <a:gd name="T48" fmla="*/ 24 w 189"/>
              <a:gd name="T49" fmla="*/ 45 h 96"/>
              <a:gd name="T50" fmla="*/ 24 w 189"/>
              <a:gd name="T51" fmla="*/ 75 h 96"/>
              <a:gd name="T52" fmla="*/ 45 w 189"/>
              <a:gd name="T53" fmla="*/ 96 h 96"/>
              <a:gd name="T54" fmla="*/ 66 w 189"/>
              <a:gd name="T55" fmla="*/ 75 h 96"/>
              <a:gd name="T56" fmla="*/ 65 w 189"/>
              <a:gd name="T57" fmla="*/ 21 h 96"/>
              <a:gd name="T58" fmla="*/ 69 w 189"/>
              <a:gd name="T59" fmla="*/ 18 h 96"/>
              <a:gd name="T60" fmla="*/ 72 w 189"/>
              <a:gd name="T61" fmla="*/ 21 h 96"/>
              <a:gd name="T62" fmla="*/ 72 w 189"/>
              <a:gd name="T63" fmla="*/ 75 h 96"/>
              <a:gd name="T64" fmla="*/ 92 w 189"/>
              <a:gd name="T65" fmla="*/ 96 h 96"/>
              <a:gd name="T66" fmla="*/ 113 w 189"/>
              <a:gd name="T67" fmla="*/ 75 h 96"/>
              <a:gd name="T68" fmla="*/ 113 w 189"/>
              <a:gd name="T69" fmla="*/ 21 h 96"/>
              <a:gd name="T70" fmla="*/ 116 w 189"/>
              <a:gd name="T71" fmla="*/ 18 h 96"/>
              <a:gd name="T72" fmla="*/ 119 w 189"/>
              <a:gd name="T73" fmla="*/ 21 h 96"/>
              <a:gd name="T74" fmla="*/ 119 w 189"/>
              <a:gd name="T75" fmla="*/ 45 h 96"/>
              <a:gd name="T76" fmla="*/ 140 w 189"/>
              <a:gd name="T77" fmla="*/ 66 h 96"/>
              <a:gd name="T78" fmla="*/ 152 w 189"/>
              <a:gd name="T79" fmla="*/ 66 h 96"/>
              <a:gd name="T80" fmla="*/ 153 w 189"/>
              <a:gd name="T81" fmla="*/ 66 h 96"/>
              <a:gd name="T82" fmla="*/ 153 w 189"/>
              <a:gd name="T83" fmla="*/ 81 h 96"/>
              <a:gd name="T84" fmla="*/ 189 w 189"/>
              <a:gd name="T8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9" h="96">
                <a:moveTo>
                  <a:pt x="189" y="57"/>
                </a:moveTo>
                <a:cubicBezTo>
                  <a:pt x="153" y="33"/>
                  <a:pt x="153" y="33"/>
                  <a:pt x="153" y="33"/>
                </a:cubicBezTo>
                <a:cubicBezTo>
                  <a:pt x="153" y="48"/>
                  <a:pt x="153" y="48"/>
                  <a:pt x="153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9" y="48"/>
                  <a:pt x="138" y="48"/>
                  <a:pt x="137" y="45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7" y="13"/>
                  <a:pt x="132" y="0"/>
                  <a:pt x="116" y="0"/>
                </a:cubicBezTo>
                <a:cubicBezTo>
                  <a:pt x="101" y="0"/>
                  <a:pt x="95" y="13"/>
                  <a:pt x="95" y="21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8"/>
                  <a:pt x="94" y="78"/>
                  <a:pt x="92" y="78"/>
                </a:cubicBezTo>
                <a:cubicBezTo>
                  <a:pt x="91" y="78"/>
                  <a:pt x="90" y="78"/>
                  <a:pt x="89" y="75"/>
                </a:cubicBezTo>
                <a:cubicBezTo>
                  <a:pt x="89" y="21"/>
                  <a:pt x="89" y="21"/>
                  <a:pt x="89" y="21"/>
                </a:cubicBezTo>
                <a:cubicBezTo>
                  <a:pt x="89" y="13"/>
                  <a:pt x="84" y="0"/>
                  <a:pt x="69" y="0"/>
                </a:cubicBezTo>
                <a:cubicBezTo>
                  <a:pt x="53" y="0"/>
                  <a:pt x="48" y="13"/>
                  <a:pt x="48" y="21"/>
                </a:cubicBezTo>
                <a:cubicBezTo>
                  <a:pt x="48" y="75"/>
                  <a:pt x="48" y="75"/>
                  <a:pt x="48" y="75"/>
                </a:cubicBezTo>
                <a:cubicBezTo>
                  <a:pt x="47" y="78"/>
                  <a:pt x="46" y="78"/>
                  <a:pt x="45" y="78"/>
                </a:cubicBezTo>
                <a:cubicBezTo>
                  <a:pt x="43" y="78"/>
                  <a:pt x="42" y="78"/>
                  <a:pt x="42" y="75"/>
                </a:cubicBezTo>
                <a:cubicBezTo>
                  <a:pt x="42" y="45"/>
                  <a:pt x="42" y="45"/>
                  <a:pt x="42" y="45"/>
                </a:cubicBezTo>
                <a:cubicBezTo>
                  <a:pt x="42" y="30"/>
                  <a:pt x="29" y="24"/>
                  <a:pt x="20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38"/>
                  <a:pt x="4" y="42"/>
                  <a:pt x="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4" y="42"/>
                  <a:pt x="24" y="44"/>
                  <a:pt x="24" y="45"/>
                </a:cubicBez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9" y="96"/>
                  <a:pt x="45" y="96"/>
                </a:cubicBezTo>
                <a:cubicBezTo>
                  <a:pt x="60" y="96"/>
                  <a:pt x="66" y="83"/>
                  <a:pt x="66" y="75"/>
                </a:cubicBezTo>
                <a:cubicBezTo>
                  <a:pt x="65" y="21"/>
                  <a:pt x="65" y="21"/>
                  <a:pt x="65" y="21"/>
                </a:cubicBezTo>
                <a:cubicBezTo>
                  <a:pt x="66" y="18"/>
                  <a:pt x="67" y="18"/>
                  <a:pt x="69" y="18"/>
                </a:cubicBezTo>
                <a:cubicBezTo>
                  <a:pt x="70" y="18"/>
                  <a:pt x="71" y="18"/>
                  <a:pt x="72" y="21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3"/>
                  <a:pt x="77" y="96"/>
                  <a:pt x="92" y="96"/>
                </a:cubicBezTo>
                <a:cubicBezTo>
                  <a:pt x="108" y="96"/>
                  <a:pt x="113" y="83"/>
                  <a:pt x="113" y="75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4" y="18"/>
                  <a:pt x="115" y="18"/>
                  <a:pt x="116" y="18"/>
                </a:cubicBezTo>
                <a:cubicBezTo>
                  <a:pt x="118" y="18"/>
                  <a:pt x="119" y="18"/>
                  <a:pt x="119" y="21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9" y="53"/>
                  <a:pt x="125" y="66"/>
                  <a:pt x="140" y="66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152" y="66"/>
                  <a:pt x="152" y="66"/>
                  <a:pt x="153" y="66"/>
                </a:cubicBezTo>
                <a:cubicBezTo>
                  <a:pt x="153" y="81"/>
                  <a:pt x="153" y="81"/>
                  <a:pt x="153" y="81"/>
                </a:cubicBezTo>
                <a:lnTo>
                  <a:pt x="189" y="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6" name="Freeform 39"/>
          <p:cNvSpPr/>
          <p:nvPr/>
        </p:nvSpPr>
        <p:spPr bwMode="auto">
          <a:xfrm>
            <a:off x="4281488" y="2109788"/>
            <a:ext cx="203200" cy="117475"/>
          </a:xfrm>
          <a:custGeom>
            <a:avLst/>
            <a:gdLst>
              <a:gd name="T0" fmla="*/ 90 w 90"/>
              <a:gd name="T1" fmla="*/ 28 h 52"/>
              <a:gd name="T2" fmla="*/ 54 w 90"/>
              <a:gd name="T3" fmla="*/ 4 h 52"/>
              <a:gd name="T4" fmla="*/ 54 w 90"/>
              <a:gd name="T5" fmla="*/ 19 h 52"/>
              <a:gd name="T6" fmla="*/ 53 w 90"/>
              <a:gd name="T7" fmla="*/ 19 h 52"/>
              <a:gd name="T8" fmla="*/ 28 w 90"/>
              <a:gd name="T9" fmla="*/ 19 h 52"/>
              <a:gd name="T10" fmla="*/ 12 w 90"/>
              <a:gd name="T11" fmla="*/ 0 h 52"/>
              <a:gd name="T12" fmla="*/ 0 w 90"/>
              <a:gd name="T13" fmla="*/ 14 h 52"/>
              <a:gd name="T14" fmla="*/ 17 w 90"/>
              <a:gd name="T15" fmla="*/ 34 h 52"/>
              <a:gd name="T16" fmla="*/ 24 w 90"/>
              <a:gd name="T17" fmla="*/ 37 h 52"/>
              <a:gd name="T18" fmla="*/ 53 w 90"/>
              <a:gd name="T19" fmla="*/ 37 h 52"/>
              <a:gd name="T20" fmla="*/ 54 w 90"/>
              <a:gd name="T21" fmla="*/ 37 h 52"/>
              <a:gd name="T22" fmla="*/ 54 w 90"/>
              <a:gd name="T23" fmla="*/ 52 h 52"/>
              <a:gd name="T24" fmla="*/ 90 w 90"/>
              <a:gd name="T25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52">
                <a:moveTo>
                  <a:pt x="90" y="28"/>
                </a:moveTo>
                <a:cubicBezTo>
                  <a:pt x="54" y="4"/>
                  <a:pt x="54" y="4"/>
                  <a:pt x="54" y="4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6"/>
                  <a:pt x="21" y="37"/>
                  <a:pt x="24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52"/>
                  <a:pt x="54" y="52"/>
                  <a:pt x="54" y="52"/>
                </a:cubicBezTo>
                <a:lnTo>
                  <a:pt x="90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7" name="Freeform 40"/>
          <p:cNvSpPr/>
          <p:nvPr/>
        </p:nvSpPr>
        <p:spPr bwMode="auto">
          <a:xfrm>
            <a:off x="4124325" y="2001838"/>
            <a:ext cx="139700" cy="84137"/>
          </a:xfrm>
          <a:custGeom>
            <a:avLst/>
            <a:gdLst>
              <a:gd name="T0" fmla="*/ 39 w 62"/>
              <a:gd name="T1" fmla="*/ 0 h 37"/>
              <a:gd name="T2" fmla="*/ 9 w 62"/>
              <a:gd name="T3" fmla="*/ 0 h 37"/>
              <a:gd name="T4" fmla="*/ 0 w 62"/>
              <a:gd name="T5" fmla="*/ 9 h 37"/>
              <a:gd name="T6" fmla="*/ 9 w 62"/>
              <a:gd name="T7" fmla="*/ 18 h 37"/>
              <a:gd name="T8" fmla="*/ 34 w 62"/>
              <a:gd name="T9" fmla="*/ 18 h 37"/>
              <a:gd name="T10" fmla="*/ 50 w 62"/>
              <a:gd name="T11" fmla="*/ 37 h 37"/>
              <a:gd name="T12" fmla="*/ 62 w 62"/>
              <a:gd name="T13" fmla="*/ 23 h 37"/>
              <a:gd name="T14" fmla="*/ 45 w 62"/>
              <a:gd name="T15" fmla="*/ 3 h 37"/>
              <a:gd name="T16" fmla="*/ 39 w 62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37">
                <a:moveTo>
                  <a:pt x="39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50" y="37"/>
                  <a:pt x="50" y="37"/>
                  <a:pt x="50" y="37"/>
                </a:cubicBezTo>
                <a:cubicBezTo>
                  <a:pt x="62" y="23"/>
                  <a:pt x="62" y="23"/>
                  <a:pt x="62" y="2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1"/>
                  <a:pt x="41" y="0"/>
                  <a:pt x="39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8" name="Freeform 41"/>
          <p:cNvSpPr/>
          <p:nvPr/>
        </p:nvSpPr>
        <p:spPr bwMode="auto">
          <a:xfrm>
            <a:off x="4122738" y="1968500"/>
            <a:ext cx="361950" cy="225425"/>
          </a:xfrm>
          <a:custGeom>
            <a:avLst/>
            <a:gdLst>
              <a:gd name="T0" fmla="*/ 160 w 160"/>
              <a:gd name="T1" fmla="*/ 24 h 99"/>
              <a:gd name="T2" fmla="*/ 124 w 160"/>
              <a:gd name="T3" fmla="*/ 0 h 99"/>
              <a:gd name="T4" fmla="*/ 124 w 160"/>
              <a:gd name="T5" fmla="*/ 15 h 99"/>
              <a:gd name="T6" fmla="*/ 123 w 160"/>
              <a:gd name="T7" fmla="*/ 15 h 99"/>
              <a:gd name="T8" fmla="*/ 94 w 160"/>
              <a:gd name="T9" fmla="*/ 15 h 99"/>
              <a:gd name="T10" fmla="*/ 87 w 160"/>
              <a:gd name="T11" fmla="*/ 18 h 99"/>
              <a:gd name="T12" fmla="*/ 35 w 160"/>
              <a:gd name="T13" fmla="*/ 81 h 99"/>
              <a:gd name="T14" fmla="*/ 9 w 160"/>
              <a:gd name="T15" fmla="*/ 81 h 99"/>
              <a:gd name="T16" fmla="*/ 0 w 160"/>
              <a:gd name="T17" fmla="*/ 90 h 99"/>
              <a:gd name="T18" fmla="*/ 9 w 160"/>
              <a:gd name="T19" fmla="*/ 99 h 99"/>
              <a:gd name="T20" fmla="*/ 40 w 160"/>
              <a:gd name="T21" fmla="*/ 99 h 99"/>
              <a:gd name="T22" fmla="*/ 46 w 160"/>
              <a:gd name="T23" fmla="*/ 96 h 99"/>
              <a:gd name="T24" fmla="*/ 98 w 160"/>
              <a:gd name="T25" fmla="*/ 33 h 99"/>
              <a:gd name="T26" fmla="*/ 123 w 160"/>
              <a:gd name="T27" fmla="*/ 33 h 99"/>
              <a:gd name="T28" fmla="*/ 124 w 160"/>
              <a:gd name="T29" fmla="*/ 33 h 99"/>
              <a:gd name="T30" fmla="*/ 124 w 160"/>
              <a:gd name="T31" fmla="*/ 48 h 99"/>
              <a:gd name="T32" fmla="*/ 160 w 160"/>
              <a:gd name="T33" fmla="*/ 2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99">
                <a:moveTo>
                  <a:pt x="160" y="24"/>
                </a:moveTo>
                <a:cubicBezTo>
                  <a:pt x="124" y="0"/>
                  <a:pt x="124" y="0"/>
                  <a:pt x="124" y="0"/>
                </a:cubicBezTo>
                <a:cubicBezTo>
                  <a:pt x="124" y="15"/>
                  <a:pt x="124" y="15"/>
                  <a:pt x="124" y="15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1" y="15"/>
                  <a:pt x="88" y="16"/>
                  <a:pt x="87" y="18"/>
                </a:cubicBezTo>
                <a:cubicBezTo>
                  <a:pt x="35" y="81"/>
                  <a:pt x="35" y="81"/>
                  <a:pt x="35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5" y="81"/>
                  <a:pt x="0" y="85"/>
                  <a:pt x="0" y="90"/>
                </a:cubicBezTo>
                <a:cubicBezTo>
                  <a:pt x="0" y="95"/>
                  <a:pt x="5" y="99"/>
                  <a:pt x="9" y="99"/>
                </a:cubicBezTo>
                <a:cubicBezTo>
                  <a:pt x="40" y="99"/>
                  <a:pt x="40" y="99"/>
                  <a:pt x="40" y="99"/>
                </a:cubicBezTo>
                <a:cubicBezTo>
                  <a:pt x="42" y="99"/>
                  <a:pt x="45" y="98"/>
                  <a:pt x="46" y="96"/>
                </a:cubicBezTo>
                <a:cubicBezTo>
                  <a:pt x="98" y="33"/>
                  <a:pt x="98" y="33"/>
                  <a:pt x="98" y="33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4" y="48"/>
                  <a:pt x="124" y="48"/>
                  <a:pt x="124" y="48"/>
                </a:cubicBezTo>
                <a:lnTo>
                  <a:pt x="160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89" name="Freeform 42"/>
          <p:cNvSpPr>
            <a:spLocks noEditPoints="1"/>
          </p:cNvSpPr>
          <p:nvPr/>
        </p:nvSpPr>
        <p:spPr bwMode="auto">
          <a:xfrm>
            <a:off x="4725988" y="1906588"/>
            <a:ext cx="390525" cy="390525"/>
          </a:xfrm>
          <a:custGeom>
            <a:avLst/>
            <a:gdLst>
              <a:gd name="T0" fmla="*/ 86 w 172"/>
              <a:gd name="T1" fmla="*/ 21 h 172"/>
              <a:gd name="T2" fmla="*/ 151 w 172"/>
              <a:gd name="T3" fmla="*/ 86 h 172"/>
              <a:gd name="T4" fmla="*/ 86 w 172"/>
              <a:gd name="T5" fmla="*/ 151 h 172"/>
              <a:gd name="T6" fmla="*/ 21 w 172"/>
              <a:gd name="T7" fmla="*/ 86 h 172"/>
              <a:gd name="T8" fmla="*/ 86 w 172"/>
              <a:gd name="T9" fmla="*/ 21 h 172"/>
              <a:gd name="T10" fmla="*/ 86 w 172"/>
              <a:gd name="T11" fmla="*/ 0 h 172"/>
              <a:gd name="T12" fmla="*/ 0 w 172"/>
              <a:gd name="T13" fmla="*/ 86 h 172"/>
              <a:gd name="T14" fmla="*/ 86 w 172"/>
              <a:gd name="T15" fmla="*/ 172 h 172"/>
              <a:gd name="T16" fmla="*/ 172 w 172"/>
              <a:gd name="T17" fmla="*/ 86 h 172"/>
              <a:gd name="T18" fmla="*/ 86 w 172"/>
              <a:gd name="T1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172">
                <a:moveTo>
                  <a:pt x="86" y="21"/>
                </a:moveTo>
                <a:cubicBezTo>
                  <a:pt x="122" y="21"/>
                  <a:pt x="151" y="50"/>
                  <a:pt x="151" y="86"/>
                </a:cubicBezTo>
                <a:cubicBezTo>
                  <a:pt x="151" y="122"/>
                  <a:pt x="122" y="151"/>
                  <a:pt x="86" y="151"/>
                </a:cubicBezTo>
                <a:cubicBezTo>
                  <a:pt x="50" y="151"/>
                  <a:pt x="21" y="122"/>
                  <a:pt x="21" y="86"/>
                </a:cubicBezTo>
                <a:cubicBezTo>
                  <a:pt x="21" y="50"/>
                  <a:pt x="50" y="21"/>
                  <a:pt x="86" y="21"/>
                </a:cubicBezTo>
                <a:moveTo>
                  <a:pt x="86" y="0"/>
                </a:moveTo>
                <a:cubicBezTo>
                  <a:pt x="38" y="0"/>
                  <a:pt x="0" y="38"/>
                  <a:pt x="0" y="86"/>
                </a:cubicBezTo>
                <a:cubicBezTo>
                  <a:pt x="0" y="134"/>
                  <a:pt x="38" y="172"/>
                  <a:pt x="86" y="172"/>
                </a:cubicBezTo>
                <a:cubicBezTo>
                  <a:pt x="134" y="172"/>
                  <a:pt x="172" y="134"/>
                  <a:pt x="172" y="86"/>
                </a:cubicBezTo>
                <a:cubicBezTo>
                  <a:pt x="172" y="38"/>
                  <a:pt x="134" y="0"/>
                  <a:pt x="86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0" name="Freeform 43"/>
          <p:cNvSpPr/>
          <p:nvPr/>
        </p:nvSpPr>
        <p:spPr bwMode="auto">
          <a:xfrm>
            <a:off x="4899025" y="1978025"/>
            <a:ext cx="96838" cy="195263"/>
          </a:xfrm>
          <a:custGeom>
            <a:avLst/>
            <a:gdLst>
              <a:gd name="T0" fmla="*/ 33 w 44"/>
              <a:gd name="T1" fmla="*/ 86 h 86"/>
              <a:gd name="T2" fmla="*/ 25 w 44"/>
              <a:gd name="T3" fmla="*/ 83 h 86"/>
              <a:gd name="T4" fmla="*/ 3 w 44"/>
              <a:gd name="T5" fmla="*/ 62 h 86"/>
              <a:gd name="T6" fmla="*/ 0 w 44"/>
              <a:gd name="T7" fmla="*/ 54 h 86"/>
              <a:gd name="T8" fmla="*/ 0 w 44"/>
              <a:gd name="T9" fmla="*/ 54 h 86"/>
              <a:gd name="T10" fmla="*/ 0 w 44"/>
              <a:gd name="T11" fmla="*/ 54 h 86"/>
              <a:gd name="T12" fmla="*/ 0 w 44"/>
              <a:gd name="T13" fmla="*/ 11 h 86"/>
              <a:gd name="T14" fmla="*/ 11 w 44"/>
              <a:gd name="T15" fmla="*/ 0 h 86"/>
              <a:gd name="T16" fmla="*/ 22 w 44"/>
              <a:gd name="T17" fmla="*/ 11 h 86"/>
              <a:gd name="T18" fmla="*/ 22 w 44"/>
              <a:gd name="T19" fmla="*/ 50 h 86"/>
              <a:gd name="T20" fmla="*/ 40 w 44"/>
              <a:gd name="T21" fmla="*/ 68 h 86"/>
              <a:gd name="T22" fmla="*/ 40 w 44"/>
              <a:gd name="T23" fmla="*/ 83 h 86"/>
              <a:gd name="T24" fmla="*/ 33 w 44"/>
              <a:gd name="T2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86">
                <a:moveTo>
                  <a:pt x="33" y="86"/>
                </a:moveTo>
                <a:cubicBezTo>
                  <a:pt x="30" y="86"/>
                  <a:pt x="27" y="85"/>
                  <a:pt x="25" y="83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0"/>
                  <a:pt x="0" y="57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7" y="0"/>
                  <a:pt x="22" y="5"/>
                  <a:pt x="22" y="11"/>
                </a:cubicBezTo>
                <a:cubicBezTo>
                  <a:pt x="22" y="50"/>
                  <a:pt x="22" y="50"/>
                  <a:pt x="22" y="50"/>
                </a:cubicBezTo>
                <a:cubicBezTo>
                  <a:pt x="40" y="68"/>
                  <a:pt x="40" y="68"/>
                  <a:pt x="40" y="68"/>
                </a:cubicBezTo>
                <a:cubicBezTo>
                  <a:pt x="44" y="72"/>
                  <a:pt x="44" y="79"/>
                  <a:pt x="40" y="83"/>
                </a:cubicBezTo>
                <a:cubicBezTo>
                  <a:pt x="38" y="85"/>
                  <a:pt x="35" y="86"/>
                  <a:pt x="33" y="8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1" name="Freeform 44"/>
          <p:cNvSpPr>
            <a:spLocks noEditPoints="1"/>
          </p:cNvSpPr>
          <p:nvPr/>
        </p:nvSpPr>
        <p:spPr bwMode="auto">
          <a:xfrm>
            <a:off x="5368925" y="1901825"/>
            <a:ext cx="382588" cy="382588"/>
          </a:xfrm>
          <a:custGeom>
            <a:avLst/>
            <a:gdLst>
              <a:gd name="T0" fmla="*/ 84 w 168"/>
              <a:gd name="T1" fmla="*/ 0 h 168"/>
              <a:gd name="T2" fmla="*/ 0 w 168"/>
              <a:gd name="T3" fmla="*/ 84 h 168"/>
              <a:gd name="T4" fmla="*/ 6 w 168"/>
              <a:gd name="T5" fmla="*/ 114 h 168"/>
              <a:gd name="T6" fmla="*/ 9 w 168"/>
              <a:gd name="T7" fmla="*/ 121 h 168"/>
              <a:gd name="T8" fmla="*/ 38 w 168"/>
              <a:gd name="T9" fmla="*/ 154 h 168"/>
              <a:gd name="T10" fmla="*/ 44 w 168"/>
              <a:gd name="T11" fmla="*/ 158 h 168"/>
              <a:gd name="T12" fmla="*/ 84 w 168"/>
              <a:gd name="T13" fmla="*/ 168 h 168"/>
              <a:gd name="T14" fmla="*/ 124 w 168"/>
              <a:gd name="T15" fmla="*/ 158 h 168"/>
              <a:gd name="T16" fmla="*/ 130 w 168"/>
              <a:gd name="T17" fmla="*/ 154 h 168"/>
              <a:gd name="T18" fmla="*/ 159 w 168"/>
              <a:gd name="T19" fmla="*/ 121 h 168"/>
              <a:gd name="T20" fmla="*/ 162 w 168"/>
              <a:gd name="T21" fmla="*/ 114 h 168"/>
              <a:gd name="T22" fmla="*/ 168 w 168"/>
              <a:gd name="T23" fmla="*/ 84 h 168"/>
              <a:gd name="T24" fmla="*/ 84 w 168"/>
              <a:gd name="T25" fmla="*/ 0 h 168"/>
              <a:gd name="T26" fmla="*/ 49 w 168"/>
              <a:gd name="T27" fmla="*/ 147 h 168"/>
              <a:gd name="T28" fmla="*/ 18 w 168"/>
              <a:gd name="T29" fmla="*/ 112 h 168"/>
              <a:gd name="T30" fmla="*/ 30 w 168"/>
              <a:gd name="T31" fmla="*/ 108 h 168"/>
              <a:gd name="T32" fmla="*/ 54 w 168"/>
              <a:gd name="T33" fmla="*/ 132 h 168"/>
              <a:gd name="T34" fmla="*/ 49 w 168"/>
              <a:gd name="T35" fmla="*/ 147 h 168"/>
              <a:gd name="T36" fmla="*/ 119 w 168"/>
              <a:gd name="T37" fmla="*/ 147 h 168"/>
              <a:gd name="T38" fmla="*/ 114 w 168"/>
              <a:gd name="T39" fmla="*/ 132 h 168"/>
              <a:gd name="T40" fmla="*/ 138 w 168"/>
              <a:gd name="T41" fmla="*/ 108 h 168"/>
              <a:gd name="T42" fmla="*/ 150 w 168"/>
              <a:gd name="T43" fmla="*/ 112 h 168"/>
              <a:gd name="T44" fmla="*/ 119 w 168"/>
              <a:gd name="T45" fmla="*/ 147 h 168"/>
              <a:gd name="T46" fmla="*/ 153 w 168"/>
              <a:gd name="T47" fmla="*/ 106 h 168"/>
              <a:gd name="T48" fmla="*/ 138 w 168"/>
              <a:gd name="T49" fmla="*/ 102 h 168"/>
              <a:gd name="T50" fmla="*/ 108 w 168"/>
              <a:gd name="T51" fmla="*/ 132 h 168"/>
              <a:gd name="T52" fmla="*/ 114 w 168"/>
              <a:gd name="T53" fmla="*/ 149 h 168"/>
              <a:gd name="T54" fmla="*/ 84 w 168"/>
              <a:gd name="T55" fmla="*/ 156 h 168"/>
              <a:gd name="T56" fmla="*/ 54 w 168"/>
              <a:gd name="T57" fmla="*/ 149 h 168"/>
              <a:gd name="T58" fmla="*/ 60 w 168"/>
              <a:gd name="T59" fmla="*/ 132 h 168"/>
              <a:gd name="T60" fmla="*/ 30 w 168"/>
              <a:gd name="T61" fmla="*/ 102 h 168"/>
              <a:gd name="T62" fmla="*/ 15 w 168"/>
              <a:gd name="T63" fmla="*/ 106 h 168"/>
              <a:gd name="T64" fmla="*/ 12 w 168"/>
              <a:gd name="T65" fmla="*/ 84 h 168"/>
              <a:gd name="T66" fmla="*/ 84 w 168"/>
              <a:gd name="T67" fmla="*/ 12 h 168"/>
              <a:gd name="T68" fmla="*/ 156 w 168"/>
              <a:gd name="T69" fmla="*/ 84 h 168"/>
              <a:gd name="T70" fmla="*/ 153 w 168"/>
              <a:gd name="T71" fmla="*/ 10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8" h="168"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95"/>
                  <a:pt x="2" y="105"/>
                  <a:pt x="6" y="114"/>
                </a:cubicBezTo>
                <a:cubicBezTo>
                  <a:pt x="7" y="117"/>
                  <a:pt x="8" y="119"/>
                  <a:pt x="9" y="121"/>
                </a:cubicBezTo>
                <a:cubicBezTo>
                  <a:pt x="15" y="135"/>
                  <a:pt x="26" y="146"/>
                  <a:pt x="38" y="154"/>
                </a:cubicBezTo>
                <a:cubicBezTo>
                  <a:pt x="40" y="156"/>
                  <a:pt x="42" y="157"/>
                  <a:pt x="44" y="158"/>
                </a:cubicBezTo>
                <a:cubicBezTo>
                  <a:pt x="56" y="164"/>
                  <a:pt x="70" y="168"/>
                  <a:pt x="84" y="168"/>
                </a:cubicBezTo>
                <a:cubicBezTo>
                  <a:pt x="98" y="168"/>
                  <a:pt x="112" y="164"/>
                  <a:pt x="124" y="158"/>
                </a:cubicBezTo>
                <a:cubicBezTo>
                  <a:pt x="126" y="157"/>
                  <a:pt x="128" y="156"/>
                  <a:pt x="130" y="154"/>
                </a:cubicBezTo>
                <a:cubicBezTo>
                  <a:pt x="142" y="146"/>
                  <a:pt x="153" y="135"/>
                  <a:pt x="159" y="121"/>
                </a:cubicBezTo>
                <a:cubicBezTo>
                  <a:pt x="160" y="119"/>
                  <a:pt x="161" y="117"/>
                  <a:pt x="162" y="114"/>
                </a:cubicBezTo>
                <a:cubicBezTo>
                  <a:pt x="166" y="105"/>
                  <a:pt x="168" y="95"/>
                  <a:pt x="168" y="84"/>
                </a:cubicBezTo>
                <a:cubicBezTo>
                  <a:pt x="168" y="38"/>
                  <a:pt x="130" y="0"/>
                  <a:pt x="84" y="0"/>
                </a:cubicBezTo>
                <a:moveTo>
                  <a:pt x="49" y="147"/>
                </a:moveTo>
                <a:cubicBezTo>
                  <a:pt x="35" y="139"/>
                  <a:pt x="24" y="127"/>
                  <a:pt x="18" y="112"/>
                </a:cubicBezTo>
                <a:cubicBezTo>
                  <a:pt x="21" y="109"/>
                  <a:pt x="25" y="108"/>
                  <a:pt x="30" y="108"/>
                </a:cubicBezTo>
                <a:cubicBezTo>
                  <a:pt x="43" y="108"/>
                  <a:pt x="54" y="119"/>
                  <a:pt x="54" y="132"/>
                </a:cubicBezTo>
                <a:cubicBezTo>
                  <a:pt x="54" y="138"/>
                  <a:pt x="52" y="143"/>
                  <a:pt x="49" y="147"/>
                </a:cubicBezTo>
                <a:moveTo>
                  <a:pt x="119" y="147"/>
                </a:moveTo>
                <a:cubicBezTo>
                  <a:pt x="116" y="143"/>
                  <a:pt x="114" y="138"/>
                  <a:pt x="114" y="132"/>
                </a:cubicBezTo>
                <a:cubicBezTo>
                  <a:pt x="114" y="119"/>
                  <a:pt x="125" y="108"/>
                  <a:pt x="138" y="108"/>
                </a:cubicBezTo>
                <a:cubicBezTo>
                  <a:pt x="143" y="108"/>
                  <a:pt x="147" y="109"/>
                  <a:pt x="150" y="112"/>
                </a:cubicBezTo>
                <a:cubicBezTo>
                  <a:pt x="144" y="127"/>
                  <a:pt x="133" y="139"/>
                  <a:pt x="119" y="147"/>
                </a:cubicBezTo>
                <a:moveTo>
                  <a:pt x="153" y="106"/>
                </a:moveTo>
                <a:cubicBezTo>
                  <a:pt x="148" y="103"/>
                  <a:pt x="143" y="102"/>
                  <a:pt x="138" y="102"/>
                </a:cubicBezTo>
                <a:cubicBezTo>
                  <a:pt x="121" y="102"/>
                  <a:pt x="108" y="115"/>
                  <a:pt x="108" y="132"/>
                </a:cubicBezTo>
                <a:cubicBezTo>
                  <a:pt x="108" y="139"/>
                  <a:pt x="110" y="145"/>
                  <a:pt x="114" y="149"/>
                </a:cubicBezTo>
                <a:cubicBezTo>
                  <a:pt x="105" y="154"/>
                  <a:pt x="95" y="156"/>
                  <a:pt x="84" y="156"/>
                </a:cubicBezTo>
                <a:cubicBezTo>
                  <a:pt x="73" y="156"/>
                  <a:pt x="63" y="154"/>
                  <a:pt x="54" y="149"/>
                </a:cubicBezTo>
                <a:cubicBezTo>
                  <a:pt x="58" y="145"/>
                  <a:pt x="60" y="139"/>
                  <a:pt x="60" y="132"/>
                </a:cubicBezTo>
                <a:cubicBezTo>
                  <a:pt x="60" y="115"/>
                  <a:pt x="47" y="102"/>
                  <a:pt x="30" y="102"/>
                </a:cubicBezTo>
                <a:cubicBezTo>
                  <a:pt x="25" y="102"/>
                  <a:pt x="20" y="103"/>
                  <a:pt x="15" y="106"/>
                </a:cubicBezTo>
                <a:cubicBezTo>
                  <a:pt x="13" y="99"/>
                  <a:pt x="12" y="92"/>
                  <a:pt x="12" y="84"/>
                </a:cubicBezTo>
                <a:cubicBezTo>
                  <a:pt x="12" y="44"/>
                  <a:pt x="44" y="12"/>
                  <a:pt x="84" y="12"/>
                </a:cubicBezTo>
                <a:cubicBezTo>
                  <a:pt x="124" y="12"/>
                  <a:pt x="156" y="44"/>
                  <a:pt x="156" y="84"/>
                </a:cubicBezTo>
                <a:cubicBezTo>
                  <a:pt x="156" y="92"/>
                  <a:pt x="155" y="99"/>
                  <a:pt x="153" y="10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2" name="Oval 45"/>
          <p:cNvSpPr>
            <a:spLocks noChangeArrowheads="1"/>
          </p:cNvSpPr>
          <p:nvPr/>
        </p:nvSpPr>
        <p:spPr bwMode="auto">
          <a:xfrm>
            <a:off x="5545138" y="1955800"/>
            <a:ext cx="26987" cy="26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3" name="Freeform 46"/>
          <p:cNvSpPr/>
          <p:nvPr/>
        </p:nvSpPr>
        <p:spPr bwMode="auto">
          <a:xfrm>
            <a:off x="5605463" y="1970088"/>
            <a:ext cx="30162" cy="31750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3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4"/>
                  <a:pt x="10" y="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4" name="Freeform 47"/>
          <p:cNvSpPr/>
          <p:nvPr/>
        </p:nvSpPr>
        <p:spPr bwMode="auto">
          <a:xfrm>
            <a:off x="5651500" y="2014538"/>
            <a:ext cx="30163" cy="33337"/>
          </a:xfrm>
          <a:custGeom>
            <a:avLst/>
            <a:gdLst>
              <a:gd name="T0" fmla="*/ 4 w 14"/>
              <a:gd name="T1" fmla="*/ 2 h 14"/>
              <a:gd name="T2" fmla="*/ 2 w 14"/>
              <a:gd name="T3" fmla="*/ 10 h 14"/>
              <a:gd name="T4" fmla="*/ 10 w 14"/>
              <a:gd name="T5" fmla="*/ 12 h 14"/>
              <a:gd name="T6" fmla="*/ 12 w 14"/>
              <a:gd name="T7" fmla="*/ 4 h 14"/>
              <a:gd name="T8" fmla="*/ 4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4" y="2"/>
                </a:moveTo>
                <a:cubicBezTo>
                  <a:pt x="1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  <a:cubicBezTo>
                  <a:pt x="10" y="1"/>
                  <a:pt x="7" y="0"/>
                  <a:pt x="4" y="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5" name="Oval 48"/>
          <p:cNvSpPr>
            <a:spLocks noChangeArrowheads="1"/>
          </p:cNvSpPr>
          <p:nvPr/>
        </p:nvSpPr>
        <p:spPr bwMode="auto">
          <a:xfrm>
            <a:off x="5668963" y="2078038"/>
            <a:ext cx="25400" cy="28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6" name="Freeform 49"/>
          <p:cNvSpPr/>
          <p:nvPr/>
        </p:nvSpPr>
        <p:spPr bwMode="auto">
          <a:xfrm>
            <a:off x="5481638" y="1970088"/>
            <a:ext cx="30162" cy="31750"/>
          </a:xfrm>
          <a:custGeom>
            <a:avLst/>
            <a:gdLst>
              <a:gd name="T0" fmla="*/ 12 w 14"/>
              <a:gd name="T1" fmla="*/ 4 h 14"/>
              <a:gd name="T2" fmla="*/ 4 w 14"/>
              <a:gd name="T3" fmla="*/ 2 h 14"/>
              <a:gd name="T4" fmla="*/ 2 w 14"/>
              <a:gd name="T5" fmla="*/ 10 h 14"/>
              <a:gd name="T6" fmla="*/ 10 w 14"/>
              <a:gd name="T7" fmla="*/ 12 h 14"/>
              <a:gd name="T8" fmla="*/ 12 w 1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2" y="4"/>
                </a:moveTo>
                <a:cubicBezTo>
                  <a:pt x="11" y="1"/>
                  <a:pt x="7" y="0"/>
                  <a:pt x="4" y="2"/>
                </a:cubicBezTo>
                <a:cubicBezTo>
                  <a:pt x="1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1"/>
                  <a:pt x="14" y="7"/>
                  <a:pt x="12" y="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7" name="Freeform 50"/>
          <p:cNvSpPr/>
          <p:nvPr/>
        </p:nvSpPr>
        <p:spPr bwMode="auto">
          <a:xfrm>
            <a:off x="5435600" y="2014538"/>
            <a:ext cx="33338" cy="33337"/>
          </a:xfrm>
          <a:custGeom>
            <a:avLst/>
            <a:gdLst>
              <a:gd name="T0" fmla="*/ 10 w 14"/>
              <a:gd name="T1" fmla="*/ 2 h 14"/>
              <a:gd name="T2" fmla="*/ 2 w 14"/>
              <a:gd name="T3" fmla="*/ 4 h 14"/>
              <a:gd name="T4" fmla="*/ 4 w 14"/>
              <a:gd name="T5" fmla="*/ 12 h 14"/>
              <a:gd name="T6" fmla="*/ 12 w 14"/>
              <a:gd name="T7" fmla="*/ 10 h 14"/>
              <a:gd name="T8" fmla="*/ 10 w 14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0" y="2"/>
                </a:moveTo>
                <a:cubicBezTo>
                  <a:pt x="7" y="0"/>
                  <a:pt x="4" y="1"/>
                  <a:pt x="2" y="4"/>
                </a:cubicBezTo>
                <a:cubicBezTo>
                  <a:pt x="0" y="7"/>
                  <a:pt x="1" y="11"/>
                  <a:pt x="4" y="12"/>
                </a:cubicBezTo>
                <a:cubicBezTo>
                  <a:pt x="7" y="14"/>
                  <a:pt x="11" y="13"/>
                  <a:pt x="12" y="10"/>
                </a:cubicBezTo>
                <a:cubicBezTo>
                  <a:pt x="14" y="7"/>
                  <a:pt x="13" y="3"/>
                  <a:pt x="10" y="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8" name="Oval 51"/>
          <p:cNvSpPr>
            <a:spLocks noChangeArrowheads="1"/>
          </p:cNvSpPr>
          <p:nvPr/>
        </p:nvSpPr>
        <p:spPr bwMode="auto">
          <a:xfrm>
            <a:off x="5422900" y="2078038"/>
            <a:ext cx="28575" cy="28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99" name="Freeform 52"/>
          <p:cNvSpPr/>
          <p:nvPr/>
        </p:nvSpPr>
        <p:spPr bwMode="auto">
          <a:xfrm>
            <a:off x="5507038" y="2027238"/>
            <a:ext cx="79375" cy="104775"/>
          </a:xfrm>
          <a:custGeom>
            <a:avLst/>
            <a:gdLst>
              <a:gd name="T0" fmla="*/ 24 w 35"/>
              <a:gd name="T1" fmla="*/ 23 h 47"/>
              <a:gd name="T2" fmla="*/ 0 w 35"/>
              <a:gd name="T3" fmla="*/ 0 h 47"/>
              <a:gd name="T4" fmla="*/ 12 w 35"/>
              <a:gd name="T5" fmla="*/ 31 h 47"/>
              <a:gd name="T6" fmla="*/ 11 w 35"/>
              <a:gd name="T7" fmla="*/ 35 h 47"/>
              <a:gd name="T8" fmla="*/ 23 w 35"/>
              <a:gd name="T9" fmla="*/ 47 h 47"/>
              <a:gd name="T10" fmla="*/ 29 w 35"/>
              <a:gd name="T11" fmla="*/ 45 h 47"/>
              <a:gd name="T12" fmla="*/ 30 w 35"/>
              <a:gd name="T13" fmla="*/ 45 h 47"/>
              <a:gd name="T14" fmla="*/ 30 w 35"/>
              <a:gd name="T15" fmla="*/ 45 h 47"/>
              <a:gd name="T16" fmla="*/ 35 w 35"/>
              <a:gd name="T17" fmla="*/ 35 h 47"/>
              <a:gd name="T18" fmla="*/ 24 w 35"/>
              <a:gd name="T1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47">
                <a:moveTo>
                  <a:pt x="24" y="23"/>
                </a:moveTo>
                <a:cubicBezTo>
                  <a:pt x="14" y="11"/>
                  <a:pt x="0" y="0"/>
                  <a:pt x="0" y="0"/>
                </a:cubicBezTo>
                <a:cubicBezTo>
                  <a:pt x="0" y="0"/>
                  <a:pt x="5" y="18"/>
                  <a:pt x="12" y="31"/>
                </a:cubicBezTo>
                <a:cubicBezTo>
                  <a:pt x="11" y="33"/>
                  <a:pt x="11" y="34"/>
                  <a:pt x="11" y="35"/>
                </a:cubicBezTo>
                <a:cubicBezTo>
                  <a:pt x="11" y="42"/>
                  <a:pt x="16" y="47"/>
                  <a:pt x="23" y="47"/>
                </a:cubicBezTo>
                <a:cubicBezTo>
                  <a:pt x="25" y="47"/>
                  <a:pt x="27" y="46"/>
                  <a:pt x="29" y="45"/>
                </a:cubicBezTo>
                <a:cubicBezTo>
                  <a:pt x="29" y="45"/>
                  <a:pt x="30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3" y="43"/>
                  <a:pt x="35" y="39"/>
                  <a:pt x="35" y="35"/>
                </a:cubicBezTo>
                <a:cubicBezTo>
                  <a:pt x="35" y="29"/>
                  <a:pt x="30" y="24"/>
                  <a:pt x="24" y="2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0" name="Freeform 53"/>
          <p:cNvSpPr>
            <a:spLocks noEditPoints="1"/>
          </p:cNvSpPr>
          <p:nvPr/>
        </p:nvSpPr>
        <p:spPr bwMode="auto">
          <a:xfrm>
            <a:off x="6008688" y="1885950"/>
            <a:ext cx="412750" cy="414338"/>
          </a:xfrm>
          <a:custGeom>
            <a:avLst/>
            <a:gdLst>
              <a:gd name="T0" fmla="*/ 91 w 182"/>
              <a:gd name="T1" fmla="*/ 0 h 182"/>
              <a:gd name="T2" fmla="*/ 0 w 182"/>
              <a:gd name="T3" fmla="*/ 91 h 182"/>
              <a:gd name="T4" fmla="*/ 91 w 182"/>
              <a:gd name="T5" fmla="*/ 182 h 182"/>
              <a:gd name="T6" fmla="*/ 182 w 182"/>
              <a:gd name="T7" fmla="*/ 91 h 182"/>
              <a:gd name="T8" fmla="*/ 91 w 182"/>
              <a:gd name="T9" fmla="*/ 0 h 182"/>
              <a:gd name="T10" fmla="*/ 91 w 182"/>
              <a:gd name="T11" fmla="*/ 161 h 182"/>
              <a:gd name="T12" fmla="*/ 21 w 182"/>
              <a:gd name="T13" fmla="*/ 91 h 182"/>
              <a:gd name="T14" fmla="*/ 91 w 182"/>
              <a:gd name="T15" fmla="*/ 21 h 182"/>
              <a:gd name="T16" fmla="*/ 161 w 182"/>
              <a:gd name="T17" fmla="*/ 91 h 182"/>
              <a:gd name="T18" fmla="*/ 91 w 182"/>
              <a:gd name="T19" fmla="*/ 16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182" y="41"/>
                  <a:pt x="141" y="0"/>
                  <a:pt x="91" y="0"/>
                </a:cubicBezTo>
                <a:moveTo>
                  <a:pt x="91" y="161"/>
                </a:moveTo>
                <a:cubicBezTo>
                  <a:pt x="52" y="161"/>
                  <a:pt x="21" y="130"/>
                  <a:pt x="21" y="91"/>
                </a:cubicBezTo>
                <a:cubicBezTo>
                  <a:pt x="21" y="52"/>
                  <a:pt x="52" y="21"/>
                  <a:pt x="91" y="21"/>
                </a:cubicBezTo>
                <a:cubicBezTo>
                  <a:pt x="130" y="21"/>
                  <a:pt x="161" y="52"/>
                  <a:pt x="161" y="91"/>
                </a:cubicBezTo>
                <a:cubicBezTo>
                  <a:pt x="161" y="130"/>
                  <a:pt x="130" y="161"/>
                  <a:pt x="91" y="16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1" name="Freeform 54"/>
          <p:cNvSpPr>
            <a:spLocks noEditPoints="1"/>
          </p:cNvSpPr>
          <p:nvPr/>
        </p:nvSpPr>
        <p:spPr bwMode="auto">
          <a:xfrm>
            <a:off x="6124575" y="2001838"/>
            <a:ext cx="182563" cy="182562"/>
          </a:xfrm>
          <a:custGeom>
            <a:avLst/>
            <a:gdLst>
              <a:gd name="T0" fmla="*/ 0 w 71"/>
              <a:gd name="T1" fmla="*/ 71 h 71"/>
              <a:gd name="T2" fmla="*/ 48 w 71"/>
              <a:gd name="T3" fmla="*/ 49 h 71"/>
              <a:gd name="T4" fmla="*/ 71 w 71"/>
              <a:gd name="T5" fmla="*/ 0 h 71"/>
              <a:gd name="T6" fmla="*/ 22 w 71"/>
              <a:gd name="T7" fmla="*/ 22 h 71"/>
              <a:gd name="T8" fmla="*/ 0 w 71"/>
              <a:gd name="T9" fmla="*/ 71 h 71"/>
              <a:gd name="T10" fmla="*/ 44 w 71"/>
              <a:gd name="T11" fmla="*/ 44 h 71"/>
              <a:gd name="T12" fmla="*/ 9 w 71"/>
              <a:gd name="T13" fmla="*/ 62 h 71"/>
              <a:gd name="T14" fmla="*/ 26 w 71"/>
              <a:gd name="T15" fmla="*/ 27 h 71"/>
              <a:gd name="T16" fmla="*/ 44 w 71"/>
              <a:gd name="T17" fmla="*/ 4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71">
                <a:moveTo>
                  <a:pt x="0" y="71"/>
                </a:moveTo>
                <a:lnTo>
                  <a:pt x="48" y="49"/>
                </a:lnTo>
                <a:lnTo>
                  <a:pt x="71" y="0"/>
                </a:lnTo>
                <a:lnTo>
                  <a:pt x="22" y="22"/>
                </a:lnTo>
                <a:lnTo>
                  <a:pt x="0" y="71"/>
                </a:lnTo>
                <a:close/>
                <a:moveTo>
                  <a:pt x="44" y="44"/>
                </a:moveTo>
                <a:lnTo>
                  <a:pt x="9" y="62"/>
                </a:lnTo>
                <a:lnTo>
                  <a:pt x="26" y="27"/>
                </a:lnTo>
                <a:lnTo>
                  <a:pt x="44" y="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2" name="Freeform 55"/>
          <p:cNvSpPr>
            <a:spLocks noEditPoints="1"/>
          </p:cNvSpPr>
          <p:nvPr/>
        </p:nvSpPr>
        <p:spPr bwMode="auto">
          <a:xfrm>
            <a:off x="6688138" y="1936750"/>
            <a:ext cx="327025" cy="33020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79 w 144"/>
              <a:gd name="T11" fmla="*/ 129 h 144"/>
              <a:gd name="T12" fmla="*/ 79 w 144"/>
              <a:gd name="T13" fmla="*/ 108 h 144"/>
              <a:gd name="T14" fmla="*/ 65 w 144"/>
              <a:gd name="T15" fmla="*/ 108 h 144"/>
              <a:gd name="T16" fmla="*/ 65 w 144"/>
              <a:gd name="T17" fmla="*/ 129 h 144"/>
              <a:gd name="T18" fmla="*/ 15 w 144"/>
              <a:gd name="T19" fmla="*/ 79 h 144"/>
              <a:gd name="T20" fmla="*/ 36 w 144"/>
              <a:gd name="T21" fmla="*/ 79 h 144"/>
              <a:gd name="T22" fmla="*/ 36 w 144"/>
              <a:gd name="T23" fmla="*/ 65 h 144"/>
              <a:gd name="T24" fmla="*/ 15 w 144"/>
              <a:gd name="T25" fmla="*/ 65 h 144"/>
              <a:gd name="T26" fmla="*/ 65 w 144"/>
              <a:gd name="T27" fmla="*/ 15 h 144"/>
              <a:gd name="T28" fmla="*/ 65 w 144"/>
              <a:gd name="T29" fmla="*/ 36 h 144"/>
              <a:gd name="T30" fmla="*/ 79 w 144"/>
              <a:gd name="T31" fmla="*/ 36 h 144"/>
              <a:gd name="T32" fmla="*/ 79 w 144"/>
              <a:gd name="T33" fmla="*/ 15 h 144"/>
              <a:gd name="T34" fmla="*/ 129 w 144"/>
              <a:gd name="T35" fmla="*/ 65 h 144"/>
              <a:gd name="T36" fmla="*/ 108 w 144"/>
              <a:gd name="T37" fmla="*/ 65 h 144"/>
              <a:gd name="T38" fmla="*/ 108 w 144"/>
              <a:gd name="T39" fmla="*/ 79 h 144"/>
              <a:gd name="T40" fmla="*/ 129 w 144"/>
              <a:gd name="T41" fmla="*/ 79 h 144"/>
              <a:gd name="T42" fmla="*/ 79 w 144"/>
              <a:gd name="T43" fmla="*/ 12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moveTo>
                  <a:pt x="79" y="129"/>
                </a:moveTo>
                <a:cubicBezTo>
                  <a:pt x="79" y="108"/>
                  <a:pt x="79" y="108"/>
                  <a:pt x="79" y="108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29"/>
                  <a:pt x="65" y="129"/>
                  <a:pt x="65" y="129"/>
                </a:cubicBezTo>
                <a:cubicBezTo>
                  <a:pt x="39" y="126"/>
                  <a:pt x="18" y="105"/>
                  <a:pt x="1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65"/>
                  <a:pt x="36" y="65"/>
                  <a:pt x="36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8" y="39"/>
                  <a:pt x="39" y="18"/>
                  <a:pt x="65" y="15"/>
                </a:cubicBezTo>
                <a:cubicBezTo>
                  <a:pt x="65" y="36"/>
                  <a:pt x="65" y="36"/>
                  <a:pt x="65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5" y="18"/>
                  <a:pt x="126" y="39"/>
                  <a:pt x="129" y="65"/>
                </a:cubicBezTo>
                <a:cubicBezTo>
                  <a:pt x="108" y="65"/>
                  <a:pt x="108" y="65"/>
                  <a:pt x="108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29" y="79"/>
                  <a:pt x="129" y="79"/>
                  <a:pt x="129" y="79"/>
                </a:cubicBezTo>
                <a:cubicBezTo>
                  <a:pt x="126" y="105"/>
                  <a:pt x="105" y="126"/>
                  <a:pt x="79" y="12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3" name="Freeform 56"/>
          <p:cNvSpPr/>
          <p:nvPr/>
        </p:nvSpPr>
        <p:spPr bwMode="auto">
          <a:xfrm>
            <a:off x="7448550" y="2027238"/>
            <a:ext cx="61913" cy="146050"/>
          </a:xfrm>
          <a:custGeom>
            <a:avLst/>
            <a:gdLst>
              <a:gd name="T0" fmla="*/ 21 w 28"/>
              <a:gd name="T1" fmla="*/ 31 h 65"/>
              <a:gd name="T2" fmla="*/ 21 w 28"/>
              <a:gd name="T3" fmla="*/ 0 h 65"/>
              <a:gd name="T4" fmla="*/ 7 w 28"/>
              <a:gd name="T5" fmla="*/ 0 h 65"/>
              <a:gd name="T6" fmla="*/ 7 w 28"/>
              <a:gd name="T7" fmla="*/ 31 h 65"/>
              <a:gd name="T8" fmla="*/ 0 w 28"/>
              <a:gd name="T9" fmla="*/ 43 h 65"/>
              <a:gd name="T10" fmla="*/ 7 w 28"/>
              <a:gd name="T11" fmla="*/ 56 h 65"/>
              <a:gd name="T12" fmla="*/ 7 w 28"/>
              <a:gd name="T13" fmla="*/ 65 h 65"/>
              <a:gd name="T14" fmla="*/ 21 w 28"/>
              <a:gd name="T15" fmla="*/ 65 h 65"/>
              <a:gd name="T16" fmla="*/ 21 w 28"/>
              <a:gd name="T17" fmla="*/ 56 h 65"/>
              <a:gd name="T18" fmla="*/ 28 w 28"/>
              <a:gd name="T19" fmla="*/ 43 h 65"/>
              <a:gd name="T20" fmla="*/ 21 w 28"/>
              <a:gd name="T21" fmla="*/ 31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65">
                <a:moveTo>
                  <a:pt x="21" y="31"/>
                </a:moveTo>
                <a:cubicBezTo>
                  <a:pt x="21" y="0"/>
                  <a:pt x="21" y="0"/>
                  <a:pt x="21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31"/>
                  <a:pt x="7" y="31"/>
                  <a:pt x="7" y="31"/>
                </a:cubicBezTo>
                <a:cubicBezTo>
                  <a:pt x="3" y="33"/>
                  <a:pt x="0" y="38"/>
                  <a:pt x="0" y="43"/>
                </a:cubicBezTo>
                <a:cubicBezTo>
                  <a:pt x="0" y="49"/>
                  <a:pt x="3" y="53"/>
                  <a:pt x="7" y="56"/>
                </a:cubicBezTo>
                <a:cubicBezTo>
                  <a:pt x="7" y="65"/>
                  <a:pt x="7" y="65"/>
                  <a:pt x="7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56"/>
                  <a:pt x="21" y="56"/>
                  <a:pt x="21" y="56"/>
                </a:cubicBezTo>
                <a:cubicBezTo>
                  <a:pt x="25" y="53"/>
                  <a:pt x="28" y="49"/>
                  <a:pt x="28" y="43"/>
                </a:cubicBezTo>
                <a:cubicBezTo>
                  <a:pt x="28" y="38"/>
                  <a:pt x="25" y="33"/>
                  <a:pt x="21" y="3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4" name="Freeform 57"/>
          <p:cNvSpPr>
            <a:spLocks noEditPoints="1"/>
          </p:cNvSpPr>
          <p:nvPr/>
        </p:nvSpPr>
        <p:spPr bwMode="auto">
          <a:xfrm>
            <a:off x="7300913" y="1878013"/>
            <a:ext cx="358775" cy="428625"/>
          </a:xfrm>
          <a:custGeom>
            <a:avLst/>
            <a:gdLst>
              <a:gd name="T0" fmla="*/ 142 w 158"/>
              <a:gd name="T1" fmla="*/ 61 h 188"/>
              <a:gd name="T2" fmla="*/ 158 w 158"/>
              <a:gd name="T3" fmla="*/ 45 h 188"/>
              <a:gd name="T4" fmla="*/ 143 w 158"/>
              <a:gd name="T5" fmla="*/ 30 h 188"/>
              <a:gd name="T6" fmla="*/ 127 w 158"/>
              <a:gd name="T7" fmla="*/ 45 h 188"/>
              <a:gd name="T8" fmla="*/ 86 w 158"/>
              <a:gd name="T9" fmla="*/ 30 h 188"/>
              <a:gd name="T10" fmla="*/ 86 w 158"/>
              <a:gd name="T11" fmla="*/ 15 h 188"/>
              <a:gd name="T12" fmla="*/ 93 w 158"/>
              <a:gd name="T13" fmla="*/ 15 h 188"/>
              <a:gd name="T14" fmla="*/ 93 w 158"/>
              <a:gd name="T15" fmla="*/ 0 h 188"/>
              <a:gd name="T16" fmla="*/ 65 w 158"/>
              <a:gd name="T17" fmla="*/ 0 h 188"/>
              <a:gd name="T18" fmla="*/ 65 w 158"/>
              <a:gd name="T19" fmla="*/ 15 h 188"/>
              <a:gd name="T20" fmla="*/ 72 w 158"/>
              <a:gd name="T21" fmla="*/ 15 h 188"/>
              <a:gd name="T22" fmla="*/ 72 w 158"/>
              <a:gd name="T23" fmla="*/ 30 h 188"/>
              <a:gd name="T24" fmla="*/ 0 w 158"/>
              <a:gd name="T25" fmla="*/ 108 h 188"/>
              <a:gd name="T26" fmla="*/ 79 w 158"/>
              <a:gd name="T27" fmla="*/ 188 h 188"/>
              <a:gd name="T28" fmla="*/ 158 w 158"/>
              <a:gd name="T29" fmla="*/ 108 h 188"/>
              <a:gd name="T30" fmla="*/ 142 w 158"/>
              <a:gd name="T31" fmla="*/ 61 h 188"/>
              <a:gd name="T32" fmla="*/ 79 w 158"/>
              <a:gd name="T33" fmla="*/ 173 h 188"/>
              <a:gd name="T34" fmla="*/ 14 w 158"/>
              <a:gd name="T35" fmla="*/ 108 h 188"/>
              <a:gd name="T36" fmla="*/ 79 w 158"/>
              <a:gd name="T37" fmla="*/ 44 h 188"/>
              <a:gd name="T38" fmla="*/ 144 w 158"/>
              <a:gd name="T39" fmla="*/ 108 h 188"/>
              <a:gd name="T40" fmla="*/ 79 w 158"/>
              <a:gd name="T41" fmla="*/ 173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8" h="188">
                <a:moveTo>
                  <a:pt x="142" y="61"/>
                </a:moveTo>
                <a:cubicBezTo>
                  <a:pt x="158" y="45"/>
                  <a:pt x="158" y="45"/>
                  <a:pt x="158" y="45"/>
                </a:cubicBezTo>
                <a:cubicBezTo>
                  <a:pt x="143" y="30"/>
                  <a:pt x="143" y="30"/>
                  <a:pt x="143" y="30"/>
                </a:cubicBezTo>
                <a:cubicBezTo>
                  <a:pt x="127" y="45"/>
                  <a:pt x="127" y="45"/>
                  <a:pt x="127" y="45"/>
                </a:cubicBezTo>
                <a:cubicBezTo>
                  <a:pt x="115" y="37"/>
                  <a:pt x="101" y="31"/>
                  <a:pt x="86" y="30"/>
                </a:cubicBezTo>
                <a:cubicBezTo>
                  <a:pt x="86" y="15"/>
                  <a:pt x="86" y="15"/>
                  <a:pt x="86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3" y="0"/>
                  <a:pt x="93" y="0"/>
                  <a:pt x="9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5"/>
                  <a:pt x="65" y="15"/>
                  <a:pt x="65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0"/>
                  <a:pt x="72" y="30"/>
                  <a:pt x="72" y="30"/>
                </a:cubicBezTo>
                <a:cubicBezTo>
                  <a:pt x="31" y="33"/>
                  <a:pt x="0" y="67"/>
                  <a:pt x="0" y="108"/>
                </a:cubicBezTo>
                <a:cubicBezTo>
                  <a:pt x="0" y="152"/>
                  <a:pt x="35" y="188"/>
                  <a:pt x="79" y="188"/>
                </a:cubicBezTo>
                <a:cubicBezTo>
                  <a:pt x="123" y="188"/>
                  <a:pt x="158" y="152"/>
                  <a:pt x="158" y="108"/>
                </a:cubicBezTo>
                <a:cubicBezTo>
                  <a:pt x="158" y="90"/>
                  <a:pt x="152" y="74"/>
                  <a:pt x="142" y="61"/>
                </a:cubicBezTo>
                <a:moveTo>
                  <a:pt x="79" y="173"/>
                </a:moveTo>
                <a:cubicBezTo>
                  <a:pt x="43" y="173"/>
                  <a:pt x="14" y="144"/>
                  <a:pt x="14" y="108"/>
                </a:cubicBezTo>
                <a:cubicBezTo>
                  <a:pt x="14" y="73"/>
                  <a:pt x="43" y="44"/>
                  <a:pt x="79" y="44"/>
                </a:cubicBezTo>
                <a:cubicBezTo>
                  <a:pt x="115" y="44"/>
                  <a:pt x="144" y="73"/>
                  <a:pt x="144" y="108"/>
                </a:cubicBezTo>
                <a:cubicBezTo>
                  <a:pt x="144" y="144"/>
                  <a:pt x="115" y="173"/>
                  <a:pt x="79" y="17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5" name="Freeform 58"/>
          <p:cNvSpPr/>
          <p:nvPr/>
        </p:nvSpPr>
        <p:spPr bwMode="auto">
          <a:xfrm>
            <a:off x="995363" y="2520950"/>
            <a:ext cx="134937" cy="204788"/>
          </a:xfrm>
          <a:custGeom>
            <a:avLst/>
            <a:gdLst>
              <a:gd name="T0" fmla="*/ 37 w 53"/>
              <a:gd name="T1" fmla="*/ 48 h 80"/>
              <a:gd name="T2" fmla="*/ 37 w 53"/>
              <a:gd name="T3" fmla="*/ 0 h 80"/>
              <a:gd name="T4" fmla="*/ 16 w 53"/>
              <a:gd name="T5" fmla="*/ 0 h 80"/>
              <a:gd name="T6" fmla="*/ 16 w 53"/>
              <a:gd name="T7" fmla="*/ 48 h 80"/>
              <a:gd name="T8" fmla="*/ 0 w 53"/>
              <a:gd name="T9" fmla="*/ 48 h 80"/>
              <a:gd name="T10" fmla="*/ 27 w 53"/>
              <a:gd name="T11" fmla="*/ 80 h 80"/>
              <a:gd name="T12" fmla="*/ 53 w 53"/>
              <a:gd name="T13" fmla="*/ 48 h 80"/>
              <a:gd name="T14" fmla="*/ 37 w 53"/>
              <a:gd name="T15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80">
                <a:moveTo>
                  <a:pt x="37" y="48"/>
                </a:moveTo>
                <a:lnTo>
                  <a:pt x="37" y="0"/>
                </a:lnTo>
                <a:lnTo>
                  <a:pt x="16" y="0"/>
                </a:lnTo>
                <a:lnTo>
                  <a:pt x="16" y="48"/>
                </a:lnTo>
                <a:lnTo>
                  <a:pt x="0" y="48"/>
                </a:lnTo>
                <a:lnTo>
                  <a:pt x="27" y="80"/>
                </a:lnTo>
                <a:lnTo>
                  <a:pt x="53" y="48"/>
                </a:lnTo>
                <a:lnTo>
                  <a:pt x="37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6" name="Freeform 59"/>
          <p:cNvSpPr/>
          <p:nvPr/>
        </p:nvSpPr>
        <p:spPr bwMode="auto">
          <a:xfrm>
            <a:off x="900113" y="2549525"/>
            <a:ext cx="325437" cy="300038"/>
          </a:xfrm>
          <a:custGeom>
            <a:avLst/>
            <a:gdLst>
              <a:gd name="T0" fmla="*/ 99 w 127"/>
              <a:gd name="T1" fmla="*/ 0 h 117"/>
              <a:gd name="T2" fmla="*/ 85 w 127"/>
              <a:gd name="T3" fmla="*/ 0 h 117"/>
              <a:gd name="T4" fmla="*/ 85 w 127"/>
              <a:gd name="T5" fmla="*/ 10 h 117"/>
              <a:gd name="T6" fmla="*/ 92 w 127"/>
              <a:gd name="T7" fmla="*/ 10 h 117"/>
              <a:gd name="T8" fmla="*/ 116 w 127"/>
              <a:gd name="T9" fmla="*/ 63 h 117"/>
              <a:gd name="T10" fmla="*/ 88 w 127"/>
              <a:gd name="T11" fmla="*/ 63 h 117"/>
              <a:gd name="T12" fmla="*/ 77 w 127"/>
              <a:gd name="T13" fmla="*/ 79 h 117"/>
              <a:gd name="T14" fmla="*/ 50 w 127"/>
              <a:gd name="T15" fmla="*/ 79 h 117"/>
              <a:gd name="T16" fmla="*/ 40 w 127"/>
              <a:gd name="T17" fmla="*/ 63 h 117"/>
              <a:gd name="T18" fmla="*/ 12 w 127"/>
              <a:gd name="T19" fmla="*/ 63 h 117"/>
              <a:gd name="T20" fmla="*/ 35 w 127"/>
              <a:gd name="T21" fmla="*/ 10 h 117"/>
              <a:gd name="T22" fmla="*/ 43 w 127"/>
              <a:gd name="T23" fmla="*/ 10 h 117"/>
              <a:gd name="T24" fmla="*/ 43 w 127"/>
              <a:gd name="T25" fmla="*/ 0 h 117"/>
              <a:gd name="T26" fmla="*/ 28 w 127"/>
              <a:gd name="T27" fmla="*/ 0 h 117"/>
              <a:gd name="T28" fmla="*/ 0 w 127"/>
              <a:gd name="T29" fmla="*/ 63 h 117"/>
              <a:gd name="T30" fmla="*/ 0 w 127"/>
              <a:gd name="T31" fmla="*/ 117 h 117"/>
              <a:gd name="T32" fmla="*/ 127 w 127"/>
              <a:gd name="T33" fmla="*/ 117 h 117"/>
              <a:gd name="T34" fmla="*/ 127 w 127"/>
              <a:gd name="T35" fmla="*/ 63 h 117"/>
              <a:gd name="T36" fmla="*/ 99 w 127"/>
              <a:gd name="T3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7" h="117">
                <a:moveTo>
                  <a:pt x="99" y="0"/>
                </a:moveTo>
                <a:lnTo>
                  <a:pt x="85" y="0"/>
                </a:lnTo>
                <a:lnTo>
                  <a:pt x="85" y="10"/>
                </a:lnTo>
                <a:lnTo>
                  <a:pt x="92" y="10"/>
                </a:lnTo>
                <a:lnTo>
                  <a:pt x="116" y="63"/>
                </a:lnTo>
                <a:lnTo>
                  <a:pt x="88" y="63"/>
                </a:lnTo>
                <a:lnTo>
                  <a:pt x="77" y="79"/>
                </a:lnTo>
                <a:lnTo>
                  <a:pt x="50" y="79"/>
                </a:lnTo>
                <a:lnTo>
                  <a:pt x="40" y="63"/>
                </a:lnTo>
                <a:lnTo>
                  <a:pt x="12" y="63"/>
                </a:lnTo>
                <a:lnTo>
                  <a:pt x="35" y="10"/>
                </a:lnTo>
                <a:lnTo>
                  <a:pt x="43" y="10"/>
                </a:lnTo>
                <a:lnTo>
                  <a:pt x="43" y="0"/>
                </a:lnTo>
                <a:lnTo>
                  <a:pt x="28" y="0"/>
                </a:lnTo>
                <a:lnTo>
                  <a:pt x="0" y="63"/>
                </a:lnTo>
                <a:lnTo>
                  <a:pt x="0" y="117"/>
                </a:lnTo>
                <a:lnTo>
                  <a:pt x="127" y="117"/>
                </a:lnTo>
                <a:lnTo>
                  <a:pt x="127" y="63"/>
                </a:lnTo>
                <a:lnTo>
                  <a:pt x="9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7" name="Freeform 60"/>
          <p:cNvSpPr/>
          <p:nvPr/>
        </p:nvSpPr>
        <p:spPr bwMode="auto">
          <a:xfrm>
            <a:off x="1593850" y="2584450"/>
            <a:ext cx="304800" cy="127000"/>
          </a:xfrm>
          <a:custGeom>
            <a:avLst/>
            <a:gdLst>
              <a:gd name="T0" fmla="*/ 67 w 134"/>
              <a:gd name="T1" fmla="*/ 56 h 56"/>
              <a:gd name="T2" fmla="*/ 134 w 134"/>
              <a:gd name="T3" fmla="*/ 0 h 56"/>
              <a:gd name="T4" fmla="*/ 133 w 134"/>
              <a:gd name="T5" fmla="*/ 0 h 56"/>
              <a:gd name="T6" fmla="*/ 1 w 134"/>
              <a:gd name="T7" fmla="*/ 0 h 56"/>
              <a:gd name="T8" fmla="*/ 0 w 134"/>
              <a:gd name="T9" fmla="*/ 0 h 56"/>
              <a:gd name="T10" fmla="*/ 67 w 134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4" h="56">
                <a:moveTo>
                  <a:pt x="67" y="56"/>
                </a:move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lnTo>
                  <a:pt x="67" y="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8" name="Freeform 61"/>
          <p:cNvSpPr/>
          <p:nvPr/>
        </p:nvSpPr>
        <p:spPr bwMode="auto">
          <a:xfrm>
            <a:off x="1801813" y="2592388"/>
            <a:ext cx="107950" cy="198437"/>
          </a:xfrm>
          <a:custGeom>
            <a:avLst/>
            <a:gdLst>
              <a:gd name="T0" fmla="*/ 48 w 48"/>
              <a:gd name="T1" fmla="*/ 2 h 87"/>
              <a:gd name="T2" fmla="*/ 48 w 48"/>
              <a:gd name="T3" fmla="*/ 0 h 87"/>
              <a:gd name="T4" fmla="*/ 0 w 48"/>
              <a:gd name="T5" fmla="*/ 40 h 87"/>
              <a:gd name="T6" fmla="*/ 48 w 48"/>
              <a:gd name="T7" fmla="*/ 87 h 87"/>
              <a:gd name="T8" fmla="*/ 48 w 48"/>
              <a:gd name="T9" fmla="*/ 86 h 87"/>
              <a:gd name="T10" fmla="*/ 48 w 48"/>
              <a:gd name="T11" fmla="*/ 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48" y="2"/>
                </a:moveTo>
                <a:cubicBezTo>
                  <a:pt x="48" y="1"/>
                  <a:pt x="48" y="1"/>
                  <a:pt x="48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7"/>
                  <a:pt x="48" y="87"/>
                  <a:pt x="48" y="86"/>
                </a:cubicBezTo>
                <a:lnTo>
                  <a:pt x="48" y="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09" name="Freeform 62"/>
          <p:cNvSpPr/>
          <p:nvPr/>
        </p:nvSpPr>
        <p:spPr bwMode="auto">
          <a:xfrm>
            <a:off x="1582738" y="2592388"/>
            <a:ext cx="107950" cy="198437"/>
          </a:xfrm>
          <a:custGeom>
            <a:avLst/>
            <a:gdLst>
              <a:gd name="T0" fmla="*/ 0 w 48"/>
              <a:gd name="T1" fmla="*/ 0 h 87"/>
              <a:gd name="T2" fmla="*/ 0 w 48"/>
              <a:gd name="T3" fmla="*/ 2 h 87"/>
              <a:gd name="T4" fmla="*/ 0 w 48"/>
              <a:gd name="T5" fmla="*/ 86 h 87"/>
              <a:gd name="T6" fmla="*/ 0 w 48"/>
              <a:gd name="T7" fmla="*/ 87 h 87"/>
              <a:gd name="T8" fmla="*/ 48 w 48"/>
              <a:gd name="T9" fmla="*/ 40 h 87"/>
              <a:gd name="T10" fmla="*/ 0 w 48"/>
              <a:gd name="T1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87">
                <a:moveTo>
                  <a:pt x="0" y="0"/>
                </a:moveTo>
                <a:cubicBezTo>
                  <a:pt x="0" y="1"/>
                  <a:pt x="0" y="1"/>
                  <a:pt x="0" y="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0" y="87"/>
                </a:cubicBezTo>
                <a:cubicBezTo>
                  <a:pt x="48" y="40"/>
                  <a:pt x="48" y="40"/>
                  <a:pt x="48" y="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0" name="Freeform 63"/>
          <p:cNvSpPr/>
          <p:nvPr/>
        </p:nvSpPr>
        <p:spPr bwMode="auto">
          <a:xfrm>
            <a:off x="1593850" y="2692400"/>
            <a:ext cx="304800" cy="111125"/>
          </a:xfrm>
          <a:custGeom>
            <a:avLst/>
            <a:gdLst>
              <a:gd name="T0" fmla="*/ 86 w 134"/>
              <a:gd name="T1" fmla="*/ 0 h 48"/>
              <a:gd name="T2" fmla="*/ 69 w 134"/>
              <a:gd name="T3" fmla="*/ 14 h 48"/>
              <a:gd name="T4" fmla="*/ 67 w 134"/>
              <a:gd name="T5" fmla="*/ 15 h 48"/>
              <a:gd name="T6" fmla="*/ 65 w 134"/>
              <a:gd name="T7" fmla="*/ 14 h 48"/>
              <a:gd name="T8" fmla="*/ 48 w 134"/>
              <a:gd name="T9" fmla="*/ 0 h 48"/>
              <a:gd name="T10" fmla="*/ 0 w 134"/>
              <a:gd name="T11" fmla="*/ 48 h 48"/>
              <a:gd name="T12" fmla="*/ 1 w 134"/>
              <a:gd name="T13" fmla="*/ 48 h 48"/>
              <a:gd name="T14" fmla="*/ 133 w 134"/>
              <a:gd name="T15" fmla="*/ 48 h 48"/>
              <a:gd name="T16" fmla="*/ 134 w 134"/>
              <a:gd name="T17" fmla="*/ 48 h 48"/>
              <a:gd name="T18" fmla="*/ 86 w 134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" h="48">
                <a:moveTo>
                  <a:pt x="86" y="0"/>
                </a:moveTo>
                <a:cubicBezTo>
                  <a:pt x="69" y="14"/>
                  <a:pt x="69" y="14"/>
                  <a:pt x="69" y="14"/>
                </a:cubicBezTo>
                <a:cubicBezTo>
                  <a:pt x="68" y="15"/>
                  <a:pt x="68" y="15"/>
                  <a:pt x="67" y="15"/>
                </a:cubicBezTo>
                <a:cubicBezTo>
                  <a:pt x="66" y="15"/>
                  <a:pt x="66" y="15"/>
                  <a:pt x="6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1" y="48"/>
                </a:cubicBezTo>
                <a:cubicBezTo>
                  <a:pt x="133" y="48"/>
                  <a:pt x="133" y="48"/>
                  <a:pt x="133" y="48"/>
                </a:cubicBezTo>
                <a:cubicBezTo>
                  <a:pt x="134" y="48"/>
                  <a:pt x="134" y="48"/>
                  <a:pt x="134" y="48"/>
                </a:cubicBezTo>
                <a:lnTo>
                  <a:pt x="8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2297113" y="2546350"/>
            <a:ext cx="298450" cy="298450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2" name="Oval 65"/>
          <p:cNvSpPr>
            <a:spLocks noChangeArrowheads="1"/>
          </p:cNvSpPr>
          <p:nvPr/>
        </p:nvSpPr>
        <p:spPr bwMode="auto">
          <a:xfrm>
            <a:off x="3032125" y="2662238"/>
            <a:ext cx="53975" cy="539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3" name="Freeform 66"/>
          <p:cNvSpPr>
            <a:spLocks noEditPoints="1"/>
          </p:cNvSpPr>
          <p:nvPr/>
        </p:nvSpPr>
        <p:spPr bwMode="auto">
          <a:xfrm>
            <a:off x="2897188" y="2579688"/>
            <a:ext cx="325437" cy="219075"/>
          </a:xfrm>
          <a:custGeom>
            <a:avLst/>
            <a:gdLst>
              <a:gd name="T0" fmla="*/ 72 w 144"/>
              <a:gd name="T1" fmla="*/ 0 h 96"/>
              <a:gd name="T2" fmla="*/ 0 w 144"/>
              <a:gd name="T3" fmla="*/ 48 h 96"/>
              <a:gd name="T4" fmla="*/ 72 w 144"/>
              <a:gd name="T5" fmla="*/ 96 h 96"/>
              <a:gd name="T6" fmla="*/ 144 w 144"/>
              <a:gd name="T7" fmla="*/ 48 h 96"/>
              <a:gd name="T8" fmla="*/ 72 w 144"/>
              <a:gd name="T9" fmla="*/ 0 h 96"/>
              <a:gd name="T10" fmla="*/ 72 w 144"/>
              <a:gd name="T11" fmla="*/ 78 h 96"/>
              <a:gd name="T12" fmla="*/ 42 w 144"/>
              <a:gd name="T13" fmla="*/ 48 h 96"/>
              <a:gd name="T14" fmla="*/ 72 w 144"/>
              <a:gd name="T15" fmla="*/ 18 h 96"/>
              <a:gd name="T16" fmla="*/ 102 w 144"/>
              <a:gd name="T17" fmla="*/ 48 h 96"/>
              <a:gd name="T18" fmla="*/ 72 w 144"/>
              <a:gd name="T1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4" name="Oval 67"/>
          <p:cNvSpPr>
            <a:spLocks noChangeArrowheads="1"/>
          </p:cNvSpPr>
          <p:nvPr/>
        </p:nvSpPr>
        <p:spPr bwMode="auto">
          <a:xfrm>
            <a:off x="3606800" y="2651125"/>
            <a:ext cx="53975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5" name="Freeform 68"/>
          <p:cNvSpPr>
            <a:spLocks noEditPoints="1"/>
          </p:cNvSpPr>
          <p:nvPr/>
        </p:nvSpPr>
        <p:spPr bwMode="auto">
          <a:xfrm>
            <a:off x="3524250" y="2571750"/>
            <a:ext cx="219075" cy="219075"/>
          </a:xfrm>
          <a:custGeom>
            <a:avLst/>
            <a:gdLst>
              <a:gd name="T0" fmla="*/ 48 w 96"/>
              <a:gd name="T1" fmla="*/ 18 h 96"/>
              <a:gd name="T2" fmla="*/ 78 w 96"/>
              <a:gd name="T3" fmla="*/ 48 h 96"/>
              <a:gd name="T4" fmla="*/ 48 w 96"/>
              <a:gd name="T5" fmla="*/ 78 h 96"/>
              <a:gd name="T6" fmla="*/ 18 w 96"/>
              <a:gd name="T7" fmla="*/ 48 h 96"/>
              <a:gd name="T8" fmla="*/ 48 w 96"/>
              <a:gd name="T9" fmla="*/ 18 h 96"/>
              <a:gd name="T10" fmla="*/ 48 w 96"/>
              <a:gd name="T11" fmla="*/ 0 h 96"/>
              <a:gd name="T12" fmla="*/ 0 w 96"/>
              <a:gd name="T13" fmla="*/ 48 h 96"/>
              <a:gd name="T14" fmla="*/ 48 w 96"/>
              <a:gd name="T15" fmla="*/ 96 h 96"/>
              <a:gd name="T16" fmla="*/ 96 w 96"/>
              <a:gd name="T17" fmla="*/ 48 h 96"/>
              <a:gd name="T18" fmla="*/ 48 w 96"/>
              <a:gd name="T1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96">
                <a:moveTo>
                  <a:pt x="48" y="18"/>
                </a:moveTo>
                <a:cubicBezTo>
                  <a:pt x="65" y="18"/>
                  <a:pt x="78" y="31"/>
                  <a:pt x="78" y="48"/>
                </a:cubicBezTo>
                <a:cubicBezTo>
                  <a:pt x="78" y="65"/>
                  <a:pt x="65" y="78"/>
                  <a:pt x="48" y="78"/>
                </a:cubicBezTo>
                <a:cubicBezTo>
                  <a:pt x="31" y="78"/>
                  <a:pt x="18" y="65"/>
                  <a:pt x="18" y="48"/>
                </a:cubicBezTo>
                <a:cubicBezTo>
                  <a:pt x="18" y="31"/>
                  <a:pt x="31" y="18"/>
                  <a:pt x="48" y="18"/>
                </a:cubicBezTo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75"/>
                  <a:pt x="21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cubicBezTo>
                  <a:pt x="96" y="21"/>
                  <a:pt x="75" y="0"/>
                  <a:pt x="48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6" name="Freeform 69"/>
          <p:cNvSpPr>
            <a:spLocks noEditPoints="1"/>
          </p:cNvSpPr>
          <p:nvPr/>
        </p:nvSpPr>
        <p:spPr bwMode="auto">
          <a:xfrm>
            <a:off x="3443288" y="2489200"/>
            <a:ext cx="382587" cy="381000"/>
          </a:xfrm>
          <a:custGeom>
            <a:avLst/>
            <a:gdLst>
              <a:gd name="T0" fmla="*/ 84 w 168"/>
              <a:gd name="T1" fmla="*/ 18 h 168"/>
              <a:gd name="T2" fmla="*/ 150 w 168"/>
              <a:gd name="T3" fmla="*/ 84 h 168"/>
              <a:gd name="T4" fmla="*/ 84 w 168"/>
              <a:gd name="T5" fmla="*/ 150 h 168"/>
              <a:gd name="T6" fmla="*/ 18 w 168"/>
              <a:gd name="T7" fmla="*/ 84 h 168"/>
              <a:gd name="T8" fmla="*/ 84 w 168"/>
              <a:gd name="T9" fmla="*/ 18 h 168"/>
              <a:gd name="T10" fmla="*/ 84 w 168"/>
              <a:gd name="T11" fmla="*/ 0 h 168"/>
              <a:gd name="T12" fmla="*/ 0 w 168"/>
              <a:gd name="T13" fmla="*/ 84 h 168"/>
              <a:gd name="T14" fmla="*/ 84 w 168"/>
              <a:gd name="T15" fmla="*/ 168 h 168"/>
              <a:gd name="T16" fmla="*/ 168 w 168"/>
              <a:gd name="T17" fmla="*/ 84 h 168"/>
              <a:gd name="T18" fmla="*/ 84 w 168"/>
              <a:gd name="T1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8" h="168">
                <a:moveTo>
                  <a:pt x="84" y="18"/>
                </a:moveTo>
                <a:cubicBezTo>
                  <a:pt x="120" y="18"/>
                  <a:pt x="150" y="48"/>
                  <a:pt x="150" y="84"/>
                </a:cubicBezTo>
                <a:cubicBezTo>
                  <a:pt x="150" y="120"/>
                  <a:pt x="120" y="150"/>
                  <a:pt x="84" y="150"/>
                </a:cubicBezTo>
                <a:cubicBezTo>
                  <a:pt x="48" y="150"/>
                  <a:pt x="18" y="120"/>
                  <a:pt x="18" y="84"/>
                </a:cubicBezTo>
                <a:cubicBezTo>
                  <a:pt x="18" y="48"/>
                  <a:pt x="48" y="18"/>
                  <a:pt x="84" y="18"/>
                </a:cubicBezTo>
                <a:moveTo>
                  <a:pt x="84" y="0"/>
                </a:moveTo>
                <a:cubicBezTo>
                  <a:pt x="38" y="0"/>
                  <a:pt x="0" y="38"/>
                  <a:pt x="0" y="84"/>
                </a:cubicBezTo>
                <a:cubicBezTo>
                  <a:pt x="0" y="130"/>
                  <a:pt x="38" y="168"/>
                  <a:pt x="84" y="168"/>
                </a:cubicBezTo>
                <a:cubicBezTo>
                  <a:pt x="130" y="168"/>
                  <a:pt x="168" y="130"/>
                  <a:pt x="168" y="84"/>
                </a:cubicBezTo>
                <a:cubicBezTo>
                  <a:pt x="168" y="38"/>
                  <a:pt x="130" y="0"/>
                  <a:pt x="8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7" name="Freeform 70"/>
          <p:cNvSpPr/>
          <p:nvPr/>
        </p:nvSpPr>
        <p:spPr bwMode="auto">
          <a:xfrm>
            <a:off x="4121150" y="2513013"/>
            <a:ext cx="354013" cy="336550"/>
          </a:xfrm>
          <a:custGeom>
            <a:avLst/>
            <a:gdLst>
              <a:gd name="T0" fmla="*/ 69 w 138"/>
              <a:gd name="T1" fmla="*/ 0 h 131"/>
              <a:gd name="T2" fmla="*/ 86 w 138"/>
              <a:gd name="T3" fmla="*/ 48 h 131"/>
              <a:gd name="T4" fmla="*/ 138 w 138"/>
              <a:gd name="T5" fmla="*/ 49 h 131"/>
              <a:gd name="T6" fmla="*/ 96 w 138"/>
              <a:gd name="T7" fmla="*/ 81 h 131"/>
              <a:gd name="T8" fmla="*/ 111 w 138"/>
              <a:gd name="T9" fmla="*/ 131 h 131"/>
              <a:gd name="T10" fmla="*/ 69 w 138"/>
              <a:gd name="T11" fmla="*/ 101 h 131"/>
              <a:gd name="T12" fmla="*/ 26 w 138"/>
              <a:gd name="T13" fmla="*/ 131 h 131"/>
              <a:gd name="T14" fmla="*/ 41 w 138"/>
              <a:gd name="T15" fmla="*/ 81 h 131"/>
              <a:gd name="T16" fmla="*/ 0 w 138"/>
              <a:gd name="T17" fmla="*/ 49 h 131"/>
              <a:gd name="T18" fmla="*/ 52 w 138"/>
              <a:gd name="T19" fmla="*/ 48 h 131"/>
              <a:gd name="T20" fmla="*/ 69 w 138"/>
              <a:gd name="T21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31">
                <a:moveTo>
                  <a:pt x="69" y="0"/>
                </a:moveTo>
                <a:lnTo>
                  <a:pt x="86" y="48"/>
                </a:lnTo>
                <a:lnTo>
                  <a:pt x="138" y="49"/>
                </a:lnTo>
                <a:lnTo>
                  <a:pt x="96" y="81"/>
                </a:lnTo>
                <a:lnTo>
                  <a:pt x="111" y="131"/>
                </a:lnTo>
                <a:lnTo>
                  <a:pt x="69" y="101"/>
                </a:lnTo>
                <a:lnTo>
                  <a:pt x="26" y="131"/>
                </a:lnTo>
                <a:lnTo>
                  <a:pt x="41" y="81"/>
                </a:lnTo>
                <a:lnTo>
                  <a:pt x="0" y="49"/>
                </a:lnTo>
                <a:lnTo>
                  <a:pt x="52" y="48"/>
                </a:lnTo>
                <a:lnTo>
                  <a:pt x="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8" name="Oval 71"/>
          <p:cNvSpPr>
            <a:spLocks noChangeArrowheads="1"/>
          </p:cNvSpPr>
          <p:nvPr/>
        </p:nvSpPr>
        <p:spPr bwMode="auto">
          <a:xfrm>
            <a:off x="4899025" y="2738438"/>
            <a:ext cx="65088" cy="650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9" name="Freeform 72"/>
          <p:cNvSpPr>
            <a:spLocks noEditPoints="1"/>
          </p:cNvSpPr>
          <p:nvPr/>
        </p:nvSpPr>
        <p:spPr bwMode="auto">
          <a:xfrm>
            <a:off x="4822825" y="2497138"/>
            <a:ext cx="217488" cy="382587"/>
          </a:xfrm>
          <a:custGeom>
            <a:avLst/>
            <a:gdLst>
              <a:gd name="T0" fmla="*/ 84 w 96"/>
              <a:gd name="T1" fmla="*/ 0 h 168"/>
              <a:gd name="T2" fmla="*/ 12 w 96"/>
              <a:gd name="T3" fmla="*/ 0 h 168"/>
              <a:gd name="T4" fmla="*/ 0 w 96"/>
              <a:gd name="T5" fmla="*/ 12 h 168"/>
              <a:gd name="T6" fmla="*/ 0 w 96"/>
              <a:gd name="T7" fmla="*/ 156 h 168"/>
              <a:gd name="T8" fmla="*/ 12 w 96"/>
              <a:gd name="T9" fmla="*/ 168 h 168"/>
              <a:gd name="T10" fmla="*/ 84 w 96"/>
              <a:gd name="T11" fmla="*/ 168 h 168"/>
              <a:gd name="T12" fmla="*/ 96 w 96"/>
              <a:gd name="T13" fmla="*/ 156 h 168"/>
              <a:gd name="T14" fmla="*/ 96 w 96"/>
              <a:gd name="T15" fmla="*/ 12 h 168"/>
              <a:gd name="T16" fmla="*/ 84 w 96"/>
              <a:gd name="T17" fmla="*/ 0 h 168"/>
              <a:gd name="T18" fmla="*/ 48 w 96"/>
              <a:gd name="T19" fmla="*/ 156 h 168"/>
              <a:gd name="T20" fmla="*/ 12 w 96"/>
              <a:gd name="T21" fmla="*/ 120 h 168"/>
              <a:gd name="T22" fmla="*/ 48 w 96"/>
              <a:gd name="T23" fmla="*/ 84 h 168"/>
              <a:gd name="T24" fmla="*/ 84 w 96"/>
              <a:gd name="T25" fmla="*/ 120 h 168"/>
              <a:gd name="T26" fmla="*/ 48 w 96"/>
              <a:gd name="T27" fmla="*/ 156 h 168"/>
              <a:gd name="T28" fmla="*/ 84 w 96"/>
              <a:gd name="T29" fmla="*/ 64 h 168"/>
              <a:gd name="T30" fmla="*/ 76 w 96"/>
              <a:gd name="T31" fmla="*/ 72 h 168"/>
              <a:gd name="T32" fmla="*/ 20 w 96"/>
              <a:gd name="T33" fmla="*/ 72 h 168"/>
              <a:gd name="T34" fmla="*/ 12 w 96"/>
              <a:gd name="T35" fmla="*/ 64 h 168"/>
              <a:gd name="T36" fmla="*/ 12 w 96"/>
              <a:gd name="T37" fmla="*/ 20 h 168"/>
              <a:gd name="T38" fmla="*/ 20 w 96"/>
              <a:gd name="T39" fmla="*/ 12 h 168"/>
              <a:gd name="T40" fmla="*/ 76 w 96"/>
              <a:gd name="T41" fmla="*/ 12 h 168"/>
              <a:gd name="T42" fmla="*/ 84 w 96"/>
              <a:gd name="T43" fmla="*/ 20 h 168"/>
              <a:gd name="T44" fmla="*/ 84 w 96"/>
              <a:gd name="T45" fmla="*/ 6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" h="168"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3"/>
                  <a:pt x="5" y="168"/>
                  <a:pt x="12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91" y="168"/>
                  <a:pt x="96" y="163"/>
                  <a:pt x="96" y="15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5"/>
                  <a:pt x="91" y="0"/>
                  <a:pt x="84" y="0"/>
                </a:cubicBezTo>
                <a:moveTo>
                  <a:pt x="48" y="156"/>
                </a:moveTo>
                <a:cubicBezTo>
                  <a:pt x="28" y="156"/>
                  <a:pt x="12" y="140"/>
                  <a:pt x="12" y="120"/>
                </a:cubicBezTo>
                <a:cubicBezTo>
                  <a:pt x="12" y="100"/>
                  <a:pt x="28" y="84"/>
                  <a:pt x="48" y="84"/>
                </a:cubicBezTo>
                <a:cubicBezTo>
                  <a:pt x="68" y="84"/>
                  <a:pt x="84" y="100"/>
                  <a:pt x="84" y="120"/>
                </a:cubicBezTo>
                <a:cubicBezTo>
                  <a:pt x="84" y="140"/>
                  <a:pt x="68" y="156"/>
                  <a:pt x="48" y="156"/>
                </a:cubicBezTo>
                <a:moveTo>
                  <a:pt x="84" y="64"/>
                </a:moveTo>
                <a:cubicBezTo>
                  <a:pt x="84" y="68"/>
                  <a:pt x="80" y="72"/>
                  <a:pt x="76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16" y="72"/>
                  <a:pt x="12" y="68"/>
                  <a:pt x="12" y="64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6"/>
                  <a:pt x="16" y="12"/>
                  <a:pt x="20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80" y="12"/>
                  <a:pt x="84" y="16"/>
                  <a:pt x="84" y="20"/>
                </a:cubicBezTo>
                <a:lnTo>
                  <a:pt x="84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0" name="Freeform 73"/>
          <p:cNvSpPr>
            <a:spLocks noEditPoints="1"/>
          </p:cNvSpPr>
          <p:nvPr/>
        </p:nvSpPr>
        <p:spPr bwMode="auto">
          <a:xfrm>
            <a:off x="5459413" y="2484438"/>
            <a:ext cx="219075" cy="409575"/>
          </a:xfrm>
          <a:custGeom>
            <a:avLst/>
            <a:gdLst>
              <a:gd name="T0" fmla="*/ 81 w 96"/>
              <a:gd name="T1" fmla="*/ 0 h 180"/>
              <a:gd name="T2" fmla="*/ 15 w 96"/>
              <a:gd name="T3" fmla="*/ 0 h 180"/>
              <a:gd name="T4" fmla="*/ 0 w 96"/>
              <a:gd name="T5" fmla="*/ 15 h 180"/>
              <a:gd name="T6" fmla="*/ 0 w 96"/>
              <a:gd name="T7" fmla="*/ 165 h 180"/>
              <a:gd name="T8" fmla="*/ 15 w 96"/>
              <a:gd name="T9" fmla="*/ 180 h 180"/>
              <a:gd name="T10" fmla="*/ 81 w 96"/>
              <a:gd name="T11" fmla="*/ 180 h 180"/>
              <a:gd name="T12" fmla="*/ 96 w 96"/>
              <a:gd name="T13" fmla="*/ 165 h 180"/>
              <a:gd name="T14" fmla="*/ 96 w 96"/>
              <a:gd name="T15" fmla="*/ 15 h 180"/>
              <a:gd name="T16" fmla="*/ 81 w 96"/>
              <a:gd name="T17" fmla="*/ 0 h 180"/>
              <a:gd name="T18" fmla="*/ 39 w 96"/>
              <a:gd name="T19" fmla="*/ 12 h 180"/>
              <a:gd name="T20" fmla="*/ 57 w 96"/>
              <a:gd name="T21" fmla="*/ 12 h 180"/>
              <a:gd name="T22" fmla="*/ 60 w 96"/>
              <a:gd name="T23" fmla="*/ 15 h 180"/>
              <a:gd name="T24" fmla="*/ 57 w 96"/>
              <a:gd name="T25" fmla="*/ 18 h 180"/>
              <a:gd name="T26" fmla="*/ 39 w 96"/>
              <a:gd name="T27" fmla="*/ 18 h 180"/>
              <a:gd name="T28" fmla="*/ 36 w 96"/>
              <a:gd name="T29" fmla="*/ 15 h 180"/>
              <a:gd name="T30" fmla="*/ 39 w 96"/>
              <a:gd name="T31" fmla="*/ 12 h 180"/>
              <a:gd name="T32" fmla="*/ 48 w 96"/>
              <a:gd name="T33" fmla="*/ 174 h 180"/>
              <a:gd name="T34" fmla="*/ 39 w 96"/>
              <a:gd name="T35" fmla="*/ 165 h 180"/>
              <a:gd name="T36" fmla="*/ 48 w 96"/>
              <a:gd name="T37" fmla="*/ 156 h 180"/>
              <a:gd name="T38" fmla="*/ 57 w 96"/>
              <a:gd name="T39" fmla="*/ 165 h 180"/>
              <a:gd name="T40" fmla="*/ 48 w 96"/>
              <a:gd name="T41" fmla="*/ 174 h 180"/>
              <a:gd name="T42" fmla="*/ 90 w 96"/>
              <a:gd name="T43" fmla="*/ 150 h 180"/>
              <a:gd name="T44" fmla="*/ 6 w 96"/>
              <a:gd name="T45" fmla="*/ 150 h 180"/>
              <a:gd name="T46" fmla="*/ 6 w 96"/>
              <a:gd name="T47" fmla="*/ 30 h 180"/>
              <a:gd name="T48" fmla="*/ 90 w 96"/>
              <a:gd name="T49" fmla="*/ 30 h 180"/>
              <a:gd name="T50" fmla="*/ 90 w 96"/>
              <a:gd name="T51" fmla="*/ 1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6" h="180">
                <a:moveTo>
                  <a:pt x="81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73"/>
                  <a:pt x="7" y="180"/>
                  <a:pt x="15" y="180"/>
                </a:cubicBezTo>
                <a:cubicBezTo>
                  <a:pt x="81" y="180"/>
                  <a:pt x="81" y="180"/>
                  <a:pt x="81" y="180"/>
                </a:cubicBezTo>
                <a:cubicBezTo>
                  <a:pt x="89" y="180"/>
                  <a:pt x="96" y="173"/>
                  <a:pt x="96" y="16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7"/>
                  <a:pt x="89" y="0"/>
                  <a:pt x="81" y="0"/>
                </a:cubicBezTo>
                <a:moveTo>
                  <a:pt x="39" y="12"/>
                </a:moveTo>
                <a:cubicBezTo>
                  <a:pt x="57" y="12"/>
                  <a:pt x="57" y="12"/>
                  <a:pt x="57" y="12"/>
                </a:cubicBezTo>
                <a:cubicBezTo>
                  <a:pt x="59" y="12"/>
                  <a:pt x="60" y="13"/>
                  <a:pt x="60" y="15"/>
                </a:cubicBezTo>
                <a:cubicBezTo>
                  <a:pt x="60" y="17"/>
                  <a:pt x="59" y="18"/>
                  <a:pt x="57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7" y="18"/>
                  <a:pt x="36" y="17"/>
                  <a:pt x="36" y="15"/>
                </a:cubicBezTo>
                <a:cubicBezTo>
                  <a:pt x="36" y="13"/>
                  <a:pt x="37" y="12"/>
                  <a:pt x="39" y="12"/>
                </a:cubicBezTo>
                <a:moveTo>
                  <a:pt x="48" y="174"/>
                </a:moveTo>
                <a:cubicBezTo>
                  <a:pt x="43" y="174"/>
                  <a:pt x="39" y="170"/>
                  <a:pt x="39" y="165"/>
                </a:cubicBezTo>
                <a:cubicBezTo>
                  <a:pt x="39" y="160"/>
                  <a:pt x="43" y="156"/>
                  <a:pt x="48" y="156"/>
                </a:cubicBezTo>
                <a:cubicBezTo>
                  <a:pt x="53" y="156"/>
                  <a:pt x="57" y="160"/>
                  <a:pt x="57" y="165"/>
                </a:cubicBezTo>
                <a:cubicBezTo>
                  <a:pt x="57" y="170"/>
                  <a:pt x="53" y="174"/>
                  <a:pt x="48" y="174"/>
                </a:cubicBezTo>
                <a:moveTo>
                  <a:pt x="90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6" y="30"/>
                  <a:pt x="6" y="30"/>
                  <a:pt x="6" y="30"/>
                </a:cubicBezTo>
                <a:cubicBezTo>
                  <a:pt x="90" y="30"/>
                  <a:pt x="90" y="30"/>
                  <a:pt x="90" y="30"/>
                </a:cubicBezTo>
                <a:lnTo>
                  <a:pt x="90" y="1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1" name="Rectangle 74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2" name="Rectangle 75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3" name="Rectangle 76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4" name="Rectangle 77"/>
          <p:cNvSpPr>
            <a:spLocks noChangeArrowheads="1"/>
          </p:cNvSpPr>
          <p:nvPr/>
        </p:nvSpPr>
        <p:spPr bwMode="auto">
          <a:xfrm>
            <a:off x="947738" y="3222625"/>
            <a:ext cx="247650" cy="122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5" name="Freeform 78"/>
          <p:cNvSpPr>
            <a:spLocks noEditPoints="1"/>
          </p:cNvSpPr>
          <p:nvPr/>
        </p:nvSpPr>
        <p:spPr bwMode="auto">
          <a:xfrm>
            <a:off x="909638" y="3181350"/>
            <a:ext cx="327025" cy="271463"/>
          </a:xfrm>
          <a:custGeom>
            <a:avLst/>
            <a:gdLst>
              <a:gd name="T0" fmla="*/ 132 w 144"/>
              <a:gd name="T1" fmla="*/ 0 h 120"/>
              <a:gd name="T2" fmla="*/ 12 w 144"/>
              <a:gd name="T3" fmla="*/ 0 h 120"/>
              <a:gd name="T4" fmla="*/ 0 w 144"/>
              <a:gd name="T5" fmla="*/ 12 h 120"/>
              <a:gd name="T6" fmla="*/ 0 w 144"/>
              <a:gd name="T7" fmla="*/ 78 h 120"/>
              <a:gd name="T8" fmla="*/ 12 w 144"/>
              <a:gd name="T9" fmla="*/ 90 h 120"/>
              <a:gd name="T10" fmla="*/ 60 w 144"/>
              <a:gd name="T11" fmla="*/ 90 h 120"/>
              <a:gd name="T12" fmla="*/ 60 w 144"/>
              <a:gd name="T13" fmla="*/ 114 h 120"/>
              <a:gd name="T14" fmla="*/ 54 w 144"/>
              <a:gd name="T15" fmla="*/ 114 h 120"/>
              <a:gd name="T16" fmla="*/ 48 w 144"/>
              <a:gd name="T17" fmla="*/ 120 h 120"/>
              <a:gd name="T18" fmla="*/ 96 w 144"/>
              <a:gd name="T19" fmla="*/ 120 h 120"/>
              <a:gd name="T20" fmla="*/ 90 w 144"/>
              <a:gd name="T21" fmla="*/ 114 h 120"/>
              <a:gd name="T22" fmla="*/ 84 w 144"/>
              <a:gd name="T23" fmla="*/ 114 h 120"/>
              <a:gd name="T24" fmla="*/ 84 w 144"/>
              <a:gd name="T25" fmla="*/ 90 h 120"/>
              <a:gd name="T26" fmla="*/ 132 w 144"/>
              <a:gd name="T27" fmla="*/ 90 h 120"/>
              <a:gd name="T28" fmla="*/ 144 w 144"/>
              <a:gd name="T29" fmla="*/ 78 h 120"/>
              <a:gd name="T30" fmla="*/ 144 w 144"/>
              <a:gd name="T31" fmla="*/ 12 h 120"/>
              <a:gd name="T32" fmla="*/ 132 w 144"/>
              <a:gd name="T33" fmla="*/ 0 h 120"/>
              <a:gd name="T34" fmla="*/ 132 w 144"/>
              <a:gd name="T35" fmla="*/ 78 h 120"/>
              <a:gd name="T36" fmla="*/ 12 w 144"/>
              <a:gd name="T37" fmla="*/ 78 h 120"/>
              <a:gd name="T38" fmla="*/ 12 w 144"/>
              <a:gd name="T39" fmla="*/ 12 h 120"/>
              <a:gd name="T40" fmla="*/ 132 w 144"/>
              <a:gd name="T41" fmla="*/ 12 h 120"/>
              <a:gd name="T42" fmla="*/ 132 w 144"/>
              <a:gd name="T43" fmla="*/ 7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20">
                <a:moveTo>
                  <a:pt x="132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5" y="90"/>
                  <a:pt x="1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48" y="114"/>
                  <a:pt x="48" y="120"/>
                  <a:pt x="48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6" y="114"/>
                  <a:pt x="90" y="114"/>
                  <a:pt x="90" y="11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84" y="90"/>
                  <a:pt x="84" y="90"/>
                  <a:pt x="84" y="90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9" y="90"/>
                  <a:pt x="144" y="85"/>
                  <a:pt x="144" y="78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moveTo>
                  <a:pt x="132" y="78"/>
                </a:moveTo>
                <a:cubicBezTo>
                  <a:pt x="12" y="78"/>
                  <a:pt x="12" y="78"/>
                  <a:pt x="12" y="78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6" name="Freeform 79"/>
          <p:cNvSpPr>
            <a:spLocks noEditPoints="1"/>
          </p:cNvSpPr>
          <p:nvPr/>
        </p:nvSpPr>
        <p:spPr bwMode="auto">
          <a:xfrm>
            <a:off x="1541463" y="3206750"/>
            <a:ext cx="409575" cy="260350"/>
          </a:xfrm>
          <a:custGeom>
            <a:avLst/>
            <a:gdLst>
              <a:gd name="T0" fmla="*/ 168 w 180"/>
              <a:gd name="T1" fmla="*/ 0 h 114"/>
              <a:gd name="T2" fmla="*/ 12 w 180"/>
              <a:gd name="T3" fmla="*/ 0 h 114"/>
              <a:gd name="T4" fmla="*/ 0 w 180"/>
              <a:gd name="T5" fmla="*/ 12 h 114"/>
              <a:gd name="T6" fmla="*/ 0 w 180"/>
              <a:gd name="T7" fmla="*/ 90 h 114"/>
              <a:gd name="T8" fmla="*/ 12 w 180"/>
              <a:gd name="T9" fmla="*/ 102 h 114"/>
              <a:gd name="T10" fmla="*/ 78 w 180"/>
              <a:gd name="T11" fmla="*/ 102 h 114"/>
              <a:gd name="T12" fmla="*/ 78 w 180"/>
              <a:gd name="T13" fmla="*/ 108 h 114"/>
              <a:gd name="T14" fmla="*/ 66 w 180"/>
              <a:gd name="T15" fmla="*/ 108 h 114"/>
              <a:gd name="T16" fmla="*/ 60 w 180"/>
              <a:gd name="T17" fmla="*/ 114 h 114"/>
              <a:gd name="T18" fmla="*/ 120 w 180"/>
              <a:gd name="T19" fmla="*/ 114 h 114"/>
              <a:gd name="T20" fmla="*/ 114 w 180"/>
              <a:gd name="T21" fmla="*/ 108 h 114"/>
              <a:gd name="T22" fmla="*/ 102 w 180"/>
              <a:gd name="T23" fmla="*/ 108 h 114"/>
              <a:gd name="T24" fmla="*/ 102 w 180"/>
              <a:gd name="T25" fmla="*/ 102 h 114"/>
              <a:gd name="T26" fmla="*/ 168 w 180"/>
              <a:gd name="T27" fmla="*/ 102 h 114"/>
              <a:gd name="T28" fmla="*/ 180 w 180"/>
              <a:gd name="T29" fmla="*/ 90 h 114"/>
              <a:gd name="T30" fmla="*/ 180 w 180"/>
              <a:gd name="T31" fmla="*/ 12 h 114"/>
              <a:gd name="T32" fmla="*/ 168 w 180"/>
              <a:gd name="T33" fmla="*/ 0 h 114"/>
              <a:gd name="T34" fmla="*/ 174 w 180"/>
              <a:gd name="T35" fmla="*/ 90 h 114"/>
              <a:gd name="T36" fmla="*/ 168 w 180"/>
              <a:gd name="T37" fmla="*/ 96 h 114"/>
              <a:gd name="T38" fmla="*/ 12 w 180"/>
              <a:gd name="T39" fmla="*/ 96 h 114"/>
              <a:gd name="T40" fmla="*/ 6 w 180"/>
              <a:gd name="T41" fmla="*/ 90 h 114"/>
              <a:gd name="T42" fmla="*/ 6 w 180"/>
              <a:gd name="T43" fmla="*/ 12 h 114"/>
              <a:gd name="T44" fmla="*/ 12 w 180"/>
              <a:gd name="T45" fmla="*/ 6 h 114"/>
              <a:gd name="T46" fmla="*/ 168 w 180"/>
              <a:gd name="T47" fmla="*/ 6 h 114"/>
              <a:gd name="T48" fmla="*/ 174 w 180"/>
              <a:gd name="T49" fmla="*/ 12 h 114"/>
              <a:gd name="T50" fmla="*/ 174 w 180"/>
              <a:gd name="T51" fmla="*/ 9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0" h="114">
                <a:moveTo>
                  <a:pt x="16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5" y="102"/>
                  <a:pt x="12" y="102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66" y="108"/>
                  <a:pt x="66" y="108"/>
                  <a:pt x="66" y="108"/>
                </a:cubicBezTo>
                <a:cubicBezTo>
                  <a:pt x="60" y="108"/>
                  <a:pt x="60" y="114"/>
                  <a:pt x="60" y="114"/>
                </a:cubicBezTo>
                <a:cubicBezTo>
                  <a:pt x="120" y="114"/>
                  <a:pt x="120" y="114"/>
                  <a:pt x="120" y="114"/>
                </a:cubicBezTo>
                <a:cubicBezTo>
                  <a:pt x="120" y="108"/>
                  <a:pt x="114" y="108"/>
                  <a:pt x="114" y="108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68" y="102"/>
                  <a:pt x="168" y="102"/>
                  <a:pt x="168" y="102"/>
                </a:cubicBezTo>
                <a:cubicBezTo>
                  <a:pt x="175" y="102"/>
                  <a:pt x="180" y="97"/>
                  <a:pt x="180" y="90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5"/>
                  <a:pt x="175" y="0"/>
                  <a:pt x="168" y="0"/>
                </a:cubicBezTo>
                <a:moveTo>
                  <a:pt x="174" y="90"/>
                </a:moveTo>
                <a:cubicBezTo>
                  <a:pt x="174" y="93"/>
                  <a:pt x="171" y="96"/>
                  <a:pt x="168" y="96"/>
                </a:cubicBez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6" y="93"/>
                  <a:pt x="6" y="90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9" y="6"/>
                  <a:pt x="12" y="6"/>
                </a:cubicBezTo>
                <a:cubicBezTo>
                  <a:pt x="168" y="6"/>
                  <a:pt x="168" y="6"/>
                  <a:pt x="168" y="6"/>
                </a:cubicBezTo>
                <a:cubicBezTo>
                  <a:pt x="171" y="6"/>
                  <a:pt x="174" y="9"/>
                  <a:pt x="174" y="12"/>
                </a:cubicBezTo>
                <a:lnTo>
                  <a:pt x="174" y="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7" name="Freeform 80"/>
          <p:cNvSpPr>
            <a:spLocks noEditPoints="1"/>
          </p:cNvSpPr>
          <p:nvPr/>
        </p:nvSpPr>
        <p:spPr bwMode="auto">
          <a:xfrm>
            <a:off x="2238375" y="3127375"/>
            <a:ext cx="327025" cy="325438"/>
          </a:xfrm>
          <a:custGeom>
            <a:avLst/>
            <a:gdLst>
              <a:gd name="T0" fmla="*/ 132 w 144"/>
              <a:gd name="T1" fmla="*/ 36 h 144"/>
              <a:gd name="T2" fmla="*/ 81 w 144"/>
              <a:gd name="T3" fmla="*/ 36 h 144"/>
              <a:gd name="T4" fmla="*/ 101 w 144"/>
              <a:gd name="T5" fmla="*/ 12 h 144"/>
              <a:gd name="T6" fmla="*/ 102 w 144"/>
              <a:gd name="T7" fmla="*/ 12 h 144"/>
              <a:gd name="T8" fmla="*/ 108 w 144"/>
              <a:gd name="T9" fmla="*/ 6 h 144"/>
              <a:gd name="T10" fmla="*/ 102 w 144"/>
              <a:gd name="T11" fmla="*/ 0 h 144"/>
              <a:gd name="T12" fmla="*/ 96 w 144"/>
              <a:gd name="T13" fmla="*/ 6 h 144"/>
              <a:gd name="T14" fmla="*/ 96 w 144"/>
              <a:gd name="T15" fmla="*/ 8 h 144"/>
              <a:gd name="T16" fmla="*/ 73 w 144"/>
              <a:gd name="T17" fmla="*/ 36 h 144"/>
              <a:gd name="T18" fmla="*/ 71 w 144"/>
              <a:gd name="T19" fmla="*/ 36 h 144"/>
              <a:gd name="T20" fmla="*/ 48 w 144"/>
              <a:gd name="T21" fmla="*/ 8 h 144"/>
              <a:gd name="T22" fmla="*/ 48 w 144"/>
              <a:gd name="T23" fmla="*/ 6 h 144"/>
              <a:gd name="T24" fmla="*/ 42 w 144"/>
              <a:gd name="T25" fmla="*/ 0 h 144"/>
              <a:gd name="T26" fmla="*/ 36 w 144"/>
              <a:gd name="T27" fmla="*/ 6 h 144"/>
              <a:gd name="T28" fmla="*/ 42 w 144"/>
              <a:gd name="T29" fmla="*/ 12 h 144"/>
              <a:gd name="T30" fmla="*/ 43 w 144"/>
              <a:gd name="T31" fmla="*/ 12 h 144"/>
              <a:gd name="T32" fmla="*/ 63 w 144"/>
              <a:gd name="T33" fmla="*/ 36 h 144"/>
              <a:gd name="T34" fmla="*/ 12 w 144"/>
              <a:gd name="T35" fmla="*/ 36 h 144"/>
              <a:gd name="T36" fmla="*/ 0 w 144"/>
              <a:gd name="T37" fmla="*/ 48 h 144"/>
              <a:gd name="T38" fmla="*/ 0 w 144"/>
              <a:gd name="T39" fmla="*/ 132 h 144"/>
              <a:gd name="T40" fmla="*/ 12 w 144"/>
              <a:gd name="T41" fmla="*/ 144 h 144"/>
              <a:gd name="T42" fmla="*/ 132 w 144"/>
              <a:gd name="T43" fmla="*/ 144 h 144"/>
              <a:gd name="T44" fmla="*/ 144 w 144"/>
              <a:gd name="T45" fmla="*/ 132 h 144"/>
              <a:gd name="T46" fmla="*/ 144 w 144"/>
              <a:gd name="T47" fmla="*/ 48 h 144"/>
              <a:gd name="T48" fmla="*/ 132 w 144"/>
              <a:gd name="T49" fmla="*/ 36 h 144"/>
              <a:gd name="T50" fmla="*/ 108 w 144"/>
              <a:gd name="T51" fmla="*/ 120 h 144"/>
              <a:gd name="T52" fmla="*/ 96 w 144"/>
              <a:gd name="T53" fmla="*/ 132 h 144"/>
              <a:gd name="T54" fmla="*/ 24 w 144"/>
              <a:gd name="T55" fmla="*/ 132 h 144"/>
              <a:gd name="T56" fmla="*/ 12 w 144"/>
              <a:gd name="T57" fmla="*/ 120 h 144"/>
              <a:gd name="T58" fmla="*/ 12 w 144"/>
              <a:gd name="T59" fmla="*/ 60 h 144"/>
              <a:gd name="T60" fmla="*/ 24 w 144"/>
              <a:gd name="T61" fmla="*/ 48 h 144"/>
              <a:gd name="T62" fmla="*/ 96 w 144"/>
              <a:gd name="T63" fmla="*/ 48 h 144"/>
              <a:gd name="T64" fmla="*/ 108 w 144"/>
              <a:gd name="T65" fmla="*/ 60 h 144"/>
              <a:gd name="T66" fmla="*/ 108 w 144"/>
              <a:gd name="T67" fmla="*/ 120 h 144"/>
              <a:gd name="T68" fmla="*/ 126 w 144"/>
              <a:gd name="T69" fmla="*/ 102 h 144"/>
              <a:gd name="T70" fmla="*/ 114 w 144"/>
              <a:gd name="T71" fmla="*/ 90 h 144"/>
              <a:gd name="T72" fmla="*/ 126 w 144"/>
              <a:gd name="T73" fmla="*/ 78 h 144"/>
              <a:gd name="T74" fmla="*/ 138 w 144"/>
              <a:gd name="T75" fmla="*/ 90 h 144"/>
              <a:gd name="T76" fmla="*/ 126 w 144"/>
              <a:gd name="T77" fmla="*/ 102 h 144"/>
              <a:gd name="T78" fmla="*/ 126 w 144"/>
              <a:gd name="T79" fmla="*/ 72 h 144"/>
              <a:gd name="T80" fmla="*/ 114 w 144"/>
              <a:gd name="T81" fmla="*/ 60 h 144"/>
              <a:gd name="T82" fmla="*/ 126 w 144"/>
              <a:gd name="T83" fmla="*/ 48 h 144"/>
              <a:gd name="T84" fmla="*/ 138 w 144"/>
              <a:gd name="T85" fmla="*/ 60 h 144"/>
              <a:gd name="T86" fmla="*/ 126 w 144"/>
              <a:gd name="T87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81" y="36"/>
                  <a:pt x="81" y="36"/>
                  <a:pt x="81" y="36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2"/>
                  <a:pt x="102" y="12"/>
                  <a:pt x="102" y="12"/>
                </a:cubicBezTo>
                <a:cubicBezTo>
                  <a:pt x="105" y="12"/>
                  <a:pt x="108" y="9"/>
                  <a:pt x="108" y="6"/>
                </a:cubicBezTo>
                <a:cubicBezTo>
                  <a:pt x="108" y="3"/>
                  <a:pt x="105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7"/>
                  <a:pt x="96" y="7"/>
                  <a:pt x="96" y="8"/>
                </a:cubicBezTo>
                <a:cubicBezTo>
                  <a:pt x="73" y="36"/>
                  <a:pt x="73" y="36"/>
                  <a:pt x="73" y="36"/>
                </a:cubicBezTo>
                <a:cubicBezTo>
                  <a:pt x="71" y="36"/>
                  <a:pt x="71" y="36"/>
                  <a:pt x="71" y="36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6"/>
                </a:cubicBezTo>
                <a:cubicBezTo>
                  <a:pt x="48" y="3"/>
                  <a:pt x="45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9"/>
                  <a:pt x="39" y="12"/>
                  <a:pt x="42" y="12"/>
                </a:cubicBezTo>
                <a:cubicBezTo>
                  <a:pt x="42" y="12"/>
                  <a:pt x="43" y="12"/>
                  <a:pt x="43" y="12"/>
                </a:cubicBezTo>
                <a:cubicBezTo>
                  <a:pt x="63" y="36"/>
                  <a:pt x="63" y="36"/>
                  <a:pt x="6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8" y="120"/>
                </a:moveTo>
                <a:cubicBezTo>
                  <a:pt x="108" y="127"/>
                  <a:pt x="103" y="132"/>
                  <a:pt x="9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3"/>
                  <a:pt x="17" y="48"/>
                  <a:pt x="2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3" y="48"/>
                  <a:pt x="108" y="53"/>
                  <a:pt x="108" y="60"/>
                </a:cubicBezTo>
                <a:lnTo>
                  <a:pt x="108" y="120"/>
                </a:lnTo>
                <a:close/>
                <a:moveTo>
                  <a:pt x="126" y="102"/>
                </a:moveTo>
                <a:cubicBezTo>
                  <a:pt x="119" y="102"/>
                  <a:pt x="114" y="97"/>
                  <a:pt x="114" y="90"/>
                </a:cubicBezTo>
                <a:cubicBezTo>
                  <a:pt x="114" y="83"/>
                  <a:pt x="119" y="78"/>
                  <a:pt x="126" y="78"/>
                </a:cubicBezTo>
                <a:cubicBezTo>
                  <a:pt x="133" y="78"/>
                  <a:pt x="138" y="83"/>
                  <a:pt x="138" y="90"/>
                </a:cubicBezTo>
                <a:cubicBezTo>
                  <a:pt x="138" y="97"/>
                  <a:pt x="133" y="102"/>
                  <a:pt x="126" y="102"/>
                </a:cubicBezTo>
                <a:moveTo>
                  <a:pt x="126" y="72"/>
                </a:moveTo>
                <a:cubicBezTo>
                  <a:pt x="119" y="72"/>
                  <a:pt x="114" y="67"/>
                  <a:pt x="114" y="60"/>
                </a:cubicBezTo>
                <a:cubicBezTo>
                  <a:pt x="114" y="53"/>
                  <a:pt x="119" y="48"/>
                  <a:pt x="126" y="48"/>
                </a:cubicBezTo>
                <a:cubicBezTo>
                  <a:pt x="133" y="48"/>
                  <a:pt x="138" y="53"/>
                  <a:pt x="138" y="60"/>
                </a:cubicBezTo>
                <a:cubicBezTo>
                  <a:pt x="138" y="67"/>
                  <a:pt x="133" y="72"/>
                  <a:pt x="126" y="7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8" name="Freeform 81"/>
          <p:cNvSpPr/>
          <p:nvPr/>
        </p:nvSpPr>
        <p:spPr bwMode="auto">
          <a:xfrm>
            <a:off x="2965450" y="3235325"/>
            <a:ext cx="165100" cy="217488"/>
          </a:xfrm>
          <a:custGeom>
            <a:avLst/>
            <a:gdLst>
              <a:gd name="T0" fmla="*/ 72 w 72"/>
              <a:gd name="T1" fmla="*/ 30 h 96"/>
              <a:gd name="T2" fmla="*/ 72 w 72"/>
              <a:gd name="T3" fmla="*/ 6 h 96"/>
              <a:gd name="T4" fmla="*/ 66 w 72"/>
              <a:gd name="T5" fmla="*/ 0 h 96"/>
              <a:gd name="T6" fmla="*/ 60 w 72"/>
              <a:gd name="T7" fmla="*/ 6 h 96"/>
              <a:gd name="T8" fmla="*/ 60 w 72"/>
              <a:gd name="T9" fmla="*/ 30 h 96"/>
              <a:gd name="T10" fmla="*/ 36 w 72"/>
              <a:gd name="T11" fmla="*/ 54 h 96"/>
              <a:gd name="T12" fmla="*/ 12 w 72"/>
              <a:gd name="T13" fmla="*/ 30 h 96"/>
              <a:gd name="T14" fmla="*/ 12 w 72"/>
              <a:gd name="T15" fmla="*/ 6 h 96"/>
              <a:gd name="T16" fmla="*/ 6 w 72"/>
              <a:gd name="T17" fmla="*/ 0 h 96"/>
              <a:gd name="T18" fmla="*/ 0 w 72"/>
              <a:gd name="T19" fmla="*/ 6 h 96"/>
              <a:gd name="T20" fmla="*/ 0 w 72"/>
              <a:gd name="T21" fmla="*/ 30 h 96"/>
              <a:gd name="T22" fmla="*/ 30 w 72"/>
              <a:gd name="T23" fmla="*/ 66 h 96"/>
              <a:gd name="T24" fmla="*/ 30 w 72"/>
              <a:gd name="T25" fmla="*/ 84 h 96"/>
              <a:gd name="T26" fmla="*/ 6 w 72"/>
              <a:gd name="T27" fmla="*/ 84 h 96"/>
              <a:gd name="T28" fmla="*/ 0 w 72"/>
              <a:gd name="T29" fmla="*/ 90 h 96"/>
              <a:gd name="T30" fmla="*/ 6 w 72"/>
              <a:gd name="T31" fmla="*/ 96 h 96"/>
              <a:gd name="T32" fmla="*/ 66 w 72"/>
              <a:gd name="T33" fmla="*/ 96 h 96"/>
              <a:gd name="T34" fmla="*/ 72 w 72"/>
              <a:gd name="T35" fmla="*/ 90 h 96"/>
              <a:gd name="T36" fmla="*/ 66 w 72"/>
              <a:gd name="T37" fmla="*/ 84 h 96"/>
              <a:gd name="T38" fmla="*/ 42 w 72"/>
              <a:gd name="T39" fmla="*/ 84 h 96"/>
              <a:gd name="T40" fmla="*/ 42 w 72"/>
              <a:gd name="T41" fmla="*/ 66 h 96"/>
              <a:gd name="T42" fmla="*/ 72 w 72"/>
              <a:gd name="T43" fmla="*/ 3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96">
                <a:moveTo>
                  <a:pt x="72" y="30"/>
                </a:moveTo>
                <a:cubicBezTo>
                  <a:pt x="72" y="6"/>
                  <a:pt x="72" y="6"/>
                  <a:pt x="72" y="6"/>
                </a:cubicBezTo>
                <a:cubicBezTo>
                  <a:pt x="72" y="3"/>
                  <a:pt x="69" y="0"/>
                  <a:pt x="66" y="0"/>
                </a:cubicBezTo>
                <a:cubicBezTo>
                  <a:pt x="63" y="0"/>
                  <a:pt x="60" y="3"/>
                  <a:pt x="60" y="6"/>
                </a:cubicBezTo>
                <a:cubicBezTo>
                  <a:pt x="60" y="30"/>
                  <a:pt x="60" y="30"/>
                  <a:pt x="60" y="30"/>
                </a:cubicBezTo>
                <a:cubicBezTo>
                  <a:pt x="60" y="31"/>
                  <a:pt x="60" y="54"/>
                  <a:pt x="36" y="54"/>
                </a:cubicBezTo>
                <a:cubicBezTo>
                  <a:pt x="13" y="54"/>
                  <a:pt x="12" y="32"/>
                  <a:pt x="12" y="30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9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2"/>
                  <a:pt x="6" y="63"/>
                  <a:pt x="30" y="66"/>
                </a:cubicBezTo>
                <a:cubicBezTo>
                  <a:pt x="30" y="84"/>
                  <a:pt x="30" y="84"/>
                  <a:pt x="30" y="84"/>
                </a:cubicBezTo>
                <a:cubicBezTo>
                  <a:pt x="6" y="84"/>
                  <a:pt x="6" y="84"/>
                  <a:pt x="6" y="84"/>
                </a:cubicBezTo>
                <a:cubicBezTo>
                  <a:pt x="3" y="84"/>
                  <a:pt x="0" y="87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9" y="96"/>
                  <a:pt x="72" y="93"/>
                  <a:pt x="72" y="90"/>
                </a:cubicBezTo>
                <a:cubicBezTo>
                  <a:pt x="72" y="87"/>
                  <a:pt x="69" y="84"/>
                  <a:pt x="66" y="84"/>
                </a:cubicBezTo>
                <a:cubicBezTo>
                  <a:pt x="42" y="84"/>
                  <a:pt x="42" y="84"/>
                  <a:pt x="42" y="84"/>
                </a:cubicBezTo>
                <a:cubicBezTo>
                  <a:pt x="42" y="66"/>
                  <a:pt x="42" y="66"/>
                  <a:pt x="42" y="66"/>
                </a:cubicBezTo>
                <a:cubicBezTo>
                  <a:pt x="66" y="63"/>
                  <a:pt x="72" y="42"/>
                  <a:pt x="72" y="3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9" name="Freeform 82"/>
          <p:cNvSpPr/>
          <p:nvPr/>
        </p:nvSpPr>
        <p:spPr bwMode="auto">
          <a:xfrm>
            <a:off x="3006725" y="3127375"/>
            <a:ext cx="82550" cy="217488"/>
          </a:xfrm>
          <a:custGeom>
            <a:avLst/>
            <a:gdLst>
              <a:gd name="T0" fmla="*/ 18 w 36"/>
              <a:gd name="T1" fmla="*/ 96 h 96"/>
              <a:gd name="T2" fmla="*/ 36 w 36"/>
              <a:gd name="T3" fmla="*/ 78 h 96"/>
              <a:gd name="T4" fmla="*/ 36 w 36"/>
              <a:gd name="T5" fmla="*/ 54 h 96"/>
              <a:gd name="T6" fmla="*/ 0 w 36"/>
              <a:gd name="T7" fmla="*/ 54 h 96"/>
              <a:gd name="T8" fmla="*/ 0 w 36"/>
              <a:gd name="T9" fmla="*/ 48 h 96"/>
              <a:gd name="T10" fmla="*/ 36 w 36"/>
              <a:gd name="T11" fmla="*/ 48 h 96"/>
              <a:gd name="T12" fmla="*/ 36 w 36"/>
              <a:gd name="T13" fmla="*/ 18 h 96"/>
              <a:gd name="T14" fmla="*/ 18 w 36"/>
              <a:gd name="T15" fmla="*/ 0 h 96"/>
              <a:gd name="T16" fmla="*/ 0 w 36"/>
              <a:gd name="T17" fmla="*/ 18 h 96"/>
              <a:gd name="T18" fmla="*/ 0 w 36"/>
              <a:gd name="T19" fmla="*/ 78 h 96"/>
              <a:gd name="T20" fmla="*/ 18 w 36"/>
              <a:gd name="T21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96">
                <a:moveTo>
                  <a:pt x="18" y="96"/>
                </a:moveTo>
                <a:cubicBezTo>
                  <a:pt x="28" y="96"/>
                  <a:pt x="36" y="88"/>
                  <a:pt x="36" y="78"/>
                </a:cubicBezTo>
                <a:cubicBezTo>
                  <a:pt x="36" y="54"/>
                  <a:pt x="36" y="54"/>
                  <a:pt x="3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48"/>
                  <a:pt x="0" y="48"/>
                  <a:pt x="0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8"/>
                  <a:pt x="8" y="96"/>
                  <a:pt x="18" y="96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0" name="Freeform 83"/>
          <p:cNvSpPr/>
          <p:nvPr/>
        </p:nvSpPr>
        <p:spPr bwMode="auto">
          <a:xfrm>
            <a:off x="3559175" y="3135313"/>
            <a:ext cx="227013" cy="344487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1" name="Freeform 84"/>
          <p:cNvSpPr>
            <a:spLocks noEditPoints="1"/>
          </p:cNvSpPr>
          <p:nvPr/>
        </p:nvSpPr>
        <p:spPr bwMode="auto">
          <a:xfrm>
            <a:off x="4119563" y="3152775"/>
            <a:ext cx="349250" cy="328613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2" name="Oval 85"/>
          <p:cNvSpPr>
            <a:spLocks noChangeArrowheads="1"/>
          </p:cNvSpPr>
          <p:nvPr/>
        </p:nvSpPr>
        <p:spPr bwMode="auto">
          <a:xfrm>
            <a:off x="4884738" y="3263900"/>
            <a:ext cx="82550" cy="809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3" name="Freeform 86"/>
          <p:cNvSpPr>
            <a:spLocks noEditPoints="1"/>
          </p:cNvSpPr>
          <p:nvPr/>
        </p:nvSpPr>
        <p:spPr bwMode="auto">
          <a:xfrm>
            <a:off x="4749800" y="3168650"/>
            <a:ext cx="325438" cy="244475"/>
          </a:xfrm>
          <a:custGeom>
            <a:avLst/>
            <a:gdLst>
              <a:gd name="T0" fmla="*/ 132 w 144"/>
              <a:gd name="T1" fmla="*/ 12 h 108"/>
              <a:gd name="T2" fmla="*/ 60 w 144"/>
              <a:gd name="T3" fmla="*/ 12 h 108"/>
              <a:gd name="T4" fmla="*/ 48 w 144"/>
              <a:gd name="T5" fmla="*/ 0 h 108"/>
              <a:gd name="T6" fmla="*/ 36 w 144"/>
              <a:gd name="T7" fmla="*/ 0 h 108"/>
              <a:gd name="T8" fmla="*/ 24 w 144"/>
              <a:gd name="T9" fmla="*/ 12 h 108"/>
              <a:gd name="T10" fmla="*/ 12 w 144"/>
              <a:gd name="T11" fmla="*/ 12 h 108"/>
              <a:gd name="T12" fmla="*/ 0 w 144"/>
              <a:gd name="T13" fmla="*/ 24 h 108"/>
              <a:gd name="T14" fmla="*/ 12 w 144"/>
              <a:gd name="T15" fmla="*/ 24 h 108"/>
              <a:gd name="T16" fmla="*/ 24 w 144"/>
              <a:gd name="T17" fmla="*/ 36 h 108"/>
              <a:gd name="T18" fmla="*/ 24 w 144"/>
              <a:gd name="T19" fmla="*/ 84 h 108"/>
              <a:gd name="T20" fmla="*/ 12 w 144"/>
              <a:gd name="T21" fmla="*/ 96 h 108"/>
              <a:gd name="T22" fmla="*/ 0 w 144"/>
              <a:gd name="T23" fmla="*/ 96 h 108"/>
              <a:gd name="T24" fmla="*/ 12 w 144"/>
              <a:gd name="T25" fmla="*/ 108 h 108"/>
              <a:gd name="T26" fmla="*/ 132 w 144"/>
              <a:gd name="T27" fmla="*/ 108 h 108"/>
              <a:gd name="T28" fmla="*/ 144 w 144"/>
              <a:gd name="T29" fmla="*/ 96 h 108"/>
              <a:gd name="T30" fmla="*/ 144 w 144"/>
              <a:gd name="T31" fmla="*/ 24 h 108"/>
              <a:gd name="T32" fmla="*/ 132 w 144"/>
              <a:gd name="T33" fmla="*/ 12 h 108"/>
              <a:gd name="T34" fmla="*/ 78 w 144"/>
              <a:gd name="T35" fmla="*/ 90 h 108"/>
              <a:gd name="T36" fmla="*/ 48 w 144"/>
              <a:gd name="T37" fmla="*/ 60 h 108"/>
              <a:gd name="T38" fmla="*/ 78 w 144"/>
              <a:gd name="T39" fmla="*/ 30 h 108"/>
              <a:gd name="T40" fmla="*/ 108 w 144"/>
              <a:gd name="T41" fmla="*/ 60 h 108"/>
              <a:gd name="T42" fmla="*/ 78 w 144"/>
              <a:gd name="T43" fmla="*/ 90 h 108"/>
              <a:gd name="T44" fmla="*/ 123 w 144"/>
              <a:gd name="T45" fmla="*/ 48 h 108"/>
              <a:gd name="T46" fmla="*/ 114 w 144"/>
              <a:gd name="T47" fmla="*/ 39 h 108"/>
              <a:gd name="T48" fmla="*/ 123 w 144"/>
              <a:gd name="T49" fmla="*/ 30 h 108"/>
              <a:gd name="T50" fmla="*/ 132 w 144"/>
              <a:gd name="T51" fmla="*/ 39 h 108"/>
              <a:gd name="T52" fmla="*/ 123 w 144"/>
              <a:gd name="T53" fmla="*/ 4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08">
                <a:moveTo>
                  <a:pt x="132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9" y="24"/>
                  <a:pt x="24" y="29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1"/>
                  <a:pt x="19" y="96"/>
                  <a:pt x="12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9" y="108"/>
                  <a:pt x="144" y="103"/>
                  <a:pt x="144" y="9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17"/>
                  <a:pt x="139" y="12"/>
                  <a:pt x="132" y="12"/>
                </a:cubicBezTo>
                <a:moveTo>
                  <a:pt x="78" y="90"/>
                </a:moveTo>
                <a:cubicBezTo>
                  <a:pt x="61" y="90"/>
                  <a:pt x="48" y="77"/>
                  <a:pt x="48" y="60"/>
                </a:cubicBezTo>
                <a:cubicBezTo>
                  <a:pt x="48" y="43"/>
                  <a:pt x="61" y="30"/>
                  <a:pt x="78" y="30"/>
                </a:cubicBezTo>
                <a:cubicBezTo>
                  <a:pt x="95" y="30"/>
                  <a:pt x="108" y="43"/>
                  <a:pt x="108" y="60"/>
                </a:cubicBezTo>
                <a:cubicBezTo>
                  <a:pt x="108" y="77"/>
                  <a:pt x="95" y="90"/>
                  <a:pt x="78" y="90"/>
                </a:cubicBezTo>
                <a:moveTo>
                  <a:pt x="123" y="48"/>
                </a:moveTo>
                <a:cubicBezTo>
                  <a:pt x="118" y="48"/>
                  <a:pt x="114" y="44"/>
                  <a:pt x="114" y="39"/>
                </a:cubicBezTo>
                <a:cubicBezTo>
                  <a:pt x="114" y="34"/>
                  <a:pt x="118" y="30"/>
                  <a:pt x="123" y="30"/>
                </a:cubicBezTo>
                <a:cubicBezTo>
                  <a:pt x="128" y="30"/>
                  <a:pt x="132" y="34"/>
                  <a:pt x="132" y="39"/>
                </a:cubicBezTo>
                <a:cubicBezTo>
                  <a:pt x="132" y="44"/>
                  <a:pt x="128" y="48"/>
                  <a:pt x="123" y="4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4" name="Rectangle 87"/>
          <p:cNvSpPr>
            <a:spLocks noChangeArrowheads="1"/>
          </p:cNvSpPr>
          <p:nvPr/>
        </p:nvSpPr>
        <p:spPr bwMode="auto">
          <a:xfrm>
            <a:off x="5008563" y="3235325"/>
            <a:ext cx="41275" cy="412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5" name="Rectangle 88"/>
          <p:cNvSpPr>
            <a:spLocks noChangeArrowheads="1"/>
          </p:cNvSpPr>
          <p:nvPr/>
        </p:nvSpPr>
        <p:spPr bwMode="auto">
          <a:xfrm>
            <a:off x="5008563" y="3235325"/>
            <a:ext cx="41275" cy="412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6" name="Oval 89"/>
          <p:cNvSpPr>
            <a:spLocks noChangeArrowheads="1"/>
          </p:cNvSpPr>
          <p:nvPr/>
        </p:nvSpPr>
        <p:spPr bwMode="auto">
          <a:xfrm>
            <a:off x="5008563" y="3235325"/>
            <a:ext cx="41275" cy="41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7" name="Freeform 90"/>
          <p:cNvSpPr/>
          <p:nvPr/>
        </p:nvSpPr>
        <p:spPr bwMode="auto">
          <a:xfrm>
            <a:off x="4749800" y="3222625"/>
            <a:ext cx="0" cy="163513"/>
          </a:xfrm>
          <a:custGeom>
            <a:avLst/>
            <a:gdLst>
              <a:gd name="T0" fmla="*/ 64 h 64"/>
              <a:gd name="T1" fmla="*/ 64 h 64"/>
              <a:gd name="T2" fmla="*/ 0 h 64"/>
              <a:gd name="T3" fmla="*/ 64 h 6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64">
                <a:moveTo>
                  <a:pt x="0" y="64"/>
                </a:moveTo>
                <a:lnTo>
                  <a:pt x="0" y="64"/>
                </a:lnTo>
                <a:lnTo>
                  <a:pt x="0" y="0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8" name="Rectangle 91"/>
          <p:cNvSpPr>
            <a:spLocks noChangeArrowheads="1"/>
          </p:cNvSpPr>
          <p:nvPr/>
        </p:nvSpPr>
        <p:spPr bwMode="auto">
          <a:xfrm>
            <a:off x="4749800" y="3222625"/>
            <a:ext cx="53975" cy="1635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9" name="Rectangle 92"/>
          <p:cNvSpPr>
            <a:spLocks noChangeArrowheads="1"/>
          </p:cNvSpPr>
          <p:nvPr/>
        </p:nvSpPr>
        <p:spPr bwMode="auto">
          <a:xfrm>
            <a:off x="4749800" y="3222625"/>
            <a:ext cx="53975" cy="1635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0" name="Freeform 93"/>
          <p:cNvSpPr/>
          <p:nvPr/>
        </p:nvSpPr>
        <p:spPr bwMode="auto">
          <a:xfrm>
            <a:off x="4749800" y="3222625"/>
            <a:ext cx="53975" cy="163513"/>
          </a:xfrm>
          <a:custGeom>
            <a:avLst/>
            <a:gdLst>
              <a:gd name="T0" fmla="*/ 12 w 24"/>
              <a:gd name="T1" fmla="*/ 0 h 72"/>
              <a:gd name="T2" fmla="*/ 0 w 24"/>
              <a:gd name="T3" fmla="*/ 0 h 72"/>
              <a:gd name="T4" fmla="*/ 0 w 24"/>
              <a:gd name="T5" fmla="*/ 0 h 72"/>
              <a:gd name="T6" fmla="*/ 0 w 24"/>
              <a:gd name="T7" fmla="*/ 72 h 72"/>
              <a:gd name="T8" fmla="*/ 12 w 24"/>
              <a:gd name="T9" fmla="*/ 72 h 72"/>
              <a:gd name="T10" fmla="*/ 24 w 24"/>
              <a:gd name="T11" fmla="*/ 60 h 72"/>
              <a:gd name="T12" fmla="*/ 24 w 24"/>
              <a:gd name="T13" fmla="*/ 12 h 72"/>
              <a:gd name="T14" fmla="*/ 12 w 24"/>
              <a:gd name="T1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72">
                <a:moveTo>
                  <a:pt x="1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9" y="72"/>
                  <a:pt x="24" y="67"/>
                  <a:pt x="24" y="60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19" y="0"/>
                  <a:pt x="1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1" name="Rectangle 94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2" name="Rectangle 95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3" name="Rectangle 96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4" name="Rectangle 97"/>
          <p:cNvSpPr>
            <a:spLocks noChangeArrowheads="1"/>
          </p:cNvSpPr>
          <p:nvPr/>
        </p:nvSpPr>
        <p:spPr bwMode="auto">
          <a:xfrm>
            <a:off x="56229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5" name="Rectangle 98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6" name="Rectangle 99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7" name="Rectangle 100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8" name="Rectangle 101"/>
          <p:cNvSpPr>
            <a:spLocks noChangeArrowheads="1"/>
          </p:cNvSpPr>
          <p:nvPr/>
        </p:nvSpPr>
        <p:spPr bwMode="auto">
          <a:xfrm>
            <a:off x="5457825" y="3149600"/>
            <a:ext cx="53975" cy="1619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49" name="Freeform 102"/>
          <p:cNvSpPr/>
          <p:nvPr/>
        </p:nvSpPr>
        <p:spPr bwMode="auto">
          <a:xfrm>
            <a:off x="5432425" y="3227388"/>
            <a:ext cx="273050" cy="258762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0" name="Freeform 103"/>
          <p:cNvSpPr/>
          <p:nvPr/>
        </p:nvSpPr>
        <p:spPr bwMode="auto">
          <a:xfrm>
            <a:off x="5432425" y="3227388"/>
            <a:ext cx="273050" cy="258762"/>
          </a:xfrm>
          <a:custGeom>
            <a:avLst/>
            <a:gdLst>
              <a:gd name="T0" fmla="*/ 53 w 106"/>
              <a:gd name="T1" fmla="*/ 0 h 101"/>
              <a:gd name="T2" fmla="*/ 66 w 106"/>
              <a:gd name="T3" fmla="*/ 38 h 101"/>
              <a:gd name="T4" fmla="*/ 106 w 106"/>
              <a:gd name="T5" fmla="*/ 39 h 101"/>
              <a:gd name="T6" fmla="*/ 74 w 106"/>
              <a:gd name="T7" fmla="*/ 63 h 101"/>
              <a:gd name="T8" fmla="*/ 85 w 106"/>
              <a:gd name="T9" fmla="*/ 101 h 101"/>
              <a:gd name="T10" fmla="*/ 53 w 106"/>
              <a:gd name="T11" fmla="*/ 78 h 101"/>
              <a:gd name="T12" fmla="*/ 20 w 106"/>
              <a:gd name="T13" fmla="*/ 101 h 101"/>
              <a:gd name="T14" fmla="*/ 31 w 106"/>
              <a:gd name="T15" fmla="*/ 63 h 101"/>
              <a:gd name="T16" fmla="*/ 0 w 106"/>
              <a:gd name="T17" fmla="*/ 39 h 101"/>
              <a:gd name="T18" fmla="*/ 39 w 106"/>
              <a:gd name="T19" fmla="*/ 38 h 101"/>
              <a:gd name="T20" fmla="*/ 53 w 106"/>
              <a:gd name="T21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01">
                <a:moveTo>
                  <a:pt x="53" y="0"/>
                </a:moveTo>
                <a:lnTo>
                  <a:pt x="66" y="38"/>
                </a:lnTo>
                <a:lnTo>
                  <a:pt x="106" y="39"/>
                </a:lnTo>
                <a:lnTo>
                  <a:pt x="74" y="63"/>
                </a:lnTo>
                <a:lnTo>
                  <a:pt x="85" y="101"/>
                </a:lnTo>
                <a:lnTo>
                  <a:pt x="53" y="78"/>
                </a:lnTo>
                <a:lnTo>
                  <a:pt x="20" y="101"/>
                </a:lnTo>
                <a:lnTo>
                  <a:pt x="31" y="63"/>
                </a:lnTo>
                <a:lnTo>
                  <a:pt x="0" y="39"/>
                </a:lnTo>
                <a:lnTo>
                  <a:pt x="39" y="38"/>
                </a:lnTo>
                <a:lnTo>
                  <a:pt x="53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1" name="Rectangle 104"/>
          <p:cNvSpPr>
            <a:spLocks noChangeArrowheads="1"/>
          </p:cNvSpPr>
          <p:nvPr/>
        </p:nvSpPr>
        <p:spPr bwMode="auto">
          <a:xfrm>
            <a:off x="5540375" y="3149600"/>
            <a:ext cx="53975" cy="120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2" name="Rectangle 105"/>
          <p:cNvSpPr>
            <a:spLocks noChangeArrowheads="1"/>
          </p:cNvSpPr>
          <p:nvPr/>
        </p:nvSpPr>
        <p:spPr bwMode="auto">
          <a:xfrm>
            <a:off x="5540375" y="3149600"/>
            <a:ext cx="53975" cy="120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3" name="Freeform 106"/>
          <p:cNvSpPr/>
          <p:nvPr/>
        </p:nvSpPr>
        <p:spPr bwMode="auto">
          <a:xfrm>
            <a:off x="5540375" y="3149600"/>
            <a:ext cx="53975" cy="12065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4" name="Freeform 107"/>
          <p:cNvSpPr/>
          <p:nvPr/>
        </p:nvSpPr>
        <p:spPr bwMode="auto">
          <a:xfrm>
            <a:off x="5540375" y="3149600"/>
            <a:ext cx="53975" cy="120650"/>
          </a:xfrm>
          <a:custGeom>
            <a:avLst/>
            <a:gdLst>
              <a:gd name="T0" fmla="*/ 21 w 21"/>
              <a:gd name="T1" fmla="*/ 0 h 47"/>
              <a:gd name="T2" fmla="*/ 0 w 21"/>
              <a:gd name="T3" fmla="*/ 0 h 47"/>
              <a:gd name="T4" fmla="*/ 0 w 21"/>
              <a:gd name="T5" fmla="*/ 47 h 47"/>
              <a:gd name="T6" fmla="*/ 11 w 21"/>
              <a:gd name="T7" fmla="*/ 16 h 47"/>
              <a:gd name="T8" fmla="*/ 21 w 21"/>
              <a:gd name="T9" fmla="*/ 47 h 47"/>
              <a:gd name="T10" fmla="*/ 21 w 21"/>
              <a:gd name="T1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47">
                <a:moveTo>
                  <a:pt x="21" y="0"/>
                </a:moveTo>
                <a:lnTo>
                  <a:pt x="0" y="0"/>
                </a:lnTo>
                <a:lnTo>
                  <a:pt x="0" y="47"/>
                </a:lnTo>
                <a:lnTo>
                  <a:pt x="11" y="16"/>
                </a:lnTo>
                <a:lnTo>
                  <a:pt x="21" y="47"/>
                </a:lnTo>
                <a:lnTo>
                  <a:pt x="21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5" name="Freeform 108"/>
          <p:cNvSpPr/>
          <p:nvPr/>
        </p:nvSpPr>
        <p:spPr bwMode="auto">
          <a:xfrm>
            <a:off x="6315075" y="3216275"/>
            <a:ext cx="68263" cy="219075"/>
          </a:xfrm>
          <a:custGeom>
            <a:avLst/>
            <a:gdLst>
              <a:gd name="T0" fmla="*/ 24 w 30"/>
              <a:gd name="T1" fmla="*/ 0 h 96"/>
              <a:gd name="T2" fmla="*/ 0 w 30"/>
              <a:gd name="T3" fmla="*/ 0 h 96"/>
              <a:gd name="T4" fmla="*/ 0 w 30"/>
              <a:gd name="T5" fmla="*/ 96 h 96"/>
              <a:gd name="T6" fmla="*/ 24 w 30"/>
              <a:gd name="T7" fmla="*/ 96 h 96"/>
              <a:gd name="T8" fmla="*/ 30 w 30"/>
              <a:gd name="T9" fmla="*/ 90 h 96"/>
              <a:gd name="T10" fmla="*/ 30 w 30"/>
              <a:gd name="T11" fmla="*/ 6 h 96"/>
              <a:gd name="T12" fmla="*/ 24 w 30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9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7" y="96"/>
                  <a:pt x="30" y="93"/>
                  <a:pt x="30" y="90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"/>
                  <a:pt x="27" y="0"/>
                  <a:pt x="2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6" name="Freeform 109"/>
          <p:cNvSpPr>
            <a:spLocks noEditPoints="1"/>
          </p:cNvSpPr>
          <p:nvPr/>
        </p:nvSpPr>
        <p:spPr bwMode="auto">
          <a:xfrm>
            <a:off x="6096000" y="3163888"/>
            <a:ext cx="204788" cy="271462"/>
          </a:xfrm>
          <a:custGeom>
            <a:avLst/>
            <a:gdLst>
              <a:gd name="T0" fmla="*/ 84 w 90"/>
              <a:gd name="T1" fmla="*/ 24 h 120"/>
              <a:gd name="T2" fmla="*/ 84 w 90"/>
              <a:gd name="T3" fmla="*/ 24 h 120"/>
              <a:gd name="T4" fmla="*/ 84 w 90"/>
              <a:gd name="T5" fmla="*/ 23 h 120"/>
              <a:gd name="T6" fmla="*/ 84 w 90"/>
              <a:gd name="T7" fmla="*/ 18 h 120"/>
              <a:gd name="T8" fmla="*/ 66 w 90"/>
              <a:gd name="T9" fmla="*/ 0 h 120"/>
              <a:gd name="T10" fmla="*/ 30 w 90"/>
              <a:gd name="T11" fmla="*/ 0 h 120"/>
              <a:gd name="T12" fmla="*/ 12 w 90"/>
              <a:gd name="T13" fmla="*/ 18 h 120"/>
              <a:gd name="T14" fmla="*/ 12 w 90"/>
              <a:gd name="T15" fmla="*/ 24 h 120"/>
              <a:gd name="T16" fmla="*/ 0 w 90"/>
              <a:gd name="T17" fmla="*/ 24 h 120"/>
              <a:gd name="T18" fmla="*/ 0 w 90"/>
              <a:gd name="T19" fmla="*/ 120 h 120"/>
              <a:gd name="T20" fmla="*/ 90 w 90"/>
              <a:gd name="T21" fmla="*/ 120 h 120"/>
              <a:gd name="T22" fmla="*/ 90 w 90"/>
              <a:gd name="T23" fmla="*/ 24 h 120"/>
              <a:gd name="T24" fmla="*/ 84 w 90"/>
              <a:gd name="T25" fmla="*/ 24 h 120"/>
              <a:gd name="T26" fmla="*/ 72 w 90"/>
              <a:gd name="T27" fmla="*/ 24 h 120"/>
              <a:gd name="T28" fmla="*/ 72 w 90"/>
              <a:gd name="T29" fmla="*/ 24 h 120"/>
              <a:gd name="T30" fmla="*/ 24 w 90"/>
              <a:gd name="T31" fmla="*/ 24 h 120"/>
              <a:gd name="T32" fmla="*/ 24 w 90"/>
              <a:gd name="T33" fmla="*/ 18 h 120"/>
              <a:gd name="T34" fmla="*/ 30 w 90"/>
              <a:gd name="T35" fmla="*/ 12 h 120"/>
              <a:gd name="T36" fmla="*/ 66 w 90"/>
              <a:gd name="T37" fmla="*/ 12 h 120"/>
              <a:gd name="T38" fmla="*/ 72 w 90"/>
              <a:gd name="T39" fmla="*/ 18 h 120"/>
              <a:gd name="T40" fmla="*/ 72 w 90"/>
              <a:gd name="T41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20">
                <a:moveTo>
                  <a:pt x="84" y="24"/>
                </a:moveTo>
                <a:cubicBezTo>
                  <a:pt x="84" y="24"/>
                  <a:pt x="84" y="24"/>
                  <a:pt x="84" y="24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6"/>
                  <a:pt x="75" y="0"/>
                  <a:pt x="6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8" y="0"/>
                  <a:pt x="12" y="9"/>
                  <a:pt x="12" y="18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20"/>
                  <a:pt x="0" y="120"/>
                  <a:pt x="0" y="120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90" y="24"/>
                  <a:pt x="90" y="24"/>
                  <a:pt x="90" y="24"/>
                </a:cubicBezTo>
                <a:lnTo>
                  <a:pt x="84" y="24"/>
                </a:lnTo>
                <a:close/>
                <a:moveTo>
                  <a:pt x="72" y="24"/>
                </a:moveTo>
                <a:cubicBezTo>
                  <a:pt x="72" y="24"/>
                  <a:pt x="72" y="24"/>
                  <a:pt x="7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2"/>
                  <a:pt x="30" y="12"/>
                </a:cubicBezTo>
                <a:cubicBezTo>
                  <a:pt x="66" y="12"/>
                  <a:pt x="66" y="12"/>
                  <a:pt x="66" y="12"/>
                </a:cubicBezTo>
                <a:cubicBezTo>
                  <a:pt x="66" y="12"/>
                  <a:pt x="72" y="12"/>
                  <a:pt x="72" y="18"/>
                </a:cubicBezTo>
                <a:lnTo>
                  <a:pt x="72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7" name="Freeform 110"/>
          <p:cNvSpPr/>
          <p:nvPr/>
        </p:nvSpPr>
        <p:spPr bwMode="auto">
          <a:xfrm>
            <a:off x="6029325" y="3216275"/>
            <a:ext cx="53975" cy="219075"/>
          </a:xfrm>
          <a:custGeom>
            <a:avLst/>
            <a:gdLst>
              <a:gd name="T0" fmla="*/ 24 w 24"/>
              <a:gd name="T1" fmla="*/ 0 h 96"/>
              <a:gd name="T2" fmla="*/ 6 w 24"/>
              <a:gd name="T3" fmla="*/ 0 h 96"/>
              <a:gd name="T4" fmla="*/ 0 w 24"/>
              <a:gd name="T5" fmla="*/ 6 h 96"/>
              <a:gd name="T6" fmla="*/ 0 w 24"/>
              <a:gd name="T7" fmla="*/ 90 h 96"/>
              <a:gd name="T8" fmla="*/ 6 w 24"/>
              <a:gd name="T9" fmla="*/ 96 h 96"/>
              <a:gd name="T10" fmla="*/ 24 w 24"/>
              <a:gd name="T11" fmla="*/ 96 h 96"/>
              <a:gd name="T12" fmla="*/ 24 w 24"/>
              <a:gd name="T1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96">
                <a:moveTo>
                  <a:pt x="24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3"/>
                  <a:pt x="3" y="96"/>
                  <a:pt x="6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8" name="Rectangle 111"/>
          <p:cNvSpPr>
            <a:spLocks noChangeArrowheads="1"/>
          </p:cNvSpPr>
          <p:nvPr/>
        </p:nvSpPr>
        <p:spPr bwMode="auto">
          <a:xfrm>
            <a:off x="6761163" y="3268663"/>
            <a:ext cx="25400" cy="53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59" name="Freeform 112"/>
          <p:cNvSpPr>
            <a:spLocks noEditPoints="1"/>
          </p:cNvSpPr>
          <p:nvPr/>
        </p:nvSpPr>
        <p:spPr bwMode="auto">
          <a:xfrm>
            <a:off x="6691313" y="3128963"/>
            <a:ext cx="355600" cy="152400"/>
          </a:xfrm>
          <a:custGeom>
            <a:avLst/>
            <a:gdLst>
              <a:gd name="T0" fmla="*/ 114 w 156"/>
              <a:gd name="T1" fmla="*/ 24 h 66"/>
              <a:gd name="T2" fmla="*/ 114 w 156"/>
              <a:gd name="T3" fmla="*/ 23 h 66"/>
              <a:gd name="T4" fmla="*/ 114 w 156"/>
              <a:gd name="T5" fmla="*/ 18 h 66"/>
              <a:gd name="T6" fmla="*/ 96 w 156"/>
              <a:gd name="T7" fmla="*/ 0 h 66"/>
              <a:gd name="T8" fmla="*/ 60 w 156"/>
              <a:gd name="T9" fmla="*/ 0 h 66"/>
              <a:gd name="T10" fmla="*/ 42 w 156"/>
              <a:gd name="T11" fmla="*/ 18 h 66"/>
              <a:gd name="T12" fmla="*/ 42 w 156"/>
              <a:gd name="T13" fmla="*/ 24 h 66"/>
              <a:gd name="T14" fmla="*/ 0 w 156"/>
              <a:gd name="T15" fmla="*/ 24 h 66"/>
              <a:gd name="T16" fmla="*/ 0 w 156"/>
              <a:gd name="T17" fmla="*/ 66 h 66"/>
              <a:gd name="T18" fmla="*/ 24 w 156"/>
              <a:gd name="T19" fmla="*/ 66 h 66"/>
              <a:gd name="T20" fmla="*/ 24 w 156"/>
              <a:gd name="T21" fmla="*/ 54 h 66"/>
              <a:gd name="T22" fmla="*/ 48 w 156"/>
              <a:gd name="T23" fmla="*/ 54 h 66"/>
              <a:gd name="T24" fmla="*/ 48 w 156"/>
              <a:gd name="T25" fmla="*/ 66 h 66"/>
              <a:gd name="T26" fmla="*/ 108 w 156"/>
              <a:gd name="T27" fmla="*/ 66 h 66"/>
              <a:gd name="T28" fmla="*/ 108 w 156"/>
              <a:gd name="T29" fmla="*/ 54 h 66"/>
              <a:gd name="T30" fmla="*/ 132 w 156"/>
              <a:gd name="T31" fmla="*/ 54 h 66"/>
              <a:gd name="T32" fmla="*/ 132 w 156"/>
              <a:gd name="T33" fmla="*/ 66 h 66"/>
              <a:gd name="T34" fmla="*/ 156 w 156"/>
              <a:gd name="T35" fmla="*/ 66 h 66"/>
              <a:gd name="T36" fmla="*/ 156 w 156"/>
              <a:gd name="T37" fmla="*/ 24 h 66"/>
              <a:gd name="T38" fmla="*/ 114 w 156"/>
              <a:gd name="T39" fmla="*/ 24 h 66"/>
              <a:gd name="T40" fmla="*/ 54 w 156"/>
              <a:gd name="T41" fmla="*/ 18 h 66"/>
              <a:gd name="T42" fmla="*/ 60 w 156"/>
              <a:gd name="T43" fmla="*/ 12 h 66"/>
              <a:gd name="T44" fmla="*/ 96 w 156"/>
              <a:gd name="T45" fmla="*/ 12 h 66"/>
              <a:gd name="T46" fmla="*/ 102 w 156"/>
              <a:gd name="T47" fmla="*/ 18 h 66"/>
              <a:gd name="T48" fmla="*/ 102 w 156"/>
              <a:gd name="T49" fmla="*/ 24 h 66"/>
              <a:gd name="T50" fmla="*/ 54 w 156"/>
              <a:gd name="T51" fmla="*/ 24 h 66"/>
              <a:gd name="T52" fmla="*/ 54 w 156"/>
              <a:gd name="T53" fmla="*/ 18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6" h="66">
                <a:moveTo>
                  <a:pt x="114" y="24"/>
                </a:moveTo>
                <a:cubicBezTo>
                  <a:pt x="114" y="23"/>
                  <a:pt x="114" y="23"/>
                  <a:pt x="114" y="23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6"/>
                  <a:pt x="105" y="0"/>
                  <a:pt x="9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42" y="9"/>
                  <a:pt x="42" y="18"/>
                </a:cubicBezTo>
                <a:cubicBezTo>
                  <a:pt x="42" y="24"/>
                  <a:pt x="42" y="24"/>
                  <a:pt x="4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66"/>
                  <a:pt x="0" y="66"/>
                  <a:pt x="0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54"/>
                  <a:pt x="24" y="54"/>
                  <a:pt x="2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66"/>
                  <a:pt x="48" y="66"/>
                  <a:pt x="48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54"/>
                  <a:pt x="108" y="54"/>
                  <a:pt x="108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56" y="66"/>
                  <a:pt x="156" y="66"/>
                  <a:pt x="156" y="66"/>
                </a:cubicBezTo>
                <a:cubicBezTo>
                  <a:pt x="156" y="24"/>
                  <a:pt x="156" y="24"/>
                  <a:pt x="156" y="24"/>
                </a:cubicBezTo>
                <a:lnTo>
                  <a:pt x="114" y="24"/>
                </a:lnTo>
                <a:close/>
                <a:moveTo>
                  <a:pt x="54" y="18"/>
                </a:moveTo>
                <a:cubicBezTo>
                  <a:pt x="54" y="18"/>
                  <a:pt x="54" y="12"/>
                  <a:pt x="60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102" y="12"/>
                  <a:pt x="102" y="18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54" y="24"/>
                  <a:pt x="54" y="24"/>
                  <a:pt x="54" y="24"/>
                </a:cubicBezTo>
                <a:lnTo>
                  <a:pt x="54" y="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0" name="Freeform 113"/>
          <p:cNvSpPr/>
          <p:nvPr/>
        </p:nvSpPr>
        <p:spPr bwMode="auto">
          <a:xfrm>
            <a:off x="6705600" y="3294063"/>
            <a:ext cx="328613" cy="136525"/>
          </a:xfrm>
          <a:custGeom>
            <a:avLst/>
            <a:gdLst>
              <a:gd name="T0" fmla="*/ 112 w 128"/>
              <a:gd name="T1" fmla="*/ 16 h 53"/>
              <a:gd name="T2" fmla="*/ 91 w 128"/>
              <a:gd name="T3" fmla="*/ 16 h 53"/>
              <a:gd name="T4" fmla="*/ 91 w 128"/>
              <a:gd name="T5" fmla="*/ 0 h 53"/>
              <a:gd name="T6" fmla="*/ 38 w 128"/>
              <a:gd name="T7" fmla="*/ 0 h 53"/>
              <a:gd name="T8" fmla="*/ 38 w 128"/>
              <a:gd name="T9" fmla="*/ 16 h 53"/>
              <a:gd name="T10" fmla="*/ 16 w 128"/>
              <a:gd name="T11" fmla="*/ 16 h 53"/>
              <a:gd name="T12" fmla="*/ 16 w 128"/>
              <a:gd name="T13" fmla="*/ 0 h 53"/>
              <a:gd name="T14" fmla="*/ 0 w 128"/>
              <a:gd name="T15" fmla="*/ 0 h 53"/>
              <a:gd name="T16" fmla="*/ 0 w 128"/>
              <a:gd name="T17" fmla="*/ 53 h 53"/>
              <a:gd name="T18" fmla="*/ 128 w 128"/>
              <a:gd name="T19" fmla="*/ 53 h 53"/>
              <a:gd name="T20" fmla="*/ 128 w 128"/>
              <a:gd name="T21" fmla="*/ 0 h 53"/>
              <a:gd name="T22" fmla="*/ 112 w 128"/>
              <a:gd name="T23" fmla="*/ 0 h 53"/>
              <a:gd name="T24" fmla="*/ 112 w 128"/>
              <a:gd name="T25" fmla="*/ 1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53">
                <a:moveTo>
                  <a:pt x="112" y="16"/>
                </a:moveTo>
                <a:lnTo>
                  <a:pt x="91" y="16"/>
                </a:lnTo>
                <a:lnTo>
                  <a:pt x="91" y="0"/>
                </a:lnTo>
                <a:lnTo>
                  <a:pt x="38" y="0"/>
                </a:lnTo>
                <a:lnTo>
                  <a:pt x="38" y="16"/>
                </a:lnTo>
                <a:lnTo>
                  <a:pt x="16" y="16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128" y="53"/>
                </a:lnTo>
                <a:lnTo>
                  <a:pt x="128" y="0"/>
                </a:lnTo>
                <a:lnTo>
                  <a:pt x="112" y="0"/>
                </a:lnTo>
                <a:lnTo>
                  <a:pt x="112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1" name="Rectangle 114"/>
          <p:cNvSpPr>
            <a:spLocks noChangeArrowheads="1"/>
          </p:cNvSpPr>
          <p:nvPr/>
        </p:nvSpPr>
        <p:spPr bwMode="auto">
          <a:xfrm>
            <a:off x="6951663" y="3268663"/>
            <a:ext cx="28575" cy="53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2" name="Freeform 115"/>
          <p:cNvSpPr>
            <a:spLocks noEditPoints="1"/>
          </p:cNvSpPr>
          <p:nvPr/>
        </p:nvSpPr>
        <p:spPr bwMode="auto">
          <a:xfrm>
            <a:off x="7370763" y="3127375"/>
            <a:ext cx="325437" cy="325438"/>
          </a:xfrm>
          <a:custGeom>
            <a:avLst/>
            <a:gdLst>
              <a:gd name="T0" fmla="*/ 132 w 144"/>
              <a:gd name="T1" fmla="*/ 36 h 144"/>
              <a:gd name="T2" fmla="*/ 108 w 144"/>
              <a:gd name="T3" fmla="*/ 36 h 144"/>
              <a:gd name="T4" fmla="*/ 108 w 144"/>
              <a:gd name="T5" fmla="*/ 36 h 144"/>
              <a:gd name="T6" fmla="*/ 72 w 144"/>
              <a:gd name="T7" fmla="*/ 0 h 144"/>
              <a:gd name="T8" fmla="*/ 36 w 144"/>
              <a:gd name="T9" fmla="*/ 36 h 144"/>
              <a:gd name="T10" fmla="*/ 36 w 144"/>
              <a:gd name="T11" fmla="*/ 36 h 144"/>
              <a:gd name="T12" fmla="*/ 12 w 144"/>
              <a:gd name="T13" fmla="*/ 36 h 144"/>
              <a:gd name="T14" fmla="*/ 0 w 144"/>
              <a:gd name="T15" fmla="*/ 36 h 144"/>
              <a:gd name="T16" fmla="*/ 0 w 144"/>
              <a:gd name="T17" fmla="*/ 48 h 144"/>
              <a:gd name="T18" fmla="*/ 0 w 144"/>
              <a:gd name="T19" fmla="*/ 48 h 144"/>
              <a:gd name="T20" fmla="*/ 0 w 144"/>
              <a:gd name="T21" fmla="*/ 132 h 144"/>
              <a:gd name="T22" fmla="*/ 12 w 144"/>
              <a:gd name="T23" fmla="*/ 144 h 144"/>
              <a:gd name="T24" fmla="*/ 132 w 144"/>
              <a:gd name="T25" fmla="*/ 144 h 144"/>
              <a:gd name="T26" fmla="*/ 144 w 144"/>
              <a:gd name="T27" fmla="*/ 132 h 144"/>
              <a:gd name="T28" fmla="*/ 144 w 144"/>
              <a:gd name="T29" fmla="*/ 120 h 144"/>
              <a:gd name="T30" fmla="*/ 0 w 144"/>
              <a:gd name="T31" fmla="*/ 120 h 144"/>
              <a:gd name="T32" fmla="*/ 0 w 144"/>
              <a:gd name="T33" fmla="*/ 114 h 144"/>
              <a:gd name="T34" fmla="*/ 144 w 144"/>
              <a:gd name="T35" fmla="*/ 114 h 144"/>
              <a:gd name="T36" fmla="*/ 144 w 144"/>
              <a:gd name="T37" fmla="*/ 54 h 144"/>
              <a:gd name="T38" fmla="*/ 144 w 144"/>
              <a:gd name="T39" fmla="*/ 48 h 144"/>
              <a:gd name="T40" fmla="*/ 144 w 144"/>
              <a:gd name="T41" fmla="*/ 36 h 144"/>
              <a:gd name="T42" fmla="*/ 132 w 144"/>
              <a:gd name="T43" fmla="*/ 36 h 144"/>
              <a:gd name="T44" fmla="*/ 96 w 144"/>
              <a:gd name="T45" fmla="*/ 36 h 144"/>
              <a:gd name="T46" fmla="*/ 48 w 144"/>
              <a:gd name="T47" fmla="*/ 36 h 144"/>
              <a:gd name="T48" fmla="*/ 48 w 144"/>
              <a:gd name="T49" fmla="*/ 36 h 144"/>
              <a:gd name="T50" fmla="*/ 72 w 144"/>
              <a:gd name="T51" fmla="*/ 12 h 144"/>
              <a:gd name="T52" fmla="*/ 96 w 144"/>
              <a:gd name="T53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132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16"/>
                  <a:pt x="92" y="0"/>
                  <a:pt x="72" y="0"/>
                </a:cubicBezTo>
                <a:cubicBezTo>
                  <a:pt x="52" y="0"/>
                  <a:pt x="36" y="1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14"/>
                  <a:pt x="0" y="114"/>
                  <a:pt x="0" y="114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lnTo>
                  <a:pt x="132" y="36"/>
                </a:lnTo>
                <a:close/>
                <a:moveTo>
                  <a:pt x="96" y="36"/>
                </a:moveTo>
                <a:cubicBezTo>
                  <a:pt x="48" y="36"/>
                  <a:pt x="48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23"/>
                  <a:pt x="59" y="12"/>
                  <a:pt x="72" y="12"/>
                </a:cubicBezTo>
                <a:cubicBezTo>
                  <a:pt x="85" y="12"/>
                  <a:pt x="96" y="23"/>
                  <a:pt x="96" y="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3" name="Freeform 116"/>
          <p:cNvSpPr/>
          <p:nvPr/>
        </p:nvSpPr>
        <p:spPr bwMode="auto">
          <a:xfrm>
            <a:off x="8048625" y="3116263"/>
            <a:ext cx="244475" cy="28575"/>
          </a:xfrm>
          <a:custGeom>
            <a:avLst/>
            <a:gdLst>
              <a:gd name="T0" fmla="*/ 0 w 95"/>
              <a:gd name="T1" fmla="*/ 11 h 11"/>
              <a:gd name="T2" fmla="*/ 10 w 95"/>
              <a:gd name="T3" fmla="*/ 0 h 11"/>
              <a:gd name="T4" fmla="*/ 85 w 95"/>
              <a:gd name="T5" fmla="*/ 0 h 11"/>
              <a:gd name="T6" fmla="*/ 95 w 95"/>
              <a:gd name="T7" fmla="*/ 11 h 11"/>
              <a:gd name="T8" fmla="*/ 0 w 95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">
                <a:moveTo>
                  <a:pt x="0" y="11"/>
                </a:moveTo>
                <a:lnTo>
                  <a:pt x="10" y="0"/>
                </a:lnTo>
                <a:lnTo>
                  <a:pt x="85" y="0"/>
                </a:lnTo>
                <a:lnTo>
                  <a:pt x="95" y="11"/>
                </a:lnTo>
                <a:lnTo>
                  <a:pt x="0" y="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4" name="Freeform 117"/>
          <p:cNvSpPr>
            <a:spLocks noEditPoints="1"/>
          </p:cNvSpPr>
          <p:nvPr/>
        </p:nvSpPr>
        <p:spPr bwMode="auto">
          <a:xfrm>
            <a:off x="8032750" y="3157538"/>
            <a:ext cx="276225" cy="95250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5" name="Freeform 118"/>
          <p:cNvSpPr>
            <a:spLocks noEditPoints="1"/>
          </p:cNvSpPr>
          <p:nvPr/>
        </p:nvSpPr>
        <p:spPr bwMode="auto">
          <a:xfrm>
            <a:off x="8032750" y="3268663"/>
            <a:ext cx="276225" cy="95250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6 h 37"/>
              <a:gd name="T14" fmla="*/ 69 w 107"/>
              <a:gd name="T15" fmla="*/ 26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6 h 37"/>
              <a:gd name="T22" fmla="*/ 32 w 107"/>
              <a:gd name="T23" fmla="*/ 26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6"/>
                </a:lnTo>
                <a:lnTo>
                  <a:pt x="69" y="26"/>
                </a:lnTo>
                <a:lnTo>
                  <a:pt x="69" y="21"/>
                </a:lnTo>
                <a:lnTo>
                  <a:pt x="38" y="21"/>
                </a:lnTo>
                <a:lnTo>
                  <a:pt x="38" y="26"/>
                </a:lnTo>
                <a:lnTo>
                  <a:pt x="32" y="26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6" name="Freeform 119"/>
          <p:cNvSpPr>
            <a:spLocks noEditPoints="1"/>
          </p:cNvSpPr>
          <p:nvPr/>
        </p:nvSpPr>
        <p:spPr bwMode="auto">
          <a:xfrm>
            <a:off x="8032750" y="3376613"/>
            <a:ext cx="276225" cy="95250"/>
          </a:xfrm>
          <a:custGeom>
            <a:avLst/>
            <a:gdLst>
              <a:gd name="T0" fmla="*/ 0 w 107"/>
              <a:gd name="T1" fmla="*/ 37 h 37"/>
              <a:gd name="T2" fmla="*/ 107 w 107"/>
              <a:gd name="T3" fmla="*/ 37 h 37"/>
              <a:gd name="T4" fmla="*/ 107 w 107"/>
              <a:gd name="T5" fmla="*/ 0 h 37"/>
              <a:gd name="T6" fmla="*/ 0 w 107"/>
              <a:gd name="T7" fmla="*/ 0 h 37"/>
              <a:gd name="T8" fmla="*/ 0 w 107"/>
              <a:gd name="T9" fmla="*/ 37 h 37"/>
              <a:gd name="T10" fmla="*/ 75 w 107"/>
              <a:gd name="T11" fmla="*/ 21 h 37"/>
              <a:gd name="T12" fmla="*/ 75 w 107"/>
              <a:gd name="T13" fmla="*/ 27 h 37"/>
              <a:gd name="T14" fmla="*/ 69 w 107"/>
              <a:gd name="T15" fmla="*/ 27 h 37"/>
              <a:gd name="T16" fmla="*/ 69 w 107"/>
              <a:gd name="T17" fmla="*/ 21 h 37"/>
              <a:gd name="T18" fmla="*/ 38 w 107"/>
              <a:gd name="T19" fmla="*/ 21 h 37"/>
              <a:gd name="T20" fmla="*/ 38 w 107"/>
              <a:gd name="T21" fmla="*/ 27 h 37"/>
              <a:gd name="T22" fmla="*/ 32 w 107"/>
              <a:gd name="T23" fmla="*/ 27 h 37"/>
              <a:gd name="T24" fmla="*/ 32 w 107"/>
              <a:gd name="T25" fmla="*/ 21 h 37"/>
              <a:gd name="T26" fmla="*/ 32 w 107"/>
              <a:gd name="T27" fmla="*/ 16 h 37"/>
              <a:gd name="T28" fmla="*/ 75 w 107"/>
              <a:gd name="T29" fmla="*/ 16 h 37"/>
              <a:gd name="T30" fmla="*/ 75 w 107"/>
              <a:gd name="T31" fmla="*/ 2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7" h="37">
                <a:moveTo>
                  <a:pt x="0" y="37"/>
                </a:moveTo>
                <a:lnTo>
                  <a:pt x="107" y="37"/>
                </a:lnTo>
                <a:lnTo>
                  <a:pt x="107" y="0"/>
                </a:lnTo>
                <a:lnTo>
                  <a:pt x="0" y="0"/>
                </a:lnTo>
                <a:lnTo>
                  <a:pt x="0" y="37"/>
                </a:lnTo>
                <a:close/>
                <a:moveTo>
                  <a:pt x="75" y="21"/>
                </a:moveTo>
                <a:lnTo>
                  <a:pt x="75" y="27"/>
                </a:lnTo>
                <a:lnTo>
                  <a:pt x="69" y="27"/>
                </a:lnTo>
                <a:lnTo>
                  <a:pt x="69" y="21"/>
                </a:lnTo>
                <a:lnTo>
                  <a:pt x="38" y="21"/>
                </a:lnTo>
                <a:lnTo>
                  <a:pt x="38" y="27"/>
                </a:lnTo>
                <a:lnTo>
                  <a:pt x="32" y="27"/>
                </a:lnTo>
                <a:lnTo>
                  <a:pt x="32" y="21"/>
                </a:lnTo>
                <a:lnTo>
                  <a:pt x="32" y="16"/>
                </a:lnTo>
                <a:lnTo>
                  <a:pt x="75" y="16"/>
                </a:lnTo>
                <a:lnTo>
                  <a:pt x="75" y="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7" name="Freeform 120"/>
          <p:cNvSpPr>
            <a:spLocks noEditPoints="1"/>
          </p:cNvSpPr>
          <p:nvPr/>
        </p:nvSpPr>
        <p:spPr bwMode="auto">
          <a:xfrm>
            <a:off x="909638" y="3771900"/>
            <a:ext cx="327025" cy="301625"/>
          </a:xfrm>
          <a:custGeom>
            <a:avLst/>
            <a:gdLst>
              <a:gd name="T0" fmla="*/ 110 w 127"/>
              <a:gd name="T1" fmla="*/ 0 h 117"/>
              <a:gd name="T2" fmla="*/ 100 w 127"/>
              <a:gd name="T3" fmla="*/ 0 h 117"/>
              <a:gd name="T4" fmla="*/ 95 w 127"/>
              <a:gd name="T5" fmla="*/ 0 h 117"/>
              <a:gd name="T6" fmla="*/ 31 w 127"/>
              <a:gd name="T7" fmla="*/ 0 h 117"/>
              <a:gd name="T8" fmla="*/ 26 w 127"/>
              <a:gd name="T9" fmla="*/ 0 h 117"/>
              <a:gd name="T10" fmla="*/ 16 w 127"/>
              <a:gd name="T11" fmla="*/ 0 h 117"/>
              <a:gd name="T12" fmla="*/ 0 w 127"/>
              <a:gd name="T13" fmla="*/ 62 h 117"/>
              <a:gd name="T14" fmla="*/ 0 w 127"/>
              <a:gd name="T15" fmla="*/ 117 h 117"/>
              <a:gd name="T16" fmla="*/ 127 w 127"/>
              <a:gd name="T17" fmla="*/ 117 h 117"/>
              <a:gd name="T18" fmla="*/ 127 w 127"/>
              <a:gd name="T19" fmla="*/ 64 h 117"/>
              <a:gd name="T20" fmla="*/ 110 w 127"/>
              <a:gd name="T21" fmla="*/ 0 h 117"/>
              <a:gd name="T22" fmla="*/ 25 w 127"/>
              <a:gd name="T23" fmla="*/ 11 h 117"/>
              <a:gd name="T24" fmla="*/ 26 w 127"/>
              <a:gd name="T25" fmla="*/ 11 h 117"/>
              <a:gd name="T26" fmla="*/ 31 w 127"/>
              <a:gd name="T27" fmla="*/ 11 h 117"/>
              <a:gd name="T28" fmla="*/ 95 w 127"/>
              <a:gd name="T29" fmla="*/ 11 h 117"/>
              <a:gd name="T30" fmla="*/ 100 w 127"/>
              <a:gd name="T31" fmla="*/ 11 h 117"/>
              <a:gd name="T32" fmla="*/ 101 w 127"/>
              <a:gd name="T33" fmla="*/ 11 h 117"/>
              <a:gd name="T34" fmla="*/ 116 w 127"/>
              <a:gd name="T35" fmla="*/ 64 h 117"/>
              <a:gd name="T36" fmla="*/ 87 w 127"/>
              <a:gd name="T37" fmla="*/ 64 h 117"/>
              <a:gd name="T38" fmla="*/ 77 w 127"/>
              <a:gd name="T39" fmla="*/ 80 h 117"/>
              <a:gd name="T40" fmla="*/ 50 w 127"/>
              <a:gd name="T41" fmla="*/ 80 h 117"/>
              <a:gd name="T42" fmla="*/ 39 w 127"/>
              <a:gd name="T43" fmla="*/ 64 h 117"/>
              <a:gd name="T44" fmla="*/ 10 w 127"/>
              <a:gd name="T45" fmla="*/ 64 h 117"/>
              <a:gd name="T46" fmla="*/ 25 w 127"/>
              <a:gd name="T47" fmla="*/ 1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7" h="117">
                <a:moveTo>
                  <a:pt x="110" y="0"/>
                </a:moveTo>
                <a:lnTo>
                  <a:pt x="100" y="0"/>
                </a:lnTo>
                <a:lnTo>
                  <a:pt x="95" y="0"/>
                </a:lnTo>
                <a:lnTo>
                  <a:pt x="31" y="0"/>
                </a:lnTo>
                <a:lnTo>
                  <a:pt x="26" y="0"/>
                </a:lnTo>
                <a:lnTo>
                  <a:pt x="16" y="0"/>
                </a:lnTo>
                <a:lnTo>
                  <a:pt x="0" y="62"/>
                </a:lnTo>
                <a:lnTo>
                  <a:pt x="0" y="117"/>
                </a:lnTo>
                <a:lnTo>
                  <a:pt x="127" y="117"/>
                </a:lnTo>
                <a:lnTo>
                  <a:pt x="127" y="64"/>
                </a:lnTo>
                <a:lnTo>
                  <a:pt x="110" y="0"/>
                </a:lnTo>
                <a:close/>
                <a:moveTo>
                  <a:pt x="25" y="11"/>
                </a:moveTo>
                <a:lnTo>
                  <a:pt x="26" y="11"/>
                </a:lnTo>
                <a:lnTo>
                  <a:pt x="31" y="11"/>
                </a:lnTo>
                <a:lnTo>
                  <a:pt x="95" y="11"/>
                </a:lnTo>
                <a:lnTo>
                  <a:pt x="100" y="11"/>
                </a:lnTo>
                <a:lnTo>
                  <a:pt x="101" y="11"/>
                </a:lnTo>
                <a:lnTo>
                  <a:pt x="116" y="64"/>
                </a:lnTo>
                <a:lnTo>
                  <a:pt x="87" y="64"/>
                </a:lnTo>
                <a:lnTo>
                  <a:pt x="77" y="80"/>
                </a:lnTo>
                <a:lnTo>
                  <a:pt x="50" y="80"/>
                </a:lnTo>
                <a:lnTo>
                  <a:pt x="39" y="64"/>
                </a:lnTo>
                <a:lnTo>
                  <a:pt x="10" y="64"/>
                </a:lnTo>
                <a:lnTo>
                  <a:pt x="25" y="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8" name="Rectangle 121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69" name="Rectangle 122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0" name="Rectangle 123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1" name="Rectangle 124"/>
          <p:cNvSpPr>
            <a:spLocks noChangeArrowheads="1"/>
          </p:cNvSpPr>
          <p:nvPr/>
        </p:nvSpPr>
        <p:spPr bwMode="auto">
          <a:xfrm>
            <a:off x="1608138" y="3878263"/>
            <a:ext cx="247650" cy="1079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2" name="Freeform 125"/>
          <p:cNvSpPr>
            <a:spLocks noEditPoints="1"/>
          </p:cNvSpPr>
          <p:nvPr/>
        </p:nvSpPr>
        <p:spPr bwMode="auto">
          <a:xfrm>
            <a:off x="1568450" y="3836988"/>
            <a:ext cx="354013" cy="188912"/>
          </a:xfrm>
          <a:custGeom>
            <a:avLst/>
            <a:gdLst>
              <a:gd name="T0" fmla="*/ 151 w 156"/>
              <a:gd name="T1" fmla="*/ 24 h 84"/>
              <a:gd name="T2" fmla="*/ 144 w 156"/>
              <a:gd name="T3" fmla="*/ 24 h 84"/>
              <a:gd name="T4" fmla="*/ 144 w 156"/>
              <a:gd name="T5" fmla="*/ 6 h 84"/>
              <a:gd name="T6" fmla="*/ 138 w 156"/>
              <a:gd name="T7" fmla="*/ 0 h 84"/>
              <a:gd name="T8" fmla="*/ 6 w 156"/>
              <a:gd name="T9" fmla="*/ 0 h 84"/>
              <a:gd name="T10" fmla="*/ 0 w 156"/>
              <a:gd name="T11" fmla="*/ 6 h 84"/>
              <a:gd name="T12" fmla="*/ 0 w 156"/>
              <a:gd name="T13" fmla="*/ 78 h 84"/>
              <a:gd name="T14" fmla="*/ 6 w 156"/>
              <a:gd name="T15" fmla="*/ 84 h 84"/>
              <a:gd name="T16" fmla="*/ 138 w 156"/>
              <a:gd name="T17" fmla="*/ 84 h 84"/>
              <a:gd name="T18" fmla="*/ 144 w 156"/>
              <a:gd name="T19" fmla="*/ 78 h 84"/>
              <a:gd name="T20" fmla="*/ 144 w 156"/>
              <a:gd name="T21" fmla="*/ 60 h 84"/>
              <a:gd name="T22" fmla="*/ 151 w 156"/>
              <a:gd name="T23" fmla="*/ 60 h 84"/>
              <a:gd name="T24" fmla="*/ 156 w 156"/>
              <a:gd name="T25" fmla="*/ 55 h 84"/>
              <a:gd name="T26" fmla="*/ 156 w 156"/>
              <a:gd name="T27" fmla="*/ 29 h 84"/>
              <a:gd name="T28" fmla="*/ 151 w 156"/>
              <a:gd name="T29" fmla="*/ 24 h 84"/>
              <a:gd name="T30" fmla="*/ 132 w 156"/>
              <a:gd name="T31" fmla="*/ 72 h 84"/>
              <a:gd name="T32" fmla="*/ 12 w 156"/>
              <a:gd name="T33" fmla="*/ 72 h 84"/>
              <a:gd name="T34" fmla="*/ 12 w 156"/>
              <a:gd name="T35" fmla="*/ 12 h 84"/>
              <a:gd name="T36" fmla="*/ 132 w 156"/>
              <a:gd name="T37" fmla="*/ 12 h 84"/>
              <a:gd name="T38" fmla="*/ 132 w 156"/>
              <a:gd name="T39" fmla="*/ 7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84">
                <a:moveTo>
                  <a:pt x="151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6"/>
                  <a:pt x="144" y="6"/>
                  <a:pt x="144" y="6"/>
                </a:cubicBezTo>
                <a:cubicBezTo>
                  <a:pt x="144" y="3"/>
                  <a:pt x="141" y="0"/>
                  <a:pt x="13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3" y="84"/>
                  <a:pt x="6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41" y="84"/>
                  <a:pt x="144" y="81"/>
                  <a:pt x="144" y="7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4" y="60"/>
                  <a:pt x="156" y="58"/>
                  <a:pt x="156" y="55"/>
                </a:cubicBezTo>
                <a:cubicBezTo>
                  <a:pt x="156" y="29"/>
                  <a:pt x="156" y="29"/>
                  <a:pt x="156" y="29"/>
                </a:cubicBezTo>
                <a:cubicBezTo>
                  <a:pt x="156" y="26"/>
                  <a:pt x="154" y="24"/>
                  <a:pt x="151" y="24"/>
                </a:cubicBezTo>
                <a:moveTo>
                  <a:pt x="132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12" y="12"/>
                  <a:pt x="12" y="12"/>
                  <a:pt x="12" y="12"/>
                </a:cubicBezTo>
                <a:cubicBezTo>
                  <a:pt x="132" y="12"/>
                  <a:pt x="132" y="12"/>
                  <a:pt x="132" y="12"/>
                </a:cubicBezTo>
                <a:lnTo>
                  <a:pt x="132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3" name="Freeform 126"/>
          <p:cNvSpPr>
            <a:spLocks noEditPoints="1"/>
          </p:cNvSpPr>
          <p:nvPr/>
        </p:nvSpPr>
        <p:spPr bwMode="auto">
          <a:xfrm>
            <a:off x="2852738" y="3795713"/>
            <a:ext cx="373062" cy="271462"/>
          </a:xfrm>
          <a:custGeom>
            <a:avLst/>
            <a:gdLst>
              <a:gd name="T0" fmla="*/ 124 w 164"/>
              <a:gd name="T1" fmla="*/ 0 h 120"/>
              <a:gd name="T2" fmla="*/ 41 w 164"/>
              <a:gd name="T3" fmla="*/ 0 h 120"/>
              <a:gd name="T4" fmla="*/ 41 w 164"/>
              <a:gd name="T5" fmla="*/ 120 h 120"/>
              <a:gd name="T6" fmla="*/ 124 w 164"/>
              <a:gd name="T7" fmla="*/ 120 h 120"/>
              <a:gd name="T8" fmla="*/ 124 w 164"/>
              <a:gd name="T9" fmla="*/ 0 h 120"/>
              <a:gd name="T10" fmla="*/ 64 w 164"/>
              <a:gd name="T11" fmla="*/ 60 h 120"/>
              <a:gd name="T12" fmla="*/ 58 w 164"/>
              <a:gd name="T13" fmla="*/ 66 h 120"/>
              <a:gd name="T14" fmla="*/ 52 w 164"/>
              <a:gd name="T15" fmla="*/ 60 h 120"/>
              <a:gd name="T16" fmla="*/ 52 w 164"/>
              <a:gd name="T17" fmla="*/ 36 h 120"/>
              <a:gd name="T18" fmla="*/ 58 w 164"/>
              <a:gd name="T19" fmla="*/ 30 h 120"/>
              <a:gd name="T20" fmla="*/ 64 w 164"/>
              <a:gd name="T21" fmla="*/ 36 h 120"/>
              <a:gd name="T22" fmla="*/ 64 w 164"/>
              <a:gd name="T23" fmla="*/ 60 h 120"/>
              <a:gd name="T24" fmla="*/ 94 w 164"/>
              <a:gd name="T25" fmla="*/ 102 h 120"/>
              <a:gd name="T26" fmla="*/ 70 w 164"/>
              <a:gd name="T27" fmla="*/ 102 h 120"/>
              <a:gd name="T28" fmla="*/ 70 w 164"/>
              <a:gd name="T29" fmla="*/ 96 h 120"/>
              <a:gd name="T30" fmla="*/ 82 w 164"/>
              <a:gd name="T31" fmla="*/ 84 h 120"/>
              <a:gd name="T32" fmla="*/ 94 w 164"/>
              <a:gd name="T33" fmla="*/ 96 h 120"/>
              <a:gd name="T34" fmla="*/ 94 w 164"/>
              <a:gd name="T35" fmla="*/ 102 h 120"/>
              <a:gd name="T36" fmla="*/ 112 w 164"/>
              <a:gd name="T37" fmla="*/ 60 h 120"/>
              <a:gd name="T38" fmla="*/ 106 w 164"/>
              <a:gd name="T39" fmla="*/ 66 h 120"/>
              <a:gd name="T40" fmla="*/ 100 w 164"/>
              <a:gd name="T41" fmla="*/ 60 h 120"/>
              <a:gd name="T42" fmla="*/ 100 w 164"/>
              <a:gd name="T43" fmla="*/ 36 h 120"/>
              <a:gd name="T44" fmla="*/ 106 w 164"/>
              <a:gd name="T45" fmla="*/ 30 h 120"/>
              <a:gd name="T46" fmla="*/ 112 w 164"/>
              <a:gd name="T47" fmla="*/ 36 h 120"/>
              <a:gd name="T48" fmla="*/ 112 w 164"/>
              <a:gd name="T49" fmla="*/ 6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4" h="120">
                <a:moveTo>
                  <a:pt x="124" y="0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120"/>
                  <a:pt x="41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64" y="120"/>
                  <a:pt x="164" y="0"/>
                  <a:pt x="124" y="0"/>
                </a:cubicBezTo>
                <a:moveTo>
                  <a:pt x="64" y="60"/>
                </a:moveTo>
                <a:cubicBezTo>
                  <a:pt x="64" y="63"/>
                  <a:pt x="61" y="66"/>
                  <a:pt x="58" y="66"/>
                </a:cubicBezTo>
                <a:cubicBezTo>
                  <a:pt x="55" y="66"/>
                  <a:pt x="52" y="63"/>
                  <a:pt x="52" y="60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3"/>
                  <a:pt x="55" y="30"/>
                  <a:pt x="58" y="30"/>
                </a:cubicBezTo>
                <a:cubicBezTo>
                  <a:pt x="61" y="30"/>
                  <a:pt x="64" y="33"/>
                  <a:pt x="64" y="36"/>
                </a:cubicBezTo>
                <a:lnTo>
                  <a:pt x="64" y="60"/>
                </a:lnTo>
                <a:close/>
                <a:moveTo>
                  <a:pt x="94" y="102"/>
                </a:moveTo>
                <a:cubicBezTo>
                  <a:pt x="70" y="102"/>
                  <a:pt x="70" y="102"/>
                  <a:pt x="70" y="102"/>
                </a:cubicBezTo>
                <a:cubicBezTo>
                  <a:pt x="70" y="96"/>
                  <a:pt x="70" y="96"/>
                  <a:pt x="70" y="96"/>
                </a:cubicBezTo>
                <a:cubicBezTo>
                  <a:pt x="70" y="89"/>
                  <a:pt x="75" y="84"/>
                  <a:pt x="82" y="84"/>
                </a:cubicBezTo>
                <a:cubicBezTo>
                  <a:pt x="89" y="84"/>
                  <a:pt x="94" y="89"/>
                  <a:pt x="94" y="96"/>
                </a:cubicBezTo>
                <a:lnTo>
                  <a:pt x="94" y="102"/>
                </a:lnTo>
                <a:close/>
                <a:moveTo>
                  <a:pt x="112" y="60"/>
                </a:moveTo>
                <a:cubicBezTo>
                  <a:pt x="112" y="63"/>
                  <a:pt x="109" y="66"/>
                  <a:pt x="106" y="66"/>
                </a:cubicBezTo>
                <a:cubicBezTo>
                  <a:pt x="103" y="66"/>
                  <a:pt x="100" y="63"/>
                  <a:pt x="100" y="60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0" y="33"/>
                  <a:pt x="103" y="30"/>
                  <a:pt x="106" y="30"/>
                </a:cubicBezTo>
                <a:cubicBezTo>
                  <a:pt x="109" y="30"/>
                  <a:pt x="112" y="33"/>
                  <a:pt x="112" y="36"/>
                </a:cubicBezTo>
                <a:lnTo>
                  <a:pt x="112" y="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4" name="Freeform 127"/>
          <p:cNvSpPr/>
          <p:nvPr/>
        </p:nvSpPr>
        <p:spPr bwMode="auto">
          <a:xfrm>
            <a:off x="3543300" y="3763963"/>
            <a:ext cx="244475" cy="327025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5" name="Freeform 128"/>
          <p:cNvSpPr/>
          <p:nvPr/>
        </p:nvSpPr>
        <p:spPr bwMode="auto">
          <a:xfrm>
            <a:off x="4130675" y="3746500"/>
            <a:ext cx="328613" cy="354013"/>
          </a:xfrm>
          <a:custGeom>
            <a:avLst/>
            <a:gdLst>
              <a:gd name="T0" fmla="*/ 78 w 144"/>
              <a:gd name="T1" fmla="*/ 12 h 156"/>
              <a:gd name="T2" fmla="*/ 78 w 144"/>
              <a:gd name="T3" fmla="*/ 6 h 156"/>
              <a:gd name="T4" fmla="*/ 72 w 144"/>
              <a:gd name="T5" fmla="*/ 0 h 156"/>
              <a:gd name="T6" fmla="*/ 66 w 144"/>
              <a:gd name="T7" fmla="*/ 6 h 156"/>
              <a:gd name="T8" fmla="*/ 66 w 144"/>
              <a:gd name="T9" fmla="*/ 12 h 156"/>
              <a:gd name="T10" fmla="*/ 0 w 144"/>
              <a:gd name="T11" fmla="*/ 84 h 156"/>
              <a:gd name="T12" fmla="*/ 1 w 144"/>
              <a:gd name="T13" fmla="*/ 84 h 156"/>
              <a:gd name="T14" fmla="*/ 24 w 144"/>
              <a:gd name="T15" fmla="*/ 66 h 156"/>
              <a:gd name="T16" fmla="*/ 47 w 144"/>
              <a:gd name="T17" fmla="*/ 84 h 156"/>
              <a:gd name="T18" fmla="*/ 49 w 144"/>
              <a:gd name="T19" fmla="*/ 84 h 156"/>
              <a:gd name="T20" fmla="*/ 66 w 144"/>
              <a:gd name="T21" fmla="*/ 67 h 156"/>
              <a:gd name="T22" fmla="*/ 66 w 144"/>
              <a:gd name="T23" fmla="*/ 132 h 156"/>
              <a:gd name="T24" fmla="*/ 54 w 144"/>
              <a:gd name="T25" fmla="*/ 144 h 156"/>
              <a:gd name="T26" fmla="*/ 42 w 144"/>
              <a:gd name="T27" fmla="*/ 132 h 156"/>
              <a:gd name="T28" fmla="*/ 36 w 144"/>
              <a:gd name="T29" fmla="*/ 126 h 156"/>
              <a:gd name="T30" fmla="*/ 30 w 144"/>
              <a:gd name="T31" fmla="*/ 132 h 156"/>
              <a:gd name="T32" fmla="*/ 54 w 144"/>
              <a:gd name="T33" fmla="*/ 156 h 156"/>
              <a:gd name="T34" fmla="*/ 78 w 144"/>
              <a:gd name="T35" fmla="*/ 132 h 156"/>
              <a:gd name="T36" fmla="*/ 78 w 144"/>
              <a:gd name="T37" fmla="*/ 67 h 156"/>
              <a:gd name="T38" fmla="*/ 95 w 144"/>
              <a:gd name="T39" fmla="*/ 84 h 156"/>
              <a:gd name="T40" fmla="*/ 97 w 144"/>
              <a:gd name="T41" fmla="*/ 84 h 156"/>
              <a:gd name="T42" fmla="*/ 120 w 144"/>
              <a:gd name="T43" fmla="*/ 66 h 156"/>
              <a:gd name="T44" fmla="*/ 143 w 144"/>
              <a:gd name="T45" fmla="*/ 84 h 156"/>
              <a:gd name="T46" fmla="*/ 144 w 144"/>
              <a:gd name="T47" fmla="*/ 84 h 156"/>
              <a:gd name="T48" fmla="*/ 78 w 144"/>
              <a:gd name="T49" fmla="*/ 1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6">
                <a:moveTo>
                  <a:pt x="78" y="12"/>
                </a:moveTo>
                <a:cubicBezTo>
                  <a:pt x="78" y="6"/>
                  <a:pt x="78" y="6"/>
                  <a:pt x="78" y="6"/>
                </a:cubicBezTo>
                <a:cubicBezTo>
                  <a:pt x="78" y="3"/>
                  <a:pt x="75" y="0"/>
                  <a:pt x="72" y="0"/>
                </a:cubicBezTo>
                <a:cubicBezTo>
                  <a:pt x="69" y="0"/>
                  <a:pt x="66" y="3"/>
                  <a:pt x="66" y="6"/>
                </a:cubicBezTo>
                <a:cubicBezTo>
                  <a:pt x="66" y="12"/>
                  <a:pt x="66" y="12"/>
                  <a:pt x="66" y="12"/>
                </a:cubicBezTo>
                <a:cubicBezTo>
                  <a:pt x="29" y="15"/>
                  <a:pt x="0" y="46"/>
                  <a:pt x="0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4" y="74"/>
                  <a:pt x="13" y="66"/>
                  <a:pt x="24" y="66"/>
                </a:cubicBezTo>
                <a:cubicBezTo>
                  <a:pt x="35" y="66"/>
                  <a:pt x="44" y="74"/>
                  <a:pt x="47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76"/>
                  <a:pt x="58" y="69"/>
                  <a:pt x="66" y="67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4"/>
                  <a:pt x="65" y="144"/>
                  <a:pt x="54" y="144"/>
                </a:cubicBezTo>
                <a:cubicBezTo>
                  <a:pt x="43" y="144"/>
                  <a:pt x="42" y="135"/>
                  <a:pt x="42" y="132"/>
                </a:cubicBezTo>
                <a:cubicBezTo>
                  <a:pt x="42" y="129"/>
                  <a:pt x="39" y="126"/>
                  <a:pt x="36" y="126"/>
                </a:cubicBezTo>
                <a:cubicBezTo>
                  <a:pt x="33" y="126"/>
                  <a:pt x="30" y="129"/>
                  <a:pt x="30" y="132"/>
                </a:cubicBezTo>
                <a:cubicBezTo>
                  <a:pt x="30" y="142"/>
                  <a:pt x="36" y="156"/>
                  <a:pt x="54" y="156"/>
                </a:cubicBezTo>
                <a:cubicBezTo>
                  <a:pt x="72" y="156"/>
                  <a:pt x="78" y="142"/>
                  <a:pt x="78" y="132"/>
                </a:cubicBezTo>
                <a:cubicBezTo>
                  <a:pt x="78" y="67"/>
                  <a:pt x="78" y="67"/>
                  <a:pt x="78" y="67"/>
                </a:cubicBezTo>
                <a:cubicBezTo>
                  <a:pt x="86" y="69"/>
                  <a:pt x="93" y="76"/>
                  <a:pt x="95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100" y="74"/>
                  <a:pt x="109" y="66"/>
                  <a:pt x="120" y="66"/>
                </a:cubicBezTo>
                <a:cubicBezTo>
                  <a:pt x="131" y="66"/>
                  <a:pt x="140" y="74"/>
                  <a:pt x="143" y="84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46"/>
                  <a:pt x="115" y="15"/>
                  <a:pt x="78" y="1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6" name="Oval 129"/>
          <p:cNvSpPr>
            <a:spLocks noChangeArrowheads="1"/>
          </p:cNvSpPr>
          <p:nvPr/>
        </p:nvSpPr>
        <p:spPr bwMode="auto">
          <a:xfrm>
            <a:off x="6124575" y="4011613"/>
            <a:ext cx="53975" cy="539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7" name="Oval 130"/>
          <p:cNvSpPr>
            <a:spLocks noChangeArrowheads="1"/>
          </p:cNvSpPr>
          <p:nvPr/>
        </p:nvSpPr>
        <p:spPr bwMode="auto">
          <a:xfrm>
            <a:off x="6273800" y="4011613"/>
            <a:ext cx="53975" cy="539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8" name="Freeform 131"/>
          <p:cNvSpPr>
            <a:spLocks noEditPoints="1"/>
          </p:cNvSpPr>
          <p:nvPr/>
        </p:nvSpPr>
        <p:spPr bwMode="auto">
          <a:xfrm>
            <a:off x="6013450" y="3805238"/>
            <a:ext cx="382588" cy="180975"/>
          </a:xfrm>
          <a:custGeom>
            <a:avLst/>
            <a:gdLst>
              <a:gd name="T0" fmla="*/ 9 w 168"/>
              <a:gd name="T1" fmla="*/ 0 h 78"/>
              <a:gd name="T2" fmla="*/ 14 w 168"/>
              <a:gd name="T3" fmla="*/ 18 h 78"/>
              <a:gd name="T4" fmla="*/ 168 w 168"/>
              <a:gd name="T5" fmla="*/ 18 h 78"/>
              <a:gd name="T6" fmla="*/ 39 w 168"/>
              <a:gd name="T7" fmla="*/ 30 h 78"/>
              <a:gd name="T8" fmla="*/ 42 w 168"/>
              <a:gd name="T9" fmla="*/ 33 h 78"/>
              <a:gd name="T10" fmla="*/ 108 w 168"/>
              <a:gd name="T11" fmla="*/ 45 h 78"/>
              <a:gd name="T12" fmla="*/ 102 w 168"/>
              <a:gd name="T13" fmla="*/ 27 h 78"/>
              <a:gd name="T14" fmla="*/ 99 w 168"/>
              <a:gd name="T15" fmla="*/ 30 h 78"/>
              <a:gd name="T16" fmla="*/ 99 w 168"/>
              <a:gd name="T17" fmla="*/ 42 h 78"/>
              <a:gd name="T18" fmla="*/ 96 w 168"/>
              <a:gd name="T19" fmla="*/ 39 h 78"/>
              <a:gd name="T20" fmla="*/ 78 w 168"/>
              <a:gd name="T21" fmla="*/ 33 h 78"/>
              <a:gd name="T22" fmla="*/ 66 w 168"/>
              <a:gd name="T23" fmla="*/ 27 h 78"/>
              <a:gd name="T24" fmla="*/ 63 w 168"/>
              <a:gd name="T25" fmla="*/ 30 h 78"/>
              <a:gd name="T26" fmla="*/ 57 w 168"/>
              <a:gd name="T27" fmla="*/ 30 h 78"/>
              <a:gd name="T28" fmla="*/ 54 w 168"/>
              <a:gd name="T29" fmla="*/ 27 h 78"/>
              <a:gd name="T30" fmla="*/ 48 w 168"/>
              <a:gd name="T31" fmla="*/ 39 h 78"/>
              <a:gd name="T32" fmla="*/ 54 w 168"/>
              <a:gd name="T33" fmla="*/ 57 h 78"/>
              <a:gd name="T34" fmla="*/ 57 w 168"/>
              <a:gd name="T35" fmla="*/ 54 h 78"/>
              <a:gd name="T36" fmla="*/ 63 w 168"/>
              <a:gd name="T37" fmla="*/ 42 h 78"/>
              <a:gd name="T38" fmla="*/ 60 w 168"/>
              <a:gd name="T39" fmla="*/ 39 h 78"/>
              <a:gd name="T40" fmla="*/ 60 w 168"/>
              <a:gd name="T41" fmla="*/ 63 h 78"/>
              <a:gd name="T42" fmla="*/ 66 w 168"/>
              <a:gd name="T43" fmla="*/ 57 h 78"/>
              <a:gd name="T44" fmla="*/ 69 w 168"/>
              <a:gd name="T45" fmla="*/ 54 h 78"/>
              <a:gd name="T46" fmla="*/ 75 w 168"/>
              <a:gd name="T47" fmla="*/ 42 h 78"/>
              <a:gd name="T48" fmla="*/ 72 w 168"/>
              <a:gd name="T49" fmla="*/ 39 h 78"/>
              <a:gd name="T50" fmla="*/ 72 w 168"/>
              <a:gd name="T51" fmla="*/ 63 h 78"/>
              <a:gd name="T52" fmla="*/ 78 w 168"/>
              <a:gd name="T53" fmla="*/ 57 h 78"/>
              <a:gd name="T54" fmla="*/ 81 w 168"/>
              <a:gd name="T55" fmla="*/ 54 h 78"/>
              <a:gd name="T56" fmla="*/ 87 w 168"/>
              <a:gd name="T57" fmla="*/ 42 h 78"/>
              <a:gd name="T58" fmla="*/ 84 w 168"/>
              <a:gd name="T59" fmla="*/ 39 h 78"/>
              <a:gd name="T60" fmla="*/ 84 w 168"/>
              <a:gd name="T61" fmla="*/ 63 h 78"/>
              <a:gd name="T62" fmla="*/ 90 w 168"/>
              <a:gd name="T63" fmla="*/ 57 h 78"/>
              <a:gd name="T64" fmla="*/ 93 w 168"/>
              <a:gd name="T65" fmla="*/ 54 h 78"/>
              <a:gd name="T66" fmla="*/ 87 w 168"/>
              <a:gd name="T67" fmla="*/ 30 h 78"/>
              <a:gd name="T68" fmla="*/ 90 w 168"/>
              <a:gd name="T69" fmla="*/ 33 h 78"/>
              <a:gd name="T70" fmla="*/ 96 w 168"/>
              <a:gd name="T71" fmla="*/ 63 h 78"/>
              <a:gd name="T72" fmla="*/ 102 w 168"/>
              <a:gd name="T73" fmla="*/ 57 h 78"/>
              <a:gd name="T74" fmla="*/ 105 w 168"/>
              <a:gd name="T75" fmla="*/ 54 h 78"/>
              <a:gd name="T76" fmla="*/ 105 w 168"/>
              <a:gd name="T77" fmla="*/ 66 h 78"/>
              <a:gd name="T78" fmla="*/ 108 w 168"/>
              <a:gd name="T79" fmla="*/ 69 h 78"/>
              <a:gd name="T80" fmla="*/ 114 w 168"/>
              <a:gd name="T81" fmla="*/ 51 h 78"/>
              <a:gd name="T82" fmla="*/ 114 w 168"/>
              <a:gd name="T83" fmla="*/ 33 h 78"/>
              <a:gd name="T84" fmla="*/ 117 w 168"/>
              <a:gd name="T85" fmla="*/ 30 h 78"/>
              <a:gd name="T86" fmla="*/ 123 w 168"/>
              <a:gd name="T87" fmla="*/ 42 h 78"/>
              <a:gd name="T88" fmla="*/ 120 w 168"/>
              <a:gd name="T89" fmla="*/ 39 h 78"/>
              <a:gd name="T90" fmla="*/ 120 w 168"/>
              <a:gd name="T91" fmla="*/ 63 h 78"/>
              <a:gd name="T92" fmla="*/ 126 w 168"/>
              <a:gd name="T93" fmla="*/ 57 h 78"/>
              <a:gd name="T94" fmla="*/ 129 w 168"/>
              <a:gd name="T95" fmla="*/ 54 h 78"/>
              <a:gd name="T96" fmla="*/ 123 w 168"/>
              <a:gd name="T97" fmla="*/ 30 h 78"/>
              <a:gd name="T98" fmla="*/ 126 w 168"/>
              <a:gd name="T99" fmla="*/ 33 h 78"/>
              <a:gd name="T100" fmla="*/ 132 w 168"/>
              <a:gd name="T101" fmla="*/ 63 h 78"/>
              <a:gd name="T102" fmla="*/ 132 w 168"/>
              <a:gd name="T103" fmla="*/ 45 h 78"/>
              <a:gd name="T104" fmla="*/ 135 w 168"/>
              <a:gd name="T105" fmla="*/ 42 h 78"/>
              <a:gd name="T106" fmla="*/ 135 w 168"/>
              <a:gd name="T107" fmla="*/ 54 h 78"/>
              <a:gd name="T108" fmla="*/ 138 w 168"/>
              <a:gd name="T109" fmla="*/ 57 h 78"/>
              <a:gd name="T110" fmla="*/ 138 w 168"/>
              <a:gd name="T111" fmla="*/ 27 h 78"/>
              <a:gd name="T112" fmla="*/ 144 w 168"/>
              <a:gd name="T113" fmla="*/ 45 h 78"/>
              <a:gd name="T114" fmla="*/ 147 w 168"/>
              <a:gd name="T115" fmla="*/ 42 h 78"/>
              <a:gd name="T116" fmla="*/ 147 w 168"/>
              <a:gd name="T117" fmla="*/ 30 h 78"/>
              <a:gd name="T118" fmla="*/ 150 w 168"/>
              <a:gd name="T119" fmla="*/ 33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8" h="78">
                <a:moveTo>
                  <a:pt x="33" y="18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45" y="78"/>
                  <a:pt x="45" y="78"/>
                  <a:pt x="45" y="78"/>
                </a:cubicBezTo>
                <a:cubicBezTo>
                  <a:pt x="148" y="78"/>
                  <a:pt x="148" y="78"/>
                  <a:pt x="148" y="78"/>
                </a:cubicBezTo>
                <a:cubicBezTo>
                  <a:pt x="168" y="18"/>
                  <a:pt x="168" y="18"/>
                  <a:pt x="168" y="18"/>
                </a:cubicBezTo>
                <a:lnTo>
                  <a:pt x="33" y="18"/>
                </a:lnTo>
                <a:close/>
                <a:moveTo>
                  <a:pt x="42" y="33"/>
                </a:moveTo>
                <a:cubicBezTo>
                  <a:pt x="40" y="33"/>
                  <a:pt x="39" y="32"/>
                  <a:pt x="39" y="30"/>
                </a:cubicBezTo>
                <a:cubicBezTo>
                  <a:pt x="39" y="28"/>
                  <a:pt x="40" y="27"/>
                  <a:pt x="42" y="27"/>
                </a:cubicBezTo>
                <a:cubicBezTo>
                  <a:pt x="44" y="27"/>
                  <a:pt x="45" y="28"/>
                  <a:pt x="45" y="30"/>
                </a:cubicBezTo>
                <a:cubicBezTo>
                  <a:pt x="45" y="32"/>
                  <a:pt x="44" y="33"/>
                  <a:pt x="42" y="33"/>
                </a:cubicBezTo>
                <a:moveTo>
                  <a:pt x="108" y="39"/>
                </a:moveTo>
                <a:cubicBezTo>
                  <a:pt x="110" y="39"/>
                  <a:pt x="111" y="40"/>
                  <a:pt x="111" y="42"/>
                </a:cubicBezTo>
                <a:cubicBezTo>
                  <a:pt x="111" y="44"/>
                  <a:pt x="110" y="45"/>
                  <a:pt x="108" y="45"/>
                </a:cubicBezTo>
                <a:cubicBezTo>
                  <a:pt x="106" y="45"/>
                  <a:pt x="105" y="44"/>
                  <a:pt x="105" y="42"/>
                </a:cubicBezTo>
                <a:cubicBezTo>
                  <a:pt x="105" y="40"/>
                  <a:pt x="106" y="39"/>
                  <a:pt x="108" y="39"/>
                </a:cubicBezTo>
                <a:moveTo>
                  <a:pt x="102" y="27"/>
                </a:moveTo>
                <a:cubicBezTo>
                  <a:pt x="104" y="27"/>
                  <a:pt x="105" y="28"/>
                  <a:pt x="105" y="30"/>
                </a:cubicBezTo>
                <a:cubicBezTo>
                  <a:pt x="105" y="32"/>
                  <a:pt x="104" y="33"/>
                  <a:pt x="102" y="33"/>
                </a:cubicBezTo>
                <a:cubicBezTo>
                  <a:pt x="100" y="33"/>
                  <a:pt x="99" y="32"/>
                  <a:pt x="99" y="30"/>
                </a:cubicBezTo>
                <a:cubicBezTo>
                  <a:pt x="99" y="28"/>
                  <a:pt x="100" y="27"/>
                  <a:pt x="102" y="27"/>
                </a:cubicBezTo>
                <a:moveTo>
                  <a:pt x="96" y="39"/>
                </a:moveTo>
                <a:cubicBezTo>
                  <a:pt x="98" y="39"/>
                  <a:pt x="99" y="40"/>
                  <a:pt x="99" y="42"/>
                </a:cubicBezTo>
                <a:cubicBezTo>
                  <a:pt x="99" y="44"/>
                  <a:pt x="98" y="45"/>
                  <a:pt x="96" y="45"/>
                </a:cubicBezTo>
                <a:cubicBezTo>
                  <a:pt x="94" y="45"/>
                  <a:pt x="93" y="44"/>
                  <a:pt x="93" y="42"/>
                </a:cubicBezTo>
                <a:cubicBezTo>
                  <a:pt x="93" y="40"/>
                  <a:pt x="94" y="39"/>
                  <a:pt x="96" y="39"/>
                </a:cubicBezTo>
                <a:moveTo>
                  <a:pt x="78" y="27"/>
                </a:moveTo>
                <a:cubicBezTo>
                  <a:pt x="80" y="27"/>
                  <a:pt x="81" y="28"/>
                  <a:pt x="81" y="30"/>
                </a:cubicBezTo>
                <a:cubicBezTo>
                  <a:pt x="81" y="32"/>
                  <a:pt x="80" y="33"/>
                  <a:pt x="78" y="33"/>
                </a:cubicBezTo>
                <a:cubicBezTo>
                  <a:pt x="76" y="33"/>
                  <a:pt x="75" y="32"/>
                  <a:pt x="75" y="30"/>
                </a:cubicBezTo>
                <a:cubicBezTo>
                  <a:pt x="75" y="28"/>
                  <a:pt x="76" y="27"/>
                  <a:pt x="78" y="27"/>
                </a:cubicBezTo>
                <a:moveTo>
                  <a:pt x="66" y="27"/>
                </a:moveTo>
                <a:cubicBezTo>
                  <a:pt x="68" y="27"/>
                  <a:pt x="69" y="28"/>
                  <a:pt x="69" y="30"/>
                </a:cubicBezTo>
                <a:cubicBezTo>
                  <a:pt x="69" y="32"/>
                  <a:pt x="68" y="33"/>
                  <a:pt x="66" y="33"/>
                </a:cubicBezTo>
                <a:cubicBezTo>
                  <a:pt x="64" y="33"/>
                  <a:pt x="63" y="32"/>
                  <a:pt x="63" y="30"/>
                </a:cubicBezTo>
                <a:cubicBezTo>
                  <a:pt x="63" y="28"/>
                  <a:pt x="64" y="27"/>
                  <a:pt x="66" y="27"/>
                </a:cubicBezTo>
                <a:moveTo>
                  <a:pt x="54" y="27"/>
                </a:moveTo>
                <a:cubicBezTo>
                  <a:pt x="56" y="27"/>
                  <a:pt x="57" y="28"/>
                  <a:pt x="57" y="30"/>
                </a:cubicBezTo>
                <a:cubicBezTo>
                  <a:pt x="57" y="32"/>
                  <a:pt x="56" y="33"/>
                  <a:pt x="54" y="33"/>
                </a:cubicBezTo>
                <a:cubicBezTo>
                  <a:pt x="52" y="33"/>
                  <a:pt x="51" y="32"/>
                  <a:pt x="51" y="30"/>
                </a:cubicBezTo>
                <a:cubicBezTo>
                  <a:pt x="51" y="28"/>
                  <a:pt x="52" y="27"/>
                  <a:pt x="54" y="27"/>
                </a:cubicBezTo>
                <a:moveTo>
                  <a:pt x="48" y="45"/>
                </a:moveTo>
                <a:cubicBezTo>
                  <a:pt x="46" y="45"/>
                  <a:pt x="45" y="44"/>
                  <a:pt x="45" y="42"/>
                </a:cubicBezTo>
                <a:cubicBezTo>
                  <a:pt x="45" y="40"/>
                  <a:pt x="46" y="39"/>
                  <a:pt x="48" y="39"/>
                </a:cubicBezTo>
                <a:cubicBezTo>
                  <a:pt x="50" y="39"/>
                  <a:pt x="51" y="40"/>
                  <a:pt x="51" y="42"/>
                </a:cubicBezTo>
                <a:cubicBezTo>
                  <a:pt x="51" y="44"/>
                  <a:pt x="50" y="45"/>
                  <a:pt x="48" y="45"/>
                </a:cubicBezTo>
                <a:moveTo>
                  <a:pt x="54" y="57"/>
                </a:moveTo>
                <a:cubicBezTo>
                  <a:pt x="52" y="57"/>
                  <a:pt x="51" y="56"/>
                  <a:pt x="51" y="54"/>
                </a:cubicBezTo>
                <a:cubicBezTo>
                  <a:pt x="51" y="52"/>
                  <a:pt x="52" y="51"/>
                  <a:pt x="54" y="51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6" y="57"/>
                  <a:pt x="54" y="57"/>
                </a:cubicBezTo>
                <a:moveTo>
                  <a:pt x="60" y="39"/>
                </a:moveTo>
                <a:cubicBezTo>
                  <a:pt x="62" y="39"/>
                  <a:pt x="63" y="40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8" y="45"/>
                  <a:pt x="57" y="44"/>
                  <a:pt x="57" y="42"/>
                </a:cubicBezTo>
                <a:cubicBezTo>
                  <a:pt x="57" y="40"/>
                  <a:pt x="58" y="39"/>
                  <a:pt x="60" y="39"/>
                </a:cubicBezTo>
                <a:moveTo>
                  <a:pt x="60" y="69"/>
                </a:moveTo>
                <a:cubicBezTo>
                  <a:pt x="58" y="69"/>
                  <a:pt x="57" y="68"/>
                  <a:pt x="57" y="66"/>
                </a:cubicBezTo>
                <a:cubicBezTo>
                  <a:pt x="57" y="64"/>
                  <a:pt x="58" y="63"/>
                  <a:pt x="60" y="63"/>
                </a:cubicBezTo>
                <a:cubicBezTo>
                  <a:pt x="62" y="63"/>
                  <a:pt x="63" y="64"/>
                  <a:pt x="63" y="66"/>
                </a:cubicBezTo>
                <a:cubicBezTo>
                  <a:pt x="63" y="68"/>
                  <a:pt x="62" y="69"/>
                  <a:pt x="60" y="69"/>
                </a:cubicBezTo>
                <a:moveTo>
                  <a:pt x="66" y="57"/>
                </a:moveTo>
                <a:cubicBezTo>
                  <a:pt x="64" y="57"/>
                  <a:pt x="63" y="56"/>
                  <a:pt x="63" y="54"/>
                </a:cubicBezTo>
                <a:cubicBezTo>
                  <a:pt x="63" y="52"/>
                  <a:pt x="64" y="51"/>
                  <a:pt x="66" y="51"/>
                </a:cubicBezTo>
                <a:cubicBezTo>
                  <a:pt x="68" y="51"/>
                  <a:pt x="69" y="52"/>
                  <a:pt x="69" y="54"/>
                </a:cubicBezTo>
                <a:cubicBezTo>
                  <a:pt x="69" y="56"/>
                  <a:pt x="68" y="57"/>
                  <a:pt x="66" y="57"/>
                </a:cubicBezTo>
                <a:moveTo>
                  <a:pt x="72" y="39"/>
                </a:moveTo>
                <a:cubicBezTo>
                  <a:pt x="74" y="39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70" y="45"/>
                  <a:pt x="69" y="44"/>
                  <a:pt x="69" y="42"/>
                </a:cubicBezTo>
                <a:cubicBezTo>
                  <a:pt x="69" y="40"/>
                  <a:pt x="70" y="39"/>
                  <a:pt x="72" y="39"/>
                </a:cubicBezTo>
                <a:moveTo>
                  <a:pt x="72" y="69"/>
                </a:moveTo>
                <a:cubicBezTo>
                  <a:pt x="70" y="69"/>
                  <a:pt x="69" y="68"/>
                  <a:pt x="69" y="66"/>
                </a:cubicBezTo>
                <a:cubicBezTo>
                  <a:pt x="69" y="64"/>
                  <a:pt x="70" y="63"/>
                  <a:pt x="72" y="63"/>
                </a:cubicBezTo>
                <a:cubicBezTo>
                  <a:pt x="74" y="63"/>
                  <a:pt x="75" y="64"/>
                  <a:pt x="75" y="66"/>
                </a:cubicBezTo>
                <a:cubicBezTo>
                  <a:pt x="75" y="68"/>
                  <a:pt x="74" y="69"/>
                  <a:pt x="72" y="69"/>
                </a:cubicBezTo>
                <a:moveTo>
                  <a:pt x="78" y="57"/>
                </a:moveTo>
                <a:cubicBezTo>
                  <a:pt x="76" y="57"/>
                  <a:pt x="75" y="56"/>
                  <a:pt x="75" y="54"/>
                </a:cubicBezTo>
                <a:cubicBezTo>
                  <a:pt x="75" y="52"/>
                  <a:pt x="76" y="51"/>
                  <a:pt x="78" y="51"/>
                </a:cubicBezTo>
                <a:cubicBezTo>
                  <a:pt x="80" y="51"/>
                  <a:pt x="81" y="52"/>
                  <a:pt x="81" y="54"/>
                </a:cubicBezTo>
                <a:cubicBezTo>
                  <a:pt x="81" y="56"/>
                  <a:pt x="80" y="57"/>
                  <a:pt x="78" y="57"/>
                </a:cubicBezTo>
                <a:moveTo>
                  <a:pt x="84" y="39"/>
                </a:moveTo>
                <a:cubicBezTo>
                  <a:pt x="86" y="39"/>
                  <a:pt x="87" y="40"/>
                  <a:pt x="87" y="42"/>
                </a:cubicBezTo>
                <a:cubicBezTo>
                  <a:pt x="87" y="44"/>
                  <a:pt x="86" y="45"/>
                  <a:pt x="84" y="45"/>
                </a:cubicBezTo>
                <a:cubicBezTo>
                  <a:pt x="82" y="45"/>
                  <a:pt x="81" y="44"/>
                  <a:pt x="81" y="42"/>
                </a:cubicBezTo>
                <a:cubicBezTo>
                  <a:pt x="81" y="40"/>
                  <a:pt x="82" y="39"/>
                  <a:pt x="84" y="39"/>
                </a:cubicBezTo>
                <a:moveTo>
                  <a:pt x="84" y="69"/>
                </a:moveTo>
                <a:cubicBezTo>
                  <a:pt x="82" y="69"/>
                  <a:pt x="81" y="68"/>
                  <a:pt x="81" y="66"/>
                </a:cubicBezTo>
                <a:cubicBezTo>
                  <a:pt x="81" y="64"/>
                  <a:pt x="82" y="63"/>
                  <a:pt x="84" y="63"/>
                </a:cubicBezTo>
                <a:cubicBezTo>
                  <a:pt x="86" y="63"/>
                  <a:pt x="87" y="64"/>
                  <a:pt x="87" y="66"/>
                </a:cubicBezTo>
                <a:cubicBezTo>
                  <a:pt x="87" y="68"/>
                  <a:pt x="86" y="69"/>
                  <a:pt x="84" y="69"/>
                </a:cubicBezTo>
                <a:moveTo>
                  <a:pt x="90" y="57"/>
                </a:moveTo>
                <a:cubicBezTo>
                  <a:pt x="88" y="57"/>
                  <a:pt x="87" y="56"/>
                  <a:pt x="87" y="54"/>
                </a:cubicBezTo>
                <a:cubicBezTo>
                  <a:pt x="87" y="52"/>
                  <a:pt x="88" y="51"/>
                  <a:pt x="90" y="51"/>
                </a:cubicBezTo>
                <a:cubicBezTo>
                  <a:pt x="92" y="51"/>
                  <a:pt x="93" y="52"/>
                  <a:pt x="93" y="54"/>
                </a:cubicBezTo>
                <a:cubicBezTo>
                  <a:pt x="93" y="56"/>
                  <a:pt x="92" y="57"/>
                  <a:pt x="90" y="57"/>
                </a:cubicBezTo>
                <a:moveTo>
                  <a:pt x="90" y="33"/>
                </a:moveTo>
                <a:cubicBezTo>
                  <a:pt x="88" y="33"/>
                  <a:pt x="87" y="32"/>
                  <a:pt x="87" y="30"/>
                </a:cubicBezTo>
                <a:cubicBezTo>
                  <a:pt x="87" y="28"/>
                  <a:pt x="88" y="27"/>
                  <a:pt x="90" y="27"/>
                </a:cubicBezTo>
                <a:cubicBezTo>
                  <a:pt x="92" y="27"/>
                  <a:pt x="93" y="28"/>
                  <a:pt x="93" y="30"/>
                </a:cubicBezTo>
                <a:cubicBezTo>
                  <a:pt x="93" y="32"/>
                  <a:pt x="92" y="33"/>
                  <a:pt x="90" y="33"/>
                </a:cubicBezTo>
                <a:moveTo>
                  <a:pt x="96" y="69"/>
                </a:moveTo>
                <a:cubicBezTo>
                  <a:pt x="94" y="69"/>
                  <a:pt x="93" y="68"/>
                  <a:pt x="93" y="66"/>
                </a:cubicBezTo>
                <a:cubicBezTo>
                  <a:pt x="93" y="64"/>
                  <a:pt x="94" y="63"/>
                  <a:pt x="96" y="63"/>
                </a:cubicBezTo>
                <a:cubicBezTo>
                  <a:pt x="98" y="63"/>
                  <a:pt x="99" y="64"/>
                  <a:pt x="99" y="66"/>
                </a:cubicBezTo>
                <a:cubicBezTo>
                  <a:pt x="99" y="68"/>
                  <a:pt x="98" y="69"/>
                  <a:pt x="96" y="69"/>
                </a:cubicBezTo>
                <a:moveTo>
                  <a:pt x="102" y="57"/>
                </a:moveTo>
                <a:cubicBezTo>
                  <a:pt x="100" y="57"/>
                  <a:pt x="99" y="56"/>
                  <a:pt x="99" y="54"/>
                </a:cubicBezTo>
                <a:cubicBezTo>
                  <a:pt x="99" y="52"/>
                  <a:pt x="100" y="51"/>
                  <a:pt x="102" y="51"/>
                </a:cubicBezTo>
                <a:cubicBezTo>
                  <a:pt x="104" y="51"/>
                  <a:pt x="105" y="52"/>
                  <a:pt x="105" y="54"/>
                </a:cubicBezTo>
                <a:cubicBezTo>
                  <a:pt x="105" y="56"/>
                  <a:pt x="104" y="57"/>
                  <a:pt x="102" y="57"/>
                </a:cubicBezTo>
                <a:moveTo>
                  <a:pt x="108" y="69"/>
                </a:moveTo>
                <a:cubicBezTo>
                  <a:pt x="106" y="69"/>
                  <a:pt x="105" y="68"/>
                  <a:pt x="105" y="66"/>
                </a:cubicBezTo>
                <a:cubicBezTo>
                  <a:pt x="105" y="64"/>
                  <a:pt x="106" y="63"/>
                  <a:pt x="108" y="63"/>
                </a:cubicBezTo>
                <a:cubicBezTo>
                  <a:pt x="110" y="63"/>
                  <a:pt x="111" y="64"/>
                  <a:pt x="111" y="66"/>
                </a:cubicBezTo>
                <a:cubicBezTo>
                  <a:pt x="111" y="68"/>
                  <a:pt x="110" y="69"/>
                  <a:pt x="108" y="69"/>
                </a:cubicBezTo>
                <a:moveTo>
                  <a:pt x="114" y="57"/>
                </a:moveTo>
                <a:cubicBezTo>
                  <a:pt x="112" y="57"/>
                  <a:pt x="111" y="56"/>
                  <a:pt x="111" y="54"/>
                </a:cubicBezTo>
                <a:cubicBezTo>
                  <a:pt x="111" y="52"/>
                  <a:pt x="112" y="51"/>
                  <a:pt x="114" y="51"/>
                </a:cubicBezTo>
                <a:cubicBezTo>
                  <a:pt x="116" y="51"/>
                  <a:pt x="117" y="52"/>
                  <a:pt x="117" y="54"/>
                </a:cubicBezTo>
                <a:cubicBezTo>
                  <a:pt x="117" y="56"/>
                  <a:pt x="116" y="57"/>
                  <a:pt x="114" y="57"/>
                </a:cubicBezTo>
                <a:moveTo>
                  <a:pt x="114" y="33"/>
                </a:moveTo>
                <a:cubicBezTo>
                  <a:pt x="112" y="33"/>
                  <a:pt x="111" y="32"/>
                  <a:pt x="111" y="30"/>
                </a:cubicBezTo>
                <a:cubicBezTo>
                  <a:pt x="111" y="28"/>
                  <a:pt x="112" y="27"/>
                  <a:pt x="114" y="27"/>
                </a:cubicBezTo>
                <a:cubicBezTo>
                  <a:pt x="116" y="27"/>
                  <a:pt x="117" y="28"/>
                  <a:pt x="117" y="30"/>
                </a:cubicBezTo>
                <a:cubicBezTo>
                  <a:pt x="117" y="32"/>
                  <a:pt x="116" y="33"/>
                  <a:pt x="114" y="33"/>
                </a:cubicBezTo>
                <a:moveTo>
                  <a:pt x="120" y="39"/>
                </a:moveTo>
                <a:cubicBezTo>
                  <a:pt x="122" y="39"/>
                  <a:pt x="123" y="40"/>
                  <a:pt x="123" y="42"/>
                </a:cubicBezTo>
                <a:cubicBezTo>
                  <a:pt x="123" y="44"/>
                  <a:pt x="122" y="45"/>
                  <a:pt x="120" y="45"/>
                </a:cubicBezTo>
                <a:cubicBezTo>
                  <a:pt x="118" y="45"/>
                  <a:pt x="117" y="44"/>
                  <a:pt x="117" y="42"/>
                </a:cubicBezTo>
                <a:cubicBezTo>
                  <a:pt x="117" y="40"/>
                  <a:pt x="118" y="39"/>
                  <a:pt x="120" y="39"/>
                </a:cubicBezTo>
                <a:moveTo>
                  <a:pt x="120" y="69"/>
                </a:moveTo>
                <a:cubicBezTo>
                  <a:pt x="118" y="69"/>
                  <a:pt x="117" y="68"/>
                  <a:pt x="117" y="66"/>
                </a:cubicBezTo>
                <a:cubicBezTo>
                  <a:pt x="117" y="64"/>
                  <a:pt x="118" y="63"/>
                  <a:pt x="120" y="63"/>
                </a:cubicBezTo>
                <a:cubicBezTo>
                  <a:pt x="122" y="63"/>
                  <a:pt x="123" y="64"/>
                  <a:pt x="123" y="66"/>
                </a:cubicBezTo>
                <a:cubicBezTo>
                  <a:pt x="123" y="68"/>
                  <a:pt x="122" y="69"/>
                  <a:pt x="120" y="69"/>
                </a:cubicBezTo>
                <a:moveTo>
                  <a:pt x="126" y="57"/>
                </a:moveTo>
                <a:cubicBezTo>
                  <a:pt x="124" y="57"/>
                  <a:pt x="123" y="56"/>
                  <a:pt x="123" y="54"/>
                </a:cubicBezTo>
                <a:cubicBezTo>
                  <a:pt x="123" y="52"/>
                  <a:pt x="124" y="51"/>
                  <a:pt x="126" y="51"/>
                </a:cubicBezTo>
                <a:cubicBezTo>
                  <a:pt x="128" y="51"/>
                  <a:pt x="129" y="52"/>
                  <a:pt x="129" y="54"/>
                </a:cubicBezTo>
                <a:cubicBezTo>
                  <a:pt x="129" y="56"/>
                  <a:pt x="128" y="57"/>
                  <a:pt x="126" y="57"/>
                </a:cubicBezTo>
                <a:moveTo>
                  <a:pt x="126" y="33"/>
                </a:moveTo>
                <a:cubicBezTo>
                  <a:pt x="124" y="33"/>
                  <a:pt x="123" y="32"/>
                  <a:pt x="123" y="30"/>
                </a:cubicBezTo>
                <a:cubicBezTo>
                  <a:pt x="123" y="28"/>
                  <a:pt x="124" y="27"/>
                  <a:pt x="126" y="27"/>
                </a:cubicBezTo>
                <a:cubicBezTo>
                  <a:pt x="128" y="27"/>
                  <a:pt x="129" y="28"/>
                  <a:pt x="129" y="30"/>
                </a:cubicBezTo>
                <a:cubicBezTo>
                  <a:pt x="129" y="32"/>
                  <a:pt x="128" y="33"/>
                  <a:pt x="126" y="33"/>
                </a:cubicBezTo>
                <a:moveTo>
                  <a:pt x="132" y="69"/>
                </a:moveTo>
                <a:cubicBezTo>
                  <a:pt x="130" y="69"/>
                  <a:pt x="129" y="68"/>
                  <a:pt x="129" y="66"/>
                </a:cubicBezTo>
                <a:cubicBezTo>
                  <a:pt x="129" y="64"/>
                  <a:pt x="130" y="63"/>
                  <a:pt x="132" y="63"/>
                </a:cubicBezTo>
                <a:cubicBezTo>
                  <a:pt x="134" y="63"/>
                  <a:pt x="135" y="64"/>
                  <a:pt x="135" y="66"/>
                </a:cubicBezTo>
                <a:cubicBezTo>
                  <a:pt x="135" y="68"/>
                  <a:pt x="134" y="69"/>
                  <a:pt x="132" y="69"/>
                </a:cubicBezTo>
                <a:moveTo>
                  <a:pt x="132" y="45"/>
                </a:moveTo>
                <a:cubicBezTo>
                  <a:pt x="130" y="45"/>
                  <a:pt x="129" y="44"/>
                  <a:pt x="129" y="42"/>
                </a:cubicBezTo>
                <a:cubicBezTo>
                  <a:pt x="129" y="40"/>
                  <a:pt x="130" y="39"/>
                  <a:pt x="132" y="39"/>
                </a:cubicBezTo>
                <a:cubicBezTo>
                  <a:pt x="134" y="39"/>
                  <a:pt x="135" y="40"/>
                  <a:pt x="135" y="42"/>
                </a:cubicBezTo>
                <a:cubicBezTo>
                  <a:pt x="135" y="44"/>
                  <a:pt x="134" y="45"/>
                  <a:pt x="132" y="45"/>
                </a:cubicBezTo>
                <a:moveTo>
                  <a:pt x="138" y="57"/>
                </a:moveTo>
                <a:cubicBezTo>
                  <a:pt x="136" y="57"/>
                  <a:pt x="135" y="56"/>
                  <a:pt x="135" y="54"/>
                </a:cubicBezTo>
                <a:cubicBezTo>
                  <a:pt x="135" y="52"/>
                  <a:pt x="136" y="51"/>
                  <a:pt x="138" y="51"/>
                </a:cubicBezTo>
                <a:cubicBezTo>
                  <a:pt x="140" y="51"/>
                  <a:pt x="141" y="52"/>
                  <a:pt x="141" y="54"/>
                </a:cubicBezTo>
                <a:cubicBezTo>
                  <a:pt x="141" y="56"/>
                  <a:pt x="140" y="57"/>
                  <a:pt x="138" y="57"/>
                </a:cubicBezTo>
                <a:moveTo>
                  <a:pt x="138" y="33"/>
                </a:moveTo>
                <a:cubicBezTo>
                  <a:pt x="136" y="33"/>
                  <a:pt x="135" y="32"/>
                  <a:pt x="135" y="30"/>
                </a:cubicBezTo>
                <a:cubicBezTo>
                  <a:pt x="135" y="28"/>
                  <a:pt x="136" y="27"/>
                  <a:pt x="138" y="27"/>
                </a:cubicBezTo>
                <a:cubicBezTo>
                  <a:pt x="140" y="27"/>
                  <a:pt x="141" y="28"/>
                  <a:pt x="141" y="30"/>
                </a:cubicBezTo>
                <a:cubicBezTo>
                  <a:pt x="141" y="32"/>
                  <a:pt x="140" y="33"/>
                  <a:pt x="138" y="33"/>
                </a:cubicBezTo>
                <a:moveTo>
                  <a:pt x="144" y="45"/>
                </a:moveTo>
                <a:cubicBezTo>
                  <a:pt x="142" y="45"/>
                  <a:pt x="141" y="44"/>
                  <a:pt x="141" y="42"/>
                </a:cubicBezTo>
                <a:cubicBezTo>
                  <a:pt x="141" y="40"/>
                  <a:pt x="142" y="39"/>
                  <a:pt x="144" y="39"/>
                </a:cubicBezTo>
                <a:cubicBezTo>
                  <a:pt x="146" y="39"/>
                  <a:pt x="147" y="40"/>
                  <a:pt x="147" y="42"/>
                </a:cubicBezTo>
                <a:cubicBezTo>
                  <a:pt x="147" y="44"/>
                  <a:pt x="146" y="45"/>
                  <a:pt x="144" y="45"/>
                </a:cubicBezTo>
                <a:moveTo>
                  <a:pt x="150" y="33"/>
                </a:moveTo>
                <a:cubicBezTo>
                  <a:pt x="148" y="33"/>
                  <a:pt x="147" y="32"/>
                  <a:pt x="147" y="30"/>
                </a:cubicBezTo>
                <a:cubicBezTo>
                  <a:pt x="147" y="28"/>
                  <a:pt x="148" y="27"/>
                  <a:pt x="150" y="27"/>
                </a:cubicBezTo>
                <a:cubicBezTo>
                  <a:pt x="152" y="27"/>
                  <a:pt x="153" y="28"/>
                  <a:pt x="153" y="30"/>
                </a:cubicBezTo>
                <a:cubicBezTo>
                  <a:pt x="153" y="32"/>
                  <a:pt x="152" y="33"/>
                  <a:pt x="150" y="33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9" name="Freeform 132"/>
          <p:cNvSpPr>
            <a:spLocks noEditPoints="1"/>
          </p:cNvSpPr>
          <p:nvPr/>
        </p:nvSpPr>
        <p:spPr bwMode="auto">
          <a:xfrm>
            <a:off x="6697663" y="3783013"/>
            <a:ext cx="325437" cy="271462"/>
          </a:xfrm>
          <a:custGeom>
            <a:avLst/>
            <a:gdLst>
              <a:gd name="T0" fmla="*/ 132 w 144"/>
              <a:gd name="T1" fmla="*/ 36 h 120"/>
              <a:gd name="T2" fmla="*/ 114 w 144"/>
              <a:gd name="T3" fmla="*/ 36 h 120"/>
              <a:gd name="T4" fmla="*/ 72 w 144"/>
              <a:gd name="T5" fmla="*/ 0 h 120"/>
              <a:gd name="T6" fmla="*/ 30 w 144"/>
              <a:gd name="T7" fmla="*/ 36 h 120"/>
              <a:gd name="T8" fmla="*/ 12 w 144"/>
              <a:gd name="T9" fmla="*/ 36 h 120"/>
              <a:gd name="T10" fmla="*/ 0 w 144"/>
              <a:gd name="T11" fmla="*/ 48 h 120"/>
              <a:gd name="T12" fmla="*/ 0 w 144"/>
              <a:gd name="T13" fmla="*/ 120 h 120"/>
              <a:gd name="T14" fmla="*/ 144 w 144"/>
              <a:gd name="T15" fmla="*/ 120 h 120"/>
              <a:gd name="T16" fmla="*/ 144 w 144"/>
              <a:gd name="T17" fmla="*/ 48 h 120"/>
              <a:gd name="T18" fmla="*/ 132 w 144"/>
              <a:gd name="T19" fmla="*/ 36 h 120"/>
              <a:gd name="T20" fmla="*/ 102 w 144"/>
              <a:gd name="T21" fmla="*/ 90 h 120"/>
              <a:gd name="T22" fmla="*/ 84 w 144"/>
              <a:gd name="T23" fmla="*/ 90 h 120"/>
              <a:gd name="T24" fmla="*/ 84 w 144"/>
              <a:gd name="T25" fmla="*/ 108 h 120"/>
              <a:gd name="T26" fmla="*/ 60 w 144"/>
              <a:gd name="T27" fmla="*/ 108 h 120"/>
              <a:gd name="T28" fmla="*/ 60 w 144"/>
              <a:gd name="T29" fmla="*/ 90 h 120"/>
              <a:gd name="T30" fmla="*/ 42 w 144"/>
              <a:gd name="T31" fmla="*/ 90 h 120"/>
              <a:gd name="T32" fmla="*/ 42 w 144"/>
              <a:gd name="T33" fmla="*/ 66 h 120"/>
              <a:gd name="T34" fmla="*/ 60 w 144"/>
              <a:gd name="T35" fmla="*/ 66 h 120"/>
              <a:gd name="T36" fmla="*/ 60 w 144"/>
              <a:gd name="T37" fmla="*/ 48 h 120"/>
              <a:gd name="T38" fmla="*/ 84 w 144"/>
              <a:gd name="T39" fmla="*/ 48 h 120"/>
              <a:gd name="T40" fmla="*/ 84 w 144"/>
              <a:gd name="T41" fmla="*/ 66 h 120"/>
              <a:gd name="T42" fmla="*/ 102 w 144"/>
              <a:gd name="T43" fmla="*/ 66 h 120"/>
              <a:gd name="T44" fmla="*/ 102 w 144"/>
              <a:gd name="T45" fmla="*/ 90 h 120"/>
              <a:gd name="T46" fmla="*/ 42 w 144"/>
              <a:gd name="T47" fmla="*/ 36 h 120"/>
              <a:gd name="T48" fmla="*/ 72 w 144"/>
              <a:gd name="T49" fmla="*/ 12 h 120"/>
              <a:gd name="T50" fmla="*/ 102 w 144"/>
              <a:gd name="T51" fmla="*/ 36 h 120"/>
              <a:gd name="T52" fmla="*/ 42 w 144"/>
              <a:gd name="T53" fmla="*/ 3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20">
                <a:moveTo>
                  <a:pt x="132" y="36"/>
                </a:moveTo>
                <a:cubicBezTo>
                  <a:pt x="114" y="36"/>
                  <a:pt x="114" y="36"/>
                  <a:pt x="114" y="36"/>
                </a:cubicBezTo>
                <a:cubicBezTo>
                  <a:pt x="114" y="16"/>
                  <a:pt x="95" y="0"/>
                  <a:pt x="72" y="0"/>
                </a:cubicBezTo>
                <a:cubicBezTo>
                  <a:pt x="49" y="0"/>
                  <a:pt x="30" y="16"/>
                  <a:pt x="3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5" y="36"/>
                  <a:pt x="0" y="41"/>
                  <a:pt x="0" y="48"/>
                </a:cubicBezTo>
                <a:cubicBezTo>
                  <a:pt x="0" y="120"/>
                  <a:pt x="0" y="120"/>
                  <a:pt x="0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1"/>
                  <a:pt x="139" y="36"/>
                  <a:pt x="132" y="36"/>
                </a:cubicBezTo>
                <a:moveTo>
                  <a:pt x="102" y="90"/>
                </a:moveTo>
                <a:cubicBezTo>
                  <a:pt x="84" y="90"/>
                  <a:pt x="84" y="90"/>
                  <a:pt x="84" y="90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90"/>
                  <a:pt x="60" y="90"/>
                  <a:pt x="60" y="90"/>
                </a:cubicBezTo>
                <a:cubicBezTo>
                  <a:pt x="42" y="90"/>
                  <a:pt x="42" y="90"/>
                  <a:pt x="42" y="90"/>
                </a:cubicBezTo>
                <a:cubicBezTo>
                  <a:pt x="42" y="66"/>
                  <a:pt x="42" y="66"/>
                  <a:pt x="42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48"/>
                  <a:pt x="60" y="48"/>
                  <a:pt x="60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66"/>
                  <a:pt x="84" y="66"/>
                  <a:pt x="84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90"/>
                </a:lnTo>
                <a:close/>
                <a:moveTo>
                  <a:pt x="42" y="36"/>
                </a:moveTo>
                <a:cubicBezTo>
                  <a:pt x="42" y="23"/>
                  <a:pt x="55" y="12"/>
                  <a:pt x="72" y="12"/>
                </a:cubicBezTo>
                <a:cubicBezTo>
                  <a:pt x="89" y="12"/>
                  <a:pt x="102" y="23"/>
                  <a:pt x="102" y="36"/>
                </a:cubicBezTo>
                <a:lnTo>
                  <a:pt x="42" y="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0" name="Freeform 133"/>
          <p:cNvSpPr/>
          <p:nvPr/>
        </p:nvSpPr>
        <p:spPr bwMode="auto">
          <a:xfrm>
            <a:off x="7366000" y="3771900"/>
            <a:ext cx="354013" cy="311150"/>
          </a:xfrm>
          <a:custGeom>
            <a:avLst/>
            <a:gdLst>
              <a:gd name="T0" fmla="*/ 144 w 156"/>
              <a:gd name="T1" fmla="*/ 80 h 136"/>
              <a:gd name="T2" fmla="*/ 134 w 156"/>
              <a:gd name="T3" fmla="*/ 86 h 136"/>
              <a:gd name="T4" fmla="*/ 112 w 156"/>
              <a:gd name="T5" fmla="*/ 86 h 136"/>
              <a:gd name="T6" fmla="*/ 94 w 156"/>
              <a:gd name="T7" fmla="*/ 51 h 136"/>
              <a:gd name="T8" fmla="*/ 81 w 156"/>
              <a:gd name="T9" fmla="*/ 100 h 136"/>
              <a:gd name="T10" fmla="*/ 72 w 156"/>
              <a:gd name="T11" fmla="*/ 1 h 136"/>
              <a:gd name="T12" fmla="*/ 60 w 156"/>
              <a:gd name="T13" fmla="*/ 0 h 136"/>
              <a:gd name="T14" fmla="*/ 37 w 156"/>
              <a:gd name="T15" fmla="*/ 86 h 136"/>
              <a:gd name="T16" fmla="*/ 0 w 156"/>
              <a:gd name="T17" fmla="*/ 86 h 136"/>
              <a:gd name="T18" fmla="*/ 0 w 156"/>
              <a:gd name="T19" fmla="*/ 98 h 136"/>
              <a:gd name="T20" fmla="*/ 47 w 156"/>
              <a:gd name="T21" fmla="*/ 98 h 136"/>
              <a:gd name="T22" fmla="*/ 63 w 156"/>
              <a:gd name="T23" fmla="*/ 36 h 136"/>
              <a:gd name="T24" fmla="*/ 72 w 156"/>
              <a:gd name="T25" fmla="*/ 135 h 136"/>
              <a:gd name="T26" fmla="*/ 84 w 156"/>
              <a:gd name="T27" fmla="*/ 136 h 136"/>
              <a:gd name="T28" fmla="*/ 98 w 156"/>
              <a:gd name="T29" fmla="*/ 85 h 136"/>
              <a:gd name="T30" fmla="*/ 104 w 156"/>
              <a:gd name="T31" fmla="*/ 98 h 136"/>
              <a:gd name="T32" fmla="*/ 134 w 156"/>
              <a:gd name="T33" fmla="*/ 98 h 136"/>
              <a:gd name="T34" fmla="*/ 144 w 156"/>
              <a:gd name="T35" fmla="*/ 104 h 136"/>
              <a:gd name="T36" fmla="*/ 156 w 156"/>
              <a:gd name="T37" fmla="*/ 92 h 136"/>
              <a:gd name="T38" fmla="*/ 144 w 156"/>
              <a:gd name="T39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136">
                <a:moveTo>
                  <a:pt x="144" y="80"/>
                </a:moveTo>
                <a:cubicBezTo>
                  <a:pt x="140" y="80"/>
                  <a:pt x="136" y="82"/>
                  <a:pt x="13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94" y="51"/>
                  <a:pt x="94" y="51"/>
                  <a:pt x="94" y="51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72" y="1"/>
                  <a:pt x="72" y="1"/>
                  <a:pt x="72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37" y="86"/>
                  <a:pt x="37" y="86"/>
                  <a:pt x="37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8"/>
                  <a:pt x="0" y="98"/>
                  <a:pt x="0" y="98"/>
                </a:cubicBezTo>
                <a:cubicBezTo>
                  <a:pt x="47" y="98"/>
                  <a:pt x="47" y="98"/>
                  <a:pt x="47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2" y="135"/>
                  <a:pt x="72" y="135"/>
                  <a:pt x="72" y="135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98" y="85"/>
                  <a:pt x="98" y="85"/>
                  <a:pt x="98" y="85"/>
                </a:cubicBezTo>
                <a:cubicBezTo>
                  <a:pt x="104" y="98"/>
                  <a:pt x="104" y="98"/>
                  <a:pt x="104" y="98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6" y="102"/>
                  <a:pt x="140" y="104"/>
                  <a:pt x="144" y="104"/>
                </a:cubicBezTo>
                <a:cubicBezTo>
                  <a:pt x="151" y="104"/>
                  <a:pt x="156" y="99"/>
                  <a:pt x="156" y="92"/>
                </a:cubicBezTo>
                <a:cubicBezTo>
                  <a:pt x="156" y="85"/>
                  <a:pt x="151" y="80"/>
                  <a:pt x="144" y="8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1" name="Freeform 134"/>
          <p:cNvSpPr/>
          <p:nvPr/>
        </p:nvSpPr>
        <p:spPr bwMode="auto">
          <a:xfrm>
            <a:off x="8115300" y="3771900"/>
            <a:ext cx="165100" cy="328613"/>
          </a:xfrm>
          <a:custGeom>
            <a:avLst/>
            <a:gdLst>
              <a:gd name="T0" fmla="*/ 19 w 64"/>
              <a:gd name="T1" fmla="*/ 0 h 128"/>
              <a:gd name="T2" fmla="*/ 59 w 64"/>
              <a:gd name="T3" fmla="*/ 0 h 128"/>
              <a:gd name="T4" fmla="*/ 46 w 64"/>
              <a:gd name="T5" fmla="*/ 30 h 128"/>
              <a:gd name="T6" fmla="*/ 64 w 64"/>
              <a:gd name="T7" fmla="*/ 30 h 128"/>
              <a:gd name="T8" fmla="*/ 32 w 64"/>
              <a:gd name="T9" fmla="*/ 76 h 128"/>
              <a:gd name="T10" fmla="*/ 51 w 64"/>
              <a:gd name="T11" fmla="*/ 76 h 128"/>
              <a:gd name="T12" fmla="*/ 19 w 64"/>
              <a:gd name="T13" fmla="*/ 128 h 128"/>
              <a:gd name="T14" fmla="*/ 19 w 64"/>
              <a:gd name="T15" fmla="*/ 92 h 128"/>
              <a:gd name="T16" fmla="*/ 0 w 64"/>
              <a:gd name="T17" fmla="*/ 92 h 128"/>
              <a:gd name="T18" fmla="*/ 18 w 64"/>
              <a:gd name="T19" fmla="*/ 47 h 128"/>
              <a:gd name="T20" fmla="*/ 0 w 64"/>
              <a:gd name="T21" fmla="*/ 47 h 128"/>
              <a:gd name="T22" fmla="*/ 19 w 64"/>
              <a:gd name="T2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128">
                <a:moveTo>
                  <a:pt x="19" y="0"/>
                </a:moveTo>
                <a:lnTo>
                  <a:pt x="59" y="0"/>
                </a:lnTo>
                <a:lnTo>
                  <a:pt x="46" y="30"/>
                </a:lnTo>
                <a:lnTo>
                  <a:pt x="64" y="30"/>
                </a:lnTo>
                <a:lnTo>
                  <a:pt x="32" y="76"/>
                </a:lnTo>
                <a:lnTo>
                  <a:pt x="51" y="76"/>
                </a:lnTo>
                <a:lnTo>
                  <a:pt x="19" y="128"/>
                </a:lnTo>
                <a:lnTo>
                  <a:pt x="19" y="92"/>
                </a:lnTo>
                <a:lnTo>
                  <a:pt x="0" y="92"/>
                </a:lnTo>
                <a:lnTo>
                  <a:pt x="18" y="47"/>
                </a:lnTo>
                <a:lnTo>
                  <a:pt x="0" y="47"/>
                </a:lnTo>
                <a:lnTo>
                  <a:pt x="1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2" name="Rectangle 135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3" name="Rectangle 136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4" name="Rectangle 137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5" name="Rectangle 138"/>
          <p:cNvSpPr>
            <a:spLocks noChangeArrowheads="1"/>
          </p:cNvSpPr>
          <p:nvPr/>
        </p:nvSpPr>
        <p:spPr bwMode="auto">
          <a:xfrm>
            <a:off x="984250" y="4383088"/>
            <a:ext cx="25400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6" name="Rectangle 139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7" name="Rectangle 140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8" name="Rectangle 141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9" name="Rectangle 142"/>
          <p:cNvSpPr>
            <a:spLocks noChangeArrowheads="1"/>
          </p:cNvSpPr>
          <p:nvPr/>
        </p:nvSpPr>
        <p:spPr bwMode="auto">
          <a:xfrm>
            <a:off x="1133475" y="4383088"/>
            <a:ext cx="28575" cy="69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0" name="Freeform 143"/>
          <p:cNvSpPr/>
          <p:nvPr/>
        </p:nvSpPr>
        <p:spPr bwMode="auto">
          <a:xfrm>
            <a:off x="914400" y="4424363"/>
            <a:ext cx="314325" cy="41275"/>
          </a:xfrm>
          <a:custGeom>
            <a:avLst/>
            <a:gdLst>
              <a:gd name="T0" fmla="*/ 132 w 138"/>
              <a:gd name="T1" fmla="*/ 0 h 18"/>
              <a:gd name="T2" fmla="*/ 108 w 138"/>
              <a:gd name="T3" fmla="*/ 0 h 18"/>
              <a:gd name="T4" fmla="*/ 108 w 138"/>
              <a:gd name="T5" fmla="*/ 12 h 18"/>
              <a:gd name="T6" fmla="*/ 96 w 138"/>
              <a:gd name="T7" fmla="*/ 12 h 18"/>
              <a:gd name="T8" fmla="*/ 96 w 138"/>
              <a:gd name="T9" fmla="*/ 0 h 18"/>
              <a:gd name="T10" fmla="*/ 42 w 138"/>
              <a:gd name="T11" fmla="*/ 0 h 18"/>
              <a:gd name="T12" fmla="*/ 42 w 138"/>
              <a:gd name="T13" fmla="*/ 12 h 18"/>
              <a:gd name="T14" fmla="*/ 30 w 138"/>
              <a:gd name="T15" fmla="*/ 12 h 18"/>
              <a:gd name="T16" fmla="*/ 30 w 138"/>
              <a:gd name="T17" fmla="*/ 0 h 18"/>
              <a:gd name="T18" fmla="*/ 6 w 138"/>
              <a:gd name="T19" fmla="*/ 0 h 18"/>
              <a:gd name="T20" fmla="*/ 0 w 138"/>
              <a:gd name="T21" fmla="*/ 6 h 18"/>
              <a:gd name="T22" fmla="*/ 0 w 138"/>
              <a:gd name="T23" fmla="*/ 18 h 18"/>
              <a:gd name="T24" fmla="*/ 138 w 138"/>
              <a:gd name="T25" fmla="*/ 18 h 18"/>
              <a:gd name="T26" fmla="*/ 138 w 138"/>
              <a:gd name="T27" fmla="*/ 6 h 18"/>
              <a:gd name="T28" fmla="*/ 132 w 138"/>
              <a:gd name="T2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8" h="18">
                <a:moveTo>
                  <a:pt x="132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0"/>
                  <a:pt x="96" y="0"/>
                  <a:pt x="9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0"/>
                  <a:pt x="30" y="0"/>
                  <a:pt x="30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6"/>
                  <a:pt x="138" y="6"/>
                  <a:pt x="138" y="6"/>
                </a:cubicBezTo>
                <a:cubicBezTo>
                  <a:pt x="138" y="3"/>
                  <a:pt x="135" y="0"/>
                  <a:pt x="132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1" name="Freeform 144"/>
          <p:cNvSpPr>
            <a:spLocks noEditPoints="1"/>
          </p:cNvSpPr>
          <p:nvPr/>
        </p:nvSpPr>
        <p:spPr bwMode="auto">
          <a:xfrm>
            <a:off x="914400" y="4481513"/>
            <a:ext cx="314325" cy="244475"/>
          </a:xfrm>
          <a:custGeom>
            <a:avLst/>
            <a:gdLst>
              <a:gd name="T0" fmla="*/ 6 w 138"/>
              <a:gd name="T1" fmla="*/ 108 h 108"/>
              <a:gd name="T2" fmla="*/ 138 w 138"/>
              <a:gd name="T3" fmla="*/ 102 h 108"/>
              <a:gd name="T4" fmla="*/ 0 w 138"/>
              <a:gd name="T5" fmla="*/ 0 h 108"/>
              <a:gd name="T6" fmla="*/ 102 w 138"/>
              <a:gd name="T7" fmla="*/ 12 h 108"/>
              <a:gd name="T8" fmla="*/ 126 w 138"/>
              <a:gd name="T9" fmla="*/ 36 h 108"/>
              <a:gd name="T10" fmla="*/ 102 w 138"/>
              <a:gd name="T11" fmla="*/ 12 h 108"/>
              <a:gd name="T12" fmla="*/ 126 w 138"/>
              <a:gd name="T13" fmla="*/ 42 h 108"/>
              <a:gd name="T14" fmla="*/ 102 w 138"/>
              <a:gd name="T15" fmla="*/ 66 h 108"/>
              <a:gd name="T16" fmla="*/ 102 w 138"/>
              <a:gd name="T17" fmla="*/ 72 h 108"/>
              <a:gd name="T18" fmla="*/ 126 w 138"/>
              <a:gd name="T19" fmla="*/ 96 h 108"/>
              <a:gd name="T20" fmla="*/ 102 w 138"/>
              <a:gd name="T21" fmla="*/ 72 h 108"/>
              <a:gd name="T22" fmla="*/ 96 w 138"/>
              <a:gd name="T23" fmla="*/ 12 h 108"/>
              <a:gd name="T24" fmla="*/ 72 w 138"/>
              <a:gd name="T25" fmla="*/ 36 h 108"/>
              <a:gd name="T26" fmla="*/ 72 w 138"/>
              <a:gd name="T27" fmla="*/ 42 h 108"/>
              <a:gd name="T28" fmla="*/ 96 w 138"/>
              <a:gd name="T29" fmla="*/ 66 h 108"/>
              <a:gd name="T30" fmla="*/ 72 w 138"/>
              <a:gd name="T31" fmla="*/ 42 h 108"/>
              <a:gd name="T32" fmla="*/ 96 w 138"/>
              <a:gd name="T33" fmla="*/ 72 h 108"/>
              <a:gd name="T34" fmla="*/ 72 w 138"/>
              <a:gd name="T35" fmla="*/ 96 h 108"/>
              <a:gd name="T36" fmla="*/ 42 w 138"/>
              <a:gd name="T37" fmla="*/ 12 h 108"/>
              <a:gd name="T38" fmla="*/ 66 w 138"/>
              <a:gd name="T39" fmla="*/ 36 h 108"/>
              <a:gd name="T40" fmla="*/ 42 w 138"/>
              <a:gd name="T41" fmla="*/ 12 h 108"/>
              <a:gd name="T42" fmla="*/ 66 w 138"/>
              <a:gd name="T43" fmla="*/ 42 h 108"/>
              <a:gd name="T44" fmla="*/ 42 w 138"/>
              <a:gd name="T45" fmla="*/ 66 h 108"/>
              <a:gd name="T46" fmla="*/ 42 w 138"/>
              <a:gd name="T47" fmla="*/ 72 h 108"/>
              <a:gd name="T48" fmla="*/ 66 w 138"/>
              <a:gd name="T49" fmla="*/ 96 h 108"/>
              <a:gd name="T50" fmla="*/ 42 w 138"/>
              <a:gd name="T51" fmla="*/ 72 h 108"/>
              <a:gd name="T52" fmla="*/ 36 w 138"/>
              <a:gd name="T53" fmla="*/ 12 h 108"/>
              <a:gd name="T54" fmla="*/ 12 w 138"/>
              <a:gd name="T55" fmla="*/ 36 h 108"/>
              <a:gd name="T56" fmla="*/ 12 w 138"/>
              <a:gd name="T57" fmla="*/ 42 h 108"/>
              <a:gd name="T58" fmla="*/ 36 w 138"/>
              <a:gd name="T59" fmla="*/ 66 h 108"/>
              <a:gd name="T60" fmla="*/ 12 w 138"/>
              <a:gd name="T61" fmla="*/ 42 h 108"/>
              <a:gd name="T62" fmla="*/ 36 w 138"/>
              <a:gd name="T63" fmla="*/ 72 h 108"/>
              <a:gd name="T64" fmla="*/ 12 w 138"/>
              <a:gd name="T65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8" h="108">
                <a:moveTo>
                  <a:pt x="0" y="102"/>
                </a:moveTo>
                <a:cubicBezTo>
                  <a:pt x="0" y="105"/>
                  <a:pt x="3" y="108"/>
                  <a:pt x="6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5" y="108"/>
                  <a:pt x="138" y="105"/>
                  <a:pt x="138" y="102"/>
                </a:cubicBezTo>
                <a:cubicBezTo>
                  <a:pt x="138" y="0"/>
                  <a:pt x="138" y="0"/>
                  <a:pt x="13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2"/>
                </a:lnTo>
                <a:close/>
                <a:moveTo>
                  <a:pt x="102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02" y="36"/>
                  <a:pt x="102" y="36"/>
                  <a:pt x="102" y="36"/>
                </a:cubicBezTo>
                <a:lnTo>
                  <a:pt x="102" y="12"/>
                </a:lnTo>
                <a:close/>
                <a:moveTo>
                  <a:pt x="102" y="42"/>
                </a:moveTo>
                <a:cubicBezTo>
                  <a:pt x="126" y="42"/>
                  <a:pt x="126" y="42"/>
                  <a:pt x="126" y="42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02" y="66"/>
                  <a:pt x="102" y="66"/>
                  <a:pt x="102" y="66"/>
                </a:cubicBezTo>
                <a:lnTo>
                  <a:pt x="102" y="42"/>
                </a:lnTo>
                <a:close/>
                <a:moveTo>
                  <a:pt x="102" y="72"/>
                </a:moveTo>
                <a:cubicBezTo>
                  <a:pt x="126" y="72"/>
                  <a:pt x="126" y="72"/>
                  <a:pt x="126" y="72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02" y="96"/>
                  <a:pt x="102" y="96"/>
                  <a:pt x="102" y="96"/>
                </a:cubicBezTo>
                <a:lnTo>
                  <a:pt x="102" y="72"/>
                </a:lnTo>
                <a:close/>
                <a:moveTo>
                  <a:pt x="72" y="12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36"/>
                  <a:pt x="96" y="36"/>
                  <a:pt x="96" y="36"/>
                </a:cubicBezTo>
                <a:cubicBezTo>
                  <a:pt x="72" y="36"/>
                  <a:pt x="72" y="36"/>
                  <a:pt x="72" y="36"/>
                </a:cubicBezTo>
                <a:lnTo>
                  <a:pt x="72" y="12"/>
                </a:lnTo>
                <a:close/>
                <a:moveTo>
                  <a:pt x="72" y="42"/>
                </a:moveTo>
                <a:cubicBezTo>
                  <a:pt x="96" y="42"/>
                  <a:pt x="96" y="42"/>
                  <a:pt x="96" y="42"/>
                </a:cubicBezTo>
                <a:cubicBezTo>
                  <a:pt x="96" y="66"/>
                  <a:pt x="96" y="66"/>
                  <a:pt x="96" y="66"/>
                </a:cubicBezTo>
                <a:cubicBezTo>
                  <a:pt x="72" y="66"/>
                  <a:pt x="72" y="66"/>
                  <a:pt x="72" y="66"/>
                </a:cubicBezTo>
                <a:lnTo>
                  <a:pt x="72" y="42"/>
                </a:lnTo>
                <a:close/>
                <a:moveTo>
                  <a:pt x="72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6" y="96"/>
                  <a:pt x="96" y="96"/>
                  <a:pt x="96" y="96"/>
                </a:cubicBezTo>
                <a:cubicBezTo>
                  <a:pt x="72" y="96"/>
                  <a:pt x="72" y="96"/>
                  <a:pt x="72" y="96"/>
                </a:cubicBezTo>
                <a:lnTo>
                  <a:pt x="72" y="72"/>
                </a:lnTo>
                <a:close/>
                <a:moveTo>
                  <a:pt x="42" y="12"/>
                </a:moveTo>
                <a:cubicBezTo>
                  <a:pt x="66" y="12"/>
                  <a:pt x="66" y="12"/>
                  <a:pt x="66" y="12"/>
                </a:cubicBezTo>
                <a:cubicBezTo>
                  <a:pt x="66" y="36"/>
                  <a:pt x="66" y="36"/>
                  <a:pt x="66" y="36"/>
                </a:cubicBezTo>
                <a:cubicBezTo>
                  <a:pt x="42" y="36"/>
                  <a:pt x="42" y="36"/>
                  <a:pt x="42" y="36"/>
                </a:cubicBezTo>
                <a:lnTo>
                  <a:pt x="42" y="12"/>
                </a:lnTo>
                <a:close/>
                <a:moveTo>
                  <a:pt x="42" y="42"/>
                </a:moveTo>
                <a:cubicBezTo>
                  <a:pt x="66" y="42"/>
                  <a:pt x="66" y="42"/>
                  <a:pt x="66" y="42"/>
                </a:cubicBezTo>
                <a:cubicBezTo>
                  <a:pt x="66" y="66"/>
                  <a:pt x="66" y="66"/>
                  <a:pt x="66" y="66"/>
                </a:cubicBezTo>
                <a:cubicBezTo>
                  <a:pt x="42" y="66"/>
                  <a:pt x="42" y="66"/>
                  <a:pt x="42" y="66"/>
                </a:cubicBezTo>
                <a:lnTo>
                  <a:pt x="42" y="42"/>
                </a:lnTo>
                <a:close/>
                <a:moveTo>
                  <a:pt x="42" y="7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96"/>
                  <a:pt x="66" y="96"/>
                  <a:pt x="66" y="96"/>
                </a:cubicBezTo>
                <a:cubicBezTo>
                  <a:pt x="42" y="96"/>
                  <a:pt x="42" y="96"/>
                  <a:pt x="42" y="96"/>
                </a:cubicBezTo>
                <a:lnTo>
                  <a:pt x="42" y="72"/>
                </a:lnTo>
                <a:close/>
                <a:moveTo>
                  <a:pt x="12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36"/>
                  <a:pt x="36" y="36"/>
                  <a:pt x="36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  <a:moveTo>
                  <a:pt x="12" y="42"/>
                </a:moveTo>
                <a:cubicBezTo>
                  <a:pt x="36" y="42"/>
                  <a:pt x="36" y="42"/>
                  <a:pt x="36" y="42"/>
                </a:cubicBezTo>
                <a:cubicBezTo>
                  <a:pt x="36" y="66"/>
                  <a:pt x="36" y="66"/>
                  <a:pt x="36" y="66"/>
                </a:cubicBezTo>
                <a:cubicBezTo>
                  <a:pt x="12" y="66"/>
                  <a:pt x="12" y="66"/>
                  <a:pt x="12" y="66"/>
                </a:cubicBezTo>
                <a:lnTo>
                  <a:pt x="12" y="42"/>
                </a:lnTo>
                <a:close/>
                <a:moveTo>
                  <a:pt x="1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36" y="96"/>
                  <a:pt x="36" y="96"/>
                  <a:pt x="36" y="96"/>
                </a:cubicBezTo>
                <a:cubicBezTo>
                  <a:pt x="12" y="96"/>
                  <a:pt x="12" y="96"/>
                  <a:pt x="12" y="96"/>
                </a:cubicBezTo>
                <a:lnTo>
                  <a:pt x="12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2" name="Freeform 145"/>
          <p:cNvSpPr/>
          <p:nvPr/>
        </p:nvSpPr>
        <p:spPr bwMode="auto">
          <a:xfrm>
            <a:off x="4711700" y="4364038"/>
            <a:ext cx="409575" cy="341312"/>
          </a:xfrm>
          <a:custGeom>
            <a:avLst/>
            <a:gdLst>
              <a:gd name="T0" fmla="*/ 108 w 179"/>
              <a:gd name="T1" fmla="*/ 0 h 150"/>
              <a:gd name="T2" fmla="*/ 132 w 179"/>
              <a:gd name="T3" fmla="*/ 36 h 150"/>
              <a:gd name="T4" fmla="*/ 135 w 179"/>
              <a:gd name="T5" fmla="*/ 34 h 150"/>
              <a:gd name="T6" fmla="*/ 173 w 179"/>
              <a:gd name="T7" fmla="*/ 33 h 150"/>
              <a:gd name="T8" fmla="*/ 142 w 179"/>
              <a:gd name="T9" fmla="*/ 58 h 150"/>
              <a:gd name="T10" fmla="*/ 161 w 179"/>
              <a:gd name="T11" fmla="*/ 97 h 150"/>
              <a:gd name="T12" fmla="*/ 127 w 179"/>
              <a:gd name="T13" fmla="*/ 116 h 150"/>
              <a:gd name="T14" fmla="*/ 124 w 179"/>
              <a:gd name="T15" fmla="*/ 113 h 150"/>
              <a:gd name="T16" fmla="*/ 90 w 179"/>
              <a:gd name="T17" fmla="*/ 96 h 150"/>
              <a:gd name="T18" fmla="*/ 107 w 179"/>
              <a:gd name="T19" fmla="*/ 130 h 150"/>
              <a:gd name="T20" fmla="*/ 74 w 179"/>
              <a:gd name="T21" fmla="*/ 150 h 150"/>
              <a:gd name="T22" fmla="*/ 51 w 179"/>
              <a:gd name="T23" fmla="*/ 113 h 150"/>
              <a:gd name="T24" fmla="*/ 47 w 179"/>
              <a:gd name="T25" fmla="*/ 115 h 150"/>
              <a:gd name="T26" fmla="*/ 8 w 179"/>
              <a:gd name="T27" fmla="*/ 119 h 150"/>
              <a:gd name="T28" fmla="*/ 36 w 179"/>
              <a:gd name="T29" fmla="*/ 94 h 150"/>
              <a:gd name="T30" fmla="*/ 38 w 179"/>
              <a:gd name="T31" fmla="*/ 92 h 150"/>
              <a:gd name="T32" fmla="*/ 18 w 179"/>
              <a:gd name="T33" fmla="*/ 53 h 150"/>
              <a:gd name="T34" fmla="*/ 53 w 179"/>
              <a:gd name="T35" fmla="*/ 33 h 150"/>
              <a:gd name="T36" fmla="*/ 72 w 179"/>
              <a:gd name="T37" fmla="*/ 65 h 150"/>
              <a:gd name="T38" fmla="*/ 90 w 179"/>
              <a:gd name="T39" fmla="*/ 31 h 150"/>
              <a:gd name="T40" fmla="*/ 74 w 179"/>
              <a:gd name="T41" fmla="*/ 24 h 150"/>
              <a:gd name="T42" fmla="*/ 75 w 179"/>
              <a:gd name="T43" fmla="*/ 19 h 150"/>
              <a:gd name="T44" fmla="*/ 108 w 179"/>
              <a:gd name="T4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9" h="150">
                <a:moveTo>
                  <a:pt x="108" y="0"/>
                </a:moveTo>
                <a:cubicBezTo>
                  <a:pt x="114" y="11"/>
                  <a:pt x="124" y="33"/>
                  <a:pt x="132" y="36"/>
                </a:cubicBezTo>
                <a:cubicBezTo>
                  <a:pt x="133" y="36"/>
                  <a:pt x="134" y="35"/>
                  <a:pt x="135" y="34"/>
                </a:cubicBezTo>
                <a:cubicBezTo>
                  <a:pt x="137" y="14"/>
                  <a:pt x="168" y="6"/>
                  <a:pt x="173" y="33"/>
                </a:cubicBezTo>
                <a:cubicBezTo>
                  <a:pt x="179" y="61"/>
                  <a:pt x="154" y="50"/>
                  <a:pt x="142" y="58"/>
                </a:cubicBezTo>
                <a:cubicBezTo>
                  <a:pt x="148" y="71"/>
                  <a:pt x="155" y="84"/>
                  <a:pt x="161" y="97"/>
                </a:cubicBezTo>
                <a:cubicBezTo>
                  <a:pt x="152" y="102"/>
                  <a:pt x="137" y="114"/>
                  <a:pt x="127" y="116"/>
                </a:cubicBezTo>
                <a:cubicBezTo>
                  <a:pt x="125" y="116"/>
                  <a:pt x="125" y="114"/>
                  <a:pt x="124" y="113"/>
                </a:cubicBezTo>
                <a:cubicBezTo>
                  <a:pt x="128" y="90"/>
                  <a:pt x="112" y="72"/>
                  <a:pt x="90" y="96"/>
                </a:cubicBezTo>
                <a:cubicBezTo>
                  <a:pt x="72" y="115"/>
                  <a:pt x="109" y="125"/>
                  <a:pt x="107" y="130"/>
                </a:cubicBezTo>
                <a:cubicBezTo>
                  <a:pt x="96" y="137"/>
                  <a:pt x="85" y="143"/>
                  <a:pt x="74" y="150"/>
                </a:cubicBezTo>
                <a:cubicBezTo>
                  <a:pt x="66" y="138"/>
                  <a:pt x="59" y="125"/>
                  <a:pt x="51" y="113"/>
                </a:cubicBezTo>
                <a:cubicBezTo>
                  <a:pt x="50" y="114"/>
                  <a:pt x="48" y="115"/>
                  <a:pt x="47" y="115"/>
                </a:cubicBezTo>
                <a:cubicBezTo>
                  <a:pt x="42" y="132"/>
                  <a:pt x="18" y="149"/>
                  <a:pt x="8" y="119"/>
                </a:cubicBezTo>
                <a:cubicBezTo>
                  <a:pt x="0" y="94"/>
                  <a:pt x="22" y="96"/>
                  <a:pt x="36" y="94"/>
                </a:cubicBezTo>
                <a:cubicBezTo>
                  <a:pt x="37" y="93"/>
                  <a:pt x="38" y="93"/>
                  <a:pt x="38" y="92"/>
                </a:cubicBezTo>
                <a:cubicBezTo>
                  <a:pt x="32" y="79"/>
                  <a:pt x="24" y="66"/>
                  <a:pt x="18" y="53"/>
                </a:cubicBezTo>
                <a:cubicBezTo>
                  <a:pt x="29" y="47"/>
                  <a:pt x="41" y="40"/>
                  <a:pt x="53" y="33"/>
                </a:cubicBezTo>
                <a:cubicBezTo>
                  <a:pt x="62" y="42"/>
                  <a:pt x="48" y="65"/>
                  <a:pt x="72" y="65"/>
                </a:cubicBezTo>
                <a:cubicBezTo>
                  <a:pt x="87" y="64"/>
                  <a:pt x="100" y="45"/>
                  <a:pt x="90" y="31"/>
                </a:cubicBezTo>
                <a:cubicBezTo>
                  <a:pt x="84" y="28"/>
                  <a:pt x="76" y="28"/>
                  <a:pt x="74" y="24"/>
                </a:cubicBezTo>
                <a:cubicBezTo>
                  <a:pt x="72" y="19"/>
                  <a:pt x="74" y="21"/>
                  <a:pt x="75" y="19"/>
                </a:cubicBezTo>
                <a:cubicBezTo>
                  <a:pt x="86" y="13"/>
                  <a:pt x="97" y="6"/>
                  <a:pt x="108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3" name="Freeform 146"/>
          <p:cNvSpPr>
            <a:spLocks noEditPoints="1"/>
          </p:cNvSpPr>
          <p:nvPr/>
        </p:nvSpPr>
        <p:spPr bwMode="auto">
          <a:xfrm>
            <a:off x="2233613" y="3775075"/>
            <a:ext cx="328612" cy="325438"/>
          </a:xfrm>
          <a:custGeom>
            <a:avLst/>
            <a:gdLst>
              <a:gd name="T0" fmla="*/ 0 w 144"/>
              <a:gd name="T1" fmla="*/ 12 h 144"/>
              <a:gd name="T2" fmla="*/ 0 w 144"/>
              <a:gd name="T3" fmla="*/ 132 h 144"/>
              <a:gd name="T4" fmla="*/ 12 w 144"/>
              <a:gd name="T5" fmla="*/ 144 h 144"/>
              <a:gd name="T6" fmla="*/ 132 w 144"/>
              <a:gd name="T7" fmla="*/ 144 h 144"/>
              <a:gd name="T8" fmla="*/ 144 w 144"/>
              <a:gd name="T9" fmla="*/ 132 h 144"/>
              <a:gd name="T10" fmla="*/ 144 w 144"/>
              <a:gd name="T11" fmla="*/ 12 h 144"/>
              <a:gd name="T12" fmla="*/ 132 w 144"/>
              <a:gd name="T13" fmla="*/ 0 h 144"/>
              <a:gd name="T14" fmla="*/ 12 w 144"/>
              <a:gd name="T15" fmla="*/ 0 h 144"/>
              <a:gd name="T16" fmla="*/ 0 w 144"/>
              <a:gd name="T17" fmla="*/ 12 h 144"/>
              <a:gd name="T18" fmla="*/ 96 w 144"/>
              <a:gd name="T19" fmla="*/ 60 h 144"/>
              <a:gd name="T20" fmla="*/ 108 w 144"/>
              <a:gd name="T21" fmla="*/ 60 h 144"/>
              <a:gd name="T22" fmla="*/ 108 w 144"/>
              <a:gd name="T23" fmla="*/ 24 h 144"/>
              <a:gd name="T24" fmla="*/ 120 w 144"/>
              <a:gd name="T25" fmla="*/ 24 h 144"/>
              <a:gd name="T26" fmla="*/ 120 w 144"/>
              <a:gd name="T27" fmla="*/ 60 h 144"/>
              <a:gd name="T28" fmla="*/ 132 w 144"/>
              <a:gd name="T29" fmla="*/ 60 h 144"/>
              <a:gd name="T30" fmla="*/ 132 w 144"/>
              <a:gd name="T31" fmla="*/ 78 h 144"/>
              <a:gd name="T32" fmla="*/ 120 w 144"/>
              <a:gd name="T33" fmla="*/ 78 h 144"/>
              <a:gd name="T34" fmla="*/ 120 w 144"/>
              <a:gd name="T35" fmla="*/ 120 h 144"/>
              <a:gd name="T36" fmla="*/ 108 w 144"/>
              <a:gd name="T37" fmla="*/ 120 h 144"/>
              <a:gd name="T38" fmla="*/ 108 w 144"/>
              <a:gd name="T39" fmla="*/ 78 h 144"/>
              <a:gd name="T40" fmla="*/ 96 w 144"/>
              <a:gd name="T41" fmla="*/ 78 h 144"/>
              <a:gd name="T42" fmla="*/ 96 w 144"/>
              <a:gd name="T43" fmla="*/ 60 h 144"/>
              <a:gd name="T44" fmla="*/ 54 w 144"/>
              <a:gd name="T45" fmla="*/ 78 h 144"/>
              <a:gd name="T46" fmla="*/ 66 w 144"/>
              <a:gd name="T47" fmla="*/ 78 h 144"/>
              <a:gd name="T48" fmla="*/ 66 w 144"/>
              <a:gd name="T49" fmla="*/ 24 h 144"/>
              <a:gd name="T50" fmla="*/ 78 w 144"/>
              <a:gd name="T51" fmla="*/ 24 h 144"/>
              <a:gd name="T52" fmla="*/ 78 w 144"/>
              <a:gd name="T53" fmla="*/ 78 h 144"/>
              <a:gd name="T54" fmla="*/ 90 w 144"/>
              <a:gd name="T55" fmla="*/ 78 h 144"/>
              <a:gd name="T56" fmla="*/ 90 w 144"/>
              <a:gd name="T57" fmla="*/ 96 h 144"/>
              <a:gd name="T58" fmla="*/ 78 w 144"/>
              <a:gd name="T59" fmla="*/ 96 h 144"/>
              <a:gd name="T60" fmla="*/ 78 w 144"/>
              <a:gd name="T61" fmla="*/ 120 h 144"/>
              <a:gd name="T62" fmla="*/ 66 w 144"/>
              <a:gd name="T63" fmla="*/ 120 h 144"/>
              <a:gd name="T64" fmla="*/ 66 w 144"/>
              <a:gd name="T65" fmla="*/ 96 h 144"/>
              <a:gd name="T66" fmla="*/ 54 w 144"/>
              <a:gd name="T67" fmla="*/ 96 h 144"/>
              <a:gd name="T68" fmla="*/ 54 w 144"/>
              <a:gd name="T69" fmla="*/ 78 h 144"/>
              <a:gd name="T70" fmla="*/ 12 w 144"/>
              <a:gd name="T71" fmla="*/ 48 h 144"/>
              <a:gd name="T72" fmla="*/ 24 w 144"/>
              <a:gd name="T73" fmla="*/ 48 h 144"/>
              <a:gd name="T74" fmla="*/ 24 w 144"/>
              <a:gd name="T75" fmla="*/ 24 h 144"/>
              <a:gd name="T76" fmla="*/ 36 w 144"/>
              <a:gd name="T77" fmla="*/ 24 h 144"/>
              <a:gd name="T78" fmla="*/ 36 w 144"/>
              <a:gd name="T79" fmla="*/ 48 h 144"/>
              <a:gd name="T80" fmla="*/ 48 w 144"/>
              <a:gd name="T81" fmla="*/ 48 h 144"/>
              <a:gd name="T82" fmla="*/ 48 w 144"/>
              <a:gd name="T83" fmla="*/ 66 h 144"/>
              <a:gd name="T84" fmla="*/ 36 w 144"/>
              <a:gd name="T85" fmla="*/ 66 h 144"/>
              <a:gd name="T86" fmla="*/ 36 w 144"/>
              <a:gd name="T87" fmla="*/ 120 h 144"/>
              <a:gd name="T88" fmla="*/ 24 w 144"/>
              <a:gd name="T89" fmla="*/ 120 h 144"/>
              <a:gd name="T90" fmla="*/ 24 w 144"/>
              <a:gd name="T91" fmla="*/ 66 h 144"/>
              <a:gd name="T92" fmla="*/ 12 w 144"/>
              <a:gd name="T93" fmla="*/ 66 h 144"/>
              <a:gd name="T94" fmla="*/ 12 w 144"/>
              <a:gd name="T95" fmla="*/ 4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44">
                <a:moveTo>
                  <a:pt x="0" y="12"/>
                </a:moveTo>
                <a:cubicBezTo>
                  <a:pt x="0" y="132"/>
                  <a:pt x="0" y="132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39" y="144"/>
                  <a:pt x="144" y="139"/>
                  <a:pt x="144" y="132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5"/>
                  <a:pt x="139" y="0"/>
                  <a:pt x="13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moveTo>
                  <a:pt x="96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20" y="78"/>
                  <a:pt x="120" y="78"/>
                  <a:pt x="120" y="78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60"/>
                  <a:pt x="96" y="60"/>
                  <a:pt x="96" y="60"/>
                </a:cubicBezTo>
                <a:moveTo>
                  <a:pt x="54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66" y="24"/>
                  <a:pt x="66" y="24"/>
                  <a:pt x="66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78"/>
                  <a:pt x="78" y="78"/>
                  <a:pt x="78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66" y="96"/>
                  <a:pt x="66" y="96"/>
                  <a:pt x="66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78"/>
                  <a:pt x="54" y="78"/>
                  <a:pt x="54" y="78"/>
                </a:cubicBezTo>
                <a:moveTo>
                  <a:pt x="1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24"/>
                  <a:pt x="24" y="24"/>
                  <a:pt x="24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48"/>
                  <a:pt x="36" y="48"/>
                  <a:pt x="36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66"/>
                  <a:pt x="48" y="66"/>
                  <a:pt x="48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48"/>
                  <a:pt x="12" y="48"/>
                  <a:pt x="12" y="4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4" name="Rectangle 147"/>
          <p:cNvSpPr>
            <a:spLocks noChangeArrowheads="1"/>
          </p:cNvSpPr>
          <p:nvPr/>
        </p:nvSpPr>
        <p:spPr bwMode="auto">
          <a:xfrm>
            <a:off x="2451100" y="3911600"/>
            <a:ext cx="82550" cy="25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5" name="Rectangle 148"/>
          <p:cNvSpPr>
            <a:spLocks noChangeArrowheads="1"/>
          </p:cNvSpPr>
          <p:nvPr/>
        </p:nvSpPr>
        <p:spPr bwMode="auto">
          <a:xfrm>
            <a:off x="2451100" y="3911600"/>
            <a:ext cx="82550" cy="25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6" name="Freeform 149"/>
          <p:cNvSpPr/>
          <p:nvPr/>
        </p:nvSpPr>
        <p:spPr bwMode="auto">
          <a:xfrm>
            <a:off x="2451100" y="3911600"/>
            <a:ext cx="82550" cy="25400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7" name="Freeform 150"/>
          <p:cNvSpPr/>
          <p:nvPr/>
        </p:nvSpPr>
        <p:spPr bwMode="auto">
          <a:xfrm>
            <a:off x="2451100" y="3911600"/>
            <a:ext cx="82550" cy="25400"/>
          </a:xfrm>
          <a:custGeom>
            <a:avLst/>
            <a:gdLst>
              <a:gd name="T0" fmla="*/ 32 w 32"/>
              <a:gd name="T1" fmla="*/ 0 h 10"/>
              <a:gd name="T2" fmla="*/ 22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2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8" name="Rectangle 151"/>
          <p:cNvSpPr>
            <a:spLocks noChangeArrowheads="1"/>
          </p:cNvSpPr>
          <p:nvPr/>
        </p:nvSpPr>
        <p:spPr bwMode="auto">
          <a:xfrm>
            <a:off x="2357438" y="3951288"/>
            <a:ext cx="80962" cy="26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99" name="Rectangle 152"/>
          <p:cNvSpPr>
            <a:spLocks noChangeArrowheads="1"/>
          </p:cNvSpPr>
          <p:nvPr/>
        </p:nvSpPr>
        <p:spPr bwMode="auto">
          <a:xfrm>
            <a:off x="2357438" y="3951288"/>
            <a:ext cx="80962" cy="26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0" name="Freeform 153"/>
          <p:cNvSpPr/>
          <p:nvPr/>
        </p:nvSpPr>
        <p:spPr bwMode="auto">
          <a:xfrm>
            <a:off x="2357438" y="3951288"/>
            <a:ext cx="80962" cy="26987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1" name="Freeform 154"/>
          <p:cNvSpPr/>
          <p:nvPr/>
        </p:nvSpPr>
        <p:spPr bwMode="auto">
          <a:xfrm>
            <a:off x="2357438" y="3951288"/>
            <a:ext cx="80962" cy="26987"/>
          </a:xfrm>
          <a:custGeom>
            <a:avLst/>
            <a:gdLst>
              <a:gd name="T0" fmla="*/ 32 w 32"/>
              <a:gd name="T1" fmla="*/ 0 h 10"/>
              <a:gd name="T2" fmla="*/ 21 w 32"/>
              <a:gd name="T3" fmla="*/ 0 h 10"/>
              <a:gd name="T4" fmla="*/ 11 w 32"/>
              <a:gd name="T5" fmla="*/ 0 h 10"/>
              <a:gd name="T6" fmla="*/ 0 w 32"/>
              <a:gd name="T7" fmla="*/ 0 h 10"/>
              <a:gd name="T8" fmla="*/ 0 w 32"/>
              <a:gd name="T9" fmla="*/ 10 h 10"/>
              <a:gd name="T10" fmla="*/ 32 w 32"/>
              <a:gd name="T11" fmla="*/ 10 h 10"/>
              <a:gd name="T12" fmla="*/ 32 w 32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0"/>
                </a:lnTo>
                <a:lnTo>
                  <a:pt x="32" y="10"/>
                </a:lnTo>
                <a:lnTo>
                  <a:pt x="32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2" name="Rectangle 155"/>
          <p:cNvSpPr>
            <a:spLocks noChangeArrowheads="1"/>
          </p:cNvSpPr>
          <p:nvPr/>
        </p:nvSpPr>
        <p:spPr bwMode="auto">
          <a:xfrm>
            <a:off x="2262188" y="3883025"/>
            <a:ext cx="80962" cy="285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3" name="Rectangle 156"/>
          <p:cNvSpPr>
            <a:spLocks noChangeArrowheads="1"/>
          </p:cNvSpPr>
          <p:nvPr/>
        </p:nvSpPr>
        <p:spPr bwMode="auto">
          <a:xfrm>
            <a:off x="2262188" y="3883025"/>
            <a:ext cx="80962" cy="285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4" name="Freeform 157"/>
          <p:cNvSpPr/>
          <p:nvPr/>
        </p:nvSpPr>
        <p:spPr bwMode="auto">
          <a:xfrm>
            <a:off x="2262188" y="3883025"/>
            <a:ext cx="80962" cy="28575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5" name="Freeform 158"/>
          <p:cNvSpPr/>
          <p:nvPr/>
        </p:nvSpPr>
        <p:spPr bwMode="auto">
          <a:xfrm>
            <a:off x="2262188" y="3883025"/>
            <a:ext cx="80962" cy="28575"/>
          </a:xfrm>
          <a:custGeom>
            <a:avLst/>
            <a:gdLst>
              <a:gd name="T0" fmla="*/ 32 w 32"/>
              <a:gd name="T1" fmla="*/ 0 h 11"/>
              <a:gd name="T2" fmla="*/ 21 w 32"/>
              <a:gd name="T3" fmla="*/ 0 h 11"/>
              <a:gd name="T4" fmla="*/ 11 w 32"/>
              <a:gd name="T5" fmla="*/ 0 h 11"/>
              <a:gd name="T6" fmla="*/ 0 w 32"/>
              <a:gd name="T7" fmla="*/ 0 h 11"/>
              <a:gd name="T8" fmla="*/ 0 w 32"/>
              <a:gd name="T9" fmla="*/ 11 h 11"/>
              <a:gd name="T10" fmla="*/ 32 w 32"/>
              <a:gd name="T11" fmla="*/ 11 h 11"/>
              <a:gd name="T12" fmla="*/ 32 w 32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1">
                <a:moveTo>
                  <a:pt x="32" y="0"/>
                </a:moveTo>
                <a:lnTo>
                  <a:pt x="21" y="0"/>
                </a:lnTo>
                <a:lnTo>
                  <a:pt x="11" y="0"/>
                </a:lnTo>
                <a:lnTo>
                  <a:pt x="0" y="0"/>
                </a:lnTo>
                <a:lnTo>
                  <a:pt x="0" y="11"/>
                </a:lnTo>
                <a:lnTo>
                  <a:pt x="32" y="11"/>
                </a:lnTo>
                <a:lnTo>
                  <a:pt x="32" y="0"/>
                </a:ln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6" name="Freeform 159"/>
          <p:cNvSpPr/>
          <p:nvPr/>
        </p:nvSpPr>
        <p:spPr bwMode="auto">
          <a:xfrm>
            <a:off x="4776788" y="3784600"/>
            <a:ext cx="107950" cy="287338"/>
          </a:xfrm>
          <a:custGeom>
            <a:avLst/>
            <a:gdLst>
              <a:gd name="T0" fmla="*/ 42 w 42"/>
              <a:gd name="T1" fmla="*/ 96 h 112"/>
              <a:gd name="T2" fmla="*/ 0 w 42"/>
              <a:gd name="T3" fmla="*/ 112 h 112"/>
              <a:gd name="T4" fmla="*/ 0 w 42"/>
              <a:gd name="T5" fmla="*/ 16 h 112"/>
              <a:gd name="T6" fmla="*/ 42 w 42"/>
              <a:gd name="T7" fmla="*/ 0 h 112"/>
              <a:gd name="T8" fmla="*/ 42 w 42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112">
                <a:moveTo>
                  <a:pt x="42" y="96"/>
                </a:moveTo>
                <a:lnTo>
                  <a:pt x="0" y="112"/>
                </a:lnTo>
                <a:lnTo>
                  <a:pt x="0" y="16"/>
                </a:lnTo>
                <a:lnTo>
                  <a:pt x="42" y="0"/>
                </a:lnTo>
                <a:lnTo>
                  <a:pt x="42" y="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7" name="Freeform 160"/>
          <p:cNvSpPr/>
          <p:nvPr/>
        </p:nvSpPr>
        <p:spPr bwMode="auto">
          <a:xfrm>
            <a:off x="5021263" y="3784600"/>
            <a:ext cx="109537" cy="287338"/>
          </a:xfrm>
          <a:custGeom>
            <a:avLst/>
            <a:gdLst>
              <a:gd name="T0" fmla="*/ 43 w 43"/>
              <a:gd name="T1" fmla="*/ 96 h 112"/>
              <a:gd name="T2" fmla="*/ 0 w 43"/>
              <a:gd name="T3" fmla="*/ 112 h 112"/>
              <a:gd name="T4" fmla="*/ 0 w 43"/>
              <a:gd name="T5" fmla="*/ 16 h 112"/>
              <a:gd name="T6" fmla="*/ 43 w 43"/>
              <a:gd name="T7" fmla="*/ 0 h 112"/>
              <a:gd name="T8" fmla="*/ 43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43" y="96"/>
                </a:moveTo>
                <a:lnTo>
                  <a:pt x="0" y="112"/>
                </a:lnTo>
                <a:lnTo>
                  <a:pt x="0" y="16"/>
                </a:lnTo>
                <a:lnTo>
                  <a:pt x="43" y="0"/>
                </a:lnTo>
                <a:lnTo>
                  <a:pt x="43" y="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8" name="Freeform 161"/>
          <p:cNvSpPr/>
          <p:nvPr/>
        </p:nvSpPr>
        <p:spPr bwMode="auto">
          <a:xfrm>
            <a:off x="4897438" y="3784600"/>
            <a:ext cx="111125" cy="287338"/>
          </a:xfrm>
          <a:custGeom>
            <a:avLst/>
            <a:gdLst>
              <a:gd name="T0" fmla="*/ 0 w 43"/>
              <a:gd name="T1" fmla="*/ 96 h 112"/>
              <a:gd name="T2" fmla="*/ 43 w 43"/>
              <a:gd name="T3" fmla="*/ 112 h 112"/>
              <a:gd name="T4" fmla="*/ 43 w 43"/>
              <a:gd name="T5" fmla="*/ 16 h 112"/>
              <a:gd name="T6" fmla="*/ 0 w 43"/>
              <a:gd name="T7" fmla="*/ 0 h 112"/>
              <a:gd name="T8" fmla="*/ 0 w 43"/>
              <a:gd name="T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12">
                <a:moveTo>
                  <a:pt x="0" y="96"/>
                </a:moveTo>
                <a:lnTo>
                  <a:pt x="43" y="112"/>
                </a:lnTo>
                <a:lnTo>
                  <a:pt x="43" y="16"/>
                </a:lnTo>
                <a:lnTo>
                  <a:pt x="0" y="0"/>
                </a:lnTo>
                <a:lnTo>
                  <a:pt x="0" y="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09" name="Freeform 162"/>
          <p:cNvSpPr/>
          <p:nvPr/>
        </p:nvSpPr>
        <p:spPr bwMode="auto">
          <a:xfrm>
            <a:off x="5373688" y="3859213"/>
            <a:ext cx="407987" cy="165100"/>
          </a:xfrm>
          <a:custGeom>
            <a:avLst/>
            <a:gdLst>
              <a:gd name="T0" fmla="*/ 168 w 180"/>
              <a:gd name="T1" fmla="*/ 10 h 72"/>
              <a:gd name="T2" fmla="*/ 143 w 180"/>
              <a:gd name="T3" fmla="*/ 25 h 72"/>
              <a:gd name="T4" fmla="*/ 113 w 180"/>
              <a:gd name="T5" fmla="*/ 0 h 72"/>
              <a:gd name="T6" fmla="*/ 76 w 180"/>
              <a:gd name="T7" fmla="*/ 23 h 72"/>
              <a:gd name="T8" fmla="*/ 61 w 180"/>
              <a:gd name="T9" fmla="*/ 23 h 72"/>
              <a:gd name="T10" fmla="*/ 38 w 180"/>
              <a:gd name="T11" fmla="*/ 23 h 72"/>
              <a:gd name="T12" fmla="*/ 20 w 180"/>
              <a:gd name="T13" fmla="*/ 8 h 72"/>
              <a:gd name="T14" fmla="*/ 23 w 180"/>
              <a:gd name="T15" fmla="*/ 34 h 72"/>
              <a:gd name="T16" fmla="*/ 23 w 180"/>
              <a:gd name="T17" fmla="*/ 35 h 72"/>
              <a:gd name="T18" fmla="*/ 20 w 180"/>
              <a:gd name="T19" fmla="*/ 61 h 72"/>
              <a:gd name="T20" fmla="*/ 38 w 180"/>
              <a:gd name="T21" fmla="*/ 46 h 72"/>
              <a:gd name="T22" fmla="*/ 61 w 180"/>
              <a:gd name="T23" fmla="*/ 46 h 72"/>
              <a:gd name="T24" fmla="*/ 76 w 180"/>
              <a:gd name="T25" fmla="*/ 46 h 72"/>
              <a:gd name="T26" fmla="*/ 135 w 180"/>
              <a:gd name="T27" fmla="*/ 72 h 72"/>
              <a:gd name="T28" fmla="*/ 180 w 180"/>
              <a:gd name="T29" fmla="*/ 38 h 72"/>
              <a:gd name="T30" fmla="*/ 168 w 180"/>
              <a:gd name="T31" fmla="*/ 1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72">
                <a:moveTo>
                  <a:pt x="168" y="10"/>
                </a:moveTo>
                <a:cubicBezTo>
                  <a:pt x="163" y="19"/>
                  <a:pt x="154" y="25"/>
                  <a:pt x="143" y="25"/>
                </a:cubicBezTo>
                <a:cubicBezTo>
                  <a:pt x="128" y="25"/>
                  <a:pt x="116" y="14"/>
                  <a:pt x="113" y="0"/>
                </a:cubicBezTo>
                <a:cubicBezTo>
                  <a:pt x="88" y="7"/>
                  <a:pt x="76" y="23"/>
                  <a:pt x="76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41" y="0"/>
                  <a:pt x="20" y="8"/>
                </a:cubicBezTo>
                <a:cubicBezTo>
                  <a:pt x="0" y="17"/>
                  <a:pt x="23" y="34"/>
                  <a:pt x="23" y="34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0" y="52"/>
                  <a:pt x="20" y="61"/>
                </a:cubicBezTo>
                <a:cubicBezTo>
                  <a:pt x="41" y="70"/>
                  <a:pt x="38" y="46"/>
                  <a:pt x="38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46"/>
                  <a:pt x="95" y="72"/>
                  <a:pt x="135" y="72"/>
                </a:cubicBezTo>
                <a:cubicBezTo>
                  <a:pt x="175" y="72"/>
                  <a:pt x="180" y="47"/>
                  <a:pt x="180" y="38"/>
                </a:cubicBezTo>
                <a:cubicBezTo>
                  <a:pt x="180" y="34"/>
                  <a:pt x="178" y="21"/>
                  <a:pt x="168" y="1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0" name="Freeform 163"/>
          <p:cNvSpPr/>
          <p:nvPr/>
        </p:nvSpPr>
        <p:spPr bwMode="auto">
          <a:xfrm>
            <a:off x="5453063" y="4505325"/>
            <a:ext cx="290512" cy="215900"/>
          </a:xfrm>
          <a:custGeom>
            <a:avLst/>
            <a:gdLst>
              <a:gd name="T0" fmla="*/ 123 w 128"/>
              <a:gd name="T1" fmla="*/ 58 h 94"/>
              <a:gd name="T2" fmla="*/ 99 w 128"/>
              <a:gd name="T3" fmla="*/ 39 h 94"/>
              <a:gd name="T4" fmla="*/ 64 w 128"/>
              <a:gd name="T5" fmla="*/ 0 h 94"/>
              <a:gd name="T6" fmla="*/ 29 w 128"/>
              <a:gd name="T7" fmla="*/ 39 h 94"/>
              <a:gd name="T8" fmla="*/ 5 w 128"/>
              <a:gd name="T9" fmla="*/ 58 h 94"/>
              <a:gd name="T10" fmla="*/ 14 w 128"/>
              <a:gd name="T11" fmla="*/ 85 h 94"/>
              <a:gd name="T12" fmla="*/ 59 w 128"/>
              <a:gd name="T13" fmla="*/ 84 h 94"/>
              <a:gd name="T14" fmla="*/ 64 w 128"/>
              <a:gd name="T15" fmla="*/ 83 h 94"/>
              <a:gd name="T16" fmla="*/ 69 w 128"/>
              <a:gd name="T17" fmla="*/ 84 h 94"/>
              <a:gd name="T18" fmla="*/ 114 w 128"/>
              <a:gd name="T19" fmla="*/ 85 h 94"/>
              <a:gd name="T20" fmla="*/ 123 w 128"/>
              <a:gd name="T21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1" name="Freeform 164"/>
          <p:cNvSpPr/>
          <p:nvPr/>
        </p:nvSpPr>
        <p:spPr bwMode="auto">
          <a:xfrm>
            <a:off x="5680075" y="4454525"/>
            <a:ext cx="87313" cy="107950"/>
          </a:xfrm>
          <a:custGeom>
            <a:avLst/>
            <a:gdLst>
              <a:gd name="T0" fmla="*/ 35 w 38"/>
              <a:gd name="T1" fmla="*/ 28 h 47"/>
              <a:gd name="T2" fmla="*/ 13 w 38"/>
              <a:gd name="T3" fmla="*/ 45 h 47"/>
              <a:gd name="T4" fmla="*/ 3 w 38"/>
              <a:gd name="T5" fmla="*/ 19 h 47"/>
              <a:gd name="T6" fmla="*/ 25 w 38"/>
              <a:gd name="T7" fmla="*/ 2 h 47"/>
              <a:gd name="T8" fmla="*/ 35 w 38"/>
              <a:gd name="T9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2" name="Freeform 165"/>
          <p:cNvSpPr/>
          <p:nvPr/>
        </p:nvSpPr>
        <p:spPr bwMode="auto">
          <a:xfrm>
            <a:off x="5430838" y="4454525"/>
            <a:ext cx="84137" cy="107950"/>
          </a:xfrm>
          <a:custGeom>
            <a:avLst/>
            <a:gdLst>
              <a:gd name="T0" fmla="*/ 35 w 38"/>
              <a:gd name="T1" fmla="*/ 19 h 47"/>
              <a:gd name="T2" fmla="*/ 25 w 38"/>
              <a:gd name="T3" fmla="*/ 45 h 47"/>
              <a:gd name="T4" fmla="*/ 3 w 38"/>
              <a:gd name="T5" fmla="*/ 28 h 47"/>
              <a:gd name="T6" fmla="*/ 13 w 38"/>
              <a:gd name="T7" fmla="*/ 2 h 47"/>
              <a:gd name="T8" fmla="*/ 35 w 38"/>
              <a:gd name="T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3" name="Freeform 166"/>
          <p:cNvSpPr/>
          <p:nvPr/>
        </p:nvSpPr>
        <p:spPr bwMode="auto">
          <a:xfrm>
            <a:off x="5505450" y="4376738"/>
            <a:ext cx="87313" cy="107950"/>
          </a:xfrm>
          <a:custGeom>
            <a:avLst/>
            <a:gdLst>
              <a:gd name="T0" fmla="*/ 35 w 38"/>
              <a:gd name="T1" fmla="*/ 20 h 48"/>
              <a:gd name="T2" fmla="*/ 25 w 38"/>
              <a:gd name="T3" fmla="*/ 45 h 48"/>
              <a:gd name="T4" fmla="*/ 3 w 38"/>
              <a:gd name="T5" fmla="*/ 28 h 48"/>
              <a:gd name="T6" fmla="*/ 13 w 38"/>
              <a:gd name="T7" fmla="*/ 2 h 48"/>
              <a:gd name="T8" fmla="*/ 35 w 38"/>
              <a:gd name="T9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4" name="Freeform 167"/>
          <p:cNvSpPr/>
          <p:nvPr/>
        </p:nvSpPr>
        <p:spPr bwMode="auto">
          <a:xfrm>
            <a:off x="5605463" y="4376738"/>
            <a:ext cx="87312" cy="107950"/>
          </a:xfrm>
          <a:custGeom>
            <a:avLst/>
            <a:gdLst>
              <a:gd name="T0" fmla="*/ 35 w 38"/>
              <a:gd name="T1" fmla="*/ 28 h 48"/>
              <a:gd name="T2" fmla="*/ 13 w 38"/>
              <a:gd name="T3" fmla="*/ 45 h 48"/>
              <a:gd name="T4" fmla="*/ 3 w 38"/>
              <a:gd name="T5" fmla="*/ 20 h 48"/>
              <a:gd name="T6" fmla="*/ 25 w 38"/>
              <a:gd name="T7" fmla="*/ 2 h 48"/>
              <a:gd name="T8" fmla="*/ 35 w 38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5" name="Freeform 168"/>
          <p:cNvSpPr/>
          <p:nvPr/>
        </p:nvSpPr>
        <p:spPr bwMode="auto">
          <a:xfrm>
            <a:off x="6084888" y="4489450"/>
            <a:ext cx="355600" cy="136525"/>
          </a:xfrm>
          <a:custGeom>
            <a:avLst/>
            <a:gdLst>
              <a:gd name="T0" fmla="*/ 156 w 156"/>
              <a:gd name="T1" fmla="*/ 24 h 60"/>
              <a:gd name="T2" fmla="*/ 144 w 156"/>
              <a:gd name="T3" fmla="*/ 24 h 60"/>
              <a:gd name="T4" fmla="*/ 144 w 156"/>
              <a:gd name="T5" fmla="*/ 12 h 60"/>
              <a:gd name="T6" fmla="*/ 138 w 156"/>
              <a:gd name="T7" fmla="*/ 6 h 60"/>
              <a:gd name="T8" fmla="*/ 126 w 156"/>
              <a:gd name="T9" fmla="*/ 6 h 60"/>
              <a:gd name="T10" fmla="*/ 120 w 156"/>
              <a:gd name="T11" fmla="*/ 12 h 60"/>
              <a:gd name="T12" fmla="*/ 120 w 156"/>
              <a:gd name="T13" fmla="*/ 6 h 60"/>
              <a:gd name="T14" fmla="*/ 114 w 156"/>
              <a:gd name="T15" fmla="*/ 0 h 60"/>
              <a:gd name="T16" fmla="*/ 102 w 156"/>
              <a:gd name="T17" fmla="*/ 0 h 60"/>
              <a:gd name="T18" fmla="*/ 96 w 156"/>
              <a:gd name="T19" fmla="*/ 6 h 60"/>
              <a:gd name="T20" fmla="*/ 96 w 156"/>
              <a:gd name="T21" fmla="*/ 24 h 60"/>
              <a:gd name="T22" fmla="*/ 60 w 156"/>
              <a:gd name="T23" fmla="*/ 24 h 60"/>
              <a:gd name="T24" fmla="*/ 60 w 156"/>
              <a:gd name="T25" fmla="*/ 6 h 60"/>
              <a:gd name="T26" fmla="*/ 54 w 156"/>
              <a:gd name="T27" fmla="*/ 0 h 60"/>
              <a:gd name="T28" fmla="*/ 42 w 156"/>
              <a:gd name="T29" fmla="*/ 0 h 60"/>
              <a:gd name="T30" fmla="*/ 36 w 156"/>
              <a:gd name="T31" fmla="*/ 6 h 60"/>
              <a:gd name="T32" fmla="*/ 36 w 156"/>
              <a:gd name="T33" fmla="*/ 12 h 60"/>
              <a:gd name="T34" fmla="*/ 30 w 156"/>
              <a:gd name="T35" fmla="*/ 6 h 60"/>
              <a:gd name="T36" fmla="*/ 18 w 156"/>
              <a:gd name="T37" fmla="*/ 6 h 60"/>
              <a:gd name="T38" fmla="*/ 12 w 156"/>
              <a:gd name="T39" fmla="*/ 12 h 60"/>
              <a:gd name="T40" fmla="*/ 12 w 156"/>
              <a:gd name="T41" fmla="*/ 24 h 60"/>
              <a:gd name="T42" fmla="*/ 0 w 156"/>
              <a:gd name="T43" fmla="*/ 24 h 60"/>
              <a:gd name="T44" fmla="*/ 0 w 156"/>
              <a:gd name="T45" fmla="*/ 36 h 60"/>
              <a:gd name="T46" fmla="*/ 12 w 156"/>
              <a:gd name="T47" fmla="*/ 36 h 60"/>
              <a:gd name="T48" fmla="*/ 12 w 156"/>
              <a:gd name="T49" fmla="*/ 48 h 60"/>
              <a:gd name="T50" fmla="*/ 18 w 156"/>
              <a:gd name="T51" fmla="*/ 54 h 60"/>
              <a:gd name="T52" fmla="*/ 30 w 156"/>
              <a:gd name="T53" fmla="*/ 54 h 60"/>
              <a:gd name="T54" fmla="*/ 36 w 156"/>
              <a:gd name="T55" fmla="*/ 48 h 60"/>
              <a:gd name="T56" fmla="*/ 36 w 156"/>
              <a:gd name="T57" fmla="*/ 54 h 60"/>
              <a:gd name="T58" fmla="*/ 42 w 156"/>
              <a:gd name="T59" fmla="*/ 60 h 60"/>
              <a:gd name="T60" fmla="*/ 54 w 156"/>
              <a:gd name="T61" fmla="*/ 60 h 60"/>
              <a:gd name="T62" fmla="*/ 60 w 156"/>
              <a:gd name="T63" fmla="*/ 54 h 60"/>
              <a:gd name="T64" fmla="*/ 60 w 156"/>
              <a:gd name="T65" fmla="*/ 36 h 60"/>
              <a:gd name="T66" fmla="*/ 96 w 156"/>
              <a:gd name="T67" fmla="*/ 36 h 60"/>
              <a:gd name="T68" fmla="*/ 96 w 156"/>
              <a:gd name="T69" fmla="*/ 54 h 60"/>
              <a:gd name="T70" fmla="*/ 102 w 156"/>
              <a:gd name="T71" fmla="*/ 60 h 60"/>
              <a:gd name="T72" fmla="*/ 114 w 156"/>
              <a:gd name="T73" fmla="*/ 60 h 60"/>
              <a:gd name="T74" fmla="*/ 120 w 156"/>
              <a:gd name="T75" fmla="*/ 54 h 60"/>
              <a:gd name="T76" fmla="*/ 120 w 156"/>
              <a:gd name="T77" fmla="*/ 48 h 60"/>
              <a:gd name="T78" fmla="*/ 126 w 156"/>
              <a:gd name="T79" fmla="*/ 54 h 60"/>
              <a:gd name="T80" fmla="*/ 138 w 156"/>
              <a:gd name="T81" fmla="*/ 54 h 60"/>
              <a:gd name="T82" fmla="*/ 144 w 156"/>
              <a:gd name="T83" fmla="*/ 48 h 60"/>
              <a:gd name="T84" fmla="*/ 144 w 156"/>
              <a:gd name="T85" fmla="*/ 36 h 60"/>
              <a:gd name="T86" fmla="*/ 156 w 156"/>
              <a:gd name="T87" fmla="*/ 36 h 60"/>
              <a:gd name="T88" fmla="*/ 156 w 156"/>
              <a:gd name="T89" fmla="*/ 2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6" h="60">
                <a:moveTo>
                  <a:pt x="156" y="24"/>
                </a:moveTo>
                <a:cubicBezTo>
                  <a:pt x="144" y="24"/>
                  <a:pt x="144" y="24"/>
                  <a:pt x="144" y="2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9"/>
                  <a:pt x="141" y="6"/>
                  <a:pt x="138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3" y="6"/>
                  <a:pt x="120" y="9"/>
                  <a:pt x="120" y="12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99" y="0"/>
                  <a:pt x="96" y="3"/>
                  <a:pt x="96" y="6"/>
                </a:cubicBezTo>
                <a:cubicBezTo>
                  <a:pt x="96" y="24"/>
                  <a:pt x="96" y="24"/>
                  <a:pt x="96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"/>
                  <a:pt x="57" y="0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9"/>
                  <a:pt x="33" y="6"/>
                  <a:pt x="3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6"/>
                  <a:pt x="12" y="9"/>
                  <a:pt x="12" y="12"/>
                </a:cubicBezTo>
                <a:cubicBezTo>
                  <a:pt x="12" y="24"/>
                  <a:pt x="12" y="24"/>
                  <a:pt x="12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1"/>
                  <a:pt x="15" y="54"/>
                  <a:pt x="18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3" y="54"/>
                  <a:pt x="36" y="51"/>
                  <a:pt x="36" y="48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7"/>
                  <a:pt x="39" y="60"/>
                  <a:pt x="42" y="60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60" y="57"/>
                  <a:pt x="60" y="54"/>
                </a:cubicBezTo>
                <a:cubicBezTo>
                  <a:pt x="60" y="36"/>
                  <a:pt x="60" y="36"/>
                  <a:pt x="6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54"/>
                  <a:pt x="96" y="54"/>
                  <a:pt x="96" y="54"/>
                </a:cubicBezTo>
                <a:cubicBezTo>
                  <a:pt x="96" y="57"/>
                  <a:pt x="99" y="60"/>
                  <a:pt x="102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7" y="60"/>
                  <a:pt x="120" y="57"/>
                  <a:pt x="120" y="54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51"/>
                  <a:pt x="123" y="54"/>
                  <a:pt x="126" y="54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41" y="54"/>
                  <a:pt x="144" y="51"/>
                  <a:pt x="144" y="48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56" y="36"/>
                  <a:pt x="156" y="36"/>
                  <a:pt x="156" y="36"/>
                </a:cubicBezTo>
                <a:lnTo>
                  <a:pt x="156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6" name="Freeform 169"/>
          <p:cNvSpPr>
            <a:spLocks noEditPoints="1"/>
          </p:cNvSpPr>
          <p:nvPr/>
        </p:nvSpPr>
        <p:spPr bwMode="auto">
          <a:xfrm>
            <a:off x="6881813" y="4495800"/>
            <a:ext cx="107950" cy="107950"/>
          </a:xfrm>
          <a:custGeom>
            <a:avLst/>
            <a:gdLst>
              <a:gd name="T0" fmla="*/ 24 w 48"/>
              <a:gd name="T1" fmla="*/ 12 h 48"/>
              <a:gd name="T2" fmla="*/ 36 w 48"/>
              <a:gd name="T3" fmla="*/ 24 h 48"/>
              <a:gd name="T4" fmla="*/ 24 w 48"/>
              <a:gd name="T5" fmla="*/ 36 h 48"/>
              <a:gd name="T6" fmla="*/ 12 w 48"/>
              <a:gd name="T7" fmla="*/ 24 h 48"/>
              <a:gd name="T8" fmla="*/ 24 w 48"/>
              <a:gd name="T9" fmla="*/ 12 h 48"/>
              <a:gd name="T10" fmla="*/ 24 w 48"/>
              <a:gd name="T11" fmla="*/ 0 h 48"/>
              <a:gd name="T12" fmla="*/ 0 w 48"/>
              <a:gd name="T13" fmla="*/ 24 h 48"/>
              <a:gd name="T14" fmla="*/ 24 w 48"/>
              <a:gd name="T15" fmla="*/ 48 h 48"/>
              <a:gd name="T16" fmla="*/ 48 w 48"/>
              <a:gd name="T17" fmla="*/ 24 h 48"/>
              <a:gd name="T18" fmla="*/ 24 w 4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12"/>
                </a:moveTo>
                <a:cubicBezTo>
                  <a:pt x="31" y="12"/>
                  <a:pt x="36" y="17"/>
                  <a:pt x="36" y="24"/>
                </a:cubicBezTo>
                <a:cubicBezTo>
                  <a:pt x="36" y="31"/>
                  <a:pt x="31" y="36"/>
                  <a:pt x="24" y="36"/>
                </a:cubicBezTo>
                <a:cubicBezTo>
                  <a:pt x="17" y="36"/>
                  <a:pt x="12" y="31"/>
                  <a:pt x="12" y="24"/>
                </a:cubicBezTo>
                <a:cubicBezTo>
                  <a:pt x="12" y="17"/>
                  <a:pt x="17" y="12"/>
                  <a:pt x="24" y="12"/>
                </a:cubicBezTo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7" name="Freeform 170"/>
          <p:cNvSpPr/>
          <p:nvPr/>
        </p:nvSpPr>
        <p:spPr bwMode="auto">
          <a:xfrm>
            <a:off x="6923088" y="4413250"/>
            <a:ext cx="25400" cy="53975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8" name="Freeform 171"/>
          <p:cNvSpPr/>
          <p:nvPr/>
        </p:nvSpPr>
        <p:spPr bwMode="auto">
          <a:xfrm>
            <a:off x="6988175" y="4446588"/>
            <a:ext cx="50800" cy="49212"/>
          </a:xfrm>
          <a:custGeom>
            <a:avLst/>
            <a:gdLst>
              <a:gd name="T0" fmla="*/ 7 w 22"/>
              <a:gd name="T1" fmla="*/ 21 h 21"/>
              <a:gd name="T2" fmla="*/ 2 w 22"/>
              <a:gd name="T3" fmla="*/ 20 h 21"/>
              <a:gd name="T4" fmla="*/ 2 w 22"/>
              <a:gd name="T5" fmla="*/ 11 h 21"/>
              <a:gd name="T6" fmla="*/ 11 w 22"/>
              <a:gd name="T7" fmla="*/ 3 h 21"/>
              <a:gd name="T8" fmla="*/ 19 w 22"/>
              <a:gd name="T9" fmla="*/ 3 h 21"/>
              <a:gd name="T10" fmla="*/ 19 w 22"/>
              <a:gd name="T11" fmla="*/ 11 h 21"/>
              <a:gd name="T12" fmla="*/ 11 w 22"/>
              <a:gd name="T13" fmla="*/ 20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2" y="20"/>
                </a:cubicBezTo>
                <a:cubicBezTo>
                  <a:pt x="0" y="17"/>
                  <a:pt x="0" y="13"/>
                  <a:pt x="2" y="11"/>
                </a:cubicBezTo>
                <a:cubicBezTo>
                  <a:pt x="11" y="3"/>
                  <a:pt x="11" y="3"/>
                  <a:pt x="11" y="3"/>
                </a:cubicBezTo>
                <a:cubicBezTo>
                  <a:pt x="13" y="0"/>
                  <a:pt x="17" y="0"/>
                  <a:pt x="19" y="3"/>
                </a:cubicBezTo>
                <a:cubicBezTo>
                  <a:pt x="22" y="5"/>
                  <a:pt x="22" y="9"/>
                  <a:pt x="19" y="11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19" name="Freeform 172"/>
          <p:cNvSpPr/>
          <p:nvPr/>
        </p:nvSpPr>
        <p:spPr bwMode="auto">
          <a:xfrm>
            <a:off x="7018338" y="4537075"/>
            <a:ext cx="53975" cy="26988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0" name="Freeform 173"/>
          <p:cNvSpPr/>
          <p:nvPr/>
        </p:nvSpPr>
        <p:spPr bwMode="auto">
          <a:xfrm>
            <a:off x="6988175" y="4603750"/>
            <a:ext cx="50800" cy="46038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19 h 21"/>
              <a:gd name="T4" fmla="*/ 2 w 22"/>
              <a:gd name="T5" fmla="*/ 11 h 21"/>
              <a:gd name="T6" fmla="*/ 2 w 22"/>
              <a:gd name="T7" fmla="*/ 2 h 21"/>
              <a:gd name="T8" fmla="*/ 11 w 22"/>
              <a:gd name="T9" fmla="*/ 2 h 21"/>
              <a:gd name="T10" fmla="*/ 19 w 22"/>
              <a:gd name="T11" fmla="*/ 11 h 21"/>
              <a:gd name="T12" fmla="*/ 19 w 22"/>
              <a:gd name="T13" fmla="*/ 19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19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9"/>
                  <a:pt x="0" y="5"/>
                  <a:pt x="2" y="2"/>
                </a:cubicBezTo>
                <a:cubicBezTo>
                  <a:pt x="5" y="0"/>
                  <a:pt x="9" y="0"/>
                  <a:pt x="11" y="2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13"/>
                  <a:pt x="22" y="17"/>
                  <a:pt x="19" y="19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1" name="Freeform 174"/>
          <p:cNvSpPr/>
          <p:nvPr/>
        </p:nvSpPr>
        <p:spPr bwMode="auto">
          <a:xfrm>
            <a:off x="6923088" y="4630738"/>
            <a:ext cx="25400" cy="53975"/>
          </a:xfrm>
          <a:custGeom>
            <a:avLst/>
            <a:gdLst>
              <a:gd name="T0" fmla="*/ 6 w 12"/>
              <a:gd name="T1" fmla="*/ 24 h 24"/>
              <a:gd name="T2" fmla="*/ 0 w 12"/>
              <a:gd name="T3" fmla="*/ 18 h 24"/>
              <a:gd name="T4" fmla="*/ 0 w 12"/>
              <a:gd name="T5" fmla="*/ 6 h 24"/>
              <a:gd name="T6" fmla="*/ 6 w 12"/>
              <a:gd name="T7" fmla="*/ 0 h 24"/>
              <a:gd name="T8" fmla="*/ 12 w 12"/>
              <a:gd name="T9" fmla="*/ 6 h 24"/>
              <a:gd name="T10" fmla="*/ 12 w 12"/>
              <a:gd name="T11" fmla="*/ 18 h 24"/>
              <a:gd name="T12" fmla="*/ 6 w 12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24">
                <a:moveTo>
                  <a:pt x="6" y="24"/>
                </a:move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0"/>
                  <a:pt x="12" y="3"/>
                  <a:pt x="12" y="6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21"/>
                  <a:pt x="9" y="24"/>
                  <a:pt x="6" y="2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2" name="Freeform 175"/>
          <p:cNvSpPr/>
          <p:nvPr/>
        </p:nvSpPr>
        <p:spPr bwMode="auto">
          <a:xfrm>
            <a:off x="6834188" y="4603750"/>
            <a:ext cx="50800" cy="46038"/>
          </a:xfrm>
          <a:custGeom>
            <a:avLst/>
            <a:gdLst>
              <a:gd name="T0" fmla="*/ 7 w 22"/>
              <a:gd name="T1" fmla="*/ 21 h 21"/>
              <a:gd name="T2" fmla="*/ 3 w 22"/>
              <a:gd name="T3" fmla="*/ 19 h 21"/>
              <a:gd name="T4" fmla="*/ 3 w 22"/>
              <a:gd name="T5" fmla="*/ 11 h 21"/>
              <a:gd name="T6" fmla="*/ 11 w 22"/>
              <a:gd name="T7" fmla="*/ 2 h 21"/>
              <a:gd name="T8" fmla="*/ 20 w 22"/>
              <a:gd name="T9" fmla="*/ 2 h 21"/>
              <a:gd name="T10" fmla="*/ 20 w 22"/>
              <a:gd name="T11" fmla="*/ 11 h 21"/>
              <a:gd name="T12" fmla="*/ 11 w 22"/>
              <a:gd name="T13" fmla="*/ 19 h 21"/>
              <a:gd name="T14" fmla="*/ 7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7" y="21"/>
                </a:moveTo>
                <a:cubicBezTo>
                  <a:pt x="5" y="21"/>
                  <a:pt x="4" y="21"/>
                  <a:pt x="3" y="19"/>
                </a:cubicBezTo>
                <a:cubicBezTo>
                  <a:pt x="0" y="17"/>
                  <a:pt x="0" y="13"/>
                  <a:pt x="3" y="11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0"/>
                  <a:pt x="17" y="0"/>
                  <a:pt x="20" y="2"/>
                </a:cubicBezTo>
                <a:cubicBezTo>
                  <a:pt x="22" y="5"/>
                  <a:pt x="22" y="9"/>
                  <a:pt x="20" y="11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21"/>
                  <a:pt x="8" y="21"/>
                  <a:pt x="7" y="2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3" name="Freeform 176"/>
          <p:cNvSpPr/>
          <p:nvPr/>
        </p:nvSpPr>
        <p:spPr bwMode="auto">
          <a:xfrm>
            <a:off x="6800850" y="4537075"/>
            <a:ext cx="53975" cy="26988"/>
          </a:xfrm>
          <a:custGeom>
            <a:avLst/>
            <a:gdLst>
              <a:gd name="T0" fmla="*/ 18 w 24"/>
              <a:gd name="T1" fmla="*/ 12 h 12"/>
              <a:gd name="T2" fmla="*/ 6 w 24"/>
              <a:gd name="T3" fmla="*/ 12 h 12"/>
              <a:gd name="T4" fmla="*/ 0 w 24"/>
              <a:gd name="T5" fmla="*/ 6 h 12"/>
              <a:gd name="T6" fmla="*/ 6 w 24"/>
              <a:gd name="T7" fmla="*/ 0 h 12"/>
              <a:gd name="T8" fmla="*/ 18 w 24"/>
              <a:gd name="T9" fmla="*/ 0 h 12"/>
              <a:gd name="T10" fmla="*/ 24 w 24"/>
              <a:gd name="T11" fmla="*/ 6 h 12"/>
              <a:gd name="T12" fmla="*/ 18 w 2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2">
                <a:moveTo>
                  <a:pt x="18" y="12"/>
                </a:move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21" y="0"/>
                  <a:pt x="24" y="3"/>
                  <a:pt x="24" y="6"/>
                </a:cubicBezTo>
                <a:cubicBezTo>
                  <a:pt x="24" y="9"/>
                  <a:pt x="21" y="12"/>
                  <a:pt x="18" y="1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4" name="Freeform 177"/>
          <p:cNvSpPr/>
          <p:nvPr/>
        </p:nvSpPr>
        <p:spPr bwMode="auto">
          <a:xfrm>
            <a:off x="6834188" y="4446588"/>
            <a:ext cx="50800" cy="49212"/>
          </a:xfrm>
          <a:custGeom>
            <a:avLst/>
            <a:gdLst>
              <a:gd name="T0" fmla="*/ 15 w 22"/>
              <a:gd name="T1" fmla="*/ 21 h 21"/>
              <a:gd name="T2" fmla="*/ 11 w 22"/>
              <a:gd name="T3" fmla="*/ 20 h 21"/>
              <a:gd name="T4" fmla="*/ 3 w 22"/>
              <a:gd name="T5" fmla="*/ 11 h 21"/>
              <a:gd name="T6" fmla="*/ 3 w 22"/>
              <a:gd name="T7" fmla="*/ 3 h 21"/>
              <a:gd name="T8" fmla="*/ 11 w 22"/>
              <a:gd name="T9" fmla="*/ 3 h 21"/>
              <a:gd name="T10" fmla="*/ 20 w 22"/>
              <a:gd name="T11" fmla="*/ 11 h 21"/>
              <a:gd name="T12" fmla="*/ 20 w 22"/>
              <a:gd name="T13" fmla="*/ 20 h 21"/>
              <a:gd name="T14" fmla="*/ 15 w 22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21">
                <a:moveTo>
                  <a:pt x="15" y="21"/>
                </a:moveTo>
                <a:cubicBezTo>
                  <a:pt x="14" y="21"/>
                  <a:pt x="12" y="21"/>
                  <a:pt x="11" y="20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9"/>
                  <a:pt x="0" y="5"/>
                  <a:pt x="3" y="3"/>
                </a:cubicBezTo>
                <a:cubicBezTo>
                  <a:pt x="5" y="0"/>
                  <a:pt x="9" y="0"/>
                  <a:pt x="11" y="3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3"/>
                  <a:pt x="22" y="17"/>
                  <a:pt x="20" y="20"/>
                </a:cubicBezTo>
                <a:cubicBezTo>
                  <a:pt x="18" y="21"/>
                  <a:pt x="17" y="21"/>
                  <a:pt x="15" y="21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5" name="Freeform 178"/>
          <p:cNvSpPr/>
          <p:nvPr/>
        </p:nvSpPr>
        <p:spPr bwMode="auto">
          <a:xfrm>
            <a:off x="8007350" y="2579688"/>
            <a:ext cx="244475" cy="273050"/>
          </a:xfrm>
          <a:custGeom>
            <a:avLst/>
            <a:gdLst>
              <a:gd name="T0" fmla="*/ 16 w 95"/>
              <a:gd name="T1" fmla="*/ 34 h 106"/>
              <a:gd name="T2" fmla="*/ 37 w 95"/>
              <a:gd name="T3" fmla="*/ 13 h 106"/>
              <a:gd name="T4" fmla="*/ 48 w 95"/>
              <a:gd name="T5" fmla="*/ 13 h 106"/>
              <a:gd name="T6" fmla="*/ 32 w 95"/>
              <a:gd name="T7" fmla="*/ 42 h 106"/>
              <a:gd name="T8" fmla="*/ 32 w 95"/>
              <a:gd name="T9" fmla="*/ 74 h 106"/>
              <a:gd name="T10" fmla="*/ 0 w 95"/>
              <a:gd name="T11" fmla="*/ 74 h 106"/>
              <a:gd name="T12" fmla="*/ 0 w 95"/>
              <a:gd name="T13" fmla="*/ 85 h 106"/>
              <a:gd name="T14" fmla="*/ 42 w 95"/>
              <a:gd name="T15" fmla="*/ 85 h 106"/>
              <a:gd name="T16" fmla="*/ 42 w 95"/>
              <a:gd name="T17" fmla="*/ 53 h 106"/>
              <a:gd name="T18" fmla="*/ 64 w 95"/>
              <a:gd name="T19" fmla="*/ 71 h 106"/>
              <a:gd name="T20" fmla="*/ 64 w 95"/>
              <a:gd name="T21" fmla="*/ 106 h 106"/>
              <a:gd name="T22" fmla="*/ 74 w 95"/>
              <a:gd name="T23" fmla="*/ 106 h 106"/>
              <a:gd name="T24" fmla="*/ 74 w 95"/>
              <a:gd name="T25" fmla="*/ 63 h 106"/>
              <a:gd name="T26" fmla="*/ 53 w 95"/>
              <a:gd name="T27" fmla="*/ 45 h 106"/>
              <a:gd name="T28" fmla="*/ 58 w 95"/>
              <a:gd name="T29" fmla="*/ 32 h 106"/>
              <a:gd name="T30" fmla="*/ 64 w 95"/>
              <a:gd name="T31" fmla="*/ 37 h 106"/>
              <a:gd name="T32" fmla="*/ 95 w 95"/>
              <a:gd name="T33" fmla="*/ 37 h 106"/>
              <a:gd name="T34" fmla="*/ 95 w 95"/>
              <a:gd name="T35" fmla="*/ 26 h 106"/>
              <a:gd name="T36" fmla="*/ 69 w 95"/>
              <a:gd name="T37" fmla="*/ 26 h 106"/>
              <a:gd name="T38" fmla="*/ 69 w 95"/>
              <a:gd name="T39" fmla="*/ 0 h 106"/>
              <a:gd name="T40" fmla="*/ 32 w 95"/>
              <a:gd name="T41" fmla="*/ 0 h 106"/>
              <a:gd name="T42" fmla="*/ 10 w 95"/>
              <a:gd name="T43" fmla="*/ 29 h 106"/>
              <a:gd name="T44" fmla="*/ 16 w 95"/>
              <a:gd name="T45" fmla="*/ 3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" h="106">
                <a:moveTo>
                  <a:pt x="16" y="34"/>
                </a:moveTo>
                <a:lnTo>
                  <a:pt x="37" y="13"/>
                </a:lnTo>
                <a:lnTo>
                  <a:pt x="48" y="13"/>
                </a:lnTo>
                <a:lnTo>
                  <a:pt x="32" y="42"/>
                </a:lnTo>
                <a:lnTo>
                  <a:pt x="32" y="74"/>
                </a:lnTo>
                <a:lnTo>
                  <a:pt x="0" y="74"/>
                </a:lnTo>
                <a:lnTo>
                  <a:pt x="0" y="85"/>
                </a:lnTo>
                <a:lnTo>
                  <a:pt x="42" y="85"/>
                </a:lnTo>
                <a:lnTo>
                  <a:pt x="42" y="53"/>
                </a:lnTo>
                <a:lnTo>
                  <a:pt x="64" y="71"/>
                </a:lnTo>
                <a:lnTo>
                  <a:pt x="64" y="106"/>
                </a:lnTo>
                <a:lnTo>
                  <a:pt x="74" y="106"/>
                </a:lnTo>
                <a:lnTo>
                  <a:pt x="74" y="63"/>
                </a:lnTo>
                <a:lnTo>
                  <a:pt x="53" y="45"/>
                </a:lnTo>
                <a:lnTo>
                  <a:pt x="58" y="32"/>
                </a:lnTo>
                <a:lnTo>
                  <a:pt x="64" y="37"/>
                </a:lnTo>
                <a:lnTo>
                  <a:pt x="95" y="37"/>
                </a:lnTo>
                <a:lnTo>
                  <a:pt x="95" y="26"/>
                </a:lnTo>
                <a:lnTo>
                  <a:pt x="69" y="26"/>
                </a:lnTo>
                <a:lnTo>
                  <a:pt x="69" y="0"/>
                </a:lnTo>
                <a:lnTo>
                  <a:pt x="32" y="0"/>
                </a:lnTo>
                <a:lnTo>
                  <a:pt x="10" y="29"/>
                </a:lnTo>
                <a:lnTo>
                  <a:pt x="16" y="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6" name="Oval 179"/>
          <p:cNvSpPr>
            <a:spLocks noChangeArrowheads="1"/>
          </p:cNvSpPr>
          <p:nvPr/>
        </p:nvSpPr>
        <p:spPr bwMode="auto">
          <a:xfrm>
            <a:off x="8172450" y="2522538"/>
            <a:ext cx="53975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7" name="Freeform 180"/>
          <p:cNvSpPr>
            <a:spLocks noEditPoints="1"/>
          </p:cNvSpPr>
          <p:nvPr/>
        </p:nvSpPr>
        <p:spPr bwMode="auto">
          <a:xfrm>
            <a:off x="8007350" y="1995488"/>
            <a:ext cx="190500" cy="41275"/>
          </a:xfrm>
          <a:custGeom>
            <a:avLst/>
            <a:gdLst>
              <a:gd name="T0" fmla="*/ 42 w 84"/>
              <a:gd name="T1" fmla="*/ 0 h 18"/>
              <a:gd name="T2" fmla="*/ 0 w 84"/>
              <a:gd name="T3" fmla="*/ 9 h 18"/>
              <a:gd name="T4" fmla="*/ 42 w 84"/>
              <a:gd name="T5" fmla="*/ 18 h 18"/>
              <a:gd name="T6" fmla="*/ 84 w 84"/>
              <a:gd name="T7" fmla="*/ 9 h 18"/>
              <a:gd name="T8" fmla="*/ 42 w 84"/>
              <a:gd name="T9" fmla="*/ 0 h 18"/>
              <a:gd name="T10" fmla="*/ 42 w 84"/>
              <a:gd name="T11" fmla="*/ 12 h 18"/>
              <a:gd name="T12" fmla="*/ 30 w 84"/>
              <a:gd name="T13" fmla="*/ 8 h 18"/>
              <a:gd name="T14" fmla="*/ 42 w 84"/>
              <a:gd name="T15" fmla="*/ 4 h 18"/>
              <a:gd name="T16" fmla="*/ 54 w 84"/>
              <a:gd name="T17" fmla="*/ 8 h 18"/>
              <a:gd name="T18" fmla="*/ 42 w 84"/>
              <a:gd name="T1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18">
                <a:moveTo>
                  <a:pt x="42" y="0"/>
                </a:moveTo>
                <a:cubicBezTo>
                  <a:pt x="19" y="0"/>
                  <a:pt x="0" y="4"/>
                  <a:pt x="0" y="9"/>
                </a:cubicBezTo>
                <a:cubicBezTo>
                  <a:pt x="0" y="14"/>
                  <a:pt x="19" y="18"/>
                  <a:pt x="42" y="18"/>
                </a:cubicBezTo>
                <a:cubicBezTo>
                  <a:pt x="65" y="18"/>
                  <a:pt x="84" y="14"/>
                  <a:pt x="84" y="9"/>
                </a:cubicBezTo>
                <a:cubicBezTo>
                  <a:pt x="84" y="4"/>
                  <a:pt x="65" y="0"/>
                  <a:pt x="42" y="0"/>
                </a:cubicBezTo>
                <a:moveTo>
                  <a:pt x="42" y="12"/>
                </a:moveTo>
                <a:cubicBezTo>
                  <a:pt x="35" y="12"/>
                  <a:pt x="30" y="10"/>
                  <a:pt x="30" y="8"/>
                </a:cubicBezTo>
                <a:cubicBezTo>
                  <a:pt x="30" y="6"/>
                  <a:pt x="35" y="4"/>
                  <a:pt x="42" y="4"/>
                </a:cubicBezTo>
                <a:cubicBezTo>
                  <a:pt x="49" y="4"/>
                  <a:pt x="54" y="6"/>
                  <a:pt x="54" y="8"/>
                </a:cubicBezTo>
                <a:cubicBezTo>
                  <a:pt x="54" y="10"/>
                  <a:pt x="49" y="12"/>
                  <a:pt x="42" y="1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8" name="Freeform 181"/>
          <p:cNvSpPr>
            <a:spLocks noEditPoints="1"/>
          </p:cNvSpPr>
          <p:nvPr/>
        </p:nvSpPr>
        <p:spPr bwMode="auto">
          <a:xfrm>
            <a:off x="8007350" y="2036763"/>
            <a:ext cx="355600" cy="231775"/>
          </a:xfrm>
          <a:custGeom>
            <a:avLst/>
            <a:gdLst>
              <a:gd name="T0" fmla="*/ 84 w 156"/>
              <a:gd name="T1" fmla="*/ 6 h 102"/>
              <a:gd name="T2" fmla="*/ 42 w 156"/>
              <a:gd name="T3" fmla="*/ 6 h 102"/>
              <a:gd name="T4" fmla="*/ 0 w 156"/>
              <a:gd name="T5" fmla="*/ 96 h 102"/>
              <a:gd name="T6" fmla="*/ 84 w 156"/>
              <a:gd name="T7" fmla="*/ 96 h 102"/>
              <a:gd name="T8" fmla="*/ 150 w 156"/>
              <a:gd name="T9" fmla="*/ 84 h 102"/>
              <a:gd name="T10" fmla="*/ 156 w 156"/>
              <a:gd name="T11" fmla="*/ 12 h 102"/>
              <a:gd name="T12" fmla="*/ 138 w 156"/>
              <a:gd name="T13" fmla="*/ 12 h 102"/>
              <a:gd name="T14" fmla="*/ 144 w 156"/>
              <a:gd name="T15" fmla="*/ 18 h 102"/>
              <a:gd name="T16" fmla="*/ 138 w 156"/>
              <a:gd name="T17" fmla="*/ 12 h 102"/>
              <a:gd name="T18" fmla="*/ 132 w 156"/>
              <a:gd name="T19" fmla="*/ 12 h 102"/>
              <a:gd name="T20" fmla="*/ 126 w 156"/>
              <a:gd name="T21" fmla="*/ 18 h 102"/>
              <a:gd name="T22" fmla="*/ 114 w 156"/>
              <a:gd name="T23" fmla="*/ 12 h 102"/>
              <a:gd name="T24" fmla="*/ 120 w 156"/>
              <a:gd name="T25" fmla="*/ 18 h 102"/>
              <a:gd name="T26" fmla="*/ 114 w 156"/>
              <a:gd name="T27" fmla="*/ 12 h 102"/>
              <a:gd name="T28" fmla="*/ 108 w 156"/>
              <a:gd name="T29" fmla="*/ 12 h 102"/>
              <a:gd name="T30" fmla="*/ 102 w 156"/>
              <a:gd name="T31" fmla="*/ 18 h 102"/>
              <a:gd name="T32" fmla="*/ 96 w 156"/>
              <a:gd name="T33" fmla="*/ 78 h 102"/>
              <a:gd name="T34" fmla="*/ 90 w 156"/>
              <a:gd name="T35" fmla="*/ 72 h 102"/>
              <a:gd name="T36" fmla="*/ 96 w 156"/>
              <a:gd name="T37" fmla="*/ 78 h 102"/>
              <a:gd name="T38" fmla="*/ 84 w 156"/>
              <a:gd name="T39" fmla="*/ 66 h 102"/>
              <a:gd name="T40" fmla="*/ 96 w 156"/>
              <a:gd name="T41" fmla="*/ 24 h 102"/>
              <a:gd name="T42" fmla="*/ 96 w 156"/>
              <a:gd name="T43" fmla="*/ 18 h 102"/>
              <a:gd name="T44" fmla="*/ 90 w 156"/>
              <a:gd name="T45" fmla="*/ 12 h 102"/>
              <a:gd name="T46" fmla="*/ 96 w 156"/>
              <a:gd name="T47" fmla="*/ 18 h 102"/>
              <a:gd name="T48" fmla="*/ 102 w 156"/>
              <a:gd name="T49" fmla="*/ 78 h 102"/>
              <a:gd name="T50" fmla="*/ 108 w 156"/>
              <a:gd name="T51" fmla="*/ 72 h 102"/>
              <a:gd name="T52" fmla="*/ 120 w 156"/>
              <a:gd name="T53" fmla="*/ 78 h 102"/>
              <a:gd name="T54" fmla="*/ 114 w 156"/>
              <a:gd name="T55" fmla="*/ 72 h 102"/>
              <a:gd name="T56" fmla="*/ 120 w 156"/>
              <a:gd name="T57" fmla="*/ 78 h 102"/>
              <a:gd name="T58" fmla="*/ 126 w 156"/>
              <a:gd name="T59" fmla="*/ 78 h 102"/>
              <a:gd name="T60" fmla="*/ 132 w 156"/>
              <a:gd name="T61" fmla="*/ 72 h 102"/>
              <a:gd name="T62" fmla="*/ 144 w 156"/>
              <a:gd name="T63" fmla="*/ 78 h 102"/>
              <a:gd name="T64" fmla="*/ 138 w 156"/>
              <a:gd name="T65" fmla="*/ 72 h 102"/>
              <a:gd name="T66" fmla="*/ 144 w 156"/>
              <a:gd name="T67" fmla="*/ 78 h 102"/>
              <a:gd name="T68" fmla="*/ 102 w 156"/>
              <a:gd name="T69" fmla="*/ 66 h 102"/>
              <a:gd name="T70" fmla="*/ 150 w 156"/>
              <a:gd name="T71" fmla="*/ 2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2">
                <a:moveTo>
                  <a:pt x="150" y="6"/>
                </a:moveTo>
                <a:cubicBezTo>
                  <a:pt x="84" y="6"/>
                  <a:pt x="84" y="6"/>
                  <a:pt x="84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78" y="6"/>
                  <a:pt x="42" y="6"/>
                </a:cubicBezTo>
                <a:cubicBezTo>
                  <a:pt x="6" y="6"/>
                  <a:pt x="0" y="0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6"/>
                  <a:pt x="6" y="102"/>
                  <a:pt x="42" y="102"/>
                </a:cubicBezTo>
                <a:cubicBezTo>
                  <a:pt x="78" y="102"/>
                  <a:pt x="84" y="96"/>
                  <a:pt x="84" y="96"/>
                </a:cubicBezTo>
                <a:cubicBezTo>
                  <a:pt x="84" y="84"/>
                  <a:pt x="84" y="84"/>
                  <a:pt x="84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3" y="84"/>
                  <a:pt x="156" y="81"/>
                  <a:pt x="156" y="78"/>
                </a:cubicBezTo>
                <a:cubicBezTo>
                  <a:pt x="156" y="12"/>
                  <a:pt x="156" y="12"/>
                  <a:pt x="156" y="12"/>
                </a:cubicBezTo>
                <a:cubicBezTo>
                  <a:pt x="156" y="9"/>
                  <a:pt x="153" y="6"/>
                  <a:pt x="150" y="6"/>
                </a:cubicBezTo>
                <a:moveTo>
                  <a:pt x="138" y="12"/>
                </a:moveTo>
                <a:cubicBezTo>
                  <a:pt x="144" y="12"/>
                  <a:pt x="144" y="12"/>
                  <a:pt x="144" y="12"/>
                </a:cubicBezTo>
                <a:cubicBezTo>
                  <a:pt x="144" y="18"/>
                  <a:pt x="144" y="18"/>
                  <a:pt x="144" y="18"/>
                </a:cubicBezTo>
                <a:cubicBezTo>
                  <a:pt x="138" y="18"/>
                  <a:pt x="138" y="18"/>
                  <a:pt x="138" y="18"/>
                </a:cubicBezTo>
                <a:lnTo>
                  <a:pt x="138" y="12"/>
                </a:lnTo>
                <a:close/>
                <a:moveTo>
                  <a:pt x="126" y="12"/>
                </a:moveTo>
                <a:cubicBezTo>
                  <a:pt x="132" y="12"/>
                  <a:pt x="132" y="12"/>
                  <a:pt x="132" y="12"/>
                </a:cubicBezTo>
                <a:cubicBezTo>
                  <a:pt x="132" y="18"/>
                  <a:pt x="132" y="18"/>
                  <a:pt x="132" y="18"/>
                </a:cubicBezTo>
                <a:cubicBezTo>
                  <a:pt x="126" y="18"/>
                  <a:pt x="126" y="18"/>
                  <a:pt x="126" y="18"/>
                </a:cubicBezTo>
                <a:lnTo>
                  <a:pt x="126" y="12"/>
                </a:lnTo>
                <a:close/>
                <a:moveTo>
                  <a:pt x="114" y="12"/>
                </a:moveTo>
                <a:cubicBezTo>
                  <a:pt x="120" y="12"/>
                  <a:pt x="120" y="12"/>
                  <a:pt x="120" y="12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8"/>
                  <a:pt x="114" y="18"/>
                  <a:pt x="114" y="18"/>
                </a:cubicBezTo>
                <a:lnTo>
                  <a:pt x="114" y="12"/>
                </a:lnTo>
                <a:close/>
                <a:moveTo>
                  <a:pt x="10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2" y="18"/>
                  <a:pt x="102" y="18"/>
                  <a:pt x="102" y="18"/>
                </a:cubicBezTo>
                <a:lnTo>
                  <a:pt x="102" y="12"/>
                </a:lnTo>
                <a:close/>
                <a:moveTo>
                  <a:pt x="96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72"/>
                  <a:pt x="90" y="72"/>
                  <a:pt x="90" y="72"/>
                </a:cubicBezTo>
                <a:cubicBezTo>
                  <a:pt x="96" y="72"/>
                  <a:pt x="96" y="72"/>
                  <a:pt x="96" y="72"/>
                </a:cubicBezTo>
                <a:lnTo>
                  <a:pt x="96" y="78"/>
                </a:lnTo>
                <a:close/>
                <a:moveTo>
                  <a:pt x="96" y="66"/>
                </a:moveTo>
                <a:cubicBezTo>
                  <a:pt x="84" y="66"/>
                  <a:pt x="84" y="66"/>
                  <a:pt x="84" y="66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lnTo>
                  <a:pt x="96" y="66"/>
                </a:lnTo>
                <a:close/>
                <a:moveTo>
                  <a:pt x="96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90" y="12"/>
                  <a:pt x="90" y="12"/>
                  <a:pt x="90" y="12"/>
                </a:cubicBezTo>
                <a:cubicBezTo>
                  <a:pt x="96" y="12"/>
                  <a:pt x="96" y="12"/>
                  <a:pt x="96" y="12"/>
                </a:cubicBezTo>
                <a:lnTo>
                  <a:pt x="96" y="18"/>
                </a:lnTo>
                <a:close/>
                <a:moveTo>
                  <a:pt x="108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8" y="72"/>
                  <a:pt x="108" y="72"/>
                  <a:pt x="108" y="72"/>
                </a:cubicBezTo>
                <a:lnTo>
                  <a:pt x="108" y="78"/>
                </a:lnTo>
                <a:close/>
                <a:moveTo>
                  <a:pt x="120" y="78"/>
                </a:moveTo>
                <a:cubicBezTo>
                  <a:pt x="114" y="78"/>
                  <a:pt x="114" y="78"/>
                  <a:pt x="114" y="78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78"/>
                </a:lnTo>
                <a:close/>
                <a:moveTo>
                  <a:pt x="132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2"/>
                  <a:pt x="126" y="72"/>
                  <a:pt x="126" y="72"/>
                </a:cubicBezTo>
                <a:cubicBezTo>
                  <a:pt x="132" y="72"/>
                  <a:pt x="132" y="72"/>
                  <a:pt x="132" y="72"/>
                </a:cubicBezTo>
                <a:lnTo>
                  <a:pt x="132" y="78"/>
                </a:lnTo>
                <a:close/>
                <a:moveTo>
                  <a:pt x="144" y="78"/>
                </a:moveTo>
                <a:cubicBezTo>
                  <a:pt x="138" y="78"/>
                  <a:pt x="138" y="78"/>
                  <a:pt x="138" y="78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44" y="72"/>
                  <a:pt x="144" y="72"/>
                  <a:pt x="144" y="72"/>
                </a:cubicBezTo>
                <a:lnTo>
                  <a:pt x="144" y="78"/>
                </a:lnTo>
                <a:close/>
                <a:moveTo>
                  <a:pt x="150" y="66"/>
                </a:moveTo>
                <a:cubicBezTo>
                  <a:pt x="102" y="66"/>
                  <a:pt x="102" y="66"/>
                  <a:pt x="102" y="66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50" y="24"/>
                  <a:pt x="150" y="24"/>
                  <a:pt x="150" y="24"/>
                </a:cubicBezTo>
                <a:lnTo>
                  <a:pt x="150" y="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9" name="Rectangle 182"/>
          <p:cNvSpPr>
            <a:spLocks noChangeArrowheads="1"/>
          </p:cNvSpPr>
          <p:nvPr/>
        </p:nvSpPr>
        <p:spPr bwMode="auto">
          <a:xfrm>
            <a:off x="6189663" y="2820988"/>
            <a:ext cx="26987" cy="158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0" name="Rectangle 183"/>
          <p:cNvSpPr>
            <a:spLocks noChangeArrowheads="1"/>
          </p:cNvSpPr>
          <p:nvPr/>
        </p:nvSpPr>
        <p:spPr bwMode="auto">
          <a:xfrm>
            <a:off x="6162675" y="2767013"/>
            <a:ext cx="80963" cy="158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1" name="Rectangle 184"/>
          <p:cNvSpPr>
            <a:spLocks noChangeArrowheads="1"/>
          </p:cNvSpPr>
          <p:nvPr/>
        </p:nvSpPr>
        <p:spPr bwMode="auto">
          <a:xfrm>
            <a:off x="6162675" y="2795588"/>
            <a:ext cx="80963" cy="1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2" name="Freeform 185"/>
          <p:cNvSpPr/>
          <p:nvPr/>
        </p:nvSpPr>
        <p:spPr bwMode="auto">
          <a:xfrm>
            <a:off x="6108700" y="2549525"/>
            <a:ext cx="188913" cy="204788"/>
          </a:xfrm>
          <a:custGeom>
            <a:avLst/>
            <a:gdLst>
              <a:gd name="T0" fmla="*/ 84 w 84"/>
              <a:gd name="T1" fmla="*/ 42 h 90"/>
              <a:gd name="T2" fmla="*/ 42 w 84"/>
              <a:gd name="T3" fmla="*/ 0 h 90"/>
              <a:gd name="T4" fmla="*/ 0 w 84"/>
              <a:gd name="T5" fmla="*/ 42 h 90"/>
              <a:gd name="T6" fmla="*/ 24 w 84"/>
              <a:gd name="T7" fmla="*/ 80 h 90"/>
              <a:gd name="T8" fmla="*/ 24 w 84"/>
              <a:gd name="T9" fmla="*/ 90 h 90"/>
              <a:gd name="T10" fmla="*/ 60 w 84"/>
              <a:gd name="T11" fmla="*/ 90 h 90"/>
              <a:gd name="T12" fmla="*/ 60 w 84"/>
              <a:gd name="T13" fmla="*/ 80 h 90"/>
              <a:gd name="T14" fmla="*/ 84 w 84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3" name="Freeform 186"/>
          <p:cNvSpPr/>
          <p:nvPr/>
        </p:nvSpPr>
        <p:spPr bwMode="auto">
          <a:xfrm>
            <a:off x="6781800" y="2516188"/>
            <a:ext cx="188913" cy="354012"/>
          </a:xfrm>
          <a:custGeom>
            <a:avLst/>
            <a:gdLst>
              <a:gd name="T0" fmla="*/ 84 w 84"/>
              <a:gd name="T1" fmla="*/ 24 h 156"/>
              <a:gd name="T2" fmla="*/ 84 w 84"/>
              <a:gd name="T3" fmla="*/ 114 h 156"/>
              <a:gd name="T4" fmla="*/ 42 w 84"/>
              <a:gd name="T5" fmla="*/ 156 h 156"/>
              <a:gd name="T6" fmla="*/ 0 w 84"/>
              <a:gd name="T7" fmla="*/ 114 h 156"/>
              <a:gd name="T8" fmla="*/ 0 w 84"/>
              <a:gd name="T9" fmla="*/ 30 h 156"/>
              <a:gd name="T10" fmla="*/ 4 w 84"/>
              <a:gd name="T11" fmla="*/ 15 h 156"/>
              <a:gd name="T12" fmla="*/ 30 w 84"/>
              <a:gd name="T13" fmla="*/ 0 h 156"/>
              <a:gd name="T14" fmla="*/ 56 w 84"/>
              <a:gd name="T15" fmla="*/ 15 h 156"/>
              <a:gd name="T16" fmla="*/ 60 w 84"/>
              <a:gd name="T17" fmla="*/ 30 h 156"/>
              <a:gd name="T18" fmla="*/ 60 w 84"/>
              <a:gd name="T19" fmla="*/ 108 h 156"/>
              <a:gd name="T20" fmla="*/ 42 w 84"/>
              <a:gd name="T21" fmla="*/ 126 h 156"/>
              <a:gd name="T22" fmla="*/ 24 w 84"/>
              <a:gd name="T23" fmla="*/ 108 h 156"/>
              <a:gd name="T24" fmla="*/ 24 w 84"/>
              <a:gd name="T25" fmla="*/ 54 h 156"/>
              <a:gd name="T26" fmla="*/ 30 w 84"/>
              <a:gd name="T27" fmla="*/ 48 h 156"/>
              <a:gd name="T28" fmla="*/ 36 w 84"/>
              <a:gd name="T29" fmla="*/ 54 h 156"/>
              <a:gd name="T30" fmla="*/ 36 w 84"/>
              <a:gd name="T31" fmla="*/ 108 h 156"/>
              <a:gd name="T32" fmla="*/ 42 w 84"/>
              <a:gd name="T33" fmla="*/ 114 h 156"/>
              <a:gd name="T34" fmla="*/ 48 w 84"/>
              <a:gd name="T35" fmla="*/ 108 h 156"/>
              <a:gd name="T36" fmla="*/ 48 w 84"/>
              <a:gd name="T37" fmla="*/ 30 h 156"/>
              <a:gd name="T38" fmla="*/ 30 w 84"/>
              <a:gd name="T39" fmla="*/ 12 h 156"/>
              <a:gd name="T40" fmla="*/ 14 w 84"/>
              <a:gd name="T41" fmla="*/ 21 h 156"/>
              <a:gd name="T42" fmla="*/ 12 w 84"/>
              <a:gd name="T43" fmla="*/ 30 h 156"/>
              <a:gd name="T44" fmla="*/ 12 w 84"/>
              <a:gd name="T45" fmla="*/ 114 h 156"/>
              <a:gd name="T46" fmla="*/ 42 w 84"/>
              <a:gd name="T47" fmla="*/ 144 h 156"/>
              <a:gd name="T48" fmla="*/ 72 w 84"/>
              <a:gd name="T49" fmla="*/ 114 h 156"/>
              <a:gd name="T50" fmla="*/ 72 w 84"/>
              <a:gd name="T51" fmla="*/ 24 h 156"/>
              <a:gd name="T52" fmla="*/ 78 w 84"/>
              <a:gd name="T53" fmla="*/ 18 h 156"/>
              <a:gd name="T54" fmla="*/ 84 w 84"/>
              <a:gd name="T55" fmla="*/ 2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4" h="156">
                <a:moveTo>
                  <a:pt x="84" y="24"/>
                </a:moveTo>
                <a:cubicBezTo>
                  <a:pt x="84" y="114"/>
                  <a:pt x="84" y="114"/>
                  <a:pt x="84" y="114"/>
                </a:cubicBezTo>
                <a:cubicBezTo>
                  <a:pt x="84" y="129"/>
                  <a:pt x="75" y="156"/>
                  <a:pt x="42" y="156"/>
                </a:cubicBezTo>
                <a:cubicBezTo>
                  <a:pt x="9" y="156"/>
                  <a:pt x="0" y="129"/>
                  <a:pt x="0" y="114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2"/>
                  <a:pt x="4" y="15"/>
                </a:cubicBezTo>
                <a:cubicBezTo>
                  <a:pt x="9" y="5"/>
                  <a:pt x="18" y="0"/>
                  <a:pt x="30" y="0"/>
                </a:cubicBezTo>
                <a:cubicBezTo>
                  <a:pt x="42" y="0"/>
                  <a:pt x="51" y="5"/>
                  <a:pt x="56" y="15"/>
                </a:cubicBezTo>
                <a:cubicBezTo>
                  <a:pt x="60" y="22"/>
                  <a:pt x="60" y="29"/>
                  <a:pt x="60" y="30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115"/>
                  <a:pt x="55" y="126"/>
                  <a:pt x="42" y="126"/>
                </a:cubicBezTo>
                <a:cubicBezTo>
                  <a:pt x="29" y="126"/>
                  <a:pt x="24" y="115"/>
                  <a:pt x="24" y="108"/>
                </a:cubicBezTo>
                <a:cubicBezTo>
                  <a:pt x="24" y="54"/>
                  <a:pt x="24" y="54"/>
                  <a:pt x="24" y="54"/>
                </a:cubicBezTo>
                <a:cubicBezTo>
                  <a:pt x="24" y="51"/>
                  <a:pt x="27" y="48"/>
                  <a:pt x="30" y="48"/>
                </a:cubicBezTo>
                <a:cubicBezTo>
                  <a:pt x="33" y="48"/>
                  <a:pt x="36" y="51"/>
                  <a:pt x="36" y="54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1"/>
                  <a:pt x="37" y="114"/>
                  <a:pt x="42" y="114"/>
                </a:cubicBezTo>
                <a:cubicBezTo>
                  <a:pt x="47" y="114"/>
                  <a:pt x="48" y="111"/>
                  <a:pt x="48" y="108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27"/>
                  <a:pt x="47" y="12"/>
                  <a:pt x="30" y="12"/>
                </a:cubicBezTo>
                <a:cubicBezTo>
                  <a:pt x="22" y="12"/>
                  <a:pt x="17" y="15"/>
                  <a:pt x="14" y="21"/>
                </a:cubicBezTo>
                <a:cubicBezTo>
                  <a:pt x="12" y="25"/>
                  <a:pt x="12" y="30"/>
                  <a:pt x="12" y="30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17"/>
                  <a:pt x="13" y="144"/>
                  <a:pt x="42" y="144"/>
                </a:cubicBezTo>
                <a:cubicBezTo>
                  <a:pt x="72" y="144"/>
                  <a:pt x="72" y="115"/>
                  <a:pt x="72" y="114"/>
                </a:cubicBezTo>
                <a:cubicBezTo>
                  <a:pt x="72" y="24"/>
                  <a:pt x="72" y="24"/>
                  <a:pt x="72" y="24"/>
                </a:cubicBezTo>
                <a:cubicBezTo>
                  <a:pt x="72" y="21"/>
                  <a:pt x="75" y="18"/>
                  <a:pt x="78" y="18"/>
                </a:cubicBezTo>
                <a:cubicBezTo>
                  <a:pt x="81" y="18"/>
                  <a:pt x="84" y="21"/>
                  <a:pt x="84" y="2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4" name="Freeform 187"/>
          <p:cNvSpPr/>
          <p:nvPr/>
        </p:nvSpPr>
        <p:spPr bwMode="auto">
          <a:xfrm>
            <a:off x="7326313" y="2579688"/>
            <a:ext cx="357187" cy="244475"/>
          </a:xfrm>
          <a:custGeom>
            <a:avLst/>
            <a:gdLst>
              <a:gd name="T0" fmla="*/ 120 w 156"/>
              <a:gd name="T1" fmla="*/ 0 h 108"/>
              <a:gd name="T2" fmla="*/ 101 w 156"/>
              <a:gd name="T3" fmla="*/ 0 h 108"/>
              <a:gd name="T4" fmla="*/ 78 w 156"/>
              <a:gd name="T5" fmla="*/ 18 h 108"/>
              <a:gd name="T6" fmla="*/ 55 w 156"/>
              <a:gd name="T7" fmla="*/ 0 h 108"/>
              <a:gd name="T8" fmla="*/ 36 w 156"/>
              <a:gd name="T9" fmla="*/ 0 h 108"/>
              <a:gd name="T10" fmla="*/ 36 w 156"/>
              <a:gd name="T11" fmla="*/ 0 h 108"/>
              <a:gd name="T12" fmla="*/ 36 w 156"/>
              <a:gd name="T13" fmla="*/ 0 h 108"/>
              <a:gd name="T14" fmla="*/ 36 w 156"/>
              <a:gd name="T15" fmla="*/ 0 h 108"/>
              <a:gd name="T16" fmla="*/ 0 w 156"/>
              <a:gd name="T17" fmla="*/ 18 h 108"/>
              <a:gd name="T18" fmla="*/ 12 w 156"/>
              <a:gd name="T19" fmla="*/ 48 h 108"/>
              <a:gd name="T20" fmla="*/ 36 w 156"/>
              <a:gd name="T21" fmla="*/ 36 h 108"/>
              <a:gd name="T22" fmla="*/ 36 w 156"/>
              <a:gd name="T23" fmla="*/ 108 h 108"/>
              <a:gd name="T24" fmla="*/ 120 w 156"/>
              <a:gd name="T25" fmla="*/ 108 h 108"/>
              <a:gd name="T26" fmla="*/ 120 w 156"/>
              <a:gd name="T27" fmla="*/ 36 h 108"/>
              <a:gd name="T28" fmla="*/ 144 w 156"/>
              <a:gd name="T29" fmla="*/ 48 h 108"/>
              <a:gd name="T30" fmla="*/ 156 w 156"/>
              <a:gd name="T31" fmla="*/ 18 h 108"/>
              <a:gd name="T32" fmla="*/ 120 w 156"/>
              <a:gd name="T3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6" h="108">
                <a:moveTo>
                  <a:pt x="12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98" y="10"/>
                  <a:pt x="89" y="18"/>
                  <a:pt x="78" y="18"/>
                </a:cubicBezTo>
                <a:cubicBezTo>
                  <a:pt x="67" y="18"/>
                  <a:pt x="58" y="10"/>
                  <a:pt x="5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2" y="48"/>
                  <a:pt x="12" y="48"/>
                  <a:pt x="12" y="48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120" y="108"/>
                  <a:pt x="120" y="108"/>
                  <a:pt x="120" y="108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56" y="18"/>
                  <a:pt x="156" y="18"/>
                  <a:pt x="156" y="18"/>
                </a:cubicBezTo>
                <a:lnTo>
                  <a:pt x="1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2" name="Freeform 284"/>
          <p:cNvSpPr>
            <a:spLocks noEditPoints="1"/>
          </p:cNvSpPr>
          <p:nvPr/>
        </p:nvSpPr>
        <p:spPr bwMode="auto">
          <a:xfrm>
            <a:off x="8005763" y="4457700"/>
            <a:ext cx="328612" cy="219075"/>
          </a:xfrm>
          <a:custGeom>
            <a:avLst/>
            <a:gdLst>
              <a:gd name="T0" fmla="*/ 108 w 144"/>
              <a:gd name="T1" fmla="*/ 0 h 96"/>
              <a:gd name="T2" fmla="*/ 0 w 144"/>
              <a:gd name="T3" fmla="*/ 0 h 96"/>
              <a:gd name="T4" fmla="*/ 0 w 144"/>
              <a:gd name="T5" fmla="*/ 12 h 96"/>
              <a:gd name="T6" fmla="*/ 0 w 144"/>
              <a:gd name="T7" fmla="*/ 12 h 96"/>
              <a:gd name="T8" fmla="*/ 0 w 144"/>
              <a:gd name="T9" fmla="*/ 72 h 96"/>
              <a:gd name="T10" fmla="*/ 24 w 144"/>
              <a:gd name="T11" fmla="*/ 96 h 96"/>
              <a:gd name="T12" fmla="*/ 84 w 144"/>
              <a:gd name="T13" fmla="*/ 96 h 96"/>
              <a:gd name="T14" fmla="*/ 108 w 144"/>
              <a:gd name="T15" fmla="*/ 72 h 96"/>
              <a:gd name="T16" fmla="*/ 144 w 144"/>
              <a:gd name="T17" fmla="*/ 36 h 96"/>
              <a:gd name="T18" fmla="*/ 108 w 144"/>
              <a:gd name="T19" fmla="*/ 0 h 96"/>
              <a:gd name="T20" fmla="*/ 108 w 144"/>
              <a:gd name="T21" fmla="*/ 54 h 96"/>
              <a:gd name="T22" fmla="*/ 108 w 144"/>
              <a:gd name="T23" fmla="*/ 18 h 96"/>
              <a:gd name="T24" fmla="*/ 126 w 144"/>
              <a:gd name="T25" fmla="*/ 36 h 96"/>
              <a:gd name="T26" fmla="*/ 108 w 144"/>
              <a:gd name="T2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" h="96">
                <a:moveTo>
                  <a:pt x="10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1" y="96"/>
                  <a:pt x="2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97" y="96"/>
                  <a:pt x="108" y="86"/>
                  <a:pt x="108" y="72"/>
                </a:cubicBezTo>
                <a:cubicBezTo>
                  <a:pt x="128" y="72"/>
                  <a:pt x="144" y="56"/>
                  <a:pt x="144" y="36"/>
                </a:cubicBezTo>
                <a:cubicBezTo>
                  <a:pt x="144" y="17"/>
                  <a:pt x="128" y="0"/>
                  <a:pt x="108" y="0"/>
                </a:cubicBezTo>
                <a:moveTo>
                  <a:pt x="108" y="54"/>
                </a:moveTo>
                <a:cubicBezTo>
                  <a:pt x="108" y="18"/>
                  <a:pt x="108" y="18"/>
                  <a:pt x="108" y="18"/>
                </a:cubicBezTo>
                <a:cubicBezTo>
                  <a:pt x="118" y="18"/>
                  <a:pt x="126" y="27"/>
                  <a:pt x="126" y="36"/>
                </a:cubicBezTo>
                <a:cubicBezTo>
                  <a:pt x="126" y="46"/>
                  <a:pt x="118" y="54"/>
                  <a:pt x="108" y="5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43" name="Freeform 285"/>
          <p:cNvSpPr/>
          <p:nvPr/>
        </p:nvSpPr>
        <p:spPr bwMode="auto">
          <a:xfrm>
            <a:off x="8081963" y="4325938"/>
            <a:ext cx="107950" cy="111125"/>
          </a:xfrm>
          <a:custGeom>
            <a:avLst/>
            <a:gdLst>
              <a:gd name="T0" fmla="*/ 27 w 48"/>
              <a:gd name="T1" fmla="*/ 48 h 48"/>
              <a:gd name="T2" fmla="*/ 12 w 48"/>
              <a:gd name="T3" fmla="*/ 39 h 48"/>
              <a:gd name="T4" fmla="*/ 29 w 48"/>
              <a:gd name="T5" fmla="*/ 31 h 48"/>
              <a:gd name="T6" fmla="*/ 41 w 48"/>
              <a:gd name="T7" fmla="*/ 28 h 48"/>
              <a:gd name="T8" fmla="*/ 24 w 48"/>
              <a:gd name="T9" fmla="*/ 24 h 48"/>
              <a:gd name="T10" fmla="*/ 0 w 48"/>
              <a:gd name="T11" fmla="*/ 15 h 48"/>
              <a:gd name="T12" fmla="*/ 45 w 48"/>
              <a:gd name="T13" fmla="*/ 0 h 48"/>
              <a:gd name="T14" fmla="*/ 48 w 48"/>
              <a:gd name="T15" fmla="*/ 3 h 48"/>
              <a:gd name="T16" fmla="*/ 45 w 48"/>
              <a:gd name="T17" fmla="*/ 6 h 48"/>
              <a:gd name="T18" fmla="*/ 7 w 48"/>
              <a:gd name="T19" fmla="*/ 15 h 48"/>
              <a:gd name="T20" fmla="*/ 24 w 48"/>
              <a:gd name="T21" fmla="*/ 19 h 48"/>
              <a:gd name="T22" fmla="*/ 48 w 48"/>
              <a:gd name="T23" fmla="*/ 27 h 48"/>
              <a:gd name="T24" fmla="*/ 31 w 48"/>
              <a:gd name="T25" fmla="*/ 36 h 48"/>
              <a:gd name="T26" fmla="*/ 18 w 48"/>
              <a:gd name="T27" fmla="*/ 40 h 48"/>
              <a:gd name="T28" fmla="*/ 27 w 48"/>
              <a:gd name="T29" fmla="*/ 42 h 48"/>
              <a:gd name="T30" fmla="*/ 30 w 48"/>
              <a:gd name="T31" fmla="*/ 45 h 48"/>
              <a:gd name="T32" fmla="*/ 27 w 48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48">
                <a:moveTo>
                  <a:pt x="27" y="48"/>
                </a:moveTo>
                <a:cubicBezTo>
                  <a:pt x="20" y="48"/>
                  <a:pt x="12" y="46"/>
                  <a:pt x="12" y="39"/>
                </a:cubicBezTo>
                <a:cubicBezTo>
                  <a:pt x="12" y="34"/>
                  <a:pt x="20" y="33"/>
                  <a:pt x="29" y="31"/>
                </a:cubicBezTo>
                <a:cubicBezTo>
                  <a:pt x="33" y="30"/>
                  <a:pt x="38" y="29"/>
                  <a:pt x="41" y="28"/>
                </a:cubicBezTo>
                <a:cubicBezTo>
                  <a:pt x="37" y="26"/>
                  <a:pt x="29" y="25"/>
                  <a:pt x="24" y="24"/>
                </a:cubicBezTo>
                <a:cubicBezTo>
                  <a:pt x="8" y="22"/>
                  <a:pt x="0" y="21"/>
                  <a:pt x="0" y="15"/>
                </a:cubicBezTo>
                <a:cubicBezTo>
                  <a:pt x="0" y="5"/>
                  <a:pt x="42" y="0"/>
                  <a:pt x="45" y="0"/>
                </a:cubicBezTo>
                <a:cubicBezTo>
                  <a:pt x="47" y="0"/>
                  <a:pt x="48" y="2"/>
                  <a:pt x="48" y="3"/>
                </a:cubicBezTo>
                <a:cubicBezTo>
                  <a:pt x="48" y="5"/>
                  <a:pt x="47" y="6"/>
                  <a:pt x="45" y="6"/>
                </a:cubicBezTo>
                <a:cubicBezTo>
                  <a:pt x="36" y="6"/>
                  <a:pt x="12" y="11"/>
                  <a:pt x="7" y="15"/>
                </a:cubicBezTo>
                <a:cubicBezTo>
                  <a:pt x="10" y="16"/>
                  <a:pt x="19" y="18"/>
                  <a:pt x="24" y="19"/>
                </a:cubicBezTo>
                <a:cubicBezTo>
                  <a:pt x="40" y="21"/>
                  <a:pt x="48" y="22"/>
                  <a:pt x="48" y="27"/>
                </a:cubicBezTo>
                <a:cubicBezTo>
                  <a:pt x="48" y="33"/>
                  <a:pt x="40" y="34"/>
                  <a:pt x="31" y="36"/>
                </a:cubicBezTo>
                <a:cubicBezTo>
                  <a:pt x="27" y="37"/>
                  <a:pt x="20" y="39"/>
                  <a:pt x="18" y="40"/>
                </a:cubicBezTo>
                <a:cubicBezTo>
                  <a:pt x="19" y="41"/>
                  <a:pt x="24" y="42"/>
                  <a:pt x="27" y="42"/>
                </a:cubicBezTo>
                <a:cubicBezTo>
                  <a:pt x="29" y="42"/>
                  <a:pt x="30" y="44"/>
                  <a:pt x="30" y="45"/>
                </a:cubicBezTo>
                <a:cubicBezTo>
                  <a:pt x="30" y="47"/>
                  <a:pt x="29" y="48"/>
                  <a:pt x="27" y="48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8" name="Freeform 300"/>
          <p:cNvSpPr/>
          <p:nvPr/>
        </p:nvSpPr>
        <p:spPr bwMode="auto">
          <a:xfrm>
            <a:off x="7339013" y="4633913"/>
            <a:ext cx="401637" cy="41275"/>
          </a:xfrm>
          <a:custGeom>
            <a:avLst/>
            <a:gdLst>
              <a:gd name="T0" fmla="*/ 176 w 176"/>
              <a:gd name="T1" fmla="*/ 18 h 18"/>
              <a:gd name="T2" fmla="*/ 165 w 176"/>
              <a:gd name="T3" fmla="*/ 16 h 18"/>
              <a:gd name="T4" fmla="*/ 154 w 176"/>
              <a:gd name="T5" fmla="*/ 14 h 18"/>
              <a:gd name="T6" fmla="*/ 143 w 176"/>
              <a:gd name="T7" fmla="*/ 16 h 18"/>
              <a:gd name="T8" fmla="*/ 132 w 176"/>
              <a:gd name="T9" fmla="*/ 18 h 18"/>
              <a:gd name="T10" fmla="*/ 121 w 176"/>
              <a:gd name="T11" fmla="*/ 16 h 18"/>
              <a:gd name="T12" fmla="*/ 110 w 176"/>
              <a:gd name="T13" fmla="*/ 14 h 18"/>
              <a:gd name="T14" fmla="*/ 99 w 176"/>
              <a:gd name="T15" fmla="*/ 16 h 18"/>
              <a:gd name="T16" fmla="*/ 88 w 176"/>
              <a:gd name="T17" fmla="*/ 18 h 18"/>
              <a:gd name="T18" fmla="*/ 77 w 176"/>
              <a:gd name="T19" fmla="*/ 16 h 18"/>
              <a:gd name="T20" fmla="*/ 66 w 176"/>
              <a:gd name="T21" fmla="*/ 14 h 18"/>
              <a:gd name="T22" fmla="*/ 55 w 176"/>
              <a:gd name="T23" fmla="*/ 16 h 18"/>
              <a:gd name="T24" fmla="*/ 44 w 176"/>
              <a:gd name="T25" fmla="*/ 18 h 18"/>
              <a:gd name="T26" fmla="*/ 33 w 176"/>
              <a:gd name="T27" fmla="*/ 16 h 18"/>
              <a:gd name="T28" fmla="*/ 22 w 176"/>
              <a:gd name="T29" fmla="*/ 14 h 18"/>
              <a:gd name="T30" fmla="*/ 11 w 176"/>
              <a:gd name="T31" fmla="*/ 16 h 18"/>
              <a:gd name="T32" fmla="*/ 0 w 176"/>
              <a:gd name="T33" fmla="*/ 18 h 18"/>
              <a:gd name="T34" fmla="*/ 0 w 176"/>
              <a:gd name="T35" fmla="*/ 4 h 18"/>
              <a:gd name="T36" fmla="*/ 11 w 176"/>
              <a:gd name="T37" fmla="*/ 2 h 18"/>
              <a:gd name="T38" fmla="*/ 22 w 176"/>
              <a:gd name="T39" fmla="*/ 0 h 18"/>
              <a:gd name="T40" fmla="*/ 33 w 176"/>
              <a:gd name="T41" fmla="*/ 2 h 18"/>
              <a:gd name="T42" fmla="*/ 44 w 176"/>
              <a:gd name="T43" fmla="*/ 4 h 18"/>
              <a:gd name="T44" fmla="*/ 55 w 176"/>
              <a:gd name="T45" fmla="*/ 2 h 18"/>
              <a:gd name="T46" fmla="*/ 66 w 176"/>
              <a:gd name="T47" fmla="*/ 0 h 18"/>
              <a:gd name="T48" fmla="*/ 77 w 176"/>
              <a:gd name="T49" fmla="*/ 2 h 18"/>
              <a:gd name="T50" fmla="*/ 88 w 176"/>
              <a:gd name="T51" fmla="*/ 4 h 18"/>
              <a:gd name="T52" fmla="*/ 99 w 176"/>
              <a:gd name="T53" fmla="*/ 2 h 18"/>
              <a:gd name="T54" fmla="*/ 110 w 176"/>
              <a:gd name="T55" fmla="*/ 0 h 18"/>
              <a:gd name="T56" fmla="*/ 121 w 176"/>
              <a:gd name="T57" fmla="*/ 2 h 18"/>
              <a:gd name="T58" fmla="*/ 132 w 176"/>
              <a:gd name="T59" fmla="*/ 4 h 18"/>
              <a:gd name="T60" fmla="*/ 143 w 176"/>
              <a:gd name="T61" fmla="*/ 2 h 18"/>
              <a:gd name="T62" fmla="*/ 154 w 176"/>
              <a:gd name="T63" fmla="*/ 0 h 18"/>
              <a:gd name="T64" fmla="*/ 165 w 176"/>
              <a:gd name="T65" fmla="*/ 2 h 18"/>
              <a:gd name="T66" fmla="*/ 176 w 176"/>
              <a:gd name="T67" fmla="*/ 4 h 18"/>
              <a:gd name="T68" fmla="*/ 176 w 176"/>
              <a:gd name="T6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8">
                <a:moveTo>
                  <a:pt x="176" y="18"/>
                </a:moveTo>
                <a:cubicBezTo>
                  <a:pt x="172" y="18"/>
                  <a:pt x="168" y="17"/>
                  <a:pt x="165" y="16"/>
                </a:cubicBezTo>
                <a:cubicBezTo>
                  <a:pt x="162" y="15"/>
                  <a:pt x="158" y="14"/>
                  <a:pt x="154" y="14"/>
                </a:cubicBezTo>
                <a:cubicBezTo>
                  <a:pt x="150" y="14"/>
                  <a:pt x="146" y="15"/>
                  <a:pt x="143" y="16"/>
                </a:cubicBezTo>
                <a:cubicBezTo>
                  <a:pt x="139" y="17"/>
                  <a:pt x="136" y="18"/>
                  <a:pt x="132" y="18"/>
                </a:cubicBezTo>
                <a:cubicBezTo>
                  <a:pt x="128" y="18"/>
                  <a:pt x="124" y="17"/>
                  <a:pt x="121" y="16"/>
                </a:cubicBezTo>
                <a:cubicBezTo>
                  <a:pt x="118" y="15"/>
                  <a:pt x="114" y="14"/>
                  <a:pt x="110" y="14"/>
                </a:cubicBezTo>
                <a:cubicBezTo>
                  <a:pt x="106" y="14"/>
                  <a:pt x="102" y="15"/>
                  <a:pt x="99" y="16"/>
                </a:cubicBezTo>
                <a:cubicBezTo>
                  <a:pt x="96" y="17"/>
                  <a:pt x="92" y="18"/>
                  <a:pt x="88" y="18"/>
                </a:cubicBezTo>
                <a:cubicBezTo>
                  <a:pt x="84" y="18"/>
                  <a:pt x="81" y="17"/>
                  <a:pt x="77" y="16"/>
                </a:cubicBezTo>
                <a:cubicBezTo>
                  <a:pt x="74" y="15"/>
                  <a:pt x="70" y="14"/>
                  <a:pt x="66" y="14"/>
                </a:cubicBezTo>
                <a:cubicBezTo>
                  <a:pt x="62" y="14"/>
                  <a:pt x="58" y="15"/>
                  <a:pt x="55" y="16"/>
                </a:cubicBezTo>
                <a:cubicBezTo>
                  <a:pt x="52" y="17"/>
                  <a:pt x="48" y="18"/>
                  <a:pt x="44" y="18"/>
                </a:cubicBezTo>
                <a:cubicBezTo>
                  <a:pt x="40" y="18"/>
                  <a:pt x="37" y="17"/>
                  <a:pt x="33" y="16"/>
                </a:cubicBezTo>
                <a:cubicBezTo>
                  <a:pt x="30" y="15"/>
                  <a:pt x="26" y="14"/>
                  <a:pt x="22" y="14"/>
                </a:cubicBezTo>
                <a:cubicBezTo>
                  <a:pt x="18" y="14"/>
                  <a:pt x="14" y="15"/>
                  <a:pt x="11" y="16"/>
                </a:cubicBezTo>
                <a:cubicBezTo>
                  <a:pt x="8" y="17"/>
                  <a:pt x="4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4" y="4"/>
                  <a:pt x="8" y="4"/>
                  <a:pt x="11" y="2"/>
                </a:cubicBezTo>
                <a:cubicBezTo>
                  <a:pt x="14" y="1"/>
                  <a:pt x="18" y="0"/>
                  <a:pt x="22" y="0"/>
                </a:cubicBezTo>
                <a:cubicBezTo>
                  <a:pt x="26" y="0"/>
                  <a:pt x="30" y="1"/>
                  <a:pt x="33" y="2"/>
                </a:cubicBezTo>
                <a:cubicBezTo>
                  <a:pt x="37" y="4"/>
                  <a:pt x="40" y="4"/>
                  <a:pt x="44" y="4"/>
                </a:cubicBezTo>
                <a:cubicBezTo>
                  <a:pt x="48" y="4"/>
                  <a:pt x="52" y="4"/>
                  <a:pt x="55" y="2"/>
                </a:cubicBezTo>
                <a:cubicBezTo>
                  <a:pt x="58" y="1"/>
                  <a:pt x="62" y="0"/>
                  <a:pt x="66" y="0"/>
                </a:cubicBezTo>
                <a:cubicBezTo>
                  <a:pt x="70" y="0"/>
                  <a:pt x="74" y="1"/>
                  <a:pt x="77" y="2"/>
                </a:cubicBezTo>
                <a:cubicBezTo>
                  <a:pt x="81" y="4"/>
                  <a:pt x="84" y="4"/>
                  <a:pt x="88" y="4"/>
                </a:cubicBezTo>
                <a:cubicBezTo>
                  <a:pt x="92" y="4"/>
                  <a:pt x="96" y="4"/>
                  <a:pt x="99" y="2"/>
                </a:cubicBezTo>
                <a:cubicBezTo>
                  <a:pt x="102" y="1"/>
                  <a:pt x="106" y="0"/>
                  <a:pt x="110" y="0"/>
                </a:cubicBezTo>
                <a:cubicBezTo>
                  <a:pt x="114" y="0"/>
                  <a:pt x="118" y="1"/>
                  <a:pt x="121" y="2"/>
                </a:cubicBezTo>
                <a:cubicBezTo>
                  <a:pt x="124" y="4"/>
                  <a:pt x="128" y="4"/>
                  <a:pt x="132" y="4"/>
                </a:cubicBezTo>
                <a:cubicBezTo>
                  <a:pt x="136" y="4"/>
                  <a:pt x="139" y="4"/>
                  <a:pt x="143" y="2"/>
                </a:cubicBezTo>
                <a:cubicBezTo>
                  <a:pt x="146" y="1"/>
                  <a:pt x="150" y="0"/>
                  <a:pt x="154" y="0"/>
                </a:cubicBezTo>
                <a:cubicBezTo>
                  <a:pt x="158" y="0"/>
                  <a:pt x="162" y="1"/>
                  <a:pt x="165" y="2"/>
                </a:cubicBezTo>
                <a:cubicBezTo>
                  <a:pt x="168" y="4"/>
                  <a:pt x="172" y="4"/>
                  <a:pt x="176" y="4"/>
                </a:cubicBezTo>
                <a:lnTo>
                  <a:pt x="176" y="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59" name="Freeform 301"/>
          <p:cNvSpPr/>
          <p:nvPr/>
        </p:nvSpPr>
        <p:spPr bwMode="auto">
          <a:xfrm>
            <a:off x="7632700" y="4483100"/>
            <a:ext cx="95250" cy="93663"/>
          </a:xfrm>
          <a:custGeom>
            <a:avLst/>
            <a:gdLst>
              <a:gd name="T0" fmla="*/ 21 w 42"/>
              <a:gd name="T1" fmla="*/ 42 h 42"/>
              <a:gd name="T2" fmla="*/ 42 w 42"/>
              <a:gd name="T3" fmla="*/ 21 h 42"/>
              <a:gd name="T4" fmla="*/ 21 w 42"/>
              <a:gd name="T5" fmla="*/ 0 h 42"/>
              <a:gd name="T6" fmla="*/ 0 w 42"/>
              <a:gd name="T7" fmla="*/ 21 h 42"/>
              <a:gd name="T8" fmla="*/ 21 w 4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2">
                <a:moveTo>
                  <a:pt x="21" y="42"/>
                </a:moveTo>
                <a:cubicBezTo>
                  <a:pt x="33" y="42"/>
                  <a:pt x="42" y="33"/>
                  <a:pt x="42" y="21"/>
                </a:cubicBezTo>
                <a:cubicBezTo>
                  <a:pt x="42" y="10"/>
                  <a:pt x="33" y="0"/>
                  <a:pt x="21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33"/>
                  <a:pt x="9" y="42"/>
                  <a:pt x="21" y="4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260" name="Freeform 302"/>
          <p:cNvSpPr/>
          <p:nvPr/>
        </p:nvSpPr>
        <p:spPr bwMode="auto">
          <a:xfrm>
            <a:off x="7399338" y="4397375"/>
            <a:ext cx="295275" cy="223838"/>
          </a:xfrm>
          <a:custGeom>
            <a:avLst/>
            <a:gdLst>
              <a:gd name="T0" fmla="*/ 0 w 130"/>
              <a:gd name="T1" fmla="*/ 98 h 98"/>
              <a:gd name="T2" fmla="*/ 117 w 130"/>
              <a:gd name="T3" fmla="*/ 98 h 98"/>
              <a:gd name="T4" fmla="*/ 79 w 130"/>
              <a:gd name="T5" fmla="*/ 31 h 98"/>
              <a:gd name="T6" fmla="*/ 120 w 130"/>
              <a:gd name="T7" fmla="*/ 23 h 98"/>
              <a:gd name="T8" fmla="*/ 130 w 130"/>
              <a:gd name="T9" fmla="*/ 12 h 98"/>
              <a:gd name="T10" fmla="*/ 118 w 130"/>
              <a:gd name="T11" fmla="*/ 0 h 98"/>
              <a:gd name="T12" fmla="*/ 117 w 130"/>
              <a:gd name="T13" fmla="*/ 0 h 98"/>
              <a:gd name="T14" fmla="*/ 54 w 130"/>
              <a:gd name="T15" fmla="*/ 11 h 98"/>
              <a:gd name="T16" fmla="*/ 47 w 130"/>
              <a:gd name="T17" fmla="*/ 27 h 98"/>
              <a:gd name="T18" fmla="*/ 48 w 130"/>
              <a:gd name="T19" fmla="*/ 28 h 98"/>
              <a:gd name="T20" fmla="*/ 64 w 130"/>
              <a:gd name="T21" fmla="*/ 57 h 98"/>
              <a:gd name="T22" fmla="*/ 0 w 130"/>
              <a:gd name="T2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98">
                <a:moveTo>
                  <a:pt x="0" y="98"/>
                </a:moveTo>
                <a:cubicBezTo>
                  <a:pt x="117" y="98"/>
                  <a:pt x="117" y="98"/>
                  <a:pt x="117" y="98"/>
                </a:cubicBezTo>
                <a:cubicBezTo>
                  <a:pt x="79" y="31"/>
                  <a:pt x="79" y="31"/>
                  <a:pt x="79" y="31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26" y="22"/>
                  <a:pt x="130" y="18"/>
                  <a:pt x="130" y="12"/>
                </a:cubicBezTo>
                <a:cubicBezTo>
                  <a:pt x="130" y="5"/>
                  <a:pt x="125" y="0"/>
                  <a:pt x="118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4" y="11"/>
                  <a:pt x="54" y="11"/>
                  <a:pt x="54" y="11"/>
                </a:cubicBezTo>
                <a:cubicBezTo>
                  <a:pt x="50" y="12"/>
                  <a:pt x="44" y="19"/>
                  <a:pt x="47" y="27"/>
                </a:cubicBezTo>
                <a:cubicBezTo>
                  <a:pt x="47" y="27"/>
                  <a:pt x="47" y="27"/>
                  <a:pt x="48" y="28"/>
                </a:cubicBezTo>
                <a:cubicBezTo>
                  <a:pt x="64" y="57"/>
                  <a:pt x="64" y="57"/>
                  <a:pt x="64" y="57"/>
                </a:cubicBezTo>
                <a:lnTo>
                  <a:pt x="0" y="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1" name="Freeform 383"/>
          <p:cNvSpPr/>
          <p:nvPr/>
        </p:nvSpPr>
        <p:spPr bwMode="auto">
          <a:xfrm>
            <a:off x="4110038" y="4341813"/>
            <a:ext cx="374650" cy="354012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3505200" y="4292600"/>
            <a:ext cx="368300" cy="431800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3" name="Freeform 385"/>
          <p:cNvSpPr>
            <a:spLocks noEditPoints="1"/>
          </p:cNvSpPr>
          <p:nvPr/>
        </p:nvSpPr>
        <p:spPr bwMode="auto">
          <a:xfrm>
            <a:off x="3597275" y="4421188"/>
            <a:ext cx="157163" cy="157162"/>
          </a:xfrm>
          <a:custGeom>
            <a:avLst/>
            <a:gdLst>
              <a:gd name="T0" fmla="*/ 0 w 69"/>
              <a:gd name="T1" fmla="*/ 29 h 69"/>
              <a:gd name="T2" fmla="*/ 0 w 69"/>
              <a:gd name="T3" fmla="*/ 41 h 69"/>
              <a:gd name="T4" fmla="*/ 16 w 69"/>
              <a:gd name="T5" fmla="*/ 41 h 69"/>
              <a:gd name="T6" fmla="*/ 12 w 69"/>
              <a:gd name="T7" fmla="*/ 44 h 69"/>
              <a:gd name="T8" fmla="*/ 12 w 69"/>
              <a:gd name="T9" fmla="*/ 53 h 69"/>
              <a:gd name="T10" fmla="*/ 47 w 69"/>
              <a:gd name="T11" fmla="*/ 53 h 69"/>
              <a:gd name="T12" fmla="*/ 21 w 69"/>
              <a:gd name="T13" fmla="*/ 58 h 69"/>
              <a:gd name="T14" fmla="*/ 25 w 69"/>
              <a:gd name="T15" fmla="*/ 68 h 69"/>
              <a:gd name="T16" fmla="*/ 57 w 69"/>
              <a:gd name="T17" fmla="*/ 64 h 69"/>
              <a:gd name="T18" fmla="*/ 62 w 69"/>
              <a:gd name="T19" fmla="*/ 43 h 69"/>
              <a:gd name="T20" fmla="*/ 31 w 69"/>
              <a:gd name="T21" fmla="*/ 43 h 69"/>
              <a:gd name="T22" fmla="*/ 33 w 69"/>
              <a:gd name="T23" fmla="*/ 41 h 69"/>
              <a:gd name="T24" fmla="*/ 69 w 69"/>
              <a:gd name="T25" fmla="*/ 41 h 69"/>
              <a:gd name="T26" fmla="*/ 69 w 69"/>
              <a:gd name="T27" fmla="*/ 29 h 69"/>
              <a:gd name="T28" fmla="*/ 0 w 69"/>
              <a:gd name="T29" fmla="*/ 29 h 69"/>
              <a:gd name="T30" fmla="*/ 6 w 69"/>
              <a:gd name="T31" fmla="*/ 0 h 69"/>
              <a:gd name="T32" fmla="*/ 6 w 69"/>
              <a:gd name="T33" fmla="*/ 27 h 69"/>
              <a:gd name="T34" fmla="*/ 62 w 69"/>
              <a:gd name="T35" fmla="*/ 27 h 69"/>
              <a:gd name="T36" fmla="*/ 62 w 69"/>
              <a:gd name="T37" fmla="*/ 0 h 69"/>
              <a:gd name="T38" fmla="*/ 6 w 69"/>
              <a:gd name="T39" fmla="*/ 0 h 69"/>
              <a:gd name="T40" fmla="*/ 48 w 69"/>
              <a:gd name="T41" fmla="*/ 16 h 69"/>
              <a:gd name="T42" fmla="*/ 20 w 69"/>
              <a:gd name="T43" fmla="*/ 16 h 69"/>
              <a:gd name="T44" fmla="*/ 20 w 69"/>
              <a:gd name="T45" fmla="*/ 12 h 69"/>
              <a:gd name="T46" fmla="*/ 48 w 69"/>
              <a:gd name="T47" fmla="*/ 12 h 69"/>
              <a:gd name="T48" fmla="*/ 48 w 69"/>
              <a:gd name="T49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4" name="Freeform 386"/>
          <p:cNvSpPr>
            <a:spLocks noEditPoints="1"/>
          </p:cNvSpPr>
          <p:nvPr/>
        </p:nvSpPr>
        <p:spPr bwMode="auto">
          <a:xfrm>
            <a:off x="2824163" y="4314825"/>
            <a:ext cx="439737" cy="392113"/>
          </a:xfrm>
          <a:custGeom>
            <a:avLst/>
            <a:gdLst>
              <a:gd name="T0" fmla="*/ 166 w 193"/>
              <a:gd name="T1" fmla="*/ 98 h 172"/>
              <a:gd name="T2" fmla="*/ 184 w 193"/>
              <a:gd name="T3" fmla="*/ 98 h 172"/>
              <a:gd name="T4" fmla="*/ 193 w 193"/>
              <a:gd name="T5" fmla="*/ 103 h 172"/>
              <a:gd name="T6" fmla="*/ 191 w 193"/>
              <a:gd name="T7" fmla="*/ 111 h 172"/>
              <a:gd name="T8" fmla="*/ 179 w 193"/>
              <a:gd name="T9" fmla="*/ 109 h 172"/>
              <a:gd name="T10" fmla="*/ 166 w 193"/>
              <a:gd name="T11" fmla="*/ 106 h 172"/>
              <a:gd name="T12" fmla="*/ 166 w 193"/>
              <a:gd name="T13" fmla="*/ 152 h 172"/>
              <a:gd name="T14" fmla="*/ 146 w 193"/>
              <a:gd name="T15" fmla="*/ 172 h 172"/>
              <a:gd name="T16" fmla="*/ 47 w 193"/>
              <a:gd name="T17" fmla="*/ 172 h 172"/>
              <a:gd name="T18" fmla="*/ 27 w 193"/>
              <a:gd name="T19" fmla="*/ 152 h 172"/>
              <a:gd name="T20" fmla="*/ 27 w 193"/>
              <a:gd name="T21" fmla="*/ 106 h 172"/>
              <a:gd name="T22" fmla="*/ 15 w 193"/>
              <a:gd name="T23" fmla="*/ 109 h 172"/>
              <a:gd name="T24" fmla="*/ 2 w 193"/>
              <a:gd name="T25" fmla="*/ 111 h 172"/>
              <a:gd name="T26" fmla="*/ 1 w 193"/>
              <a:gd name="T27" fmla="*/ 103 h 172"/>
              <a:gd name="T28" fmla="*/ 9 w 193"/>
              <a:gd name="T29" fmla="*/ 98 h 172"/>
              <a:gd name="T30" fmla="*/ 27 w 193"/>
              <a:gd name="T31" fmla="*/ 98 h 172"/>
              <a:gd name="T32" fmla="*/ 31 w 193"/>
              <a:gd name="T33" fmla="*/ 98 h 172"/>
              <a:gd name="T34" fmla="*/ 162 w 193"/>
              <a:gd name="T35" fmla="*/ 98 h 172"/>
              <a:gd name="T36" fmla="*/ 166 w 193"/>
              <a:gd name="T37" fmla="*/ 98 h 172"/>
              <a:gd name="T38" fmla="*/ 119 w 193"/>
              <a:gd name="T39" fmla="*/ 36 h 172"/>
              <a:gd name="T40" fmla="*/ 122 w 193"/>
              <a:gd name="T41" fmla="*/ 24 h 172"/>
              <a:gd name="T42" fmla="*/ 122 w 193"/>
              <a:gd name="T43" fmla="*/ 0 h 172"/>
              <a:gd name="T44" fmla="*/ 132 w 193"/>
              <a:gd name="T45" fmla="*/ 7 h 172"/>
              <a:gd name="T46" fmla="*/ 133 w 193"/>
              <a:gd name="T47" fmla="*/ 18 h 172"/>
              <a:gd name="T48" fmla="*/ 126 w 193"/>
              <a:gd name="T49" fmla="*/ 46 h 172"/>
              <a:gd name="T50" fmla="*/ 119 w 193"/>
              <a:gd name="T51" fmla="*/ 36 h 172"/>
              <a:gd name="T52" fmla="*/ 86 w 193"/>
              <a:gd name="T53" fmla="*/ 36 h 172"/>
              <a:gd name="T54" fmla="*/ 89 w 193"/>
              <a:gd name="T55" fmla="*/ 24 h 172"/>
              <a:gd name="T56" fmla="*/ 88 w 193"/>
              <a:gd name="T57" fmla="*/ 0 h 172"/>
              <a:gd name="T58" fmla="*/ 99 w 193"/>
              <a:gd name="T59" fmla="*/ 7 h 172"/>
              <a:gd name="T60" fmla="*/ 100 w 193"/>
              <a:gd name="T61" fmla="*/ 18 h 172"/>
              <a:gd name="T62" fmla="*/ 93 w 193"/>
              <a:gd name="T63" fmla="*/ 46 h 172"/>
              <a:gd name="T64" fmla="*/ 86 w 193"/>
              <a:gd name="T65" fmla="*/ 36 h 172"/>
              <a:gd name="T66" fmla="*/ 51 w 193"/>
              <a:gd name="T67" fmla="*/ 36 h 172"/>
              <a:gd name="T68" fmla="*/ 53 w 193"/>
              <a:gd name="T69" fmla="*/ 24 h 172"/>
              <a:gd name="T70" fmla="*/ 53 w 193"/>
              <a:gd name="T71" fmla="*/ 0 h 172"/>
              <a:gd name="T72" fmla="*/ 64 w 193"/>
              <a:gd name="T73" fmla="*/ 7 h 172"/>
              <a:gd name="T74" fmla="*/ 65 w 193"/>
              <a:gd name="T75" fmla="*/ 18 h 172"/>
              <a:gd name="T76" fmla="*/ 58 w 193"/>
              <a:gd name="T77" fmla="*/ 46 h 172"/>
              <a:gd name="T78" fmla="*/ 51 w 193"/>
              <a:gd name="T79" fmla="*/ 36 h 172"/>
              <a:gd name="T80" fmla="*/ 37 w 193"/>
              <a:gd name="T81" fmla="*/ 111 h 172"/>
              <a:gd name="T82" fmla="*/ 37 w 193"/>
              <a:gd name="T83" fmla="*/ 144 h 172"/>
              <a:gd name="T84" fmla="*/ 41 w 193"/>
              <a:gd name="T85" fmla="*/ 149 h 172"/>
              <a:gd name="T86" fmla="*/ 46 w 193"/>
              <a:gd name="T87" fmla="*/ 144 h 172"/>
              <a:gd name="T88" fmla="*/ 46 w 193"/>
              <a:gd name="T89" fmla="*/ 111 h 172"/>
              <a:gd name="T90" fmla="*/ 41 w 193"/>
              <a:gd name="T91" fmla="*/ 107 h 172"/>
              <a:gd name="T92" fmla="*/ 37 w 193"/>
              <a:gd name="T93" fmla="*/ 111 h 172"/>
              <a:gd name="T94" fmla="*/ 47 w 193"/>
              <a:gd name="T95" fmla="*/ 71 h 172"/>
              <a:gd name="T96" fmla="*/ 89 w 193"/>
              <a:gd name="T97" fmla="*/ 71 h 172"/>
              <a:gd name="T98" fmla="*/ 86 w 193"/>
              <a:gd name="T99" fmla="*/ 60 h 172"/>
              <a:gd name="T100" fmla="*/ 92 w 193"/>
              <a:gd name="T101" fmla="*/ 55 h 172"/>
              <a:gd name="T102" fmla="*/ 100 w 193"/>
              <a:gd name="T103" fmla="*/ 55 h 172"/>
              <a:gd name="T104" fmla="*/ 105 w 193"/>
              <a:gd name="T105" fmla="*/ 60 h 172"/>
              <a:gd name="T106" fmla="*/ 103 w 193"/>
              <a:gd name="T107" fmla="*/ 71 h 172"/>
              <a:gd name="T108" fmla="*/ 146 w 193"/>
              <a:gd name="T109" fmla="*/ 71 h 172"/>
              <a:gd name="T110" fmla="*/ 166 w 193"/>
              <a:gd name="T111" fmla="*/ 89 h 172"/>
              <a:gd name="T112" fmla="*/ 27 w 193"/>
              <a:gd name="T113" fmla="*/ 89 h 172"/>
              <a:gd name="T114" fmla="*/ 47 w 193"/>
              <a:gd name="T115" fmla="*/ 7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172">
                <a:moveTo>
                  <a:pt x="166" y="98"/>
                </a:moveTo>
                <a:cubicBezTo>
                  <a:pt x="184" y="98"/>
                  <a:pt x="184" y="98"/>
                  <a:pt x="184" y="98"/>
                </a:cubicBezTo>
                <a:cubicBezTo>
                  <a:pt x="191" y="98"/>
                  <a:pt x="192" y="99"/>
                  <a:pt x="193" y="103"/>
                </a:cubicBezTo>
                <a:cubicBezTo>
                  <a:pt x="193" y="106"/>
                  <a:pt x="193" y="110"/>
                  <a:pt x="191" y="111"/>
                </a:cubicBezTo>
                <a:cubicBezTo>
                  <a:pt x="189" y="114"/>
                  <a:pt x="183" y="113"/>
                  <a:pt x="179" y="109"/>
                </a:cubicBezTo>
                <a:cubicBezTo>
                  <a:pt x="176" y="106"/>
                  <a:pt x="170" y="106"/>
                  <a:pt x="166" y="106"/>
                </a:cubicBezTo>
                <a:cubicBezTo>
                  <a:pt x="166" y="152"/>
                  <a:pt x="166" y="152"/>
                  <a:pt x="166" y="152"/>
                </a:cubicBezTo>
                <a:cubicBezTo>
                  <a:pt x="166" y="163"/>
                  <a:pt x="157" y="172"/>
                  <a:pt x="146" y="172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36" y="172"/>
                  <a:pt x="27" y="163"/>
                  <a:pt x="27" y="152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3" y="106"/>
                  <a:pt x="18" y="106"/>
                  <a:pt x="15" y="109"/>
                </a:cubicBezTo>
                <a:cubicBezTo>
                  <a:pt x="10" y="113"/>
                  <a:pt x="4" y="114"/>
                  <a:pt x="2" y="111"/>
                </a:cubicBezTo>
                <a:cubicBezTo>
                  <a:pt x="0" y="110"/>
                  <a:pt x="0" y="106"/>
                  <a:pt x="1" y="103"/>
                </a:cubicBezTo>
                <a:cubicBezTo>
                  <a:pt x="1" y="99"/>
                  <a:pt x="2" y="98"/>
                  <a:pt x="9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162" y="98"/>
                  <a:pt x="162" y="98"/>
                  <a:pt x="162" y="98"/>
                </a:cubicBezTo>
                <a:cubicBezTo>
                  <a:pt x="166" y="98"/>
                  <a:pt x="166" y="98"/>
                  <a:pt x="166" y="98"/>
                </a:cubicBezTo>
                <a:close/>
                <a:moveTo>
                  <a:pt x="119" y="36"/>
                </a:moveTo>
                <a:cubicBezTo>
                  <a:pt x="125" y="32"/>
                  <a:pt x="124" y="28"/>
                  <a:pt x="122" y="24"/>
                </a:cubicBezTo>
                <a:cubicBezTo>
                  <a:pt x="118" y="16"/>
                  <a:pt x="115" y="9"/>
                  <a:pt x="122" y="0"/>
                </a:cubicBezTo>
                <a:cubicBezTo>
                  <a:pt x="132" y="7"/>
                  <a:pt x="132" y="7"/>
                  <a:pt x="132" y="7"/>
                </a:cubicBezTo>
                <a:cubicBezTo>
                  <a:pt x="130" y="11"/>
                  <a:pt x="131" y="14"/>
                  <a:pt x="133" y="18"/>
                </a:cubicBezTo>
                <a:cubicBezTo>
                  <a:pt x="137" y="28"/>
                  <a:pt x="142" y="37"/>
                  <a:pt x="126" y="46"/>
                </a:cubicBezTo>
                <a:cubicBezTo>
                  <a:pt x="119" y="36"/>
                  <a:pt x="119" y="36"/>
                  <a:pt x="119" y="36"/>
                </a:cubicBezTo>
                <a:close/>
                <a:moveTo>
                  <a:pt x="86" y="36"/>
                </a:moveTo>
                <a:cubicBezTo>
                  <a:pt x="92" y="32"/>
                  <a:pt x="91" y="28"/>
                  <a:pt x="89" y="24"/>
                </a:cubicBezTo>
                <a:cubicBezTo>
                  <a:pt x="85" y="16"/>
                  <a:pt x="82" y="9"/>
                  <a:pt x="88" y="0"/>
                </a:cubicBezTo>
                <a:cubicBezTo>
                  <a:pt x="99" y="7"/>
                  <a:pt x="99" y="7"/>
                  <a:pt x="99" y="7"/>
                </a:cubicBezTo>
                <a:cubicBezTo>
                  <a:pt x="97" y="11"/>
                  <a:pt x="98" y="14"/>
                  <a:pt x="100" y="18"/>
                </a:cubicBezTo>
                <a:cubicBezTo>
                  <a:pt x="104" y="28"/>
                  <a:pt x="109" y="37"/>
                  <a:pt x="93" y="46"/>
                </a:cubicBezTo>
                <a:cubicBezTo>
                  <a:pt x="86" y="36"/>
                  <a:pt x="86" y="36"/>
                  <a:pt x="86" y="36"/>
                </a:cubicBezTo>
                <a:close/>
                <a:moveTo>
                  <a:pt x="51" y="36"/>
                </a:moveTo>
                <a:cubicBezTo>
                  <a:pt x="57" y="32"/>
                  <a:pt x="55" y="28"/>
                  <a:pt x="53" y="24"/>
                </a:cubicBezTo>
                <a:cubicBezTo>
                  <a:pt x="50" y="16"/>
                  <a:pt x="47" y="9"/>
                  <a:pt x="53" y="0"/>
                </a:cubicBezTo>
                <a:cubicBezTo>
                  <a:pt x="64" y="7"/>
                  <a:pt x="64" y="7"/>
                  <a:pt x="64" y="7"/>
                </a:cubicBezTo>
                <a:cubicBezTo>
                  <a:pt x="61" y="11"/>
                  <a:pt x="63" y="14"/>
                  <a:pt x="65" y="18"/>
                </a:cubicBezTo>
                <a:cubicBezTo>
                  <a:pt x="69" y="28"/>
                  <a:pt x="73" y="37"/>
                  <a:pt x="58" y="46"/>
                </a:cubicBezTo>
                <a:cubicBezTo>
                  <a:pt x="51" y="36"/>
                  <a:pt x="51" y="36"/>
                  <a:pt x="51" y="36"/>
                </a:cubicBezTo>
                <a:close/>
                <a:moveTo>
                  <a:pt x="37" y="111"/>
                </a:moveTo>
                <a:cubicBezTo>
                  <a:pt x="37" y="144"/>
                  <a:pt x="37" y="144"/>
                  <a:pt x="37" y="144"/>
                </a:cubicBezTo>
                <a:cubicBezTo>
                  <a:pt x="37" y="147"/>
                  <a:pt x="39" y="149"/>
                  <a:pt x="41" y="149"/>
                </a:cubicBezTo>
                <a:cubicBezTo>
                  <a:pt x="44" y="149"/>
                  <a:pt x="46" y="147"/>
                  <a:pt x="46" y="144"/>
                </a:cubicBezTo>
                <a:cubicBezTo>
                  <a:pt x="46" y="111"/>
                  <a:pt x="46" y="111"/>
                  <a:pt x="46" y="111"/>
                </a:cubicBezTo>
                <a:cubicBezTo>
                  <a:pt x="46" y="109"/>
                  <a:pt x="44" y="107"/>
                  <a:pt x="41" y="107"/>
                </a:cubicBezTo>
                <a:cubicBezTo>
                  <a:pt x="39" y="107"/>
                  <a:pt x="37" y="109"/>
                  <a:pt x="37" y="111"/>
                </a:cubicBezTo>
                <a:close/>
                <a:moveTo>
                  <a:pt x="47" y="71"/>
                </a:moveTo>
                <a:cubicBezTo>
                  <a:pt x="89" y="71"/>
                  <a:pt x="89" y="71"/>
                  <a:pt x="89" y="71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7"/>
                  <a:pt x="89" y="55"/>
                  <a:pt x="92" y="55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3" y="55"/>
                  <a:pt x="106" y="57"/>
                  <a:pt x="105" y="60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57" y="71"/>
                  <a:pt x="165" y="79"/>
                  <a:pt x="166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28" y="79"/>
                  <a:pt x="37" y="71"/>
                  <a:pt x="47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5" name="Freeform 387"/>
          <p:cNvSpPr/>
          <p:nvPr/>
        </p:nvSpPr>
        <p:spPr bwMode="auto">
          <a:xfrm>
            <a:off x="2197100" y="4322763"/>
            <a:ext cx="382588" cy="187325"/>
          </a:xfrm>
          <a:custGeom>
            <a:avLst/>
            <a:gdLst>
              <a:gd name="T0" fmla="*/ 14 w 168"/>
              <a:gd name="T1" fmla="*/ 27 h 82"/>
              <a:gd name="T2" fmla="*/ 27 w 168"/>
              <a:gd name="T3" fmla="*/ 14 h 82"/>
              <a:gd name="T4" fmla="*/ 141 w 168"/>
              <a:gd name="T5" fmla="*/ 14 h 82"/>
              <a:gd name="T6" fmla="*/ 155 w 168"/>
              <a:gd name="T7" fmla="*/ 27 h 82"/>
              <a:gd name="T8" fmla="*/ 155 w 168"/>
              <a:gd name="T9" fmla="*/ 82 h 82"/>
              <a:gd name="T10" fmla="*/ 168 w 168"/>
              <a:gd name="T11" fmla="*/ 82 h 82"/>
              <a:gd name="T12" fmla="*/ 168 w 168"/>
              <a:gd name="T13" fmla="*/ 27 h 82"/>
              <a:gd name="T14" fmla="*/ 141 w 168"/>
              <a:gd name="T15" fmla="*/ 0 h 82"/>
              <a:gd name="T16" fmla="*/ 27 w 168"/>
              <a:gd name="T17" fmla="*/ 0 h 82"/>
              <a:gd name="T18" fmla="*/ 0 w 168"/>
              <a:gd name="T19" fmla="*/ 27 h 82"/>
              <a:gd name="T20" fmla="*/ 0 w 168"/>
              <a:gd name="T21" fmla="*/ 82 h 82"/>
              <a:gd name="T22" fmla="*/ 14 w 168"/>
              <a:gd name="T23" fmla="*/ 82 h 82"/>
              <a:gd name="T24" fmla="*/ 14 w 168"/>
              <a:gd name="T25" fmla="*/ 27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4" y="27"/>
                </a:moveTo>
                <a:cubicBezTo>
                  <a:pt x="14" y="20"/>
                  <a:pt x="20" y="14"/>
                  <a:pt x="27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9" y="14"/>
                  <a:pt x="155" y="20"/>
                  <a:pt x="155" y="27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68" y="82"/>
                  <a:pt x="168" y="82"/>
                  <a:pt x="168" y="82"/>
                </a:cubicBezTo>
                <a:cubicBezTo>
                  <a:pt x="168" y="27"/>
                  <a:pt x="168" y="27"/>
                  <a:pt x="168" y="27"/>
                </a:cubicBezTo>
                <a:cubicBezTo>
                  <a:pt x="168" y="12"/>
                  <a:pt x="156" y="0"/>
                  <a:pt x="141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3" y="0"/>
                  <a:pt x="0" y="12"/>
                  <a:pt x="0" y="27"/>
                </a:cubicBezTo>
                <a:cubicBezTo>
                  <a:pt x="0" y="82"/>
                  <a:pt x="0" y="82"/>
                  <a:pt x="0" y="82"/>
                </a:cubicBezTo>
                <a:cubicBezTo>
                  <a:pt x="14" y="82"/>
                  <a:pt x="14" y="82"/>
                  <a:pt x="14" y="82"/>
                </a:cubicBezTo>
                <a:lnTo>
                  <a:pt x="14" y="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6" name="Freeform 388"/>
          <p:cNvSpPr/>
          <p:nvPr/>
        </p:nvSpPr>
        <p:spPr bwMode="auto">
          <a:xfrm>
            <a:off x="2197100" y="4518025"/>
            <a:ext cx="382588" cy="188913"/>
          </a:xfrm>
          <a:custGeom>
            <a:avLst/>
            <a:gdLst>
              <a:gd name="T0" fmla="*/ 155 w 168"/>
              <a:gd name="T1" fmla="*/ 55 h 82"/>
              <a:gd name="T2" fmla="*/ 141 w 168"/>
              <a:gd name="T3" fmla="*/ 68 h 82"/>
              <a:gd name="T4" fmla="*/ 27 w 168"/>
              <a:gd name="T5" fmla="*/ 68 h 82"/>
              <a:gd name="T6" fmla="*/ 14 w 168"/>
              <a:gd name="T7" fmla="*/ 55 h 82"/>
              <a:gd name="T8" fmla="*/ 14 w 168"/>
              <a:gd name="T9" fmla="*/ 0 h 82"/>
              <a:gd name="T10" fmla="*/ 0 w 168"/>
              <a:gd name="T11" fmla="*/ 0 h 82"/>
              <a:gd name="T12" fmla="*/ 0 w 168"/>
              <a:gd name="T13" fmla="*/ 55 h 82"/>
              <a:gd name="T14" fmla="*/ 27 w 168"/>
              <a:gd name="T15" fmla="*/ 82 h 82"/>
              <a:gd name="T16" fmla="*/ 141 w 168"/>
              <a:gd name="T17" fmla="*/ 82 h 82"/>
              <a:gd name="T18" fmla="*/ 168 w 168"/>
              <a:gd name="T19" fmla="*/ 55 h 82"/>
              <a:gd name="T20" fmla="*/ 168 w 168"/>
              <a:gd name="T21" fmla="*/ 0 h 82"/>
              <a:gd name="T22" fmla="*/ 155 w 168"/>
              <a:gd name="T23" fmla="*/ 0 h 82"/>
              <a:gd name="T24" fmla="*/ 155 w 168"/>
              <a:gd name="T25" fmla="*/ 5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82">
                <a:moveTo>
                  <a:pt x="155" y="55"/>
                </a:moveTo>
                <a:cubicBezTo>
                  <a:pt x="155" y="62"/>
                  <a:pt x="149" y="68"/>
                  <a:pt x="14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68"/>
                  <a:pt x="14" y="62"/>
                  <a:pt x="14" y="55"/>
                </a:cubicBezTo>
                <a:cubicBezTo>
                  <a:pt x="14" y="0"/>
                  <a:pt x="14" y="0"/>
                  <a:pt x="1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13" y="82"/>
                  <a:pt x="27" y="82"/>
                </a:cubicBezTo>
                <a:cubicBezTo>
                  <a:pt x="141" y="82"/>
                  <a:pt x="141" y="82"/>
                  <a:pt x="141" y="82"/>
                </a:cubicBezTo>
                <a:cubicBezTo>
                  <a:pt x="156" y="82"/>
                  <a:pt x="168" y="70"/>
                  <a:pt x="168" y="55"/>
                </a:cubicBezTo>
                <a:cubicBezTo>
                  <a:pt x="168" y="0"/>
                  <a:pt x="168" y="0"/>
                  <a:pt x="168" y="0"/>
                </a:cubicBezTo>
                <a:cubicBezTo>
                  <a:pt x="155" y="0"/>
                  <a:pt x="155" y="0"/>
                  <a:pt x="155" y="0"/>
                </a:cubicBezTo>
                <a:lnTo>
                  <a:pt x="155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7" name="Freeform 389"/>
          <p:cNvSpPr/>
          <p:nvPr/>
        </p:nvSpPr>
        <p:spPr bwMode="auto">
          <a:xfrm>
            <a:off x="2303463" y="4371975"/>
            <a:ext cx="168275" cy="77788"/>
          </a:xfrm>
          <a:custGeom>
            <a:avLst/>
            <a:gdLst>
              <a:gd name="T0" fmla="*/ 33 w 74"/>
              <a:gd name="T1" fmla="*/ 8 h 34"/>
              <a:gd name="T2" fmla="*/ 18 w 74"/>
              <a:gd name="T3" fmla="*/ 0 h 34"/>
              <a:gd name="T4" fmla="*/ 0 w 74"/>
              <a:gd name="T5" fmla="*/ 15 h 34"/>
              <a:gd name="T6" fmla="*/ 5 w 74"/>
              <a:gd name="T7" fmla="*/ 15 h 34"/>
              <a:gd name="T8" fmla="*/ 10 w 74"/>
              <a:gd name="T9" fmla="*/ 12 h 34"/>
              <a:gd name="T10" fmla="*/ 15 w 74"/>
              <a:gd name="T11" fmla="*/ 17 h 34"/>
              <a:gd name="T12" fmla="*/ 10 w 74"/>
              <a:gd name="T13" fmla="*/ 22 h 34"/>
              <a:gd name="T14" fmla="*/ 5 w 74"/>
              <a:gd name="T15" fmla="*/ 18 h 34"/>
              <a:gd name="T16" fmla="*/ 0 w 74"/>
              <a:gd name="T17" fmla="*/ 18 h 34"/>
              <a:gd name="T18" fmla="*/ 18 w 74"/>
              <a:gd name="T19" fmla="*/ 34 h 34"/>
              <a:gd name="T20" fmla="*/ 33 w 74"/>
              <a:gd name="T21" fmla="*/ 25 h 34"/>
              <a:gd name="T22" fmla="*/ 40 w 74"/>
              <a:gd name="T23" fmla="*/ 25 h 34"/>
              <a:gd name="T24" fmla="*/ 45 w 74"/>
              <a:gd name="T25" fmla="*/ 20 h 34"/>
              <a:gd name="T26" fmla="*/ 49 w 74"/>
              <a:gd name="T27" fmla="*/ 24 h 34"/>
              <a:gd name="T28" fmla="*/ 54 w 74"/>
              <a:gd name="T29" fmla="*/ 20 h 34"/>
              <a:gd name="T30" fmla="*/ 58 w 74"/>
              <a:gd name="T31" fmla="*/ 24 h 34"/>
              <a:gd name="T32" fmla="*/ 62 w 74"/>
              <a:gd name="T33" fmla="*/ 20 h 34"/>
              <a:gd name="T34" fmla="*/ 66 w 74"/>
              <a:gd name="T35" fmla="*/ 24 h 34"/>
              <a:gd name="T36" fmla="*/ 74 w 74"/>
              <a:gd name="T37" fmla="*/ 16 h 34"/>
              <a:gd name="T38" fmla="*/ 66 w 74"/>
              <a:gd name="T39" fmla="*/ 8 h 34"/>
              <a:gd name="T40" fmla="*/ 33 w 74"/>
              <a:gd name="T41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34">
                <a:moveTo>
                  <a:pt x="33" y="8"/>
                </a:moveTo>
                <a:cubicBezTo>
                  <a:pt x="30" y="3"/>
                  <a:pt x="24" y="0"/>
                  <a:pt x="18" y="0"/>
                </a:cubicBezTo>
                <a:cubicBezTo>
                  <a:pt x="9" y="0"/>
                  <a:pt x="1" y="7"/>
                  <a:pt x="0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6" y="13"/>
                  <a:pt x="8" y="12"/>
                  <a:pt x="10" y="12"/>
                </a:cubicBezTo>
                <a:cubicBezTo>
                  <a:pt x="13" y="12"/>
                  <a:pt x="15" y="14"/>
                  <a:pt x="15" y="17"/>
                </a:cubicBezTo>
                <a:cubicBezTo>
                  <a:pt x="15" y="19"/>
                  <a:pt x="13" y="22"/>
                  <a:pt x="10" y="22"/>
                </a:cubicBezTo>
                <a:cubicBezTo>
                  <a:pt x="8" y="22"/>
                  <a:pt x="6" y="20"/>
                  <a:pt x="5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27"/>
                  <a:pt x="9" y="34"/>
                  <a:pt x="18" y="34"/>
                </a:cubicBezTo>
                <a:cubicBezTo>
                  <a:pt x="24" y="34"/>
                  <a:pt x="30" y="30"/>
                  <a:pt x="33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5" y="20"/>
                  <a:pt x="45" y="20"/>
                  <a:pt x="45" y="20"/>
                </a:cubicBezTo>
                <a:cubicBezTo>
                  <a:pt x="49" y="24"/>
                  <a:pt x="49" y="24"/>
                  <a:pt x="49" y="24"/>
                </a:cubicBezTo>
                <a:cubicBezTo>
                  <a:pt x="54" y="20"/>
                  <a:pt x="54" y="20"/>
                  <a:pt x="54" y="20"/>
                </a:cubicBezTo>
                <a:cubicBezTo>
                  <a:pt x="58" y="24"/>
                  <a:pt x="58" y="24"/>
                  <a:pt x="58" y="24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24"/>
                  <a:pt x="66" y="24"/>
                  <a:pt x="66" y="24"/>
                </a:cubicBezTo>
                <a:cubicBezTo>
                  <a:pt x="74" y="16"/>
                  <a:pt x="74" y="16"/>
                  <a:pt x="74" y="16"/>
                </a:cubicBezTo>
                <a:cubicBezTo>
                  <a:pt x="66" y="8"/>
                  <a:pt x="66" y="8"/>
                  <a:pt x="66" y="8"/>
                </a:cubicBezTo>
                <a:lnTo>
                  <a:pt x="33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8" name="Freeform 390"/>
          <p:cNvSpPr/>
          <p:nvPr/>
        </p:nvSpPr>
        <p:spPr bwMode="auto">
          <a:xfrm>
            <a:off x="2263775" y="4521200"/>
            <a:ext cx="39688" cy="138113"/>
          </a:xfrm>
          <a:custGeom>
            <a:avLst/>
            <a:gdLst>
              <a:gd name="T0" fmla="*/ 10 w 18"/>
              <a:gd name="T1" fmla="*/ 61 h 61"/>
              <a:gd name="T2" fmla="*/ 18 w 18"/>
              <a:gd name="T3" fmla="*/ 61 h 61"/>
              <a:gd name="T4" fmla="*/ 18 w 18"/>
              <a:gd name="T5" fmla="*/ 0 h 61"/>
              <a:gd name="T6" fmla="*/ 10 w 18"/>
              <a:gd name="T7" fmla="*/ 0 h 61"/>
              <a:gd name="T8" fmla="*/ 0 w 18"/>
              <a:gd name="T9" fmla="*/ 8 h 61"/>
              <a:gd name="T10" fmla="*/ 0 w 18"/>
              <a:gd name="T11" fmla="*/ 52 h 61"/>
              <a:gd name="T12" fmla="*/ 10 w 18"/>
              <a:gd name="T1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0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1"/>
                  <a:pt x="10" y="6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49" name="Freeform 391"/>
          <p:cNvSpPr/>
          <p:nvPr/>
        </p:nvSpPr>
        <p:spPr bwMode="auto">
          <a:xfrm>
            <a:off x="2465388" y="4521200"/>
            <a:ext cx="39687" cy="138113"/>
          </a:xfrm>
          <a:custGeom>
            <a:avLst/>
            <a:gdLst>
              <a:gd name="T0" fmla="*/ 18 w 18"/>
              <a:gd name="T1" fmla="*/ 52 h 61"/>
              <a:gd name="T2" fmla="*/ 18 w 18"/>
              <a:gd name="T3" fmla="*/ 8 h 61"/>
              <a:gd name="T4" fmla="*/ 8 w 18"/>
              <a:gd name="T5" fmla="*/ 0 h 61"/>
              <a:gd name="T6" fmla="*/ 0 w 18"/>
              <a:gd name="T7" fmla="*/ 0 h 61"/>
              <a:gd name="T8" fmla="*/ 0 w 18"/>
              <a:gd name="T9" fmla="*/ 61 h 61"/>
              <a:gd name="T10" fmla="*/ 8 w 18"/>
              <a:gd name="T11" fmla="*/ 61 h 61"/>
              <a:gd name="T12" fmla="*/ 18 w 18"/>
              <a:gd name="T13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61">
                <a:moveTo>
                  <a:pt x="18" y="52"/>
                </a:moveTo>
                <a:cubicBezTo>
                  <a:pt x="18" y="8"/>
                  <a:pt x="18" y="8"/>
                  <a:pt x="18" y="8"/>
                </a:cubicBezTo>
                <a:cubicBezTo>
                  <a:pt x="18" y="3"/>
                  <a:pt x="14" y="0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1"/>
                  <a:pt x="0" y="61"/>
                  <a:pt x="0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4" y="61"/>
                  <a:pt x="18" y="57"/>
                  <a:pt x="18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0" name="Rectangle 392"/>
          <p:cNvSpPr>
            <a:spLocks noChangeArrowheads="1"/>
          </p:cNvSpPr>
          <p:nvPr/>
        </p:nvSpPr>
        <p:spPr bwMode="auto">
          <a:xfrm>
            <a:off x="2325688" y="4521200"/>
            <a:ext cx="115887" cy="1381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51" name="Freeform 393"/>
          <p:cNvSpPr/>
          <p:nvPr/>
        </p:nvSpPr>
        <p:spPr bwMode="auto">
          <a:xfrm>
            <a:off x="2328863" y="4470400"/>
            <a:ext cx="112712" cy="42863"/>
          </a:xfrm>
          <a:custGeom>
            <a:avLst/>
            <a:gdLst>
              <a:gd name="T0" fmla="*/ 0 w 49"/>
              <a:gd name="T1" fmla="*/ 15 h 19"/>
              <a:gd name="T2" fmla="*/ 0 w 49"/>
              <a:gd name="T3" fmla="*/ 19 h 19"/>
              <a:gd name="T4" fmla="*/ 11 w 49"/>
              <a:gd name="T5" fmla="*/ 19 h 19"/>
              <a:gd name="T6" fmla="*/ 11 w 49"/>
              <a:gd name="T7" fmla="*/ 15 h 19"/>
              <a:gd name="T8" fmla="*/ 11 w 49"/>
              <a:gd name="T9" fmla="*/ 10 h 19"/>
              <a:gd name="T10" fmla="*/ 13 w 49"/>
              <a:gd name="T11" fmla="*/ 9 h 19"/>
              <a:gd name="T12" fmla="*/ 36 w 49"/>
              <a:gd name="T13" fmla="*/ 9 h 19"/>
              <a:gd name="T14" fmla="*/ 38 w 49"/>
              <a:gd name="T15" fmla="*/ 10 h 19"/>
              <a:gd name="T16" fmla="*/ 38 w 49"/>
              <a:gd name="T17" fmla="*/ 15 h 19"/>
              <a:gd name="T18" fmla="*/ 38 w 49"/>
              <a:gd name="T19" fmla="*/ 19 h 19"/>
              <a:gd name="T20" fmla="*/ 49 w 49"/>
              <a:gd name="T21" fmla="*/ 19 h 19"/>
              <a:gd name="T22" fmla="*/ 49 w 49"/>
              <a:gd name="T23" fmla="*/ 15 h 19"/>
              <a:gd name="T24" fmla="*/ 49 w 49"/>
              <a:gd name="T25" fmla="*/ 10 h 19"/>
              <a:gd name="T26" fmla="*/ 49 w 49"/>
              <a:gd name="T27" fmla="*/ 9 h 19"/>
              <a:gd name="T28" fmla="*/ 36 w 49"/>
              <a:gd name="T29" fmla="*/ 0 h 19"/>
              <a:gd name="T30" fmla="*/ 13 w 49"/>
              <a:gd name="T31" fmla="*/ 0 h 19"/>
              <a:gd name="T32" fmla="*/ 0 w 49"/>
              <a:gd name="T33" fmla="*/ 9 h 19"/>
              <a:gd name="T34" fmla="*/ 0 w 49"/>
              <a:gd name="T35" fmla="*/ 10 h 19"/>
              <a:gd name="T36" fmla="*/ 0 w 49"/>
              <a:gd name="T37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9" h="19">
                <a:moveTo>
                  <a:pt x="0" y="15"/>
                </a:moveTo>
                <a:cubicBezTo>
                  <a:pt x="0" y="19"/>
                  <a:pt x="0" y="19"/>
                  <a:pt x="0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7" y="9"/>
                  <a:pt x="38" y="10"/>
                  <a:pt x="38" y="10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9"/>
                  <a:pt x="49" y="9"/>
                </a:cubicBezTo>
                <a:cubicBezTo>
                  <a:pt x="48" y="4"/>
                  <a:pt x="43" y="0"/>
                  <a:pt x="36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lnTo>
                  <a:pt x="0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Freeform 5"/>
          <p:cNvSpPr/>
          <p:nvPr/>
        </p:nvSpPr>
        <p:spPr bwMode="auto">
          <a:xfrm>
            <a:off x="1023938" y="1344613"/>
            <a:ext cx="36512" cy="65087"/>
          </a:xfrm>
          <a:custGeom>
            <a:avLst/>
            <a:gdLst>
              <a:gd name="T0" fmla="*/ 23 w 23"/>
              <a:gd name="T1" fmla="*/ 3 h 41"/>
              <a:gd name="T2" fmla="*/ 16 w 23"/>
              <a:gd name="T3" fmla="*/ 0 h 41"/>
              <a:gd name="T4" fmla="*/ 0 w 23"/>
              <a:gd name="T5" fmla="*/ 41 h 41"/>
              <a:gd name="T6" fmla="*/ 9 w 23"/>
              <a:gd name="T7" fmla="*/ 41 h 41"/>
              <a:gd name="T8" fmla="*/ 23 w 23"/>
              <a:gd name="T9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1">
                <a:moveTo>
                  <a:pt x="23" y="3"/>
                </a:moveTo>
                <a:lnTo>
                  <a:pt x="16" y="0"/>
                </a:lnTo>
                <a:lnTo>
                  <a:pt x="0" y="41"/>
                </a:lnTo>
                <a:lnTo>
                  <a:pt x="9" y="41"/>
                </a:lnTo>
                <a:lnTo>
                  <a:pt x="23" y="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61" name="Freeform 6"/>
          <p:cNvSpPr/>
          <p:nvPr/>
        </p:nvSpPr>
        <p:spPr bwMode="auto">
          <a:xfrm>
            <a:off x="808038" y="1409700"/>
            <a:ext cx="320675" cy="309563"/>
          </a:xfrm>
          <a:custGeom>
            <a:avLst/>
            <a:gdLst>
              <a:gd name="T0" fmla="*/ 114 w 142"/>
              <a:gd name="T1" fmla="*/ 124 h 137"/>
              <a:gd name="T2" fmla="*/ 78 w 142"/>
              <a:gd name="T3" fmla="*/ 124 h 137"/>
              <a:gd name="T4" fmla="*/ 78 w 142"/>
              <a:gd name="T5" fmla="*/ 76 h 137"/>
              <a:gd name="T6" fmla="*/ 142 w 142"/>
              <a:gd name="T7" fmla="*/ 0 h 137"/>
              <a:gd name="T8" fmla="*/ 102 w 142"/>
              <a:gd name="T9" fmla="*/ 0 h 137"/>
              <a:gd name="T10" fmla="*/ 88 w 142"/>
              <a:gd name="T11" fmla="*/ 39 h 137"/>
              <a:gd name="T12" fmla="*/ 92 w 142"/>
              <a:gd name="T13" fmla="*/ 52 h 137"/>
              <a:gd name="T14" fmla="*/ 77 w 142"/>
              <a:gd name="T15" fmla="*/ 58 h 137"/>
              <a:gd name="T16" fmla="*/ 71 w 142"/>
              <a:gd name="T17" fmla="*/ 44 h 137"/>
              <a:gd name="T18" fmla="*/ 82 w 142"/>
              <a:gd name="T19" fmla="*/ 37 h 137"/>
              <a:gd name="T20" fmla="*/ 96 w 142"/>
              <a:gd name="T21" fmla="*/ 0 h 137"/>
              <a:gd name="T22" fmla="*/ 0 w 142"/>
              <a:gd name="T23" fmla="*/ 0 h 137"/>
              <a:gd name="T24" fmla="*/ 65 w 142"/>
              <a:gd name="T25" fmla="*/ 75 h 137"/>
              <a:gd name="T26" fmla="*/ 65 w 142"/>
              <a:gd name="T27" fmla="*/ 124 h 137"/>
              <a:gd name="T28" fmla="*/ 29 w 142"/>
              <a:gd name="T29" fmla="*/ 124 h 137"/>
              <a:gd name="T30" fmla="*/ 29 w 142"/>
              <a:gd name="T31" fmla="*/ 137 h 137"/>
              <a:gd name="T32" fmla="*/ 114 w 142"/>
              <a:gd name="T33" fmla="*/ 137 h 137"/>
              <a:gd name="T34" fmla="*/ 114 w 142"/>
              <a:gd name="T35" fmla="*/ 12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37">
                <a:moveTo>
                  <a:pt x="114" y="124"/>
                </a:moveTo>
                <a:cubicBezTo>
                  <a:pt x="78" y="124"/>
                  <a:pt x="78" y="124"/>
                  <a:pt x="78" y="124"/>
                </a:cubicBezTo>
                <a:cubicBezTo>
                  <a:pt x="78" y="76"/>
                  <a:pt x="78" y="76"/>
                  <a:pt x="78" y="76"/>
                </a:cubicBezTo>
                <a:cubicBezTo>
                  <a:pt x="142" y="0"/>
                  <a:pt x="142" y="0"/>
                  <a:pt x="142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8" y="39"/>
                  <a:pt x="88" y="39"/>
                  <a:pt x="88" y="39"/>
                </a:cubicBezTo>
                <a:cubicBezTo>
                  <a:pt x="92" y="42"/>
                  <a:pt x="93" y="47"/>
                  <a:pt x="92" y="52"/>
                </a:cubicBezTo>
                <a:cubicBezTo>
                  <a:pt x="89" y="57"/>
                  <a:pt x="83" y="60"/>
                  <a:pt x="77" y="58"/>
                </a:cubicBezTo>
                <a:cubicBezTo>
                  <a:pt x="72" y="56"/>
                  <a:pt x="69" y="50"/>
                  <a:pt x="71" y="44"/>
                </a:cubicBezTo>
                <a:cubicBezTo>
                  <a:pt x="73" y="39"/>
                  <a:pt x="77" y="36"/>
                  <a:pt x="82" y="37"/>
                </a:cubicBezTo>
                <a:cubicBezTo>
                  <a:pt x="96" y="0"/>
                  <a:pt x="96" y="0"/>
                  <a:pt x="96" y="0"/>
                </a:cubicBezTo>
                <a:cubicBezTo>
                  <a:pt x="0" y="0"/>
                  <a:pt x="0" y="0"/>
                  <a:pt x="0" y="0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18" y="124"/>
                  <a:pt x="18" y="137"/>
                  <a:pt x="29" y="137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6" y="137"/>
                  <a:pt x="126" y="124"/>
                  <a:pt x="114" y="1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62" name="Oval 7"/>
          <p:cNvSpPr>
            <a:spLocks noChangeArrowheads="1"/>
          </p:cNvSpPr>
          <p:nvPr/>
        </p:nvSpPr>
        <p:spPr bwMode="auto">
          <a:xfrm>
            <a:off x="1598613" y="1343025"/>
            <a:ext cx="31750" cy="3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63" name="Oval 8"/>
          <p:cNvSpPr>
            <a:spLocks noChangeArrowheads="1"/>
          </p:cNvSpPr>
          <p:nvPr/>
        </p:nvSpPr>
        <p:spPr bwMode="auto">
          <a:xfrm>
            <a:off x="1639888" y="1343025"/>
            <a:ext cx="31750" cy="31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76" name="Freeform 9"/>
          <p:cNvSpPr>
            <a:spLocks noEditPoints="1"/>
          </p:cNvSpPr>
          <p:nvPr/>
        </p:nvSpPr>
        <p:spPr bwMode="auto">
          <a:xfrm>
            <a:off x="1501775" y="1376363"/>
            <a:ext cx="266700" cy="363537"/>
          </a:xfrm>
          <a:custGeom>
            <a:avLst/>
            <a:gdLst>
              <a:gd name="T0" fmla="*/ 92 w 118"/>
              <a:gd name="T1" fmla="*/ 125 h 161"/>
              <a:gd name="T2" fmla="*/ 110 w 118"/>
              <a:gd name="T3" fmla="*/ 103 h 161"/>
              <a:gd name="T4" fmla="*/ 110 w 118"/>
              <a:gd name="T5" fmla="*/ 22 h 161"/>
              <a:gd name="T6" fmla="*/ 87 w 118"/>
              <a:gd name="T7" fmla="*/ 0 h 161"/>
              <a:gd name="T8" fmla="*/ 59 w 118"/>
              <a:gd name="T9" fmla="*/ 0 h 161"/>
              <a:gd name="T10" fmla="*/ 31 w 118"/>
              <a:gd name="T11" fmla="*/ 0 h 161"/>
              <a:gd name="T12" fmla="*/ 8 w 118"/>
              <a:gd name="T13" fmla="*/ 22 h 161"/>
              <a:gd name="T14" fmla="*/ 8 w 118"/>
              <a:gd name="T15" fmla="*/ 103 h 161"/>
              <a:gd name="T16" fmla="*/ 26 w 118"/>
              <a:gd name="T17" fmla="*/ 125 h 161"/>
              <a:gd name="T18" fmla="*/ 0 w 118"/>
              <a:gd name="T19" fmla="*/ 161 h 161"/>
              <a:gd name="T20" fmla="*/ 15 w 118"/>
              <a:gd name="T21" fmla="*/ 161 h 161"/>
              <a:gd name="T22" fmla="*/ 33 w 118"/>
              <a:gd name="T23" fmla="*/ 136 h 161"/>
              <a:gd name="T24" fmla="*/ 85 w 118"/>
              <a:gd name="T25" fmla="*/ 136 h 161"/>
              <a:gd name="T26" fmla="*/ 103 w 118"/>
              <a:gd name="T27" fmla="*/ 161 h 161"/>
              <a:gd name="T28" fmla="*/ 118 w 118"/>
              <a:gd name="T29" fmla="*/ 161 h 161"/>
              <a:gd name="T30" fmla="*/ 92 w 118"/>
              <a:gd name="T31" fmla="*/ 125 h 161"/>
              <a:gd name="T32" fmla="*/ 42 w 118"/>
              <a:gd name="T33" fmla="*/ 8 h 161"/>
              <a:gd name="T34" fmla="*/ 46 w 118"/>
              <a:gd name="T35" fmla="*/ 5 h 161"/>
              <a:gd name="T36" fmla="*/ 72 w 118"/>
              <a:gd name="T37" fmla="*/ 5 h 161"/>
              <a:gd name="T38" fmla="*/ 76 w 118"/>
              <a:gd name="T39" fmla="*/ 8 h 161"/>
              <a:gd name="T40" fmla="*/ 76 w 118"/>
              <a:gd name="T41" fmla="*/ 13 h 161"/>
              <a:gd name="T42" fmla="*/ 72 w 118"/>
              <a:gd name="T43" fmla="*/ 16 h 161"/>
              <a:gd name="T44" fmla="*/ 46 w 118"/>
              <a:gd name="T45" fmla="*/ 16 h 161"/>
              <a:gd name="T46" fmla="*/ 42 w 118"/>
              <a:gd name="T47" fmla="*/ 13 h 161"/>
              <a:gd name="T48" fmla="*/ 42 w 118"/>
              <a:gd name="T49" fmla="*/ 8 h 161"/>
              <a:gd name="T50" fmla="*/ 31 w 118"/>
              <a:gd name="T51" fmla="*/ 113 h 161"/>
              <a:gd name="T52" fmla="*/ 21 w 118"/>
              <a:gd name="T53" fmla="*/ 103 h 161"/>
              <a:gd name="T54" fmla="*/ 31 w 118"/>
              <a:gd name="T55" fmla="*/ 93 h 161"/>
              <a:gd name="T56" fmla="*/ 41 w 118"/>
              <a:gd name="T57" fmla="*/ 103 h 161"/>
              <a:gd name="T58" fmla="*/ 31 w 118"/>
              <a:gd name="T59" fmla="*/ 113 h 161"/>
              <a:gd name="T60" fmla="*/ 32 w 118"/>
              <a:gd name="T61" fmla="*/ 60 h 161"/>
              <a:gd name="T62" fmla="*/ 21 w 118"/>
              <a:gd name="T63" fmla="*/ 49 h 161"/>
              <a:gd name="T64" fmla="*/ 21 w 118"/>
              <a:gd name="T65" fmla="*/ 35 h 161"/>
              <a:gd name="T66" fmla="*/ 32 w 118"/>
              <a:gd name="T67" fmla="*/ 23 h 161"/>
              <a:gd name="T68" fmla="*/ 86 w 118"/>
              <a:gd name="T69" fmla="*/ 23 h 161"/>
              <a:gd name="T70" fmla="*/ 97 w 118"/>
              <a:gd name="T71" fmla="*/ 35 h 161"/>
              <a:gd name="T72" fmla="*/ 97 w 118"/>
              <a:gd name="T73" fmla="*/ 49 h 161"/>
              <a:gd name="T74" fmla="*/ 86 w 118"/>
              <a:gd name="T75" fmla="*/ 60 h 161"/>
              <a:gd name="T76" fmla="*/ 32 w 118"/>
              <a:gd name="T77" fmla="*/ 60 h 161"/>
              <a:gd name="T78" fmla="*/ 76 w 118"/>
              <a:gd name="T79" fmla="*/ 103 h 161"/>
              <a:gd name="T80" fmla="*/ 86 w 118"/>
              <a:gd name="T81" fmla="*/ 93 h 161"/>
              <a:gd name="T82" fmla="*/ 96 w 118"/>
              <a:gd name="T83" fmla="*/ 103 h 161"/>
              <a:gd name="T84" fmla="*/ 86 w 118"/>
              <a:gd name="T85" fmla="*/ 113 h 161"/>
              <a:gd name="T86" fmla="*/ 76 w 118"/>
              <a:gd name="T87" fmla="*/ 10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" h="161">
                <a:moveTo>
                  <a:pt x="92" y="125"/>
                </a:moveTo>
                <a:cubicBezTo>
                  <a:pt x="101" y="123"/>
                  <a:pt x="110" y="114"/>
                  <a:pt x="110" y="103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10" y="11"/>
                  <a:pt x="100" y="0"/>
                  <a:pt x="87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8" y="0"/>
                  <a:pt x="8" y="11"/>
                  <a:pt x="8" y="22"/>
                </a:cubicBezTo>
                <a:cubicBezTo>
                  <a:pt x="8" y="103"/>
                  <a:pt x="8" y="103"/>
                  <a:pt x="8" y="103"/>
                </a:cubicBezTo>
                <a:cubicBezTo>
                  <a:pt x="8" y="114"/>
                  <a:pt x="17" y="123"/>
                  <a:pt x="26" y="125"/>
                </a:cubicBezTo>
                <a:cubicBezTo>
                  <a:pt x="0" y="161"/>
                  <a:pt x="0" y="161"/>
                  <a:pt x="0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18" y="161"/>
                  <a:pt x="118" y="161"/>
                  <a:pt x="118" y="161"/>
                </a:cubicBezTo>
                <a:lnTo>
                  <a:pt x="92" y="125"/>
                </a:lnTo>
                <a:close/>
                <a:moveTo>
                  <a:pt x="42" y="8"/>
                </a:moveTo>
                <a:cubicBezTo>
                  <a:pt x="42" y="6"/>
                  <a:pt x="44" y="5"/>
                  <a:pt x="46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4" y="5"/>
                  <a:pt x="76" y="6"/>
                  <a:pt x="76" y="8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4" y="16"/>
                  <a:pt x="72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6"/>
                  <a:pt x="42" y="15"/>
                  <a:pt x="42" y="13"/>
                </a:cubicBezTo>
                <a:lnTo>
                  <a:pt x="42" y="8"/>
                </a:lnTo>
                <a:close/>
                <a:moveTo>
                  <a:pt x="31" y="113"/>
                </a:moveTo>
                <a:cubicBezTo>
                  <a:pt x="26" y="113"/>
                  <a:pt x="21" y="108"/>
                  <a:pt x="21" y="103"/>
                </a:cubicBezTo>
                <a:cubicBezTo>
                  <a:pt x="21" y="97"/>
                  <a:pt x="26" y="93"/>
                  <a:pt x="31" y="93"/>
                </a:cubicBezTo>
                <a:cubicBezTo>
                  <a:pt x="37" y="93"/>
                  <a:pt x="41" y="97"/>
                  <a:pt x="41" y="103"/>
                </a:cubicBezTo>
                <a:cubicBezTo>
                  <a:pt x="41" y="108"/>
                  <a:pt x="37" y="113"/>
                  <a:pt x="31" y="113"/>
                </a:cubicBezTo>
                <a:close/>
                <a:moveTo>
                  <a:pt x="32" y="60"/>
                </a:moveTo>
                <a:cubicBezTo>
                  <a:pt x="26" y="60"/>
                  <a:pt x="21" y="56"/>
                  <a:pt x="21" y="49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29"/>
                  <a:pt x="25" y="23"/>
                  <a:pt x="32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93" y="23"/>
                  <a:pt x="97" y="29"/>
                  <a:pt x="97" y="35"/>
                </a:cubicBezTo>
                <a:cubicBezTo>
                  <a:pt x="97" y="49"/>
                  <a:pt x="97" y="49"/>
                  <a:pt x="97" y="49"/>
                </a:cubicBezTo>
                <a:cubicBezTo>
                  <a:pt x="97" y="56"/>
                  <a:pt x="92" y="60"/>
                  <a:pt x="86" y="60"/>
                </a:cubicBezTo>
                <a:lnTo>
                  <a:pt x="32" y="60"/>
                </a:lnTo>
                <a:close/>
                <a:moveTo>
                  <a:pt x="76" y="103"/>
                </a:moveTo>
                <a:cubicBezTo>
                  <a:pt x="76" y="98"/>
                  <a:pt x="81" y="93"/>
                  <a:pt x="86" y="93"/>
                </a:cubicBezTo>
                <a:cubicBezTo>
                  <a:pt x="92" y="93"/>
                  <a:pt x="96" y="98"/>
                  <a:pt x="96" y="103"/>
                </a:cubicBezTo>
                <a:cubicBezTo>
                  <a:pt x="96" y="108"/>
                  <a:pt x="92" y="113"/>
                  <a:pt x="86" y="113"/>
                </a:cubicBezTo>
                <a:cubicBezTo>
                  <a:pt x="81" y="113"/>
                  <a:pt x="76" y="108"/>
                  <a:pt x="76" y="10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77" name="Freeform 10"/>
          <p:cNvSpPr>
            <a:spLocks noEditPoints="1"/>
          </p:cNvSpPr>
          <p:nvPr/>
        </p:nvSpPr>
        <p:spPr bwMode="auto">
          <a:xfrm>
            <a:off x="2074863" y="1381125"/>
            <a:ext cx="401637" cy="284163"/>
          </a:xfrm>
          <a:custGeom>
            <a:avLst/>
            <a:gdLst>
              <a:gd name="T0" fmla="*/ 169 w 178"/>
              <a:gd name="T1" fmla="*/ 94 h 126"/>
              <a:gd name="T2" fmla="*/ 94 w 178"/>
              <a:gd name="T3" fmla="*/ 48 h 126"/>
              <a:gd name="T4" fmla="*/ 94 w 178"/>
              <a:gd name="T5" fmla="*/ 43 h 126"/>
              <a:gd name="T6" fmla="*/ 98 w 178"/>
              <a:gd name="T7" fmla="*/ 37 h 126"/>
              <a:gd name="T8" fmla="*/ 110 w 178"/>
              <a:gd name="T9" fmla="*/ 20 h 126"/>
              <a:gd name="T10" fmla="*/ 94 w 178"/>
              <a:gd name="T11" fmla="*/ 1 h 126"/>
              <a:gd name="T12" fmla="*/ 73 w 178"/>
              <a:gd name="T13" fmla="*/ 7 h 126"/>
              <a:gd name="T14" fmla="*/ 67 w 178"/>
              <a:gd name="T15" fmla="*/ 26 h 126"/>
              <a:gd name="T16" fmla="*/ 78 w 178"/>
              <a:gd name="T17" fmla="*/ 26 h 126"/>
              <a:gd name="T18" fmla="*/ 78 w 178"/>
              <a:gd name="T19" fmla="*/ 24 h 126"/>
              <a:gd name="T20" fmla="*/ 86 w 178"/>
              <a:gd name="T21" fmla="*/ 12 h 126"/>
              <a:gd name="T22" fmla="*/ 96 w 178"/>
              <a:gd name="T23" fmla="*/ 15 h 126"/>
              <a:gd name="T24" fmla="*/ 94 w 178"/>
              <a:gd name="T25" fmla="*/ 26 h 126"/>
              <a:gd name="T26" fmla="*/ 88 w 178"/>
              <a:gd name="T27" fmla="*/ 30 h 126"/>
              <a:gd name="T28" fmla="*/ 83 w 178"/>
              <a:gd name="T29" fmla="*/ 39 h 126"/>
              <a:gd name="T30" fmla="*/ 83 w 178"/>
              <a:gd name="T31" fmla="*/ 48 h 126"/>
              <a:gd name="T32" fmla="*/ 9 w 178"/>
              <a:gd name="T33" fmla="*/ 94 h 126"/>
              <a:gd name="T34" fmla="*/ 2 w 178"/>
              <a:gd name="T35" fmla="*/ 114 h 126"/>
              <a:gd name="T36" fmla="*/ 20 w 178"/>
              <a:gd name="T37" fmla="*/ 126 h 126"/>
              <a:gd name="T38" fmla="*/ 159 w 178"/>
              <a:gd name="T39" fmla="*/ 126 h 126"/>
              <a:gd name="T40" fmla="*/ 159 w 178"/>
              <a:gd name="T41" fmla="*/ 126 h 126"/>
              <a:gd name="T42" fmla="*/ 176 w 178"/>
              <a:gd name="T43" fmla="*/ 114 h 126"/>
              <a:gd name="T44" fmla="*/ 169 w 178"/>
              <a:gd name="T45" fmla="*/ 94 h 126"/>
              <a:gd name="T46" fmla="*/ 159 w 178"/>
              <a:gd name="T47" fmla="*/ 113 h 126"/>
              <a:gd name="T48" fmla="*/ 19 w 178"/>
              <a:gd name="T49" fmla="*/ 113 h 126"/>
              <a:gd name="T50" fmla="*/ 17 w 178"/>
              <a:gd name="T51" fmla="*/ 104 h 126"/>
              <a:gd name="T52" fmla="*/ 89 w 178"/>
              <a:gd name="T53" fmla="*/ 59 h 126"/>
              <a:gd name="T54" fmla="*/ 162 w 178"/>
              <a:gd name="T55" fmla="*/ 104 h 126"/>
              <a:gd name="T56" fmla="*/ 159 w 178"/>
              <a:gd name="T57" fmla="*/ 11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8" h="126">
                <a:moveTo>
                  <a:pt x="169" y="94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1"/>
                  <a:pt x="95" y="38"/>
                  <a:pt x="98" y="37"/>
                </a:cubicBezTo>
                <a:cubicBezTo>
                  <a:pt x="101" y="35"/>
                  <a:pt x="110" y="31"/>
                  <a:pt x="110" y="20"/>
                </a:cubicBezTo>
                <a:cubicBezTo>
                  <a:pt x="110" y="10"/>
                  <a:pt x="101" y="3"/>
                  <a:pt x="94" y="1"/>
                </a:cubicBezTo>
                <a:cubicBezTo>
                  <a:pt x="86" y="0"/>
                  <a:pt x="78" y="1"/>
                  <a:pt x="73" y="7"/>
                </a:cubicBezTo>
                <a:cubicBezTo>
                  <a:pt x="68" y="12"/>
                  <a:pt x="67" y="17"/>
                  <a:pt x="67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19"/>
                  <a:pt x="78" y="14"/>
                  <a:pt x="86" y="12"/>
                </a:cubicBezTo>
                <a:cubicBezTo>
                  <a:pt x="90" y="11"/>
                  <a:pt x="94" y="12"/>
                  <a:pt x="96" y="15"/>
                </a:cubicBezTo>
                <a:cubicBezTo>
                  <a:pt x="98" y="17"/>
                  <a:pt x="98" y="23"/>
                  <a:pt x="94" y="26"/>
                </a:cubicBezTo>
                <a:cubicBezTo>
                  <a:pt x="88" y="30"/>
                  <a:pt x="88" y="30"/>
                  <a:pt x="88" y="30"/>
                </a:cubicBezTo>
                <a:cubicBezTo>
                  <a:pt x="84" y="32"/>
                  <a:pt x="83" y="35"/>
                  <a:pt x="83" y="39"/>
                </a:cubicBezTo>
                <a:cubicBezTo>
                  <a:pt x="83" y="48"/>
                  <a:pt x="83" y="48"/>
                  <a:pt x="83" y="48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99"/>
                  <a:pt x="0" y="108"/>
                  <a:pt x="2" y="114"/>
                </a:cubicBezTo>
                <a:cubicBezTo>
                  <a:pt x="4" y="119"/>
                  <a:pt x="9" y="126"/>
                  <a:pt x="20" y="126"/>
                </a:cubicBezTo>
                <a:cubicBezTo>
                  <a:pt x="32" y="126"/>
                  <a:pt x="159" y="126"/>
                  <a:pt x="159" y="126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9" y="126"/>
                  <a:pt x="175" y="119"/>
                  <a:pt x="176" y="114"/>
                </a:cubicBezTo>
                <a:cubicBezTo>
                  <a:pt x="178" y="108"/>
                  <a:pt x="176" y="99"/>
                  <a:pt x="169" y="94"/>
                </a:cubicBezTo>
                <a:close/>
                <a:moveTo>
                  <a:pt x="159" y="113"/>
                </a:moveTo>
                <a:cubicBezTo>
                  <a:pt x="19" y="113"/>
                  <a:pt x="19" y="113"/>
                  <a:pt x="19" y="113"/>
                </a:cubicBezTo>
                <a:cubicBezTo>
                  <a:pt x="15" y="113"/>
                  <a:pt x="12" y="107"/>
                  <a:pt x="17" y="104"/>
                </a:cubicBezTo>
                <a:cubicBezTo>
                  <a:pt x="89" y="59"/>
                  <a:pt x="89" y="59"/>
                  <a:pt x="89" y="59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66" y="107"/>
                  <a:pt x="164" y="113"/>
                  <a:pt x="159" y="1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78" name="Freeform 11"/>
          <p:cNvSpPr>
            <a:spLocks noEditPoints="1"/>
          </p:cNvSpPr>
          <p:nvPr/>
        </p:nvSpPr>
        <p:spPr bwMode="auto">
          <a:xfrm>
            <a:off x="2760663" y="1350963"/>
            <a:ext cx="293687" cy="368300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79" name="Oval 12"/>
          <p:cNvSpPr>
            <a:spLocks noChangeArrowheads="1"/>
          </p:cNvSpPr>
          <p:nvPr/>
        </p:nvSpPr>
        <p:spPr bwMode="auto">
          <a:xfrm>
            <a:off x="3495675" y="1333500"/>
            <a:ext cx="68263" cy="65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0" name="Line 13"/>
          <p:cNvSpPr>
            <a:spLocks noChangeShapeType="1"/>
          </p:cNvSpPr>
          <p:nvPr/>
        </p:nvSpPr>
        <p:spPr bwMode="auto">
          <a:xfrm>
            <a:off x="3530600" y="136525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1" name="Line 14"/>
          <p:cNvSpPr>
            <a:spLocks noChangeShapeType="1"/>
          </p:cNvSpPr>
          <p:nvPr/>
        </p:nvSpPr>
        <p:spPr bwMode="auto">
          <a:xfrm>
            <a:off x="3530600" y="1365250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2" name="Freeform 15"/>
          <p:cNvSpPr/>
          <p:nvPr/>
        </p:nvSpPr>
        <p:spPr bwMode="auto">
          <a:xfrm>
            <a:off x="3451225" y="1406525"/>
            <a:ext cx="157163" cy="331788"/>
          </a:xfrm>
          <a:custGeom>
            <a:avLst/>
            <a:gdLst>
              <a:gd name="T0" fmla="*/ 51 w 70"/>
              <a:gd name="T1" fmla="*/ 0 h 147"/>
              <a:gd name="T2" fmla="*/ 35 w 70"/>
              <a:gd name="T3" fmla="*/ 0 h 147"/>
              <a:gd name="T4" fmla="*/ 19 w 70"/>
              <a:gd name="T5" fmla="*/ 0 h 147"/>
              <a:gd name="T6" fmla="*/ 0 w 70"/>
              <a:gd name="T7" fmla="*/ 19 h 147"/>
              <a:gd name="T8" fmla="*/ 0 w 70"/>
              <a:gd name="T9" fmla="*/ 64 h 147"/>
              <a:gd name="T10" fmla="*/ 12 w 70"/>
              <a:gd name="T11" fmla="*/ 64 h 147"/>
              <a:gd name="T12" fmla="*/ 13 w 70"/>
              <a:gd name="T13" fmla="*/ 23 h 147"/>
              <a:gd name="T14" fmla="*/ 16 w 70"/>
              <a:gd name="T15" fmla="*/ 23 h 147"/>
              <a:gd name="T16" fmla="*/ 16 w 70"/>
              <a:gd name="T17" fmla="*/ 136 h 147"/>
              <a:gd name="T18" fmla="*/ 32 w 70"/>
              <a:gd name="T19" fmla="*/ 136 h 147"/>
              <a:gd name="T20" fmla="*/ 33 w 70"/>
              <a:gd name="T21" fmla="*/ 70 h 147"/>
              <a:gd name="T22" fmla="*/ 37 w 70"/>
              <a:gd name="T23" fmla="*/ 70 h 147"/>
              <a:gd name="T24" fmla="*/ 38 w 70"/>
              <a:gd name="T25" fmla="*/ 136 h 147"/>
              <a:gd name="T26" fmla="*/ 54 w 70"/>
              <a:gd name="T27" fmla="*/ 136 h 147"/>
              <a:gd name="T28" fmla="*/ 54 w 70"/>
              <a:gd name="T29" fmla="*/ 23 h 147"/>
              <a:gd name="T30" fmla="*/ 57 w 70"/>
              <a:gd name="T31" fmla="*/ 23 h 147"/>
              <a:gd name="T32" fmla="*/ 58 w 70"/>
              <a:gd name="T33" fmla="*/ 64 h 147"/>
              <a:gd name="T34" fmla="*/ 70 w 70"/>
              <a:gd name="T35" fmla="*/ 64 h 147"/>
              <a:gd name="T36" fmla="*/ 70 w 70"/>
              <a:gd name="T37" fmla="*/ 19 h 147"/>
              <a:gd name="T38" fmla="*/ 51 w 70"/>
              <a:gd name="T3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0" h="147">
                <a:moveTo>
                  <a:pt x="51" y="0"/>
                </a:move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5" y="0"/>
                  <a:pt x="0" y="4"/>
                  <a:pt x="0" y="19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3"/>
                  <a:pt x="12" y="73"/>
                  <a:pt x="12" y="64"/>
                </a:cubicBezTo>
                <a:cubicBezTo>
                  <a:pt x="13" y="23"/>
                  <a:pt x="13" y="23"/>
                  <a:pt x="13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7"/>
                  <a:pt x="32" y="147"/>
                  <a:pt x="32" y="136"/>
                </a:cubicBezTo>
                <a:cubicBezTo>
                  <a:pt x="33" y="70"/>
                  <a:pt x="33" y="70"/>
                  <a:pt x="33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47"/>
                  <a:pt x="54" y="147"/>
                  <a:pt x="54" y="136"/>
                </a:cubicBezTo>
                <a:cubicBezTo>
                  <a:pt x="54" y="23"/>
                  <a:pt x="54" y="23"/>
                  <a:pt x="54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3"/>
                  <a:pt x="70" y="73"/>
                  <a:pt x="70" y="64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4"/>
                  <a:pt x="65" y="0"/>
                  <a:pt x="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3" name="Oval 16"/>
          <p:cNvSpPr>
            <a:spLocks noChangeArrowheads="1"/>
          </p:cNvSpPr>
          <p:nvPr/>
        </p:nvSpPr>
        <p:spPr bwMode="auto">
          <a:xfrm>
            <a:off x="4117975" y="1343025"/>
            <a:ext cx="68263" cy="65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4" name="Line 17"/>
          <p:cNvSpPr>
            <a:spLocks noChangeShapeType="1"/>
          </p:cNvSpPr>
          <p:nvPr/>
        </p:nvSpPr>
        <p:spPr bwMode="auto">
          <a:xfrm>
            <a:off x="4152900" y="1374775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5" name="Line 18"/>
          <p:cNvSpPr>
            <a:spLocks noChangeShapeType="1"/>
          </p:cNvSpPr>
          <p:nvPr/>
        </p:nvSpPr>
        <p:spPr bwMode="auto">
          <a:xfrm>
            <a:off x="4152900" y="1374775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6" name="Freeform 19"/>
          <p:cNvSpPr/>
          <p:nvPr/>
        </p:nvSpPr>
        <p:spPr bwMode="auto">
          <a:xfrm>
            <a:off x="4057650" y="1414463"/>
            <a:ext cx="188913" cy="331787"/>
          </a:xfrm>
          <a:custGeom>
            <a:avLst/>
            <a:gdLst>
              <a:gd name="T0" fmla="*/ 82 w 84"/>
              <a:gd name="T1" fmla="*/ 54 h 147"/>
              <a:gd name="T2" fmla="*/ 69 w 84"/>
              <a:gd name="T3" fmla="*/ 13 h 147"/>
              <a:gd name="T4" fmla="*/ 49 w 84"/>
              <a:gd name="T5" fmla="*/ 0 h 147"/>
              <a:gd name="T6" fmla="*/ 35 w 84"/>
              <a:gd name="T7" fmla="*/ 0 h 147"/>
              <a:gd name="T8" fmla="*/ 15 w 84"/>
              <a:gd name="T9" fmla="*/ 13 h 147"/>
              <a:gd name="T10" fmla="*/ 2 w 84"/>
              <a:gd name="T11" fmla="*/ 54 h 147"/>
              <a:gd name="T12" fmla="*/ 13 w 84"/>
              <a:gd name="T13" fmla="*/ 58 h 147"/>
              <a:gd name="T14" fmla="*/ 26 w 84"/>
              <a:gd name="T15" fmla="*/ 20 h 147"/>
              <a:gd name="T16" fmla="*/ 27 w 84"/>
              <a:gd name="T17" fmla="*/ 20 h 147"/>
              <a:gd name="T18" fmla="*/ 9 w 84"/>
              <a:gd name="T19" fmla="*/ 91 h 147"/>
              <a:gd name="T20" fmla="*/ 11 w 84"/>
              <a:gd name="T21" fmla="*/ 93 h 147"/>
              <a:gd name="T22" fmla="*/ 26 w 84"/>
              <a:gd name="T23" fmla="*/ 93 h 147"/>
              <a:gd name="T24" fmla="*/ 26 w 84"/>
              <a:gd name="T25" fmla="*/ 137 h 147"/>
              <a:gd name="T26" fmla="*/ 39 w 84"/>
              <a:gd name="T27" fmla="*/ 137 h 147"/>
              <a:gd name="T28" fmla="*/ 39 w 84"/>
              <a:gd name="T29" fmla="*/ 93 h 147"/>
              <a:gd name="T30" fmla="*/ 45 w 84"/>
              <a:gd name="T31" fmla="*/ 93 h 147"/>
              <a:gd name="T32" fmla="*/ 45 w 84"/>
              <a:gd name="T33" fmla="*/ 137 h 147"/>
              <a:gd name="T34" fmla="*/ 58 w 84"/>
              <a:gd name="T35" fmla="*/ 137 h 147"/>
              <a:gd name="T36" fmla="*/ 58 w 84"/>
              <a:gd name="T37" fmla="*/ 93 h 147"/>
              <a:gd name="T38" fmla="*/ 73 w 84"/>
              <a:gd name="T39" fmla="*/ 93 h 147"/>
              <a:gd name="T40" fmla="*/ 75 w 84"/>
              <a:gd name="T41" fmla="*/ 91 h 147"/>
              <a:gd name="T42" fmla="*/ 57 w 84"/>
              <a:gd name="T43" fmla="*/ 20 h 147"/>
              <a:gd name="T44" fmla="*/ 58 w 84"/>
              <a:gd name="T45" fmla="*/ 20 h 147"/>
              <a:gd name="T46" fmla="*/ 71 w 84"/>
              <a:gd name="T47" fmla="*/ 58 h 147"/>
              <a:gd name="T48" fmla="*/ 82 w 84"/>
              <a:gd name="T49" fmla="*/ 5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4" h="147">
                <a:moveTo>
                  <a:pt x="82" y="54"/>
                </a:moveTo>
                <a:cubicBezTo>
                  <a:pt x="69" y="13"/>
                  <a:pt x="69" y="13"/>
                  <a:pt x="69" y="13"/>
                </a:cubicBezTo>
                <a:cubicBezTo>
                  <a:pt x="67" y="6"/>
                  <a:pt x="59" y="0"/>
                  <a:pt x="4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5" y="0"/>
                  <a:pt x="17" y="6"/>
                  <a:pt x="15" y="13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63"/>
                  <a:pt x="10" y="67"/>
                  <a:pt x="13" y="58"/>
                </a:cubicBezTo>
                <a:cubicBezTo>
                  <a:pt x="26" y="20"/>
                  <a:pt x="26" y="20"/>
                  <a:pt x="26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10" y="88"/>
                  <a:pt x="9" y="91"/>
                </a:cubicBezTo>
                <a:cubicBezTo>
                  <a:pt x="9" y="92"/>
                  <a:pt x="9" y="93"/>
                  <a:pt x="11" y="93"/>
                </a:cubicBezTo>
                <a:cubicBezTo>
                  <a:pt x="12" y="93"/>
                  <a:pt x="26" y="93"/>
                  <a:pt x="26" y="93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47"/>
                  <a:pt x="39" y="147"/>
                  <a:pt x="39" y="137"/>
                </a:cubicBezTo>
                <a:cubicBezTo>
                  <a:pt x="39" y="93"/>
                  <a:pt x="39" y="93"/>
                  <a:pt x="39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137"/>
                  <a:pt x="45" y="137"/>
                  <a:pt x="45" y="137"/>
                </a:cubicBezTo>
                <a:cubicBezTo>
                  <a:pt x="45" y="147"/>
                  <a:pt x="58" y="147"/>
                  <a:pt x="58" y="137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72" y="93"/>
                  <a:pt x="73" y="93"/>
                </a:cubicBezTo>
                <a:cubicBezTo>
                  <a:pt x="75" y="93"/>
                  <a:pt x="75" y="92"/>
                  <a:pt x="75" y="91"/>
                </a:cubicBezTo>
                <a:cubicBezTo>
                  <a:pt x="74" y="88"/>
                  <a:pt x="57" y="20"/>
                  <a:pt x="57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71" y="58"/>
                  <a:pt x="71" y="58"/>
                  <a:pt x="71" y="58"/>
                </a:cubicBezTo>
                <a:cubicBezTo>
                  <a:pt x="74" y="67"/>
                  <a:pt x="84" y="63"/>
                  <a:pt x="82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7" name="Freeform 20"/>
          <p:cNvSpPr>
            <a:spLocks noEditPoints="1"/>
          </p:cNvSpPr>
          <p:nvPr/>
        </p:nvSpPr>
        <p:spPr bwMode="auto">
          <a:xfrm>
            <a:off x="4584700" y="1370013"/>
            <a:ext cx="361950" cy="333375"/>
          </a:xfrm>
          <a:custGeom>
            <a:avLst/>
            <a:gdLst>
              <a:gd name="T0" fmla="*/ 146 w 160"/>
              <a:gd name="T1" fmla="*/ 60 h 148"/>
              <a:gd name="T2" fmla="*/ 133 w 160"/>
              <a:gd name="T3" fmla="*/ 26 h 148"/>
              <a:gd name="T4" fmla="*/ 115 w 160"/>
              <a:gd name="T5" fmla="*/ 14 h 148"/>
              <a:gd name="T6" fmla="*/ 96 w 160"/>
              <a:gd name="T7" fmla="*/ 14 h 148"/>
              <a:gd name="T8" fmla="*/ 87 w 160"/>
              <a:gd name="T9" fmla="*/ 0 h 148"/>
              <a:gd name="T10" fmla="*/ 73 w 160"/>
              <a:gd name="T11" fmla="*/ 0 h 148"/>
              <a:gd name="T12" fmla="*/ 64 w 160"/>
              <a:gd name="T13" fmla="*/ 14 h 148"/>
              <a:gd name="T14" fmla="*/ 45 w 160"/>
              <a:gd name="T15" fmla="*/ 14 h 148"/>
              <a:gd name="T16" fmla="*/ 27 w 160"/>
              <a:gd name="T17" fmla="*/ 26 h 148"/>
              <a:gd name="T18" fmla="*/ 14 w 160"/>
              <a:gd name="T19" fmla="*/ 60 h 148"/>
              <a:gd name="T20" fmla="*/ 0 w 160"/>
              <a:gd name="T21" fmla="*/ 78 h 148"/>
              <a:gd name="T22" fmla="*/ 0 w 160"/>
              <a:gd name="T23" fmla="*/ 121 h 148"/>
              <a:gd name="T24" fmla="*/ 15 w 160"/>
              <a:gd name="T25" fmla="*/ 121 h 148"/>
              <a:gd name="T26" fmla="*/ 15 w 160"/>
              <a:gd name="T27" fmla="*/ 131 h 148"/>
              <a:gd name="T28" fmla="*/ 35 w 160"/>
              <a:gd name="T29" fmla="*/ 131 h 148"/>
              <a:gd name="T30" fmla="*/ 35 w 160"/>
              <a:gd name="T31" fmla="*/ 121 h 148"/>
              <a:gd name="T32" fmla="*/ 125 w 160"/>
              <a:gd name="T33" fmla="*/ 121 h 148"/>
              <a:gd name="T34" fmla="*/ 125 w 160"/>
              <a:gd name="T35" fmla="*/ 131 h 148"/>
              <a:gd name="T36" fmla="*/ 145 w 160"/>
              <a:gd name="T37" fmla="*/ 131 h 148"/>
              <a:gd name="T38" fmla="*/ 145 w 160"/>
              <a:gd name="T39" fmla="*/ 121 h 148"/>
              <a:gd name="T40" fmla="*/ 160 w 160"/>
              <a:gd name="T41" fmla="*/ 121 h 148"/>
              <a:gd name="T42" fmla="*/ 160 w 160"/>
              <a:gd name="T43" fmla="*/ 78 h 148"/>
              <a:gd name="T44" fmla="*/ 146 w 160"/>
              <a:gd name="T45" fmla="*/ 60 h 148"/>
              <a:gd name="T46" fmla="*/ 32 w 160"/>
              <a:gd name="T47" fmla="*/ 95 h 148"/>
              <a:gd name="T48" fmla="*/ 21 w 160"/>
              <a:gd name="T49" fmla="*/ 83 h 148"/>
              <a:gd name="T50" fmla="*/ 32 w 160"/>
              <a:gd name="T51" fmla="*/ 72 h 148"/>
              <a:gd name="T52" fmla="*/ 43 w 160"/>
              <a:gd name="T53" fmla="*/ 83 h 148"/>
              <a:gd name="T54" fmla="*/ 32 w 160"/>
              <a:gd name="T55" fmla="*/ 95 h 148"/>
              <a:gd name="T56" fmla="*/ 28 w 160"/>
              <a:gd name="T57" fmla="*/ 59 h 148"/>
              <a:gd name="T58" fmla="*/ 38 w 160"/>
              <a:gd name="T59" fmla="*/ 33 h 148"/>
              <a:gd name="T60" fmla="*/ 45 w 160"/>
              <a:gd name="T61" fmla="*/ 26 h 148"/>
              <a:gd name="T62" fmla="*/ 115 w 160"/>
              <a:gd name="T63" fmla="*/ 26 h 148"/>
              <a:gd name="T64" fmla="*/ 122 w 160"/>
              <a:gd name="T65" fmla="*/ 33 h 148"/>
              <a:gd name="T66" fmla="*/ 132 w 160"/>
              <a:gd name="T67" fmla="*/ 59 h 148"/>
              <a:gd name="T68" fmla="*/ 28 w 160"/>
              <a:gd name="T69" fmla="*/ 59 h 148"/>
              <a:gd name="T70" fmla="*/ 128 w 160"/>
              <a:gd name="T71" fmla="*/ 95 h 148"/>
              <a:gd name="T72" fmla="*/ 117 w 160"/>
              <a:gd name="T73" fmla="*/ 83 h 148"/>
              <a:gd name="T74" fmla="*/ 128 w 160"/>
              <a:gd name="T75" fmla="*/ 72 h 148"/>
              <a:gd name="T76" fmla="*/ 139 w 160"/>
              <a:gd name="T77" fmla="*/ 83 h 148"/>
              <a:gd name="T78" fmla="*/ 128 w 160"/>
              <a:gd name="T79" fmla="*/ 9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148">
                <a:moveTo>
                  <a:pt x="146" y="60"/>
                </a:moveTo>
                <a:cubicBezTo>
                  <a:pt x="133" y="26"/>
                  <a:pt x="133" y="26"/>
                  <a:pt x="133" y="26"/>
                </a:cubicBezTo>
                <a:cubicBezTo>
                  <a:pt x="130" y="20"/>
                  <a:pt x="125" y="14"/>
                  <a:pt x="115" y="14"/>
                </a:cubicBezTo>
                <a:cubicBezTo>
                  <a:pt x="96" y="14"/>
                  <a:pt x="96" y="14"/>
                  <a:pt x="96" y="14"/>
                </a:cubicBezTo>
                <a:cubicBezTo>
                  <a:pt x="96" y="14"/>
                  <a:pt x="90" y="0"/>
                  <a:pt x="87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0" y="0"/>
                  <a:pt x="64" y="14"/>
                  <a:pt x="64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35" y="14"/>
                  <a:pt x="30" y="20"/>
                  <a:pt x="27" y="26"/>
                </a:cubicBezTo>
                <a:cubicBezTo>
                  <a:pt x="14" y="60"/>
                  <a:pt x="14" y="60"/>
                  <a:pt x="14" y="60"/>
                </a:cubicBezTo>
                <a:cubicBezTo>
                  <a:pt x="9" y="60"/>
                  <a:pt x="0" y="66"/>
                  <a:pt x="0" y="78"/>
                </a:cubicBezTo>
                <a:cubicBezTo>
                  <a:pt x="0" y="121"/>
                  <a:pt x="0" y="121"/>
                  <a:pt x="0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5" y="148"/>
                  <a:pt x="35" y="148"/>
                  <a:pt x="35" y="13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125" y="121"/>
                  <a:pt x="125" y="121"/>
                  <a:pt x="125" y="121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5" y="148"/>
                  <a:pt x="145" y="148"/>
                  <a:pt x="145" y="131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0" y="66"/>
                  <a:pt x="151" y="60"/>
                  <a:pt x="146" y="60"/>
                </a:cubicBezTo>
                <a:close/>
                <a:moveTo>
                  <a:pt x="32" y="95"/>
                </a:moveTo>
                <a:cubicBezTo>
                  <a:pt x="26" y="95"/>
                  <a:pt x="21" y="90"/>
                  <a:pt x="21" y="83"/>
                </a:cubicBezTo>
                <a:cubicBezTo>
                  <a:pt x="21" y="77"/>
                  <a:pt x="26" y="72"/>
                  <a:pt x="32" y="72"/>
                </a:cubicBezTo>
                <a:cubicBezTo>
                  <a:pt x="38" y="72"/>
                  <a:pt x="43" y="77"/>
                  <a:pt x="43" y="83"/>
                </a:cubicBezTo>
                <a:cubicBezTo>
                  <a:pt x="43" y="90"/>
                  <a:pt x="38" y="95"/>
                  <a:pt x="32" y="95"/>
                </a:cubicBezTo>
                <a:close/>
                <a:moveTo>
                  <a:pt x="28" y="59"/>
                </a:moveTo>
                <a:cubicBezTo>
                  <a:pt x="38" y="33"/>
                  <a:pt x="38" y="33"/>
                  <a:pt x="38" y="33"/>
                </a:cubicBezTo>
                <a:cubicBezTo>
                  <a:pt x="39" y="29"/>
                  <a:pt x="41" y="26"/>
                  <a:pt x="4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9" y="26"/>
                  <a:pt x="121" y="29"/>
                  <a:pt x="122" y="33"/>
                </a:cubicBezTo>
                <a:cubicBezTo>
                  <a:pt x="132" y="59"/>
                  <a:pt x="132" y="59"/>
                  <a:pt x="132" y="59"/>
                </a:cubicBezTo>
                <a:lnTo>
                  <a:pt x="28" y="59"/>
                </a:lnTo>
                <a:close/>
                <a:moveTo>
                  <a:pt x="128" y="95"/>
                </a:moveTo>
                <a:cubicBezTo>
                  <a:pt x="122" y="95"/>
                  <a:pt x="117" y="90"/>
                  <a:pt x="117" y="83"/>
                </a:cubicBezTo>
                <a:cubicBezTo>
                  <a:pt x="117" y="77"/>
                  <a:pt x="122" y="72"/>
                  <a:pt x="128" y="72"/>
                </a:cubicBezTo>
                <a:cubicBezTo>
                  <a:pt x="134" y="72"/>
                  <a:pt x="139" y="77"/>
                  <a:pt x="139" y="83"/>
                </a:cubicBezTo>
                <a:cubicBezTo>
                  <a:pt x="139" y="90"/>
                  <a:pt x="134" y="95"/>
                  <a:pt x="128" y="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8" name="Freeform 21"/>
          <p:cNvSpPr/>
          <p:nvPr/>
        </p:nvSpPr>
        <p:spPr bwMode="auto">
          <a:xfrm>
            <a:off x="5430838" y="1577975"/>
            <a:ext cx="153987" cy="136525"/>
          </a:xfrm>
          <a:custGeom>
            <a:avLst/>
            <a:gdLst>
              <a:gd name="T0" fmla="*/ 18 w 68"/>
              <a:gd name="T1" fmla="*/ 13 h 61"/>
              <a:gd name="T2" fmla="*/ 18 w 68"/>
              <a:gd name="T3" fmla="*/ 0 h 61"/>
              <a:gd name="T4" fmla="*/ 0 w 68"/>
              <a:gd name="T5" fmla="*/ 31 h 61"/>
              <a:gd name="T6" fmla="*/ 18 w 68"/>
              <a:gd name="T7" fmla="*/ 61 h 61"/>
              <a:gd name="T8" fmla="*/ 18 w 68"/>
              <a:gd name="T9" fmla="*/ 48 h 61"/>
              <a:gd name="T10" fmla="*/ 36 w 68"/>
              <a:gd name="T11" fmla="*/ 48 h 61"/>
              <a:gd name="T12" fmla="*/ 46 w 68"/>
              <a:gd name="T13" fmla="*/ 42 h 61"/>
              <a:gd name="T14" fmla="*/ 68 w 68"/>
              <a:gd name="T15" fmla="*/ 4 h 61"/>
              <a:gd name="T16" fmla="*/ 53 w 68"/>
              <a:gd name="T17" fmla="*/ 13 h 61"/>
              <a:gd name="T18" fmla="*/ 18 w 68"/>
              <a:gd name="T19" fmla="*/ 1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1">
                <a:moveTo>
                  <a:pt x="18" y="13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0" y="22"/>
                  <a:pt x="0" y="31"/>
                </a:cubicBezTo>
                <a:cubicBezTo>
                  <a:pt x="0" y="39"/>
                  <a:pt x="18" y="61"/>
                  <a:pt x="18" y="61"/>
                </a:cubicBezTo>
                <a:cubicBezTo>
                  <a:pt x="18" y="48"/>
                  <a:pt x="18" y="48"/>
                  <a:pt x="18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0" y="48"/>
                  <a:pt x="44" y="46"/>
                  <a:pt x="46" y="42"/>
                </a:cubicBezTo>
                <a:cubicBezTo>
                  <a:pt x="68" y="4"/>
                  <a:pt x="68" y="4"/>
                  <a:pt x="68" y="4"/>
                </a:cubicBezTo>
                <a:cubicBezTo>
                  <a:pt x="65" y="10"/>
                  <a:pt x="59" y="13"/>
                  <a:pt x="53" y="13"/>
                </a:cubicBezTo>
                <a:cubicBezTo>
                  <a:pt x="18" y="13"/>
                  <a:pt x="18" y="13"/>
                  <a:pt x="18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89" name="Freeform 22"/>
          <p:cNvSpPr/>
          <p:nvPr/>
        </p:nvSpPr>
        <p:spPr bwMode="auto">
          <a:xfrm>
            <a:off x="5413375" y="1392238"/>
            <a:ext cx="120650" cy="106362"/>
          </a:xfrm>
          <a:custGeom>
            <a:avLst/>
            <a:gdLst>
              <a:gd name="T0" fmla="*/ 36 w 54"/>
              <a:gd name="T1" fmla="*/ 7 h 47"/>
              <a:gd name="T2" fmla="*/ 24 w 54"/>
              <a:gd name="T3" fmla="*/ 0 h 47"/>
              <a:gd name="T4" fmla="*/ 12 w 54"/>
              <a:gd name="T5" fmla="*/ 7 h 47"/>
              <a:gd name="T6" fmla="*/ 4 w 54"/>
              <a:gd name="T7" fmla="*/ 22 h 47"/>
              <a:gd name="T8" fmla="*/ 12 w 54"/>
              <a:gd name="T9" fmla="*/ 36 h 47"/>
              <a:gd name="T10" fmla="*/ 0 w 54"/>
              <a:gd name="T11" fmla="*/ 42 h 47"/>
              <a:gd name="T12" fmla="*/ 36 w 54"/>
              <a:gd name="T13" fmla="*/ 42 h 47"/>
              <a:gd name="T14" fmla="*/ 54 w 54"/>
              <a:gd name="T15" fmla="*/ 12 h 47"/>
              <a:gd name="T16" fmla="*/ 42 w 54"/>
              <a:gd name="T17" fmla="*/ 18 h 47"/>
              <a:gd name="T18" fmla="*/ 36 w 54"/>
              <a:gd name="T1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7">
                <a:moveTo>
                  <a:pt x="36" y="7"/>
                </a:moveTo>
                <a:cubicBezTo>
                  <a:pt x="33" y="3"/>
                  <a:pt x="29" y="0"/>
                  <a:pt x="24" y="0"/>
                </a:cubicBezTo>
                <a:cubicBezTo>
                  <a:pt x="19" y="0"/>
                  <a:pt x="14" y="3"/>
                  <a:pt x="12" y="7"/>
                </a:cubicBezTo>
                <a:cubicBezTo>
                  <a:pt x="12" y="7"/>
                  <a:pt x="8" y="14"/>
                  <a:pt x="4" y="22"/>
                </a:cubicBezTo>
                <a:cubicBezTo>
                  <a:pt x="12" y="36"/>
                  <a:pt x="12" y="36"/>
                  <a:pt x="12" y="36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28" y="47"/>
                  <a:pt x="36" y="42"/>
                </a:cubicBezTo>
                <a:cubicBezTo>
                  <a:pt x="44" y="38"/>
                  <a:pt x="54" y="12"/>
                  <a:pt x="54" y="12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8"/>
                  <a:pt x="38" y="10"/>
                  <a:pt x="36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0" name="Freeform 23"/>
          <p:cNvSpPr/>
          <p:nvPr/>
        </p:nvSpPr>
        <p:spPr bwMode="auto">
          <a:xfrm>
            <a:off x="5473700" y="1489075"/>
            <a:ext cx="111125" cy="107950"/>
          </a:xfrm>
          <a:custGeom>
            <a:avLst/>
            <a:gdLst>
              <a:gd name="T0" fmla="*/ 46 w 49"/>
              <a:gd name="T1" fmla="*/ 41 h 48"/>
              <a:gd name="T2" fmla="*/ 46 w 49"/>
              <a:gd name="T3" fmla="*/ 27 h 48"/>
              <a:gd name="T4" fmla="*/ 31 w 49"/>
              <a:gd name="T5" fmla="*/ 0 h 48"/>
              <a:gd name="T6" fmla="*/ 0 w 49"/>
              <a:gd name="T7" fmla="*/ 18 h 48"/>
              <a:gd name="T8" fmla="*/ 18 w 49"/>
              <a:gd name="T9" fmla="*/ 48 h 48"/>
              <a:gd name="T10" fmla="*/ 34 w 49"/>
              <a:gd name="T11" fmla="*/ 48 h 48"/>
              <a:gd name="T12" fmla="*/ 46 w 49"/>
              <a:gd name="T13" fmla="*/ 4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48">
                <a:moveTo>
                  <a:pt x="46" y="41"/>
                </a:moveTo>
                <a:cubicBezTo>
                  <a:pt x="49" y="37"/>
                  <a:pt x="49" y="32"/>
                  <a:pt x="46" y="27"/>
                </a:cubicBezTo>
                <a:cubicBezTo>
                  <a:pt x="46" y="27"/>
                  <a:pt x="37" y="12"/>
                  <a:pt x="3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48"/>
                  <a:pt x="18" y="48"/>
                  <a:pt x="18" y="48"/>
                </a:cubicBezTo>
                <a:cubicBezTo>
                  <a:pt x="26" y="48"/>
                  <a:pt x="34" y="48"/>
                  <a:pt x="34" y="48"/>
                </a:cubicBezTo>
                <a:cubicBezTo>
                  <a:pt x="39" y="48"/>
                  <a:pt x="44" y="46"/>
                  <a:pt x="46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1" name="Freeform 24"/>
          <p:cNvSpPr/>
          <p:nvPr/>
        </p:nvSpPr>
        <p:spPr bwMode="auto">
          <a:xfrm>
            <a:off x="5246688" y="1503363"/>
            <a:ext cx="119062" cy="171450"/>
          </a:xfrm>
          <a:custGeom>
            <a:avLst/>
            <a:gdLst>
              <a:gd name="T0" fmla="*/ 42 w 53"/>
              <a:gd name="T1" fmla="*/ 28 h 76"/>
              <a:gd name="T2" fmla="*/ 53 w 53"/>
              <a:gd name="T3" fmla="*/ 35 h 76"/>
              <a:gd name="T4" fmla="*/ 35 w 53"/>
              <a:gd name="T5" fmla="*/ 4 h 76"/>
              <a:gd name="T6" fmla="*/ 0 w 53"/>
              <a:gd name="T7" fmla="*/ 4 h 76"/>
              <a:gd name="T8" fmla="*/ 11 w 53"/>
              <a:gd name="T9" fmla="*/ 11 h 76"/>
              <a:gd name="T10" fmla="*/ 2 w 53"/>
              <a:gd name="T11" fmla="*/ 26 h 76"/>
              <a:gd name="T12" fmla="*/ 2 w 53"/>
              <a:gd name="T13" fmla="*/ 38 h 76"/>
              <a:gd name="T14" fmla="*/ 24 w 53"/>
              <a:gd name="T15" fmla="*/ 76 h 76"/>
              <a:gd name="T16" fmla="*/ 24 w 53"/>
              <a:gd name="T17" fmla="*/ 58 h 76"/>
              <a:gd name="T18" fmla="*/ 42 w 53"/>
              <a:gd name="T19" fmla="*/ 2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76">
                <a:moveTo>
                  <a:pt x="42" y="28"/>
                </a:moveTo>
                <a:cubicBezTo>
                  <a:pt x="53" y="35"/>
                  <a:pt x="53" y="35"/>
                  <a:pt x="53" y="35"/>
                </a:cubicBezTo>
                <a:cubicBezTo>
                  <a:pt x="53" y="35"/>
                  <a:pt x="43" y="9"/>
                  <a:pt x="35" y="4"/>
                </a:cubicBezTo>
                <a:cubicBezTo>
                  <a:pt x="28" y="0"/>
                  <a:pt x="0" y="4"/>
                  <a:pt x="0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30"/>
                  <a:pt x="0" y="34"/>
                  <a:pt x="2" y="38"/>
                </a:cubicBezTo>
                <a:cubicBezTo>
                  <a:pt x="24" y="76"/>
                  <a:pt x="24" y="76"/>
                  <a:pt x="24" y="76"/>
                </a:cubicBezTo>
                <a:cubicBezTo>
                  <a:pt x="21" y="71"/>
                  <a:pt x="21" y="64"/>
                  <a:pt x="24" y="58"/>
                </a:cubicBezTo>
                <a:lnTo>
                  <a:pt x="42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2" name="Freeform 25"/>
          <p:cNvSpPr/>
          <p:nvPr/>
        </p:nvSpPr>
        <p:spPr bwMode="auto">
          <a:xfrm>
            <a:off x="5302250" y="1606550"/>
            <a:ext cx="104775" cy="80963"/>
          </a:xfrm>
          <a:custGeom>
            <a:avLst/>
            <a:gdLst>
              <a:gd name="T0" fmla="*/ 2 w 46"/>
              <a:gd name="T1" fmla="*/ 29 h 36"/>
              <a:gd name="T2" fmla="*/ 14 w 46"/>
              <a:gd name="T3" fmla="*/ 36 h 36"/>
              <a:gd name="T4" fmla="*/ 46 w 46"/>
              <a:gd name="T5" fmla="*/ 36 h 36"/>
              <a:gd name="T6" fmla="*/ 46 w 46"/>
              <a:gd name="T7" fmla="*/ 0 h 36"/>
              <a:gd name="T8" fmla="*/ 10 w 46"/>
              <a:gd name="T9" fmla="*/ 0 h 36"/>
              <a:gd name="T10" fmla="*/ 2 w 46"/>
              <a:gd name="T11" fmla="*/ 15 h 36"/>
              <a:gd name="T12" fmla="*/ 2 w 46"/>
              <a:gd name="T13" fmla="*/ 2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6">
                <a:moveTo>
                  <a:pt x="2" y="29"/>
                </a:moveTo>
                <a:cubicBezTo>
                  <a:pt x="5" y="33"/>
                  <a:pt x="9" y="36"/>
                  <a:pt x="14" y="36"/>
                </a:cubicBezTo>
                <a:cubicBezTo>
                  <a:pt x="14" y="36"/>
                  <a:pt x="32" y="36"/>
                  <a:pt x="46" y="36"/>
                </a:cubicBezTo>
                <a:cubicBezTo>
                  <a:pt x="46" y="0"/>
                  <a:pt x="46" y="0"/>
                  <a:pt x="46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6" y="8"/>
                  <a:pt x="2" y="15"/>
                  <a:pt x="2" y="15"/>
                </a:cubicBezTo>
                <a:cubicBezTo>
                  <a:pt x="0" y="19"/>
                  <a:pt x="0" y="24"/>
                  <a:pt x="2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3" name="Freeform 26"/>
          <p:cNvSpPr/>
          <p:nvPr/>
        </p:nvSpPr>
        <p:spPr bwMode="auto">
          <a:xfrm>
            <a:off x="5302250" y="1385888"/>
            <a:ext cx="165100" cy="123825"/>
          </a:xfrm>
          <a:custGeom>
            <a:avLst/>
            <a:gdLst>
              <a:gd name="T0" fmla="*/ 0 w 73"/>
              <a:gd name="T1" fmla="*/ 38 h 55"/>
              <a:gd name="T2" fmla="*/ 31 w 73"/>
              <a:gd name="T3" fmla="*/ 55 h 55"/>
              <a:gd name="T4" fmla="*/ 58 w 73"/>
              <a:gd name="T5" fmla="*/ 9 h 55"/>
              <a:gd name="T6" fmla="*/ 73 w 73"/>
              <a:gd name="T7" fmla="*/ 0 h 55"/>
              <a:gd name="T8" fmla="*/ 29 w 73"/>
              <a:gd name="T9" fmla="*/ 0 h 55"/>
              <a:gd name="T10" fmla="*/ 19 w 73"/>
              <a:gd name="T11" fmla="*/ 6 h 55"/>
              <a:gd name="T12" fmla="*/ 0 w 73"/>
              <a:gd name="T13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55">
                <a:moveTo>
                  <a:pt x="0" y="38"/>
                </a:moveTo>
                <a:cubicBezTo>
                  <a:pt x="31" y="55"/>
                  <a:pt x="31" y="55"/>
                  <a:pt x="31" y="55"/>
                </a:cubicBezTo>
                <a:cubicBezTo>
                  <a:pt x="31" y="55"/>
                  <a:pt x="54" y="16"/>
                  <a:pt x="58" y="9"/>
                </a:cubicBezTo>
                <a:cubicBezTo>
                  <a:pt x="61" y="3"/>
                  <a:pt x="67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5" y="0"/>
                  <a:pt x="21" y="2"/>
                  <a:pt x="19" y="6"/>
                </a:cubicBezTo>
                <a:cubicBezTo>
                  <a:pt x="15" y="12"/>
                  <a:pt x="0" y="38"/>
                  <a:pt x="0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4" name="Freeform 27"/>
          <p:cNvSpPr>
            <a:spLocks noEditPoints="1"/>
          </p:cNvSpPr>
          <p:nvPr/>
        </p:nvSpPr>
        <p:spPr bwMode="auto">
          <a:xfrm>
            <a:off x="5865813" y="1376363"/>
            <a:ext cx="396875" cy="331787"/>
          </a:xfrm>
          <a:custGeom>
            <a:avLst/>
            <a:gdLst>
              <a:gd name="T0" fmla="*/ 95 w 176"/>
              <a:gd name="T1" fmla="*/ 0 h 147"/>
              <a:gd name="T2" fmla="*/ 81 w 176"/>
              <a:gd name="T3" fmla="*/ 14 h 147"/>
              <a:gd name="T4" fmla="*/ 95 w 176"/>
              <a:gd name="T5" fmla="*/ 29 h 147"/>
              <a:gd name="T6" fmla="*/ 110 w 176"/>
              <a:gd name="T7" fmla="*/ 14 h 147"/>
              <a:gd name="T8" fmla="*/ 95 w 176"/>
              <a:gd name="T9" fmla="*/ 0 h 147"/>
              <a:gd name="T10" fmla="*/ 28 w 176"/>
              <a:gd name="T11" fmla="*/ 6 h 147"/>
              <a:gd name="T12" fmla="*/ 20 w 176"/>
              <a:gd name="T13" fmla="*/ 12 h 147"/>
              <a:gd name="T14" fmla="*/ 14 w 176"/>
              <a:gd name="T15" fmla="*/ 36 h 147"/>
              <a:gd name="T16" fmla="*/ 9 w 176"/>
              <a:gd name="T17" fmla="*/ 32 h 147"/>
              <a:gd name="T18" fmla="*/ 6 w 176"/>
              <a:gd name="T19" fmla="*/ 32 h 147"/>
              <a:gd name="T20" fmla="*/ 4 w 176"/>
              <a:gd name="T21" fmla="*/ 34 h 147"/>
              <a:gd name="T22" fmla="*/ 5 w 176"/>
              <a:gd name="T23" fmla="*/ 37 h 147"/>
              <a:gd name="T24" fmla="*/ 12 w 176"/>
              <a:gd name="T25" fmla="*/ 43 h 147"/>
              <a:gd name="T26" fmla="*/ 14 w 176"/>
              <a:gd name="T27" fmla="*/ 49 h 147"/>
              <a:gd name="T28" fmla="*/ 16 w 176"/>
              <a:gd name="T29" fmla="*/ 51 h 147"/>
              <a:gd name="T30" fmla="*/ 12 w 176"/>
              <a:gd name="T31" fmla="*/ 55 h 147"/>
              <a:gd name="T32" fmla="*/ 10 w 176"/>
              <a:gd name="T33" fmla="*/ 61 h 147"/>
              <a:gd name="T34" fmla="*/ 10 w 176"/>
              <a:gd name="T35" fmla="*/ 98 h 147"/>
              <a:gd name="T36" fmla="*/ 1 w 176"/>
              <a:gd name="T37" fmla="*/ 134 h 147"/>
              <a:gd name="T38" fmla="*/ 3 w 176"/>
              <a:gd name="T39" fmla="*/ 143 h 147"/>
              <a:gd name="T40" fmla="*/ 12 w 176"/>
              <a:gd name="T41" fmla="*/ 145 h 147"/>
              <a:gd name="T42" fmla="*/ 18 w 176"/>
              <a:gd name="T43" fmla="*/ 139 h 147"/>
              <a:gd name="T44" fmla="*/ 28 w 176"/>
              <a:gd name="T45" fmla="*/ 102 h 147"/>
              <a:gd name="T46" fmla="*/ 28 w 176"/>
              <a:gd name="T47" fmla="*/ 100 h 147"/>
              <a:gd name="T48" fmla="*/ 28 w 176"/>
              <a:gd name="T49" fmla="*/ 72 h 147"/>
              <a:gd name="T50" fmla="*/ 49 w 176"/>
              <a:gd name="T51" fmla="*/ 98 h 147"/>
              <a:gd name="T52" fmla="*/ 31 w 176"/>
              <a:gd name="T53" fmla="*/ 133 h 147"/>
              <a:gd name="T54" fmla="*/ 35 w 176"/>
              <a:gd name="T55" fmla="*/ 145 h 147"/>
              <a:gd name="T56" fmla="*/ 47 w 176"/>
              <a:gd name="T57" fmla="*/ 141 h 147"/>
              <a:gd name="T58" fmla="*/ 68 w 176"/>
              <a:gd name="T59" fmla="*/ 101 h 147"/>
              <a:gd name="T60" fmla="*/ 67 w 176"/>
              <a:gd name="T61" fmla="*/ 91 h 147"/>
              <a:gd name="T62" fmla="*/ 63 w 176"/>
              <a:gd name="T63" fmla="*/ 86 h 147"/>
              <a:gd name="T64" fmla="*/ 64 w 176"/>
              <a:gd name="T65" fmla="*/ 85 h 147"/>
              <a:gd name="T66" fmla="*/ 64 w 176"/>
              <a:gd name="T67" fmla="*/ 85 h 147"/>
              <a:gd name="T68" fmla="*/ 106 w 176"/>
              <a:gd name="T69" fmla="*/ 118 h 147"/>
              <a:gd name="T70" fmla="*/ 67 w 176"/>
              <a:gd name="T71" fmla="*/ 145 h 147"/>
              <a:gd name="T72" fmla="*/ 176 w 176"/>
              <a:gd name="T73" fmla="*/ 145 h 147"/>
              <a:gd name="T74" fmla="*/ 125 w 176"/>
              <a:gd name="T75" fmla="*/ 105 h 147"/>
              <a:gd name="T76" fmla="*/ 111 w 176"/>
              <a:gd name="T77" fmla="*/ 114 h 147"/>
              <a:gd name="T78" fmla="*/ 67 w 176"/>
              <a:gd name="T79" fmla="*/ 79 h 147"/>
              <a:gd name="T80" fmla="*/ 87 w 176"/>
              <a:gd name="T81" fmla="*/ 42 h 147"/>
              <a:gd name="T82" fmla="*/ 87 w 176"/>
              <a:gd name="T83" fmla="*/ 34 h 147"/>
              <a:gd name="T84" fmla="*/ 70 w 176"/>
              <a:gd name="T85" fmla="*/ 10 h 147"/>
              <a:gd name="T86" fmla="*/ 63 w 176"/>
              <a:gd name="T87" fmla="*/ 6 h 147"/>
              <a:gd name="T88" fmla="*/ 28 w 176"/>
              <a:gd name="T89" fmla="*/ 6 h 147"/>
              <a:gd name="T90" fmla="*/ 34 w 176"/>
              <a:gd name="T91" fmla="*/ 21 h 147"/>
              <a:gd name="T92" fmla="*/ 45 w 176"/>
              <a:gd name="T93" fmla="*/ 22 h 147"/>
              <a:gd name="T94" fmla="*/ 31 w 176"/>
              <a:gd name="T95" fmla="*/ 36 h 147"/>
              <a:gd name="T96" fmla="*/ 34 w 176"/>
              <a:gd name="T97" fmla="*/ 21 h 147"/>
              <a:gd name="T98" fmla="*/ 64 w 176"/>
              <a:gd name="T99" fmla="*/ 52 h 147"/>
              <a:gd name="T100" fmla="*/ 54 w 176"/>
              <a:gd name="T101" fmla="*/ 68 h 147"/>
              <a:gd name="T102" fmla="*/ 47 w 176"/>
              <a:gd name="T103" fmla="*/ 63 h 147"/>
              <a:gd name="T104" fmla="*/ 64 w 176"/>
              <a:gd name="T105" fmla="*/ 5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47">
                <a:moveTo>
                  <a:pt x="95" y="0"/>
                </a:moveTo>
                <a:cubicBezTo>
                  <a:pt x="87" y="0"/>
                  <a:pt x="81" y="6"/>
                  <a:pt x="81" y="14"/>
                </a:cubicBezTo>
                <a:cubicBezTo>
                  <a:pt x="81" y="23"/>
                  <a:pt x="87" y="29"/>
                  <a:pt x="95" y="29"/>
                </a:cubicBezTo>
                <a:cubicBezTo>
                  <a:pt x="103" y="29"/>
                  <a:pt x="110" y="23"/>
                  <a:pt x="110" y="14"/>
                </a:cubicBezTo>
                <a:cubicBezTo>
                  <a:pt x="110" y="6"/>
                  <a:pt x="103" y="0"/>
                  <a:pt x="95" y="0"/>
                </a:cubicBezTo>
                <a:close/>
                <a:moveTo>
                  <a:pt x="28" y="6"/>
                </a:moveTo>
                <a:cubicBezTo>
                  <a:pt x="24" y="6"/>
                  <a:pt x="21" y="8"/>
                  <a:pt x="20" y="12"/>
                </a:cubicBezTo>
                <a:cubicBezTo>
                  <a:pt x="14" y="36"/>
                  <a:pt x="14" y="36"/>
                  <a:pt x="14" y="36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7" y="32"/>
                  <a:pt x="6" y="32"/>
                </a:cubicBezTo>
                <a:cubicBezTo>
                  <a:pt x="5" y="32"/>
                  <a:pt x="4" y="33"/>
                  <a:pt x="4" y="34"/>
                </a:cubicBezTo>
                <a:cubicBezTo>
                  <a:pt x="3" y="35"/>
                  <a:pt x="4" y="37"/>
                  <a:pt x="5" y="37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5"/>
                  <a:pt x="13" y="47"/>
                  <a:pt x="14" y="49"/>
                </a:cubicBezTo>
                <a:cubicBezTo>
                  <a:pt x="15" y="50"/>
                  <a:pt x="16" y="50"/>
                  <a:pt x="16" y="51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6"/>
                  <a:pt x="10" y="59"/>
                  <a:pt x="10" y="61"/>
                </a:cubicBezTo>
                <a:cubicBezTo>
                  <a:pt x="10" y="61"/>
                  <a:pt x="10" y="96"/>
                  <a:pt x="10" y="98"/>
                </a:cubicBezTo>
                <a:cubicBezTo>
                  <a:pt x="1" y="134"/>
                  <a:pt x="1" y="134"/>
                  <a:pt x="1" y="134"/>
                </a:cubicBezTo>
                <a:cubicBezTo>
                  <a:pt x="0" y="137"/>
                  <a:pt x="1" y="141"/>
                  <a:pt x="3" y="143"/>
                </a:cubicBezTo>
                <a:cubicBezTo>
                  <a:pt x="5" y="145"/>
                  <a:pt x="9" y="146"/>
                  <a:pt x="12" y="145"/>
                </a:cubicBezTo>
                <a:cubicBezTo>
                  <a:pt x="15" y="144"/>
                  <a:pt x="17" y="142"/>
                  <a:pt x="18" y="139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28" y="101"/>
                  <a:pt x="28" y="100"/>
                  <a:pt x="28" y="100"/>
                </a:cubicBezTo>
                <a:cubicBezTo>
                  <a:pt x="28" y="100"/>
                  <a:pt x="28" y="82"/>
                  <a:pt x="28" y="72"/>
                </a:cubicBezTo>
                <a:cubicBezTo>
                  <a:pt x="49" y="98"/>
                  <a:pt x="49" y="98"/>
                  <a:pt x="49" y="98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9" y="137"/>
                  <a:pt x="31" y="143"/>
                  <a:pt x="35" y="145"/>
                </a:cubicBezTo>
                <a:cubicBezTo>
                  <a:pt x="39" y="147"/>
                  <a:pt x="45" y="146"/>
                  <a:pt x="47" y="14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70" y="98"/>
                  <a:pt x="69" y="94"/>
                  <a:pt x="67" y="91"/>
                </a:cubicBezTo>
                <a:cubicBezTo>
                  <a:pt x="63" y="86"/>
                  <a:pt x="63" y="86"/>
                  <a:pt x="63" y="86"/>
                </a:cubicBezTo>
                <a:cubicBezTo>
                  <a:pt x="64" y="86"/>
                  <a:pt x="64" y="86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176" y="145"/>
                  <a:pt x="176" y="145"/>
                  <a:pt x="176" y="145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67" y="79"/>
                  <a:pt x="67" y="79"/>
                  <a:pt x="67" y="79"/>
                </a:cubicBezTo>
                <a:cubicBezTo>
                  <a:pt x="87" y="42"/>
                  <a:pt x="87" y="42"/>
                  <a:pt x="87" y="42"/>
                </a:cubicBezTo>
                <a:cubicBezTo>
                  <a:pt x="89" y="40"/>
                  <a:pt x="88" y="36"/>
                  <a:pt x="87" y="34"/>
                </a:cubicBezTo>
                <a:cubicBezTo>
                  <a:pt x="70" y="10"/>
                  <a:pt x="70" y="10"/>
                  <a:pt x="70" y="10"/>
                </a:cubicBezTo>
                <a:cubicBezTo>
                  <a:pt x="69" y="7"/>
                  <a:pt x="66" y="6"/>
                  <a:pt x="63" y="6"/>
                </a:cubicBezTo>
                <a:cubicBezTo>
                  <a:pt x="28" y="6"/>
                  <a:pt x="28" y="6"/>
                  <a:pt x="28" y="6"/>
                </a:cubicBezTo>
                <a:close/>
                <a:moveTo>
                  <a:pt x="34" y="21"/>
                </a:moveTo>
                <a:cubicBezTo>
                  <a:pt x="45" y="22"/>
                  <a:pt x="45" y="22"/>
                  <a:pt x="45" y="22"/>
                </a:cubicBezTo>
                <a:cubicBezTo>
                  <a:pt x="31" y="36"/>
                  <a:pt x="31" y="36"/>
                  <a:pt x="31" y="36"/>
                </a:cubicBezTo>
                <a:lnTo>
                  <a:pt x="34" y="21"/>
                </a:lnTo>
                <a:close/>
                <a:moveTo>
                  <a:pt x="64" y="52"/>
                </a:moveTo>
                <a:cubicBezTo>
                  <a:pt x="54" y="68"/>
                  <a:pt x="54" y="68"/>
                  <a:pt x="54" y="68"/>
                </a:cubicBezTo>
                <a:cubicBezTo>
                  <a:pt x="47" y="63"/>
                  <a:pt x="47" y="63"/>
                  <a:pt x="47" y="63"/>
                </a:cubicBezTo>
                <a:lnTo>
                  <a:pt x="64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5" name="Freeform 28"/>
          <p:cNvSpPr/>
          <p:nvPr/>
        </p:nvSpPr>
        <p:spPr bwMode="auto">
          <a:xfrm>
            <a:off x="6508750" y="1538288"/>
            <a:ext cx="166688" cy="147637"/>
          </a:xfrm>
          <a:custGeom>
            <a:avLst/>
            <a:gdLst>
              <a:gd name="T0" fmla="*/ 4 w 74"/>
              <a:gd name="T1" fmla="*/ 27 h 65"/>
              <a:gd name="T2" fmla="*/ 25 w 74"/>
              <a:gd name="T3" fmla="*/ 6 h 65"/>
              <a:gd name="T4" fmla="*/ 34 w 74"/>
              <a:gd name="T5" fmla="*/ 15 h 65"/>
              <a:gd name="T6" fmla="*/ 23 w 74"/>
              <a:gd name="T7" fmla="*/ 26 h 65"/>
              <a:gd name="T8" fmla="*/ 65 w 74"/>
              <a:gd name="T9" fmla="*/ 26 h 65"/>
              <a:gd name="T10" fmla="*/ 64 w 74"/>
              <a:gd name="T11" fmla="*/ 39 h 65"/>
              <a:gd name="T12" fmla="*/ 23 w 74"/>
              <a:gd name="T13" fmla="*/ 39 h 65"/>
              <a:gd name="T14" fmla="*/ 34 w 74"/>
              <a:gd name="T15" fmla="*/ 50 h 65"/>
              <a:gd name="T16" fmla="*/ 25 w 74"/>
              <a:gd name="T17" fmla="*/ 59 h 65"/>
              <a:gd name="T18" fmla="*/ 4 w 74"/>
              <a:gd name="T19" fmla="*/ 38 h 65"/>
              <a:gd name="T20" fmla="*/ 4 w 74"/>
              <a:gd name="T21" fmla="*/ 2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" h="65">
                <a:moveTo>
                  <a:pt x="4" y="27"/>
                </a:moveTo>
                <a:cubicBezTo>
                  <a:pt x="25" y="6"/>
                  <a:pt x="25" y="6"/>
                  <a:pt x="25" y="6"/>
                </a:cubicBezTo>
                <a:cubicBezTo>
                  <a:pt x="31" y="0"/>
                  <a:pt x="40" y="9"/>
                  <a:pt x="34" y="15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74" y="26"/>
                  <a:pt x="74" y="39"/>
                  <a:pt x="6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34" y="50"/>
                  <a:pt x="34" y="50"/>
                  <a:pt x="34" y="50"/>
                </a:cubicBezTo>
                <a:cubicBezTo>
                  <a:pt x="40" y="56"/>
                  <a:pt x="31" y="65"/>
                  <a:pt x="25" y="59"/>
                </a:cubicBezTo>
                <a:cubicBezTo>
                  <a:pt x="4" y="38"/>
                  <a:pt x="4" y="38"/>
                  <a:pt x="4" y="38"/>
                </a:cubicBezTo>
                <a:cubicBezTo>
                  <a:pt x="1" y="35"/>
                  <a:pt x="0" y="30"/>
                  <a:pt x="4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6" name="Oval 29"/>
          <p:cNvSpPr>
            <a:spLocks noChangeArrowheads="1"/>
          </p:cNvSpPr>
          <p:nvPr/>
        </p:nvSpPr>
        <p:spPr bwMode="auto">
          <a:xfrm>
            <a:off x="6640513" y="1398588"/>
            <a:ext cx="53975" cy="539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7" name="Freeform 30"/>
          <p:cNvSpPr/>
          <p:nvPr/>
        </p:nvSpPr>
        <p:spPr bwMode="auto">
          <a:xfrm>
            <a:off x="6599238" y="1433513"/>
            <a:ext cx="317500" cy="258762"/>
          </a:xfrm>
          <a:custGeom>
            <a:avLst/>
            <a:gdLst>
              <a:gd name="T0" fmla="*/ 135 w 141"/>
              <a:gd name="T1" fmla="*/ 60 h 115"/>
              <a:gd name="T2" fmla="*/ 133 w 141"/>
              <a:gd name="T3" fmla="*/ 60 h 115"/>
              <a:gd name="T4" fmla="*/ 105 w 141"/>
              <a:gd name="T5" fmla="*/ 60 h 115"/>
              <a:gd name="T6" fmla="*/ 64 w 141"/>
              <a:gd name="T7" fmla="*/ 12 h 115"/>
              <a:gd name="T8" fmla="*/ 75 w 141"/>
              <a:gd name="T9" fmla="*/ 12 h 115"/>
              <a:gd name="T10" fmla="*/ 93 w 141"/>
              <a:gd name="T11" fmla="*/ 34 h 115"/>
              <a:gd name="T12" fmla="*/ 98 w 141"/>
              <a:gd name="T13" fmla="*/ 36 h 115"/>
              <a:gd name="T14" fmla="*/ 104 w 141"/>
              <a:gd name="T15" fmla="*/ 30 h 115"/>
              <a:gd name="T16" fmla="*/ 102 w 141"/>
              <a:gd name="T17" fmla="*/ 25 h 115"/>
              <a:gd name="T18" fmla="*/ 82 w 141"/>
              <a:gd name="T19" fmla="*/ 2 h 115"/>
              <a:gd name="T20" fmla="*/ 77 w 141"/>
              <a:gd name="T21" fmla="*/ 0 h 115"/>
              <a:gd name="T22" fmla="*/ 48 w 141"/>
              <a:gd name="T23" fmla="*/ 0 h 115"/>
              <a:gd name="T24" fmla="*/ 28 w 141"/>
              <a:gd name="T25" fmla="*/ 15 h 115"/>
              <a:gd name="T26" fmla="*/ 28 w 141"/>
              <a:gd name="T27" fmla="*/ 32 h 115"/>
              <a:gd name="T28" fmla="*/ 6 w 141"/>
              <a:gd name="T29" fmla="*/ 32 h 115"/>
              <a:gd name="T30" fmla="*/ 2 w 141"/>
              <a:gd name="T31" fmla="*/ 34 h 115"/>
              <a:gd name="T32" fmla="*/ 2 w 141"/>
              <a:gd name="T33" fmla="*/ 43 h 115"/>
              <a:gd name="T34" fmla="*/ 6 w 141"/>
              <a:gd name="T35" fmla="*/ 45 h 115"/>
              <a:gd name="T36" fmla="*/ 32 w 141"/>
              <a:gd name="T37" fmla="*/ 45 h 115"/>
              <a:gd name="T38" fmla="*/ 40 w 141"/>
              <a:gd name="T39" fmla="*/ 38 h 115"/>
              <a:gd name="T40" fmla="*/ 40 w 141"/>
              <a:gd name="T41" fmla="*/ 27 h 115"/>
              <a:gd name="T42" fmla="*/ 55 w 141"/>
              <a:gd name="T43" fmla="*/ 45 h 115"/>
              <a:gd name="T44" fmla="*/ 41 w 141"/>
              <a:gd name="T45" fmla="*/ 59 h 115"/>
              <a:gd name="T46" fmla="*/ 40 w 141"/>
              <a:gd name="T47" fmla="*/ 69 h 115"/>
              <a:gd name="T48" fmla="*/ 49 w 141"/>
              <a:gd name="T49" fmla="*/ 109 h 115"/>
              <a:gd name="T50" fmla="*/ 57 w 141"/>
              <a:gd name="T51" fmla="*/ 115 h 115"/>
              <a:gd name="T52" fmla="*/ 64 w 141"/>
              <a:gd name="T53" fmla="*/ 108 h 115"/>
              <a:gd name="T54" fmla="*/ 64 w 141"/>
              <a:gd name="T55" fmla="*/ 106 h 115"/>
              <a:gd name="T56" fmla="*/ 57 w 141"/>
              <a:gd name="T57" fmla="*/ 72 h 115"/>
              <a:gd name="T58" fmla="*/ 75 w 141"/>
              <a:gd name="T59" fmla="*/ 54 h 115"/>
              <a:gd name="T60" fmla="*/ 91 w 141"/>
              <a:gd name="T61" fmla="*/ 72 h 115"/>
              <a:gd name="T62" fmla="*/ 101 w 141"/>
              <a:gd name="T63" fmla="*/ 75 h 115"/>
              <a:gd name="T64" fmla="*/ 133 w 141"/>
              <a:gd name="T65" fmla="*/ 75 h 115"/>
              <a:gd name="T66" fmla="*/ 141 w 141"/>
              <a:gd name="T67" fmla="*/ 69 h 115"/>
              <a:gd name="T68" fmla="*/ 135 w 141"/>
              <a:gd name="T69" fmla="*/ 6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1" h="115">
                <a:moveTo>
                  <a:pt x="135" y="60"/>
                </a:moveTo>
                <a:cubicBezTo>
                  <a:pt x="134" y="60"/>
                  <a:pt x="133" y="60"/>
                  <a:pt x="133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64" y="12"/>
                  <a:pt x="64" y="12"/>
                  <a:pt x="64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93" y="34"/>
                  <a:pt x="93" y="34"/>
                  <a:pt x="93" y="34"/>
                </a:cubicBezTo>
                <a:cubicBezTo>
                  <a:pt x="94" y="35"/>
                  <a:pt x="96" y="36"/>
                  <a:pt x="98" y="36"/>
                </a:cubicBezTo>
                <a:cubicBezTo>
                  <a:pt x="101" y="36"/>
                  <a:pt x="104" y="33"/>
                  <a:pt x="104" y="30"/>
                </a:cubicBezTo>
                <a:cubicBezTo>
                  <a:pt x="104" y="28"/>
                  <a:pt x="103" y="26"/>
                  <a:pt x="102" y="25"/>
                </a:cubicBezTo>
                <a:cubicBezTo>
                  <a:pt x="82" y="2"/>
                  <a:pt x="82" y="2"/>
                  <a:pt x="82" y="2"/>
                </a:cubicBezTo>
                <a:cubicBezTo>
                  <a:pt x="81" y="1"/>
                  <a:pt x="79" y="0"/>
                  <a:pt x="7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29" y="14"/>
                  <a:pt x="28" y="15"/>
                </a:cubicBezTo>
                <a:cubicBezTo>
                  <a:pt x="28" y="32"/>
                  <a:pt x="28" y="32"/>
                  <a:pt x="28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2"/>
                  <a:pt x="3" y="33"/>
                  <a:pt x="2" y="34"/>
                </a:cubicBezTo>
                <a:cubicBezTo>
                  <a:pt x="0" y="36"/>
                  <a:pt x="0" y="40"/>
                  <a:pt x="2" y="43"/>
                </a:cubicBezTo>
                <a:cubicBezTo>
                  <a:pt x="3" y="44"/>
                  <a:pt x="5" y="44"/>
                  <a:pt x="6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40" y="44"/>
                  <a:pt x="40" y="38"/>
                  <a:pt x="40" y="38"/>
                </a:cubicBezTo>
                <a:cubicBezTo>
                  <a:pt x="40" y="27"/>
                  <a:pt x="40" y="27"/>
                  <a:pt x="40" y="27"/>
                </a:cubicBezTo>
                <a:cubicBezTo>
                  <a:pt x="55" y="45"/>
                  <a:pt x="55" y="45"/>
                  <a:pt x="55" y="45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38" y="62"/>
                  <a:pt x="40" y="6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50" y="113"/>
                  <a:pt x="53" y="115"/>
                  <a:pt x="57" y="115"/>
                </a:cubicBezTo>
                <a:cubicBezTo>
                  <a:pt x="61" y="115"/>
                  <a:pt x="64" y="112"/>
                  <a:pt x="64" y="108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57" y="72"/>
                  <a:pt x="57" y="72"/>
                  <a:pt x="57" y="72"/>
                </a:cubicBezTo>
                <a:cubicBezTo>
                  <a:pt x="75" y="54"/>
                  <a:pt x="75" y="54"/>
                  <a:pt x="75" y="54"/>
                </a:cubicBezTo>
                <a:cubicBezTo>
                  <a:pt x="91" y="72"/>
                  <a:pt x="91" y="72"/>
                  <a:pt x="91" y="72"/>
                </a:cubicBezTo>
                <a:cubicBezTo>
                  <a:pt x="91" y="72"/>
                  <a:pt x="94" y="75"/>
                  <a:pt x="101" y="75"/>
                </a:cubicBezTo>
                <a:cubicBezTo>
                  <a:pt x="133" y="75"/>
                  <a:pt x="133" y="75"/>
                  <a:pt x="133" y="75"/>
                </a:cubicBezTo>
                <a:cubicBezTo>
                  <a:pt x="136" y="75"/>
                  <a:pt x="140" y="73"/>
                  <a:pt x="141" y="69"/>
                </a:cubicBezTo>
                <a:cubicBezTo>
                  <a:pt x="141" y="65"/>
                  <a:pt x="139" y="61"/>
                  <a:pt x="135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8" name="Freeform 31"/>
          <p:cNvSpPr>
            <a:spLocks noEditPoints="1"/>
          </p:cNvSpPr>
          <p:nvPr/>
        </p:nvSpPr>
        <p:spPr bwMode="auto">
          <a:xfrm>
            <a:off x="7156450" y="1455738"/>
            <a:ext cx="396875" cy="188912"/>
          </a:xfrm>
          <a:custGeom>
            <a:avLst/>
            <a:gdLst>
              <a:gd name="T0" fmla="*/ 0 w 250"/>
              <a:gd name="T1" fmla="*/ 119 h 119"/>
              <a:gd name="T2" fmla="*/ 0 w 250"/>
              <a:gd name="T3" fmla="*/ 0 h 119"/>
              <a:gd name="T4" fmla="*/ 250 w 250"/>
              <a:gd name="T5" fmla="*/ 0 h 119"/>
              <a:gd name="T6" fmla="*/ 250 w 250"/>
              <a:gd name="T7" fmla="*/ 119 h 119"/>
              <a:gd name="T8" fmla="*/ 0 w 250"/>
              <a:gd name="T9" fmla="*/ 119 h 119"/>
              <a:gd name="T10" fmla="*/ 0 w 250"/>
              <a:gd name="T11" fmla="*/ 119 h 119"/>
              <a:gd name="T12" fmla="*/ 17 w 250"/>
              <a:gd name="T13" fmla="*/ 102 h 119"/>
              <a:gd name="T14" fmla="*/ 233 w 250"/>
              <a:gd name="T15" fmla="*/ 102 h 119"/>
              <a:gd name="T16" fmla="*/ 233 w 250"/>
              <a:gd name="T17" fmla="*/ 17 h 119"/>
              <a:gd name="T18" fmla="*/ 17 w 250"/>
              <a:gd name="T19" fmla="*/ 17 h 119"/>
              <a:gd name="T20" fmla="*/ 17 w 250"/>
              <a:gd name="T21" fmla="*/ 102 h 119"/>
              <a:gd name="T22" fmla="*/ 17 w 250"/>
              <a:gd name="T23" fmla="*/ 10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0" h="119">
                <a:moveTo>
                  <a:pt x="0" y="119"/>
                </a:moveTo>
                <a:lnTo>
                  <a:pt x="0" y="0"/>
                </a:lnTo>
                <a:lnTo>
                  <a:pt x="250" y="0"/>
                </a:lnTo>
                <a:lnTo>
                  <a:pt x="250" y="119"/>
                </a:lnTo>
                <a:lnTo>
                  <a:pt x="0" y="119"/>
                </a:lnTo>
                <a:lnTo>
                  <a:pt x="0" y="119"/>
                </a:lnTo>
                <a:close/>
                <a:moveTo>
                  <a:pt x="17" y="102"/>
                </a:moveTo>
                <a:lnTo>
                  <a:pt x="233" y="102"/>
                </a:lnTo>
                <a:lnTo>
                  <a:pt x="233" y="17"/>
                </a:lnTo>
                <a:lnTo>
                  <a:pt x="17" y="17"/>
                </a:lnTo>
                <a:lnTo>
                  <a:pt x="17" y="102"/>
                </a:lnTo>
                <a:lnTo>
                  <a:pt x="17" y="10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99" name="Line 32"/>
          <p:cNvSpPr>
            <a:spLocks noChangeShapeType="1"/>
          </p:cNvSpPr>
          <p:nvPr/>
        </p:nvSpPr>
        <p:spPr bwMode="auto">
          <a:xfrm>
            <a:off x="7354888" y="1550988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0" name="Line 33"/>
          <p:cNvSpPr>
            <a:spLocks noChangeShapeType="1"/>
          </p:cNvSpPr>
          <p:nvPr/>
        </p:nvSpPr>
        <p:spPr bwMode="auto">
          <a:xfrm>
            <a:off x="7354888" y="1550988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1" name="Line 34"/>
          <p:cNvSpPr>
            <a:spLocks noChangeShapeType="1"/>
          </p:cNvSpPr>
          <p:nvPr/>
        </p:nvSpPr>
        <p:spPr bwMode="auto">
          <a:xfrm>
            <a:off x="7300913" y="1601788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2" name="Line 35"/>
          <p:cNvSpPr>
            <a:spLocks noChangeShapeType="1"/>
          </p:cNvSpPr>
          <p:nvPr/>
        </p:nvSpPr>
        <p:spPr bwMode="auto">
          <a:xfrm>
            <a:off x="7300913" y="1601788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3" name="Freeform 36"/>
          <p:cNvSpPr>
            <a:spLocks noEditPoints="1"/>
          </p:cNvSpPr>
          <p:nvPr/>
        </p:nvSpPr>
        <p:spPr bwMode="auto">
          <a:xfrm>
            <a:off x="7302500" y="1498600"/>
            <a:ext cx="104775" cy="103188"/>
          </a:xfrm>
          <a:custGeom>
            <a:avLst/>
            <a:gdLst>
              <a:gd name="T0" fmla="*/ 20 w 46"/>
              <a:gd name="T1" fmla="*/ 19 h 46"/>
              <a:gd name="T2" fmla="*/ 20 w 46"/>
              <a:gd name="T3" fmla="*/ 14 h 46"/>
              <a:gd name="T4" fmla="*/ 20 w 46"/>
              <a:gd name="T5" fmla="*/ 19 h 46"/>
              <a:gd name="T6" fmla="*/ 23 w 46"/>
              <a:gd name="T7" fmla="*/ 0 h 46"/>
              <a:gd name="T8" fmla="*/ 0 w 46"/>
              <a:gd name="T9" fmla="*/ 23 h 46"/>
              <a:gd name="T10" fmla="*/ 23 w 46"/>
              <a:gd name="T11" fmla="*/ 46 h 46"/>
              <a:gd name="T12" fmla="*/ 46 w 46"/>
              <a:gd name="T13" fmla="*/ 23 h 46"/>
              <a:gd name="T14" fmla="*/ 23 w 46"/>
              <a:gd name="T15" fmla="*/ 0 h 46"/>
              <a:gd name="T16" fmla="*/ 26 w 46"/>
              <a:gd name="T17" fmla="*/ 38 h 46"/>
              <a:gd name="T18" fmla="*/ 26 w 46"/>
              <a:gd name="T19" fmla="*/ 42 h 46"/>
              <a:gd name="T20" fmla="*/ 20 w 46"/>
              <a:gd name="T21" fmla="*/ 42 h 46"/>
              <a:gd name="T22" fmla="*/ 20 w 46"/>
              <a:gd name="T23" fmla="*/ 37 h 46"/>
              <a:gd name="T24" fmla="*/ 11 w 46"/>
              <a:gd name="T25" fmla="*/ 27 h 46"/>
              <a:gd name="T26" fmla="*/ 17 w 46"/>
              <a:gd name="T27" fmla="*/ 27 h 46"/>
              <a:gd name="T28" fmla="*/ 20 w 46"/>
              <a:gd name="T29" fmla="*/ 32 h 46"/>
              <a:gd name="T30" fmla="*/ 20 w 46"/>
              <a:gd name="T31" fmla="*/ 25 h 46"/>
              <a:gd name="T32" fmla="*/ 11 w 46"/>
              <a:gd name="T33" fmla="*/ 17 h 46"/>
              <a:gd name="T34" fmla="*/ 20 w 46"/>
              <a:gd name="T35" fmla="*/ 8 h 46"/>
              <a:gd name="T36" fmla="*/ 20 w 46"/>
              <a:gd name="T37" fmla="*/ 4 h 46"/>
              <a:gd name="T38" fmla="*/ 26 w 46"/>
              <a:gd name="T39" fmla="*/ 4 h 46"/>
              <a:gd name="T40" fmla="*/ 26 w 46"/>
              <a:gd name="T41" fmla="*/ 8 h 46"/>
              <a:gd name="T42" fmla="*/ 35 w 46"/>
              <a:gd name="T43" fmla="*/ 17 h 46"/>
              <a:gd name="T44" fmla="*/ 29 w 46"/>
              <a:gd name="T45" fmla="*/ 17 h 46"/>
              <a:gd name="T46" fmla="*/ 26 w 46"/>
              <a:gd name="T47" fmla="*/ 14 h 46"/>
              <a:gd name="T48" fmla="*/ 26 w 46"/>
              <a:gd name="T49" fmla="*/ 20 h 46"/>
              <a:gd name="T50" fmla="*/ 36 w 46"/>
              <a:gd name="T51" fmla="*/ 28 h 46"/>
              <a:gd name="T52" fmla="*/ 26 w 46"/>
              <a:gd name="T53" fmla="*/ 38 h 46"/>
              <a:gd name="T54" fmla="*/ 26 w 46"/>
              <a:gd name="T55" fmla="*/ 26 h 46"/>
              <a:gd name="T56" fmla="*/ 26 w 46"/>
              <a:gd name="T57" fmla="*/ 32 h 46"/>
              <a:gd name="T58" fmla="*/ 26 w 46"/>
              <a:gd name="T59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" h="46">
                <a:moveTo>
                  <a:pt x="20" y="19"/>
                </a:moveTo>
                <a:cubicBezTo>
                  <a:pt x="20" y="14"/>
                  <a:pt x="20" y="14"/>
                  <a:pt x="20" y="14"/>
                </a:cubicBezTo>
                <a:cubicBezTo>
                  <a:pt x="16" y="14"/>
                  <a:pt x="16" y="19"/>
                  <a:pt x="20" y="19"/>
                </a:cubicBezTo>
                <a:close/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6" y="38"/>
                </a:moveTo>
                <a:cubicBezTo>
                  <a:pt x="26" y="42"/>
                  <a:pt x="26" y="42"/>
                  <a:pt x="26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37"/>
                  <a:pt x="20" y="37"/>
                  <a:pt x="20" y="37"/>
                </a:cubicBezTo>
                <a:cubicBezTo>
                  <a:pt x="17" y="37"/>
                  <a:pt x="11" y="34"/>
                  <a:pt x="11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9"/>
                  <a:pt x="17" y="31"/>
                  <a:pt x="20" y="32"/>
                </a:cubicBezTo>
                <a:cubicBezTo>
                  <a:pt x="20" y="25"/>
                  <a:pt x="20" y="25"/>
                  <a:pt x="20" y="25"/>
                </a:cubicBezTo>
                <a:cubicBezTo>
                  <a:pt x="16" y="24"/>
                  <a:pt x="11" y="23"/>
                  <a:pt x="11" y="17"/>
                </a:cubicBezTo>
                <a:cubicBezTo>
                  <a:pt x="11" y="10"/>
                  <a:pt x="18" y="8"/>
                  <a:pt x="20" y="8"/>
                </a:cubicBezTo>
                <a:cubicBezTo>
                  <a:pt x="20" y="4"/>
                  <a:pt x="20" y="4"/>
                  <a:pt x="20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8"/>
                  <a:pt x="26" y="8"/>
                  <a:pt x="26" y="8"/>
                </a:cubicBezTo>
                <a:cubicBezTo>
                  <a:pt x="30" y="8"/>
                  <a:pt x="35" y="11"/>
                  <a:pt x="35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5"/>
                  <a:pt x="28" y="14"/>
                  <a:pt x="26" y="14"/>
                </a:cubicBezTo>
                <a:cubicBezTo>
                  <a:pt x="26" y="20"/>
                  <a:pt x="26" y="20"/>
                  <a:pt x="26" y="20"/>
                </a:cubicBezTo>
                <a:cubicBezTo>
                  <a:pt x="30" y="20"/>
                  <a:pt x="36" y="22"/>
                  <a:pt x="36" y="28"/>
                </a:cubicBezTo>
                <a:cubicBezTo>
                  <a:pt x="36" y="33"/>
                  <a:pt x="30" y="37"/>
                  <a:pt x="26" y="38"/>
                </a:cubicBezTo>
                <a:close/>
                <a:moveTo>
                  <a:pt x="26" y="26"/>
                </a:moveTo>
                <a:cubicBezTo>
                  <a:pt x="26" y="32"/>
                  <a:pt x="26" y="32"/>
                  <a:pt x="26" y="32"/>
                </a:cubicBezTo>
                <a:cubicBezTo>
                  <a:pt x="31" y="31"/>
                  <a:pt x="31" y="26"/>
                  <a:pt x="26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4" name="Freeform 37"/>
          <p:cNvSpPr>
            <a:spLocks noEditPoints="1"/>
          </p:cNvSpPr>
          <p:nvPr/>
        </p:nvSpPr>
        <p:spPr bwMode="auto">
          <a:xfrm>
            <a:off x="7413625" y="1498600"/>
            <a:ext cx="103188" cy="10318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21 w 46"/>
              <a:gd name="T11" fmla="*/ 19 h 46"/>
              <a:gd name="T12" fmla="*/ 26 w 46"/>
              <a:gd name="T13" fmla="*/ 19 h 46"/>
              <a:gd name="T14" fmla="*/ 26 w 46"/>
              <a:gd name="T15" fmla="*/ 24 h 46"/>
              <a:gd name="T16" fmla="*/ 22 w 46"/>
              <a:gd name="T17" fmla="*/ 24 h 46"/>
              <a:gd name="T18" fmla="*/ 20 w 46"/>
              <a:gd name="T19" fmla="*/ 32 h 46"/>
              <a:gd name="T20" fmla="*/ 24 w 46"/>
              <a:gd name="T21" fmla="*/ 32 h 46"/>
              <a:gd name="T22" fmla="*/ 34 w 46"/>
              <a:gd name="T23" fmla="*/ 32 h 46"/>
              <a:gd name="T24" fmla="*/ 34 w 46"/>
              <a:gd name="T25" fmla="*/ 37 h 46"/>
              <a:gd name="T26" fmla="*/ 12 w 46"/>
              <a:gd name="T27" fmla="*/ 37 h 46"/>
              <a:gd name="T28" fmla="*/ 12 w 46"/>
              <a:gd name="T29" fmla="*/ 32 h 46"/>
              <a:gd name="T30" fmla="*/ 15 w 46"/>
              <a:gd name="T31" fmla="*/ 24 h 46"/>
              <a:gd name="T32" fmla="*/ 11 w 46"/>
              <a:gd name="T33" fmla="*/ 24 h 46"/>
              <a:gd name="T34" fmla="*/ 11 w 46"/>
              <a:gd name="T35" fmla="*/ 19 h 46"/>
              <a:gd name="T36" fmla="*/ 15 w 46"/>
              <a:gd name="T37" fmla="*/ 19 h 46"/>
              <a:gd name="T38" fmla="*/ 14 w 46"/>
              <a:gd name="T39" fmla="*/ 14 h 46"/>
              <a:gd name="T40" fmla="*/ 24 w 46"/>
              <a:gd name="T41" fmla="*/ 6 h 46"/>
              <a:gd name="T42" fmla="*/ 34 w 46"/>
              <a:gd name="T43" fmla="*/ 17 h 46"/>
              <a:gd name="T44" fmla="*/ 28 w 46"/>
              <a:gd name="T45" fmla="*/ 17 h 46"/>
              <a:gd name="T46" fmla="*/ 24 w 46"/>
              <a:gd name="T47" fmla="*/ 12 h 46"/>
              <a:gd name="T48" fmla="*/ 20 w 46"/>
              <a:gd name="T49" fmla="*/ 15 h 46"/>
              <a:gd name="T50" fmla="*/ 21 w 46"/>
              <a:gd name="T51" fmla="*/ 1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21" y="19"/>
                </a:moveTo>
                <a:cubicBezTo>
                  <a:pt x="26" y="19"/>
                  <a:pt x="26" y="19"/>
                  <a:pt x="26" y="19"/>
                </a:cubicBezTo>
                <a:cubicBezTo>
                  <a:pt x="26" y="24"/>
                  <a:pt x="26" y="24"/>
                  <a:pt x="26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9"/>
                  <a:pt x="20" y="31"/>
                  <a:pt x="2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7"/>
                  <a:pt x="34" y="37"/>
                  <a:pt x="3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2"/>
                  <a:pt x="12" y="32"/>
                  <a:pt x="12" y="32"/>
                </a:cubicBezTo>
                <a:cubicBezTo>
                  <a:pt x="15" y="31"/>
                  <a:pt x="16" y="26"/>
                  <a:pt x="15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19"/>
                  <a:pt x="11" y="19"/>
                  <a:pt x="11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7"/>
                  <a:pt x="14" y="16"/>
                  <a:pt x="14" y="14"/>
                </a:cubicBezTo>
                <a:cubicBezTo>
                  <a:pt x="14" y="12"/>
                  <a:pt x="15" y="6"/>
                  <a:pt x="24" y="6"/>
                </a:cubicBezTo>
                <a:cubicBezTo>
                  <a:pt x="32" y="6"/>
                  <a:pt x="34" y="12"/>
                  <a:pt x="34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4"/>
                  <a:pt x="26" y="12"/>
                  <a:pt x="24" y="12"/>
                </a:cubicBezTo>
                <a:cubicBezTo>
                  <a:pt x="20" y="12"/>
                  <a:pt x="20" y="14"/>
                  <a:pt x="20" y="15"/>
                </a:cubicBezTo>
                <a:cubicBezTo>
                  <a:pt x="20" y="16"/>
                  <a:pt x="20" y="18"/>
                  <a:pt x="21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5" name="Freeform 38"/>
          <p:cNvSpPr>
            <a:spLocks noEditPoints="1"/>
          </p:cNvSpPr>
          <p:nvPr/>
        </p:nvSpPr>
        <p:spPr bwMode="auto">
          <a:xfrm>
            <a:off x="7192963" y="1498600"/>
            <a:ext cx="103187" cy="103188"/>
          </a:xfrm>
          <a:custGeom>
            <a:avLst/>
            <a:gdLst>
              <a:gd name="T0" fmla="*/ 23 w 46"/>
              <a:gd name="T1" fmla="*/ 0 h 46"/>
              <a:gd name="T2" fmla="*/ 0 w 46"/>
              <a:gd name="T3" fmla="*/ 23 h 46"/>
              <a:gd name="T4" fmla="*/ 23 w 46"/>
              <a:gd name="T5" fmla="*/ 46 h 46"/>
              <a:gd name="T6" fmla="*/ 46 w 46"/>
              <a:gd name="T7" fmla="*/ 23 h 46"/>
              <a:gd name="T8" fmla="*/ 23 w 46"/>
              <a:gd name="T9" fmla="*/ 0 h 46"/>
              <a:gd name="T10" fmla="*/ 33 w 46"/>
              <a:gd name="T11" fmla="*/ 27 h 46"/>
              <a:gd name="T12" fmla="*/ 33 w 46"/>
              <a:gd name="T13" fmla="*/ 32 h 46"/>
              <a:gd name="T14" fmla="*/ 26 w 46"/>
              <a:gd name="T15" fmla="*/ 32 h 46"/>
              <a:gd name="T16" fmla="*/ 26 w 46"/>
              <a:gd name="T17" fmla="*/ 40 h 46"/>
              <a:gd name="T18" fmla="*/ 20 w 46"/>
              <a:gd name="T19" fmla="*/ 40 h 46"/>
              <a:gd name="T20" fmla="*/ 20 w 46"/>
              <a:gd name="T21" fmla="*/ 32 h 46"/>
              <a:gd name="T22" fmla="*/ 12 w 46"/>
              <a:gd name="T23" fmla="*/ 32 h 46"/>
              <a:gd name="T24" fmla="*/ 12 w 46"/>
              <a:gd name="T25" fmla="*/ 27 h 46"/>
              <a:gd name="T26" fmla="*/ 20 w 46"/>
              <a:gd name="T27" fmla="*/ 27 h 46"/>
              <a:gd name="T28" fmla="*/ 10 w 46"/>
              <a:gd name="T29" fmla="*/ 9 h 46"/>
              <a:gd name="T30" fmla="*/ 17 w 46"/>
              <a:gd name="T31" fmla="*/ 9 h 46"/>
              <a:gd name="T32" fmla="*/ 23 w 46"/>
              <a:gd name="T33" fmla="*/ 20 h 46"/>
              <a:gd name="T34" fmla="*/ 30 w 46"/>
              <a:gd name="T35" fmla="*/ 9 h 46"/>
              <a:gd name="T36" fmla="*/ 36 w 46"/>
              <a:gd name="T37" fmla="*/ 9 h 46"/>
              <a:gd name="T38" fmla="*/ 26 w 46"/>
              <a:gd name="T39" fmla="*/ 27 h 46"/>
              <a:gd name="T40" fmla="*/ 33 w 46"/>
              <a:gd name="T41" fmla="*/ 2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" h="46">
                <a:moveTo>
                  <a:pt x="23" y="0"/>
                </a:moveTo>
                <a:cubicBezTo>
                  <a:pt x="10" y="0"/>
                  <a:pt x="0" y="10"/>
                  <a:pt x="0" y="23"/>
                </a:cubicBezTo>
                <a:cubicBezTo>
                  <a:pt x="0" y="36"/>
                  <a:pt x="10" y="46"/>
                  <a:pt x="23" y="46"/>
                </a:cubicBezTo>
                <a:cubicBezTo>
                  <a:pt x="36" y="46"/>
                  <a:pt x="46" y="36"/>
                  <a:pt x="46" y="23"/>
                </a:cubicBezTo>
                <a:cubicBezTo>
                  <a:pt x="46" y="10"/>
                  <a:pt x="36" y="0"/>
                  <a:pt x="23" y="0"/>
                </a:cubicBezTo>
                <a:close/>
                <a:moveTo>
                  <a:pt x="33" y="27"/>
                </a:moveTo>
                <a:cubicBezTo>
                  <a:pt x="33" y="32"/>
                  <a:pt x="33" y="32"/>
                  <a:pt x="33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40"/>
                  <a:pt x="26" y="40"/>
                  <a:pt x="26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7"/>
                  <a:pt x="12" y="27"/>
                  <a:pt x="12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10" y="9"/>
                  <a:pt x="10" y="9"/>
                  <a:pt x="10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20"/>
                  <a:pt x="23" y="20"/>
                  <a:pt x="23" y="20"/>
                </a:cubicBezTo>
                <a:cubicBezTo>
                  <a:pt x="30" y="9"/>
                  <a:pt x="30" y="9"/>
                  <a:pt x="30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26" y="27"/>
                  <a:pt x="26" y="27"/>
                  <a:pt x="26" y="27"/>
                </a:cubicBezTo>
                <a:cubicBezTo>
                  <a:pt x="33" y="27"/>
                  <a:pt x="33" y="27"/>
                  <a:pt x="33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6" name="Freeform 39"/>
          <p:cNvSpPr>
            <a:spLocks noEditPoints="1"/>
          </p:cNvSpPr>
          <p:nvPr/>
        </p:nvSpPr>
        <p:spPr bwMode="auto">
          <a:xfrm>
            <a:off x="7875588" y="1536700"/>
            <a:ext cx="203200" cy="33338"/>
          </a:xfrm>
          <a:custGeom>
            <a:avLst/>
            <a:gdLst>
              <a:gd name="T0" fmla="*/ 101 w 128"/>
              <a:gd name="T1" fmla="*/ 0 h 21"/>
              <a:gd name="T2" fmla="*/ 122 w 128"/>
              <a:gd name="T3" fmla="*/ 21 h 21"/>
              <a:gd name="T4" fmla="*/ 128 w 128"/>
              <a:gd name="T5" fmla="*/ 21 h 21"/>
              <a:gd name="T6" fmla="*/ 128 w 128"/>
              <a:gd name="T7" fmla="*/ 0 h 21"/>
              <a:gd name="T8" fmla="*/ 101 w 128"/>
              <a:gd name="T9" fmla="*/ 0 h 21"/>
              <a:gd name="T10" fmla="*/ 0 w 128"/>
              <a:gd name="T11" fmla="*/ 0 h 21"/>
              <a:gd name="T12" fmla="*/ 0 w 128"/>
              <a:gd name="T13" fmla="*/ 21 h 21"/>
              <a:gd name="T14" fmla="*/ 75 w 128"/>
              <a:gd name="T15" fmla="*/ 21 h 21"/>
              <a:gd name="T16" fmla="*/ 56 w 128"/>
              <a:gd name="T17" fmla="*/ 0 h 21"/>
              <a:gd name="T18" fmla="*/ 0 w 128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21">
                <a:moveTo>
                  <a:pt x="101" y="0"/>
                </a:moveTo>
                <a:lnTo>
                  <a:pt x="122" y="21"/>
                </a:lnTo>
                <a:lnTo>
                  <a:pt x="128" y="21"/>
                </a:lnTo>
                <a:lnTo>
                  <a:pt x="128" y="0"/>
                </a:lnTo>
                <a:lnTo>
                  <a:pt x="101" y="0"/>
                </a:lnTo>
                <a:close/>
                <a:moveTo>
                  <a:pt x="0" y="0"/>
                </a:moveTo>
                <a:lnTo>
                  <a:pt x="0" y="21"/>
                </a:lnTo>
                <a:lnTo>
                  <a:pt x="75" y="21"/>
                </a:lnTo>
                <a:lnTo>
                  <a:pt x="5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7" name="Freeform 40"/>
          <p:cNvSpPr>
            <a:spLocks noEditPoints="1"/>
          </p:cNvSpPr>
          <p:nvPr/>
        </p:nvSpPr>
        <p:spPr bwMode="auto">
          <a:xfrm>
            <a:off x="7815263" y="1350963"/>
            <a:ext cx="360362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124 w 160"/>
              <a:gd name="T21" fmla="*/ 36 h 160"/>
              <a:gd name="T22" fmla="*/ 142 w 160"/>
              <a:gd name="T23" fmla="*/ 80 h 160"/>
              <a:gd name="T24" fmla="*/ 130 w 160"/>
              <a:gd name="T25" fmla="*/ 117 h 160"/>
              <a:gd name="T26" fmla="*/ 43 w 160"/>
              <a:gd name="T27" fmla="*/ 30 h 160"/>
              <a:gd name="T28" fmla="*/ 80 w 160"/>
              <a:gd name="T29" fmla="*/ 18 h 160"/>
              <a:gd name="T30" fmla="*/ 124 w 160"/>
              <a:gd name="T31" fmla="*/ 36 h 160"/>
              <a:gd name="T32" fmla="*/ 80 w 160"/>
              <a:gd name="T33" fmla="*/ 142 h 160"/>
              <a:gd name="T34" fmla="*/ 36 w 160"/>
              <a:gd name="T35" fmla="*/ 124 h 160"/>
              <a:gd name="T36" fmla="*/ 18 w 160"/>
              <a:gd name="T37" fmla="*/ 80 h 160"/>
              <a:gd name="T38" fmla="*/ 30 w 160"/>
              <a:gd name="T39" fmla="*/ 43 h 160"/>
              <a:gd name="T40" fmla="*/ 117 w 160"/>
              <a:gd name="T41" fmla="*/ 130 h 160"/>
              <a:gd name="T42" fmla="*/ 80 w 160"/>
              <a:gd name="T43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124" y="36"/>
                </a:move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8" name="Rectangle 41"/>
          <p:cNvSpPr>
            <a:spLocks noChangeArrowheads="1"/>
          </p:cNvSpPr>
          <p:nvPr/>
        </p:nvSpPr>
        <p:spPr bwMode="auto">
          <a:xfrm>
            <a:off x="8085138" y="1536700"/>
            <a:ext cx="11112" cy="333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09" name="Rectangle 42"/>
          <p:cNvSpPr>
            <a:spLocks noChangeArrowheads="1"/>
          </p:cNvSpPr>
          <p:nvPr/>
        </p:nvSpPr>
        <p:spPr bwMode="auto">
          <a:xfrm>
            <a:off x="8101013" y="1536700"/>
            <a:ext cx="11112" cy="333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0" name="Freeform 43"/>
          <p:cNvSpPr/>
          <p:nvPr/>
        </p:nvSpPr>
        <p:spPr bwMode="auto">
          <a:xfrm>
            <a:off x="7983538" y="1401763"/>
            <a:ext cx="112712" cy="130175"/>
          </a:xfrm>
          <a:custGeom>
            <a:avLst/>
            <a:gdLst>
              <a:gd name="T0" fmla="*/ 50 w 50"/>
              <a:gd name="T1" fmla="*/ 58 h 58"/>
              <a:gd name="T2" fmla="*/ 50 w 50"/>
              <a:gd name="T3" fmla="*/ 51 h 58"/>
              <a:gd name="T4" fmla="*/ 49 w 50"/>
              <a:gd name="T5" fmla="*/ 46 h 58"/>
              <a:gd name="T6" fmla="*/ 44 w 50"/>
              <a:gd name="T7" fmla="*/ 41 h 58"/>
              <a:gd name="T8" fmla="*/ 37 w 50"/>
              <a:gd name="T9" fmla="*/ 39 h 58"/>
              <a:gd name="T10" fmla="*/ 30 w 50"/>
              <a:gd name="T11" fmla="*/ 39 h 58"/>
              <a:gd name="T12" fmla="*/ 24 w 50"/>
              <a:gd name="T13" fmla="*/ 39 h 58"/>
              <a:gd name="T14" fmla="*/ 19 w 50"/>
              <a:gd name="T15" fmla="*/ 37 h 58"/>
              <a:gd name="T16" fmla="*/ 17 w 50"/>
              <a:gd name="T17" fmla="*/ 32 h 58"/>
              <a:gd name="T18" fmla="*/ 18 w 50"/>
              <a:gd name="T19" fmla="*/ 28 h 58"/>
              <a:gd name="T20" fmla="*/ 18 w 50"/>
              <a:gd name="T21" fmla="*/ 26 h 58"/>
              <a:gd name="T22" fmla="*/ 16 w 50"/>
              <a:gd name="T23" fmla="*/ 25 h 58"/>
              <a:gd name="T24" fmla="*/ 15 w 50"/>
              <a:gd name="T25" fmla="*/ 25 h 58"/>
              <a:gd name="T26" fmla="*/ 7 w 50"/>
              <a:gd name="T27" fmla="*/ 22 h 58"/>
              <a:gd name="T28" fmla="*/ 4 w 50"/>
              <a:gd name="T29" fmla="*/ 15 h 58"/>
              <a:gd name="T30" fmla="*/ 6 w 50"/>
              <a:gd name="T31" fmla="*/ 8 h 58"/>
              <a:gd name="T32" fmla="*/ 9 w 50"/>
              <a:gd name="T33" fmla="*/ 6 h 58"/>
              <a:gd name="T34" fmla="*/ 13 w 50"/>
              <a:gd name="T35" fmla="*/ 5 h 58"/>
              <a:gd name="T36" fmla="*/ 16 w 50"/>
              <a:gd name="T37" fmla="*/ 3 h 58"/>
              <a:gd name="T38" fmla="*/ 13 w 50"/>
              <a:gd name="T39" fmla="*/ 0 h 58"/>
              <a:gd name="T40" fmla="*/ 7 w 50"/>
              <a:gd name="T41" fmla="*/ 2 h 58"/>
              <a:gd name="T42" fmla="*/ 1 w 50"/>
              <a:gd name="T43" fmla="*/ 8 h 58"/>
              <a:gd name="T44" fmla="*/ 0 w 50"/>
              <a:gd name="T45" fmla="*/ 15 h 58"/>
              <a:gd name="T46" fmla="*/ 4 w 50"/>
              <a:gd name="T47" fmla="*/ 25 h 58"/>
              <a:gd name="T48" fmla="*/ 13 w 50"/>
              <a:gd name="T49" fmla="*/ 29 h 58"/>
              <a:gd name="T50" fmla="*/ 13 w 50"/>
              <a:gd name="T51" fmla="*/ 32 h 58"/>
              <a:gd name="T52" fmla="*/ 15 w 50"/>
              <a:gd name="T53" fmla="*/ 40 h 58"/>
              <a:gd name="T54" fmla="*/ 24 w 50"/>
              <a:gd name="T55" fmla="*/ 44 h 58"/>
              <a:gd name="T56" fmla="*/ 37 w 50"/>
              <a:gd name="T57" fmla="*/ 44 h 58"/>
              <a:gd name="T58" fmla="*/ 43 w 50"/>
              <a:gd name="T59" fmla="*/ 46 h 58"/>
              <a:gd name="T60" fmla="*/ 44 w 50"/>
              <a:gd name="T61" fmla="*/ 48 h 58"/>
              <a:gd name="T62" fmla="*/ 45 w 50"/>
              <a:gd name="T63" fmla="*/ 51 h 58"/>
              <a:gd name="T64" fmla="*/ 45 w 50"/>
              <a:gd name="T65" fmla="*/ 58 h 58"/>
              <a:gd name="T66" fmla="*/ 45 w 50"/>
              <a:gd name="T67" fmla="*/ 58 h 58"/>
              <a:gd name="T68" fmla="*/ 50 w 50"/>
              <a:gd name="T69" fmla="*/ 58 h 58"/>
              <a:gd name="T70" fmla="*/ 50 w 50"/>
              <a:gd name="T71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0" h="58">
                <a:moveTo>
                  <a:pt x="50" y="58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49"/>
                  <a:pt x="49" y="48"/>
                  <a:pt x="49" y="46"/>
                </a:cubicBezTo>
                <a:cubicBezTo>
                  <a:pt x="48" y="44"/>
                  <a:pt x="46" y="42"/>
                  <a:pt x="44" y="41"/>
                </a:cubicBezTo>
                <a:cubicBezTo>
                  <a:pt x="42" y="40"/>
                  <a:pt x="40" y="39"/>
                  <a:pt x="37" y="39"/>
                </a:cubicBezTo>
                <a:cubicBezTo>
                  <a:pt x="37" y="39"/>
                  <a:pt x="33" y="39"/>
                  <a:pt x="30" y="39"/>
                </a:cubicBezTo>
                <a:cubicBezTo>
                  <a:pt x="27" y="39"/>
                  <a:pt x="24" y="39"/>
                  <a:pt x="24" y="39"/>
                </a:cubicBezTo>
                <a:cubicBezTo>
                  <a:pt x="22" y="39"/>
                  <a:pt x="20" y="38"/>
                  <a:pt x="19" y="37"/>
                </a:cubicBezTo>
                <a:cubicBezTo>
                  <a:pt x="18" y="36"/>
                  <a:pt x="17" y="34"/>
                  <a:pt x="17" y="32"/>
                </a:cubicBezTo>
                <a:cubicBezTo>
                  <a:pt x="17" y="31"/>
                  <a:pt x="18" y="29"/>
                  <a:pt x="18" y="28"/>
                </a:cubicBezTo>
                <a:cubicBezTo>
                  <a:pt x="19" y="28"/>
                  <a:pt x="19" y="27"/>
                  <a:pt x="18" y="26"/>
                </a:cubicBezTo>
                <a:cubicBezTo>
                  <a:pt x="18" y="25"/>
                  <a:pt x="17" y="25"/>
                  <a:pt x="16" y="25"/>
                </a:cubicBezTo>
                <a:cubicBezTo>
                  <a:pt x="16" y="25"/>
                  <a:pt x="16" y="25"/>
                  <a:pt x="15" y="25"/>
                </a:cubicBezTo>
                <a:cubicBezTo>
                  <a:pt x="12" y="25"/>
                  <a:pt x="9" y="23"/>
                  <a:pt x="7" y="22"/>
                </a:cubicBezTo>
                <a:cubicBezTo>
                  <a:pt x="5" y="20"/>
                  <a:pt x="4" y="17"/>
                  <a:pt x="4" y="15"/>
                </a:cubicBezTo>
                <a:cubicBezTo>
                  <a:pt x="4" y="13"/>
                  <a:pt x="5" y="10"/>
                  <a:pt x="6" y="8"/>
                </a:cubicBezTo>
                <a:cubicBezTo>
                  <a:pt x="7" y="7"/>
                  <a:pt x="8" y="7"/>
                  <a:pt x="9" y="6"/>
                </a:cubicBezTo>
                <a:cubicBezTo>
                  <a:pt x="10" y="6"/>
                  <a:pt x="12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1"/>
                  <a:pt x="15" y="0"/>
                  <a:pt x="13" y="0"/>
                </a:cubicBezTo>
                <a:cubicBezTo>
                  <a:pt x="11" y="0"/>
                  <a:pt x="9" y="1"/>
                  <a:pt x="7" y="2"/>
                </a:cubicBezTo>
                <a:cubicBezTo>
                  <a:pt x="4" y="3"/>
                  <a:pt x="2" y="5"/>
                  <a:pt x="1" y="8"/>
                </a:cubicBezTo>
                <a:cubicBezTo>
                  <a:pt x="0" y="10"/>
                  <a:pt x="0" y="13"/>
                  <a:pt x="0" y="15"/>
                </a:cubicBezTo>
                <a:cubicBezTo>
                  <a:pt x="0" y="19"/>
                  <a:pt x="1" y="22"/>
                  <a:pt x="4" y="25"/>
                </a:cubicBezTo>
                <a:cubicBezTo>
                  <a:pt x="6" y="27"/>
                  <a:pt x="9" y="29"/>
                  <a:pt x="13" y="29"/>
                </a:cubicBezTo>
                <a:cubicBezTo>
                  <a:pt x="13" y="30"/>
                  <a:pt x="13" y="31"/>
                  <a:pt x="13" y="32"/>
                </a:cubicBezTo>
                <a:cubicBezTo>
                  <a:pt x="13" y="35"/>
                  <a:pt x="14" y="38"/>
                  <a:pt x="15" y="40"/>
                </a:cubicBezTo>
                <a:cubicBezTo>
                  <a:pt x="17" y="43"/>
                  <a:pt x="20" y="44"/>
                  <a:pt x="24" y="44"/>
                </a:cubicBezTo>
                <a:cubicBezTo>
                  <a:pt x="24" y="44"/>
                  <a:pt x="37" y="44"/>
                  <a:pt x="37" y="44"/>
                </a:cubicBezTo>
                <a:cubicBezTo>
                  <a:pt x="40" y="44"/>
                  <a:pt x="42" y="45"/>
                  <a:pt x="43" y="46"/>
                </a:cubicBezTo>
                <a:cubicBezTo>
                  <a:pt x="44" y="47"/>
                  <a:pt x="44" y="47"/>
                  <a:pt x="44" y="48"/>
                </a:cubicBezTo>
                <a:cubicBezTo>
                  <a:pt x="45" y="49"/>
                  <a:pt x="45" y="50"/>
                  <a:pt x="45" y="51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1" name="Freeform 44"/>
          <p:cNvSpPr/>
          <p:nvPr/>
        </p:nvSpPr>
        <p:spPr bwMode="auto">
          <a:xfrm>
            <a:off x="8020050" y="1412875"/>
            <a:ext cx="92075" cy="119063"/>
          </a:xfrm>
          <a:custGeom>
            <a:avLst/>
            <a:gdLst>
              <a:gd name="T0" fmla="*/ 41 w 41"/>
              <a:gd name="T1" fmla="*/ 53 h 53"/>
              <a:gd name="T2" fmla="*/ 41 w 41"/>
              <a:gd name="T3" fmla="*/ 44 h 53"/>
              <a:gd name="T4" fmla="*/ 36 w 41"/>
              <a:gd name="T5" fmla="*/ 29 h 53"/>
              <a:gd name="T6" fmla="*/ 21 w 41"/>
              <a:gd name="T7" fmla="*/ 23 h 53"/>
              <a:gd name="T8" fmla="*/ 17 w 41"/>
              <a:gd name="T9" fmla="*/ 23 h 53"/>
              <a:gd name="T10" fmla="*/ 19 w 41"/>
              <a:gd name="T11" fmla="*/ 16 h 53"/>
              <a:gd name="T12" fmla="*/ 15 w 41"/>
              <a:gd name="T13" fmla="*/ 5 h 53"/>
              <a:gd name="T14" fmla="*/ 3 w 41"/>
              <a:gd name="T15" fmla="*/ 0 h 53"/>
              <a:gd name="T16" fmla="*/ 0 w 41"/>
              <a:gd name="T17" fmla="*/ 2 h 53"/>
              <a:gd name="T18" fmla="*/ 3 w 41"/>
              <a:gd name="T19" fmla="*/ 5 h 53"/>
              <a:gd name="T20" fmla="*/ 11 w 41"/>
              <a:gd name="T21" fmla="*/ 8 h 53"/>
              <a:gd name="T22" fmla="*/ 14 w 41"/>
              <a:gd name="T23" fmla="*/ 16 h 53"/>
              <a:gd name="T24" fmla="*/ 11 w 41"/>
              <a:gd name="T25" fmla="*/ 24 h 53"/>
              <a:gd name="T26" fmla="*/ 11 w 41"/>
              <a:gd name="T27" fmla="*/ 26 h 53"/>
              <a:gd name="T28" fmla="*/ 13 w 41"/>
              <a:gd name="T29" fmla="*/ 28 h 53"/>
              <a:gd name="T30" fmla="*/ 21 w 41"/>
              <a:gd name="T31" fmla="*/ 28 h 53"/>
              <a:gd name="T32" fmla="*/ 32 w 41"/>
              <a:gd name="T33" fmla="*/ 33 h 53"/>
              <a:gd name="T34" fmla="*/ 36 w 41"/>
              <a:gd name="T35" fmla="*/ 44 h 53"/>
              <a:gd name="T36" fmla="*/ 36 w 41"/>
              <a:gd name="T37" fmla="*/ 53 h 53"/>
              <a:gd name="T38" fmla="*/ 36 w 41"/>
              <a:gd name="T39" fmla="*/ 53 h 53"/>
              <a:gd name="T40" fmla="*/ 41 w 41"/>
              <a:gd name="T41" fmla="*/ 53 h 53"/>
              <a:gd name="T42" fmla="*/ 41 w 41"/>
              <a:gd name="T4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53">
                <a:moveTo>
                  <a:pt x="41" y="53"/>
                </a:moveTo>
                <a:cubicBezTo>
                  <a:pt x="41" y="44"/>
                  <a:pt x="41" y="44"/>
                  <a:pt x="41" y="44"/>
                </a:cubicBezTo>
                <a:cubicBezTo>
                  <a:pt x="41" y="39"/>
                  <a:pt x="39" y="33"/>
                  <a:pt x="36" y="29"/>
                </a:cubicBezTo>
                <a:cubicBezTo>
                  <a:pt x="32" y="25"/>
                  <a:pt x="27" y="23"/>
                  <a:pt x="21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8" y="20"/>
                  <a:pt x="19" y="18"/>
                  <a:pt x="19" y="16"/>
                </a:cubicBezTo>
                <a:cubicBezTo>
                  <a:pt x="19" y="12"/>
                  <a:pt x="17" y="8"/>
                  <a:pt x="15" y="5"/>
                </a:cubicBezTo>
                <a:cubicBezTo>
                  <a:pt x="12" y="2"/>
                  <a:pt x="8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9" y="6"/>
                  <a:pt x="11" y="8"/>
                </a:cubicBezTo>
                <a:cubicBezTo>
                  <a:pt x="13" y="10"/>
                  <a:pt x="14" y="13"/>
                  <a:pt x="14" y="16"/>
                </a:cubicBezTo>
                <a:cubicBezTo>
                  <a:pt x="14" y="18"/>
                  <a:pt x="13" y="21"/>
                  <a:pt x="11" y="24"/>
                </a:cubicBezTo>
                <a:cubicBezTo>
                  <a:pt x="11" y="24"/>
                  <a:pt x="11" y="25"/>
                  <a:pt x="11" y="26"/>
                </a:cubicBezTo>
                <a:cubicBezTo>
                  <a:pt x="12" y="27"/>
                  <a:pt x="12" y="28"/>
                  <a:pt x="13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6" y="28"/>
                  <a:pt x="30" y="30"/>
                  <a:pt x="32" y="33"/>
                </a:cubicBezTo>
                <a:cubicBezTo>
                  <a:pt x="35" y="36"/>
                  <a:pt x="36" y="40"/>
                  <a:pt x="36" y="4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3"/>
                  <a:pt x="41" y="53"/>
                  <a:pt x="41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2" name="Freeform 45"/>
          <p:cNvSpPr>
            <a:spLocks noEditPoints="1"/>
          </p:cNvSpPr>
          <p:nvPr/>
        </p:nvSpPr>
        <p:spPr bwMode="auto">
          <a:xfrm>
            <a:off x="787400" y="1997075"/>
            <a:ext cx="360363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3" name="Freeform 46"/>
          <p:cNvSpPr/>
          <p:nvPr/>
        </p:nvSpPr>
        <p:spPr bwMode="auto">
          <a:xfrm>
            <a:off x="890588" y="2136775"/>
            <a:ext cx="77787" cy="142875"/>
          </a:xfrm>
          <a:custGeom>
            <a:avLst/>
            <a:gdLst>
              <a:gd name="T0" fmla="*/ 0 w 49"/>
              <a:gd name="T1" fmla="*/ 90 h 90"/>
              <a:gd name="T2" fmla="*/ 26 w 49"/>
              <a:gd name="T3" fmla="*/ 90 h 90"/>
              <a:gd name="T4" fmla="*/ 26 w 49"/>
              <a:gd name="T5" fmla="*/ 49 h 90"/>
              <a:gd name="T6" fmla="*/ 49 w 49"/>
              <a:gd name="T7" fmla="*/ 49 h 90"/>
              <a:gd name="T8" fmla="*/ 0 w 49"/>
              <a:gd name="T9" fmla="*/ 0 h 90"/>
              <a:gd name="T10" fmla="*/ 0 w 49"/>
              <a:gd name="T1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90">
                <a:moveTo>
                  <a:pt x="0" y="90"/>
                </a:moveTo>
                <a:lnTo>
                  <a:pt x="26" y="90"/>
                </a:lnTo>
                <a:lnTo>
                  <a:pt x="26" y="49"/>
                </a:lnTo>
                <a:lnTo>
                  <a:pt x="49" y="49"/>
                </a:lnTo>
                <a:lnTo>
                  <a:pt x="0" y="0"/>
                </a:lnTo>
                <a:lnTo>
                  <a:pt x="0" y="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4" name="Freeform 47"/>
          <p:cNvSpPr/>
          <p:nvPr/>
        </p:nvSpPr>
        <p:spPr bwMode="auto">
          <a:xfrm>
            <a:off x="901700" y="2076450"/>
            <a:ext cx="142875" cy="119063"/>
          </a:xfrm>
          <a:custGeom>
            <a:avLst/>
            <a:gdLst>
              <a:gd name="T0" fmla="*/ 33 w 63"/>
              <a:gd name="T1" fmla="*/ 17 h 53"/>
              <a:gd name="T2" fmla="*/ 46 w 63"/>
              <a:gd name="T3" fmla="*/ 30 h 53"/>
              <a:gd name="T4" fmla="*/ 41 w 63"/>
              <a:gd name="T5" fmla="*/ 41 h 53"/>
              <a:gd name="T6" fmla="*/ 53 w 63"/>
              <a:gd name="T7" fmla="*/ 53 h 53"/>
              <a:gd name="T8" fmla="*/ 63 w 63"/>
              <a:gd name="T9" fmla="*/ 30 h 53"/>
              <a:gd name="T10" fmla="*/ 32 w 63"/>
              <a:gd name="T11" fmla="*/ 0 h 53"/>
              <a:gd name="T12" fmla="*/ 0 w 63"/>
              <a:gd name="T13" fmla="*/ 0 h 53"/>
              <a:gd name="T14" fmla="*/ 17 w 63"/>
              <a:gd name="T15" fmla="*/ 17 h 53"/>
              <a:gd name="T16" fmla="*/ 33 w 63"/>
              <a:gd name="T17" fmla="*/ 1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53">
                <a:moveTo>
                  <a:pt x="33" y="17"/>
                </a:moveTo>
                <a:cubicBezTo>
                  <a:pt x="40" y="17"/>
                  <a:pt x="46" y="23"/>
                  <a:pt x="46" y="30"/>
                </a:cubicBezTo>
                <a:cubicBezTo>
                  <a:pt x="46" y="34"/>
                  <a:pt x="44" y="38"/>
                  <a:pt x="41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59" y="47"/>
                  <a:pt x="63" y="39"/>
                  <a:pt x="63" y="30"/>
                </a:cubicBezTo>
                <a:cubicBezTo>
                  <a:pt x="63" y="14"/>
                  <a:pt x="49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17" y="17"/>
                  <a:pt x="17" y="17"/>
                  <a:pt x="17" y="17"/>
                </a:cubicBezTo>
                <a:lnTo>
                  <a:pt x="33" y="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5" name="Rectangle 48"/>
          <p:cNvSpPr>
            <a:spLocks noChangeArrowheads="1"/>
          </p:cNvSpPr>
          <p:nvPr/>
        </p:nvSpPr>
        <p:spPr bwMode="auto">
          <a:xfrm>
            <a:off x="1624013" y="2024063"/>
            <a:ext cx="26987" cy="587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6" name="Rectangle 49"/>
          <p:cNvSpPr>
            <a:spLocks noChangeArrowheads="1"/>
          </p:cNvSpPr>
          <p:nvPr/>
        </p:nvSpPr>
        <p:spPr bwMode="auto">
          <a:xfrm>
            <a:off x="1435100" y="2171700"/>
            <a:ext cx="382588" cy="333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7" name="Oval 50"/>
          <p:cNvSpPr>
            <a:spLocks noChangeArrowheads="1"/>
          </p:cNvSpPr>
          <p:nvPr/>
        </p:nvSpPr>
        <p:spPr bwMode="auto">
          <a:xfrm>
            <a:off x="1704975" y="1992313"/>
            <a:ext cx="61913" cy="58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8" name="Line 51"/>
          <p:cNvSpPr>
            <a:spLocks noChangeShapeType="1"/>
          </p:cNvSpPr>
          <p:nvPr/>
        </p:nvSpPr>
        <p:spPr bwMode="auto">
          <a:xfrm>
            <a:off x="1735138" y="2022475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19" name="Line 52"/>
          <p:cNvSpPr>
            <a:spLocks noChangeShapeType="1"/>
          </p:cNvSpPr>
          <p:nvPr/>
        </p:nvSpPr>
        <p:spPr bwMode="auto">
          <a:xfrm>
            <a:off x="1735138" y="2022475"/>
            <a:ext cx="0" cy="0"/>
          </a:xfrm>
          <a:prstGeom prst="lin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0" name="Freeform 53"/>
          <p:cNvSpPr/>
          <p:nvPr/>
        </p:nvSpPr>
        <p:spPr bwMode="auto">
          <a:xfrm>
            <a:off x="1611313" y="2058988"/>
            <a:ext cx="195262" cy="301625"/>
          </a:xfrm>
          <a:custGeom>
            <a:avLst/>
            <a:gdLst>
              <a:gd name="T0" fmla="*/ 38 w 87"/>
              <a:gd name="T1" fmla="*/ 18 h 134"/>
              <a:gd name="T2" fmla="*/ 38 w 87"/>
              <a:gd name="T3" fmla="*/ 124 h 134"/>
              <a:gd name="T4" fmla="*/ 53 w 87"/>
              <a:gd name="T5" fmla="*/ 124 h 134"/>
              <a:gd name="T6" fmla="*/ 54 w 87"/>
              <a:gd name="T7" fmla="*/ 64 h 134"/>
              <a:gd name="T8" fmla="*/ 57 w 87"/>
              <a:gd name="T9" fmla="*/ 64 h 134"/>
              <a:gd name="T10" fmla="*/ 58 w 87"/>
              <a:gd name="T11" fmla="*/ 124 h 134"/>
              <a:gd name="T12" fmla="*/ 72 w 87"/>
              <a:gd name="T13" fmla="*/ 124 h 134"/>
              <a:gd name="T14" fmla="*/ 72 w 87"/>
              <a:gd name="T15" fmla="*/ 21 h 134"/>
              <a:gd name="T16" fmla="*/ 75 w 87"/>
              <a:gd name="T17" fmla="*/ 21 h 134"/>
              <a:gd name="T18" fmla="*/ 76 w 87"/>
              <a:gd name="T19" fmla="*/ 58 h 134"/>
              <a:gd name="T20" fmla="*/ 87 w 87"/>
              <a:gd name="T21" fmla="*/ 58 h 134"/>
              <a:gd name="T22" fmla="*/ 87 w 87"/>
              <a:gd name="T23" fmla="*/ 17 h 134"/>
              <a:gd name="T24" fmla="*/ 70 w 87"/>
              <a:gd name="T25" fmla="*/ 0 h 134"/>
              <a:gd name="T26" fmla="*/ 55 w 87"/>
              <a:gd name="T27" fmla="*/ 0 h 134"/>
              <a:gd name="T28" fmla="*/ 41 w 87"/>
              <a:gd name="T29" fmla="*/ 0 h 134"/>
              <a:gd name="T30" fmla="*/ 32 w 87"/>
              <a:gd name="T31" fmla="*/ 4 h 134"/>
              <a:gd name="T32" fmla="*/ 6 w 87"/>
              <a:gd name="T33" fmla="*/ 35 h 134"/>
              <a:gd name="T34" fmla="*/ 15 w 87"/>
              <a:gd name="T35" fmla="*/ 43 h 134"/>
              <a:gd name="T36" fmla="*/ 38 w 87"/>
              <a:gd name="T37" fmla="*/ 1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7" h="134">
                <a:moveTo>
                  <a:pt x="38" y="18"/>
                </a:moveTo>
                <a:cubicBezTo>
                  <a:pt x="38" y="124"/>
                  <a:pt x="38" y="124"/>
                  <a:pt x="38" y="124"/>
                </a:cubicBezTo>
                <a:cubicBezTo>
                  <a:pt x="38" y="134"/>
                  <a:pt x="53" y="134"/>
                  <a:pt x="53" y="124"/>
                </a:cubicBezTo>
                <a:cubicBezTo>
                  <a:pt x="54" y="64"/>
                  <a:pt x="54" y="64"/>
                  <a:pt x="54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8" y="124"/>
                  <a:pt x="58" y="124"/>
                  <a:pt x="58" y="124"/>
                </a:cubicBezTo>
                <a:cubicBezTo>
                  <a:pt x="58" y="134"/>
                  <a:pt x="72" y="134"/>
                  <a:pt x="72" y="124"/>
                </a:cubicBezTo>
                <a:cubicBezTo>
                  <a:pt x="72" y="21"/>
                  <a:pt x="72" y="21"/>
                  <a:pt x="72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6" y="58"/>
                  <a:pt x="76" y="58"/>
                  <a:pt x="76" y="58"/>
                </a:cubicBezTo>
                <a:cubicBezTo>
                  <a:pt x="76" y="66"/>
                  <a:pt x="87" y="66"/>
                  <a:pt x="87" y="58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3"/>
                  <a:pt x="83" y="0"/>
                  <a:pt x="70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0"/>
                  <a:pt x="33" y="2"/>
                  <a:pt x="32" y="4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41"/>
                  <a:pt x="10" y="49"/>
                  <a:pt x="15" y="43"/>
                </a:cubicBezTo>
                <a:lnTo>
                  <a:pt x="38" y="1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1" name="Freeform 54"/>
          <p:cNvSpPr>
            <a:spLocks noEditPoints="1"/>
          </p:cNvSpPr>
          <p:nvPr/>
        </p:nvSpPr>
        <p:spPr bwMode="auto">
          <a:xfrm>
            <a:off x="1447800" y="1997075"/>
            <a:ext cx="193675" cy="166688"/>
          </a:xfrm>
          <a:custGeom>
            <a:avLst/>
            <a:gdLst>
              <a:gd name="T0" fmla="*/ 31 w 86"/>
              <a:gd name="T1" fmla="*/ 27 h 74"/>
              <a:gd name="T2" fmla="*/ 44 w 86"/>
              <a:gd name="T3" fmla="*/ 13 h 74"/>
              <a:gd name="T4" fmla="*/ 31 w 86"/>
              <a:gd name="T5" fmla="*/ 0 h 74"/>
              <a:gd name="T6" fmla="*/ 18 w 86"/>
              <a:gd name="T7" fmla="*/ 13 h 74"/>
              <a:gd name="T8" fmla="*/ 31 w 86"/>
              <a:gd name="T9" fmla="*/ 27 h 74"/>
              <a:gd name="T10" fmla="*/ 74 w 86"/>
              <a:gd name="T11" fmla="*/ 38 h 74"/>
              <a:gd name="T12" fmla="*/ 65 w 86"/>
              <a:gd name="T13" fmla="*/ 48 h 74"/>
              <a:gd name="T14" fmla="*/ 61 w 86"/>
              <a:gd name="T15" fmla="*/ 43 h 74"/>
              <a:gd name="T16" fmla="*/ 45 w 86"/>
              <a:gd name="T17" fmla="*/ 29 h 74"/>
              <a:gd name="T18" fmla="*/ 31 w 86"/>
              <a:gd name="T19" fmla="*/ 29 h 74"/>
              <a:gd name="T20" fmla="*/ 17 w 86"/>
              <a:gd name="T21" fmla="*/ 29 h 74"/>
              <a:gd name="T22" fmla="*/ 0 w 86"/>
              <a:gd name="T23" fmla="*/ 47 h 74"/>
              <a:gd name="T24" fmla="*/ 0 w 86"/>
              <a:gd name="T25" fmla="*/ 74 h 74"/>
              <a:gd name="T26" fmla="*/ 11 w 86"/>
              <a:gd name="T27" fmla="*/ 74 h 74"/>
              <a:gd name="T28" fmla="*/ 11 w 86"/>
              <a:gd name="T29" fmla="*/ 50 h 74"/>
              <a:gd name="T30" fmla="*/ 14 w 86"/>
              <a:gd name="T31" fmla="*/ 50 h 74"/>
              <a:gd name="T32" fmla="*/ 14 w 86"/>
              <a:gd name="T33" fmla="*/ 74 h 74"/>
              <a:gd name="T34" fmla="*/ 48 w 86"/>
              <a:gd name="T35" fmla="*/ 74 h 74"/>
              <a:gd name="T36" fmla="*/ 48 w 86"/>
              <a:gd name="T37" fmla="*/ 47 h 74"/>
              <a:gd name="T38" fmla="*/ 57 w 86"/>
              <a:gd name="T39" fmla="*/ 60 h 74"/>
              <a:gd name="T40" fmla="*/ 67 w 86"/>
              <a:gd name="T41" fmla="*/ 62 h 74"/>
              <a:gd name="T42" fmla="*/ 82 w 86"/>
              <a:gd name="T43" fmla="*/ 45 h 74"/>
              <a:gd name="T44" fmla="*/ 74 w 86"/>
              <a:gd name="T45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6" h="74">
                <a:moveTo>
                  <a:pt x="31" y="27"/>
                </a:moveTo>
                <a:cubicBezTo>
                  <a:pt x="38" y="27"/>
                  <a:pt x="44" y="21"/>
                  <a:pt x="44" y="13"/>
                </a:cubicBezTo>
                <a:cubicBezTo>
                  <a:pt x="44" y="6"/>
                  <a:pt x="38" y="0"/>
                  <a:pt x="31" y="0"/>
                </a:cubicBezTo>
                <a:cubicBezTo>
                  <a:pt x="24" y="0"/>
                  <a:pt x="18" y="6"/>
                  <a:pt x="18" y="13"/>
                </a:cubicBezTo>
                <a:cubicBezTo>
                  <a:pt x="18" y="21"/>
                  <a:pt x="24" y="27"/>
                  <a:pt x="31" y="27"/>
                </a:cubicBezTo>
                <a:close/>
                <a:moveTo>
                  <a:pt x="74" y="38"/>
                </a:moveTo>
                <a:cubicBezTo>
                  <a:pt x="65" y="48"/>
                  <a:pt x="65" y="48"/>
                  <a:pt x="65" y="48"/>
                </a:cubicBezTo>
                <a:cubicBezTo>
                  <a:pt x="65" y="49"/>
                  <a:pt x="62" y="44"/>
                  <a:pt x="61" y="43"/>
                </a:cubicBezTo>
                <a:cubicBezTo>
                  <a:pt x="57" y="36"/>
                  <a:pt x="55" y="29"/>
                  <a:pt x="45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4" y="29"/>
                  <a:pt x="0" y="33"/>
                  <a:pt x="0" y="47"/>
                </a:cubicBezTo>
                <a:cubicBezTo>
                  <a:pt x="0" y="74"/>
                  <a:pt x="0" y="74"/>
                  <a:pt x="0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50"/>
                  <a:pt x="11" y="50"/>
                  <a:pt x="11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74"/>
                  <a:pt x="14" y="74"/>
                  <a:pt x="14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55" y="57"/>
                  <a:pt x="57" y="60"/>
                </a:cubicBezTo>
                <a:cubicBezTo>
                  <a:pt x="60" y="65"/>
                  <a:pt x="64" y="67"/>
                  <a:pt x="67" y="62"/>
                </a:cubicBezTo>
                <a:cubicBezTo>
                  <a:pt x="82" y="45"/>
                  <a:pt x="82" y="45"/>
                  <a:pt x="82" y="45"/>
                </a:cubicBezTo>
                <a:cubicBezTo>
                  <a:pt x="86" y="39"/>
                  <a:pt x="78" y="33"/>
                  <a:pt x="74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2" name="Freeform 55"/>
          <p:cNvSpPr/>
          <p:nvPr/>
        </p:nvSpPr>
        <p:spPr bwMode="auto">
          <a:xfrm>
            <a:off x="2100263" y="2305050"/>
            <a:ext cx="349250" cy="50800"/>
          </a:xfrm>
          <a:custGeom>
            <a:avLst/>
            <a:gdLst>
              <a:gd name="T0" fmla="*/ 89 w 155"/>
              <a:gd name="T1" fmla="*/ 19 h 23"/>
              <a:gd name="T2" fmla="*/ 107 w 155"/>
              <a:gd name="T3" fmla="*/ 20 h 23"/>
              <a:gd name="T4" fmla="*/ 128 w 155"/>
              <a:gd name="T5" fmla="*/ 19 h 23"/>
              <a:gd name="T6" fmla="*/ 145 w 155"/>
              <a:gd name="T7" fmla="*/ 20 h 23"/>
              <a:gd name="T8" fmla="*/ 155 w 155"/>
              <a:gd name="T9" fmla="*/ 22 h 23"/>
              <a:gd name="T10" fmla="*/ 155 w 155"/>
              <a:gd name="T11" fmla="*/ 6 h 23"/>
              <a:gd name="T12" fmla="*/ 146 w 155"/>
              <a:gd name="T13" fmla="*/ 4 h 23"/>
              <a:gd name="T14" fmla="*/ 125 w 155"/>
              <a:gd name="T15" fmla="*/ 5 h 23"/>
              <a:gd name="T16" fmla="*/ 106 w 155"/>
              <a:gd name="T17" fmla="*/ 4 h 23"/>
              <a:gd name="T18" fmla="*/ 87 w 155"/>
              <a:gd name="T19" fmla="*/ 5 h 23"/>
              <a:gd name="T20" fmla="*/ 69 w 155"/>
              <a:gd name="T21" fmla="*/ 5 h 23"/>
              <a:gd name="T22" fmla="*/ 49 w 155"/>
              <a:gd name="T23" fmla="*/ 4 h 23"/>
              <a:gd name="T24" fmla="*/ 31 w 155"/>
              <a:gd name="T25" fmla="*/ 5 h 23"/>
              <a:gd name="T26" fmla="*/ 10 w 155"/>
              <a:gd name="T27" fmla="*/ 4 h 23"/>
              <a:gd name="T28" fmla="*/ 0 w 155"/>
              <a:gd name="T29" fmla="*/ 6 h 23"/>
              <a:gd name="T30" fmla="*/ 0 w 155"/>
              <a:gd name="T31" fmla="*/ 22 h 23"/>
              <a:gd name="T32" fmla="*/ 10 w 155"/>
              <a:gd name="T33" fmla="*/ 20 h 23"/>
              <a:gd name="T34" fmla="*/ 28 w 155"/>
              <a:gd name="T35" fmla="*/ 19 h 23"/>
              <a:gd name="T36" fmla="*/ 49 w 155"/>
              <a:gd name="T37" fmla="*/ 20 h 23"/>
              <a:gd name="T38" fmla="*/ 67 w 155"/>
              <a:gd name="T39" fmla="*/ 19 h 23"/>
              <a:gd name="T40" fmla="*/ 89 w 155"/>
              <a:gd name="T41" fmla="*/ 1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5" h="23">
                <a:moveTo>
                  <a:pt x="89" y="19"/>
                </a:moveTo>
                <a:cubicBezTo>
                  <a:pt x="97" y="16"/>
                  <a:pt x="101" y="16"/>
                  <a:pt x="107" y="20"/>
                </a:cubicBezTo>
                <a:cubicBezTo>
                  <a:pt x="114" y="23"/>
                  <a:pt x="120" y="23"/>
                  <a:pt x="128" y="19"/>
                </a:cubicBezTo>
                <a:cubicBezTo>
                  <a:pt x="136" y="15"/>
                  <a:pt x="142" y="18"/>
                  <a:pt x="145" y="20"/>
                </a:cubicBezTo>
                <a:cubicBezTo>
                  <a:pt x="148" y="21"/>
                  <a:pt x="151" y="22"/>
                  <a:pt x="155" y="22"/>
                </a:cubicBezTo>
                <a:cubicBezTo>
                  <a:pt x="155" y="6"/>
                  <a:pt x="155" y="6"/>
                  <a:pt x="155" y="6"/>
                </a:cubicBezTo>
                <a:cubicBezTo>
                  <a:pt x="149" y="6"/>
                  <a:pt x="146" y="4"/>
                  <a:pt x="146" y="4"/>
                </a:cubicBezTo>
                <a:cubicBezTo>
                  <a:pt x="139" y="0"/>
                  <a:pt x="133" y="1"/>
                  <a:pt x="125" y="5"/>
                </a:cubicBezTo>
                <a:cubicBezTo>
                  <a:pt x="120" y="8"/>
                  <a:pt x="112" y="7"/>
                  <a:pt x="106" y="4"/>
                </a:cubicBezTo>
                <a:cubicBezTo>
                  <a:pt x="99" y="0"/>
                  <a:pt x="95" y="1"/>
                  <a:pt x="87" y="5"/>
                </a:cubicBezTo>
                <a:cubicBezTo>
                  <a:pt x="81" y="8"/>
                  <a:pt x="75" y="8"/>
                  <a:pt x="69" y="5"/>
                </a:cubicBezTo>
                <a:cubicBezTo>
                  <a:pt x="61" y="1"/>
                  <a:pt x="57" y="0"/>
                  <a:pt x="49" y="4"/>
                </a:cubicBezTo>
                <a:cubicBezTo>
                  <a:pt x="44" y="7"/>
                  <a:pt x="36" y="8"/>
                  <a:pt x="31" y="5"/>
                </a:cubicBezTo>
                <a:cubicBezTo>
                  <a:pt x="23" y="1"/>
                  <a:pt x="17" y="0"/>
                  <a:pt x="10" y="4"/>
                </a:cubicBezTo>
                <a:cubicBezTo>
                  <a:pt x="10" y="4"/>
                  <a:pt x="7" y="6"/>
                  <a:pt x="0" y="6"/>
                </a:cubicBezTo>
                <a:cubicBezTo>
                  <a:pt x="0" y="22"/>
                  <a:pt x="0" y="22"/>
                  <a:pt x="0" y="22"/>
                </a:cubicBezTo>
                <a:cubicBezTo>
                  <a:pt x="5" y="22"/>
                  <a:pt x="8" y="21"/>
                  <a:pt x="10" y="20"/>
                </a:cubicBezTo>
                <a:cubicBezTo>
                  <a:pt x="14" y="18"/>
                  <a:pt x="20" y="15"/>
                  <a:pt x="28" y="19"/>
                </a:cubicBezTo>
                <a:cubicBezTo>
                  <a:pt x="36" y="23"/>
                  <a:pt x="42" y="23"/>
                  <a:pt x="49" y="20"/>
                </a:cubicBezTo>
                <a:cubicBezTo>
                  <a:pt x="55" y="16"/>
                  <a:pt x="59" y="16"/>
                  <a:pt x="67" y="19"/>
                </a:cubicBezTo>
                <a:cubicBezTo>
                  <a:pt x="75" y="23"/>
                  <a:pt x="82" y="23"/>
                  <a:pt x="89" y="1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3" name="Freeform 56"/>
          <p:cNvSpPr>
            <a:spLocks noEditPoints="1"/>
          </p:cNvSpPr>
          <p:nvPr/>
        </p:nvSpPr>
        <p:spPr bwMode="auto">
          <a:xfrm>
            <a:off x="2100263" y="1992313"/>
            <a:ext cx="350837" cy="312737"/>
          </a:xfrm>
          <a:custGeom>
            <a:avLst/>
            <a:gdLst>
              <a:gd name="T0" fmla="*/ 120 w 156"/>
              <a:gd name="T1" fmla="*/ 121 h 138"/>
              <a:gd name="T2" fmla="*/ 131 w 156"/>
              <a:gd name="T3" fmla="*/ 60 h 138"/>
              <a:gd name="T4" fmla="*/ 120 w 156"/>
              <a:gd name="T5" fmla="*/ 48 h 138"/>
              <a:gd name="T6" fmla="*/ 119 w 156"/>
              <a:gd name="T7" fmla="*/ 27 h 138"/>
              <a:gd name="T8" fmla="*/ 107 w 156"/>
              <a:gd name="T9" fmla="*/ 26 h 138"/>
              <a:gd name="T10" fmla="*/ 106 w 156"/>
              <a:gd name="T11" fmla="*/ 15 h 138"/>
              <a:gd name="T12" fmla="*/ 89 w 156"/>
              <a:gd name="T13" fmla="*/ 14 h 138"/>
              <a:gd name="T14" fmla="*/ 88 w 156"/>
              <a:gd name="T15" fmla="*/ 0 h 138"/>
              <a:gd name="T16" fmla="*/ 67 w 156"/>
              <a:gd name="T17" fmla="*/ 1 h 138"/>
              <a:gd name="T18" fmla="*/ 66 w 156"/>
              <a:gd name="T19" fmla="*/ 15 h 138"/>
              <a:gd name="T20" fmla="*/ 49 w 156"/>
              <a:gd name="T21" fmla="*/ 16 h 138"/>
              <a:gd name="T22" fmla="*/ 48 w 156"/>
              <a:gd name="T23" fmla="*/ 27 h 138"/>
              <a:gd name="T24" fmla="*/ 36 w 156"/>
              <a:gd name="T25" fmla="*/ 28 h 138"/>
              <a:gd name="T26" fmla="*/ 29 w 156"/>
              <a:gd name="T27" fmla="*/ 51 h 138"/>
              <a:gd name="T28" fmla="*/ 36 w 156"/>
              <a:gd name="T29" fmla="*/ 86 h 138"/>
              <a:gd name="T30" fmla="*/ 10 w 156"/>
              <a:gd name="T31" fmla="*/ 120 h 138"/>
              <a:gd name="T32" fmla="*/ 0 w 156"/>
              <a:gd name="T33" fmla="*/ 122 h 138"/>
              <a:gd name="T34" fmla="*/ 10 w 156"/>
              <a:gd name="T35" fmla="*/ 134 h 138"/>
              <a:gd name="T36" fmla="*/ 49 w 156"/>
              <a:gd name="T37" fmla="*/ 135 h 138"/>
              <a:gd name="T38" fmla="*/ 89 w 156"/>
              <a:gd name="T39" fmla="*/ 134 h 138"/>
              <a:gd name="T40" fmla="*/ 128 w 156"/>
              <a:gd name="T41" fmla="*/ 134 h 138"/>
              <a:gd name="T42" fmla="*/ 156 w 156"/>
              <a:gd name="T43" fmla="*/ 137 h 138"/>
              <a:gd name="T44" fmla="*/ 146 w 156"/>
              <a:gd name="T45" fmla="*/ 120 h 138"/>
              <a:gd name="T46" fmla="*/ 110 w 156"/>
              <a:gd name="T47" fmla="*/ 44 h 138"/>
              <a:gd name="T48" fmla="*/ 77 w 156"/>
              <a:gd name="T49" fmla="*/ 31 h 138"/>
              <a:gd name="T50" fmla="*/ 45 w 156"/>
              <a:gd name="T51" fmla="*/ 43 h 138"/>
              <a:gd name="T52" fmla="*/ 46 w 156"/>
              <a:gd name="T53" fmla="*/ 35 h 138"/>
              <a:gd name="T54" fmla="*/ 58 w 156"/>
              <a:gd name="T55" fmla="*/ 34 h 138"/>
              <a:gd name="T56" fmla="*/ 59 w 156"/>
              <a:gd name="T57" fmla="*/ 24 h 138"/>
              <a:gd name="T58" fmla="*/ 98 w 156"/>
              <a:gd name="T59" fmla="*/ 25 h 138"/>
              <a:gd name="T60" fmla="*/ 99 w 156"/>
              <a:gd name="T61" fmla="*/ 35 h 138"/>
              <a:gd name="T62" fmla="*/ 111 w 156"/>
              <a:gd name="T63" fmla="*/ 36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6" h="138">
                <a:moveTo>
                  <a:pt x="146" y="120"/>
                </a:moveTo>
                <a:cubicBezTo>
                  <a:pt x="133" y="112"/>
                  <a:pt x="127" y="121"/>
                  <a:pt x="120" y="121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56"/>
                  <a:pt x="131" y="53"/>
                  <a:pt x="127" y="51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19" y="27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108" y="27"/>
                  <a:pt x="107" y="26"/>
                  <a:pt x="107" y="2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5"/>
                  <a:pt x="106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0" y="15"/>
                  <a:pt x="89" y="15"/>
                  <a:pt x="89" y="14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1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15"/>
                  <a:pt x="66" y="15"/>
                  <a:pt x="6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6"/>
                  <a:pt x="49" y="16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48"/>
                  <a:pt x="36" y="48"/>
                  <a:pt x="36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25" y="53"/>
                  <a:pt x="23" y="56"/>
                  <a:pt x="25" y="60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9" y="121"/>
                  <a:pt x="23" y="112"/>
                  <a:pt x="10" y="120"/>
                </a:cubicBezTo>
                <a:cubicBezTo>
                  <a:pt x="10" y="120"/>
                  <a:pt x="10" y="120"/>
                  <a:pt x="10" y="120"/>
                </a:cubicBezTo>
                <a:cubicBezTo>
                  <a:pt x="10" y="120"/>
                  <a:pt x="6" y="122"/>
                  <a:pt x="0" y="122"/>
                </a:cubicBezTo>
                <a:cubicBezTo>
                  <a:pt x="0" y="137"/>
                  <a:pt x="0" y="137"/>
                  <a:pt x="0" y="137"/>
                </a:cubicBezTo>
                <a:cubicBezTo>
                  <a:pt x="5" y="137"/>
                  <a:pt x="7" y="136"/>
                  <a:pt x="10" y="134"/>
                </a:cubicBezTo>
                <a:cubicBezTo>
                  <a:pt x="14" y="132"/>
                  <a:pt x="20" y="130"/>
                  <a:pt x="28" y="134"/>
                </a:cubicBezTo>
                <a:cubicBezTo>
                  <a:pt x="36" y="138"/>
                  <a:pt x="42" y="138"/>
                  <a:pt x="49" y="135"/>
                </a:cubicBezTo>
                <a:cubicBezTo>
                  <a:pt x="55" y="131"/>
                  <a:pt x="61" y="131"/>
                  <a:pt x="67" y="134"/>
                </a:cubicBezTo>
                <a:cubicBezTo>
                  <a:pt x="75" y="138"/>
                  <a:pt x="81" y="138"/>
                  <a:pt x="89" y="134"/>
                </a:cubicBezTo>
                <a:cubicBezTo>
                  <a:pt x="95" y="131"/>
                  <a:pt x="101" y="131"/>
                  <a:pt x="107" y="135"/>
                </a:cubicBezTo>
                <a:cubicBezTo>
                  <a:pt x="114" y="138"/>
                  <a:pt x="120" y="138"/>
                  <a:pt x="128" y="134"/>
                </a:cubicBezTo>
                <a:cubicBezTo>
                  <a:pt x="136" y="130"/>
                  <a:pt x="142" y="132"/>
                  <a:pt x="146" y="134"/>
                </a:cubicBezTo>
                <a:cubicBezTo>
                  <a:pt x="149" y="136"/>
                  <a:pt x="151" y="137"/>
                  <a:pt x="156" y="137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0" y="122"/>
                  <a:pt x="146" y="120"/>
                  <a:pt x="146" y="120"/>
                </a:cubicBezTo>
                <a:close/>
                <a:moveTo>
                  <a:pt x="111" y="43"/>
                </a:moveTo>
                <a:cubicBezTo>
                  <a:pt x="111" y="44"/>
                  <a:pt x="110" y="44"/>
                  <a:pt x="110" y="44"/>
                </a:cubicBezTo>
                <a:cubicBezTo>
                  <a:pt x="79" y="31"/>
                  <a:pt x="79" y="31"/>
                  <a:pt x="79" y="31"/>
                </a:cubicBezTo>
                <a:cubicBezTo>
                  <a:pt x="78" y="31"/>
                  <a:pt x="78" y="31"/>
                  <a:pt x="77" y="31"/>
                </a:cubicBezTo>
                <a:cubicBezTo>
                  <a:pt x="46" y="44"/>
                  <a:pt x="46" y="44"/>
                  <a:pt x="46" y="44"/>
                </a:cubicBezTo>
                <a:cubicBezTo>
                  <a:pt x="46" y="44"/>
                  <a:pt x="45" y="44"/>
                  <a:pt x="45" y="43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8" y="35"/>
                  <a:pt x="58" y="34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4"/>
                  <a:pt x="59" y="24"/>
                  <a:pt x="59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97" y="24"/>
                  <a:pt x="98" y="24"/>
                  <a:pt x="98" y="25"/>
                </a:cubicBezTo>
                <a:cubicBezTo>
                  <a:pt x="98" y="34"/>
                  <a:pt x="98" y="34"/>
                  <a:pt x="98" y="34"/>
                </a:cubicBezTo>
                <a:cubicBezTo>
                  <a:pt x="98" y="35"/>
                  <a:pt x="98" y="35"/>
                  <a:pt x="99" y="35"/>
                </a:cubicBezTo>
                <a:cubicBezTo>
                  <a:pt x="110" y="35"/>
                  <a:pt x="110" y="35"/>
                  <a:pt x="110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1" y="43"/>
                  <a:pt x="111" y="43"/>
                  <a:pt x="111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4" name="Freeform 57"/>
          <p:cNvSpPr/>
          <p:nvPr/>
        </p:nvSpPr>
        <p:spPr bwMode="auto">
          <a:xfrm>
            <a:off x="2919413" y="2017713"/>
            <a:ext cx="104775" cy="28575"/>
          </a:xfrm>
          <a:custGeom>
            <a:avLst/>
            <a:gdLst>
              <a:gd name="T0" fmla="*/ 0 w 66"/>
              <a:gd name="T1" fmla="*/ 0 h 18"/>
              <a:gd name="T2" fmla="*/ 66 w 66"/>
              <a:gd name="T3" fmla="*/ 0 h 18"/>
              <a:gd name="T4" fmla="*/ 66 w 66"/>
              <a:gd name="T5" fmla="*/ 18 h 18"/>
              <a:gd name="T6" fmla="*/ 12 w 66"/>
              <a:gd name="T7" fmla="*/ 18 h 18"/>
              <a:gd name="T8" fmla="*/ 0 w 6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8">
                <a:moveTo>
                  <a:pt x="0" y="0"/>
                </a:moveTo>
                <a:lnTo>
                  <a:pt x="66" y="0"/>
                </a:lnTo>
                <a:lnTo>
                  <a:pt x="66" y="18"/>
                </a:lnTo>
                <a:lnTo>
                  <a:pt x="12" y="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5" name="Freeform 58"/>
          <p:cNvSpPr/>
          <p:nvPr/>
        </p:nvSpPr>
        <p:spPr bwMode="auto">
          <a:xfrm>
            <a:off x="2922588" y="2055813"/>
            <a:ext cx="101600" cy="61912"/>
          </a:xfrm>
          <a:custGeom>
            <a:avLst/>
            <a:gdLst>
              <a:gd name="T0" fmla="*/ 45 w 45"/>
              <a:gd name="T1" fmla="*/ 0 h 27"/>
              <a:gd name="T2" fmla="*/ 8 w 45"/>
              <a:gd name="T3" fmla="*/ 0 h 27"/>
              <a:gd name="T4" fmla="*/ 0 w 45"/>
              <a:gd name="T5" fmla="*/ 9 h 27"/>
              <a:gd name="T6" fmla="*/ 9 w 45"/>
              <a:gd name="T7" fmla="*/ 9 h 27"/>
              <a:gd name="T8" fmla="*/ 27 w 45"/>
              <a:gd name="T9" fmla="*/ 27 h 27"/>
              <a:gd name="T10" fmla="*/ 45 w 45"/>
              <a:gd name="T11" fmla="*/ 9 h 27"/>
              <a:gd name="T12" fmla="*/ 45 w 45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7">
                <a:moveTo>
                  <a:pt x="45" y="0"/>
                </a:moveTo>
                <a:cubicBezTo>
                  <a:pt x="8" y="0"/>
                  <a:pt x="8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20"/>
                  <a:pt x="17" y="27"/>
                  <a:pt x="27" y="27"/>
                </a:cubicBezTo>
                <a:cubicBezTo>
                  <a:pt x="36" y="27"/>
                  <a:pt x="45" y="20"/>
                  <a:pt x="45" y="9"/>
                </a:cubicBezTo>
                <a:lnTo>
                  <a:pt x="4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6" name="Freeform 59"/>
          <p:cNvSpPr/>
          <p:nvPr/>
        </p:nvSpPr>
        <p:spPr bwMode="auto">
          <a:xfrm>
            <a:off x="2801938" y="2130425"/>
            <a:ext cx="220662" cy="160338"/>
          </a:xfrm>
          <a:custGeom>
            <a:avLst/>
            <a:gdLst>
              <a:gd name="T0" fmla="*/ 55 w 98"/>
              <a:gd name="T1" fmla="*/ 57 h 71"/>
              <a:gd name="T2" fmla="*/ 98 w 98"/>
              <a:gd name="T3" fmla="*/ 0 h 71"/>
              <a:gd name="T4" fmla="*/ 54 w 98"/>
              <a:gd name="T5" fmla="*/ 0 h 71"/>
              <a:gd name="T6" fmla="*/ 43 w 98"/>
              <a:gd name="T7" fmla="*/ 5 h 71"/>
              <a:gd name="T8" fmla="*/ 7 w 98"/>
              <a:gd name="T9" fmla="*/ 52 h 71"/>
              <a:gd name="T10" fmla="*/ 21 w 98"/>
              <a:gd name="T11" fmla="*/ 62 h 71"/>
              <a:gd name="T12" fmla="*/ 55 w 98"/>
              <a:gd name="T13" fmla="*/ 21 h 71"/>
              <a:gd name="T14" fmla="*/ 55 w 98"/>
              <a:gd name="T15" fmla="*/ 5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71">
                <a:moveTo>
                  <a:pt x="55" y="57"/>
                </a:moveTo>
                <a:cubicBezTo>
                  <a:pt x="98" y="0"/>
                  <a:pt x="98" y="0"/>
                  <a:pt x="98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49" y="0"/>
                  <a:pt x="45" y="2"/>
                  <a:pt x="43" y="5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61"/>
                  <a:pt x="14" y="71"/>
                  <a:pt x="21" y="6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57"/>
                  <a:pt x="55" y="57"/>
                  <a:pt x="55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7" name="Freeform 60"/>
          <p:cNvSpPr/>
          <p:nvPr/>
        </p:nvSpPr>
        <p:spPr bwMode="auto">
          <a:xfrm>
            <a:off x="2925763" y="2130425"/>
            <a:ext cx="149225" cy="198438"/>
          </a:xfrm>
          <a:custGeom>
            <a:avLst/>
            <a:gdLst>
              <a:gd name="T0" fmla="*/ 54 w 66"/>
              <a:gd name="T1" fmla="*/ 0 h 88"/>
              <a:gd name="T2" fmla="*/ 66 w 66"/>
              <a:gd name="T3" fmla="*/ 13 h 88"/>
              <a:gd name="T4" fmla="*/ 66 w 66"/>
              <a:gd name="T5" fmla="*/ 88 h 88"/>
              <a:gd name="T6" fmla="*/ 0 w 66"/>
              <a:gd name="T7" fmla="*/ 88 h 88"/>
              <a:gd name="T8" fmla="*/ 0 w 66"/>
              <a:gd name="T9" fmla="*/ 68 h 88"/>
              <a:gd name="T10" fmla="*/ 59 w 66"/>
              <a:gd name="T11" fmla="*/ 68 h 88"/>
              <a:gd name="T12" fmla="*/ 59 w 66"/>
              <a:gd name="T13" fmla="*/ 58 h 88"/>
              <a:gd name="T14" fmla="*/ 10 w 66"/>
              <a:gd name="T15" fmla="*/ 58 h 88"/>
              <a:gd name="T16" fmla="*/ 54 w 66"/>
              <a:gd name="T1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88">
                <a:moveTo>
                  <a:pt x="54" y="0"/>
                </a:moveTo>
                <a:cubicBezTo>
                  <a:pt x="60" y="0"/>
                  <a:pt x="66" y="6"/>
                  <a:pt x="66" y="13"/>
                </a:cubicBezTo>
                <a:cubicBezTo>
                  <a:pt x="66" y="88"/>
                  <a:pt x="66" y="88"/>
                  <a:pt x="66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8"/>
                  <a:pt x="0" y="68"/>
                  <a:pt x="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58"/>
                  <a:pt x="59" y="58"/>
                  <a:pt x="59" y="58"/>
                </a:cubicBezTo>
                <a:cubicBezTo>
                  <a:pt x="10" y="58"/>
                  <a:pt x="10" y="58"/>
                  <a:pt x="10" y="58"/>
                </a:cubicBezTo>
                <a:lnTo>
                  <a:pt x="5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8" name="Freeform 61"/>
          <p:cNvSpPr/>
          <p:nvPr/>
        </p:nvSpPr>
        <p:spPr bwMode="auto">
          <a:xfrm>
            <a:off x="2754313" y="2284413"/>
            <a:ext cx="150812" cy="44450"/>
          </a:xfrm>
          <a:custGeom>
            <a:avLst/>
            <a:gdLst>
              <a:gd name="T0" fmla="*/ 59 w 67"/>
              <a:gd name="T1" fmla="*/ 20 h 20"/>
              <a:gd name="T2" fmla="*/ 67 w 67"/>
              <a:gd name="T3" fmla="*/ 12 h 20"/>
              <a:gd name="T4" fmla="*/ 67 w 67"/>
              <a:gd name="T5" fmla="*/ 0 h 20"/>
              <a:gd name="T6" fmla="*/ 0 w 67"/>
              <a:gd name="T7" fmla="*/ 0 h 20"/>
              <a:gd name="T8" fmla="*/ 0 w 67"/>
              <a:gd name="T9" fmla="*/ 12 h 20"/>
              <a:gd name="T10" fmla="*/ 8 w 67"/>
              <a:gd name="T11" fmla="*/ 20 h 20"/>
              <a:gd name="T12" fmla="*/ 59 w 67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20">
                <a:moveTo>
                  <a:pt x="59" y="20"/>
                </a:moveTo>
                <a:cubicBezTo>
                  <a:pt x="64" y="20"/>
                  <a:pt x="67" y="16"/>
                  <a:pt x="67" y="12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6"/>
                  <a:pt x="3" y="20"/>
                  <a:pt x="8" y="20"/>
                </a:cubicBezTo>
                <a:lnTo>
                  <a:pt x="59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29" name="Freeform 62"/>
          <p:cNvSpPr/>
          <p:nvPr/>
        </p:nvSpPr>
        <p:spPr bwMode="auto">
          <a:xfrm>
            <a:off x="2722563" y="2130425"/>
            <a:ext cx="31750" cy="153988"/>
          </a:xfrm>
          <a:custGeom>
            <a:avLst/>
            <a:gdLst>
              <a:gd name="T0" fmla="*/ 0 w 14"/>
              <a:gd name="T1" fmla="*/ 60 h 68"/>
              <a:gd name="T2" fmla="*/ 9 w 14"/>
              <a:gd name="T3" fmla="*/ 68 h 68"/>
              <a:gd name="T4" fmla="*/ 14 w 14"/>
              <a:gd name="T5" fmla="*/ 68 h 68"/>
              <a:gd name="T6" fmla="*/ 14 w 14"/>
              <a:gd name="T7" fmla="*/ 0 h 68"/>
              <a:gd name="T8" fmla="*/ 9 w 14"/>
              <a:gd name="T9" fmla="*/ 0 h 68"/>
              <a:gd name="T10" fmla="*/ 0 w 14"/>
              <a:gd name="T11" fmla="*/ 8 h 68"/>
              <a:gd name="T12" fmla="*/ 0 w 14"/>
              <a:gd name="T13" fmla="*/ 6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68">
                <a:moveTo>
                  <a:pt x="0" y="60"/>
                </a:moveTo>
                <a:cubicBezTo>
                  <a:pt x="0" y="65"/>
                  <a:pt x="4" y="68"/>
                  <a:pt x="9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0"/>
                  <a:pt x="14" y="0"/>
                  <a:pt x="14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3"/>
                  <a:pt x="0" y="8"/>
                </a:cubicBezTo>
                <a:cubicBezTo>
                  <a:pt x="0" y="60"/>
                  <a:pt x="0" y="60"/>
                  <a:pt x="0" y="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0" name="Freeform 63"/>
          <p:cNvSpPr>
            <a:spLocks noEditPoints="1"/>
          </p:cNvSpPr>
          <p:nvPr/>
        </p:nvSpPr>
        <p:spPr bwMode="auto">
          <a:xfrm>
            <a:off x="3446463" y="2124075"/>
            <a:ext cx="246062" cy="204788"/>
          </a:xfrm>
          <a:custGeom>
            <a:avLst/>
            <a:gdLst>
              <a:gd name="T0" fmla="*/ 45 w 109"/>
              <a:gd name="T1" fmla="*/ 40 h 91"/>
              <a:gd name="T2" fmla="*/ 53 w 109"/>
              <a:gd name="T3" fmla="*/ 33 h 91"/>
              <a:gd name="T4" fmla="*/ 45 w 109"/>
              <a:gd name="T5" fmla="*/ 25 h 91"/>
              <a:gd name="T6" fmla="*/ 38 w 109"/>
              <a:gd name="T7" fmla="*/ 33 h 91"/>
              <a:gd name="T8" fmla="*/ 45 w 109"/>
              <a:gd name="T9" fmla="*/ 40 h 91"/>
              <a:gd name="T10" fmla="*/ 109 w 109"/>
              <a:gd name="T11" fmla="*/ 90 h 91"/>
              <a:gd name="T12" fmla="*/ 1 w 109"/>
              <a:gd name="T13" fmla="*/ 56 h 91"/>
              <a:gd name="T14" fmla="*/ 0 w 109"/>
              <a:gd name="T15" fmla="*/ 55 h 91"/>
              <a:gd name="T16" fmla="*/ 1 w 109"/>
              <a:gd name="T17" fmla="*/ 54 h 91"/>
              <a:gd name="T18" fmla="*/ 33 w 109"/>
              <a:gd name="T19" fmla="*/ 49 h 91"/>
              <a:gd name="T20" fmla="*/ 5 w 109"/>
              <a:gd name="T21" fmla="*/ 35 h 91"/>
              <a:gd name="T22" fmla="*/ 4 w 109"/>
              <a:gd name="T23" fmla="*/ 33 h 91"/>
              <a:gd name="T24" fmla="*/ 5 w 109"/>
              <a:gd name="T25" fmla="*/ 32 h 91"/>
              <a:gd name="T26" fmla="*/ 109 w 109"/>
              <a:gd name="T27" fmla="*/ 0 h 91"/>
              <a:gd name="T28" fmla="*/ 109 w 109"/>
              <a:gd name="T29" fmla="*/ 9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91">
                <a:moveTo>
                  <a:pt x="45" y="40"/>
                </a:moveTo>
                <a:cubicBezTo>
                  <a:pt x="50" y="40"/>
                  <a:pt x="53" y="37"/>
                  <a:pt x="53" y="33"/>
                </a:cubicBezTo>
                <a:cubicBezTo>
                  <a:pt x="53" y="29"/>
                  <a:pt x="50" y="25"/>
                  <a:pt x="45" y="25"/>
                </a:cubicBezTo>
                <a:cubicBezTo>
                  <a:pt x="41" y="25"/>
                  <a:pt x="38" y="29"/>
                  <a:pt x="38" y="33"/>
                </a:cubicBezTo>
                <a:cubicBezTo>
                  <a:pt x="38" y="37"/>
                  <a:pt x="41" y="40"/>
                  <a:pt x="45" y="40"/>
                </a:cubicBezTo>
                <a:moveTo>
                  <a:pt x="109" y="90"/>
                </a:moveTo>
                <a:cubicBezTo>
                  <a:pt x="71" y="91"/>
                  <a:pt x="31" y="83"/>
                  <a:pt x="1" y="56"/>
                </a:cubicBezTo>
                <a:cubicBezTo>
                  <a:pt x="1" y="56"/>
                  <a:pt x="0" y="56"/>
                  <a:pt x="0" y="55"/>
                </a:cubicBezTo>
                <a:cubicBezTo>
                  <a:pt x="0" y="55"/>
                  <a:pt x="1" y="54"/>
                  <a:pt x="1" y="54"/>
                </a:cubicBezTo>
                <a:cubicBezTo>
                  <a:pt x="33" y="49"/>
                  <a:pt x="33" y="49"/>
                  <a:pt x="33" y="49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4"/>
                  <a:pt x="4" y="34"/>
                  <a:pt x="4" y="33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2"/>
                  <a:pt x="38" y="0"/>
                  <a:pt x="109" y="0"/>
                </a:cubicBezTo>
                <a:cubicBezTo>
                  <a:pt x="109" y="90"/>
                  <a:pt x="109" y="90"/>
                  <a:pt x="109" y="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1" name="Freeform 64"/>
          <p:cNvSpPr/>
          <p:nvPr/>
        </p:nvSpPr>
        <p:spPr bwMode="auto">
          <a:xfrm>
            <a:off x="3332163" y="1984375"/>
            <a:ext cx="84137" cy="284163"/>
          </a:xfrm>
          <a:custGeom>
            <a:avLst/>
            <a:gdLst>
              <a:gd name="T0" fmla="*/ 38 w 38"/>
              <a:gd name="T1" fmla="*/ 106 h 126"/>
              <a:gd name="T2" fmla="*/ 25 w 38"/>
              <a:gd name="T3" fmla="*/ 89 h 126"/>
              <a:gd name="T4" fmla="*/ 21 w 38"/>
              <a:gd name="T5" fmla="*/ 112 h 126"/>
              <a:gd name="T6" fmla="*/ 26 w 38"/>
              <a:gd name="T7" fmla="*/ 108 h 126"/>
              <a:gd name="T8" fmla="*/ 27 w 38"/>
              <a:gd name="T9" fmla="*/ 111 h 126"/>
              <a:gd name="T10" fmla="*/ 24 w 38"/>
              <a:gd name="T11" fmla="*/ 117 h 126"/>
              <a:gd name="T12" fmla="*/ 19 w 38"/>
              <a:gd name="T13" fmla="*/ 120 h 126"/>
              <a:gd name="T14" fmla="*/ 13 w 38"/>
              <a:gd name="T15" fmla="*/ 117 h 126"/>
              <a:gd name="T16" fmla="*/ 10 w 38"/>
              <a:gd name="T17" fmla="*/ 111 h 126"/>
              <a:gd name="T18" fmla="*/ 10 w 38"/>
              <a:gd name="T19" fmla="*/ 87 h 126"/>
              <a:gd name="T20" fmla="*/ 10 w 38"/>
              <a:gd name="T21" fmla="*/ 59 h 126"/>
              <a:gd name="T22" fmla="*/ 11 w 38"/>
              <a:gd name="T23" fmla="*/ 59 h 126"/>
              <a:gd name="T24" fmla="*/ 11 w 38"/>
              <a:gd name="T25" fmla="*/ 58 h 126"/>
              <a:gd name="T26" fmla="*/ 15 w 38"/>
              <a:gd name="T27" fmla="*/ 51 h 126"/>
              <a:gd name="T28" fmla="*/ 11 w 38"/>
              <a:gd name="T29" fmla="*/ 44 h 126"/>
              <a:gd name="T30" fmla="*/ 11 w 38"/>
              <a:gd name="T31" fmla="*/ 0 h 126"/>
              <a:gd name="T32" fmla="*/ 4 w 38"/>
              <a:gd name="T33" fmla="*/ 0 h 126"/>
              <a:gd name="T34" fmla="*/ 4 w 38"/>
              <a:gd name="T35" fmla="*/ 44 h 126"/>
              <a:gd name="T36" fmla="*/ 0 w 38"/>
              <a:gd name="T37" fmla="*/ 51 h 126"/>
              <a:gd name="T38" fmla="*/ 4 w 38"/>
              <a:gd name="T39" fmla="*/ 58 h 126"/>
              <a:gd name="T40" fmla="*/ 4 w 38"/>
              <a:gd name="T41" fmla="*/ 59 h 126"/>
              <a:gd name="T42" fmla="*/ 4 w 38"/>
              <a:gd name="T43" fmla="*/ 59 h 126"/>
              <a:gd name="T44" fmla="*/ 4 w 38"/>
              <a:gd name="T45" fmla="*/ 88 h 126"/>
              <a:gd name="T46" fmla="*/ 4 w 38"/>
              <a:gd name="T47" fmla="*/ 111 h 126"/>
              <a:gd name="T48" fmla="*/ 4 w 38"/>
              <a:gd name="T49" fmla="*/ 111 h 126"/>
              <a:gd name="T50" fmla="*/ 19 w 38"/>
              <a:gd name="T51" fmla="*/ 126 h 126"/>
              <a:gd name="T52" fmla="*/ 33 w 38"/>
              <a:gd name="T53" fmla="*/ 111 h 126"/>
              <a:gd name="T54" fmla="*/ 33 w 38"/>
              <a:gd name="T55" fmla="*/ 107 h 126"/>
              <a:gd name="T56" fmla="*/ 38 w 38"/>
              <a:gd name="T57" fmla="*/ 10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8" h="126">
                <a:moveTo>
                  <a:pt x="38" y="106"/>
                </a:moveTo>
                <a:cubicBezTo>
                  <a:pt x="25" y="89"/>
                  <a:pt x="25" y="89"/>
                  <a:pt x="25" y="89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1" y="112"/>
                  <a:pt x="25" y="109"/>
                  <a:pt x="26" y="108"/>
                </a:cubicBezTo>
                <a:cubicBezTo>
                  <a:pt x="27" y="110"/>
                  <a:pt x="27" y="111"/>
                  <a:pt x="27" y="111"/>
                </a:cubicBezTo>
                <a:cubicBezTo>
                  <a:pt x="27" y="113"/>
                  <a:pt x="26" y="116"/>
                  <a:pt x="24" y="117"/>
                </a:cubicBezTo>
                <a:cubicBezTo>
                  <a:pt x="23" y="119"/>
                  <a:pt x="21" y="119"/>
                  <a:pt x="19" y="120"/>
                </a:cubicBezTo>
                <a:cubicBezTo>
                  <a:pt x="16" y="120"/>
                  <a:pt x="14" y="119"/>
                  <a:pt x="13" y="117"/>
                </a:cubicBezTo>
                <a:cubicBezTo>
                  <a:pt x="11" y="116"/>
                  <a:pt x="10" y="113"/>
                  <a:pt x="10" y="111"/>
                </a:cubicBezTo>
                <a:cubicBezTo>
                  <a:pt x="10" y="87"/>
                  <a:pt x="10" y="87"/>
                  <a:pt x="10" y="87"/>
                </a:cubicBezTo>
                <a:cubicBezTo>
                  <a:pt x="10" y="87"/>
                  <a:pt x="10" y="65"/>
                  <a:pt x="1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7"/>
                  <a:pt x="15" y="54"/>
                  <a:pt x="15" y="51"/>
                </a:cubicBezTo>
                <a:cubicBezTo>
                  <a:pt x="15" y="48"/>
                  <a:pt x="13" y="46"/>
                  <a:pt x="11" y="44"/>
                </a:cubicBezTo>
                <a:cubicBezTo>
                  <a:pt x="11" y="0"/>
                  <a:pt x="11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44"/>
                  <a:pt x="4" y="44"/>
                  <a:pt x="4" y="44"/>
                </a:cubicBezTo>
                <a:cubicBezTo>
                  <a:pt x="2" y="45"/>
                  <a:pt x="0" y="48"/>
                  <a:pt x="0" y="51"/>
                </a:cubicBezTo>
                <a:cubicBezTo>
                  <a:pt x="0" y="55"/>
                  <a:pt x="2" y="57"/>
                  <a:pt x="4" y="58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5"/>
                  <a:pt x="4" y="88"/>
                  <a:pt x="4" y="88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9"/>
                  <a:pt x="11" y="126"/>
                  <a:pt x="19" y="126"/>
                </a:cubicBezTo>
                <a:cubicBezTo>
                  <a:pt x="27" y="126"/>
                  <a:pt x="33" y="119"/>
                  <a:pt x="33" y="111"/>
                </a:cubicBezTo>
                <a:cubicBezTo>
                  <a:pt x="33" y="111"/>
                  <a:pt x="33" y="109"/>
                  <a:pt x="33" y="107"/>
                </a:cubicBezTo>
                <a:lnTo>
                  <a:pt x="38" y="10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2" name="Freeform 65"/>
          <p:cNvSpPr/>
          <p:nvPr/>
        </p:nvSpPr>
        <p:spPr bwMode="auto">
          <a:xfrm>
            <a:off x="4019550" y="2130425"/>
            <a:ext cx="123825" cy="144463"/>
          </a:xfrm>
          <a:custGeom>
            <a:avLst/>
            <a:gdLst>
              <a:gd name="T0" fmla="*/ 19 w 55"/>
              <a:gd name="T1" fmla="*/ 0 h 64"/>
              <a:gd name="T2" fmla="*/ 12 w 55"/>
              <a:gd name="T3" fmla="*/ 2 h 64"/>
              <a:gd name="T4" fmla="*/ 12 w 55"/>
              <a:gd name="T5" fmla="*/ 16 h 64"/>
              <a:gd name="T6" fmla="*/ 19 w 55"/>
              <a:gd name="T7" fmla="*/ 14 h 64"/>
              <a:gd name="T8" fmla="*/ 19 w 55"/>
              <a:gd name="T9" fmla="*/ 54 h 64"/>
              <a:gd name="T10" fmla="*/ 34 w 55"/>
              <a:gd name="T11" fmla="*/ 54 h 64"/>
              <a:gd name="T12" fmla="*/ 34 w 55"/>
              <a:gd name="T13" fmla="*/ 36 h 64"/>
              <a:gd name="T14" fmla="*/ 55 w 55"/>
              <a:gd name="T15" fmla="*/ 36 h 64"/>
              <a:gd name="T16" fmla="*/ 20 w 55"/>
              <a:gd name="T17" fmla="*/ 0 h 64"/>
              <a:gd name="T18" fmla="*/ 19 w 55"/>
              <a:gd name="T1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64">
                <a:moveTo>
                  <a:pt x="19" y="0"/>
                </a:moveTo>
                <a:cubicBezTo>
                  <a:pt x="17" y="0"/>
                  <a:pt x="13" y="1"/>
                  <a:pt x="12" y="2"/>
                </a:cubicBezTo>
                <a:cubicBezTo>
                  <a:pt x="0" y="6"/>
                  <a:pt x="5" y="19"/>
                  <a:pt x="12" y="16"/>
                </a:cubicBezTo>
                <a:cubicBezTo>
                  <a:pt x="14" y="16"/>
                  <a:pt x="19" y="14"/>
                  <a:pt x="19" y="1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64"/>
                  <a:pt x="34" y="64"/>
                  <a:pt x="34" y="54"/>
                </a:cubicBezTo>
                <a:cubicBezTo>
                  <a:pt x="34" y="36"/>
                  <a:pt x="34" y="36"/>
                  <a:pt x="34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20" y="0"/>
                  <a:pt x="20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3" name="Freeform 66"/>
          <p:cNvSpPr/>
          <p:nvPr/>
        </p:nvSpPr>
        <p:spPr bwMode="auto">
          <a:xfrm>
            <a:off x="4165600" y="2233613"/>
            <a:ext cx="31750" cy="41275"/>
          </a:xfrm>
          <a:custGeom>
            <a:avLst/>
            <a:gdLst>
              <a:gd name="T0" fmla="*/ 14 w 14"/>
              <a:gd name="T1" fmla="*/ 13 h 18"/>
              <a:gd name="T2" fmla="*/ 0 w 14"/>
              <a:gd name="T3" fmla="*/ 0 h 18"/>
              <a:gd name="T4" fmla="*/ 0 w 14"/>
              <a:gd name="T5" fmla="*/ 8 h 18"/>
              <a:gd name="T6" fmla="*/ 14 w 14"/>
              <a:gd name="T7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8">
                <a:moveTo>
                  <a:pt x="14" y="13"/>
                </a:move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16"/>
                  <a:pt x="10" y="18"/>
                  <a:pt x="14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4" name="Freeform 67"/>
          <p:cNvSpPr/>
          <p:nvPr/>
        </p:nvSpPr>
        <p:spPr bwMode="auto">
          <a:xfrm>
            <a:off x="4137025" y="2076450"/>
            <a:ext cx="123825" cy="117475"/>
          </a:xfrm>
          <a:custGeom>
            <a:avLst/>
            <a:gdLst>
              <a:gd name="T0" fmla="*/ 29 w 55"/>
              <a:gd name="T1" fmla="*/ 40 h 52"/>
              <a:gd name="T2" fmla="*/ 49 w 55"/>
              <a:gd name="T3" fmla="*/ 38 h 52"/>
              <a:gd name="T4" fmla="*/ 51 w 55"/>
              <a:gd name="T5" fmla="*/ 29 h 52"/>
              <a:gd name="T6" fmla="*/ 35 w 55"/>
              <a:gd name="T7" fmla="*/ 12 h 52"/>
              <a:gd name="T8" fmla="*/ 35 w 55"/>
              <a:gd name="T9" fmla="*/ 0 h 52"/>
              <a:gd name="T10" fmla="*/ 11 w 55"/>
              <a:gd name="T11" fmla="*/ 24 h 52"/>
              <a:gd name="T12" fmla="*/ 0 w 55"/>
              <a:gd name="T13" fmla="*/ 24 h 52"/>
              <a:gd name="T14" fmla="*/ 29 w 55"/>
              <a:gd name="T15" fmla="*/ 52 h 52"/>
              <a:gd name="T16" fmla="*/ 29 w 55"/>
              <a:gd name="T17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2">
                <a:moveTo>
                  <a:pt x="29" y="40"/>
                </a:moveTo>
                <a:cubicBezTo>
                  <a:pt x="49" y="38"/>
                  <a:pt x="49" y="38"/>
                  <a:pt x="49" y="38"/>
                </a:cubicBezTo>
                <a:cubicBezTo>
                  <a:pt x="53" y="38"/>
                  <a:pt x="55" y="33"/>
                  <a:pt x="51" y="29"/>
                </a:cubicBezTo>
                <a:cubicBezTo>
                  <a:pt x="51" y="29"/>
                  <a:pt x="35" y="12"/>
                  <a:pt x="35" y="12"/>
                </a:cubicBezTo>
                <a:cubicBezTo>
                  <a:pt x="35" y="12"/>
                  <a:pt x="41" y="0"/>
                  <a:pt x="35" y="0"/>
                </a:cubicBezTo>
                <a:cubicBezTo>
                  <a:pt x="26" y="9"/>
                  <a:pt x="11" y="24"/>
                  <a:pt x="11" y="24"/>
                </a:cubicBezTo>
                <a:cubicBezTo>
                  <a:pt x="11" y="24"/>
                  <a:pt x="7" y="24"/>
                  <a:pt x="0" y="24"/>
                </a:cubicBezTo>
                <a:cubicBezTo>
                  <a:pt x="29" y="52"/>
                  <a:pt x="29" y="52"/>
                  <a:pt x="29" y="52"/>
                </a:cubicBezTo>
                <a:lnTo>
                  <a:pt x="29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5" name="Freeform 68"/>
          <p:cNvSpPr>
            <a:spLocks noEditPoints="1"/>
          </p:cNvSpPr>
          <p:nvPr/>
        </p:nvSpPr>
        <p:spPr bwMode="auto">
          <a:xfrm>
            <a:off x="3962400" y="1992313"/>
            <a:ext cx="361950" cy="361950"/>
          </a:xfrm>
          <a:custGeom>
            <a:avLst/>
            <a:gdLst>
              <a:gd name="T0" fmla="*/ 137 w 160"/>
              <a:gd name="T1" fmla="*/ 23 h 160"/>
              <a:gd name="T2" fmla="*/ 80 w 160"/>
              <a:gd name="T3" fmla="*/ 0 h 160"/>
              <a:gd name="T4" fmla="*/ 23 w 160"/>
              <a:gd name="T5" fmla="*/ 23 h 160"/>
              <a:gd name="T6" fmla="*/ 0 w 160"/>
              <a:gd name="T7" fmla="*/ 80 h 160"/>
              <a:gd name="T8" fmla="*/ 23 w 160"/>
              <a:gd name="T9" fmla="*/ 137 h 160"/>
              <a:gd name="T10" fmla="*/ 80 w 160"/>
              <a:gd name="T11" fmla="*/ 160 h 160"/>
              <a:gd name="T12" fmla="*/ 80 w 160"/>
              <a:gd name="T13" fmla="*/ 160 h 160"/>
              <a:gd name="T14" fmla="*/ 137 w 160"/>
              <a:gd name="T15" fmla="*/ 137 h 160"/>
              <a:gd name="T16" fmla="*/ 160 w 160"/>
              <a:gd name="T17" fmla="*/ 80 h 160"/>
              <a:gd name="T18" fmla="*/ 137 w 160"/>
              <a:gd name="T19" fmla="*/ 23 h 160"/>
              <a:gd name="T20" fmla="*/ 80 w 160"/>
              <a:gd name="T21" fmla="*/ 142 h 160"/>
              <a:gd name="T22" fmla="*/ 36 w 160"/>
              <a:gd name="T23" fmla="*/ 124 h 160"/>
              <a:gd name="T24" fmla="*/ 18 w 160"/>
              <a:gd name="T25" fmla="*/ 80 h 160"/>
              <a:gd name="T26" fmla="*/ 30 w 160"/>
              <a:gd name="T27" fmla="*/ 43 h 160"/>
              <a:gd name="T28" fmla="*/ 48 w 160"/>
              <a:gd name="T29" fmla="*/ 61 h 160"/>
              <a:gd name="T30" fmla="*/ 105 w 160"/>
              <a:gd name="T31" fmla="*/ 118 h 160"/>
              <a:gd name="T32" fmla="*/ 117 w 160"/>
              <a:gd name="T33" fmla="*/ 130 h 160"/>
              <a:gd name="T34" fmla="*/ 80 w 160"/>
              <a:gd name="T35" fmla="*/ 142 h 160"/>
              <a:gd name="T36" fmla="*/ 130 w 160"/>
              <a:gd name="T37" fmla="*/ 117 h 160"/>
              <a:gd name="T38" fmla="*/ 43 w 160"/>
              <a:gd name="T39" fmla="*/ 30 h 160"/>
              <a:gd name="T40" fmla="*/ 80 w 160"/>
              <a:gd name="T41" fmla="*/ 18 h 160"/>
              <a:gd name="T42" fmla="*/ 124 w 160"/>
              <a:gd name="T43" fmla="*/ 36 h 160"/>
              <a:gd name="T44" fmla="*/ 142 w 160"/>
              <a:gd name="T45" fmla="*/ 80 h 160"/>
              <a:gd name="T46" fmla="*/ 130 w 160"/>
              <a:gd name="T47" fmla="*/ 1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160">
                <a:moveTo>
                  <a:pt x="137" y="23"/>
                </a:moveTo>
                <a:cubicBezTo>
                  <a:pt x="122" y="9"/>
                  <a:pt x="102" y="0"/>
                  <a:pt x="80" y="0"/>
                </a:cubicBezTo>
                <a:cubicBezTo>
                  <a:pt x="58" y="0"/>
                  <a:pt x="38" y="9"/>
                  <a:pt x="23" y="23"/>
                </a:cubicBezTo>
                <a:cubicBezTo>
                  <a:pt x="9" y="38"/>
                  <a:pt x="0" y="58"/>
                  <a:pt x="0" y="80"/>
                </a:cubicBezTo>
                <a:cubicBezTo>
                  <a:pt x="0" y="102"/>
                  <a:pt x="9" y="122"/>
                  <a:pt x="23" y="137"/>
                </a:cubicBezTo>
                <a:cubicBezTo>
                  <a:pt x="38" y="151"/>
                  <a:pt x="58" y="160"/>
                  <a:pt x="80" y="160"/>
                </a:cubicBezTo>
                <a:cubicBezTo>
                  <a:pt x="80" y="160"/>
                  <a:pt x="80" y="160"/>
                  <a:pt x="80" y="160"/>
                </a:cubicBezTo>
                <a:cubicBezTo>
                  <a:pt x="102" y="160"/>
                  <a:pt x="122" y="151"/>
                  <a:pt x="137" y="137"/>
                </a:cubicBezTo>
                <a:cubicBezTo>
                  <a:pt x="151" y="122"/>
                  <a:pt x="160" y="102"/>
                  <a:pt x="160" y="80"/>
                </a:cubicBezTo>
                <a:cubicBezTo>
                  <a:pt x="160" y="58"/>
                  <a:pt x="151" y="38"/>
                  <a:pt x="137" y="23"/>
                </a:cubicBezTo>
                <a:close/>
                <a:moveTo>
                  <a:pt x="80" y="142"/>
                </a:moveTo>
                <a:cubicBezTo>
                  <a:pt x="63" y="142"/>
                  <a:pt x="47" y="135"/>
                  <a:pt x="36" y="124"/>
                </a:cubicBezTo>
                <a:cubicBezTo>
                  <a:pt x="25" y="113"/>
                  <a:pt x="18" y="97"/>
                  <a:pt x="18" y="80"/>
                </a:cubicBezTo>
                <a:cubicBezTo>
                  <a:pt x="18" y="66"/>
                  <a:pt x="22" y="53"/>
                  <a:pt x="30" y="43"/>
                </a:cubicBezTo>
                <a:cubicBezTo>
                  <a:pt x="48" y="61"/>
                  <a:pt x="48" y="61"/>
                  <a:pt x="48" y="61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7" y="130"/>
                  <a:pt x="117" y="130"/>
                  <a:pt x="117" y="130"/>
                </a:cubicBezTo>
                <a:cubicBezTo>
                  <a:pt x="107" y="138"/>
                  <a:pt x="94" y="142"/>
                  <a:pt x="80" y="142"/>
                </a:cubicBezTo>
                <a:close/>
                <a:moveTo>
                  <a:pt x="130" y="117"/>
                </a:moveTo>
                <a:cubicBezTo>
                  <a:pt x="43" y="30"/>
                  <a:pt x="43" y="30"/>
                  <a:pt x="43" y="30"/>
                </a:cubicBezTo>
                <a:cubicBezTo>
                  <a:pt x="53" y="22"/>
                  <a:pt x="66" y="18"/>
                  <a:pt x="80" y="18"/>
                </a:cubicBezTo>
                <a:cubicBezTo>
                  <a:pt x="97" y="18"/>
                  <a:pt x="113" y="25"/>
                  <a:pt x="124" y="36"/>
                </a:cubicBezTo>
                <a:cubicBezTo>
                  <a:pt x="135" y="47"/>
                  <a:pt x="142" y="63"/>
                  <a:pt x="142" y="80"/>
                </a:cubicBezTo>
                <a:cubicBezTo>
                  <a:pt x="142" y="94"/>
                  <a:pt x="138" y="107"/>
                  <a:pt x="130" y="1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6" name="Freeform 69"/>
          <p:cNvSpPr/>
          <p:nvPr/>
        </p:nvSpPr>
        <p:spPr bwMode="auto">
          <a:xfrm>
            <a:off x="4802188" y="2001838"/>
            <a:ext cx="76200" cy="239712"/>
          </a:xfrm>
          <a:custGeom>
            <a:avLst/>
            <a:gdLst>
              <a:gd name="T0" fmla="*/ 33 w 34"/>
              <a:gd name="T1" fmla="*/ 65 h 106"/>
              <a:gd name="T2" fmla="*/ 22 w 34"/>
              <a:gd name="T3" fmla="*/ 41 h 106"/>
              <a:gd name="T4" fmla="*/ 9 w 34"/>
              <a:gd name="T5" fmla="*/ 0 h 106"/>
              <a:gd name="T6" fmla="*/ 0 w 34"/>
              <a:gd name="T7" fmla="*/ 18 h 106"/>
              <a:gd name="T8" fmla="*/ 3 w 34"/>
              <a:gd name="T9" fmla="*/ 45 h 106"/>
              <a:gd name="T10" fmla="*/ 7 w 34"/>
              <a:gd name="T11" fmla="*/ 62 h 106"/>
              <a:gd name="T12" fmla="*/ 14 w 34"/>
              <a:gd name="T13" fmla="*/ 79 h 106"/>
              <a:gd name="T14" fmla="*/ 5 w 34"/>
              <a:gd name="T15" fmla="*/ 106 h 106"/>
              <a:gd name="T16" fmla="*/ 9 w 34"/>
              <a:gd name="T17" fmla="*/ 104 h 106"/>
              <a:gd name="T18" fmla="*/ 33 w 34"/>
              <a:gd name="T19" fmla="*/ 6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106">
                <a:moveTo>
                  <a:pt x="33" y="65"/>
                </a:moveTo>
                <a:cubicBezTo>
                  <a:pt x="32" y="55"/>
                  <a:pt x="28" y="47"/>
                  <a:pt x="22" y="41"/>
                </a:cubicBezTo>
                <a:cubicBezTo>
                  <a:pt x="13" y="30"/>
                  <a:pt x="9" y="20"/>
                  <a:pt x="9" y="0"/>
                </a:cubicBezTo>
                <a:cubicBezTo>
                  <a:pt x="4" y="6"/>
                  <a:pt x="2" y="12"/>
                  <a:pt x="0" y="18"/>
                </a:cubicBezTo>
                <a:cubicBezTo>
                  <a:pt x="0" y="27"/>
                  <a:pt x="1" y="36"/>
                  <a:pt x="3" y="45"/>
                </a:cubicBezTo>
                <a:cubicBezTo>
                  <a:pt x="4" y="51"/>
                  <a:pt x="5" y="56"/>
                  <a:pt x="7" y="62"/>
                </a:cubicBezTo>
                <a:cubicBezTo>
                  <a:pt x="9" y="68"/>
                  <a:pt x="13" y="73"/>
                  <a:pt x="14" y="79"/>
                </a:cubicBezTo>
                <a:cubicBezTo>
                  <a:pt x="16" y="90"/>
                  <a:pt x="11" y="98"/>
                  <a:pt x="5" y="106"/>
                </a:cubicBezTo>
                <a:cubicBezTo>
                  <a:pt x="6" y="106"/>
                  <a:pt x="8" y="105"/>
                  <a:pt x="9" y="104"/>
                </a:cubicBezTo>
                <a:cubicBezTo>
                  <a:pt x="19" y="99"/>
                  <a:pt x="34" y="82"/>
                  <a:pt x="33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7" name="Freeform 70"/>
          <p:cNvSpPr/>
          <p:nvPr/>
        </p:nvSpPr>
        <p:spPr bwMode="auto">
          <a:xfrm>
            <a:off x="4729163" y="1947863"/>
            <a:ext cx="101600" cy="298450"/>
          </a:xfrm>
          <a:custGeom>
            <a:avLst/>
            <a:gdLst>
              <a:gd name="T0" fmla="*/ 32 w 45"/>
              <a:gd name="T1" fmla="*/ 132 h 132"/>
              <a:gd name="T2" fmla="*/ 39 w 45"/>
              <a:gd name="T3" fmla="*/ 122 h 132"/>
              <a:gd name="T4" fmla="*/ 38 w 45"/>
              <a:gd name="T5" fmla="*/ 92 h 132"/>
              <a:gd name="T6" fmla="*/ 29 w 45"/>
              <a:gd name="T7" fmla="*/ 39 h 132"/>
              <a:gd name="T8" fmla="*/ 13 w 45"/>
              <a:gd name="T9" fmla="*/ 0 h 132"/>
              <a:gd name="T10" fmla="*/ 14 w 45"/>
              <a:gd name="T11" fmla="*/ 12 h 132"/>
              <a:gd name="T12" fmla="*/ 0 w 45"/>
              <a:gd name="T13" fmla="*/ 58 h 132"/>
              <a:gd name="T14" fmla="*/ 17 w 45"/>
              <a:gd name="T15" fmla="*/ 103 h 132"/>
              <a:gd name="T16" fmla="*/ 19 w 45"/>
              <a:gd name="T17" fmla="*/ 132 h 132"/>
              <a:gd name="T18" fmla="*/ 32 w 45"/>
              <a:gd name="T19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" h="132">
                <a:moveTo>
                  <a:pt x="32" y="132"/>
                </a:moveTo>
                <a:cubicBezTo>
                  <a:pt x="35" y="128"/>
                  <a:pt x="37" y="125"/>
                  <a:pt x="39" y="122"/>
                </a:cubicBezTo>
                <a:cubicBezTo>
                  <a:pt x="45" y="111"/>
                  <a:pt x="43" y="103"/>
                  <a:pt x="38" y="92"/>
                </a:cubicBezTo>
                <a:cubicBezTo>
                  <a:pt x="32" y="75"/>
                  <a:pt x="29" y="57"/>
                  <a:pt x="29" y="39"/>
                </a:cubicBezTo>
                <a:cubicBezTo>
                  <a:pt x="26" y="25"/>
                  <a:pt x="20" y="12"/>
                  <a:pt x="13" y="0"/>
                </a:cubicBezTo>
                <a:cubicBezTo>
                  <a:pt x="13" y="3"/>
                  <a:pt x="14" y="9"/>
                  <a:pt x="14" y="12"/>
                </a:cubicBezTo>
                <a:cubicBezTo>
                  <a:pt x="15" y="30"/>
                  <a:pt x="12" y="42"/>
                  <a:pt x="0" y="58"/>
                </a:cubicBezTo>
                <a:cubicBezTo>
                  <a:pt x="5" y="74"/>
                  <a:pt x="14" y="87"/>
                  <a:pt x="17" y="103"/>
                </a:cubicBezTo>
                <a:cubicBezTo>
                  <a:pt x="19" y="113"/>
                  <a:pt x="20" y="122"/>
                  <a:pt x="19" y="132"/>
                </a:cubicBezTo>
                <a:cubicBezTo>
                  <a:pt x="24" y="132"/>
                  <a:pt x="28" y="132"/>
                  <a:pt x="32" y="1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8" name="Freeform 71"/>
          <p:cNvSpPr/>
          <p:nvPr/>
        </p:nvSpPr>
        <p:spPr bwMode="auto">
          <a:xfrm>
            <a:off x="4691063" y="2039938"/>
            <a:ext cx="76200" cy="206375"/>
          </a:xfrm>
          <a:custGeom>
            <a:avLst/>
            <a:gdLst>
              <a:gd name="T0" fmla="*/ 30 w 34"/>
              <a:gd name="T1" fmla="*/ 58 h 91"/>
              <a:gd name="T2" fmla="*/ 7 w 34"/>
              <a:gd name="T3" fmla="*/ 0 h 91"/>
              <a:gd name="T4" fmla="*/ 5 w 34"/>
              <a:gd name="T5" fmla="*/ 24 h 91"/>
              <a:gd name="T6" fmla="*/ 0 w 34"/>
              <a:gd name="T7" fmla="*/ 54 h 91"/>
              <a:gd name="T8" fmla="*/ 23 w 34"/>
              <a:gd name="T9" fmla="*/ 87 h 91"/>
              <a:gd name="T10" fmla="*/ 33 w 34"/>
              <a:gd name="T11" fmla="*/ 91 h 91"/>
              <a:gd name="T12" fmla="*/ 30 w 34"/>
              <a:gd name="T13" fmla="*/ 58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91">
                <a:moveTo>
                  <a:pt x="30" y="58"/>
                </a:moveTo>
                <a:cubicBezTo>
                  <a:pt x="26" y="45"/>
                  <a:pt x="12" y="14"/>
                  <a:pt x="7" y="0"/>
                </a:cubicBezTo>
                <a:cubicBezTo>
                  <a:pt x="7" y="11"/>
                  <a:pt x="6" y="20"/>
                  <a:pt x="5" y="24"/>
                </a:cubicBezTo>
                <a:cubicBezTo>
                  <a:pt x="3" y="34"/>
                  <a:pt x="0" y="45"/>
                  <a:pt x="0" y="54"/>
                </a:cubicBezTo>
                <a:cubicBezTo>
                  <a:pt x="0" y="69"/>
                  <a:pt x="15" y="82"/>
                  <a:pt x="23" y="87"/>
                </a:cubicBezTo>
                <a:cubicBezTo>
                  <a:pt x="26" y="89"/>
                  <a:pt x="30" y="90"/>
                  <a:pt x="33" y="91"/>
                </a:cubicBezTo>
                <a:cubicBezTo>
                  <a:pt x="34" y="80"/>
                  <a:pt x="33" y="69"/>
                  <a:pt x="30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39" name="Freeform 72"/>
          <p:cNvSpPr/>
          <p:nvPr/>
        </p:nvSpPr>
        <p:spPr bwMode="auto">
          <a:xfrm>
            <a:off x="4651375" y="2232025"/>
            <a:ext cx="265113" cy="112713"/>
          </a:xfrm>
          <a:custGeom>
            <a:avLst/>
            <a:gdLst>
              <a:gd name="T0" fmla="*/ 160 w 167"/>
              <a:gd name="T1" fmla="*/ 71 h 71"/>
              <a:gd name="T2" fmla="*/ 159 w 167"/>
              <a:gd name="T3" fmla="*/ 70 h 71"/>
              <a:gd name="T4" fmla="*/ 1 w 167"/>
              <a:gd name="T5" fmla="*/ 26 h 71"/>
              <a:gd name="T6" fmla="*/ 0 w 167"/>
              <a:gd name="T7" fmla="*/ 24 h 71"/>
              <a:gd name="T8" fmla="*/ 0 w 167"/>
              <a:gd name="T9" fmla="*/ 23 h 71"/>
              <a:gd name="T10" fmla="*/ 5 w 167"/>
              <a:gd name="T11" fmla="*/ 1 h 71"/>
              <a:gd name="T12" fmla="*/ 7 w 167"/>
              <a:gd name="T13" fmla="*/ 0 h 71"/>
              <a:gd name="T14" fmla="*/ 8 w 167"/>
              <a:gd name="T15" fmla="*/ 0 h 71"/>
              <a:gd name="T16" fmla="*/ 166 w 167"/>
              <a:gd name="T17" fmla="*/ 46 h 71"/>
              <a:gd name="T18" fmla="*/ 167 w 167"/>
              <a:gd name="T19" fmla="*/ 46 h 71"/>
              <a:gd name="T20" fmla="*/ 167 w 167"/>
              <a:gd name="T21" fmla="*/ 48 h 71"/>
              <a:gd name="T22" fmla="*/ 162 w 167"/>
              <a:gd name="T23" fmla="*/ 68 h 71"/>
              <a:gd name="T24" fmla="*/ 160 w 167"/>
              <a:gd name="T25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7" h="71">
                <a:moveTo>
                  <a:pt x="160" y="71"/>
                </a:moveTo>
                <a:lnTo>
                  <a:pt x="159" y="70"/>
                </a:lnTo>
                <a:lnTo>
                  <a:pt x="1" y="26"/>
                </a:lnTo>
                <a:lnTo>
                  <a:pt x="0" y="24"/>
                </a:lnTo>
                <a:lnTo>
                  <a:pt x="0" y="23"/>
                </a:lnTo>
                <a:lnTo>
                  <a:pt x="5" y="1"/>
                </a:lnTo>
                <a:lnTo>
                  <a:pt x="7" y="0"/>
                </a:lnTo>
                <a:lnTo>
                  <a:pt x="8" y="0"/>
                </a:lnTo>
                <a:lnTo>
                  <a:pt x="166" y="46"/>
                </a:lnTo>
                <a:lnTo>
                  <a:pt x="167" y="46"/>
                </a:lnTo>
                <a:lnTo>
                  <a:pt x="167" y="48"/>
                </a:lnTo>
                <a:lnTo>
                  <a:pt x="162" y="68"/>
                </a:lnTo>
                <a:lnTo>
                  <a:pt x="160" y="7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0" name="Freeform 73"/>
          <p:cNvSpPr/>
          <p:nvPr/>
        </p:nvSpPr>
        <p:spPr bwMode="auto">
          <a:xfrm>
            <a:off x="4797425" y="2236788"/>
            <a:ext cx="114300" cy="47625"/>
          </a:xfrm>
          <a:custGeom>
            <a:avLst/>
            <a:gdLst>
              <a:gd name="T0" fmla="*/ 67 w 72"/>
              <a:gd name="T1" fmla="*/ 0 h 30"/>
              <a:gd name="T2" fmla="*/ 0 w 72"/>
              <a:gd name="T3" fmla="*/ 18 h 30"/>
              <a:gd name="T4" fmla="*/ 38 w 72"/>
              <a:gd name="T5" fmla="*/ 30 h 30"/>
              <a:gd name="T6" fmla="*/ 72 w 72"/>
              <a:gd name="T7" fmla="*/ 20 h 30"/>
              <a:gd name="T8" fmla="*/ 67 w 7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30">
                <a:moveTo>
                  <a:pt x="67" y="0"/>
                </a:moveTo>
                <a:lnTo>
                  <a:pt x="0" y="18"/>
                </a:lnTo>
                <a:lnTo>
                  <a:pt x="38" y="30"/>
                </a:lnTo>
                <a:lnTo>
                  <a:pt x="72" y="20"/>
                </a:lnTo>
                <a:lnTo>
                  <a:pt x="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1" name="Freeform 74"/>
          <p:cNvSpPr/>
          <p:nvPr/>
        </p:nvSpPr>
        <p:spPr bwMode="auto">
          <a:xfrm>
            <a:off x="4654550" y="2290763"/>
            <a:ext cx="115888" cy="49212"/>
          </a:xfrm>
          <a:custGeom>
            <a:avLst/>
            <a:gdLst>
              <a:gd name="T0" fmla="*/ 0 w 73"/>
              <a:gd name="T1" fmla="*/ 10 h 31"/>
              <a:gd name="T2" fmla="*/ 6 w 73"/>
              <a:gd name="T3" fmla="*/ 31 h 31"/>
              <a:gd name="T4" fmla="*/ 73 w 73"/>
              <a:gd name="T5" fmla="*/ 11 h 31"/>
              <a:gd name="T6" fmla="*/ 35 w 73"/>
              <a:gd name="T7" fmla="*/ 0 h 31"/>
              <a:gd name="T8" fmla="*/ 0 w 73"/>
              <a:gd name="T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31">
                <a:moveTo>
                  <a:pt x="0" y="10"/>
                </a:moveTo>
                <a:lnTo>
                  <a:pt x="6" y="31"/>
                </a:lnTo>
                <a:lnTo>
                  <a:pt x="73" y="11"/>
                </a:lnTo>
                <a:lnTo>
                  <a:pt x="35" y="0"/>
                </a:lnTo>
                <a:lnTo>
                  <a:pt x="0" y="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2" name="Rectangle 75"/>
          <p:cNvSpPr>
            <a:spLocks noChangeArrowheads="1"/>
          </p:cNvSpPr>
          <p:nvPr/>
        </p:nvSpPr>
        <p:spPr bwMode="auto">
          <a:xfrm>
            <a:off x="5387975" y="2117725"/>
            <a:ext cx="36513" cy="1555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3" name="Oval 76"/>
          <p:cNvSpPr>
            <a:spLocks noChangeArrowheads="1"/>
          </p:cNvSpPr>
          <p:nvPr/>
        </p:nvSpPr>
        <p:spPr bwMode="auto">
          <a:xfrm>
            <a:off x="5387975" y="2065338"/>
            <a:ext cx="36513" cy="38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4" name="Freeform 77"/>
          <p:cNvSpPr>
            <a:spLocks noEditPoints="1"/>
          </p:cNvSpPr>
          <p:nvPr/>
        </p:nvSpPr>
        <p:spPr bwMode="auto">
          <a:xfrm>
            <a:off x="5226050" y="1987550"/>
            <a:ext cx="360363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5" name="Freeform 78"/>
          <p:cNvSpPr>
            <a:spLocks noEditPoints="1"/>
          </p:cNvSpPr>
          <p:nvPr/>
        </p:nvSpPr>
        <p:spPr bwMode="auto">
          <a:xfrm>
            <a:off x="5875338" y="1987550"/>
            <a:ext cx="360362" cy="361950"/>
          </a:xfrm>
          <a:custGeom>
            <a:avLst/>
            <a:gdLst>
              <a:gd name="T0" fmla="*/ 80 w 160"/>
              <a:gd name="T1" fmla="*/ 0 h 160"/>
              <a:gd name="T2" fmla="*/ 0 w 160"/>
              <a:gd name="T3" fmla="*/ 80 h 160"/>
              <a:gd name="T4" fmla="*/ 80 w 160"/>
              <a:gd name="T5" fmla="*/ 160 h 160"/>
              <a:gd name="T6" fmla="*/ 160 w 160"/>
              <a:gd name="T7" fmla="*/ 80 h 160"/>
              <a:gd name="T8" fmla="*/ 80 w 160"/>
              <a:gd name="T9" fmla="*/ 0 h 160"/>
              <a:gd name="T10" fmla="*/ 80 w 160"/>
              <a:gd name="T11" fmla="*/ 142 h 160"/>
              <a:gd name="T12" fmla="*/ 18 w 160"/>
              <a:gd name="T13" fmla="*/ 80 h 160"/>
              <a:gd name="T14" fmla="*/ 80 w 160"/>
              <a:gd name="T15" fmla="*/ 18 h 160"/>
              <a:gd name="T16" fmla="*/ 142 w 160"/>
              <a:gd name="T17" fmla="*/ 80 h 160"/>
              <a:gd name="T18" fmla="*/ 80 w 160"/>
              <a:gd name="T19" fmla="*/ 14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60">
                <a:moveTo>
                  <a:pt x="80" y="0"/>
                </a:moveTo>
                <a:cubicBezTo>
                  <a:pt x="36" y="0"/>
                  <a:pt x="0" y="36"/>
                  <a:pt x="0" y="80"/>
                </a:cubicBezTo>
                <a:cubicBezTo>
                  <a:pt x="0" y="124"/>
                  <a:pt x="36" y="160"/>
                  <a:pt x="80" y="160"/>
                </a:cubicBezTo>
                <a:cubicBezTo>
                  <a:pt x="124" y="160"/>
                  <a:pt x="160" y="124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lose/>
                <a:moveTo>
                  <a:pt x="80" y="142"/>
                </a:moveTo>
                <a:cubicBezTo>
                  <a:pt x="46" y="142"/>
                  <a:pt x="18" y="114"/>
                  <a:pt x="18" y="80"/>
                </a:cubicBezTo>
                <a:cubicBezTo>
                  <a:pt x="18" y="46"/>
                  <a:pt x="46" y="18"/>
                  <a:pt x="80" y="18"/>
                </a:cubicBezTo>
                <a:cubicBezTo>
                  <a:pt x="114" y="18"/>
                  <a:pt x="142" y="46"/>
                  <a:pt x="142" y="80"/>
                </a:cubicBezTo>
                <a:cubicBezTo>
                  <a:pt x="142" y="114"/>
                  <a:pt x="114" y="142"/>
                  <a:pt x="80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6" name="Freeform 79"/>
          <p:cNvSpPr/>
          <p:nvPr/>
        </p:nvSpPr>
        <p:spPr bwMode="auto">
          <a:xfrm>
            <a:off x="5989638" y="2062163"/>
            <a:ext cx="131762" cy="160337"/>
          </a:xfrm>
          <a:custGeom>
            <a:avLst/>
            <a:gdLst>
              <a:gd name="T0" fmla="*/ 22 w 58"/>
              <a:gd name="T1" fmla="*/ 71 h 71"/>
              <a:gd name="T2" fmla="*/ 37 w 58"/>
              <a:gd name="T3" fmla="*/ 71 h 71"/>
              <a:gd name="T4" fmla="*/ 37 w 58"/>
              <a:gd name="T5" fmla="*/ 59 h 71"/>
              <a:gd name="T6" fmla="*/ 43 w 58"/>
              <a:gd name="T7" fmla="*/ 50 h 71"/>
              <a:gd name="T8" fmla="*/ 58 w 58"/>
              <a:gd name="T9" fmla="*/ 28 h 71"/>
              <a:gd name="T10" fmla="*/ 36 w 58"/>
              <a:gd name="T11" fmla="*/ 2 h 71"/>
              <a:gd name="T12" fmla="*/ 8 w 58"/>
              <a:gd name="T13" fmla="*/ 10 h 71"/>
              <a:gd name="T14" fmla="*/ 0 w 58"/>
              <a:gd name="T15" fmla="*/ 36 h 71"/>
              <a:gd name="T16" fmla="*/ 15 w 58"/>
              <a:gd name="T17" fmla="*/ 36 h 71"/>
              <a:gd name="T18" fmla="*/ 15 w 58"/>
              <a:gd name="T19" fmla="*/ 33 h 71"/>
              <a:gd name="T20" fmla="*/ 26 w 58"/>
              <a:gd name="T21" fmla="*/ 17 h 71"/>
              <a:gd name="T22" fmla="*/ 39 w 58"/>
              <a:gd name="T23" fmla="*/ 21 h 71"/>
              <a:gd name="T24" fmla="*/ 37 w 58"/>
              <a:gd name="T25" fmla="*/ 35 h 71"/>
              <a:gd name="T26" fmla="*/ 29 w 58"/>
              <a:gd name="T27" fmla="*/ 41 h 71"/>
              <a:gd name="T28" fmla="*/ 22 w 58"/>
              <a:gd name="T29" fmla="*/ 53 h 71"/>
              <a:gd name="T30" fmla="*/ 22 w 58"/>
              <a:gd name="T31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71">
                <a:moveTo>
                  <a:pt x="22" y="71"/>
                </a:moveTo>
                <a:cubicBezTo>
                  <a:pt x="37" y="71"/>
                  <a:pt x="37" y="71"/>
                  <a:pt x="37" y="71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6"/>
                  <a:pt x="39" y="53"/>
                  <a:pt x="43" y="50"/>
                </a:cubicBezTo>
                <a:cubicBezTo>
                  <a:pt x="47" y="47"/>
                  <a:pt x="58" y="42"/>
                  <a:pt x="58" y="28"/>
                </a:cubicBezTo>
                <a:cubicBezTo>
                  <a:pt x="58" y="14"/>
                  <a:pt x="46" y="4"/>
                  <a:pt x="36" y="2"/>
                </a:cubicBezTo>
                <a:cubicBezTo>
                  <a:pt x="27" y="0"/>
                  <a:pt x="16" y="2"/>
                  <a:pt x="8" y="10"/>
                </a:cubicBezTo>
                <a:cubicBezTo>
                  <a:pt x="1" y="17"/>
                  <a:pt x="0" y="23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26"/>
                  <a:pt x="16" y="19"/>
                  <a:pt x="26" y="17"/>
                </a:cubicBezTo>
                <a:cubicBezTo>
                  <a:pt x="31" y="16"/>
                  <a:pt x="36" y="18"/>
                  <a:pt x="39" y="21"/>
                </a:cubicBezTo>
                <a:cubicBezTo>
                  <a:pt x="43" y="24"/>
                  <a:pt x="43" y="32"/>
                  <a:pt x="37" y="35"/>
                </a:cubicBezTo>
                <a:cubicBezTo>
                  <a:pt x="29" y="41"/>
                  <a:pt x="29" y="41"/>
                  <a:pt x="29" y="41"/>
                </a:cubicBezTo>
                <a:cubicBezTo>
                  <a:pt x="24" y="44"/>
                  <a:pt x="22" y="48"/>
                  <a:pt x="22" y="53"/>
                </a:cubicBezTo>
                <a:cubicBezTo>
                  <a:pt x="22" y="71"/>
                  <a:pt x="22" y="71"/>
                  <a:pt x="22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7" name="Oval 80"/>
          <p:cNvSpPr>
            <a:spLocks noChangeArrowheads="1"/>
          </p:cNvSpPr>
          <p:nvPr/>
        </p:nvSpPr>
        <p:spPr bwMode="auto">
          <a:xfrm>
            <a:off x="6040438" y="2236788"/>
            <a:ext cx="34925" cy="365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8" name="Freeform 81"/>
          <p:cNvSpPr/>
          <p:nvPr/>
        </p:nvSpPr>
        <p:spPr bwMode="auto">
          <a:xfrm>
            <a:off x="6507163" y="2008188"/>
            <a:ext cx="396875" cy="330200"/>
          </a:xfrm>
          <a:custGeom>
            <a:avLst/>
            <a:gdLst>
              <a:gd name="T0" fmla="*/ 0 w 250"/>
              <a:gd name="T1" fmla="*/ 184 h 208"/>
              <a:gd name="T2" fmla="*/ 45 w 250"/>
              <a:gd name="T3" fmla="*/ 184 h 208"/>
              <a:gd name="T4" fmla="*/ 45 w 250"/>
              <a:gd name="T5" fmla="*/ 138 h 208"/>
              <a:gd name="T6" fmla="*/ 91 w 250"/>
              <a:gd name="T7" fmla="*/ 138 h 208"/>
              <a:gd name="T8" fmla="*/ 91 w 250"/>
              <a:gd name="T9" fmla="*/ 91 h 208"/>
              <a:gd name="T10" fmla="*/ 136 w 250"/>
              <a:gd name="T11" fmla="*/ 91 h 208"/>
              <a:gd name="T12" fmla="*/ 136 w 250"/>
              <a:gd name="T13" fmla="*/ 46 h 208"/>
              <a:gd name="T14" fmla="*/ 182 w 250"/>
              <a:gd name="T15" fmla="*/ 46 h 208"/>
              <a:gd name="T16" fmla="*/ 182 w 250"/>
              <a:gd name="T17" fmla="*/ 0 h 208"/>
              <a:gd name="T18" fmla="*/ 250 w 250"/>
              <a:gd name="T19" fmla="*/ 0 h 208"/>
              <a:gd name="T20" fmla="*/ 250 w 250"/>
              <a:gd name="T21" fmla="*/ 23 h 208"/>
              <a:gd name="T22" fmla="*/ 204 w 250"/>
              <a:gd name="T23" fmla="*/ 23 h 208"/>
              <a:gd name="T24" fmla="*/ 204 w 250"/>
              <a:gd name="T25" fmla="*/ 69 h 208"/>
              <a:gd name="T26" fmla="*/ 159 w 250"/>
              <a:gd name="T27" fmla="*/ 69 h 208"/>
              <a:gd name="T28" fmla="*/ 159 w 250"/>
              <a:gd name="T29" fmla="*/ 115 h 208"/>
              <a:gd name="T30" fmla="*/ 113 w 250"/>
              <a:gd name="T31" fmla="*/ 115 h 208"/>
              <a:gd name="T32" fmla="*/ 113 w 250"/>
              <a:gd name="T33" fmla="*/ 161 h 208"/>
              <a:gd name="T34" fmla="*/ 68 w 250"/>
              <a:gd name="T35" fmla="*/ 161 h 208"/>
              <a:gd name="T36" fmla="*/ 68 w 250"/>
              <a:gd name="T37" fmla="*/ 208 h 208"/>
              <a:gd name="T38" fmla="*/ 0 w 250"/>
              <a:gd name="T39" fmla="*/ 208 h 208"/>
              <a:gd name="T40" fmla="*/ 0 w 250"/>
              <a:gd name="T41" fmla="*/ 18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50" h="208">
                <a:moveTo>
                  <a:pt x="0" y="184"/>
                </a:moveTo>
                <a:lnTo>
                  <a:pt x="45" y="184"/>
                </a:lnTo>
                <a:lnTo>
                  <a:pt x="45" y="138"/>
                </a:lnTo>
                <a:lnTo>
                  <a:pt x="91" y="138"/>
                </a:lnTo>
                <a:lnTo>
                  <a:pt x="91" y="91"/>
                </a:lnTo>
                <a:lnTo>
                  <a:pt x="136" y="91"/>
                </a:lnTo>
                <a:lnTo>
                  <a:pt x="136" y="46"/>
                </a:lnTo>
                <a:lnTo>
                  <a:pt x="182" y="46"/>
                </a:lnTo>
                <a:lnTo>
                  <a:pt x="182" y="0"/>
                </a:lnTo>
                <a:lnTo>
                  <a:pt x="250" y="0"/>
                </a:lnTo>
                <a:lnTo>
                  <a:pt x="250" y="23"/>
                </a:lnTo>
                <a:lnTo>
                  <a:pt x="204" y="23"/>
                </a:lnTo>
                <a:lnTo>
                  <a:pt x="204" y="69"/>
                </a:lnTo>
                <a:lnTo>
                  <a:pt x="159" y="69"/>
                </a:lnTo>
                <a:lnTo>
                  <a:pt x="159" y="115"/>
                </a:lnTo>
                <a:lnTo>
                  <a:pt x="113" y="115"/>
                </a:lnTo>
                <a:lnTo>
                  <a:pt x="113" y="161"/>
                </a:lnTo>
                <a:lnTo>
                  <a:pt x="68" y="161"/>
                </a:lnTo>
                <a:lnTo>
                  <a:pt x="68" y="208"/>
                </a:lnTo>
                <a:lnTo>
                  <a:pt x="0" y="208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49" name="Freeform 82"/>
          <p:cNvSpPr/>
          <p:nvPr/>
        </p:nvSpPr>
        <p:spPr bwMode="auto">
          <a:xfrm>
            <a:off x="7200900" y="1974850"/>
            <a:ext cx="342900" cy="347663"/>
          </a:xfrm>
          <a:custGeom>
            <a:avLst/>
            <a:gdLst>
              <a:gd name="T0" fmla="*/ 111 w 152"/>
              <a:gd name="T1" fmla="*/ 68 h 154"/>
              <a:gd name="T2" fmla="*/ 111 w 152"/>
              <a:gd name="T3" fmla="*/ 34 h 154"/>
              <a:gd name="T4" fmla="*/ 144 w 152"/>
              <a:gd name="T5" fmla="*/ 37 h 154"/>
              <a:gd name="T6" fmla="*/ 144 w 152"/>
              <a:gd name="T7" fmla="*/ 9 h 154"/>
              <a:gd name="T8" fmla="*/ 105 w 152"/>
              <a:gd name="T9" fmla="*/ 9 h 154"/>
              <a:gd name="T10" fmla="*/ 105 w 152"/>
              <a:gd name="T11" fmla="*/ 9 h 154"/>
              <a:gd name="T12" fmla="*/ 105 w 152"/>
              <a:gd name="T13" fmla="*/ 9 h 154"/>
              <a:gd name="T14" fmla="*/ 105 w 152"/>
              <a:gd name="T15" fmla="*/ 64 h 154"/>
              <a:gd name="T16" fmla="*/ 76 w 152"/>
              <a:gd name="T17" fmla="*/ 45 h 154"/>
              <a:gd name="T18" fmla="*/ 0 w 152"/>
              <a:gd name="T19" fmla="*/ 94 h 154"/>
              <a:gd name="T20" fmla="*/ 18 w 152"/>
              <a:gd name="T21" fmla="*/ 94 h 154"/>
              <a:gd name="T22" fmla="*/ 18 w 152"/>
              <a:gd name="T23" fmla="*/ 154 h 154"/>
              <a:gd name="T24" fmla="*/ 61 w 152"/>
              <a:gd name="T25" fmla="*/ 154 h 154"/>
              <a:gd name="T26" fmla="*/ 61 w 152"/>
              <a:gd name="T27" fmla="*/ 113 h 154"/>
              <a:gd name="T28" fmla="*/ 91 w 152"/>
              <a:gd name="T29" fmla="*/ 113 h 154"/>
              <a:gd name="T30" fmla="*/ 91 w 152"/>
              <a:gd name="T31" fmla="*/ 153 h 154"/>
              <a:gd name="T32" fmla="*/ 134 w 152"/>
              <a:gd name="T33" fmla="*/ 153 h 154"/>
              <a:gd name="T34" fmla="*/ 134 w 152"/>
              <a:gd name="T35" fmla="*/ 94 h 154"/>
              <a:gd name="T36" fmla="*/ 152 w 152"/>
              <a:gd name="T37" fmla="*/ 94 h 154"/>
              <a:gd name="T38" fmla="*/ 111 w 152"/>
              <a:gd name="T3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" h="154">
                <a:moveTo>
                  <a:pt x="111" y="68"/>
                </a:moveTo>
                <a:cubicBezTo>
                  <a:pt x="111" y="34"/>
                  <a:pt x="111" y="34"/>
                  <a:pt x="111" y="34"/>
                </a:cubicBezTo>
                <a:cubicBezTo>
                  <a:pt x="122" y="33"/>
                  <a:pt x="133" y="44"/>
                  <a:pt x="144" y="37"/>
                </a:cubicBezTo>
                <a:cubicBezTo>
                  <a:pt x="144" y="9"/>
                  <a:pt x="144" y="9"/>
                  <a:pt x="144" y="9"/>
                </a:cubicBezTo>
                <a:cubicBezTo>
                  <a:pt x="131" y="17"/>
                  <a:pt x="118" y="0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9"/>
                  <a:pt x="105" y="9"/>
                  <a:pt x="105" y="9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76" y="45"/>
                  <a:pt x="76" y="45"/>
                  <a:pt x="76" y="45"/>
                </a:cubicBezTo>
                <a:cubicBezTo>
                  <a:pt x="0" y="94"/>
                  <a:pt x="0" y="94"/>
                  <a:pt x="0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154"/>
                  <a:pt x="18" y="154"/>
                  <a:pt x="18" y="154"/>
                </a:cubicBezTo>
                <a:cubicBezTo>
                  <a:pt x="61" y="154"/>
                  <a:pt x="61" y="154"/>
                  <a:pt x="61" y="154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134" y="153"/>
                  <a:pt x="134" y="153"/>
                  <a:pt x="134" y="153"/>
                </a:cubicBezTo>
                <a:cubicBezTo>
                  <a:pt x="134" y="94"/>
                  <a:pt x="134" y="94"/>
                  <a:pt x="134" y="94"/>
                </a:cubicBezTo>
                <a:cubicBezTo>
                  <a:pt x="152" y="94"/>
                  <a:pt x="152" y="94"/>
                  <a:pt x="152" y="94"/>
                </a:cubicBezTo>
                <a:lnTo>
                  <a:pt x="111" y="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0" name="Freeform 83"/>
          <p:cNvSpPr>
            <a:spLocks noEditPoints="1"/>
          </p:cNvSpPr>
          <p:nvPr/>
        </p:nvSpPr>
        <p:spPr bwMode="auto">
          <a:xfrm>
            <a:off x="7839075" y="1960563"/>
            <a:ext cx="311150" cy="371475"/>
          </a:xfrm>
          <a:custGeom>
            <a:avLst/>
            <a:gdLst>
              <a:gd name="T0" fmla="*/ 78 w 138"/>
              <a:gd name="T1" fmla="*/ 53 h 164"/>
              <a:gd name="T2" fmla="*/ 116 w 138"/>
              <a:gd name="T3" fmla="*/ 6 h 164"/>
              <a:gd name="T4" fmla="*/ 109 w 138"/>
              <a:gd name="T5" fmla="*/ 0 h 164"/>
              <a:gd name="T6" fmla="*/ 67 w 138"/>
              <a:gd name="T7" fmla="*/ 53 h 164"/>
              <a:gd name="T8" fmla="*/ 66 w 138"/>
              <a:gd name="T9" fmla="*/ 53 h 164"/>
              <a:gd name="T10" fmla="*/ 36 w 138"/>
              <a:gd name="T11" fmla="*/ 29 h 164"/>
              <a:gd name="T12" fmla="*/ 31 w 138"/>
              <a:gd name="T13" fmla="*/ 35 h 164"/>
              <a:gd name="T14" fmla="*/ 54 w 138"/>
              <a:gd name="T15" fmla="*/ 53 h 164"/>
              <a:gd name="T16" fmla="*/ 0 w 138"/>
              <a:gd name="T17" fmla="*/ 53 h 164"/>
              <a:gd name="T18" fmla="*/ 0 w 138"/>
              <a:gd name="T19" fmla="*/ 164 h 164"/>
              <a:gd name="T20" fmla="*/ 138 w 138"/>
              <a:gd name="T21" fmla="*/ 164 h 164"/>
              <a:gd name="T22" fmla="*/ 138 w 138"/>
              <a:gd name="T23" fmla="*/ 53 h 164"/>
              <a:gd name="T24" fmla="*/ 78 w 138"/>
              <a:gd name="T25" fmla="*/ 53 h 164"/>
              <a:gd name="T26" fmla="*/ 92 w 138"/>
              <a:gd name="T27" fmla="*/ 153 h 164"/>
              <a:gd name="T28" fmla="*/ 84 w 138"/>
              <a:gd name="T29" fmla="*/ 145 h 164"/>
              <a:gd name="T30" fmla="*/ 92 w 138"/>
              <a:gd name="T31" fmla="*/ 137 h 164"/>
              <a:gd name="T32" fmla="*/ 100 w 138"/>
              <a:gd name="T33" fmla="*/ 145 h 164"/>
              <a:gd name="T34" fmla="*/ 92 w 138"/>
              <a:gd name="T35" fmla="*/ 153 h 164"/>
              <a:gd name="T36" fmla="*/ 113 w 138"/>
              <a:gd name="T37" fmla="*/ 153 h 164"/>
              <a:gd name="T38" fmla="*/ 104 w 138"/>
              <a:gd name="T39" fmla="*/ 145 h 164"/>
              <a:gd name="T40" fmla="*/ 113 w 138"/>
              <a:gd name="T41" fmla="*/ 137 h 164"/>
              <a:gd name="T42" fmla="*/ 121 w 138"/>
              <a:gd name="T43" fmla="*/ 145 h 164"/>
              <a:gd name="T44" fmla="*/ 113 w 138"/>
              <a:gd name="T45" fmla="*/ 153 h 164"/>
              <a:gd name="T46" fmla="*/ 125 w 138"/>
              <a:gd name="T47" fmla="*/ 129 h 164"/>
              <a:gd name="T48" fmla="*/ 13 w 138"/>
              <a:gd name="T49" fmla="*/ 129 h 164"/>
              <a:gd name="T50" fmla="*/ 13 w 138"/>
              <a:gd name="T51" fmla="*/ 65 h 164"/>
              <a:gd name="T52" fmla="*/ 125 w 138"/>
              <a:gd name="T53" fmla="*/ 65 h 164"/>
              <a:gd name="T54" fmla="*/ 125 w 138"/>
              <a:gd name="T55" fmla="*/ 12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8" h="164">
                <a:moveTo>
                  <a:pt x="78" y="53"/>
                </a:moveTo>
                <a:cubicBezTo>
                  <a:pt x="116" y="6"/>
                  <a:pt x="116" y="6"/>
                  <a:pt x="116" y="6"/>
                </a:cubicBezTo>
                <a:cubicBezTo>
                  <a:pt x="109" y="0"/>
                  <a:pt x="109" y="0"/>
                  <a:pt x="109" y="0"/>
                </a:cubicBezTo>
                <a:cubicBezTo>
                  <a:pt x="67" y="53"/>
                  <a:pt x="67" y="53"/>
                  <a:pt x="67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36" y="29"/>
                  <a:pt x="36" y="29"/>
                  <a:pt x="36" y="29"/>
                </a:cubicBezTo>
                <a:cubicBezTo>
                  <a:pt x="31" y="35"/>
                  <a:pt x="31" y="35"/>
                  <a:pt x="31" y="35"/>
                </a:cubicBezTo>
                <a:cubicBezTo>
                  <a:pt x="54" y="53"/>
                  <a:pt x="54" y="53"/>
                  <a:pt x="54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64"/>
                  <a:pt x="0" y="164"/>
                  <a:pt x="0" y="164"/>
                </a:cubicBezTo>
                <a:cubicBezTo>
                  <a:pt x="138" y="164"/>
                  <a:pt x="138" y="164"/>
                  <a:pt x="138" y="164"/>
                </a:cubicBezTo>
                <a:cubicBezTo>
                  <a:pt x="138" y="53"/>
                  <a:pt x="138" y="53"/>
                  <a:pt x="138" y="53"/>
                </a:cubicBezTo>
                <a:lnTo>
                  <a:pt x="78" y="53"/>
                </a:lnTo>
                <a:close/>
                <a:moveTo>
                  <a:pt x="92" y="153"/>
                </a:moveTo>
                <a:cubicBezTo>
                  <a:pt x="88" y="153"/>
                  <a:pt x="84" y="150"/>
                  <a:pt x="84" y="145"/>
                </a:cubicBezTo>
                <a:cubicBezTo>
                  <a:pt x="84" y="141"/>
                  <a:pt x="88" y="137"/>
                  <a:pt x="92" y="137"/>
                </a:cubicBezTo>
                <a:cubicBezTo>
                  <a:pt x="96" y="137"/>
                  <a:pt x="100" y="141"/>
                  <a:pt x="100" y="145"/>
                </a:cubicBezTo>
                <a:cubicBezTo>
                  <a:pt x="100" y="150"/>
                  <a:pt x="96" y="153"/>
                  <a:pt x="92" y="153"/>
                </a:cubicBezTo>
                <a:close/>
                <a:moveTo>
                  <a:pt x="113" y="153"/>
                </a:moveTo>
                <a:cubicBezTo>
                  <a:pt x="108" y="153"/>
                  <a:pt x="104" y="150"/>
                  <a:pt x="104" y="145"/>
                </a:cubicBezTo>
                <a:cubicBezTo>
                  <a:pt x="104" y="141"/>
                  <a:pt x="108" y="137"/>
                  <a:pt x="113" y="137"/>
                </a:cubicBezTo>
                <a:cubicBezTo>
                  <a:pt x="117" y="137"/>
                  <a:pt x="121" y="141"/>
                  <a:pt x="121" y="145"/>
                </a:cubicBezTo>
                <a:cubicBezTo>
                  <a:pt x="121" y="150"/>
                  <a:pt x="117" y="153"/>
                  <a:pt x="113" y="153"/>
                </a:cubicBezTo>
                <a:close/>
                <a:moveTo>
                  <a:pt x="125" y="129"/>
                </a:moveTo>
                <a:cubicBezTo>
                  <a:pt x="13" y="129"/>
                  <a:pt x="13" y="129"/>
                  <a:pt x="13" y="129"/>
                </a:cubicBezTo>
                <a:cubicBezTo>
                  <a:pt x="13" y="65"/>
                  <a:pt x="13" y="65"/>
                  <a:pt x="13" y="65"/>
                </a:cubicBezTo>
                <a:cubicBezTo>
                  <a:pt x="125" y="65"/>
                  <a:pt x="125" y="65"/>
                  <a:pt x="125" y="65"/>
                </a:cubicBezTo>
                <a:lnTo>
                  <a:pt x="125" y="1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1" name="Oval 84"/>
          <p:cNvSpPr>
            <a:spLocks noChangeArrowheads="1"/>
          </p:cNvSpPr>
          <p:nvPr/>
        </p:nvSpPr>
        <p:spPr bwMode="auto">
          <a:xfrm>
            <a:off x="812800" y="2713038"/>
            <a:ext cx="92075" cy="90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2" name="Oval 85"/>
          <p:cNvSpPr>
            <a:spLocks noChangeArrowheads="1"/>
          </p:cNvSpPr>
          <p:nvPr/>
        </p:nvSpPr>
        <p:spPr bwMode="auto">
          <a:xfrm>
            <a:off x="1030288" y="2713038"/>
            <a:ext cx="93662" cy="920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3" name="Oval 86"/>
          <p:cNvSpPr>
            <a:spLocks noChangeArrowheads="1"/>
          </p:cNvSpPr>
          <p:nvPr/>
        </p:nvSpPr>
        <p:spPr bwMode="auto">
          <a:xfrm>
            <a:off x="873125" y="2816225"/>
            <a:ext cx="87313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4" name="Oval 87"/>
          <p:cNvSpPr>
            <a:spLocks noChangeArrowheads="1"/>
          </p:cNvSpPr>
          <p:nvPr/>
        </p:nvSpPr>
        <p:spPr bwMode="auto">
          <a:xfrm>
            <a:off x="974725" y="2814638"/>
            <a:ext cx="90488" cy="90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5" name="Oval 88"/>
          <p:cNvSpPr>
            <a:spLocks noChangeArrowheads="1"/>
          </p:cNvSpPr>
          <p:nvPr/>
        </p:nvSpPr>
        <p:spPr bwMode="auto">
          <a:xfrm>
            <a:off x="920750" y="2909888"/>
            <a:ext cx="92075" cy="90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6" name="Freeform 89"/>
          <p:cNvSpPr/>
          <p:nvPr/>
        </p:nvSpPr>
        <p:spPr bwMode="auto">
          <a:xfrm>
            <a:off x="874713" y="2628900"/>
            <a:ext cx="185737" cy="176213"/>
          </a:xfrm>
          <a:custGeom>
            <a:avLst/>
            <a:gdLst>
              <a:gd name="T0" fmla="*/ 37 w 82"/>
              <a:gd name="T1" fmla="*/ 41 h 78"/>
              <a:gd name="T2" fmla="*/ 21 w 82"/>
              <a:gd name="T3" fmla="*/ 59 h 78"/>
              <a:gd name="T4" fmla="*/ 40 w 82"/>
              <a:gd name="T5" fmla="*/ 78 h 78"/>
              <a:gd name="T6" fmla="*/ 59 w 82"/>
              <a:gd name="T7" fmla="*/ 59 h 78"/>
              <a:gd name="T8" fmla="*/ 45 w 82"/>
              <a:gd name="T9" fmla="*/ 41 h 78"/>
              <a:gd name="T10" fmla="*/ 45 w 82"/>
              <a:gd name="T11" fmla="*/ 8 h 78"/>
              <a:gd name="T12" fmla="*/ 82 w 82"/>
              <a:gd name="T13" fmla="*/ 8 h 78"/>
              <a:gd name="T14" fmla="*/ 82 w 82"/>
              <a:gd name="T15" fmla="*/ 0 h 78"/>
              <a:gd name="T16" fmla="*/ 0 w 82"/>
              <a:gd name="T17" fmla="*/ 0 h 78"/>
              <a:gd name="T18" fmla="*/ 0 w 82"/>
              <a:gd name="T19" fmla="*/ 8 h 78"/>
              <a:gd name="T20" fmla="*/ 37 w 82"/>
              <a:gd name="T21" fmla="*/ 8 h 78"/>
              <a:gd name="T22" fmla="*/ 37 w 82"/>
              <a:gd name="T23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" h="78">
                <a:moveTo>
                  <a:pt x="37" y="41"/>
                </a:moveTo>
                <a:cubicBezTo>
                  <a:pt x="28" y="42"/>
                  <a:pt x="21" y="50"/>
                  <a:pt x="21" y="59"/>
                </a:cubicBezTo>
                <a:cubicBezTo>
                  <a:pt x="21" y="70"/>
                  <a:pt x="30" y="78"/>
                  <a:pt x="40" y="78"/>
                </a:cubicBezTo>
                <a:cubicBezTo>
                  <a:pt x="51" y="78"/>
                  <a:pt x="59" y="70"/>
                  <a:pt x="59" y="59"/>
                </a:cubicBezTo>
                <a:cubicBezTo>
                  <a:pt x="59" y="51"/>
                  <a:pt x="53" y="43"/>
                  <a:pt x="45" y="41"/>
                </a:cubicBezTo>
                <a:cubicBezTo>
                  <a:pt x="45" y="8"/>
                  <a:pt x="45" y="8"/>
                  <a:pt x="45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0"/>
                  <a:pt x="82" y="0"/>
                  <a:pt x="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37" y="8"/>
                  <a:pt x="37" y="8"/>
                  <a:pt x="37" y="8"/>
                </a:cubicBezTo>
                <a:lnTo>
                  <a:pt x="37" y="4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7" name="Freeform 90"/>
          <p:cNvSpPr>
            <a:spLocks noEditPoints="1"/>
          </p:cNvSpPr>
          <p:nvPr/>
        </p:nvSpPr>
        <p:spPr bwMode="auto">
          <a:xfrm>
            <a:off x="1512888" y="2644775"/>
            <a:ext cx="244475" cy="312738"/>
          </a:xfrm>
          <a:custGeom>
            <a:avLst/>
            <a:gdLst>
              <a:gd name="T0" fmla="*/ 106 w 108"/>
              <a:gd name="T1" fmla="*/ 30 h 138"/>
              <a:gd name="T2" fmla="*/ 81 w 108"/>
              <a:gd name="T3" fmla="*/ 2 h 138"/>
              <a:gd name="T4" fmla="*/ 81 w 108"/>
              <a:gd name="T5" fmla="*/ 0 h 138"/>
              <a:gd name="T6" fmla="*/ 0 w 108"/>
              <a:gd name="T7" fmla="*/ 0 h 138"/>
              <a:gd name="T8" fmla="*/ 0 w 108"/>
              <a:gd name="T9" fmla="*/ 138 h 138"/>
              <a:gd name="T10" fmla="*/ 108 w 108"/>
              <a:gd name="T11" fmla="*/ 138 h 138"/>
              <a:gd name="T12" fmla="*/ 108 w 108"/>
              <a:gd name="T13" fmla="*/ 30 h 138"/>
              <a:gd name="T14" fmla="*/ 106 w 108"/>
              <a:gd name="T15" fmla="*/ 30 h 138"/>
              <a:gd name="T16" fmla="*/ 102 w 108"/>
              <a:gd name="T17" fmla="*/ 30 h 138"/>
              <a:gd name="T18" fmla="*/ 81 w 108"/>
              <a:gd name="T19" fmla="*/ 30 h 138"/>
              <a:gd name="T20" fmla="*/ 81 w 108"/>
              <a:gd name="T21" fmla="*/ 7 h 138"/>
              <a:gd name="T22" fmla="*/ 102 w 108"/>
              <a:gd name="T23" fmla="*/ 30 h 138"/>
              <a:gd name="T24" fmla="*/ 104 w 108"/>
              <a:gd name="T25" fmla="*/ 134 h 138"/>
              <a:gd name="T26" fmla="*/ 4 w 108"/>
              <a:gd name="T27" fmla="*/ 134 h 138"/>
              <a:gd name="T28" fmla="*/ 4 w 108"/>
              <a:gd name="T29" fmla="*/ 4 h 138"/>
              <a:gd name="T30" fmla="*/ 77 w 108"/>
              <a:gd name="T31" fmla="*/ 4 h 138"/>
              <a:gd name="T32" fmla="*/ 77 w 108"/>
              <a:gd name="T33" fmla="*/ 34 h 138"/>
              <a:gd name="T34" fmla="*/ 104 w 108"/>
              <a:gd name="T35" fmla="*/ 34 h 138"/>
              <a:gd name="T36" fmla="*/ 104 w 108"/>
              <a:gd name="T37" fmla="*/ 13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8" h="138">
                <a:moveTo>
                  <a:pt x="106" y="30"/>
                </a:moveTo>
                <a:cubicBezTo>
                  <a:pt x="81" y="2"/>
                  <a:pt x="81" y="2"/>
                  <a:pt x="81" y="2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08" y="30"/>
                  <a:pt x="108" y="30"/>
                  <a:pt x="108" y="30"/>
                </a:cubicBezTo>
                <a:lnTo>
                  <a:pt x="106" y="30"/>
                </a:lnTo>
                <a:close/>
                <a:moveTo>
                  <a:pt x="102" y="30"/>
                </a:moveTo>
                <a:cubicBezTo>
                  <a:pt x="81" y="30"/>
                  <a:pt x="81" y="30"/>
                  <a:pt x="81" y="30"/>
                </a:cubicBezTo>
                <a:cubicBezTo>
                  <a:pt x="81" y="7"/>
                  <a:pt x="81" y="7"/>
                  <a:pt x="81" y="7"/>
                </a:cubicBezTo>
                <a:lnTo>
                  <a:pt x="102" y="30"/>
                </a:lnTo>
                <a:close/>
                <a:moveTo>
                  <a:pt x="104" y="134"/>
                </a:moveTo>
                <a:cubicBezTo>
                  <a:pt x="96" y="134"/>
                  <a:pt x="12" y="134"/>
                  <a:pt x="4" y="134"/>
                </a:cubicBezTo>
                <a:cubicBezTo>
                  <a:pt x="4" y="126"/>
                  <a:pt x="4" y="12"/>
                  <a:pt x="4" y="4"/>
                </a:cubicBezTo>
                <a:cubicBezTo>
                  <a:pt x="9" y="4"/>
                  <a:pt x="49" y="4"/>
                  <a:pt x="77" y="4"/>
                </a:cubicBezTo>
                <a:cubicBezTo>
                  <a:pt x="77" y="34"/>
                  <a:pt x="77" y="34"/>
                  <a:pt x="77" y="34"/>
                </a:cubicBezTo>
                <a:cubicBezTo>
                  <a:pt x="104" y="34"/>
                  <a:pt x="104" y="34"/>
                  <a:pt x="104" y="34"/>
                </a:cubicBezTo>
                <a:cubicBezTo>
                  <a:pt x="104" y="71"/>
                  <a:pt x="104" y="129"/>
                  <a:pt x="104" y="1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8" name="Freeform 91"/>
          <p:cNvSpPr>
            <a:spLocks noEditPoints="1"/>
          </p:cNvSpPr>
          <p:nvPr/>
        </p:nvSpPr>
        <p:spPr bwMode="auto">
          <a:xfrm>
            <a:off x="2217738" y="2654300"/>
            <a:ext cx="49212" cy="49213"/>
          </a:xfrm>
          <a:custGeom>
            <a:avLst/>
            <a:gdLst>
              <a:gd name="T0" fmla="*/ 11 w 22"/>
              <a:gd name="T1" fmla="*/ 0 h 22"/>
              <a:gd name="T2" fmla="*/ 0 w 22"/>
              <a:gd name="T3" fmla="*/ 11 h 22"/>
              <a:gd name="T4" fmla="*/ 11 w 22"/>
              <a:gd name="T5" fmla="*/ 22 h 22"/>
              <a:gd name="T6" fmla="*/ 22 w 22"/>
              <a:gd name="T7" fmla="*/ 11 h 22"/>
              <a:gd name="T8" fmla="*/ 11 w 22"/>
              <a:gd name="T9" fmla="*/ 0 h 22"/>
              <a:gd name="T10" fmla="*/ 11 w 22"/>
              <a:gd name="T11" fmla="*/ 17 h 22"/>
              <a:gd name="T12" fmla="*/ 5 w 22"/>
              <a:gd name="T13" fmla="*/ 11 h 22"/>
              <a:gd name="T14" fmla="*/ 11 w 22"/>
              <a:gd name="T15" fmla="*/ 4 h 22"/>
              <a:gd name="T16" fmla="*/ 17 w 22"/>
              <a:gd name="T17" fmla="*/ 11 h 22"/>
              <a:gd name="T18" fmla="*/ 11 w 22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7"/>
                </a:moveTo>
                <a:cubicBezTo>
                  <a:pt x="8" y="17"/>
                  <a:pt x="5" y="14"/>
                  <a:pt x="5" y="11"/>
                </a:cubicBezTo>
                <a:cubicBezTo>
                  <a:pt x="5" y="7"/>
                  <a:pt x="8" y="4"/>
                  <a:pt x="11" y="4"/>
                </a:cubicBezTo>
                <a:cubicBezTo>
                  <a:pt x="15" y="4"/>
                  <a:pt x="17" y="7"/>
                  <a:pt x="17" y="11"/>
                </a:cubicBezTo>
                <a:cubicBezTo>
                  <a:pt x="17" y="14"/>
                  <a:pt x="15" y="17"/>
                  <a:pt x="11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59" name="Freeform 92"/>
          <p:cNvSpPr>
            <a:spLocks noEditPoints="1"/>
          </p:cNvSpPr>
          <p:nvPr/>
        </p:nvSpPr>
        <p:spPr bwMode="auto">
          <a:xfrm>
            <a:off x="2336800" y="2649538"/>
            <a:ext cx="47625" cy="49212"/>
          </a:xfrm>
          <a:custGeom>
            <a:avLst/>
            <a:gdLst>
              <a:gd name="T0" fmla="*/ 10 w 21"/>
              <a:gd name="T1" fmla="*/ 0 h 22"/>
              <a:gd name="T2" fmla="*/ 0 w 21"/>
              <a:gd name="T3" fmla="*/ 11 h 22"/>
              <a:gd name="T4" fmla="*/ 10 w 21"/>
              <a:gd name="T5" fmla="*/ 22 h 22"/>
              <a:gd name="T6" fmla="*/ 21 w 21"/>
              <a:gd name="T7" fmla="*/ 11 h 22"/>
              <a:gd name="T8" fmla="*/ 10 w 21"/>
              <a:gd name="T9" fmla="*/ 0 h 22"/>
              <a:gd name="T10" fmla="*/ 10 w 21"/>
              <a:gd name="T11" fmla="*/ 17 h 22"/>
              <a:gd name="T12" fmla="*/ 4 w 21"/>
              <a:gd name="T13" fmla="*/ 11 h 22"/>
              <a:gd name="T14" fmla="*/ 10 w 21"/>
              <a:gd name="T15" fmla="*/ 5 h 22"/>
              <a:gd name="T16" fmla="*/ 17 w 21"/>
              <a:gd name="T17" fmla="*/ 11 h 22"/>
              <a:gd name="T18" fmla="*/ 10 w 21"/>
              <a:gd name="T19" fmla="*/ 17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2">
                <a:moveTo>
                  <a:pt x="10" y="0"/>
                </a:moveTo>
                <a:cubicBezTo>
                  <a:pt x="4" y="0"/>
                  <a:pt x="0" y="5"/>
                  <a:pt x="0" y="11"/>
                </a:cubicBezTo>
                <a:cubicBezTo>
                  <a:pt x="0" y="17"/>
                  <a:pt x="4" y="22"/>
                  <a:pt x="10" y="22"/>
                </a:cubicBezTo>
                <a:cubicBezTo>
                  <a:pt x="16" y="22"/>
                  <a:pt x="21" y="17"/>
                  <a:pt x="21" y="11"/>
                </a:cubicBezTo>
                <a:cubicBezTo>
                  <a:pt x="21" y="5"/>
                  <a:pt x="16" y="0"/>
                  <a:pt x="10" y="0"/>
                </a:cubicBezTo>
                <a:close/>
                <a:moveTo>
                  <a:pt x="10" y="17"/>
                </a:moveTo>
                <a:cubicBezTo>
                  <a:pt x="7" y="17"/>
                  <a:pt x="4" y="15"/>
                  <a:pt x="4" y="11"/>
                </a:cubicBezTo>
                <a:cubicBezTo>
                  <a:pt x="4" y="8"/>
                  <a:pt x="7" y="5"/>
                  <a:pt x="10" y="5"/>
                </a:cubicBezTo>
                <a:cubicBezTo>
                  <a:pt x="14" y="5"/>
                  <a:pt x="17" y="8"/>
                  <a:pt x="17" y="11"/>
                </a:cubicBezTo>
                <a:cubicBezTo>
                  <a:pt x="17" y="15"/>
                  <a:pt x="14" y="17"/>
                  <a:pt x="10" y="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0" name="Freeform 93"/>
          <p:cNvSpPr>
            <a:spLocks noEditPoints="1"/>
          </p:cNvSpPr>
          <p:nvPr/>
        </p:nvSpPr>
        <p:spPr bwMode="auto">
          <a:xfrm>
            <a:off x="2132013" y="2613025"/>
            <a:ext cx="288925" cy="347663"/>
          </a:xfrm>
          <a:custGeom>
            <a:avLst/>
            <a:gdLst>
              <a:gd name="T0" fmla="*/ 101 w 128"/>
              <a:gd name="T1" fmla="*/ 0 h 154"/>
              <a:gd name="T2" fmla="*/ 75 w 128"/>
              <a:gd name="T3" fmla="*/ 22 h 154"/>
              <a:gd name="T4" fmla="*/ 49 w 128"/>
              <a:gd name="T5" fmla="*/ 2 h 154"/>
              <a:gd name="T6" fmla="*/ 22 w 128"/>
              <a:gd name="T7" fmla="*/ 29 h 154"/>
              <a:gd name="T8" fmla="*/ 41 w 128"/>
              <a:gd name="T9" fmla="*/ 54 h 154"/>
              <a:gd name="T10" fmla="*/ 41 w 128"/>
              <a:gd name="T11" fmla="*/ 65 h 154"/>
              <a:gd name="T12" fmla="*/ 0 w 128"/>
              <a:gd name="T13" fmla="*/ 56 h 154"/>
              <a:gd name="T14" fmla="*/ 0 w 128"/>
              <a:gd name="T15" fmla="*/ 97 h 154"/>
              <a:gd name="T16" fmla="*/ 41 w 128"/>
              <a:gd name="T17" fmla="*/ 92 h 154"/>
              <a:gd name="T18" fmla="*/ 41 w 128"/>
              <a:gd name="T19" fmla="*/ 106 h 154"/>
              <a:gd name="T20" fmla="*/ 75 w 128"/>
              <a:gd name="T21" fmla="*/ 106 h 154"/>
              <a:gd name="T22" fmla="*/ 75 w 128"/>
              <a:gd name="T23" fmla="*/ 144 h 154"/>
              <a:gd name="T24" fmla="*/ 49 w 128"/>
              <a:gd name="T25" fmla="*/ 144 h 154"/>
              <a:gd name="T26" fmla="*/ 49 w 128"/>
              <a:gd name="T27" fmla="*/ 154 h 154"/>
              <a:gd name="T28" fmla="*/ 75 w 128"/>
              <a:gd name="T29" fmla="*/ 154 h 154"/>
              <a:gd name="T30" fmla="*/ 86 w 128"/>
              <a:gd name="T31" fmla="*/ 154 h 154"/>
              <a:gd name="T32" fmla="*/ 112 w 128"/>
              <a:gd name="T33" fmla="*/ 154 h 154"/>
              <a:gd name="T34" fmla="*/ 112 w 128"/>
              <a:gd name="T35" fmla="*/ 144 h 154"/>
              <a:gd name="T36" fmla="*/ 86 w 128"/>
              <a:gd name="T37" fmla="*/ 144 h 154"/>
              <a:gd name="T38" fmla="*/ 86 w 128"/>
              <a:gd name="T39" fmla="*/ 106 h 154"/>
              <a:gd name="T40" fmla="*/ 116 w 128"/>
              <a:gd name="T41" fmla="*/ 106 h 154"/>
              <a:gd name="T42" fmla="*/ 116 w 128"/>
              <a:gd name="T43" fmla="*/ 50 h 154"/>
              <a:gd name="T44" fmla="*/ 128 w 128"/>
              <a:gd name="T45" fmla="*/ 27 h 154"/>
              <a:gd name="T46" fmla="*/ 101 w 128"/>
              <a:gd name="T47" fmla="*/ 0 h 154"/>
              <a:gd name="T48" fmla="*/ 56 w 128"/>
              <a:gd name="T49" fmla="*/ 50 h 154"/>
              <a:gd name="T50" fmla="*/ 42 w 128"/>
              <a:gd name="T51" fmla="*/ 50 h 154"/>
              <a:gd name="T52" fmla="*/ 27 w 128"/>
              <a:gd name="T53" fmla="*/ 29 h 154"/>
              <a:gd name="T54" fmla="*/ 49 w 128"/>
              <a:gd name="T55" fmla="*/ 7 h 154"/>
              <a:gd name="T56" fmla="*/ 71 w 128"/>
              <a:gd name="T57" fmla="*/ 29 h 154"/>
              <a:gd name="T58" fmla="*/ 56 w 128"/>
              <a:gd name="T59" fmla="*/ 50 h 154"/>
              <a:gd name="T60" fmla="*/ 66 w 128"/>
              <a:gd name="T61" fmla="*/ 50 h 154"/>
              <a:gd name="T62" fmla="*/ 76 w 128"/>
              <a:gd name="T63" fmla="*/ 34 h 154"/>
              <a:gd name="T64" fmla="*/ 87 w 128"/>
              <a:gd name="T65" fmla="*/ 50 h 154"/>
              <a:gd name="T66" fmla="*/ 66 w 128"/>
              <a:gd name="T67" fmla="*/ 50 h 154"/>
              <a:gd name="T68" fmla="*/ 101 w 128"/>
              <a:gd name="T69" fmla="*/ 49 h 154"/>
              <a:gd name="T70" fmla="*/ 79 w 128"/>
              <a:gd name="T71" fmla="*/ 27 h 154"/>
              <a:gd name="T72" fmla="*/ 101 w 128"/>
              <a:gd name="T73" fmla="*/ 5 h 154"/>
              <a:gd name="T74" fmla="*/ 124 w 128"/>
              <a:gd name="T75" fmla="*/ 27 h 154"/>
              <a:gd name="T76" fmla="*/ 101 w 128"/>
              <a:gd name="T77" fmla="*/ 4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54">
                <a:moveTo>
                  <a:pt x="101" y="0"/>
                </a:moveTo>
                <a:cubicBezTo>
                  <a:pt x="88" y="0"/>
                  <a:pt x="78" y="10"/>
                  <a:pt x="75" y="22"/>
                </a:cubicBezTo>
                <a:cubicBezTo>
                  <a:pt x="72" y="10"/>
                  <a:pt x="62" y="2"/>
                  <a:pt x="49" y="2"/>
                </a:cubicBezTo>
                <a:cubicBezTo>
                  <a:pt x="34" y="2"/>
                  <a:pt x="22" y="14"/>
                  <a:pt x="22" y="29"/>
                </a:cubicBezTo>
                <a:cubicBezTo>
                  <a:pt x="22" y="41"/>
                  <a:pt x="30" y="51"/>
                  <a:pt x="41" y="54"/>
                </a:cubicBezTo>
                <a:cubicBezTo>
                  <a:pt x="41" y="65"/>
                  <a:pt x="41" y="65"/>
                  <a:pt x="41" y="6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97"/>
                  <a:pt x="0" y="97"/>
                  <a:pt x="0" y="97"/>
                </a:cubicBezTo>
                <a:cubicBezTo>
                  <a:pt x="41" y="92"/>
                  <a:pt x="41" y="92"/>
                  <a:pt x="41" y="92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75" y="106"/>
                  <a:pt x="75" y="106"/>
                  <a:pt x="75" y="106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49" y="154"/>
                  <a:pt x="49" y="154"/>
                  <a:pt x="49" y="154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86" y="144"/>
                  <a:pt x="86" y="144"/>
                  <a:pt x="86" y="144"/>
                </a:cubicBezTo>
                <a:cubicBezTo>
                  <a:pt x="86" y="106"/>
                  <a:pt x="86" y="106"/>
                  <a:pt x="86" y="106"/>
                </a:cubicBezTo>
                <a:cubicBezTo>
                  <a:pt x="116" y="106"/>
                  <a:pt x="116" y="106"/>
                  <a:pt x="116" y="106"/>
                </a:cubicBezTo>
                <a:cubicBezTo>
                  <a:pt x="116" y="50"/>
                  <a:pt x="116" y="50"/>
                  <a:pt x="116" y="50"/>
                </a:cubicBezTo>
                <a:cubicBezTo>
                  <a:pt x="123" y="45"/>
                  <a:pt x="128" y="37"/>
                  <a:pt x="128" y="27"/>
                </a:cubicBezTo>
                <a:cubicBezTo>
                  <a:pt x="128" y="12"/>
                  <a:pt x="116" y="0"/>
                  <a:pt x="101" y="0"/>
                </a:cubicBezTo>
                <a:close/>
                <a:moveTo>
                  <a:pt x="56" y="50"/>
                </a:moveTo>
                <a:cubicBezTo>
                  <a:pt x="42" y="50"/>
                  <a:pt x="42" y="50"/>
                  <a:pt x="42" y="50"/>
                </a:cubicBezTo>
                <a:cubicBezTo>
                  <a:pt x="34" y="47"/>
                  <a:pt x="27" y="38"/>
                  <a:pt x="27" y="29"/>
                </a:cubicBezTo>
                <a:cubicBezTo>
                  <a:pt x="27" y="16"/>
                  <a:pt x="37" y="7"/>
                  <a:pt x="49" y="7"/>
                </a:cubicBezTo>
                <a:cubicBezTo>
                  <a:pt x="61" y="7"/>
                  <a:pt x="71" y="16"/>
                  <a:pt x="71" y="29"/>
                </a:cubicBezTo>
                <a:cubicBezTo>
                  <a:pt x="71" y="38"/>
                  <a:pt x="65" y="47"/>
                  <a:pt x="56" y="50"/>
                </a:cubicBezTo>
                <a:close/>
                <a:moveTo>
                  <a:pt x="66" y="50"/>
                </a:moveTo>
                <a:cubicBezTo>
                  <a:pt x="71" y="46"/>
                  <a:pt x="74" y="40"/>
                  <a:pt x="76" y="34"/>
                </a:cubicBezTo>
                <a:cubicBezTo>
                  <a:pt x="77" y="40"/>
                  <a:pt x="81" y="46"/>
                  <a:pt x="87" y="50"/>
                </a:cubicBezTo>
                <a:lnTo>
                  <a:pt x="66" y="50"/>
                </a:lnTo>
                <a:close/>
                <a:moveTo>
                  <a:pt x="101" y="49"/>
                </a:moveTo>
                <a:cubicBezTo>
                  <a:pt x="89" y="49"/>
                  <a:pt x="79" y="39"/>
                  <a:pt x="79" y="27"/>
                </a:cubicBezTo>
                <a:cubicBezTo>
                  <a:pt x="79" y="15"/>
                  <a:pt x="89" y="5"/>
                  <a:pt x="101" y="5"/>
                </a:cubicBezTo>
                <a:cubicBezTo>
                  <a:pt x="114" y="5"/>
                  <a:pt x="124" y="15"/>
                  <a:pt x="124" y="27"/>
                </a:cubicBezTo>
                <a:cubicBezTo>
                  <a:pt x="124" y="39"/>
                  <a:pt x="114" y="49"/>
                  <a:pt x="101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1" name="Freeform 94"/>
          <p:cNvSpPr>
            <a:spLocks noEditPoints="1"/>
          </p:cNvSpPr>
          <p:nvPr/>
        </p:nvSpPr>
        <p:spPr bwMode="auto">
          <a:xfrm>
            <a:off x="2803525" y="2649538"/>
            <a:ext cx="106363" cy="106362"/>
          </a:xfrm>
          <a:custGeom>
            <a:avLst/>
            <a:gdLst>
              <a:gd name="T0" fmla="*/ 24 w 47"/>
              <a:gd name="T1" fmla="*/ 0 h 47"/>
              <a:gd name="T2" fmla="*/ 0 w 47"/>
              <a:gd name="T3" fmla="*/ 24 h 47"/>
              <a:gd name="T4" fmla="*/ 24 w 47"/>
              <a:gd name="T5" fmla="*/ 47 h 47"/>
              <a:gd name="T6" fmla="*/ 47 w 47"/>
              <a:gd name="T7" fmla="*/ 24 h 47"/>
              <a:gd name="T8" fmla="*/ 24 w 47"/>
              <a:gd name="T9" fmla="*/ 0 h 47"/>
              <a:gd name="T10" fmla="*/ 24 w 47"/>
              <a:gd name="T11" fmla="*/ 43 h 47"/>
              <a:gd name="T12" fmla="*/ 5 w 47"/>
              <a:gd name="T13" fmla="*/ 24 h 47"/>
              <a:gd name="T14" fmla="*/ 24 w 47"/>
              <a:gd name="T15" fmla="*/ 5 h 47"/>
              <a:gd name="T16" fmla="*/ 43 w 47"/>
              <a:gd name="T17" fmla="*/ 24 h 47"/>
              <a:gd name="T18" fmla="*/ 24 w 47"/>
              <a:gd name="T19" fmla="*/ 4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7"/>
                  <a:pt x="24" y="47"/>
                </a:cubicBezTo>
                <a:cubicBezTo>
                  <a:pt x="37" y="47"/>
                  <a:pt x="47" y="37"/>
                  <a:pt x="47" y="24"/>
                </a:cubicBezTo>
                <a:cubicBezTo>
                  <a:pt x="47" y="11"/>
                  <a:pt x="37" y="0"/>
                  <a:pt x="24" y="0"/>
                </a:cubicBezTo>
                <a:close/>
                <a:moveTo>
                  <a:pt x="24" y="43"/>
                </a:moveTo>
                <a:cubicBezTo>
                  <a:pt x="13" y="43"/>
                  <a:pt x="5" y="34"/>
                  <a:pt x="5" y="24"/>
                </a:cubicBezTo>
                <a:cubicBezTo>
                  <a:pt x="5" y="13"/>
                  <a:pt x="13" y="5"/>
                  <a:pt x="24" y="5"/>
                </a:cubicBezTo>
                <a:cubicBezTo>
                  <a:pt x="34" y="5"/>
                  <a:pt x="43" y="13"/>
                  <a:pt x="43" y="24"/>
                </a:cubicBezTo>
                <a:cubicBezTo>
                  <a:pt x="43" y="34"/>
                  <a:pt x="34" y="43"/>
                  <a:pt x="24" y="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2" name="Freeform 95"/>
          <p:cNvSpPr>
            <a:spLocks noEditPoints="1"/>
          </p:cNvSpPr>
          <p:nvPr/>
        </p:nvSpPr>
        <p:spPr bwMode="auto">
          <a:xfrm>
            <a:off x="2751138" y="2597150"/>
            <a:ext cx="212725" cy="212725"/>
          </a:xfrm>
          <a:custGeom>
            <a:avLst/>
            <a:gdLst>
              <a:gd name="T0" fmla="*/ 47 w 94"/>
              <a:gd name="T1" fmla="*/ 0 h 94"/>
              <a:gd name="T2" fmla="*/ 0 w 94"/>
              <a:gd name="T3" fmla="*/ 47 h 94"/>
              <a:gd name="T4" fmla="*/ 47 w 94"/>
              <a:gd name="T5" fmla="*/ 94 h 94"/>
              <a:gd name="T6" fmla="*/ 94 w 94"/>
              <a:gd name="T7" fmla="*/ 47 h 94"/>
              <a:gd name="T8" fmla="*/ 47 w 94"/>
              <a:gd name="T9" fmla="*/ 0 h 94"/>
              <a:gd name="T10" fmla="*/ 47 w 94"/>
              <a:gd name="T11" fmla="*/ 89 h 94"/>
              <a:gd name="T12" fmla="*/ 5 w 94"/>
              <a:gd name="T13" fmla="*/ 47 h 94"/>
              <a:gd name="T14" fmla="*/ 47 w 94"/>
              <a:gd name="T15" fmla="*/ 4 h 94"/>
              <a:gd name="T16" fmla="*/ 89 w 94"/>
              <a:gd name="T17" fmla="*/ 47 h 94"/>
              <a:gd name="T18" fmla="*/ 47 w 94"/>
              <a:gd name="T19" fmla="*/ 89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89"/>
                </a:moveTo>
                <a:cubicBezTo>
                  <a:pt x="24" y="89"/>
                  <a:pt x="5" y="70"/>
                  <a:pt x="5" y="47"/>
                </a:cubicBezTo>
                <a:cubicBezTo>
                  <a:pt x="5" y="23"/>
                  <a:pt x="24" y="4"/>
                  <a:pt x="47" y="4"/>
                </a:cubicBezTo>
                <a:cubicBezTo>
                  <a:pt x="70" y="4"/>
                  <a:pt x="89" y="23"/>
                  <a:pt x="89" y="47"/>
                </a:cubicBezTo>
                <a:cubicBezTo>
                  <a:pt x="89" y="70"/>
                  <a:pt x="70" y="89"/>
                  <a:pt x="47" y="8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3" name="Freeform 96"/>
          <p:cNvSpPr/>
          <p:nvPr/>
        </p:nvSpPr>
        <p:spPr bwMode="auto">
          <a:xfrm>
            <a:off x="2836863" y="2690813"/>
            <a:ext cx="190500" cy="285750"/>
          </a:xfrm>
          <a:custGeom>
            <a:avLst/>
            <a:gdLst>
              <a:gd name="T0" fmla="*/ 84 w 84"/>
              <a:gd name="T1" fmla="*/ 86 h 127"/>
              <a:gd name="T2" fmla="*/ 84 w 84"/>
              <a:gd name="T3" fmla="*/ 49 h 127"/>
              <a:gd name="T4" fmla="*/ 75 w 84"/>
              <a:gd name="T5" fmla="*/ 40 h 127"/>
              <a:gd name="T6" fmla="*/ 66 w 84"/>
              <a:gd name="T7" fmla="*/ 49 h 127"/>
              <a:gd name="T8" fmla="*/ 66 w 84"/>
              <a:gd name="T9" fmla="*/ 68 h 127"/>
              <a:gd name="T10" fmla="*/ 62 w 84"/>
              <a:gd name="T11" fmla="*/ 68 h 127"/>
              <a:gd name="T12" fmla="*/ 62 w 84"/>
              <a:gd name="T13" fmla="*/ 49 h 127"/>
              <a:gd name="T14" fmla="*/ 53 w 84"/>
              <a:gd name="T15" fmla="*/ 40 h 127"/>
              <a:gd name="T16" fmla="*/ 44 w 84"/>
              <a:gd name="T17" fmla="*/ 49 h 127"/>
              <a:gd name="T18" fmla="*/ 44 w 84"/>
              <a:gd name="T19" fmla="*/ 68 h 127"/>
              <a:gd name="T20" fmla="*/ 40 w 84"/>
              <a:gd name="T21" fmla="*/ 68 h 127"/>
              <a:gd name="T22" fmla="*/ 40 w 84"/>
              <a:gd name="T23" fmla="*/ 49 h 127"/>
              <a:gd name="T24" fmla="*/ 31 w 84"/>
              <a:gd name="T25" fmla="*/ 40 h 127"/>
              <a:gd name="T26" fmla="*/ 22 w 84"/>
              <a:gd name="T27" fmla="*/ 49 h 127"/>
              <a:gd name="T28" fmla="*/ 22 w 84"/>
              <a:gd name="T29" fmla="*/ 68 h 127"/>
              <a:gd name="T30" fmla="*/ 18 w 84"/>
              <a:gd name="T31" fmla="*/ 68 h 127"/>
              <a:gd name="T32" fmla="*/ 18 w 84"/>
              <a:gd name="T33" fmla="*/ 9 h 127"/>
              <a:gd name="T34" fmla="*/ 9 w 84"/>
              <a:gd name="T35" fmla="*/ 0 h 127"/>
              <a:gd name="T36" fmla="*/ 0 w 84"/>
              <a:gd name="T37" fmla="*/ 9 h 127"/>
              <a:gd name="T38" fmla="*/ 0 w 84"/>
              <a:gd name="T39" fmla="*/ 87 h 127"/>
              <a:gd name="T40" fmla="*/ 0 w 84"/>
              <a:gd name="T41" fmla="*/ 88 h 127"/>
              <a:gd name="T42" fmla="*/ 0 w 84"/>
              <a:gd name="T43" fmla="*/ 108 h 127"/>
              <a:gd name="T44" fmla="*/ 14 w 84"/>
              <a:gd name="T45" fmla="*/ 127 h 127"/>
              <a:gd name="T46" fmla="*/ 70 w 84"/>
              <a:gd name="T47" fmla="*/ 127 h 127"/>
              <a:gd name="T48" fmla="*/ 84 w 84"/>
              <a:gd name="T49" fmla="*/ 108 h 127"/>
              <a:gd name="T50" fmla="*/ 84 w 84"/>
              <a:gd name="T51" fmla="*/ 87 h 127"/>
              <a:gd name="T52" fmla="*/ 84 w 84"/>
              <a:gd name="T53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4" h="127">
                <a:moveTo>
                  <a:pt x="84" y="86"/>
                </a:moveTo>
                <a:cubicBezTo>
                  <a:pt x="84" y="49"/>
                  <a:pt x="84" y="49"/>
                  <a:pt x="84" y="49"/>
                </a:cubicBezTo>
                <a:cubicBezTo>
                  <a:pt x="84" y="44"/>
                  <a:pt x="80" y="40"/>
                  <a:pt x="75" y="40"/>
                </a:cubicBezTo>
                <a:cubicBezTo>
                  <a:pt x="70" y="40"/>
                  <a:pt x="66" y="44"/>
                  <a:pt x="66" y="49"/>
                </a:cubicBezTo>
                <a:cubicBezTo>
                  <a:pt x="66" y="68"/>
                  <a:pt x="66" y="68"/>
                  <a:pt x="66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4"/>
                  <a:pt x="58" y="40"/>
                  <a:pt x="53" y="40"/>
                </a:cubicBezTo>
                <a:cubicBezTo>
                  <a:pt x="48" y="40"/>
                  <a:pt x="44" y="44"/>
                  <a:pt x="44" y="49"/>
                </a:cubicBezTo>
                <a:cubicBezTo>
                  <a:pt x="44" y="68"/>
                  <a:pt x="44" y="68"/>
                  <a:pt x="4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4"/>
                  <a:pt x="36" y="40"/>
                  <a:pt x="31" y="40"/>
                </a:cubicBezTo>
                <a:cubicBezTo>
                  <a:pt x="26" y="40"/>
                  <a:pt x="22" y="44"/>
                  <a:pt x="22" y="49"/>
                </a:cubicBezTo>
                <a:cubicBezTo>
                  <a:pt x="22" y="68"/>
                  <a:pt x="22" y="68"/>
                  <a:pt x="22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7"/>
                  <a:pt x="0" y="8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9"/>
                  <a:pt x="6" y="127"/>
                  <a:pt x="14" y="127"/>
                </a:cubicBezTo>
                <a:cubicBezTo>
                  <a:pt x="70" y="127"/>
                  <a:pt x="70" y="127"/>
                  <a:pt x="70" y="127"/>
                </a:cubicBezTo>
                <a:cubicBezTo>
                  <a:pt x="78" y="127"/>
                  <a:pt x="84" y="119"/>
                  <a:pt x="84" y="108"/>
                </a:cubicBezTo>
                <a:cubicBezTo>
                  <a:pt x="84" y="87"/>
                  <a:pt x="84" y="87"/>
                  <a:pt x="84" y="87"/>
                </a:cubicBezTo>
                <a:cubicBezTo>
                  <a:pt x="84" y="86"/>
                  <a:pt x="84" y="86"/>
                  <a:pt x="84" y="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4" name="Oval 97"/>
          <p:cNvSpPr>
            <a:spLocks noChangeArrowheads="1"/>
          </p:cNvSpPr>
          <p:nvPr/>
        </p:nvSpPr>
        <p:spPr bwMode="auto">
          <a:xfrm>
            <a:off x="3354388" y="2697163"/>
            <a:ext cx="92075" cy="952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5" name="Freeform 98"/>
          <p:cNvSpPr>
            <a:spLocks noEditPoints="1"/>
          </p:cNvSpPr>
          <p:nvPr/>
        </p:nvSpPr>
        <p:spPr bwMode="auto">
          <a:xfrm>
            <a:off x="3490913" y="2668588"/>
            <a:ext cx="217487" cy="274637"/>
          </a:xfrm>
          <a:custGeom>
            <a:avLst/>
            <a:gdLst>
              <a:gd name="T0" fmla="*/ 0 w 137"/>
              <a:gd name="T1" fmla="*/ 0 h 173"/>
              <a:gd name="T2" fmla="*/ 0 w 137"/>
              <a:gd name="T3" fmla="*/ 173 h 173"/>
              <a:gd name="T4" fmla="*/ 137 w 137"/>
              <a:gd name="T5" fmla="*/ 173 h 173"/>
              <a:gd name="T6" fmla="*/ 137 w 137"/>
              <a:gd name="T7" fmla="*/ 0 h 173"/>
              <a:gd name="T8" fmla="*/ 0 w 137"/>
              <a:gd name="T9" fmla="*/ 0 h 173"/>
              <a:gd name="T10" fmla="*/ 125 w 137"/>
              <a:gd name="T11" fmla="*/ 155 h 173"/>
              <a:gd name="T12" fmla="*/ 12 w 137"/>
              <a:gd name="T13" fmla="*/ 155 h 173"/>
              <a:gd name="T14" fmla="*/ 12 w 137"/>
              <a:gd name="T15" fmla="*/ 136 h 173"/>
              <a:gd name="T16" fmla="*/ 125 w 137"/>
              <a:gd name="T17" fmla="*/ 136 h 173"/>
              <a:gd name="T18" fmla="*/ 125 w 137"/>
              <a:gd name="T19" fmla="*/ 155 h 173"/>
              <a:gd name="T20" fmla="*/ 125 w 137"/>
              <a:gd name="T21" fmla="*/ 116 h 173"/>
              <a:gd name="T22" fmla="*/ 12 w 137"/>
              <a:gd name="T23" fmla="*/ 116 h 173"/>
              <a:gd name="T24" fmla="*/ 12 w 137"/>
              <a:gd name="T25" fmla="*/ 96 h 173"/>
              <a:gd name="T26" fmla="*/ 125 w 137"/>
              <a:gd name="T27" fmla="*/ 96 h 173"/>
              <a:gd name="T28" fmla="*/ 125 w 137"/>
              <a:gd name="T29" fmla="*/ 116 h 173"/>
              <a:gd name="T30" fmla="*/ 125 w 137"/>
              <a:gd name="T31" fmla="*/ 76 h 173"/>
              <a:gd name="T32" fmla="*/ 12 w 137"/>
              <a:gd name="T33" fmla="*/ 76 h 173"/>
              <a:gd name="T34" fmla="*/ 12 w 137"/>
              <a:gd name="T35" fmla="*/ 56 h 173"/>
              <a:gd name="T36" fmla="*/ 125 w 137"/>
              <a:gd name="T37" fmla="*/ 56 h 173"/>
              <a:gd name="T38" fmla="*/ 125 w 137"/>
              <a:gd name="T39" fmla="*/ 76 h 173"/>
              <a:gd name="T40" fmla="*/ 125 w 137"/>
              <a:gd name="T41" fmla="*/ 36 h 173"/>
              <a:gd name="T42" fmla="*/ 12 w 137"/>
              <a:gd name="T43" fmla="*/ 36 h 173"/>
              <a:gd name="T44" fmla="*/ 12 w 137"/>
              <a:gd name="T45" fmla="*/ 18 h 173"/>
              <a:gd name="T46" fmla="*/ 125 w 137"/>
              <a:gd name="T47" fmla="*/ 18 h 173"/>
              <a:gd name="T48" fmla="*/ 125 w 137"/>
              <a:gd name="T49" fmla="*/ 3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7" h="173">
                <a:moveTo>
                  <a:pt x="0" y="0"/>
                </a:moveTo>
                <a:lnTo>
                  <a:pt x="0" y="173"/>
                </a:lnTo>
                <a:lnTo>
                  <a:pt x="137" y="173"/>
                </a:lnTo>
                <a:lnTo>
                  <a:pt x="137" y="0"/>
                </a:lnTo>
                <a:lnTo>
                  <a:pt x="0" y="0"/>
                </a:lnTo>
                <a:close/>
                <a:moveTo>
                  <a:pt x="125" y="155"/>
                </a:moveTo>
                <a:lnTo>
                  <a:pt x="12" y="155"/>
                </a:lnTo>
                <a:lnTo>
                  <a:pt x="12" y="136"/>
                </a:lnTo>
                <a:lnTo>
                  <a:pt x="125" y="136"/>
                </a:lnTo>
                <a:lnTo>
                  <a:pt x="125" y="155"/>
                </a:lnTo>
                <a:close/>
                <a:moveTo>
                  <a:pt x="125" y="116"/>
                </a:moveTo>
                <a:lnTo>
                  <a:pt x="12" y="116"/>
                </a:lnTo>
                <a:lnTo>
                  <a:pt x="12" y="96"/>
                </a:lnTo>
                <a:lnTo>
                  <a:pt x="125" y="96"/>
                </a:lnTo>
                <a:lnTo>
                  <a:pt x="125" y="116"/>
                </a:lnTo>
                <a:close/>
                <a:moveTo>
                  <a:pt x="125" y="76"/>
                </a:moveTo>
                <a:lnTo>
                  <a:pt x="12" y="76"/>
                </a:lnTo>
                <a:lnTo>
                  <a:pt x="12" y="56"/>
                </a:lnTo>
                <a:lnTo>
                  <a:pt x="125" y="56"/>
                </a:lnTo>
                <a:lnTo>
                  <a:pt x="125" y="76"/>
                </a:lnTo>
                <a:close/>
                <a:moveTo>
                  <a:pt x="125" y="36"/>
                </a:moveTo>
                <a:lnTo>
                  <a:pt x="12" y="36"/>
                </a:lnTo>
                <a:lnTo>
                  <a:pt x="12" y="18"/>
                </a:lnTo>
                <a:lnTo>
                  <a:pt x="125" y="18"/>
                </a:lnTo>
                <a:lnTo>
                  <a:pt x="125" y="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6" name="Freeform 99"/>
          <p:cNvSpPr/>
          <p:nvPr/>
        </p:nvSpPr>
        <p:spPr bwMode="auto">
          <a:xfrm>
            <a:off x="3333750" y="2805113"/>
            <a:ext cx="133350" cy="115887"/>
          </a:xfrm>
          <a:custGeom>
            <a:avLst/>
            <a:gdLst>
              <a:gd name="T0" fmla="*/ 59 w 59"/>
              <a:gd name="T1" fmla="*/ 51 h 51"/>
              <a:gd name="T2" fmla="*/ 59 w 59"/>
              <a:gd name="T3" fmla="*/ 29 h 51"/>
              <a:gd name="T4" fmla="*/ 29 w 59"/>
              <a:gd name="T5" fmla="*/ 0 h 51"/>
              <a:gd name="T6" fmla="*/ 0 w 59"/>
              <a:gd name="T7" fmla="*/ 29 h 51"/>
              <a:gd name="T8" fmla="*/ 0 w 59"/>
              <a:gd name="T9" fmla="*/ 51 h 51"/>
              <a:gd name="T10" fmla="*/ 59 w 59"/>
              <a:gd name="T11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1">
                <a:moveTo>
                  <a:pt x="59" y="51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13"/>
                  <a:pt x="45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51"/>
                  <a:pt x="0" y="51"/>
                  <a:pt x="0" y="51"/>
                </a:cubicBezTo>
                <a:lnTo>
                  <a:pt x="59" y="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7" name="Oval 100"/>
          <p:cNvSpPr>
            <a:spLocks noChangeArrowheads="1"/>
          </p:cNvSpPr>
          <p:nvPr/>
        </p:nvSpPr>
        <p:spPr bwMode="auto">
          <a:xfrm>
            <a:off x="3984625" y="2725738"/>
            <a:ext cx="85725" cy="841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8" name="Freeform 101"/>
          <p:cNvSpPr/>
          <p:nvPr/>
        </p:nvSpPr>
        <p:spPr bwMode="auto">
          <a:xfrm>
            <a:off x="3967163" y="2824163"/>
            <a:ext cx="119062" cy="109537"/>
          </a:xfrm>
          <a:custGeom>
            <a:avLst/>
            <a:gdLst>
              <a:gd name="T0" fmla="*/ 27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7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7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69" name="Oval 102"/>
          <p:cNvSpPr>
            <a:spLocks noChangeArrowheads="1"/>
          </p:cNvSpPr>
          <p:nvPr/>
        </p:nvSpPr>
        <p:spPr bwMode="auto">
          <a:xfrm>
            <a:off x="4214813" y="2725738"/>
            <a:ext cx="85725" cy="841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0" name="Freeform 103"/>
          <p:cNvSpPr/>
          <p:nvPr/>
        </p:nvSpPr>
        <p:spPr bwMode="auto">
          <a:xfrm>
            <a:off x="4198938" y="2824163"/>
            <a:ext cx="120650" cy="109537"/>
          </a:xfrm>
          <a:custGeom>
            <a:avLst/>
            <a:gdLst>
              <a:gd name="T0" fmla="*/ 26 w 53"/>
              <a:gd name="T1" fmla="*/ 0 h 49"/>
              <a:gd name="T2" fmla="*/ 0 w 53"/>
              <a:gd name="T3" fmla="*/ 26 h 49"/>
              <a:gd name="T4" fmla="*/ 0 w 53"/>
              <a:gd name="T5" fmla="*/ 49 h 49"/>
              <a:gd name="T6" fmla="*/ 53 w 53"/>
              <a:gd name="T7" fmla="*/ 49 h 49"/>
              <a:gd name="T8" fmla="*/ 53 w 53"/>
              <a:gd name="T9" fmla="*/ 26 h 49"/>
              <a:gd name="T10" fmla="*/ 26 w 5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49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49"/>
                  <a:pt x="0" y="49"/>
                  <a:pt x="0" y="49"/>
                </a:cubicBezTo>
                <a:cubicBezTo>
                  <a:pt x="53" y="49"/>
                  <a:pt x="53" y="49"/>
                  <a:pt x="53" y="49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12"/>
                  <a:pt x="41" y="0"/>
                  <a:pt x="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1" name="Oval 104"/>
          <p:cNvSpPr>
            <a:spLocks noChangeArrowheads="1"/>
          </p:cNvSpPr>
          <p:nvPr/>
        </p:nvSpPr>
        <p:spPr bwMode="auto">
          <a:xfrm>
            <a:off x="4100513" y="2622550"/>
            <a:ext cx="85725" cy="84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2" name="Freeform 105"/>
          <p:cNvSpPr/>
          <p:nvPr/>
        </p:nvSpPr>
        <p:spPr bwMode="auto">
          <a:xfrm>
            <a:off x="4083050" y="2719388"/>
            <a:ext cx="120650" cy="111125"/>
          </a:xfrm>
          <a:custGeom>
            <a:avLst/>
            <a:gdLst>
              <a:gd name="T0" fmla="*/ 54 w 54"/>
              <a:gd name="T1" fmla="*/ 27 h 49"/>
              <a:gd name="T2" fmla="*/ 27 w 54"/>
              <a:gd name="T3" fmla="*/ 0 h 49"/>
              <a:gd name="T4" fmla="*/ 0 w 54"/>
              <a:gd name="T5" fmla="*/ 27 h 49"/>
              <a:gd name="T6" fmla="*/ 0 w 54"/>
              <a:gd name="T7" fmla="*/ 49 h 49"/>
              <a:gd name="T8" fmla="*/ 54 w 54"/>
              <a:gd name="T9" fmla="*/ 49 h 49"/>
              <a:gd name="T10" fmla="*/ 54 w 54"/>
              <a:gd name="T11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" h="49">
                <a:moveTo>
                  <a:pt x="54" y="27"/>
                </a:moveTo>
                <a:cubicBezTo>
                  <a:pt x="54" y="12"/>
                  <a:pt x="42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49"/>
                  <a:pt x="0" y="49"/>
                  <a:pt x="0" y="49"/>
                </a:cubicBezTo>
                <a:cubicBezTo>
                  <a:pt x="54" y="49"/>
                  <a:pt x="54" y="49"/>
                  <a:pt x="54" y="49"/>
                </a:cubicBezTo>
                <a:lnTo>
                  <a:pt x="54" y="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3" name="Oval 106"/>
          <p:cNvSpPr>
            <a:spLocks noChangeArrowheads="1"/>
          </p:cNvSpPr>
          <p:nvPr/>
        </p:nvSpPr>
        <p:spPr bwMode="auto">
          <a:xfrm>
            <a:off x="4779963" y="2706688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4" name="Freeform 107"/>
          <p:cNvSpPr/>
          <p:nvPr/>
        </p:nvSpPr>
        <p:spPr bwMode="auto">
          <a:xfrm>
            <a:off x="4759325" y="2820988"/>
            <a:ext cx="141288" cy="131762"/>
          </a:xfrm>
          <a:custGeom>
            <a:avLst/>
            <a:gdLst>
              <a:gd name="T0" fmla="*/ 31 w 63"/>
              <a:gd name="T1" fmla="*/ 0 h 58"/>
              <a:gd name="T2" fmla="*/ 0 w 63"/>
              <a:gd name="T3" fmla="*/ 31 h 58"/>
              <a:gd name="T4" fmla="*/ 0 w 63"/>
              <a:gd name="T5" fmla="*/ 58 h 58"/>
              <a:gd name="T6" fmla="*/ 63 w 63"/>
              <a:gd name="T7" fmla="*/ 58 h 58"/>
              <a:gd name="T8" fmla="*/ 63 w 63"/>
              <a:gd name="T9" fmla="*/ 31 h 58"/>
              <a:gd name="T10" fmla="*/ 31 w 63"/>
              <a:gd name="T11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58">
                <a:moveTo>
                  <a:pt x="31" y="0"/>
                </a:moveTo>
                <a:cubicBezTo>
                  <a:pt x="14" y="0"/>
                  <a:pt x="0" y="14"/>
                  <a:pt x="0" y="31"/>
                </a:cubicBezTo>
                <a:cubicBezTo>
                  <a:pt x="0" y="58"/>
                  <a:pt x="0" y="58"/>
                  <a:pt x="0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14"/>
                  <a:pt x="49" y="0"/>
                  <a:pt x="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5" name="Freeform 108"/>
          <p:cNvSpPr>
            <a:spLocks noEditPoints="1"/>
          </p:cNvSpPr>
          <p:nvPr/>
        </p:nvSpPr>
        <p:spPr bwMode="auto">
          <a:xfrm>
            <a:off x="4584700" y="2613025"/>
            <a:ext cx="374650" cy="352425"/>
          </a:xfrm>
          <a:custGeom>
            <a:avLst/>
            <a:gdLst>
              <a:gd name="T0" fmla="*/ 142 w 166"/>
              <a:gd name="T1" fmla="*/ 99 h 156"/>
              <a:gd name="T2" fmla="*/ 147 w 166"/>
              <a:gd name="T3" fmla="*/ 24 h 156"/>
              <a:gd name="T4" fmla="*/ 71 w 166"/>
              <a:gd name="T5" fmla="*/ 19 h 156"/>
              <a:gd name="T6" fmla="*/ 65 w 166"/>
              <a:gd name="T7" fmla="*/ 92 h 156"/>
              <a:gd name="T8" fmla="*/ 52 w 166"/>
              <a:gd name="T9" fmla="*/ 103 h 156"/>
              <a:gd name="T10" fmla="*/ 47 w 166"/>
              <a:gd name="T11" fmla="*/ 98 h 156"/>
              <a:gd name="T12" fmla="*/ 0 w 166"/>
              <a:gd name="T13" fmla="*/ 140 h 156"/>
              <a:gd name="T14" fmla="*/ 14 w 166"/>
              <a:gd name="T15" fmla="*/ 156 h 156"/>
              <a:gd name="T16" fmla="*/ 61 w 166"/>
              <a:gd name="T17" fmla="*/ 114 h 156"/>
              <a:gd name="T18" fmla="*/ 57 w 166"/>
              <a:gd name="T19" fmla="*/ 109 h 156"/>
              <a:gd name="T20" fmla="*/ 70 w 166"/>
              <a:gd name="T21" fmla="*/ 97 h 156"/>
              <a:gd name="T22" fmla="*/ 142 w 166"/>
              <a:gd name="T23" fmla="*/ 99 h 156"/>
              <a:gd name="T24" fmla="*/ 75 w 166"/>
              <a:gd name="T25" fmla="*/ 23 h 156"/>
              <a:gd name="T26" fmla="*/ 143 w 166"/>
              <a:gd name="T27" fmla="*/ 27 h 156"/>
              <a:gd name="T28" fmla="*/ 139 w 166"/>
              <a:gd name="T29" fmla="*/ 95 h 156"/>
              <a:gd name="T30" fmla="*/ 71 w 166"/>
              <a:gd name="T31" fmla="*/ 91 h 156"/>
              <a:gd name="T32" fmla="*/ 75 w 166"/>
              <a:gd name="T33" fmla="*/ 23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6" h="156">
                <a:moveTo>
                  <a:pt x="142" y="99"/>
                </a:moveTo>
                <a:cubicBezTo>
                  <a:pt x="165" y="80"/>
                  <a:pt x="166" y="46"/>
                  <a:pt x="147" y="24"/>
                </a:cubicBezTo>
                <a:cubicBezTo>
                  <a:pt x="127" y="2"/>
                  <a:pt x="93" y="0"/>
                  <a:pt x="71" y="19"/>
                </a:cubicBezTo>
                <a:cubicBezTo>
                  <a:pt x="50" y="38"/>
                  <a:pt x="48" y="70"/>
                  <a:pt x="65" y="92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47" y="98"/>
                  <a:pt x="47" y="98"/>
                  <a:pt x="47" y="98"/>
                </a:cubicBezTo>
                <a:cubicBezTo>
                  <a:pt x="0" y="140"/>
                  <a:pt x="0" y="140"/>
                  <a:pt x="0" y="140"/>
                </a:cubicBezTo>
                <a:cubicBezTo>
                  <a:pt x="14" y="156"/>
                  <a:pt x="14" y="156"/>
                  <a:pt x="14" y="15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70" y="97"/>
                  <a:pt x="70" y="97"/>
                  <a:pt x="70" y="97"/>
                </a:cubicBezTo>
                <a:cubicBezTo>
                  <a:pt x="89" y="117"/>
                  <a:pt x="121" y="118"/>
                  <a:pt x="142" y="99"/>
                </a:cubicBezTo>
                <a:close/>
                <a:moveTo>
                  <a:pt x="75" y="23"/>
                </a:moveTo>
                <a:cubicBezTo>
                  <a:pt x="95" y="5"/>
                  <a:pt x="125" y="7"/>
                  <a:pt x="143" y="27"/>
                </a:cubicBezTo>
                <a:cubicBezTo>
                  <a:pt x="161" y="47"/>
                  <a:pt x="159" y="78"/>
                  <a:pt x="139" y="95"/>
                </a:cubicBezTo>
                <a:cubicBezTo>
                  <a:pt x="119" y="113"/>
                  <a:pt x="88" y="111"/>
                  <a:pt x="71" y="91"/>
                </a:cubicBezTo>
                <a:cubicBezTo>
                  <a:pt x="53" y="71"/>
                  <a:pt x="55" y="41"/>
                  <a:pt x="75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6" name="Oval 109"/>
          <p:cNvSpPr>
            <a:spLocks noChangeArrowheads="1"/>
          </p:cNvSpPr>
          <p:nvPr/>
        </p:nvSpPr>
        <p:spPr bwMode="auto">
          <a:xfrm>
            <a:off x="5254625" y="2868613"/>
            <a:ext cx="52388" cy="52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7" name="Freeform 110"/>
          <p:cNvSpPr/>
          <p:nvPr/>
        </p:nvSpPr>
        <p:spPr bwMode="auto">
          <a:xfrm>
            <a:off x="5246688" y="2927350"/>
            <a:ext cx="71437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8" name="Oval 111"/>
          <p:cNvSpPr>
            <a:spLocks noChangeArrowheads="1"/>
          </p:cNvSpPr>
          <p:nvPr/>
        </p:nvSpPr>
        <p:spPr bwMode="auto">
          <a:xfrm>
            <a:off x="5338763" y="2868613"/>
            <a:ext cx="52387" cy="52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79" name="Freeform 112"/>
          <p:cNvSpPr/>
          <p:nvPr/>
        </p:nvSpPr>
        <p:spPr bwMode="auto">
          <a:xfrm>
            <a:off x="5327650" y="2927350"/>
            <a:ext cx="74613" cy="31750"/>
          </a:xfrm>
          <a:custGeom>
            <a:avLst/>
            <a:gdLst>
              <a:gd name="T0" fmla="*/ 17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7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7" y="0"/>
                </a:moveTo>
                <a:cubicBezTo>
                  <a:pt x="8" y="0"/>
                  <a:pt x="2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2" y="7"/>
                  <a:pt x="25" y="0"/>
                  <a:pt x="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0" name="Oval 113"/>
          <p:cNvSpPr>
            <a:spLocks noChangeArrowheads="1"/>
          </p:cNvSpPr>
          <p:nvPr/>
        </p:nvSpPr>
        <p:spPr bwMode="auto">
          <a:xfrm>
            <a:off x="5421313" y="2868613"/>
            <a:ext cx="52387" cy="52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1" name="Freeform 114"/>
          <p:cNvSpPr/>
          <p:nvPr/>
        </p:nvSpPr>
        <p:spPr bwMode="auto">
          <a:xfrm>
            <a:off x="5410200" y="2927350"/>
            <a:ext cx="74613" cy="31750"/>
          </a:xfrm>
          <a:custGeom>
            <a:avLst/>
            <a:gdLst>
              <a:gd name="T0" fmla="*/ 16 w 33"/>
              <a:gd name="T1" fmla="*/ 0 h 14"/>
              <a:gd name="T2" fmla="*/ 0 w 33"/>
              <a:gd name="T3" fmla="*/ 14 h 14"/>
              <a:gd name="T4" fmla="*/ 33 w 33"/>
              <a:gd name="T5" fmla="*/ 14 h 14"/>
              <a:gd name="T6" fmla="*/ 16 w 33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1" y="7"/>
                  <a:pt x="25" y="0"/>
                  <a:pt x="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2" name="Oval 115"/>
          <p:cNvSpPr>
            <a:spLocks noChangeArrowheads="1"/>
          </p:cNvSpPr>
          <p:nvPr/>
        </p:nvSpPr>
        <p:spPr bwMode="auto">
          <a:xfrm>
            <a:off x="5505450" y="2868613"/>
            <a:ext cx="52388" cy="523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3" name="Freeform 116"/>
          <p:cNvSpPr/>
          <p:nvPr/>
        </p:nvSpPr>
        <p:spPr bwMode="auto">
          <a:xfrm>
            <a:off x="5494338" y="2927350"/>
            <a:ext cx="71437" cy="31750"/>
          </a:xfrm>
          <a:custGeom>
            <a:avLst/>
            <a:gdLst>
              <a:gd name="T0" fmla="*/ 16 w 32"/>
              <a:gd name="T1" fmla="*/ 0 h 14"/>
              <a:gd name="T2" fmla="*/ 0 w 32"/>
              <a:gd name="T3" fmla="*/ 14 h 14"/>
              <a:gd name="T4" fmla="*/ 32 w 32"/>
              <a:gd name="T5" fmla="*/ 14 h 14"/>
              <a:gd name="T6" fmla="*/ 16 w 32"/>
              <a:gd name="T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8" y="0"/>
                  <a:pt x="1" y="7"/>
                  <a:pt x="0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7"/>
                  <a:pt x="24" y="0"/>
                  <a:pt x="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4" name="Freeform 117"/>
          <p:cNvSpPr>
            <a:spLocks noEditPoints="1"/>
          </p:cNvSpPr>
          <p:nvPr/>
        </p:nvSpPr>
        <p:spPr bwMode="auto">
          <a:xfrm>
            <a:off x="5232400" y="2652713"/>
            <a:ext cx="347663" cy="200025"/>
          </a:xfrm>
          <a:custGeom>
            <a:avLst/>
            <a:gdLst>
              <a:gd name="T0" fmla="*/ 77 w 154"/>
              <a:gd name="T1" fmla="*/ 4 h 89"/>
              <a:gd name="T2" fmla="*/ 0 w 154"/>
              <a:gd name="T3" fmla="*/ 0 h 89"/>
              <a:gd name="T4" fmla="*/ 0 w 154"/>
              <a:gd name="T5" fmla="*/ 89 h 89"/>
              <a:gd name="T6" fmla="*/ 77 w 154"/>
              <a:gd name="T7" fmla="*/ 86 h 89"/>
              <a:gd name="T8" fmla="*/ 154 w 154"/>
              <a:gd name="T9" fmla="*/ 89 h 89"/>
              <a:gd name="T10" fmla="*/ 154 w 154"/>
              <a:gd name="T11" fmla="*/ 0 h 89"/>
              <a:gd name="T12" fmla="*/ 77 w 154"/>
              <a:gd name="T13" fmla="*/ 4 h 89"/>
              <a:gd name="T14" fmla="*/ 145 w 154"/>
              <a:gd name="T15" fmla="*/ 83 h 89"/>
              <a:gd name="T16" fmla="*/ 77 w 154"/>
              <a:gd name="T17" fmla="*/ 80 h 89"/>
              <a:gd name="T18" fmla="*/ 9 w 154"/>
              <a:gd name="T19" fmla="*/ 83 h 89"/>
              <a:gd name="T20" fmla="*/ 9 w 154"/>
              <a:gd name="T21" fmla="*/ 6 h 89"/>
              <a:gd name="T22" fmla="*/ 77 w 154"/>
              <a:gd name="T23" fmla="*/ 10 h 89"/>
              <a:gd name="T24" fmla="*/ 145 w 154"/>
              <a:gd name="T25" fmla="*/ 6 h 89"/>
              <a:gd name="T26" fmla="*/ 145 w 154"/>
              <a:gd name="T2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89">
                <a:moveTo>
                  <a:pt x="77" y="4"/>
                </a:move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77" y="86"/>
                  <a:pt x="77" y="86"/>
                  <a:pt x="77" y="86"/>
                </a:cubicBezTo>
                <a:cubicBezTo>
                  <a:pt x="154" y="89"/>
                  <a:pt x="154" y="89"/>
                  <a:pt x="154" y="89"/>
                </a:cubicBezTo>
                <a:cubicBezTo>
                  <a:pt x="154" y="0"/>
                  <a:pt x="154" y="0"/>
                  <a:pt x="154" y="0"/>
                </a:cubicBezTo>
                <a:lnTo>
                  <a:pt x="77" y="4"/>
                </a:lnTo>
                <a:close/>
                <a:moveTo>
                  <a:pt x="145" y="83"/>
                </a:moveTo>
                <a:cubicBezTo>
                  <a:pt x="142" y="83"/>
                  <a:pt x="77" y="80"/>
                  <a:pt x="77" y="80"/>
                </a:cubicBezTo>
                <a:cubicBezTo>
                  <a:pt x="77" y="80"/>
                  <a:pt x="12" y="83"/>
                  <a:pt x="9" y="83"/>
                </a:cubicBezTo>
                <a:cubicBezTo>
                  <a:pt x="9" y="80"/>
                  <a:pt x="9" y="9"/>
                  <a:pt x="9" y="6"/>
                </a:cubicBezTo>
                <a:cubicBezTo>
                  <a:pt x="12" y="6"/>
                  <a:pt x="77" y="10"/>
                  <a:pt x="77" y="10"/>
                </a:cubicBezTo>
                <a:cubicBezTo>
                  <a:pt x="77" y="10"/>
                  <a:pt x="142" y="6"/>
                  <a:pt x="145" y="6"/>
                </a:cubicBezTo>
                <a:cubicBezTo>
                  <a:pt x="145" y="9"/>
                  <a:pt x="145" y="80"/>
                  <a:pt x="145" y="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5" name="Freeform 118"/>
          <p:cNvSpPr/>
          <p:nvPr/>
        </p:nvSpPr>
        <p:spPr bwMode="auto">
          <a:xfrm>
            <a:off x="5907088" y="2674938"/>
            <a:ext cx="161925" cy="242887"/>
          </a:xfrm>
          <a:custGeom>
            <a:avLst/>
            <a:gdLst>
              <a:gd name="T0" fmla="*/ 102 w 102"/>
              <a:gd name="T1" fmla="*/ 0 h 153"/>
              <a:gd name="T2" fmla="*/ 38 w 102"/>
              <a:gd name="T3" fmla="*/ 37 h 153"/>
              <a:gd name="T4" fmla="*/ 0 w 102"/>
              <a:gd name="T5" fmla="*/ 37 h 153"/>
              <a:gd name="T6" fmla="*/ 0 w 102"/>
              <a:gd name="T7" fmla="*/ 116 h 153"/>
              <a:gd name="T8" fmla="*/ 38 w 102"/>
              <a:gd name="T9" fmla="*/ 116 h 153"/>
              <a:gd name="T10" fmla="*/ 102 w 102"/>
              <a:gd name="T11" fmla="*/ 153 h 153"/>
              <a:gd name="T12" fmla="*/ 102 w 102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53">
                <a:moveTo>
                  <a:pt x="102" y="0"/>
                </a:moveTo>
                <a:lnTo>
                  <a:pt x="38" y="37"/>
                </a:lnTo>
                <a:lnTo>
                  <a:pt x="0" y="37"/>
                </a:lnTo>
                <a:lnTo>
                  <a:pt x="0" y="116"/>
                </a:lnTo>
                <a:lnTo>
                  <a:pt x="38" y="116"/>
                </a:lnTo>
                <a:lnTo>
                  <a:pt x="102" y="153"/>
                </a:lnTo>
                <a:lnTo>
                  <a:pt x="1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6" name="Rectangle 119"/>
          <p:cNvSpPr>
            <a:spLocks noChangeArrowheads="1"/>
          </p:cNvSpPr>
          <p:nvPr/>
        </p:nvSpPr>
        <p:spPr bwMode="auto">
          <a:xfrm>
            <a:off x="6094413" y="2735263"/>
            <a:ext cx="17462" cy="1222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7" name="Rectangle 120"/>
          <p:cNvSpPr>
            <a:spLocks noChangeArrowheads="1"/>
          </p:cNvSpPr>
          <p:nvPr/>
        </p:nvSpPr>
        <p:spPr bwMode="auto">
          <a:xfrm>
            <a:off x="6132513" y="2719388"/>
            <a:ext cx="17462" cy="153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8" name="Rectangle 121"/>
          <p:cNvSpPr>
            <a:spLocks noChangeArrowheads="1"/>
          </p:cNvSpPr>
          <p:nvPr/>
        </p:nvSpPr>
        <p:spPr bwMode="auto">
          <a:xfrm>
            <a:off x="6169025" y="2703513"/>
            <a:ext cx="17463" cy="1857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89" name="Freeform 122"/>
          <p:cNvSpPr/>
          <p:nvPr/>
        </p:nvSpPr>
        <p:spPr bwMode="auto">
          <a:xfrm>
            <a:off x="6597650" y="2557463"/>
            <a:ext cx="233363" cy="487362"/>
          </a:xfrm>
          <a:custGeom>
            <a:avLst/>
            <a:gdLst>
              <a:gd name="T0" fmla="*/ 72 w 104"/>
              <a:gd name="T1" fmla="*/ 91 h 216"/>
              <a:gd name="T2" fmla="*/ 61 w 104"/>
              <a:gd name="T3" fmla="*/ 57 h 216"/>
              <a:gd name="T4" fmla="*/ 61 w 104"/>
              <a:gd name="T5" fmla="*/ 30 h 216"/>
              <a:gd name="T6" fmla="*/ 65 w 104"/>
              <a:gd name="T7" fmla="*/ 30 h 216"/>
              <a:gd name="T8" fmla="*/ 65 w 104"/>
              <a:gd name="T9" fmla="*/ 26 h 216"/>
              <a:gd name="T10" fmla="*/ 61 w 104"/>
              <a:gd name="T11" fmla="*/ 26 h 216"/>
              <a:gd name="T12" fmla="*/ 61 w 104"/>
              <a:gd name="T13" fmla="*/ 0 h 216"/>
              <a:gd name="T14" fmla="*/ 43 w 104"/>
              <a:gd name="T15" fmla="*/ 0 h 216"/>
              <a:gd name="T16" fmla="*/ 43 w 104"/>
              <a:gd name="T17" fmla="*/ 26 h 216"/>
              <a:gd name="T18" fmla="*/ 39 w 104"/>
              <a:gd name="T19" fmla="*/ 26 h 216"/>
              <a:gd name="T20" fmla="*/ 39 w 104"/>
              <a:gd name="T21" fmla="*/ 30 h 216"/>
              <a:gd name="T22" fmla="*/ 43 w 104"/>
              <a:gd name="T23" fmla="*/ 30 h 216"/>
              <a:gd name="T24" fmla="*/ 43 w 104"/>
              <a:gd name="T25" fmla="*/ 57 h 216"/>
              <a:gd name="T26" fmla="*/ 32 w 104"/>
              <a:gd name="T27" fmla="*/ 91 h 216"/>
              <a:gd name="T28" fmla="*/ 23 w 104"/>
              <a:gd name="T29" fmla="*/ 216 h 216"/>
              <a:gd name="T30" fmla="*/ 50 w 104"/>
              <a:gd name="T31" fmla="*/ 216 h 216"/>
              <a:gd name="T32" fmla="*/ 52 w 104"/>
              <a:gd name="T33" fmla="*/ 215 h 216"/>
              <a:gd name="T34" fmla="*/ 54 w 104"/>
              <a:gd name="T35" fmla="*/ 216 h 216"/>
              <a:gd name="T36" fmla="*/ 81 w 104"/>
              <a:gd name="T37" fmla="*/ 216 h 216"/>
              <a:gd name="T38" fmla="*/ 72 w 104"/>
              <a:gd name="T39" fmla="*/ 9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216">
                <a:moveTo>
                  <a:pt x="72" y="91"/>
                </a:moveTo>
                <a:cubicBezTo>
                  <a:pt x="72" y="91"/>
                  <a:pt x="63" y="79"/>
                  <a:pt x="61" y="57"/>
                </a:cubicBezTo>
                <a:cubicBezTo>
                  <a:pt x="61" y="30"/>
                  <a:pt x="61" y="30"/>
                  <a:pt x="61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6"/>
                  <a:pt x="65" y="26"/>
                  <a:pt x="65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26"/>
                  <a:pt x="43" y="26"/>
                  <a:pt x="43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30"/>
                  <a:pt x="39" y="30"/>
                  <a:pt x="39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57"/>
                  <a:pt x="43" y="57"/>
                  <a:pt x="43" y="57"/>
                </a:cubicBezTo>
                <a:cubicBezTo>
                  <a:pt x="41" y="79"/>
                  <a:pt x="32" y="91"/>
                  <a:pt x="32" y="91"/>
                </a:cubicBezTo>
                <a:cubicBezTo>
                  <a:pt x="0" y="126"/>
                  <a:pt x="23" y="216"/>
                  <a:pt x="23" y="216"/>
                </a:cubicBezTo>
                <a:cubicBezTo>
                  <a:pt x="50" y="216"/>
                  <a:pt x="50" y="216"/>
                  <a:pt x="50" y="216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54" y="216"/>
                  <a:pt x="54" y="216"/>
                  <a:pt x="54" y="216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1" y="216"/>
                  <a:pt x="104" y="126"/>
                  <a:pt x="72" y="9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0" name="Freeform 123"/>
          <p:cNvSpPr/>
          <p:nvPr/>
        </p:nvSpPr>
        <p:spPr bwMode="auto">
          <a:xfrm>
            <a:off x="7367588" y="2647950"/>
            <a:ext cx="61912" cy="77788"/>
          </a:xfrm>
          <a:custGeom>
            <a:avLst/>
            <a:gdLst>
              <a:gd name="T0" fmla="*/ 6 w 27"/>
              <a:gd name="T1" fmla="*/ 33 h 35"/>
              <a:gd name="T2" fmla="*/ 6 w 27"/>
              <a:gd name="T3" fmla="*/ 33 h 35"/>
              <a:gd name="T4" fmla="*/ 17 w 27"/>
              <a:gd name="T5" fmla="*/ 28 h 35"/>
              <a:gd name="T6" fmla="*/ 25 w 27"/>
              <a:gd name="T7" fmla="*/ 14 h 35"/>
              <a:gd name="T8" fmla="*/ 20 w 27"/>
              <a:gd name="T9" fmla="*/ 3 h 35"/>
              <a:gd name="T10" fmla="*/ 17 w 27"/>
              <a:gd name="T11" fmla="*/ 2 h 35"/>
              <a:gd name="T12" fmla="*/ 5 w 27"/>
              <a:gd name="T13" fmla="*/ 6 h 35"/>
              <a:gd name="T14" fmla="*/ 2 w 27"/>
              <a:gd name="T15" fmla="*/ 21 h 35"/>
              <a:gd name="T16" fmla="*/ 6 w 27"/>
              <a:gd name="T17" fmla="*/ 3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35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11" y="35"/>
                  <a:pt x="15" y="32"/>
                  <a:pt x="17" y="28"/>
                </a:cubicBezTo>
                <a:cubicBezTo>
                  <a:pt x="25" y="14"/>
                  <a:pt x="25" y="14"/>
                  <a:pt x="25" y="14"/>
                </a:cubicBezTo>
                <a:cubicBezTo>
                  <a:pt x="27" y="10"/>
                  <a:pt x="24" y="4"/>
                  <a:pt x="20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3" y="0"/>
                  <a:pt x="7" y="2"/>
                  <a:pt x="5" y="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26"/>
                  <a:pt x="1" y="31"/>
                  <a:pt x="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1" name="Freeform 124"/>
          <p:cNvSpPr/>
          <p:nvPr/>
        </p:nvSpPr>
        <p:spPr bwMode="auto">
          <a:xfrm>
            <a:off x="7356475" y="2722563"/>
            <a:ext cx="34925" cy="33337"/>
          </a:xfrm>
          <a:custGeom>
            <a:avLst/>
            <a:gdLst>
              <a:gd name="T0" fmla="*/ 14 w 15"/>
              <a:gd name="T1" fmla="*/ 10 h 15"/>
              <a:gd name="T2" fmla="*/ 10 w 15"/>
              <a:gd name="T3" fmla="*/ 1 h 15"/>
              <a:gd name="T4" fmla="*/ 1 w 15"/>
              <a:gd name="T5" fmla="*/ 5 h 15"/>
              <a:gd name="T6" fmla="*/ 5 w 15"/>
              <a:gd name="T7" fmla="*/ 13 h 15"/>
              <a:gd name="T8" fmla="*/ 14 w 15"/>
              <a:gd name="T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4" y="10"/>
                </a:moveTo>
                <a:cubicBezTo>
                  <a:pt x="15" y="6"/>
                  <a:pt x="13" y="2"/>
                  <a:pt x="10" y="1"/>
                </a:cubicBezTo>
                <a:cubicBezTo>
                  <a:pt x="7" y="0"/>
                  <a:pt x="3" y="1"/>
                  <a:pt x="1" y="5"/>
                </a:cubicBezTo>
                <a:cubicBezTo>
                  <a:pt x="0" y="8"/>
                  <a:pt x="2" y="12"/>
                  <a:pt x="5" y="13"/>
                </a:cubicBezTo>
                <a:cubicBezTo>
                  <a:pt x="8" y="15"/>
                  <a:pt x="12" y="13"/>
                  <a:pt x="14" y="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2" name="Freeform 125"/>
          <p:cNvSpPr/>
          <p:nvPr/>
        </p:nvSpPr>
        <p:spPr bwMode="auto">
          <a:xfrm>
            <a:off x="7280275" y="2719388"/>
            <a:ext cx="76200" cy="47625"/>
          </a:xfrm>
          <a:custGeom>
            <a:avLst/>
            <a:gdLst>
              <a:gd name="T0" fmla="*/ 33 w 34"/>
              <a:gd name="T1" fmla="*/ 8 h 21"/>
              <a:gd name="T2" fmla="*/ 24 w 34"/>
              <a:gd name="T3" fmla="*/ 1 h 21"/>
              <a:gd name="T4" fmla="*/ 8 w 34"/>
              <a:gd name="T5" fmla="*/ 0 h 21"/>
              <a:gd name="T6" fmla="*/ 0 w 34"/>
              <a:gd name="T7" fmla="*/ 10 h 21"/>
              <a:gd name="T8" fmla="*/ 0 w 34"/>
              <a:gd name="T9" fmla="*/ 12 h 21"/>
              <a:gd name="T10" fmla="*/ 10 w 34"/>
              <a:gd name="T11" fmla="*/ 21 h 21"/>
              <a:gd name="T12" fmla="*/ 25 w 34"/>
              <a:gd name="T13" fmla="*/ 18 h 21"/>
              <a:gd name="T14" fmla="*/ 33 w 34"/>
              <a:gd name="T15" fmla="*/ 9 h 21"/>
              <a:gd name="T16" fmla="*/ 33 w 34"/>
              <a:gd name="T17" fmla="*/ 8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21">
                <a:moveTo>
                  <a:pt x="33" y="8"/>
                </a:moveTo>
                <a:cubicBezTo>
                  <a:pt x="33" y="3"/>
                  <a:pt x="29" y="1"/>
                  <a:pt x="24" y="1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7"/>
                  <a:pt x="5" y="21"/>
                  <a:pt x="10" y="21"/>
                </a:cubicBezTo>
                <a:cubicBezTo>
                  <a:pt x="25" y="18"/>
                  <a:pt x="25" y="18"/>
                  <a:pt x="25" y="18"/>
                </a:cubicBezTo>
                <a:cubicBezTo>
                  <a:pt x="30" y="17"/>
                  <a:pt x="34" y="14"/>
                  <a:pt x="33" y="9"/>
                </a:cubicBezTo>
                <a:lnTo>
                  <a:pt x="33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3" name="Freeform 126"/>
          <p:cNvSpPr/>
          <p:nvPr/>
        </p:nvSpPr>
        <p:spPr bwMode="auto">
          <a:xfrm>
            <a:off x="7370763" y="2746375"/>
            <a:ext cx="65087" cy="79375"/>
          </a:xfrm>
          <a:custGeom>
            <a:avLst/>
            <a:gdLst>
              <a:gd name="T0" fmla="*/ 5 w 29"/>
              <a:gd name="T1" fmla="*/ 3 h 35"/>
              <a:gd name="T2" fmla="*/ 5 w 29"/>
              <a:gd name="T3" fmla="*/ 3 h 35"/>
              <a:gd name="T4" fmla="*/ 3 w 29"/>
              <a:gd name="T5" fmla="*/ 15 h 35"/>
              <a:gd name="T6" fmla="*/ 9 w 29"/>
              <a:gd name="T7" fmla="*/ 29 h 35"/>
              <a:gd name="T8" fmla="*/ 21 w 29"/>
              <a:gd name="T9" fmla="*/ 33 h 35"/>
              <a:gd name="T10" fmla="*/ 23 w 29"/>
              <a:gd name="T11" fmla="*/ 31 h 35"/>
              <a:gd name="T12" fmla="*/ 27 w 29"/>
              <a:gd name="T13" fmla="*/ 19 h 35"/>
              <a:gd name="T14" fmla="*/ 17 w 29"/>
              <a:gd name="T15" fmla="*/ 7 h 35"/>
              <a:gd name="T16" fmla="*/ 5 w 29"/>
              <a:gd name="T17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35">
                <a:moveTo>
                  <a:pt x="5" y="3"/>
                </a:moveTo>
                <a:cubicBezTo>
                  <a:pt x="5" y="3"/>
                  <a:pt x="5" y="3"/>
                  <a:pt x="5" y="3"/>
                </a:cubicBezTo>
                <a:cubicBezTo>
                  <a:pt x="1" y="6"/>
                  <a:pt x="0" y="11"/>
                  <a:pt x="3" y="15"/>
                </a:cubicBezTo>
                <a:cubicBezTo>
                  <a:pt x="9" y="29"/>
                  <a:pt x="9" y="29"/>
                  <a:pt x="9" y="29"/>
                </a:cubicBezTo>
                <a:cubicBezTo>
                  <a:pt x="11" y="34"/>
                  <a:pt x="17" y="35"/>
                  <a:pt x="21" y="33"/>
                </a:cubicBezTo>
                <a:cubicBezTo>
                  <a:pt x="23" y="31"/>
                  <a:pt x="23" y="31"/>
                  <a:pt x="23" y="31"/>
                </a:cubicBezTo>
                <a:cubicBezTo>
                  <a:pt x="28" y="29"/>
                  <a:pt x="29" y="23"/>
                  <a:pt x="27" y="19"/>
                </a:cubicBezTo>
                <a:cubicBezTo>
                  <a:pt x="17" y="7"/>
                  <a:pt x="17" y="7"/>
                  <a:pt x="17" y="7"/>
                </a:cubicBezTo>
                <a:cubicBezTo>
                  <a:pt x="14" y="2"/>
                  <a:pt x="10" y="0"/>
                  <a:pt x="5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4" name="Freeform 127"/>
          <p:cNvSpPr>
            <a:spLocks noEditPoints="1"/>
          </p:cNvSpPr>
          <p:nvPr/>
        </p:nvSpPr>
        <p:spPr bwMode="auto">
          <a:xfrm>
            <a:off x="7262813" y="2624138"/>
            <a:ext cx="220662" cy="361950"/>
          </a:xfrm>
          <a:custGeom>
            <a:avLst/>
            <a:gdLst>
              <a:gd name="T0" fmla="*/ 82 w 98"/>
              <a:gd name="T1" fmla="*/ 142 h 160"/>
              <a:gd name="T2" fmla="*/ 75 w 98"/>
              <a:gd name="T3" fmla="*/ 142 h 160"/>
              <a:gd name="T4" fmla="*/ 71 w 98"/>
              <a:gd name="T5" fmla="*/ 137 h 160"/>
              <a:gd name="T6" fmla="*/ 56 w 98"/>
              <a:gd name="T7" fmla="*/ 137 h 160"/>
              <a:gd name="T8" fmla="*/ 56 w 98"/>
              <a:gd name="T9" fmla="*/ 98 h 160"/>
              <a:gd name="T10" fmla="*/ 98 w 98"/>
              <a:gd name="T11" fmla="*/ 49 h 160"/>
              <a:gd name="T12" fmla="*/ 49 w 98"/>
              <a:gd name="T13" fmla="*/ 0 h 160"/>
              <a:gd name="T14" fmla="*/ 0 w 98"/>
              <a:gd name="T15" fmla="*/ 49 h 160"/>
              <a:gd name="T16" fmla="*/ 42 w 98"/>
              <a:gd name="T17" fmla="*/ 98 h 160"/>
              <a:gd name="T18" fmla="*/ 42 w 98"/>
              <a:gd name="T19" fmla="*/ 137 h 160"/>
              <a:gd name="T20" fmla="*/ 27 w 98"/>
              <a:gd name="T21" fmla="*/ 137 h 160"/>
              <a:gd name="T22" fmla="*/ 23 w 98"/>
              <a:gd name="T23" fmla="*/ 142 h 160"/>
              <a:gd name="T24" fmla="*/ 16 w 98"/>
              <a:gd name="T25" fmla="*/ 142 h 160"/>
              <a:gd name="T26" fmla="*/ 11 w 98"/>
              <a:gd name="T27" fmla="*/ 146 h 160"/>
              <a:gd name="T28" fmla="*/ 8 w 98"/>
              <a:gd name="T29" fmla="*/ 155 h 160"/>
              <a:gd name="T30" fmla="*/ 13 w 98"/>
              <a:gd name="T31" fmla="*/ 160 h 160"/>
              <a:gd name="T32" fmla="*/ 85 w 98"/>
              <a:gd name="T33" fmla="*/ 160 h 160"/>
              <a:gd name="T34" fmla="*/ 90 w 98"/>
              <a:gd name="T35" fmla="*/ 155 h 160"/>
              <a:gd name="T36" fmla="*/ 87 w 98"/>
              <a:gd name="T37" fmla="*/ 146 h 160"/>
              <a:gd name="T38" fmla="*/ 82 w 98"/>
              <a:gd name="T39" fmla="*/ 142 h 160"/>
              <a:gd name="T40" fmla="*/ 2 w 98"/>
              <a:gd name="T41" fmla="*/ 49 h 160"/>
              <a:gd name="T42" fmla="*/ 49 w 98"/>
              <a:gd name="T43" fmla="*/ 2 h 160"/>
              <a:gd name="T44" fmla="*/ 96 w 98"/>
              <a:gd name="T45" fmla="*/ 49 h 160"/>
              <a:gd name="T46" fmla="*/ 49 w 98"/>
              <a:gd name="T47" fmla="*/ 97 h 160"/>
              <a:gd name="T48" fmla="*/ 2 w 98"/>
              <a:gd name="T49" fmla="*/ 4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8" h="160">
                <a:moveTo>
                  <a:pt x="82" y="142"/>
                </a:moveTo>
                <a:cubicBezTo>
                  <a:pt x="75" y="142"/>
                  <a:pt x="75" y="142"/>
                  <a:pt x="75" y="142"/>
                </a:cubicBezTo>
                <a:cubicBezTo>
                  <a:pt x="75" y="139"/>
                  <a:pt x="73" y="137"/>
                  <a:pt x="71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56" y="98"/>
                  <a:pt x="56" y="98"/>
                  <a:pt x="56" y="98"/>
                </a:cubicBezTo>
                <a:cubicBezTo>
                  <a:pt x="80" y="95"/>
                  <a:pt x="98" y="74"/>
                  <a:pt x="98" y="49"/>
                </a:cubicBezTo>
                <a:cubicBezTo>
                  <a:pt x="98" y="22"/>
                  <a:pt x="76" y="0"/>
                  <a:pt x="49" y="0"/>
                </a:cubicBezTo>
                <a:cubicBezTo>
                  <a:pt x="22" y="0"/>
                  <a:pt x="0" y="22"/>
                  <a:pt x="0" y="49"/>
                </a:cubicBezTo>
                <a:cubicBezTo>
                  <a:pt x="0" y="74"/>
                  <a:pt x="18" y="95"/>
                  <a:pt x="42" y="98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5" y="137"/>
                  <a:pt x="23" y="139"/>
                  <a:pt x="23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3" y="142"/>
                  <a:pt x="11" y="144"/>
                  <a:pt x="11" y="146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158"/>
                  <a:pt x="10" y="160"/>
                  <a:pt x="13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88" y="160"/>
                  <a:pt x="90" y="158"/>
                  <a:pt x="90" y="155"/>
                </a:cubicBezTo>
                <a:cubicBezTo>
                  <a:pt x="87" y="146"/>
                  <a:pt x="87" y="146"/>
                  <a:pt x="87" y="146"/>
                </a:cubicBezTo>
                <a:cubicBezTo>
                  <a:pt x="87" y="144"/>
                  <a:pt x="85" y="142"/>
                  <a:pt x="82" y="142"/>
                </a:cubicBezTo>
                <a:close/>
                <a:moveTo>
                  <a:pt x="2" y="49"/>
                </a:moveTo>
                <a:cubicBezTo>
                  <a:pt x="2" y="23"/>
                  <a:pt x="23" y="2"/>
                  <a:pt x="49" y="2"/>
                </a:cubicBezTo>
                <a:cubicBezTo>
                  <a:pt x="75" y="2"/>
                  <a:pt x="96" y="23"/>
                  <a:pt x="96" y="49"/>
                </a:cubicBezTo>
                <a:cubicBezTo>
                  <a:pt x="96" y="75"/>
                  <a:pt x="75" y="97"/>
                  <a:pt x="49" y="97"/>
                </a:cubicBezTo>
                <a:cubicBezTo>
                  <a:pt x="23" y="97"/>
                  <a:pt x="2" y="75"/>
                  <a:pt x="2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5" name="Freeform 128"/>
          <p:cNvSpPr/>
          <p:nvPr/>
        </p:nvSpPr>
        <p:spPr bwMode="auto">
          <a:xfrm>
            <a:off x="7816850" y="2698750"/>
            <a:ext cx="134938" cy="120650"/>
          </a:xfrm>
          <a:custGeom>
            <a:avLst/>
            <a:gdLst>
              <a:gd name="T0" fmla="*/ 57 w 60"/>
              <a:gd name="T1" fmla="*/ 8 h 53"/>
              <a:gd name="T2" fmla="*/ 4 w 60"/>
              <a:gd name="T3" fmla="*/ 0 h 53"/>
              <a:gd name="T4" fmla="*/ 0 w 60"/>
              <a:gd name="T5" fmla="*/ 4 h 53"/>
              <a:gd name="T6" fmla="*/ 0 w 60"/>
              <a:gd name="T7" fmla="*/ 49 h 53"/>
              <a:gd name="T8" fmla="*/ 4 w 60"/>
              <a:gd name="T9" fmla="*/ 53 h 53"/>
              <a:gd name="T10" fmla="*/ 57 w 60"/>
              <a:gd name="T11" fmla="*/ 45 h 53"/>
              <a:gd name="T12" fmla="*/ 60 w 60"/>
              <a:gd name="T13" fmla="*/ 41 h 53"/>
              <a:gd name="T14" fmla="*/ 60 w 60"/>
              <a:gd name="T15" fmla="*/ 12 h 53"/>
              <a:gd name="T16" fmla="*/ 57 w 60"/>
              <a:gd name="T17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7" y="8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2" y="53"/>
                  <a:pt x="4" y="53"/>
                </a:cubicBezTo>
                <a:cubicBezTo>
                  <a:pt x="57" y="45"/>
                  <a:pt x="57" y="45"/>
                  <a:pt x="57" y="45"/>
                </a:cubicBezTo>
                <a:cubicBezTo>
                  <a:pt x="59" y="45"/>
                  <a:pt x="60" y="43"/>
                  <a:pt x="60" y="41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0"/>
                  <a:pt x="59" y="8"/>
                  <a:pt x="57" y="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6" name="Freeform 129"/>
          <p:cNvSpPr/>
          <p:nvPr/>
        </p:nvSpPr>
        <p:spPr bwMode="auto">
          <a:xfrm>
            <a:off x="8020050" y="2698750"/>
            <a:ext cx="134938" cy="120650"/>
          </a:xfrm>
          <a:custGeom>
            <a:avLst/>
            <a:gdLst>
              <a:gd name="T0" fmla="*/ 56 w 60"/>
              <a:gd name="T1" fmla="*/ 53 h 53"/>
              <a:gd name="T2" fmla="*/ 60 w 60"/>
              <a:gd name="T3" fmla="*/ 49 h 53"/>
              <a:gd name="T4" fmla="*/ 60 w 60"/>
              <a:gd name="T5" fmla="*/ 4 h 53"/>
              <a:gd name="T6" fmla="*/ 56 w 60"/>
              <a:gd name="T7" fmla="*/ 0 h 53"/>
              <a:gd name="T8" fmla="*/ 3 w 60"/>
              <a:gd name="T9" fmla="*/ 8 h 53"/>
              <a:gd name="T10" fmla="*/ 0 w 60"/>
              <a:gd name="T11" fmla="*/ 12 h 53"/>
              <a:gd name="T12" fmla="*/ 0 w 60"/>
              <a:gd name="T13" fmla="*/ 41 h 53"/>
              <a:gd name="T14" fmla="*/ 3 w 60"/>
              <a:gd name="T15" fmla="*/ 45 h 53"/>
              <a:gd name="T16" fmla="*/ 56 w 60"/>
              <a:gd name="T17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53">
                <a:moveTo>
                  <a:pt x="56" y="53"/>
                </a:moveTo>
                <a:cubicBezTo>
                  <a:pt x="58" y="53"/>
                  <a:pt x="60" y="51"/>
                  <a:pt x="60" y="49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2"/>
                  <a:pt x="58" y="0"/>
                  <a:pt x="56" y="0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10"/>
                  <a:pt x="0" y="1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3" y="45"/>
                </a:cubicBezTo>
                <a:lnTo>
                  <a:pt x="56" y="5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7" name="Freeform 130"/>
          <p:cNvSpPr/>
          <p:nvPr/>
        </p:nvSpPr>
        <p:spPr bwMode="auto">
          <a:xfrm>
            <a:off x="7966075" y="2717800"/>
            <a:ext cx="41275" cy="82550"/>
          </a:xfrm>
          <a:custGeom>
            <a:avLst/>
            <a:gdLst>
              <a:gd name="T0" fmla="*/ 14 w 18"/>
              <a:gd name="T1" fmla="*/ 0 h 37"/>
              <a:gd name="T2" fmla="*/ 4 w 18"/>
              <a:gd name="T3" fmla="*/ 0 h 37"/>
              <a:gd name="T4" fmla="*/ 0 w 18"/>
              <a:gd name="T5" fmla="*/ 4 h 37"/>
              <a:gd name="T6" fmla="*/ 0 w 18"/>
              <a:gd name="T7" fmla="*/ 33 h 37"/>
              <a:gd name="T8" fmla="*/ 4 w 18"/>
              <a:gd name="T9" fmla="*/ 37 h 37"/>
              <a:gd name="T10" fmla="*/ 14 w 18"/>
              <a:gd name="T11" fmla="*/ 37 h 37"/>
              <a:gd name="T12" fmla="*/ 18 w 18"/>
              <a:gd name="T13" fmla="*/ 33 h 37"/>
              <a:gd name="T14" fmla="*/ 18 w 18"/>
              <a:gd name="T15" fmla="*/ 4 h 37"/>
              <a:gd name="T16" fmla="*/ 14 w 18"/>
              <a:gd name="T1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37">
                <a:moveTo>
                  <a:pt x="1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2" y="37"/>
                  <a:pt x="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7"/>
                  <a:pt x="18" y="35"/>
                  <a:pt x="18" y="3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2"/>
                  <a:pt x="16" y="0"/>
                  <a:pt x="1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8" name="Freeform 131"/>
          <p:cNvSpPr/>
          <p:nvPr/>
        </p:nvSpPr>
        <p:spPr bwMode="auto">
          <a:xfrm>
            <a:off x="7761288" y="2809875"/>
            <a:ext cx="184150" cy="107950"/>
          </a:xfrm>
          <a:custGeom>
            <a:avLst/>
            <a:gdLst>
              <a:gd name="T0" fmla="*/ 3 w 82"/>
              <a:gd name="T1" fmla="*/ 2 h 48"/>
              <a:gd name="T2" fmla="*/ 17 w 82"/>
              <a:gd name="T3" fmla="*/ 22 h 48"/>
              <a:gd name="T4" fmla="*/ 0 w 82"/>
              <a:gd name="T5" fmla="*/ 45 h 48"/>
              <a:gd name="T6" fmla="*/ 82 w 82"/>
              <a:gd name="T7" fmla="*/ 0 h 48"/>
              <a:gd name="T8" fmla="*/ 3 w 82"/>
              <a:gd name="T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3" y="2"/>
                </a:moveTo>
                <a:cubicBezTo>
                  <a:pt x="17" y="22"/>
                  <a:pt x="17" y="22"/>
                  <a:pt x="17" y="22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64" y="48"/>
                  <a:pt x="82" y="0"/>
                </a:cubicBezTo>
                <a:cubicBezTo>
                  <a:pt x="82" y="0"/>
                  <a:pt x="25" y="17"/>
                  <a:pt x="3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99" name="Freeform 132"/>
          <p:cNvSpPr/>
          <p:nvPr/>
        </p:nvSpPr>
        <p:spPr bwMode="auto">
          <a:xfrm>
            <a:off x="8026400" y="2809875"/>
            <a:ext cx="185738" cy="107950"/>
          </a:xfrm>
          <a:custGeom>
            <a:avLst/>
            <a:gdLst>
              <a:gd name="T0" fmla="*/ 65 w 82"/>
              <a:gd name="T1" fmla="*/ 22 h 48"/>
              <a:gd name="T2" fmla="*/ 79 w 82"/>
              <a:gd name="T3" fmla="*/ 2 h 48"/>
              <a:gd name="T4" fmla="*/ 0 w 82"/>
              <a:gd name="T5" fmla="*/ 0 h 48"/>
              <a:gd name="T6" fmla="*/ 82 w 82"/>
              <a:gd name="T7" fmla="*/ 45 h 48"/>
              <a:gd name="T8" fmla="*/ 65 w 82"/>
              <a:gd name="T9" fmla="*/ 2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48">
                <a:moveTo>
                  <a:pt x="65" y="22"/>
                </a:moveTo>
                <a:cubicBezTo>
                  <a:pt x="79" y="2"/>
                  <a:pt x="79" y="2"/>
                  <a:pt x="79" y="2"/>
                </a:cubicBezTo>
                <a:cubicBezTo>
                  <a:pt x="57" y="17"/>
                  <a:pt x="0" y="0"/>
                  <a:pt x="0" y="0"/>
                </a:cubicBezTo>
                <a:cubicBezTo>
                  <a:pt x="18" y="48"/>
                  <a:pt x="82" y="45"/>
                  <a:pt x="82" y="45"/>
                </a:cubicBezTo>
                <a:lnTo>
                  <a:pt x="65" y="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0" name="Freeform 133"/>
          <p:cNvSpPr/>
          <p:nvPr/>
        </p:nvSpPr>
        <p:spPr bwMode="auto">
          <a:xfrm>
            <a:off x="809625" y="3268663"/>
            <a:ext cx="315913" cy="320675"/>
          </a:xfrm>
          <a:custGeom>
            <a:avLst/>
            <a:gdLst>
              <a:gd name="T0" fmla="*/ 199 w 199"/>
              <a:gd name="T1" fmla="*/ 133 h 202"/>
              <a:gd name="T2" fmla="*/ 199 w 199"/>
              <a:gd name="T3" fmla="*/ 102 h 202"/>
              <a:gd name="T4" fmla="*/ 135 w 199"/>
              <a:gd name="T5" fmla="*/ 102 h 202"/>
              <a:gd name="T6" fmla="*/ 135 w 199"/>
              <a:gd name="T7" fmla="*/ 114 h 202"/>
              <a:gd name="T8" fmla="*/ 81 w 199"/>
              <a:gd name="T9" fmla="*/ 114 h 202"/>
              <a:gd name="T10" fmla="*/ 81 w 199"/>
              <a:gd name="T11" fmla="*/ 81 h 202"/>
              <a:gd name="T12" fmla="*/ 137 w 199"/>
              <a:gd name="T13" fmla="*/ 81 h 202"/>
              <a:gd name="T14" fmla="*/ 137 w 199"/>
              <a:gd name="T15" fmla="*/ 18 h 202"/>
              <a:gd name="T16" fmla="*/ 56 w 199"/>
              <a:gd name="T17" fmla="*/ 18 h 202"/>
              <a:gd name="T18" fmla="*/ 56 w 199"/>
              <a:gd name="T19" fmla="*/ 0 h 202"/>
              <a:gd name="T20" fmla="*/ 0 w 199"/>
              <a:gd name="T21" fmla="*/ 0 h 202"/>
              <a:gd name="T22" fmla="*/ 0 w 199"/>
              <a:gd name="T23" fmla="*/ 81 h 202"/>
              <a:gd name="T24" fmla="*/ 56 w 199"/>
              <a:gd name="T25" fmla="*/ 81 h 202"/>
              <a:gd name="T26" fmla="*/ 56 w 199"/>
              <a:gd name="T27" fmla="*/ 202 h 202"/>
              <a:gd name="T28" fmla="*/ 81 w 199"/>
              <a:gd name="T29" fmla="*/ 202 h 202"/>
              <a:gd name="T30" fmla="*/ 81 w 199"/>
              <a:gd name="T31" fmla="*/ 172 h 202"/>
              <a:gd name="T32" fmla="*/ 135 w 199"/>
              <a:gd name="T33" fmla="*/ 172 h 202"/>
              <a:gd name="T34" fmla="*/ 135 w 199"/>
              <a:gd name="T35" fmla="*/ 183 h 202"/>
              <a:gd name="T36" fmla="*/ 199 w 199"/>
              <a:gd name="T37" fmla="*/ 183 h 202"/>
              <a:gd name="T38" fmla="*/ 199 w 199"/>
              <a:gd name="T39" fmla="*/ 152 h 202"/>
              <a:gd name="T40" fmla="*/ 135 w 199"/>
              <a:gd name="T41" fmla="*/ 152 h 202"/>
              <a:gd name="T42" fmla="*/ 135 w 199"/>
              <a:gd name="T43" fmla="*/ 163 h 202"/>
              <a:gd name="T44" fmla="*/ 81 w 199"/>
              <a:gd name="T45" fmla="*/ 163 h 202"/>
              <a:gd name="T46" fmla="*/ 81 w 199"/>
              <a:gd name="T47" fmla="*/ 122 h 202"/>
              <a:gd name="T48" fmla="*/ 135 w 199"/>
              <a:gd name="T49" fmla="*/ 122 h 202"/>
              <a:gd name="T50" fmla="*/ 135 w 199"/>
              <a:gd name="T51" fmla="*/ 133 h 202"/>
              <a:gd name="T52" fmla="*/ 199 w 199"/>
              <a:gd name="T53" fmla="*/ 133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9" h="202">
                <a:moveTo>
                  <a:pt x="199" y="133"/>
                </a:moveTo>
                <a:lnTo>
                  <a:pt x="199" y="102"/>
                </a:lnTo>
                <a:lnTo>
                  <a:pt x="135" y="102"/>
                </a:lnTo>
                <a:lnTo>
                  <a:pt x="135" y="114"/>
                </a:lnTo>
                <a:lnTo>
                  <a:pt x="81" y="114"/>
                </a:lnTo>
                <a:lnTo>
                  <a:pt x="81" y="81"/>
                </a:lnTo>
                <a:lnTo>
                  <a:pt x="137" y="81"/>
                </a:lnTo>
                <a:lnTo>
                  <a:pt x="137" y="18"/>
                </a:lnTo>
                <a:lnTo>
                  <a:pt x="56" y="18"/>
                </a:lnTo>
                <a:lnTo>
                  <a:pt x="56" y="0"/>
                </a:lnTo>
                <a:lnTo>
                  <a:pt x="0" y="0"/>
                </a:lnTo>
                <a:lnTo>
                  <a:pt x="0" y="81"/>
                </a:lnTo>
                <a:lnTo>
                  <a:pt x="56" y="81"/>
                </a:lnTo>
                <a:lnTo>
                  <a:pt x="56" y="202"/>
                </a:lnTo>
                <a:lnTo>
                  <a:pt x="81" y="202"/>
                </a:lnTo>
                <a:lnTo>
                  <a:pt x="81" y="172"/>
                </a:lnTo>
                <a:lnTo>
                  <a:pt x="135" y="172"/>
                </a:lnTo>
                <a:lnTo>
                  <a:pt x="135" y="183"/>
                </a:lnTo>
                <a:lnTo>
                  <a:pt x="199" y="183"/>
                </a:lnTo>
                <a:lnTo>
                  <a:pt x="199" y="152"/>
                </a:lnTo>
                <a:lnTo>
                  <a:pt x="135" y="152"/>
                </a:lnTo>
                <a:lnTo>
                  <a:pt x="135" y="163"/>
                </a:lnTo>
                <a:lnTo>
                  <a:pt x="81" y="163"/>
                </a:lnTo>
                <a:lnTo>
                  <a:pt x="81" y="122"/>
                </a:lnTo>
                <a:lnTo>
                  <a:pt x="135" y="122"/>
                </a:lnTo>
                <a:lnTo>
                  <a:pt x="135" y="133"/>
                </a:lnTo>
                <a:lnTo>
                  <a:pt x="199" y="1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1" name="Oval 134"/>
          <p:cNvSpPr>
            <a:spLocks noChangeArrowheads="1"/>
          </p:cNvSpPr>
          <p:nvPr/>
        </p:nvSpPr>
        <p:spPr bwMode="auto">
          <a:xfrm>
            <a:off x="1431925" y="3492500"/>
            <a:ext cx="66675" cy="65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2" name="Freeform 135"/>
          <p:cNvSpPr/>
          <p:nvPr/>
        </p:nvSpPr>
        <p:spPr bwMode="auto">
          <a:xfrm>
            <a:off x="1414463" y="3317875"/>
            <a:ext cx="300037" cy="196850"/>
          </a:xfrm>
          <a:custGeom>
            <a:avLst/>
            <a:gdLst>
              <a:gd name="T0" fmla="*/ 0 w 133"/>
              <a:gd name="T1" fmla="*/ 87 h 87"/>
              <a:gd name="T2" fmla="*/ 7 w 133"/>
              <a:gd name="T3" fmla="*/ 87 h 87"/>
              <a:gd name="T4" fmla="*/ 22 w 133"/>
              <a:gd name="T5" fmla="*/ 75 h 87"/>
              <a:gd name="T6" fmla="*/ 38 w 133"/>
              <a:gd name="T7" fmla="*/ 87 h 87"/>
              <a:gd name="T8" fmla="*/ 133 w 133"/>
              <a:gd name="T9" fmla="*/ 87 h 87"/>
              <a:gd name="T10" fmla="*/ 133 w 133"/>
              <a:gd name="T11" fmla="*/ 0 h 87"/>
              <a:gd name="T12" fmla="*/ 0 w 133"/>
              <a:gd name="T13" fmla="*/ 0 h 87"/>
              <a:gd name="T14" fmla="*/ 0 w 133"/>
              <a:gd name="T1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87">
                <a:moveTo>
                  <a:pt x="0" y="87"/>
                </a:moveTo>
                <a:cubicBezTo>
                  <a:pt x="7" y="87"/>
                  <a:pt x="7" y="87"/>
                  <a:pt x="7" y="87"/>
                </a:cubicBezTo>
                <a:cubicBezTo>
                  <a:pt x="8" y="80"/>
                  <a:pt x="15" y="75"/>
                  <a:pt x="22" y="75"/>
                </a:cubicBezTo>
                <a:cubicBezTo>
                  <a:pt x="30" y="75"/>
                  <a:pt x="36" y="80"/>
                  <a:pt x="38" y="87"/>
                </a:cubicBezTo>
                <a:cubicBezTo>
                  <a:pt x="133" y="87"/>
                  <a:pt x="133" y="87"/>
                  <a:pt x="133" y="87"/>
                </a:cubicBezTo>
                <a:cubicBezTo>
                  <a:pt x="133" y="0"/>
                  <a:pt x="133" y="0"/>
                  <a:pt x="133" y="0"/>
                </a:cubicBezTo>
                <a:cubicBezTo>
                  <a:pt x="0" y="0"/>
                  <a:pt x="0" y="0"/>
                  <a:pt x="0" y="0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3" name="Freeform 136"/>
          <p:cNvSpPr>
            <a:spLocks noEditPoints="1"/>
          </p:cNvSpPr>
          <p:nvPr/>
        </p:nvSpPr>
        <p:spPr bwMode="auto">
          <a:xfrm>
            <a:off x="1725613" y="3367088"/>
            <a:ext cx="130175" cy="147637"/>
          </a:xfrm>
          <a:custGeom>
            <a:avLst/>
            <a:gdLst>
              <a:gd name="T0" fmla="*/ 53 w 58"/>
              <a:gd name="T1" fmla="*/ 54 h 65"/>
              <a:gd name="T2" fmla="*/ 41 w 58"/>
              <a:gd name="T3" fmla="*/ 0 h 65"/>
              <a:gd name="T4" fmla="*/ 0 w 58"/>
              <a:gd name="T5" fmla="*/ 0 h 65"/>
              <a:gd name="T6" fmla="*/ 0 w 58"/>
              <a:gd name="T7" fmla="*/ 65 h 65"/>
              <a:gd name="T8" fmla="*/ 12 w 58"/>
              <a:gd name="T9" fmla="*/ 65 h 65"/>
              <a:gd name="T10" fmla="*/ 27 w 58"/>
              <a:gd name="T11" fmla="*/ 53 h 65"/>
              <a:gd name="T12" fmla="*/ 43 w 58"/>
              <a:gd name="T13" fmla="*/ 65 h 65"/>
              <a:gd name="T14" fmla="*/ 53 w 58"/>
              <a:gd name="T15" fmla="*/ 65 h 65"/>
              <a:gd name="T16" fmla="*/ 58 w 58"/>
              <a:gd name="T17" fmla="*/ 65 h 65"/>
              <a:gd name="T18" fmla="*/ 58 w 58"/>
              <a:gd name="T19" fmla="*/ 54 h 65"/>
              <a:gd name="T20" fmla="*/ 53 w 58"/>
              <a:gd name="T21" fmla="*/ 54 h 65"/>
              <a:gd name="T22" fmla="*/ 4 w 58"/>
              <a:gd name="T23" fmla="*/ 24 h 65"/>
              <a:gd name="T24" fmla="*/ 4 w 58"/>
              <a:gd name="T25" fmla="*/ 4 h 65"/>
              <a:gd name="T26" fmla="*/ 37 w 58"/>
              <a:gd name="T27" fmla="*/ 4 h 65"/>
              <a:gd name="T28" fmla="*/ 41 w 58"/>
              <a:gd name="T29" fmla="*/ 24 h 65"/>
              <a:gd name="T30" fmla="*/ 4 w 58"/>
              <a:gd name="T31" fmla="*/ 24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65">
                <a:moveTo>
                  <a:pt x="53" y="54"/>
                </a:move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5"/>
                  <a:pt x="0" y="65"/>
                  <a:pt x="0" y="65"/>
                </a:cubicBezTo>
                <a:cubicBezTo>
                  <a:pt x="12" y="65"/>
                  <a:pt x="12" y="65"/>
                  <a:pt x="12" y="65"/>
                </a:cubicBezTo>
                <a:cubicBezTo>
                  <a:pt x="13" y="58"/>
                  <a:pt x="20" y="53"/>
                  <a:pt x="27" y="53"/>
                </a:cubicBezTo>
                <a:cubicBezTo>
                  <a:pt x="35" y="53"/>
                  <a:pt x="41" y="58"/>
                  <a:pt x="4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54"/>
                  <a:pt x="58" y="54"/>
                  <a:pt x="58" y="54"/>
                </a:cubicBezTo>
                <a:lnTo>
                  <a:pt x="53" y="54"/>
                </a:lnTo>
                <a:close/>
                <a:moveTo>
                  <a:pt x="4" y="24"/>
                </a:moveTo>
                <a:cubicBezTo>
                  <a:pt x="4" y="4"/>
                  <a:pt x="4" y="4"/>
                  <a:pt x="4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24"/>
                  <a:pt x="41" y="24"/>
                  <a:pt x="41" y="24"/>
                </a:cubicBezTo>
                <a:lnTo>
                  <a:pt x="4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4" name="Oval 137"/>
          <p:cNvSpPr>
            <a:spLocks noChangeArrowheads="1"/>
          </p:cNvSpPr>
          <p:nvPr/>
        </p:nvSpPr>
        <p:spPr bwMode="auto">
          <a:xfrm>
            <a:off x="1754188" y="3492500"/>
            <a:ext cx="66675" cy="65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5" name="Freeform 138"/>
          <p:cNvSpPr/>
          <p:nvPr/>
        </p:nvSpPr>
        <p:spPr bwMode="auto">
          <a:xfrm>
            <a:off x="2152650" y="3216275"/>
            <a:ext cx="265113" cy="388938"/>
          </a:xfrm>
          <a:custGeom>
            <a:avLst/>
            <a:gdLst>
              <a:gd name="T0" fmla="*/ 116 w 118"/>
              <a:gd name="T1" fmla="*/ 14 h 172"/>
              <a:gd name="T2" fmla="*/ 118 w 118"/>
              <a:gd name="T3" fmla="*/ 9 h 172"/>
              <a:gd name="T4" fmla="*/ 97 w 118"/>
              <a:gd name="T5" fmla="*/ 2 h 172"/>
              <a:gd name="T6" fmla="*/ 92 w 118"/>
              <a:gd name="T7" fmla="*/ 0 h 172"/>
              <a:gd name="T8" fmla="*/ 90 w 118"/>
              <a:gd name="T9" fmla="*/ 5 h 172"/>
              <a:gd name="T10" fmla="*/ 76 w 118"/>
              <a:gd name="T11" fmla="*/ 46 h 172"/>
              <a:gd name="T12" fmla="*/ 0 w 118"/>
              <a:gd name="T13" fmla="*/ 46 h 172"/>
              <a:gd name="T14" fmla="*/ 53 w 118"/>
              <a:gd name="T15" fmla="*/ 107 h 172"/>
              <a:gd name="T16" fmla="*/ 53 w 118"/>
              <a:gd name="T17" fmla="*/ 164 h 172"/>
              <a:gd name="T18" fmla="*/ 17 w 118"/>
              <a:gd name="T19" fmla="*/ 172 h 172"/>
              <a:gd name="T20" fmla="*/ 95 w 118"/>
              <a:gd name="T21" fmla="*/ 172 h 172"/>
              <a:gd name="T22" fmla="*/ 60 w 118"/>
              <a:gd name="T23" fmla="*/ 164 h 172"/>
              <a:gd name="T24" fmla="*/ 60 w 118"/>
              <a:gd name="T25" fmla="*/ 107 h 172"/>
              <a:gd name="T26" fmla="*/ 112 w 118"/>
              <a:gd name="T27" fmla="*/ 46 h 172"/>
              <a:gd name="T28" fmla="*/ 82 w 118"/>
              <a:gd name="T29" fmla="*/ 46 h 172"/>
              <a:gd name="T30" fmla="*/ 95 w 118"/>
              <a:gd name="T31" fmla="*/ 6 h 172"/>
              <a:gd name="T32" fmla="*/ 116 w 118"/>
              <a:gd name="T33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8" h="172">
                <a:moveTo>
                  <a:pt x="116" y="14"/>
                </a:moveTo>
                <a:cubicBezTo>
                  <a:pt x="118" y="9"/>
                  <a:pt x="118" y="9"/>
                  <a:pt x="118" y="9"/>
                </a:cubicBezTo>
                <a:cubicBezTo>
                  <a:pt x="97" y="2"/>
                  <a:pt x="97" y="2"/>
                  <a:pt x="97" y="2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76" y="46"/>
                  <a:pt x="76" y="46"/>
                  <a:pt x="76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64"/>
                  <a:pt x="53" y="164"/>
                  <a:pt x="53" y="164"/>
                </a:cubicBezTo>
                <a:cubicBezTo>
                  <a:pt x="36" y="164"/>
                  <a:pt x="22" y="168"/>
                  <a:pt x="17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0" y="168"/>
                  <a:pt x="76" y="164"/>
                  <a:pt x="60" y="164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95" y="6"/>
                  <a:pt x="95" y="6"/>
                  <a:pt x="95" y="6"/>
                </a:cubicBezTo>
                <a:lnTo>
                  <a:pt x="116" y="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6" name="Freeform 139"/>
          <p:cNvSpPr/>
          <p:nvPr/>
        </p:nvSpPr>
        <p:spPr bwMode="auto">
          <a:xfrm>
            <a:off x="2749550" y="3284538"/>
            <a:ext cx="333375" cy="279400"/>
          </a:xfrm>
          <a:custGeom>
            <a:avLst/>
            <a:gdLst>
              <a:gd name="T0" fmla="*/ 145 w 148"/>
              <a:gd name="T1" fmla="*/ 54 h 124"/>
              <a:gd name="T2" fmla="*/ 143 w 148"/>
              <a:gd name="T3" fmla="*/ 48 h 124"/>
              <a:gd name="T4" fmla="*/ 148 w 148"/>
              <a:gd name="T5" fmla="*/ 36 h 124"/>
              <a:gd name="T6" fmla="*/ 130 w 148"/>
              <a:gd name="T7" fmla="*/ 18 h 124"/>
              <a:gd name="T8" fmla="*/ 118 w 148"/>
              <a:gd name="T9" fmla="*/ 23 h 124"/>
              <a:gd name="T10" fmla="*/ 104 w 148"/>
              <a:gd name="T11" fmla="*/ 10 h 124"/>
              <a:gd name="T12" fmla="*/ 97 w 148"/>
              <a:gd name="T13" fmla="*/ 12 h 124"/>
              <a:gd name="T14" fmla="*/ 76 w 148"/>
              <a:gd name="T15" fmla="*/ 0 h 124"/>
              <a:gd name="T16" fmla="*/ 56 w 148"/>
              <a:gd name="T17" fmla="*/ 10 h 124"/>
              <a:gd name="T18" fmla="*/ 49 w 148"/>
              <a:gd name="T19" fmla="*/ 8 h 124"/>
              <a:gd name="T20" fmla="*/ 37 w 148"/>
              <a:gd name="T21" fmla="*/ 20 h 124"/>
              <a:gd name="T22" fmla="*/ 38 w 148"/>
              <a:gd name="T23" fmla="*/ 24 h 124"/>
              <a:gd name="T24" fmla="*/ 36 w 148"/>
              <a:gd name="T25" fmla="*/ 24 h 124"/>
              <a:gd name="T26" fmla="*/ 18 w 148"/>
              <a:gd name="T27" fmla="*/ 43 h 124"/>
              <a:gd name="T28" fmla="*/ 18 w 148"/>
              <a:gd name="T29" fmla="*/ 44 h 124"/>
              <a:gd name="T30" fmla="*/ 0 w 148"/>
              <a:gd name="T31" fmla="*/ 65 h 124"/>
              <a:gd name="T32" fmla="*/ 16 w 148"/>
              <a:gd name="T33" fmla="*/ 85 h 124"/>
              <a:gd name="T34" fmla="*/ 31 w 148"/>
              <a:gd name="T35" fmla="*/ 96 h 124"/>
              <a:gd name="T36" fmla="*/ 35 w 148"/>
              <a:gd name="T37" fmla="*/ 95 h 124"/>
              <a:gd name="T38" fmla="*/ 35 w 148"/>
              <a:gd name="T39" fmla="*/ 97 h 124"/>
              <a:gd name="T40" fmla="*/ 53 w 148"/>
              <a:gd name="T41" fmla="*/ 114 h 124"/>
              <a:gd name="T42" fmla="*/ 67 w 148"/>
              <a:gd name="T43" fmla="*/ 107 h 124"/>
              <a:gd name="T44" fmla="*/ 76 w 148"/>
              <a:gd name="T45" fmla="*/ 111 h 124"/>
              <a:gd name="T46" fmla="*/ 83 w 148"/>
              <a:gd name="T47" fmla="*/ 109 h 124"/>
              <a:gd name="T48" fmla="*/ 100 w 148"/>
              <a:gd name="T49" fmla="*/ 124 h 124"/>
              <a:gd name="T50" fmla="*/ 91 w 148"/>
              <a:gd name="T51" fmla="*/ 108 h 124"/>
              <a:gd name="T52" fmla="*/ 100 w 148"/>
              <a:gd name="T53" fmla="*/ 110 h 124"/>
              <a:gd name="T54" fmla="*/ 118 w 148"/>
              <a:gd name="T55" fmla="*/ 94 h 124"/>
              <a:gd name="T56" fmla="*/ 122 w 148"/>
              <a:gd name="T57" fmla="*/ 94 h 124"/>
              <a:gd name="T58" fmla="*/ 143 w 148"/>
              <a:gd name="T59" fmla="*/ 74 h 124"/>
              <a:gd name="T60" fmla="*/ 139 w 148"/>
              <a:gd name="T61" fmla="*/ 63 h 124"/>
              <a:gd name="T62" fmla="*/ 145 w 148"/>
              <a:gd name="T63" fmla="*/ 5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8" h="124">
                <a:moveTo>
                  <a:pt x="145" y="54"/>
                </a:moveTo>
                <a:cubicBezTo>
                  <a:pt x="145" y="52"/>
                  <a:pt x="144" y="50"/>
                  <a:pt x="143" y="48"/>
                </a:cubicBezTo>
                <a:cubicBezTo>
                  <a:pt x="146" y="45"/>
                  <a:pt x="148" y="41"/>
                  <a:pt x="148" y="36"/>
                </a:cubicBezTo>
                <a:cubicBezTo>
                  <a:pt x="148" y="26"/>
                  <a:pt x="140" y="18"/>
                  <a:pt x="130" y="18"/>
                </a:cubicBezTo>
                <a:cubicBezTo>
                  <a:pt x="125" y="18"/>
                  <a:pt x="121" y="20"/>
                  <a:pt x="118" y="23"/>
                </a:cubicBezTo>
                <a:cubicBezTo>
                  <a:pt x="117" y="16"/>
                  <a:pt x="111" y="10"/>
                  <a:pt x="104" y="10"/>
                </a:cubicBezTo>
                <a:cubicBezTo>
                  <a:pt x="102" y="10"/>
                  <a:pt x="99" y="11"/>
                  <a:pt x="97" y="12"/>
                </a:cubicBezTo>
                <a:cubicBezTo>
                  <a:pt x="93" y="5"/>
                  <a:pt x="85" y="0"/>
                  <a:pt x="76" y="0"/>
                </a:cubicBezTo>
                <a:cubicBezTo>
                  <a:pt x="68" y="0"/>
                  <a:pt x="61" y="4"/>
                  <a:pt x="56" y="10"/>
                </a:cubicBezTo>
                <a:cubicBezTo>
                  <a:pt x="54" y="9"/>
                  <a:pt x="52" y="8"/>
                  <a:pt x="49" y="8"/>
                </a:cubicBezTo>
                <a:cubicBezTo>
                  <a:pt x="42" y="8"/>
                  <a:pt x="37" y="13"/>
                  <a:pt x="37" y="20"/>
                </a:cubicBezTo>
                <a:cubicBezTo>
                  <a:pt x="37" y="21"/>
                  <a:pt x="37" y="23"/>
                  <a:pt x="38" y="24"/>
                </a:cubicBezTo>
                <a:cubicBezTo>
                  <a:pt x="37" y="24"/>
                  <a:pt x="37" y="24"/>
                  <a:pt x="36" y="24"/>
                </a:cubicBezTo>
                <a:cubicBezTo>
                  <a:pt x="26" y="24"/>
                  <a:pt x="18" y="32"/>
                  <a:pt x="18" y="43"/>
                </a:cubicBezTo>
                <a:cubicBezTo>
                  <a:pt x="18" y="43"/>
                  <a:pt x="18" y="44"/>
                  <a:pt x="18" y="44"/>
                </a:cubicBezTo>
                <a:cubicBezTo>
                  <a:pt x="8" y="45"/>
                  <a:pt x="0" y="54"/>
                  <a:pt x="0" y="65"/>
                </a:cubicBezTo>
                <a:cubicBezTo>
                  <a:pt x="0" y="75"/>
                  <a:pt x="7" y="83"/>
                  <a:pt x="16" y="85"/>
                </a:cubicBezTo>
                <a:cubicBezTo>
                  <a:pt x="18" y="91"/>
                  <a:pt x="24" y="96"/>
                  <a:pt x="31" y="96"/>
                </a:cubicBezTo>
                <a:cubicBezTo>
                  <a:pt x="33" y="96"/>
                  <a:pt x="34" y="95"/>
                  <a:pt x="35" y="95"/>
                </a:cubicBezTo>
                <a:cubicBezTo>
                  <a:pt x="35" y="96"/>
                  <a:pt x="35" y="96"/>
                  <a:pt x="35" y="97"/>
                </a:cubicBezTo>
                <a:cubicBezTo>
                  <a:pt x="35" y="106"/>
                  <a:pt x="43" y="114"/>
                  <a:pt x="53" y="114"/>
                </a:cubicBezTo>
                <a:cubicBezTo>
                  <a:pt x="59" y="114"/>
                  <a:pt x="64" y="111"/>
                  <a:pt x="67" y="107"/>
                </a:cubicBezTo>
                <a:cubicBezTo>
                  <a:pt x="70" y="109"/>
                  <a:pt x="73" y="111"/>
                  <a:pt x="76" y="111"/>
                </a:cubicBezTo>
                <a:cubicBezTo>
                  <a:pt x="79" y="111"/>
                  <a:pt x="81" y="110"/>
                  <a:pt x="83" y="109"/>
                </a:cubicBezTo>
                <a:cubicBezTo>
                  <a:pt x="84" y="113"/>
                  <a:pt x="89" y="121"/>
                  <a:pt x="100" y="124"/>
                </a:cubicBezTo>
                <a:cubicBezTo>
                  <a:pt x="100" y="124"/>
                  <a:pt x="92" y="117"/>
                  <a:pt x="91" y="108"/>
                </a:cubicBezTo>
                <a:cubicBezTo>
                  <a:pt x="93" y="109"/>
                  <a:pt x="96" y="110"/>
                  <a:pt x="100" y="110"/>
                </a:cubicBezTo>
                <a:cubicBezTo>
                  <a:pt x="109" y="110"/>
                  <a:pt x="117" y="103"/>
                  <a:pt x="118" y="94"/>
                </a:cubicBezTo>
                <a:cubicBezTo>
                  <a:pt x="119" y="94"/>
                  <a:pt x="121" y="94"/>
                  <a:pt x="122" y="94"/>
                </a:cubicBezTo>
                <a:cubicBezTo>
                  <a:pt x="134" y="94"/>
                  <a:pt x="143" y="85"/>
                  <a:pt x="143" y="74"/>
                </a:cubicBezTo>
                <a:cubicBezTo>
                  <a:pt x="143" y="70"/>
                  <a:pt x="141" y="66"/>
                  <a:pt x="139" y="63"/>
                </a:cubicBezTo>
                <a:cubicBezTo>
                  <a:pt x="142" y="61"/>
                  <a:pt x="145" y="58"/>
                  <a:pt x="145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7" name="Freeform 140"/>
          <p:cNvSpPr>
            <a:spLocks noEditPoints="1"/>
          </p:cNvSpPr>
          <p:nvPr/>
        </p:nvSpPr>
        <p:spPr bwMode="auto">
          <a:xfrm>
            <a:off x="3344863" y="3279775"/>
            <a:ext cx="352425" cy="279400"/>
          </a:xfrm>
          <a:custGeom>
            <a:avLst/>
            <a:gdLst>
              <a:gd name="T0" fmla="*/ 217 w 222"/>
              <a:gd name="T1" fmla="*/ 0 h 176"/>
              <a:gd name="T2" fmla="*/ 0 w 222"/>
              <a:gd name="T3" fmla="*/ 0 h 176"/>
              <a:gd name="T4" fmla="*/ 0 w 222"/>
              <a:gd name="T5" fmla="*/ 176 h 176"/>
              <a:gd name="T6" fmla="*/ 222 w 222"/>
              <a:gd name="T7" fmla="*/ 176 h 176"/>
              <a:gd name="T8" fmla="*/ 222 w 222"/>
              <a:gd name="T9" fmla="*/ 0 h 176"/>
              <a:gd name="T10" fmla="*/ 217 w 222"/>
              <a:gd name="T11" fmla="*/ 0 h 176"/>
              <a:gd name="T12" fmla="*/ 189 w 222"/>
              <a:gd name="T13" fmla="*/ 118 h 176"/>
              <a:gd name="T14" fmla="*/ 189 w 222"/>
              <a:gd name="T15" fmla="*/ 172 h 176"/>
              <a:gd name="T16" fmla="*/ 158 w 222"/>
              <a:gd name="T17" fmla="*/ 172 h 176"/>
              <a:gd name="T18" fmla="*/ 158 w 222"/>
              <a:gd name="T19" fmla="*/ 118 h 176"/>
              <a:gd name="T20" fmla="*/ 165 w 222"/>
              <a:gd name="T21" fmla="*/ 118 h 176"/>
              <a:gd name="T22" fmla="*/ 165 w 222"/>
              <a:gd name="T23" fmla="*/ 4 h 176"/>
              <a:gd name="T24" fmla="*/ 180 w 222"/>
              <a:gd name="T25" fmla="*/ 4 h 176"/>
              <a:gd name="T26" fmla="*/ 180 w 222"/>
              <a:gd name="T27" fmla="*/ 118 h 176"/>
              <a:gd name="T28" fmla="*/ 189 w 222"/>
              <a:gd name="T29" fmla="*/ 118 h 176"/>
              <a:gd name="T30" fmla="*/ 41 w 222"/>
              <a:gd name="T31" fmla="*/ 118 h 176"/>
              <a:gd name="T32" fmla="*/ 41 w 222"/>
              <a:gd name="T33" fmla="*/ 4 h 176"/>
              <a:gd name="T34" fmla="*/ 57 w 222"/>
              <a:gd name="T35" fmla="*/ 4 h 176"/>
              <a:gd name="T36" fmla="*/ 57 w 222"/>
              <a:gd name="T37" fmla="*/ 118 h 176"/>
              <a:gd name="T38" fmla="*/ 67 w 222"/>
              <a:gd name="T39" fmla="*/ 118 h 176"/>
              <a:gd name="T40" fmla="*/ 67 w 222"/>
              <a:gd name="T41" fmla="*/ 172 h 176"/>
              <a:gd name="T42" fmla="*/ 34 w 222"/>
              <a:gd name="T43" fmla="*/ 172 h 176"/>
              <a:gd name="T44" fmla="*/ 34 w 222"/>
              <a:gd name="T45" fmla="*/ 118 h 176"/>
              <a:gd name="T46" fmla="*/ 41 w 222"/>
              <a:gd name="T47" fmla="*/ 118 h 176"/>
              <a:gd name="T48" fmla="*/ 75 w 222"/>
              <a:gd name="T49" fmla="*/ 118 h 176"/>
              <a:gd name="T50" fmla="*/ 82 w 222"/>
              <a:gd name="T51" fmla="*/ 118 h 176"/>
              <a:gd name="T52" fmla="*/ 82 w 222"/>
              <a:gd name="T53" fmla="*/ 4 h 176"/>
              <a:gd name="T54" fmla="*/ 98 w 222"/>
              <a:gd name="T55" fmla="*/ 4 h 176"/>
              <a:gd name="T56" fmla="*/ 98 w 222"/>
              <a:gd name="T57" fmla="*/ 118 h 176"/>
              <a:gd name="T58" fmla="*/ 108 w 222"/>
              <a:gd name="T59" fmla="*/ 118 h 176"/>
              <a:gd name="T60" fmla="*/ 108 w 222"/>
              <a:gd name="T61" fmla="*/ 172 h 176"/>
              <a:gd name="T62" fmla="*/ 75 w 222"/>
              <a:gd name="T63" fmla="*/ 172 h 176"/>
              <a:gd name="T64" fmla="*/ 75 w 222"/>
              <a:gd name="T65" fmla="*/ 118 h 176"/>
              <a:gd name="T66" fmla="*/ 117 w 222"/>
              <a:gd name="T67" fmla="*/ 118 h 176"/>
              <a:gd name="T68" fmla="*/ 124 w 222"/>
              <a:gd name="T69" fmla="*/ 118 h 176"/>
              <a:gd name="T70" fmla="*/ 124 w 222"/>
              <a:gd name="T71" fmla="*/ 4 h 176"/>
              <a:gd name="T72" fmla="*/ 139 w 222"/>
              <a:gd name="T73" fmla="*/ 4 h 176"/>
              <a:gd name="T74" fmla="*/ 139 w 222"/>
              <a:gd name="T75" fmla="*/ 118 h 176"/>
              <a:gd name="T76" fmla="*/ 149 w 222"/>
              <a:gd name="T77" fmla="*/ 118 h 176"/>
              <a:gd name="T78" fmla="*/ 149 w 222"/>
              <a:gd name="T79" fmla="*/ 172 h 176"/>
              <a:gd name="T80" fmla="*/ 117 w 222"/>
              <a:gd name="T81" fmla="*/ 172 h 176"/>
              <a:gd name="T82" fmla="*/ 117 w 222"/>
              <a:gd name="T83" fmla="*/ 118 h 176"/>
              <a:gd name="T84" fmla="*/ 4 w 222"/>
              <a:gd name="T85" fmla="*/ 4 h 176"/>
              <a:gd name="T86" fmla="*/ 16 w 222"/>
              <a:gd name="T87" fmla="*/ 4 h 176"/>
              <a:gd name="T88" fmla="*/ 16 w 222"/>
              <a:gd name="T89" fmla="*/ 118 h 176"/>
              <a:gd name="T90" fmla="*/ 26 w 222"/>
              <a:gd name="T91" fmla="*/ 118 h 176"/>
              <a:gd name="T92" fmla="*/ 26 w 222"/>
              <a:gd name="T93" fmla="*/ 172 h 176"/>
              <a:gd name="T94" fmla="*/ 4 w 222"/>
              <a:gd name="T95" fmla="*/ 172 h 176"/>
              <a:gd name="T96" fmla="*/ 4 w 222"/>
              <a:gd name="T97" fmla="*/ 4 h 176"/>
              <a:gd name="T98" fmla="*/ 217 w 222"/>
              <a:gd name="T99" fmla="*/ 172 h 176"/>
              <a:gd name="T100" fmla="*/ 199 w 222"/>
              <a:gd name="T101" fmla="*/ 172 h 176"/>
              <a:gd name="T102" fmla="*/ 199 w 222"/>
              <a:gd name="T103" fmla="*/ 118 h 176"/>
              <a:gd name="T104" fmla="*/ 206 w 222"/>
              <a:gd name="T105" fmla="*/ 118 h 176"/>
              <a:gd name="T106" fmla="*/ 206 w 222"/>
              <a:gd name="T107" fmla="*/ 4 h 176"/>
              <a:gd name="T108" fmla="*/ 217 w 222"/>
              <a:gd name="T109" fmla="*/ 4 h 176"/>
              <a:gd name="T110" fmla="*/ 217 w 222"/>
              <a:gd name="T111" fmla="*/ 1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2" h="176">
                <a:moveTo>
                  <a:pt x="217" y="0"/>
                </a:moveTo>
                <a:lnTo>
                  <a:pt x="0" y="0"/>
                </a:lnTo>
                <a:lnTo>
                  <a:pt x="0" y="176"/>
                </a:lnTo>
                <a:lnTo>
                  <a:pt x="222" y="176"/>
                </a:lnTo>
                <a:lnTo>
                  <a:pt x="222" y="0"/>
                </a:lnTo>
                <a:lnTo>
                  <a:pt x="217" y="0"/>
                </a:lnTo>
                <a:close/>
                <a:moveTo>
                  <a:pt x="189" y="118"/>
                </a:moveTo>
                <a:lnTo>
                  <a:pt x="189" y="172"/>
                </a:lnTo>
                <a:lnTo>
                  <a:pt x="158" y="172"/>
                </a:lnTo>
                <a:lnTo>
                  <a:pt x="158" y="118"/>
                </a:lnTo>
                <a:lnTo>
                  <a:pt x="165" y="118"/>
                </a:lnTo>
                <a:lnTo>
                  <a:pt x="165" y="4"/>
                </a:lnTo>
                <a:lnTo>
                  <a:pt x="180" y="4"/>
                </a:lnTo>
                <a:lnTo>
                  <a:pt x="180" y="118"/>
                </a:lnTo>
                <a:lnTo>
                  <a:pt x="189" y="118"/>
                </a:lnTo>
                <a:close/>
                <a:moveTo>
                  <a:pt x="41" y="118"/>
                </a:moveTo>
                <a:lnTo>
                  <a:pt x="41" y="4"/>
                </a:lnTo>
                <a:lnTo>
                  <a:pt x="57" y="4"/>
                </a:lnTo>
                <a:lnTo>
                  <a:pt x="57" y="118"/>
                </a:lnTo>
                <a:lnTo>
                  <a:pt x="67" y="118"/>
                </a:lnTo>
                <a:lnTo>
                  <a:pt x="67" y="172"/>
                </a:lnTo>
                <a:lnTo>
                  <a:pt x="34" y="172"/>
                </a:lnTo>
                <a:lnTo>
                  <a:pt x="34" y="118"/>
                </a:lnTo>
                <a:lnTo>
                  <a:pt x="41" y="118"/>
                </a:lnTo>
                <a:close/>
                <a:moveTo>
                  <a:pt x="75" y="118"/>
                </a:moveTo>
                <a:lnTo>
                  <a:pt x="82" y="118"/>
                </a:lnTo>
                <a:lnTo>
                  <a:pt x="82" y="4"/>
                </a:lnTo>
                <a:lnTo>
                  <a:pt x="98" y="4"/>
                </a:lnTo>
                <a:lnTo>
                  <a:pt x="98" y="118"/>
                </a:lnTo>
                <a:lnTo>
                  <a:pt x="108" y="118"/>
                </a:lnTo>
                <a:lnTo>
                  <a:pt x="108" y="172"/>
                </a:lnTo>
                <a:lnTo>
                  <a:pt x="75" y="172"/>
                </a:lnTo>
                <a:lnTo>
                  <a:pt x="75" y="118"/>
                </a:lnTo>
                <a:close/>
                <a:moveTo>
                  <a:pt x="117" y="118"/>
                </a:moveTo>
                <a:lnTo>
                  <a:pt x="124" y="118"/>
                </a:lnTo>
                <a:lnTo>
                  <a:pt x="124" y="4"/>
                </a:lnTo>
                <a:lnTo>
                  <a:pt x="139" y="4"/>
                </a:lnTo>
                <a:lnTo>
                  <a:pt x="139" y="118"/>
                </a:lnTo>
                <a:lnTo>
                  <a:pt x="149" y="118"/>
                </a:lnTo>
                <a:lnTo>
                  <a:pt x="149" y="172"/>
                </a:lnTo>
                <a:lnTo>
                  <a:pt x="117" y="172"/>
                </a:lnTo>
                <a:lnTo>
                  <a:pt x="117" y="118"/>
                </a:lnTo>
                <a:close/>
                <a:moveTo>
                  <a:pt x="4" y="4"/>
                </a:moveTo>
                <a:lnTo>
                  <a:pt x="16" y="4"/>
                </a:lnTo>
                <a:lnTo>
                  <a:pt x="16" y="118"/>
                </a:lnTo>
                <a:lnTo>
                  <a:pt x="26" y="118"/>
                </a:lnTo>
                <a:lnTo>
                  <a:pt x="26" y="172"/>
                </a:lnTo>
                <a:lnTo>
                  <a:pt x="4" y="172"/>
                </a:lnTo>
                <a:lnTo>
                  <a:pt x="4" y="4"/>
                </a:lnTo>
                <a:close/>
                <a:moveTo>
                  <a:pt x="217" y="172"/>
                </a:moveTo>
                <a:lnTo>
                  <a:pt x="199" y="172"/>
                </a:lnTo>
                <a:lnTo>
                  <a:pt x="199" y="118"/>
                </a:lnTo>
                <a:lnTo>
                  <a:pt x="206" y="118"/>
                </a:lnTo>
                <a:lnTo>
                  <a:pt x="206" y="4"/>
                </a:lnTo>
                <a:lnTo>
                  <a:pt x="217" y="4"/>
                </a:lnTo>
                <a:lnTo>
                  <a:pt x="217" y="1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8" name="Freeform 141"/>
          <p:cNvSpPr/>
          <p:nvPr/>
        </p:nvSpPr>
        <p:spPr bwMode="auto">
          <a:xfrm>
            <a:off x="4090988" y="3222625"/>
            <a:ext cx="127000" cy="93663"/>
          </a:xfrm>
          <a:custGeom>
            <a:avLst/>
            <a:gdLst>
              <a:gd name="T0" fmla="*/ 51 w 56"/>
              <a:gd name="T1" fmla="*/ 0 h 41"/>
              <a:gd name="T2" fmla="*/ 4 w 56"/>
              <a:gd name="T3" fmla="*/ 0 h 41"/>
              <a:gd name="T4" fmla="*/ 0 w 56"/>
              <a:gd name="T5" fmla="*/ 5 h 41"/>
              <a:gd name="T6" fmla="*/ 0 w 56"/>
              <a:gd name="T7" fmla="*/ 36 h 41"/>
              <a:gd name="T8" fmla="*/ 4 w 56"/>
              <a:gd name="T9" fmla="*/ 41 h 41"/>
              <a:gd name="T10" fmla="*/ 51 w 56"/>
              <a:gd name="T11" fmla="*/ 41 h 41"/>
              <a:gd name="T12" fmla="*/ 56 w 56"/>
              <a:gd name="T13" fmla="*/ 36 h 41"/>
              <a:gd name="T14" fmla="*/ 56 w 56"/>
              <a:gd name="T15" fmla="*/ 5 h 41"/>
              <a:gd name="T16" fmla="*/ 51 w 56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1">
                <a:moveTo>
                  <a:pt x="51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9"/>
                  <a:pt x="2" y="41"/>
                  <a:pt x="4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4" y="41"/>
                  <a:pt x="56" y="39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09" name="Freeform 142"/>
          <p:cNvSpPr/>
          <p:nvPr/>
        </p:nvSpPr>
        <p:spPr bwMode="auto">
          <a:xfrm>
            <a:off x="4078288" y="3362325"/>
            <a:ext cx="17462" cy="7938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0" name="Freeform 143"/>
          <p:cNvSpPr/>
          <p:nvPr/>
        </p:nvSpPr>
        <p:spPr bwMode="auto">
          <a:xfrm>
            <a:off x="4105275" y="3362325"/>
            <a:ext cx="17463" cy="7938"/>
          </a:xfrm>
          <a:custGeom>
            <a:avLst/>
            <a:gdLst>
              <a:gd name="T0" fmla="*/ 6 w 8"/>
              <a:gd name="T1" fmla="*/ 0 h 3"/>
              <a:gd name="T2" fmla="*/ 1 w 8"/>
              <a:gd name="T3" fmla="*/ 0 h 3"/>
              <a:gd name="T4" fmla="*/ 0 w 8"/>
              <a:gd name="T5" fmla="*/ 1 h 3"/>
              <a:gd name="T6" fmla="*/ 1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1" name="Freeform 144"/>
          <p:cNvSpPr/>
          <p:nvPr/>
        </p:nvSpPr>
        <p:spPr bwMode="auto">
          <a:xfrm>
            <a:off x="4132263" y="3362325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2" name="Freeform 145"/>
          <p:cNvSpPr/>
          <p:nvPr/>
        </p:nvSpPr>
        <p:spPr bwMode="auto">
          <a:xfrm>
            <a:off x="4159250" y="3362325"/>
            <a:ext cx="17463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3" name="Freeform 146"/>
          <p:cNvSpPr/>
          <p:nvPr/>
        </p:nvSpPr>
        <p:spPr bwMode="auto">
          <a:xfrm>
            <a:off x="4186238" y="3362325"/>
            <a:ext cx="17462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4" name="Freeform 147"/>
          <p:cNvSpPr/>
          <p:nvPr/>
        </p:nvSpPr>
        <p:spPr bwMode="auto">
          <a:xfrm>
            <a:off x="4213225" y="3362325"/>
            <a:ext cx="17463" cy="7938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1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1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1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5" name="Freeform 148"/>
          <p:cNvSpPr/>
          <p:nvPr/>
        </p:nvSpPr>
        <p:spPr bwMode="auto">
          <a:xfrm>
            <a:off x="4090988" y="3354388"/>
            <a:ext cx="19050" cy="4762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6" name="Freeform 149"/>
          <p:cNvSpPr/>
          <p:nvPr/>
        </p:nvSpPr>
        <p:spPr bwMode="auto">
          <a:xfrm>
            <a:off x="4117975" y="3354388"/>
            <a:ext cx="19050" cy="4762"/>
          </a:xfrm>
          <a:custGeom>
            <a:avLst/>
            <a:gdLst>
              <a:gd name="T0" fmla="*/ 1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7" name="Freeform 150"/>
          <p:cNvSpPr/>
          <p:nvPr/>
        </p:nvSpPr>
        <p:spPr bwMode="auto">
          <a:xfrm>
            <a:off x="4144963" y="3354388"/>
            <a:ext cx="19050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8" name="Freeform 151"/>
          <p:cNvSpPr/>
          <p:nvPr/>
        </p:nvSpPr>
        <p:spPr bwMode="auto">
          <a:xfrm>
            <a:off x="4171950" y="3354388"/>
            <a:ext cx="19050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19" name="Freeform 152"/>
          <p:cNvSpPr/>
          <p:nvPr/>
        </p:nvSpPr>
        <p:spPr bwMode="auto">
          <a:xfrm>
            <a:off x="4198938" y="3354388"/>
            <a:ext cx="19050" cy="4762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0" name="Freeform 153"/>
          <p:cNvSpPr/>
          <p:nvPr/>
        </p:nvSpPr>
        <p:spPr bwMode="auto">
          <a:xfrm>
            <a:off x="3976688" y="3408363"/>
            <a:ext cx="125412" cy="90487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4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4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1" name="Freeform 154"/>
          <p:cNvSpPr>
            <a:spLocks noEditPoints="1"/>
          </p:cNvSpPr>
          <p:nvPr/>
        </p:nvSpPr>
        <p:spPr bwMode="auto">
          <a:xfrm>
            <a:off x="3935413" y="3394075"/>
            <a:ext cx="207962" cy="171450"/>
          </a:xfrm>
          <a:custGeom>
            <a:avLst/>
            <a:gdLst>
              <a:gd name="T0" fmla="*/ 89 w 92"/>
              <a:gd name="T1" fmla="*/ 66 h 76"/>
              <a:gd name="T2" fmla="*/ 85 w 92"/>
              <a:gd name="T3" fmla="*/ 61 h 76"/>
              <a:gd name="T4" fmla="*/ 82 w 92"/>
              <a:gd name="T5" fmla="*/ 61 h 76"/>
              <a:gd name="T6" fmla="*/ 79 w 92"/>
              <a:gd name="T7" fmla="*/ 55 h 76"/>
              <a:gd name="T8" fmla="*/ 69 w 92"/>
              <a:gd name="T9" fmla="*/ 55 h 76"/>
              <a:gd name="T10" fmla="*/ 69 w 92"/>
              <a:gd name="T11" fmla="*/ 52 h 76"/>
              <a:gd name="T12" fmla="*/ 75 w 92"/>
              <a:gd name="T13" fmla="*/ 52 h 76"/>
              <a:gd name="T14" fmla="*/ 80 w 92"/>
              <a:gd name="T15" fmla="*/ 48 h 76"/>
              <a:gd name="T16" fmla="*/ 80 w 92"/>
              <a:gd name="T17" fmla="*/ 4 h 76"/>
              <a:gd name="T18" fmla="*/ 75 w 92"/>
              <a:gd name="T19" fmla="*/ 0 h 76"/>
              <a:gd name="T20" fmla="*/ 17 w 92"/>
              <a:gd name="T21" fmla="*/ 0 h 76"/>
              <a:gd name="T22" fmla="*/ 12 w 92"/>
              <a:gd name="T23" fmla="*/ 4 h 76"/>
              <a:gd name="T24" fmla="*/ 12 w 92"/>
              <a:gd name="T25" fmla="*/ 48 h 76"/>
              <a:gd name="T26" fmla="*/ 17 w 92"/>
              <a:gd name="T27" fmla="*/ 52 h 76"/>
              <a:gd name="T28" fmla="*/ 23 w 92"/>
              <a:gd name="T29" fmla="*/ 52 h 76"/>
              <a:gd name="T30" fmla="*/ 23 w 92"/>
              <a:gd name="T31" fmla="*/ 55 h 76"/>
              <a:gd name="T32" fmla="*/ 13 w 92"/>
              <a:gd name="T33" fmla="*/ 55 h 76"/>
              <a:gd name="T34" fmla="*/ 10 w 92"/>
              <a:gd name="T35" fmla="*/ 61 h 76"/>
              <a:gd name="T36" fmla="*/ 7 w 92"/>
              <a:gd name="T37" fmla="*/ 61 h 76"/>
              <a:gd name="T38" fmla="*/ 3 w 92"/>
              <a:gd name="T39" fmla="*/ 66 h 76"/>
              <a:gd name="T40" fmla="*/ 0 w 92"/>
              <a:gd name="T41" fmla="*/ 72 h 76"/>
              <a:gd name="T42" fmla="*/ 4 w 92"/>
              <a:gd name="T43" fmla="*/ 76 h 76"/>
              <a:gd name="T44" fmla="*/ 88 w 92"/>
              <a:gd name="T45" fmla="*/ 76 h 76"/>
              <a:gd name="T46" fmla="*/ 92 w 92"/>
              <a:gd name="T47" fmla="*/ 72 h 76"/>
              <a:gd name="T48" fmla="*/ 89 w 92"/>
              <a:gd name="T49" fmla="*/ 66 h 76"/>
              <a:gd name="T50" fmla="*/ 17 w 92"/>
              <a:gd name="T51" fmla="*/ 49 h 76"/>
              <a:gd name="T52" fmla="*/ 15 w 92"/>
              <a:gd name="T53" fmla="*/ 48 h 76"/>
              <a:gd name="T54" fmla="*/ 15 w 92"/>
              <a:gd name="T55" fmla="*/ 4 h 76"/>
              <a:gd name="T56" fmla="*/ 17 w 92"/>
              <a:gd name="T57" fmla="*/ 2 h 76"/>
              <a:gd name="T58" fmla="*/ 75 w 92"/>
              <a:gd name="T59" fmla="*/ 2 h 76"/>
              <a:gd name="T60" fmla="*/ 77 w 92"/>
              <a:gd name="T61" fmla="*/ 4 h 76"/>
              <a:gd name="T62" fmla="*/ 77 w 92"/>
              <a:gd name="T63" fmla="*/ 48 h 76"/>
              <a:gd name="T64" fmla="*/ 75 w 92"/>
              <a:gd name="T65" fmla="*/ 49 h 76"/>
              <a:gd name="T66" fmla="*/ 17 w 92"/>
              <a:gd name="T67" fmla="*/ 49 h 76"/>
              <a:gd name="T68" fmla="*/ 77 w 92"/>
              <a:gd name="T69" fmla="*/ 58 h 76"/>
              <a:gd name="T70" fmla="*/ 80 w 92"/>
              <a:gd name="T71" fmla="*/ 64 h 76"/>
              <a:gd name="T72" fmla="*/ 85 w 92"/>
              <a:gd name="T73" fmla="*/ 64 h 76"/>
              <a:gd name="T74" fmla="*/ 87 w 92"/>
              <a:gd name="T75" fmla="*/ 66 h 76"/>
              <a:gd name="T76" fmla="*/ 87 w 92"/>
              <a:gd name="T77" fmla="*/ 66 h 76"/>
              <a:gd name="T78" fmla="*/ 90 w 92"/>
              <a:gd name="T79" fmla="*/ 72 h 76"/>
              <a:gd name="T80" fmla="*/ 88 w 92"/>
              <a:gd name="T81" fmla="*/ 74 h 76"/>
              <a:gd name="T82" fmla="*/ 4 w 92"/>
              <a:gd name="T83" fmla="*/ 74 h 76"/>
              <a:gd name="T84" fmla="*/ 2 w 92"/>
              <a:gd name="T85" fmla="*/ 72 h 76"/>
              <a:gd name="T86" fmla="*/ 5 w 92"/>
              <a:gd name="T87" fmla="*/ 66 h 76"/>
              <a:gd name="T88" fmla="*/ 5 w 92"/>
              <a:gd name="T89" fmla="*/ 66 h 76"/>
              <a:gd name="T90" fmla="*/ 7 w 92"/>
              <a:gd name="T91" fmla="*/ 64 h 76"/>
              <a:gd name="T92" fmla="*/ 12 w 92"/>
              <a:gd name="T93" fmla="*/ 64 h 76"/>
              <a:gd name="T94" fmla="*/ 15 w 92"/>
              <a:gd name="T95" fmla="*/ 58 h 76"/>
              <a:gd name="T96" fmla="*/ 26 w 92"/>
              <a:gd name="T97" fmla="*/ 58 h 76"/>
              <a:gd name="T98" fmla="*/ 26 w 92"/>
              <a:gd name="T99" fmla="*/ 54 h 76"/>
              <a:gd name="T100" fmla="*/ 66 w 92"/>
              <a:gd name="T101" fmla="*/ 54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2" h="76">
                <a:moveTo>
                  <a:pt x="89" y="66"/>
                </a:moveTo>
                <a:cubicBezTo>
                  <a:pt x="89" y="63"/>
                  <a:pt x="88" y="61"/>
                  <a:pt x="85" y="61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55"/>
                  <a:pt x="79" y="55"/>
                  <a:pt x="79" y="55"/>
                </a:cubicBezTo>
                <a:cubicBezTo>
                  <a:pt x="69" y="55"/>
                  <a:pt x="69" y="55"/>
                  <a:pt x="69" y="55"/>
                </a:cubicBezTo>
                <a:cubicBezTo>
                  <a:pt x="69" y="52"/>
                  <a:pt x="69" y="52"/>
                  <a:pt x="6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8" y="52"/>
                  <a:pt x="80" y="50"/>
                  <a:pt x="80" y="48"/>
                </a:cubicBezTo>
                <a:cubicBezTo>
                  <a:pt x="80" y="4"/>
                  <a:pt x="80" y="4"/>
                  <a:pt x="80" y="4"/>
                </a:cubicBezTo>
                <a:cubicBezTo>
                  <a:pt x="80" y="2"/>
                  <a:pt x="78" y="0"/>
                  <a:pt x="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50"/>
                  <a:pt x="14" y="52"/>
                  <a:pt x="1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5"/>
                  <a:pt x="23" y="55"/>
                  <a:pt x="2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1"/>
                  <a:pt x="10" y="61"/>
                  <a:pt x="10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4" y="61"/>
                  <a:pt x="3" y="63"/>
                  <a:pt x="3" y="6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5"/>
                  <a:pt x="1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1" y="76"/>
                  <a:pt x="92" y="75"/>
                  <a:pt x="92" y="72"/>
                </a:cubicBezTo>
                <a:lnTo>
                  <a:pt x="89" y="66"/>
                </a:lnTo>
                <a:close/>
                <a:moveTo>
                  <a:pt x="17" y="49"/>
                </a:moveTo>
                <a:cubicBezTo>
                  <a:pt x="15" y="49"/>
                  <a:pt x="15" y="49"/>
                  <a:pt x="15" y="48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5" y="2"/>
                  <a:pt x="17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7" y="2"/>
                  <a:pt x="77" y="3"/>
                  <a:pt x="77" y="4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9"/>
                  <a:pt x="77" y="49"/>
                  <a:pt x="75" y="49"/>
                </a:cubicBezTo>
                <a:lnTo>
                  <a:pt x="17" y="49"/>
                </a:lnTo>
                <a:close/>
                <a:moveTo>
                  <a:pt x="77" y="58"/>
                </a:moveTo>
                <a:cubicBezTo>
                  <a:pt x="78" y="59"/>
                  <a:pt x="80" y="64"/>
                  <a:pt x="80" y="64"/>
                </a:cubicBezTo>
                <a:cubicBezTo>
                  <a:pt x="85" y="64"/>
                  <a:pt x="85" y="64"/>
                  <a:pt x="85" y="64"/>
                </a:cubicBezTo>
                <a:cubicBezTo>
                  <a:pt x="86" y="64"/>
                  <a:pt x="87" y="65"/>
                  <a:pt x="87" y="66"/>
                </a:cubicBezTo>
                <a:cubicBezTo>
                  <a:pt x="87" y="66"/>
                  <a:pt x="87" y="66"/>
                  <a:pt x="87" y="66"/>
                </a:cubicBezTo>
                <a:cubicBezTo>
                  <a:pt x="87" y="66"/>
                  <a:pt x="89" y="71"/>
                  <a:pt x="90" y="72"/>
                </a:cubicBezTo>
                <a:cubicBezTo>
                  <a:pt x="90" y="73"/>
                  <a:pt x="89" y="74"/>
                  <a:pt x="8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3" y="74"/>
                  <a:pt x="2" y="73"/>
                  <a:pt x="2" y="72"/>
                </a:cubicBezTo>
                <a:cubicBezTo>
                  <a:pt x="3" y="71"/>
                  <a:pt x="5" y="66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5"/>
                  <a:pt x="6" y="64"/>
                  <a:pt x="7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4" y="59"/>
                  <a:pt x="15" y="58"/>
                </a:cubicBezTo>
                <a:cubicBezTo>
                  <a:pt x="17" y="58"/>
                  <a:pt x="26" y="58"/>
                  <a:pt x="26" y="58"/>
                </a:cubicBezTo>
                <a:cubicBezTo>
                  <a:pt x="26" y="58"/>
                  <a:pt x="26" y="54"/>
                  <a:pt x="26" y="54"/>
                </a:cubicBezTo>
                <a:cubicBezTo>
                  <a:pt x="30" y="54"/>
                  <a:pt x="62" y="54"/>
                  <a:pt x="66" y="5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2" name="Freeform 155"/>
          <p:cNvSpPr/>
          <p:nvPr/>
        </p:nvSpPr>
        <p:spPr bwMode="auto">
          <a:xfrm>
            <a:off x="3962400" y="3546475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3" name="Freeform 156"/>
          <p:cNvSpPr/>
          <p:nvPr/>
        </p:nvSpPr>
        <p:spPr bwMode="auto">
          <a:xfrm>
            <a:off x="3989388" y="3546475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4" name="Freeform 157"/>
          <p:cNvSpPr/>
          <p:nvPr/>
        </p:nvSpPr>
        <p:spPr bwMode="auto">
          <a:xfrm>
            <a:off x="4016375" y="3546475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5" name="Freeform 158"/>
          <p:cNvSpPr/>
          <p:nvPr/>
        </p:nvSpPr>
        <p:spPr bwMode="auto">
          <a:xfrm>
            <a:off x="4043363" y="3546475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6" name="Freeform 159"/>
          <p:cNvSpPr/>
          <p:nvPr/>
        </p:nvSpPr>
        <p:spPr bwMode="auto">
          <a:xfrm>
            <a:off x="4070350" y="3546475"/>
            <a:ext cx="19050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7" name="Freeform 160"/>
          <p:cNvSpPr/>
          <p:nvPr/>
        </p:nvSpPr>
        <p:spPr bwMode="auto">
          <a:xfrm>
            <a:off x="4098925" y="3546475"/>
            <a:ext cx="17463" cy="6350"/>
          </a:xfrm>
          <a:custGeom>
            <a:avLst/>
            <a:gdLst>
              <a:gd name="T0" fmla="*/ 6 w 8"/>
              <a:gd name="T1" fmla="*/ 0 h 3"/>
              <a:gd name="T2" fmla="*/ 2 w 8"/>
              <a:gd name="T3" fmla="*/ 0 h 3"/>
              <a:gd name="T4" fmla="*/ 0 w 8"/>
              <a:gd name="T5" fmla="*/ 2 h 3"/>
              <a:gd name="T6" fmla="*/ 2 w 8"/>
              <a:gd name="T7" fmla="*/ 3 h 3"/>
              <a:gd name="T8" fmla="*/ 6 w 8"/>
              <a:gd name="T9" fmla="*/ 3 h 3"/>
              <a:gd name="T10" fmla="*/ 8 w 8"/>
              <a:gd name="T11" fmla="*/ 2 h 3"/>
              <a:gd name="T12" fmla="*/ 6 w 8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3"/>
                  <a:pt x="8" y="2"/>
                </a:cubicBezTo>
                <a:cubicBezTo>
                  <a:pt x="8" y="1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8" name="Freeform 161"/>
          <p:cNvSpPr/>
          <p:nvPr/>
        </p:nvSpPr>
        <p:spPr bwMode="auto">
          <a:xfrm>
            <a:off x="3976688" y="3536950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29" name="Freeform 162"/>
          <p:cNvSpPr/>
          <p:nvPr/>
        </p:nvSpPr>
        <p:spPr bwMode="auto">
          <a:xfrm>
            <a:off x="4003675" y="3536950"/>
            <a:ext cx="17463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0" name="Freeform 163"/>
          <p:cNvSpPr/>
          <p:nvPr/>
        </p:nvSpPr>
        <p:spPr bwMode="auto">
          <a:xfrm>
            <a:off x="4030663" y="3536950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1" name="Freeform 164"/>
          <p:cNvSpPr/>
          <p:nvPr/>
        </p:nvSpPr>
        <p:spPr bwMode="auto">
          <a:xfrm>
            <a:off x="4057650" y="3536950"/>
            <a:ext cx="17463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2" name="Freeform 165"/>
          <p:cNvSpPr/>
          <p:nvPr/>
        </p:nvSpPr>
        <p:spPr bwMode="auto">
          <a:xfrm>
            <a:off x="4084638" y="3536950"/>
            <a:ext cx="17462" cy="6350"/>
          </a:xfrm>
          <a:custGeom>
            <a:avLst/>
            <a:gdLst>
              <a:gd name="T0" fmla="*/ 2 w 8"/>
              <a:gd name="T1" fmla="*/ 3 h 3"/>
              <a:gd name="T2" fmla="*/ 6 w 8"/>
              <a:gd name="T3" fmla="*/ 3 h 3"/>
              <a:gd name="T4" fmla="*/ 8 w 8"/>
              <a:gd name="T5" fmla="*/ 2 h 3"/>
              <a:gd name="T6" fmla="*/ 6 w 8"/>
              <a:gd name="T7" fmla="*/ 0 h 3"/>
              <a:gd name="T8" fmla="*/ 2 w 8"/>
              <a:gd name="T9" fmla="*/ 0 h 3"/>
              <a:gd name="T10" fmla="*/ 0 w 8"/>
              <a:gd name="T11" fmla="*/ 2 h 3"/>
              <a:gd name="T12" fmla="*/ 2 w 8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3">
                <a:moveTo>
                  <a:pt x="2" y="3"/>
                </a:moveTo>
                <a:cubicBezTo>
                  <a:pt x="6" y="3"/>
                  <a:pt x="6" y="3"/>
                  <a:pt x="6" y="3"/>
                </a:cubicBezTo>
                <a:cubicBezTo>
                  <a:pt x="7" y="3"/>
                  <a:pt x="8" y="2"/>
                  <a:pt x="8" y="2"/>
                </a:cubicBezTo>
                <a:cubicBezTo>
                  <a:pt x="8" y="1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3" name="Freeform 166"/>
          <p:cNvSpPr/>
          <p:nvPr/>
        </p:nvSpPr>
        <p:spPr bwMode="auto">
          <a:xfrm>
            <a:off x="4184650" y="3451225"/>
            <a:ext cx="125413" cy="90488"/>
          </a:xfrm>
          <a:custGeom>
            <a:avLst/>
            <a:gdLst>
              <a:gd name="T0" fmla="*/ 52 w 56"/>
              <a:gd name="T1" fmla="*/ 0 h 40"/>
              <a:gd name="T2" fmla="*/ 4 w 56"/>
              <a:gd name="T3" fmla="*/ 0 h 40"/>
              <a:gd name="T4" fmla="*/ 0 w 56"/>
              <a:gd name="T5" fmla="*/ 5 h 40"/>
              <a:gd name="T6" fmla="*/ 0 w 56"/>
              <a:gd name="T7" fmla="*/ 36 h 40"/>
              <a:gd name="T8" fmla="*/ 4 w 56"/>
              <a:gd name="T9" fmla="*/ 40 h 40"/>
              <a:gd name="T10" fmla="*/ 52 w 56"/>
              <a:gd name="T11" fmla="*/ 40 h 40"/>
              <a:gd name="T12" fmla="*/ 56 w 56"/>
              <a:gd name="T13" fmla="*/ 36 h 40"/>
              <a:gd name="T14" fmla="*/ 56 w 56"/>
              <a:gd name="T15" fmla="*/ 5 h 40"/>
              <a:gd name="T16" fmla="*/ 52 w 5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0">
                <a:moveTo>
                  <a:pt x="52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6" y="38"/>
                  <a:pt x="56" y="36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"/>
                  <a:pt x="54" y="0"/>
                  <a:pt x="5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4" name="Freeform 167"/>
          <p:cNvSpPr>
            <a:spLocks noEditPoints="1"/>
          </p:cNvSpPr>
          <p:nvPr/>
        </p:nvSpPr>
        <p:spPr bwMode="auto">
          <a:xfrm>
            <a:off x="4048125" y="3209925"/>
            <a:ext cx="303213" cy="401638"/>
          </a:xfrm>
          <a:custGeom>
            <a:avLst/>
            <a:gdLst>
              <a:gd name="T0" fmla="*/ 127 w 134"/>
              <a:gd name="T1" fmla="*/ 163 h 178"/>
              <a:gd name="T2" fmla="*/ 121 w 134"/>
              <a:gd name="T3" fmla="*/ 156 h 178"/>
              <a:gd name="T4" fmla="*/ 111 w 134"/>
              <a:gd name="T5" fmla="*/ 153 h 178"/>
              <a:gd name="T6" fmla="*/ 122 w 134"/>
              <a:gd name="T7" fmla="*/ 149 h 178"/>
              <a:gd name="T8" fmla="*/ 117 w 134"/>
              <a:gd name="T9" fmla="*/ 101 h 178"/>
              <a:gd name="T10" fmla="*/ 54 w 134"/>
              <a:gd name="T11" fmla="*/ 105 h 178"/>
              <a:gd name="T12" fmla="*/ 46 w 134"/>
              <a:gd name="T13" fmla="*/ 112 h 178"/>
              <a:gd name="T14" fmla="*/ 89 w 134"/>
              <a:gd name="T15" fmla="*/ 77 h 178"/>
              <a:gd name="T16" fmla="*/ 90 w 134"/>
              <a:gd name="T17" fmla="*/ 66 h 178"/>
              <a:gd name="T18" fmla="*/ 83 w 134"/>
              <a:gd name="T19" fmla="*/ 62 h 178"/>
              <a:gd name="T20" fmla="*/ 70 w 134"/>
              <a:gd name="T21" fmla="*/ 55 h 178"/>
              <a:gd name="T22" fmla="*/ 76 w 134"/>
              <a:gd name="T23" fmla="*/ 53 h 178"/>
              <a:gd name="T24" fmla="*/ 81 w 134"/>
              <a:gd name="T25" fmla="*/ 4 h 178"/>
              <a:gd name="T26" fmla="*/ 17 w 134"/>
              <a:gd name="T27" fmla="*/ 0 h 178"/>
              <a:gd name="T28" fmla="*/ 13 w 134"/>
              <a:gd name="T29" fmla="*/ 49 h 178"/>
              <a:gd name="T30" fmla="*/ 24 w 134"/>
              <a:gd name="T31" fmla="*/ 53 h 178"/>
              <a:gd name="T32" fmla="*/ 14 w 134"/>
              <a:gd name="T33" fmla="*/ 55 h 178"/>
              <a:gd name="T34" fmla="*/ 8 w 134"/>
              <a:gd name="T35" fmla="*/ 62 h 178"/>
              <a:gd name="T36" fmla="*/ 0 w 134"/>
              <a:gd name="T37" fmla="*/ 73 h 178"/>
              <a:gd name="T38" fmla="*/ 41 w 134"/>
              <a:gd name="T39" fmla="*/ 77 h 178"/>
              <a:gd name="T40" fmla="*/ 30 w 134"/>
              <a:gd name="T41" fmla="*/ 112 h 178"/>
              <a:gd name="T42" fmla="*/ 54 w 134"/>
              <a:gd name="T43" fmla="*/ 116 h 178"/>
              <a:gd name="T44" fmla="*/ 59 w 134"/>
              <a:gd name="T45" fmla="*/ 153 h 178"/>
              <a:gd name="T46" fmla="*/ 65 w 134"/>
              <a:gd name="T47" fmla="*/ 156 h 178"/>
              <a:gd name="T48" fmla="*/ 52 w 134"/>
              <a:gd name="T49" fmla="*/ 163 h 178"/>
              <a:gd name="T50" fmla="*/ 45 w 134"/>
              <a:gd name="T51" fmla="*/ 167 h 178"/>
              <a:gd name="T52" fmla="*/ 46 w 134"/>
              <a:gd name="T53" fmla="*/ 178 h 178"/>
              <a:gd name="T54" fmla="*/ 134 w 134"/>
              <a:gd name="T55" fmla="*/ 173 h 178"/>
              <a:gd name="T56" fmla="*/ 17 w 134"/>
              <a:gd name="T57" fmla="*/ 50 h 178"/>
              <a:gd name="T58" fmla="*/ 15 w 134"/>
              <a:gd name="T59" fmla="*/ 4 h 178"/>
              <a:gd name="T60" fmla="*/ 76 w 134"/>
              <a:gd name="T61" fmla="*/ 3 h 178"/>
              <a:gd name="T62" fmla="*/ 78 w 134"/>
              <a:gd name="T63" fmla="*/ 49 h 178"/>
              <a:gd name="T64" fmla="*/ 17 w 134"/>
              <a:gd name="T65" fmla="*/ 50 h 178"/>
              <a:gd name="T66" fmla="*/ 6 w 134"/>
              <a:gd name="T67" fmla="*/ 67 h 178"/>
              <a:gd name="T68" fmla="*/ 8 w 134"/>
              <a:gd name="T69" fmla="*/ 64 h 178"/>
              <a:gd name="T70" fmla="*/ 15 w 134"/>
              <a:gd name="T71" fmla="*/ 58 h 178"/>
              <a:gd name="T72" fmla="*/ 26 w 134"/>
              <a:gd name="T73" fmla="*/ 54 h 178"/>
              <a:gd name="T74" fmla="*/ 67 w 134"/>
              <a:gd name="T75" fmla="*/ 58 h 178"/>
              <a:gd name="T76" fmla="*/ 81 w 134"/>
              <a:gd name="T77" fmla="*/ 64 h 178"/>
              <a:gd name="T78" fmla="*/ 88 w 134"/>
              <a:gd name="T79" fmla="*/ 66 h 178"/>
              <a:gd name="T80" fmla="*/ 91 w 134"/>
              <a:gd name="T81" fmla="*/ 73 h 178"/>
              <a:gd name="T82" fmla="*/ 5 w 134"/>
              <a:gd name="T83" fmla="*/ 74 h 178"/>
              <a:gd name="T84" fmla="*/ 59 w 134"/>
              <a:gd name="T85" fmla="*/ 151 h 178"/>
              <a:gd name="T86" fmla="*/ 57 w 134"/>
              <a:gd name="T87" fmla="*/ 105 h 178"/>
              <a:gd name="T88" fmla="*/ 117 w 134"/>
              <a:gd name="T89" fmla="*/ 104 h 178"/>
              <a:gd name="T90" fmla="*/ 119 w 134"/>
              <a:gd name="T91" fmla="*/ 149 h 178"/>
              <a:gd name="T92" fmla="*/ 59 w 134"/>
              <a:gd name="T93" fmla="*/ 151 h 178"/>
              <a:gd name="T94" fmla="*/ 46 w 134"/>
              <a:gd name="T95" fmla="*/ 175 h 178"/>
              <a:gd name="T96" fmla="*/ 47 w 134"/>
              <a:gd name="T97" fmla="*/ 167 h 178"/>
              <a:gd name="T98" fmla="*/ 49 w 134"/>
              <a:gd name="T99" fmla="*/ 165 h 178"/>
              <a:gd name="T100" fmla="*/ 57 w 134"/>
              <a:gd name="T101" fmla="*/ 159 h 178"/>
              <a:gd name="T102" fmla="*/ 68 w 134"/>
              <a:gd name="T103" fmla="*/ 155 h 178"/>
              <a:gd name="T104" fmla="*/ 108 w 134"/>
              <a:gd name="T105" fmla="*/ 159 h 178"/>
              <a:gd name="T106" fmla="*/ 122 w 134"/>
              <a:gd name="T107" fmla="*/ 165 h 178"/>
              <a:gd name="T108" fmla="*/ 129 w 134"/>
              <a:gd name="T109" fmla="*/ 167 h 178"/>
              <a:gd name="T110" fmla="*/ 132 w 134"/>
              <a:gd name="T111" fmla="*/ 17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4" h="178">
                <a:moveTo>
                  <a:pt x="131" y="167"/>
                </a:moveTo>
                <a:cubicBezTo>
                  <a:pt x="131" y="165"/>
                  <a:pt x="130" y="163"/>
                  <a:pt x="127" y="163"/>
                </a:cubicBezTo>
                <a:cubicBezTo>
                  <a:pt x="124" y="163"/>
                  <a:pt x="124" y="163"/>
                  <a:pt x="124" y="163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7" y="153"/>
                  <a:pt x="117" y="153"/>
                  <a:pt x="117" y="153"/>
                </a:cubicBezTo>
                <a:cubicBezTo>
                  <a:pt x="120" y="153"/>
                  <a:pt x="122" y="152"/>
                  <a:pt x="122" y="149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22" y="103"/>
                  <a:pt x="120" y="101"/>
                  <a:pt x="117" y="10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6" y="101"/>
                  <a:pt x="54" y="103"/>
                  <a:pt x="54" y="105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77"/>
                  <a:pt x="46" y="77"/>
                  <a:pt x="4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7"/>
                  <a:pt x="93" y="75"/>
                  <a:pt x="93" y="73"/>
                </a:cubicBezTo>
                <a:cubicBezTo>
                  <a:pt x="90" y="66"/>
                  <a:pt x="90" y="66"/>
                  <a:pt x="90" y="66"/>
                </a:cubicBezTo>
                <a:cubicBezTo>
                  <a:pt x="90" y="64"/>
                  <a:pt x="88" y="62"/>
                  <a:pt x="86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0" y="55"/>
                  <a:pt x="80" y="55"/>
                  <a:pt x="80" y="55"/>
                </a:cubicBezTo>
                <a:cubicBezTo>
                  <a:pt x="70" y="55"/>
                  <a:pt x="70" y="55"/>
                  <a:pt x="70" y="55"/>
                </a:cubicBezTo>
                <a:cubicBezTo>
                  <a:pt x="70" y="53"/>
                  <a:pt x="70" y="53"/>
                  <a:pt x="70" y="53"/>
                </a:cubicBezTo>
                <a:cubicBezTo>
                  <a:pt x="76" y="53"/>
                  <a:pt x="76" y="53"/>
                  <a:pt x="76" y="53"/>
                </a:cubicBezTo>
                <a:cubicBezTo>
                  <a:pt x="79" y="53"/>
                  <a:pt x="81" y="51"/>
                  <a:pt x="81" y="49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3" y="2"/>
                  <a:pt x="13" y="4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1"/>
                  <a:pt x="15" y="53"/>
                  <a:pt x="17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5" y="62"/>
                  <a:pt x="3" y="64"/>
                  <a:pt x="3" y="66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5"/>
                  <a:pt x="2" y="77"/>
                  <a:pt x="5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16"/>
                  <a:pt x="30" y="116"/>
                  <a:pt x="30" y="116"/>
                </a:cubicBezTo>
                <a:cubicBezTo>
                  <a:pt x="54" y="116"/>
                  <a:pt x="54" y="116"/>
                  <a:pt x="54" y="116"/>
                </a:cubicBezTo>
                <a:cubicBezTo>
                  <a:pt x="54" y="149"/>
                  <a:pt x="54" y="149"/>
                  <a:pt x="54" y="149"/>
                </a:cubicBezTo>
                <a:cubicBezTo>
                  <a:pt x="54" y="152"/>
                  <a:pt x="56" y="153"/>
                  <a:pt x="59" y="153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55" y="156"/>
                  <a:pt x="55" y="156"/>
                  <a:pt x="55" y="156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6" y="163"/>
                  <a:pt x="45" y="165"/>
                  <a:pt x="45" y="167"/>
                </a:cubicBezTo>
                <a:cubicBezTo>
                  <a:pt x="42" y="173"/>
                  <a:pt x="42" y="173"/>
                  <a:pt x="42" y="173"/>
                </a:cubicBezTo>
                <a:cubicBezTo>
                  <a:pt x="42" y="176"/>
                  <a:pt x="43" y="178"/>
                  <a:pt x="46" y="178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3" y="178"/>
                  <a:pt x="134" y="176"/>
                  <a:pt x="134" y="173"/>
                </a:cubicBezTo>
                <a:lnTo>
                  <a:pt x="131" y="167"/>
                </a:lnTo>
                <a:close/>
                <a:moveTo>
                  <a:pt x="17" y="50"/>
                </a:moveTo>
                <a:cubicBezTo>
                  <a:pt x="16" y="50"/>
                  <a:pt x="15" y="49"/>
                  <a:pt x="15" y="49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6" y="3"/>
                  <a:pt x="17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3"/>
                  <a:pt x="78" y="4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lnTo>
                  <a:pt x="17" y="50"/>
                </a:lnTo>
                <a:close/>
                <a:moveTo>
                  <a:pt x="3" y="73"/>
                </a:moveTo>
                <a:cubicBezTo>
                  <a:pt x="3" y="72"/>
                  <a:pt x="6" y="67"/>
                  <a:pt x="6" y="67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5"/>
                  <a:pt x="7" y="64"/>
                  <a:pt x="8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5" y="60"/>
                  <a:pt x="15" y="58"/>
                </a:cubicBezTo>
                <a:cubicBezTo>
                  <a:pt x="18" y="58"/>
                  <a:pt x="26" y="58"/>
                  <a:pt x="26" y="58"/>
                </a:cubicBezTo>
                <a:cubicBezTo>
                  <a:pt x="26" y="58"/>
                  <a:pt x="26" y="55"/>
                  <a:pt x="26" y="54"/>
                </a:cubicBezTo>
                <a:cubicBezTo>
                  <a:pt x="31" y="54"/>
                  <a:pt x="63" y="54"/>
                  <a:pt x="67" y="54"/>
                </a:cubicBezTo>
                <a:cubicBezTo>
                  <a:pt x="67" y="55"/>
                  <a:pt x="67" y="58"/>
                  <a:pt x="67" y="58"/>
                </a:cubicBezTo>
                <a:cubicBezTo>
                  <a:pt x="67" y="58"/>
                  <a:pt x="76" y="58"/>
                  <a:pt x="78" y="58"/>
                </a:cubicBezTo>
                <a:cubicBezTo>
                  <a:pt x="79" y="60"/>
                  <a:pt x="81" y="64"/>
                  <a:pt x="8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8" y="65"/>
                  <a:pt x="88" y="66"/>
                </a:cubicBezTo>
                <a:cubicBezTo>
                  <a:pt x="88" y="67"/>
                  <a:pt x="88" y="67"/>
                  <a:pt x="88" y="67"/>
                </a:cubicBezTo>
                <a:cubicBezTo>
                  <a:pt x="88" y="67"/>
                  <a:pt x="90" y="72"/>
                  <a:pt x="91" y="73"/>
                </a:cubicBezTo>
                <a:cubicBezTo>
                  <a:pt x="90" y="74"/>
                  <a:pt x="90" y="74"/>
                  <a:pt x="89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4" y="74"/>
                  <a:pt x="3" y="74"/>
                  <a:pt x="3" y="73"/>
                </a:cubicBezTo>
                <a:close/>
                <a:moveTo>
                  <a:pt x="59" y="151"/>
                </a:moveTo>
                <a:cubicBezTo>
                  <a:pt x="57" y="151"/>
                  <a:pt x="57" y="150"/>
                  <a:pt x="57" y="149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4"/>
                  <a:pt x="57" y="104"/>
                  <a:pt x="59" y="104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9" y="104"/>
                  <a:pt x="119" y="104"/>
                  <a:pt x="119" y="105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19" y="150"/>
                  <a:pt x="119" y="151"/>
                  <a:pt x="117" y="151"/>
                </a:cubicBezTo>
                <a:lnTo>
                  <a:pt x="59" y="151"/>
                </a:lnTo>
                <a:close/>
                <a:moveTo>
                  <a:pt x="130" y="175"/>
                </a:moveTo>
                <a:cubicBezTo>
                  <a:pt x="46" y="175"/>
                  <a:pt x="46" y="175"/>
                  <a:pt x="46" y="175"/>
                </a:cubicBezTo>
                <a:cubicBezTo>
                  <a:pt x="45" y="175"/>
                  <a:pt x="44" y="175"/>
                  <a:pt x="44" y="174"/>
                </a:cubicBezTo>
                <a:cubicBezTo>
                  <a:pt x="45" y="173"/>
                  <a:pt x="47" y="167"/>
                  <a:pt x="47" y="167"/>
                </a:cubicBezTo>
                <a:cubicBezTo>
                  <a:pt x="47" y="167"/>
                  <a:pt x="47" y="167"/>
                  <a:pt x="47" y="167"/>
                </a:cubicBezTo>
                <a:cubicBezTo>
                  <a:pt x="47" y="166"/>
                  <a:pt x="48" y="165"/>
                  <a:pt x="49" y="165"/>
                </a:cubicBezTo>
                <a:cubicBezTo>
                  <a:pt x="54" y="165"/>
                  <a:pt x="54" y="165"/>
                  <a:pt x="54" y="165"/>
                </a:cubicBezTo>
                <a:cubicBezTo>
                  <a:pt x="54" y="165"/>
                  <a:pt x="56" y="161"/>
                  <a:pt x="57" y="159"/>
                </a:cubicBezTo>
                <a:cubicBezTo>
                  <a:pt x="59" y="159"/>
                  <a:pt x="68" y="159"/>
                  <a:pt x="68" y="159"/>
                </a:cubicBezTo>
                <a:cubicBezTo>
                  <a:pt x="68" y="159"/>
                  <a:pt x="68" y="155"/>
                  <a:pt x="68" y="155"/>
                </a:cubicBezTo>
                <a:cubicBezTo>
                  <a:pt x="72" y="155"/>
                  <a:pt x="104" y="155"/>
                  <a:pt x="108" y="155"/>
                </a:cubicBezTo>
                <a:cubicBezTo>
                  <a:pt x="108" y="155"/>
                  <a:pt x="108" y="159"/>
                  <a:pt x="108" y="159"/>
                </a:cubicBezTo>
                <a:cubicBezTo>
                  <a:pt x="108" y="159"/>
                  <a:pt x="117" y="159"/>
                  <a:pt x="119" y="159"/>
                </a:cubicBezTo>
                <a:cubicBezTo>
                  <a:pt x="120" y="161"/>
                  <a:pt x="122" y="165"/>
                  <a:pt x="122" y="165"/>
                </a:cubicBezTo>
                <a:cubicBezTo>
                  <a:pt x="127" y="165"/>
                  <a:pt x="127" y="165"/>
                  <a:pt x="127" y="165"/>
                </a:cubicBezTo>
                <a:cubicBezTo>
                  <a:pt x="128" y="165"/>
                  <a:pt x="129" y="166"/>
                  <a:pt x="129" y="167"/>
                </a:cubicBezTo>
                <a:cubicBezTo>
                  <a:pt x="129" y="167"/>
                  <a:pt x="129" y="167"/>
                  <a:pt x="129" y="167"/>
                </a:cubicBezTo>
                <a:cubicBezTo>
                  <a:pt x="129" y="167"/>
                  <a:pt x="131" y="173"/>
                  <a:pt x="132" y="174"/>
                </a:cubicBezTo>
                <a:cubicBezTo>
                  <a:pt x="132" y="175"/>
                  <a:pt x="131" y="175"/>
                  <a:pt x="130" y="1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5" name="Freeform 168"/>
          <p:cNvSpPr/>
          <p:nvPr/>
        </p:nvSpPr>
        <p:spPr bwMode="auto">
          <a:xfrm>
            <a:off x="4170363" y="3590925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6" name="Freeform 169"/>
          <p:cNvSpPr/>
          <p:nvPr/>
        </p:nvSpPr>
        <p:spPr bwMode="auto">
          <a:xfrm>
            <a:off x="4197350" y="3590925"/>
            <a:ext cx="17463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7" name="Freeform 170"/>
          <p:cNvSpPr/>
          <p:nvPr/>
        </p:nvSpPr>
        <p:spPr bwMode="auto">
          <a:xfrm>
            <a:off x="4224338" y="3590925"/>
            <a:ext cx="17462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8" name="Freeform 171"/>
          <p:cNvSpPr/>
          <p:nvPr/>
        </p:nvSpPr>
        <p:spPr bwMode="auto">
          <a:xfrm>
            <a:off x="4251325" y="3590925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39" name="Freeform 172"/>
          <p:cNvSpPr/>
          <p:nvPr/>
        </p:nvSpPr>
        <p:spPr bwMode="auto">
          <a:xfrm>
            <a:off x="4278313" y="3590925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0" name="Freeform 173"/>
          <p:cNvSpPr/>
          <p:nvPr/>
        </p:nvSpPr>
        <p:spPr bwMode="auto">
          <a:xfrm>
            <a:off x="4305300" y="3590925"/>
            <a:ext cx="19050" cy="4763"/>
          </a:xfrm>
          <a:custGeom>
            <a:avLst/>
            <a:gdLst>
              <a:gd name="T0" fmla="*/ 6 w 8"/>
              <a:gd name="T1" fmla="*/ 0 h 2"/>
              <a:gd name="T2" fmla="*/ 2 w 8"/>
              <a:gd name="T3" fmla="*/ 0 h 2"/>
              <a:gd name="T4" fmla="*/ 0 w 8"/>
              <a:gd name="T5" fmla="*/ 1 h 2"/>
              <a:gd name="T6" fmla="*/ 2 w 8"/>
              <a:gd name="T7" fmla="*/ 2 h 2"/>
              <a:gd name="T8" fmla="*/ 6 w 8"/>
              <a:gd name="T9" fmla="*/ 2 h 2"/>
              <a:gd name="T10" fmla="*/ 8 w 8"/>
              <a:gd name="T11" fmla="*/ 1 h 2"/>
              <a:gd name="T12" fmla="*/ 6 w 8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1" name="Freeform 174"/>
          <p:cNvSpPr/>
          <p:nvPr/>
        </p:nvSpPr>
        <p:spPr bwMode="auto">
          <a:xfrm>
            <a:off x="4184650" y="3581400"/>
            <a:ext cx="17463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2" name="Freeform 175"/>
          <p:cNvSpPr/>
          <p:nvPr/>
        </p:nvSpPr>
        <p:spPr bwMode="auto">
          <a:xfrm>
            <a:off x="4211638" y="3581400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3" name="Freeform 176"/>
          <p:cNvSpPr/>
          <p:nvPr/>
        </p:nvSpPr>
        <p:spPr bwMode="auto">
          <a:xfrm>
            <a:off x="4238625" y="3581400"/>
            <a:ext cx="17463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4" name="Freeform 177"/>
          <p:cNvSpPr/>
          <p:nvPr/>
        </p:nvSpPr>
        <p:spPr bwMode="auto">
          <a:xfrm>
            <a:off x="4265613" y="3581400"/>
            <a:ext cx="17462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5" name="Freeform 178"/>
          <p:cNvSpPr/>
          <p:nvPr/>
        </p:nvSpPr>
        <p:spPr bwMode="auto">
          <a:xfrm>
            <a:off x="4292600" y="3581400"/>
            <a:ext cx="17463" cy="4763"/>
          </a:xfrm>
          <a:custGeom>
            <a:avLst/>
            <a:gdLst>
              <a:gd name="T0" fmla="*/ 2 w 8"/>
              <a:gd name="T1" fmla="*/ 2 h 2"/>
              <a:gd name="T2" fmla="*/ 6 w 8"/>
              <a:gd name="T3" fmla="*/ 2 h 2"/>
              <a:gd name="T4" fmla="*/ 8 w 8"/>
              <a:gd name="T5" fmla="*/ 1 h 2"/>
              <a:gd name="T6" fmla="*/ 6 w 8"/>
              <a:gd name="T7" fmla="*/ 0 h 2"/>
              <a:gd name="T8" fmla="*/ 2 w 8"/>
              <a:gd name="T9" fmla="*/ 0 h 2"/>
              <a:gd name="T10" fmla="*/ 0 w 8"/>
              <a:gd name="T11" fmla="*/ 1 h 2"/>
              <a:gd name="T12" fmla="*/ 2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2" y="2"/>
                </a:moveTo>
                <a:cubicBezTo>
                  <a:pt x="6" y="2"/>
                  <a:pt x="6" y="2"/>
                  <a:pt x="6" y="2"/>
                </a:cubicBezTo>
                <a:cubicBezTo>
                  <a:pt x="7" y="2"/>
                  <a:pt x="8" y="2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6" name="Freeform 179"/>
          <p:cNvSpPr>
            <a:spLocks noEditPoints="1"/>
          </p:cNvSpPr>
          <p:nvPr/>
        </p:nvSpPr>
        <p:spPr bwMode="auto">
          <a:xfrm>
            <a:off x="4624388" y="3259138"/>
            <a:ext cx="319087" cy="314325"/>
          </a:xfrm>
          <a:custGeom>
            <a:avLst/>
            <a:gdLst>
              <a:gd name="T0" fmla="*/ 90 w 142"/>
              <a:gd name="T1" fmla="*/ 9 h 139"/>
              <a:gd name="T2" fmla="*/ 142 w 142"/>
              <a:gd name="T3" fmla="*/ 38 h 139"/>
              <a:gd name="T4" fmla="*/ 140 w 142"/>
              <a:gd name="T5" fmla="*/ 21 h 139"/>
              <a:gd name="T6" fmla="*/ 76 w 142"/>
              <a:gd name="T7" fmla="*/ 6 h 139"/>
              <a:gd name="T8" fmla="*/ 67 w 142"/>
              <a:gd name="T9" fmla="*/ 5 h 139"/>
              <a:gd name="T10" fmla="*/ 0 w 142"/>
              <a:gd name="T11" fmla="*/ 72 h 139"/>
              <a:gd name="T12" fmla="*/ 67 w 142"/>
              <a:gd name="T13" fmla="*/ 139 h 139"/>
              <a:gd name="T14" fmla="*/ 134 w 142"/>
              <a:gd name="T15" fmla="*/ 72 h 139"/>
              <a:gd name="T16" fmla="*/ 90 w 142"/>
              <a:gd name="T17" fmla="*/ 9 h 139"/>
              <a:gd name="T18" fmla="*/ 43 w 142"/>
              <a:gd name="T19" fmla="*/ 114 h 139"/>
              <a:gd name="T20" fmla="*/ 25 w 142"/>
              <a:gd name="T21" fmla="*/ 96 h 139"/>
              <a:gd name="T22" fmla="*/ 43 w 142"/>
              <a:gd name="T23" fmla="*/ 78 h 139"/>
              <a:gd name="T24" fmla="*/ 61 w 142"/>
              <a:gd name="T25" fmla="*/ 96 h 139"/>
              <a:gd name="T26" fmla="*/ 43 w 142"/>
              <a:gd name="T27" fmla="*/ 114 h 139"/>
              <a:gd name="T28" fmla="*/ 43 w 142"/>
              <a:gd name="T29" fmla="*/ 66 h 139"/>
              <a:gd name="T30" fmla="*/ 25 w 142"/>
              <a:gd name="T31" fmla="*/ 48 h 139"/>
              <a:gd name="T32" fmla="*/ 43 w 142"/>
              <a:gd name="T33" fmla="*/ 29 h 139"/>
              <a:gd name="T34" fmla="*/ 61 w 142"/>
              <a:gd name="T35" fmla="*/ 48 h 139"/>
              <a:gd name="T36" fmla="*/ 43 w 142"/>
              <a:gd name="T37" fmla="*/ 66 h 139"/>
              <a:gd name="T38" fmla="*/ 91 w 142"/>
              <a:gd name="T39" fmla="*/ 114 h 139"/>
              <a:gd name="T40" fmla="*/ 73 w 142"/>
              <a:gd name="T41" fmla="*/ 96 h 139"/>
              <a:gd name="T42" fmla="*/ 91 w 142"/>
              <a:gd name="T43" fmla="*/ 78 h 139"/>
              <a:gd name="T44" fmla="*/ 109 w 142"/>
              <a:gd name="T45" fmla="*/ 96 h 139"/>
              <a:gd name="T46" fmla="*/ 91 w 142"/>
              <a:gd name="T47" fmla="*/ 114 h 139"/>
              <a:gd name="T48" fmla="*/ 91 w 142"/>
              <a:gd name="T49" fmla="*/ 66 h 139"/>
              <a:gd name="T50" fmla="*/ 73 w 142"/>
              <a:gd name="T51" fmla="*/ 48 h 139"/>
              <a:gd name="T52" fmla="*/ 91 w 142"/>
              <a:gd name="T53" fmla="*/ 29 h 139"/>
              <a:gd name="T54" fmla="*/ 109 w 142"/>
              <a:gd name="T55" fmla="*/ 48 h 139"/>
              <a:gd name="T56" fmla="*/ 91 w 142"/>
              <a:gd name="T57" fmla="*/ 6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39">
                <a:moveTo>
                  <a:pt x="90" y="9"/>
                </a:moveTo>
                <a:cubicBezTo>
                  <a:pt x="132" y="12"/>
                  <a:pt x="142" y="38"/>
                  <a:pt x="142" y="38"/>
                </a:cubicBezTo>
                <a:cubicBezTo>
                  <a:pt x="140" y="21"/>
                  <a:pt x="140" y="21"/>
                  <a:pt x="140" y="21"/>
                </a:cubicBezTo>
                <a:cubicBezTo>
                  <a:pt x="125" y="0"/>
                  <a:pt x="96" y="1"/>
                  <a:pt x="76" y="6"/>
                </a:cubicBezTo>
                <a:cubicBezTo>
                  <a:pt x="73" y="5"/>
                  <a:pt x="70" y="5"/>
                  <a:pt x="67" y="5"/>
                </a:cubicBezTo>
                <a:cubicBezTo>
                  <a:pt x="30" y="5"/>
                  <a:pt x="0" y="35"/>
                  <a:pt x="0" y="72"/>
                </a:cubicBezTo>
                <a:cubicBezTo>
                  <a:pt x="0" y="109"/>
                  <a:pt x="30" y="139"/>
                  <a:pt x="67" y="139"/>
                </a:cubicBezTo>
                <a:cubicBezTo>
                  <a:pt x="104" y="139"/>
                  <a:pt x="134" y="109"/>
                  <a:pt x="134" y="72"/>
                </a:cubicBezTo>
                <a:cubicBezTo>
                  <a:pt x="134" y="43"/>
                  <a:pt x="116" y="18"/>
                  <a:pt x="90" y="9"/>
                </a:cubicBezTo>
                <a:close/>
                <a:moveTo>
                  <a:pt x="43" y="114"/>
                </a:moveTo>
                <a:cubicBezTo>
                  <a:pt x="33" y="114"/>
                  <a:pt x="25" y="106"/>
                  <a:pt x="25" y="96"/>
                </a:cubicBezTo>
                <a:cubicBezTo>
                  <a:pt x="25" y="86"/>
                  <a:pt x="33" y="78"/>
                  <a:pt x="43" y="78"/>
                </a:cubicBezTo>
                <a:cubicBezTo>
                  <a:pt x="53" y="78"/>
                  <a:pt x="61" y="86"/>
                  <a:pt x="61" y="96"/>
                </a:cubicBezTo>
                <a:cubicBezTo>
                  <a:pt x="61" y="106"/>
                  <a:pt x="53" y="114"/>
                  <a:pt x="43" y="114"/>
                </a:cubicBezTo>
                <a:close/>
                <a:moveTo>
                  <a:pt x="43" y="66"/>
                </a:moveTo>
                <a:cubicBezTo>
                  <a:pt x="33" y="66"/>
                  <a:pt x="25" y="58"/>
                  <a:pt x="25" y="48"/>
                </a:cubicBezTo>
                <a:cubicBezTo>
                  <a:pt x="25" y="38"/>
                  <a:pt x="33" y="29"/>
                  <a:pt x="43" y="29"/>
                </a:cubicBezTo>
                <a:cubicBezTo>
                  <a:pt x="53" y="29"/>
                  <a:pt x="61" y="38"/>
                  <a:pt x="61" y="48"/>
                </a:cubicBezTo>
                <a:cubicBezTo>
                  <a:pt x="61" y="58"/>
                  <a:pt x="53" y="66"/>
                  <a:pt x="43" y="66"/>
                </a:cubicBezTo>
                <a:close/>
                <a:moveTo>
                  <a:pt x="91" y="114"/>
                </a:moveTo>
                <a:cubicBezTo>
                  <a:pt x="81" y="114"/>
                  <a:pt x="73" y="106"/>
                  <a:pt x="73" y="96"/>
                </a:cubicBezTo>
                <a:cubicBezTo>
                  <a:pt x="73" y="86"/>
                  <a:pt x="81" y="78"/>
                  <a:pt x="91" y="78"/>
                </a:cubicBezTo>
                <a:cubicBezTo>
                  <a:pt x="101" y="78"/>
                  <a:pt x="109" y="86"/>
                  <a:pt x="109" y="96"/>
                </a:cubicBezTo>
                <a:cubicBezTo>
                  <a:pt x="109" y="106"/>
                  <a:pt x="101" y="114"/>
                  <a:pt x="91" y="114"/>
                </a:cubicBezTo>
                <a:close/>
                <a:moveTo>
                  <a:pt x="91" y="66"/>
                </a:moveTo>
                <a:cubicBezTo>
                  <a:pt x="81" y="66"/>
                  <a:pt x="73" y="58"/>
                  <a:pt x="73" y="48"/>
                </a:cubicBezTo>
                <a:cubicBezTo>
                  <a:pt x="73" y="38"/>
                  <a:pt x="81" y="29"/>
                  <a:pt x="91" y="29"/>
                </a:cubicBezTo>
                <a:cubicBezTo>
                  <a:pt x="101" y="29"/>
                  <a:pt x="109" y="38"/>
                  <a:pt x="109" y="48"/>
                </a:cubicBezTo>
                <a:cubicBezTo>
                  <a:pt x="109" y="58"/>
                  <a:pt x="101" y="66"/>
                  <a:pt x="91" y="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7" name="Freeform 180"/>
          <p:cNvSpPr/>
          <p:nvPr/>
        </p:nvSpPr>
        <p:spPr bwMode="auto">
          <a:xfrm>
            <a:off x="5429250" y="3394075"/>
            <a:ext cx="20638" cy="15875"/>
          </a:xfrm>
          <a:custGeom>
            <a:avLst/>
            <a:gdLst>
              <a:gd name="T0" fmla="*/ 5 w 9"/>
              <a:gd name="T1" fmla="*/ 0 h 7"/>
              <a:gd name="T2" fmla="*/ 3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3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1" y="6"/>
                  <a:pt x="2" y="7"/>
                  <a:pt x="3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3"/>
                  <a:pt x="9" y="2"/>
                  <a:pt x="8" y="1"/>
                </a:cubicBezTo>
                <a:cubicBezTo>
                  <a:pt x="7" y="1"/>
                  <a:pt x="6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8" name="Freeform 181"/>
          <p:cNvSpPr/>
          <p:nvPr/>
        </p:nvSpPr>
        <p:spPr bwMode="auto">
          <a:xfrm>
            <a:off x="5500688" y="3394075"/>
            <a:ext cx="20637" cy="47625"/>
          </a:xfrm>
          <a:custGeom>
            <a:avLst/>
            <a:gdLst>
              <a:gd name="T0" fmla="*/ 3 w 9"/>
              <a:gd name="T1" fmla="*/ 0 h 21"/>
              <a:gd name="T2" fmla="*/ 1 w 9"/>
              <a:gd name="T3" fmla="*/ 1 h 21"/>
              <a:gd name="T4" fmla="*/ 0 w 9"/>
              <a:gd name="T5" fmla="*/ 4 h 21"/>
              <a:gd name="T6" fmla="*/ 0 w 9"/>
              <a:gd name="T7" fmla="*/ 17 h 21"/>
              <a:gd name="T8" fmla="*/ 1 w 9"/>
              <a:gd name="T9" fmla="*/ 20 h 21"/>
              <a:gd name="T10" fmla="*/ 3 w 9"/>
              <a:gd name="T11" fmla="*/ 21 h 21"/>
              <a:gd name="T12" fmla="*/ 8 w 9"/>
              <a:gd name="T13" fmla="*/ 18 h 21"/>
              <a:gd name="T14" fmla="*/ 9 w 9"/>
              <a:gd name="T15" fmla="*/ 11 h 21"/>
              <a:gd name="T16" fmla="*/ 8 w 9"/>
              <a:gd name="T17" fmla="*/ 4 h 21"/>
              <a:gd name="T18" fmla="*/ 3 w 9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" h="21">
                <a:moveTo>
                  <a:pt x="3" y="0"/>
                </a:move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3"/>
                  <a:pt x="0" y="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9"/>
                  <a:pt x="1" y="20"/>
                </a:cubicBezTo>
                <a:cubicBezTo>
                  <a:pt x="1" y="21"/>
                  <a:pt x="2" y="21"/>
                  <a:pt x="3" y="21"/>
                </a:cubicBezTo>
                <a:cubicBezTo>
                  <a:pt x="5" y="21"/>
                  <a:pt x="7" y="20"/>
                  <a:pt x="8" y="18"/>
                </a:cubicBezTo>
                <a:cubicBezTo>
                  <a:pt x="9" y="16"/>
                  <a:pt x="9" y="13"/>
                  <a:pt x="9" y="11"/>
                </a:cubicBezTo>
                <a:cubicBezTo>
                  <a:pt x="9" y="8"/>
                  <a:pt x="9" y="6"/>
                  <a:pt x="8" y="4"/>
                </a:cubicBezTo>
                <a:cubicBezTo>
                  <a:pt x="7" y="1"/>
                  <a:pt x="5" y="0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49" name="Freeform 182"/>
          <p:cNvSpPr/>
          <p:nvPr/>
        </p:nvSpPr>
        <p:spPr bwMode="auto">
          <a:xfrm>
            <a:off x="5359400" y="3394075"/>
            <a:ext cx="19050" cy="15875"/>
          </a:xfrm>
          <a:custGeom>
            <a:avLst/>
            <a:gdLst>
              <a:gd name="T0" fmla="*/ 5 w 9"/>
              <a:gd name="T1" fmla="*/ 0 h 7"/>
              <a:gd name="T2" fmla="*/ 4 w 9"/>
              <a:gd name="T3" fmla="*/ 0 h 7"/>
              <a:gd name="T4" fmla="*/ 1 w 9"/>
              <a:gd name="T5" fmla="*/ 1 h 7"/>
              <a:gd name="T6" fmla="*/ 0 w 9"/>
              <a:gd name="T7" fmla="*/ 3 h 7"/>
              <a:gd name="T8" fmla="*/ 1 w 9"/>
              <a:gd name="T9" fmla="*/ 6 h 7"/>
              <a:gd name="T10" fmla="*/ 4 w 9"/>
              <a:gd name="T11" fmla="*/ 7 h 7"/>
              <a:gd name="T12" fmla="*/ 5 w 9"/>
              <a:gd name="T13" fmla="*/ 7 h 7"/>
              <a:gd name="T14" fmla="*/ 8 w 9"/>
              <a:gd name="T15" fmla="*/ 6 h 7"/>
              <a:gd name="T16" fmla="*/ 9 w 9"/>
              <a:gd name="T17" fmla="*/ 3 h 7"/>
              <a:gd name="T18" fmla="*/ 8 w 9"/>
              <a:gd name="T19" fmla="*/ 1 h 7"/>
              <a:gd name="T20" fmla="*/ 5 w 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2" y="0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4"/>
                  <a:pt x="0" y="5"/>
                  <a:pt x="1" y="6"/>
                </a:cubicBezTo>
                <a:cubicBezTo>
                  <a:pt x="2" y="6"/>
                  <a:pt x="2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7" y="6"/>
                  <a:pt x="8" y="6"/>
                </a:cubicBezTo>
                <a:cubicBezTo>
                  <a:pt x="9" y="5"/>
                  <a:pt x="9" y="4"/>
                  <a:pt x="9" y="3"/>
                </a:cubicBezTo>
                <a:cubicBezTo>
                  <a:pt x="9" y="2"/>
                  <a:pt x="9" y="2"/>
                  <a:pt x="8" y="1"/>
                </a:cubicBezTo>
                <a:cubicBezTo>
                  <a:pt x="7" y="0"/>
                  <a:pt x="6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0" name="Freeform 183"/>
          <p:cNvSpPr>
            <a:spLocks noEditPoints="1"/>
          </p:cNvSpPr>
          <p:nvPr/>
        </p:nvSpPr>
        <p:spPr bwMode="auto">
          <a:xfrm>
            <a:off x="5219700" y="3313113"/>
            <a:ext cx="373063" cy="171450"/>
          </a:xfrm>
          <a:custGeom>
            <a:avLst/>
            <a:gdLst>
              <a:gd name="T0" fmla="*/ 8 w 166"/>
              <a:gd name="T1" fmla="*/ 0 h 76"/>
              <a:gd name="T2" fmla="*/ 0 w 166"/>
              <a:gd name="T3" fmla="*/ 76 h 76"/>
              <a:gd name="T4" fmla="*/ 166 w 166"/>
              <a:gd name="T5" fmla="*/ 8 h 76"/>
              <a:gd name="T6" fmla="*/ 33 w 166"/>
              <a:gd name="T7" fmla="*/ 56 h 76"/>
              <a:gd name="T8" fmla="*/ 43 w 166"/>
              <a:gd name="T9" fmla="*/ 57 h 76"/>
              <a:gd name="T10" fmla="*/ 47 w 166"/>
              <a:gd name="T11" fmla="*/ 61 h 76"/>
              <a:gd name="T12" fmla="*/ 43 w 166"/>
              <a:gd name="T13" fmla="*/ 64 h 76"/>
              <a:gd name="T14" fmla="*/ 26 w 166"/>
              <a:gd name="T15" fmla="*/ 63 h 76"/>
              <a:gd name="T16" fmla="*/ 24 w 166"/>
              <a:gd name="T17" fmla="*/ 33 h 76"/>
              <a:gd name="T18" fmla="*/ 29 w 166"/>
              <a:gd name="T19" fmla="*/ 29 h 76"/>
              <a:gd name="T20" fmla="*/ 46 w 166"/>
              <a:gd name="T21" fmla="*/ 30 h 76"/>
              <a:gd name="T22" fmla="*/ 46 w 166"/>
              <a:gd name="T23" fmla="*/ 35 h 76"/>
              <a:gd name="T24" fmla="*/ 35 w 166"/>
              <a:gd name="T25" fmla="*/ 36 h 76"/>
              <a:gd name="T26" fmla="*/ 32 w 166"/>
              <a:gd name="T27" fmla="*/ 40 h 76"/>
              <a:gd name="T28" fmla="*/ 33 w 166"/>
              <a:gd name="T29" fmla="*/ 56 h 76"/>
              <a:gd name="T30" fmla="*/ 77 w 166"/>
              <a:gd name="T31" fmla="*/ 63 h 76"/>
              <a:gd name="T32" fmla="*/ 72 w 166"/>
              <a:gd name="T33" fmla="*/ 63 h 76"/>
              <a:gd name="T34" fmla="*/ 71 w 166"/>
              <a:gd name="T35" fmla="*/ 54 h 76"/>
              <a:gd name="T36" fmla="*/ 67 w 166"/>
              <a:gd name="T37" fmla="*/ 50 h 76"/>
              <a:gd name="T38" fmla="*/ 63 w 166"/>
              <a:gd name="T39" fmla="*/ 51 h 76"/>
              <a:gd name="T40" fmla="*/ 62 w 166"/>
              <a:gd name="T41" fmla="*/ 60 h 76"/>
              <a:gd name="T42" fmla="*/ 58 w 166"/>
              <a:gd name="T43" fmla="*/ 64 h 76"/>
              <a:gd name="T44" fmla="*/ 55 w 166"/>
              <a:gd name="T45" fmla="*/ 60 h 76"/>
              <a:gd name="T46" fmla="*/ 56 w 166"/>
              <a:gd name="T47" fmla="*/ 30 h 76"/>
              <a:gd name="T48" fmla="*/ 74 w 166"/>
              <a:gd name="T49" fmla="*/ 29 h 76"/>
              <a:gd name="T50" fmla="*/ 78 w 166"/>
              <a:gd name="T51" fmla="*/ 33 h 76"/>
              <a:gd name="T52" fmla="*/ 108 w 166"/>
              <a:gd name="T53" fmla="*/ 64 h 76"/>
              <a:gd name="T54" fmla="*/ 103 w 166"/>
              <a:gd name="T55" fmla="*/ 61 h 76"/>
              <a:gd name="T56" fmla="*/ 99 w 166"/>
              <a:gd name="T57" fmla="*/ 53 h 76"/>
              <a:gd name="T58" fmla="*/ 95 w 166"/>
              <a:gd name="T59" fmla="*/ 50 h 76"/>
              <a:gd name="T60" fmla="*/ 93 w 166"/>
              <a:gd name="T61" fmla="*/ 54 h 76"/>
              <a:gd name="T62" fmla="*/ 92 w 166"/>
              <a:gd name="T63" fmla="*/ 63 h 76"/>
              <a:gd name="T64" fmla="*/ 87 w 166"/>
              <a:gd name="T65" fmla="*/ 63 h 76"/>
              <a:gd name="T66" fmla="*/ 86 w 166"/>
              <a:gd name="T67" fmla="*/ 34 h 76"/>
              <a:gd name="T68" fmla="*/ 90 w 166"/>
              <a:gd name="T69" fmla="*/ 29 h 76"/>
              <a:gd name="T70" fmla="*/ 108 w 166"/>
              <a:gd name="T71" fmla="*/ 31 h 76"/>
              <a:gd name="T72" fmla="*/ 109 w 166"/>
              <a:gd name="T73" fmla="*/ 45 h 76"/>
              <a:gd name="T74" fmla="*/ 107 w 166"/>
              <a:gd name="T75" fmla="*/ 50 h 76"/>
              <a:gd name="T76" fmla="*/ 107 w 166"/>
              <a:gd name="T77" fmla="*/ 53 h 76"/>
              <a:gd name="T78" fmla="*/ 108 w 166"/>
              <a:gd name="T79" fmla="*/ 64 h 76"/>
              <a:gd name="T80" fmla="*/ 142 w 166"/>
              <a:gd name="T81" fmla="*/ 49 h 76"/>
              <a:gd name="T82" fmla="*/ 138 w 166"/>
              <a:gd name="T83" fmla="*/ 61 h 76"/>
              <a:gd name="T84" fmla="*/ 122 w 166"/>
              <a:gd name="T85" fmla="*/ 64 h 76"/>
              <a:gd name="T86" fmla="*/ 117 w 166"/>
              <a:gd name="T87" fmla="*/ 60 h 76"/>
              <a:gd name="T88" fmla="*/ 119 w 166"/>
              <a:gd name="T89" fmla="*/ 30 h 76"/>
              <a:gd name="T90" fmla="*/ 129 w 166"/>
              <a:gd name="T91" fmla="*/ 29 h 76"/>
              <a:gd name="T92" fmla="*/ 141 w 166"/>
              <a:gd name="T93" fmla="*/ 42 h 76"/>
              <a:gd name="T94" fmla="*/ 142 w 166"/>
              <a:gd name="T95" fmla="*/ 4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76">
                <a:moveTo>
                  <a:pt x="158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8"/>
                  <a:pt x="166" y="8"/>
                  <a:pt x="166" y="8"/>
                </a:cubicBezTo>
                <a:cubicBezTo>
                  <a:pt x="166" y="3"/>
                  <a:pt x="163" y="0"/>
                  <a:pt x="158" y="0"/>
                </a:cubicBezTo>
                <a:close/>
                <a:moveTo>
                  <a:pt x="33" y="56"/>
                </a:moveTo>
                <a:cubicBezTo>
                  <a:pt x="33" y="57"/>
                  <a:pt x="34" y="57"/>
                  <a:pt x="35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4" y="57"/>
                  <a:pt x="45" y="58"/>
                  <a:pt x="46" y="58"/>
                </a:cubicBezTo>
                <a:cubicBezTo>
                  <a:pt x="47" y="59"/>
                  <a:pt x="47" y="60"/>
                  <a:pt x="47" y="61"/>
                </a:cubicBezTo>
                <a:cubicBezTo>
                  <a:pt x="47" y="62"/>
                  <a:pt x="47" y="63"/>
                  <a:pt x="46" y="63"/>
                </a:cubicBezTo>
                <a:cubicBezTo>
                  <a:pt x="45" y="64"/>
                  <a:pt x="44" y="64"/>
                  <a:pt x="43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28" y="64"/>
                  <a:pt x="27" y="64"/>
                  <a:pt x="26" y="63"/>
                </a:cubicBezTo>
                <a:cubicBezTo>
                  <a:pt x="25" y="62"/>
                  <a:pt x="24" y="61"/>
                  <a:pt x="24" y="60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2"/>
                  <a:pt x="25" y="31"/>
                  <a:pt x="26" y="30"/>
                </a:cubicBezTo>
                <a:cubicBezTo>
                  <a:pt x="27" y="29"/>
                  <a:pt x="28" y="29"/>
                  <a:pt x="29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4" y="29"/>
                  <a:pt x="45" y="29"/>
                  <a:pt x="46" y="30"/>
                </a:cubicBezTo>
                <a:cubicBezTo>
                  <a:pt x="47" y="31"/>
                  <a:pt x="47" y="32"/>
                  <a:pt x="47" y="33"/>
                </a:cubicBezTo>
                <a:cubicBezTo>
                  <a:pt x="47" y="34"/>
                  <a:pt x="47" y="34"/>
                  <a:pt x="46" y="35"/>
                </a:cubicBezTo>
                <a:cubicBezTo>
                  <a:pt x="45" y="36"/>
                  <a:pt x="44" y="36"/>
                  <a:pt x="43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7"/>
                  <a:pt x="33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4"/>
                  <a:pt x="32" y="55"/>
                  <a:pt x="33" y="56"/>
                </a:cubicBezTo>
                <a:close/>
                <a:moveTo>
                  <a:pt x="78" y="60"/>
                </a:moveTo>
                <a:cubicBezTo>
                  <a:pt x="78" y="61"/>
                  <a:pt x="78" y="62"/>
                  <a:pt x="77" y="63"/>
                </a:cubicBezTo>
                <a:cubicBezTo>
                  <a:pt x="76" y="64"/>
                  <a:pt x="76" y="64"/>
                  <a:pt x="75" y="64"/>
                </a:cubicBezTo>
                <a:cubicBezTo>
                  <a:pt x="74" y="64"/>
                  <a:pt x="73" y="64"/>
                  <a:pt x="72" y="63"/>
                </a:cubicBezTo>
                <a:cubicBezTo>
                  <a:pt x="71" y="62"/>
                  <a:pt x="71" y="61"/>
                  <a:pt x="71" y="60"/>
                </a:cubicBezTo>
                <a:cubicBezTo>
                  <a:pt x="71" y="54"/>
                  <a:pt x="71" y="54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69" y="50"/>
                  <a:pt x="68" y="50"/>
                  <a:pt x="67" y="50"/>
                </a:cubicBezTo>
                <a:cubicBezTo>
                  <a:pt x="66" y="50"/>
                  <a:pt x="66" y="50"/>
                  <a:pt x="66" y="50"/>
                </a:cubicBezTo>
                <a:cubicBezTo>
                  <a:pt x="64" y="50"/>
                  <a:pt x="64" y="50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1" y="62"/>
                  <a:pt x="61" y="63"/>
                </a:cubicBezTo>
                <a:cubicBezTo>
                  <a:pt x="60" y="64"/>
                  <a:pt x="59" y="64"/>
                  <a:pt x="58" y="64"/>
                </a:cubicBezTo>
                <a:cubicBezTo>
                  <a:pt x="57" y="64"/>
                  <a:pt x="56" y="64"/>
                  <a:pt x="56" y="63"/>
                </a:cubicBezTo>
                <a:cubicBezTo>
                  <a:pt x="55" y="62"/>
                  <a:pt x="55" y="61"/>
                  <a:pt x="55" y="60"/>
                </a:cubicBezTo>
                <a:cubicBezTo>
                  <a:pt x="55" y="33"/>
                  <a:pt x="55" y="33"/>
                  <a:pt x="55" y="33"/>
                </a:cubicBezTo>
                <a:cubicBezTo>
                  <a:pt x="55" y="32"/>
                  <a:pt x="55" y="31"/>
                  <a:pt x="56" y="30"/>
                </a:cubicBezTo>
                <a:cubicBezTo>
                  <a:pt x="57" y="29"/>
                  <a:pt x="58" y="29"/>
                  <a:pt x="5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5" y="29"/>
                  <a:pt x="76" y="29"/>
                  <a:pt x="77" y="30"/>
                </a:cubicBezTo>
                <a:cubicBezTo>
                  <a:pt x="78" y="31"/>
                  <a:pt x="78" y="32"/>
                  <a:pt x="78" y="33"/>
                </a:cubicBezTo>
                <a:lnTo>
                  <a:pt x="78" y="60"/>
                </a:lnTo>
                <a:close/>
                <a:moveTo>
                  <a:pt x="108" y="64"/>
                </a:moveTo>
                <a:cubicBezTo>
                  <a:pt x="107" y="65"/>
                  <a:pt x="106" y="65"/>
                  <a:pt x="105" y="64"/>
                </a:cubicBezTo>
                <a:cubicBezTo>
                  <a:pt x="104" y="63"/>
                  <a:pt x="103" y="62"/>
                  <a:pt x="103" y="61"/>
                </a:cubicBezTo>
                <a:cubicBezTo>
                  <a:pt x="102" y="60"/>
                  <a:pt x="101" y="59"/>
                  <a:pt x="101" y="57"/>
                </a:cubicBezTo>
                <a:cubicBezTo>
                  <a:pt x="100" y="56"/>
                  <a:pt x="99" y="54"/>
                  <a:pt x="99" y="53"/>
                </a:cubicBezTo>
                <a:cubicBezTo>
                  <a:pt x="98" y="52"/>
                  <a:pt x="98" y="51"/>
                  <a:pt x="97" y="51"/>
                </a:cubicBezTo>
                <a:cubicBezTo>
                  <a:pt x="96" y="50"/>
                  <a:pt x="95" y="50"/>
                  <a:pt x="95" y="50"/>
                </a:cubicBezTo>
                <a:cubicBezTo>
                  <a:pt x="94" y="50"/>
                  <a:pt x="94" y="50"/>
                  <a:pt x="93" y="51"/>
                </a:cubicBezTo>
                <a:cubicBezTo>
                  <a:pt x="93" y="52"/>
                  <a:pt x="93" y="52"/>
                  <a:pt x="93" y="54"/>
                </a:cubicBezTo>
                <a:cubicBezTo>
                  <a:pt x="93" y="60"/>
                  <a:pt x="93" y="60"/>
                  <a:pt x="93" y="60"/>
                </a:cubicBezTo>
                <a:cubicBezTo>
                  <a:pt x="93" y="61"/>
                  <a:pt x="92" y="62"/>
                  <a:pt x="92" y="63"/>
                </a:cubicBezTo>
                <a:cubicBezTo>
                  <a:pt x="91" y="64"/>
                  <a:pt x="90" y="64"/>
                  <a:pt x="89" y="64"/>
                </a:cubicBezTo>
                <a:cubicBezTo>
                  <a:pt x="88" y="64"/>
                  <a:pt x="87" y="64"/>
                  <a:pt x="87" y="63"/>
                </a:cubicBezTo>
                <a:cubicBezTo>
                  <a:pt x="86" y="62"/>
                  <a:pt x="86" y="61"/>
                  <a:pt x="86" y="60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2"/>
                  <a:pt x="86" y="31"/>
                  <a:pt x="87" y="31"/>
                </a:cubicBezTo>
                <a:cubicBezTo>
                  <a:pt x="88" y="30"/>
                  <a:pt x="89" y="29"/>
                  <a:pt x="90" y="29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6" y="29"/>
                  <a:pt x="107" y="30"/>
                  <a:pt x="108" y="31"/>
                </a:cubicBezTo>
                <a:cubicBezTo>
                  <a:pt x="109" y="31"/>
                  <a:pt x="109" y="32"/>
                  <a:pt x="109" y="34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7"/>
                  <a:pt x="109" y="47"/>
                  <a:pt x="108" y="48"/>
                </a:cubicBezTo>
                <a:cubicBezTo>
                  <a:pt x="108" y="49"/>
                  <a:pt x="107" y="49"/>
                  <a:pt x="107" y="50"/>
                </a:cubicBezTo>
                <a:cubicBezTo>
                  <a:pt x="106" y="50"/>
                  <a:pt x="106" y="50"/>
                  <a:pt x="106" y="51"/>
                </a:cubicBezTo>
                <a:cubicBezTo>
                  <a:pt x="106" y="52"/>
                  <a:pt x="106" y="52"/>
                  <a:pt x="107" y="53"/>
                </a:cubicBezTo>
                <a:cubicBezTo>
                  <a:pt x="107" y="54"/>
                  <a:pt x="108" y="56"/>
                  <a:pt x="110" y="59"/>
                </a:cubicBezTo>
                <a:cubicBezTo>
                  <a:pt x="111" y="61"/>
                  <a:pt x="111" y="63"/>
                  <a:pt x="108" y="64"/>
                </a:cubicBezTo>
                <a:close/>
                <a:moveTo>
                  <a:pt x="142" y="46"/>
                </a:moveTo>
                <a:cubicBezTo>
                  <a:pt x="142" y="47"/>
                  <a:pt x="142" y="48"/>
                  <a:pt x="142" y="49"/>
                </a:cubicBezTo>
                <a:cubicBezTo>
                  <a:pt x="142" y="49"/>
                  <a:pt x="141" y="50"/>
                  <a:pt x="141" y="51"/>
                </a:cubicBezTo>
                <a:cubicBezTo>
                  <a:pt x="141" y="55"/>
                  <a:pt x="140" y="58"/>
                  <a:pt x="138" y="61"/>
                </a:cubicBezTo>
                <a:cubicBezTo>
                  <a:pt x="136" y="63"/>
                  <a:pt x="133" y="64"/>
                  <a:pt x="129" y="64"/>
                </a:cubicBezTo>
                <a:cubicBezTo>
                  <a:pt x="122" y="64"/>
                  <a:pt x="122" y="64"/>
                  <a:pt x="122" y="64"/>
                </a:cubicBezTo>
                <a:cubicBezTo>
                  <a:pt x="121" y="64"/>
                  <a:pt x="120" y="64"/>
                  <a:pt x="119" y="63"/>
                </a:cubicBezTo>
                <a:cubicBezTo>
                  <a:pt x="118" y="62"/>
                  <a:pt x="117" y="61"/>
                  <a:pt x="117" y="60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2"/>
                  <a:pt x="118" y="31"/>
                  <a:pt x="119" y="30"/>
                </a:cubicBezTo>
                <a:cubicBezTo>
                  <a:pt x="120" y="29"/>
                  <a:pt x="121" y="29"/>
                  <a:pt x="122" y="29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33" y="29"/>
                  <a:pt x="136" y="30"/>
                  <a:pt x="138" y="33"/>
                </a:cubicBezTo>
                <a:cubicBezTo>
                  <a:pt x="140" y="35"/>
                  <a:pt x="141" y="38"/>
                  <a:pt x="141" y="42"/>
                </a:cubicBezTo>
                <a:cubicBezTo>
                  <a:pt x="141" y="43"/>
                  <a:pt x="142" y="44"/>
                  <a:pt x="142" y="45"/>
                </a:cubicBezTo>
                <a:cubicBezTo>
                  <a:pt x="142" y="45"/>
                  <a:pt x="142" y="46"/>
                  <a:pt x="142" y="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1" name="Freeform 184"/>
          <p:cNvSpPr/>
          <p:nvPr/>
        </p:nvSpPr>
        <p:spPr bwMode="auto">
          <a:xfrm>
            <a:off x="5219700" y="3506788"/>
            <a:ext cx="373063" cy="36512"/>
          </a:xfrm>
          <a:custGeom>
            <a:avLst/>
            <a:gdLst>
              <a:gd name="T0" fmla="*/ 0 w 166"/>
              <a:gd name="T1" fmla="*/ 8 h 16"/>
              <a:gd name="T2" fmla="*/ 8 w 166"/>
              <a:gd name="T3" fmla="*/ 16 h 16"/>
              <a:gd name="T4" fmla="*/ 158 w 166"/>
              <a:gd name="T5" fmla="*/ 16 h 16"/>
              <a:gd name="T6" fmla="*/ 166 w 166"/>
              <a:gd name="T7" fmla="*/ 8 h 16"/>
              <a:gd name="T8" fmla="*/ 166 w 166"/>
              <a:gd name="T9" fmla="*/ 0 h 16"/>
              <a:gd name="T10" fmla="*/ 0 w 166"/>
              <a:gd name="T11" fmla="*/ 0 h 16"/>
              <a:gd name="T12" fmla="*/ 0 w 166"/>
              <a:gd name="T13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6" h="16">
                <a:moveTo>
                  <a:pt x="0" y="8"/>
                </a:moveTo>
                <a:cubicBezTo>
                  <a:pt x="0" y="13"/>
                  <a:pt x="3" y="16"/>
                  <a:pt x="8" y="16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63" y="16"/>
                  <a:pt x="166" y="13"/>
                  <a:pt x="166" y="8"/>
                </a:cubicBezTo>
                <a:cubicBezTo>
                  <a:pt x="166" y="0"/>
                  <a:pt x="166" y="0"/>
                  <a:pt x="166" y="0"/>
                </a:cubicBezTo>
                <a:cubicBezTo>
                  <a:pt x="0" y="0"/>
                  <a:pt x="0" y="0"/>
                  <a:pt x="0" y="0"/>
                </a:cubicBezTo>
                <a:lnTo>
                  <a:pt x="0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2" name="Freeform 185"/>
          <p:cNvSpPr/>
          <p:nvPr/>
        </p:nvSpPr>
        <p:spPr bwMode="auto">
          <a:xfrm>
            <a:off x="5834063" y="3349625"/>
            <a:ext cx="406400" cy="157163"/>
          </a:xfrm>
          <a:custGeom>
            <a:avLst/>
            <a:gdLst>
              <a:gd name="T0" fmla="*/ 180 w 180"/>
              <a:gd name="T1" fmla="*/ 24 h 70"/>
              <a:gd name="T2" fmla="*/ 180 w 180"/>
              <a:gd name="T3" fmla="*/ 14 h 70"/>
              <a:gd name="T4" fmla="*/ 140 w 180"/>
              <a:gd name="T5" fmla="*/ 14 h 70"/>
              <a:gd name="T6" fmla="*/ 140 w 180"/>
              <a:gd name="T7" fmla="*/ 10 h 70"/>
              <a:gd name="T8" fmla="*/ 130 w 180"/>
              <a:gd name="T9" fmla="*/ 0 h 70"/>
              <a:gd name="T10" fmla="*/ 75 w 180"/>
              <a:gd name="T11" fmla="*/ 3 h 70"/>
              <a:gd name="T12" fmla="*/ 65 w 180"/>
              <a:gd name="T13" fmla="*/ 14 h 70"/>
              <a:gd name="T14" fmla="*/ 65 w 180"/>
              <a:gd name="T15" fmla="*/ 21 h 70"/>
              <a:gd name="T16" fmla="*/ 60 w 180"/>
              <a:gd name="T17" fmla="*/ 21 h 70"/>
              <a:gd name="T18" fmla="*/ 60 w 180"/>
              <a:gd name="T19" fmla="*/ 30 h 70"/>
              <a:gd name="T20" fmla="*/ 0 w 180"/>
              <a:gd name="T21" fmla="*/ 30 h 70"/>
              <a:gd name="T22" fmla="*/ 0 w 180"/>
              <a:gd name="T23" fmla="*/ 40 h 70"/>
              <a:gd name="T24" fmla="*/ 60 w 180"/>
              <a:gd name="T25" fmla="*/ 40 h 70"/>
              <a:gd name="T26" fmla="*/ 60 w 180"/>
              <a:gd name="T27" fmla="*/ 49 h 70"/>
              <a:gd name="T28" fmla="*/ 65 w 180"/>
              <a:gd name="T29" fmla="*/ 49 h 70"/>
              <a:gd name="T30" fmla="*/ 65 w 180"/>
              <a:gd name="T31" fmla="*/ 56 h 70"/>
              <a:gd name="T32" fmla="*/ 75 w 180"/>
              <a:gd name="T33" fmla="*/ 67 h 70"/>
              <a:gd name="T34" fmla="*/ 130 w 180"/>
              <a:gd name="T35" fmla="*/ 70 h 70"/>
              <a:gd name="T36" fmla="*/ 140 w 180"/>
              <a:gd name="T37" fmla="*/ 60 h 70"/>
              <a:gd name="T38" fmla="*/ 140 w 180"/>
              <a:gd name="T39" fmla="*/ 56 h 70"/>
              <a:gd name="T40" fmla="*/ 180 w 180"/>
              <a:gd name="T41" fmla="*/ 56 h 70"/>
              <a:gd name="T42" fmla="*/ 180 w 180"/>
              <a:gd name="T43" fmla="*/ 46 h 70"/>
              <a:gd name="T44" fmla="*/ 140 w 180"/>
              <a:gd name="T45" fmla="*/ 46 h 70"/>
              <a:gd name="T46" fmla="*/ 140 w 180"/>
              <a:gd name="T47" fmla="*/ 24 h 70"/>
              <a:gd name="T48" fmla="*/ 180 w 180"/>
              <a:gd name="T4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3" name="Freeform 186"/>
          <p:cNvSpPr/>
          <p:nvPr/>
        </p:nvSpPr>
        <p:spPr bwMode="auto">
          <a:xfrm>
            <a:off x="6543675" y="3248025"/>
            <a:ext cx="341313" cy="342900"/>
          </a:xfrm>
          <a:custGeom>
            <a:avLst/>
            <a:gdLst>
              <a:gd name="T0" fmla="*/ 107 w 215"/>
              <a:gd name="T1" fmla="*/ 21 h 216"/>
              <a:gd name="T2" fmla="*/ 119 w 215"/>
              <a:gd name="T3" fmla="*/ 0 h 216"/>
              <a:gd name="T4" fmla="*/ 126 w 215"/>
              <a:gd name="T5" fmla="*/ 23 h 216"/>
              <a:gd name="T6" fmla="*/ 142 w 215"/>
              <a:gd name="T7" fmla="*/ 6 h 216"/>
              <a:gd name="T8" fmla="*/ 143 w 215"/>
              <a:gd name="T9" fmla="*/ 28 h 216"/>
              <a:gd name="T10" fmla="*/ 161 w 215"/>
              <a:gd name="T11" fmla="*/ 14 h 216"/>
              <a:gd name="T12" fmla="*/ 159 w 215"/>
              <a:gd name="T13" fmla="*/ 38 h 216"/>
              <a:gd name="T14" fmla="*/ 180 w 215"/>
              <a:gd name="T15" fmla="*/ 27 h 216"/>
              <a:gd name="T16" fmla="*/ 171 w 215"/>
              <a:gd name="T17" fmla="*/ 50 h 216"/>
              <a:gd name="T18" fmla="*/ 196 w 215"/>
              <a:gd name="T19" fmla="*/ 44 h 216"/>
              <a:gd name="T20" fmla="*/ 183 w 215"/>
              <a:gd name="T21" fmla="*/ 65 h 216"/>
              <a:gd name="T22" fmla="*/ 206 w 215"/>
              <a:gd name="T23" fmla="*/ 64 h 216"/>
              <a:gd name="T24" fmla="*/ 190 w 215"/>
              <a:gd name="T25" fmla="*/ 81 h 216"/>
              <a:gd name="T26" fmla="*/ 213 w 215"/>
              <a:gd name="T27" fmla="*/ 85 h 216"/>
              <a:gd name="T28" fmla="*/ 194 w 215"/>
              <a:gd name="T29" fmla="*/ 99 h 216"/>
              <a:gd name="T30" fmla="*/ 215 w 215"/>
              <a:gd name="T31" fmla="*/ 108 h 216"/>
              <a:gd name="T32" fmla="*/ 194 w 215"/>
              <a:gd name="T33" fmla="*/ 117 h 216"/>
              <a:gd name="T34" fmla="*/ 213 w 215"/>
              <a:gd name="T35" fmla="*/ 131 h 216"/>
              <a:gd name="T36" fmla="*/ 190 w 215"/>
              <a:gd name="T37" fmla="*/ 135 h 216"/>
              <a:gd name="T38" fmla="*/ 206 w 215"/>
              <a:gd name="T39" fmla="*/ 152 h 216"/>
              <a:gd name="T40" fmla="*/ 183 w 215"/>
              <a:gd name="T41" fmla="*/ 151 h 216"/>
              <a:gd name="T42" fmla="*/ 196 w 215"/>
              <a:gd name="T43" fmla="*/ 172 h 216"/>
              <a:gd name="T44" fmla="*/ 171 w 215"/>
              <a:gd name="T45" fmla="*/ 166 h 216"/>
              <a:gd name="T46" fmla="*/ 180 w 215"/>
              <a:gd name="T47" fmla="*/ 189 h 216"/>
              <a:gd name="T48" fmla="*/ 159 w 215"/>
              <a:gd name="T49" fmla="*/ 178 h 216"/>
              <a:gd name="T50" fmla="*/ 161 w 215"/>
              <a:gd name="T51" fmla="*/ 202 h 216"/>
              <a:gd name="T52" fmla="*/ 143 w 215"/>
              <a:gd name="T53" fmla="*/ 188 h 216"/>
              <a:gd name="T54" fmla="*/ 142 w 215"/>
              <a:gd name="T55" fmla="*/ 210 h 216"/>
              <a:gd name="T56" fmla="*/ 126 w 215"/>
              <a:gd name="T57" fmla="*/ 193 h 216"/>
              <a:gd name="T58" fmla="*/ 119 w 215"/>
              <a:gd name="T59" fmla="*/ 216 h 216"/>
              <a:gd name="T60" fmla="*/ 107 w 215"/>
              <a:gd name="T61" fmla="*/ 195 h 216"/>
              <a:gd name="T62" fmla="*/ 96 w 215"/>
              <a:gd name="T63" fmla="*/ 216 h 216"/>
              <a:gd name="T64" fmla="*/ 89 w 215"/>
              <a:gd name="T65" fmla="*/ 193 h 216"/>
              <a:gd name="T66" fmla="*/ 75 w 215"/>
              <a:gd name="T67" fmla="*/ 210 h 216"/>
              <a:gd name="T68" fmla="*/ 72 w 215"/>
              <a:gd name="T69" fmla="*/ 188 h 216"/>
              <a:gd name="T70" fmla="*/ 54 w 215"/>
              <a:gd name="T71" fmla="*/ 202 h 216"/>
              <a:gd name="T72" fmla="*/ 56 w 215"/>
              <a:gd name="T73" fmla="*/ 178 h 216"/>
              <a:gd name="T74" fmla="*/ 35 w 215"/>
              <a:gd name="T75" fmla="*/ 189 h 216"/>
              <a:gd name="T76" fmla="*/ 44 w 215"/>
              <a:gd name="T77" fmla="*/ 166 h 216"/>
              <a:gd name="T78" fmla="*/ 19 w 215"/>
              <a:gd name="T79" fmla="*/ 172 h 216"/>
              <a:gd name="T80" fmla="*/ 32 w 215"/>
              <a:gd name="T81" fmla="*/ 151 h 216"/>
              <a:gd name="T82" fmla="*/ 9 w 215"/>
              <a:gd name="T83" fmla="*/ 152 h 216"/>
              <a:gd name="T84" fmla="*/ 25 w 215"/>
              <a:gd name="T85" fmla="*/ 135 h 216"/>
              <a:gd name="T86" fmla="*/ 2 w 215"/>
              <a:gd name="T87" fmla="*/ 131 h 216"/>
              <a:gd name="T88" fmla="*/ 21 w 215"/>
              <a:gd name="T89" fmla="*/ 117 h 216"/>
              <a:gd name="T90" fmla="*/ 0 w 215"/>
              <a:gd name="T91" fmla="*/ 108 h 216"/>
              <a:gd name="T92" fmla="*/ 21 w 215"/>
              <a:gd name="T93" fmla="*/ 99 h 216"/>
              <a:gd name="T94" fmla="*/ 2 w 215"/>
              <a:gd name="T95" fmla="*/ 85 h 216"/>
              <a:gd name="T96" fmla="*/ 25 w 215"/>
              <a:gd name="T97" fmla="*/ 81 h 216"/>
              <a:gd name="T98" fmla="*/ 9 w 215"/>
              <a:gd name="T99" fmla="*/ 64 h 216"/>
              <a:gd name="T100" fmla="*/ 32 w 215"/>
              <a:gd name="T101" fmla="*/ 65 h 216"/>
              <a:gd name="T102" fmla="*/ 19 w 215"/>
              <a:gd name="T103" fmla="*/ 44 h 216"/>
              <a:gd name="T104" fmla="*/ 44 w 215"/>
              <a:gd name="T105" fmla="*/ 50 h 216"/>
              <a:gd name="T106" fmla="*/ 35 w 215"/>
              <a:gd name="T107" fmla="*/ 27 h 216"/>
              <a:gd name="T108" fmla="*/ 56 w 215"/>
              <a:gd name="T109" fmla="*/ 38 h 216"/>
              <a:gd name="T110" fmla="*/ 54 w 215"/>
              <a:gd name="T111" fmla="*/ 14 h 216"/>
              <a:gd name="T112" fmla="*/ 72 w 215"/>
              <a:gd name="T113" fmla="*/ 28 h 216"/>
              <a:gd name="T114" fmla="*/ 75 w 215"/>
              <a:gd name="T115" fmla="*/ 6 h 216"/>
              <a:gd name="T116" fmla="*/ 89 w 215"/>
              <a:gd name="T117" fmla="*/ 23 h 216"/>
              <a:gd name="T118" fmla="*/ 96 w 215"/>
              <a:gd name="T119" fmla="*/ 0 h 216"/>
              <a:gd name="T120" fmla="*/ 107 w 215"/>
              <a:gd name="T121" fmla="*/ 2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16">
                <a:moveTo>
                  <a:pt x="107" y="21"/>
                </a:moveTo>
                <a:lnTo>
                  <a:pt x="119" y="0"/>
                </a:lnTo>
                <a:lnTo>
                  <a:pt x="126" y="23"/>
                </a:lnTo>
                <a:lnTo>
                  <a:pt x="142" y="6"/>
                </a:lnTo>
                <a:lnTo>
                  <a:pt x="143" y="28"/>
                </a:lnTo>
                <a:lnTo>
                  <a:pt x="161" y="14"/>
                </a:lnTo>
                <a:lnTo>
                  <a:pt x="159" y="38"/>
                </a:lnTo>
                <a:lnTo>
                  <a:pt x="180" y="27"/>
                </a:lnTo>
                <a:lnTo>
                  <a:pt x="171" y="50"/>
                </a:lnTo>
                <a:lnTo>
                  <a:pt x="196" y="44"/>
                </a:lnTo>
                <a:lnTo>
                  <a:pt x="183" y="65"/>
                </a:lnTo>
                <a:lnTo>
                  <a:pt x="206" y="64"/>
                </a:lnTo>
                <a:lnTo>
                  <a:pt x="190" y="81"/>
                </a:lnTo>
                <a:lnTo>
                  <a:pt x="213" y="85"/>
                </a:lnTo>
                <a:lnTo>
                  <a:pt x="194" y="99"/>
                </a:lnTo>
                <a:lnTo>
                  <a:pt x="215" y="108"/>
                </a:lnTo>
                <a:lnTo>
                  <a:pt x="194" y="117"/>
                </a:lnTo>
                <a:lnTo>
                  <a:pt x="213" y="131"/>
                </a:lnTo>
                <a:lnTo>
                  <a:pt x="190" y="135"/>
                </a:lnTo>
                <a:lnTo>
                  <a:pt x="206" y="152"/>
                </a:lnTo>
                <a:lnTo>
                  <a:pt x="183" y="151"/>
                </a:lnTo>
                <a:lnTo>
                  <a:pt x="196" y="172"/>
                </a:lnTo>
                <a:lnTo>
                  <a:pt x="171" y="166"/>
                </a:lnTo>
                <a:lnTo>
                  <a:pt x="180" y="189"/>
                </a:lnTo>
                <a:lnTo>
                  <a:pt x="159" y="178"/>
                </a:lnTo>
                <a:lnTo>
                  <a:pt x="161" y="202"/>
                </a:lnTo>
                <a:lnTo>
                  <a:pt x="143" y="188"/>
                </a:lnTo>
                <a:lnTo>
                  <a:pt x="142" y="210"/>
                </a:lnTo>
                <a:lnTo>
                  <a:pt x="126" y="193"/>
                </a:lnTo>
                <a:lnTo>
                  <a:pt x="119" y="216"/>
                </a:lnTo>
                <a:lnTo>
                  <a:pt x="107" y="195"/>
                </a:lnTo>
                <a:lnTo>
                  <a:pt x="96" y="216"/>
                </a:lnTo>
                <a:lnTo>
                  <a:pt x="89" y="193"/>
                </a:lnTo>
                <a:lnTo>
                  <a:pt x="75" y="210"/>
                </a:lnTo>
                <a:lnTo>
                  <a:pt x="72" y="188"/>
                </a:lnTo>
                <a:lnTo>
                  <a:pt x="54" y="202"/>
                </a:lnTo>
                <a:lnTo>
                  <a:pt x="56" y="178"/>
                </a:lnTo>
                <a:lnTo>
                  <a:pt x="35" y="189"/>
                </a:lnTo>
                <a:lnTo>
                  <a:pt x="44" y="166"/>
                </a:lnTo>
                <a:lnTo>
                  <a:pt x="19" y="172"/>
                </a:lnTo>
                <a:lnTo>
                  <a:pt x="32" y="151"/>
                </a:lnTo>
                <a:lnTo>
                  <a:pt x="9" y="152"/>
                </a:lnTo>
                <a:lnTo>
                  <a:pt x="25" y="135"/>
                </a:lnTo>
                <a:lnTo>
                  <a:pt x="2" y="131"/>
                </a:lnTo>
                <a:lnTo>
                  <a:pt x="21" y="117"/>
                </a:lnTo>
                <a:lnTo>
                  <a:pt x="0" y="108"/>
                </a:lnTo>
                <a:lnTo>
                  <a:pt x="21" y="99"/>
                </a:lnTo>
                <a:lnTo>
                  <a:pt x="2" y="85"/>
                </a:lnTo>
                <a:lnTo>
                  <a:pt x="25" y="81"/>
                </a:lnTo>
                <a:lnTo>
                  <a:pt x="9" y="64"/>
                </a:lnTo>
                <a:lnTo>
                  <a:pt x="32" y="65"/>
                </a:lnTo>
                <a:lnTo>
                  <a:pt x="19" y="44"/>
                </a:lnTo>
                <a:lnTo>
                  <a:pt x="44" y="50"/>
                </a:lnTo>
                <a:lnTo>
                  <a:pt x="35" y="27"/>
                </a:lnTo>
                <a:lnTo>
                  <a:pt x="56" y="38"/>
                </a:lnTo>
                <a:lnTo>
                  <a:pt x="54" y="14"/>
                </a:lnTo>
                <a:lnTo>
                  <a:pt x="72" y="28"/>
                </a:lnTo>
                <a:lnTo>
                  <a:pt x="75" y="6"/>
                </a:lnTo>
                <a:lnTo>
                  <a:pt x="89" y="23"/>
                </a:lnTo>
                <a:lnTo>
                  <a:pt x="96" y="0"/>
                </a:lnTo>
                <a:lnTo>
                  <a:pt x="107" y="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4" name="Freeform 187"/>
          <p:cNvSpPr>
            <a:spLocks noEditPoints="1"/>
          </p:cNvSpPr>
          <p:nvPr/>
        </p:nvSpPr>
        <p:spPr bwMode="auto">
          <a:xfrm>
            <a:off x="7323138" y="3343275"/>
            <a:ext cx="100012" cy="187325"/>
          </a:xfrm>
          <a:custGeom>
            <a:avLst/>
            <a:gdLst>
              <a:gd name="T0" fmla="*/ 0 w 44"/>
              <a:gd name="T1" fmla="*/ 83 h 83"/>
              <a:gd name="T2" fmla="*/ 44 w 44"/>
              <a:gd name="T3" fmla="*/ 83 h 83"/>
              <a:gd name="T4" fmla="*/ 44 w 44"/>
              <a:gd name="T5" fmla="*/ 0 h 83"/>
              <a:gd name="T6" fmla="*/ 0 w 44"/>
              <a:gd name="T7" fmla="*/ 0 h 83"/>
              <a:gd name="T8" fmla="*/ 0 w 44"/>
              <a:gd name="T9" fmla="*/ 83 h 83"/>
              <a:gd name="T10" fmla="*/ 29 w 44"/>
              <a:gd name="T11" fmla="*/ 3 h 83"/>
              <a:gd name="T12" fmla="*/ 39 w 44"/>
              <a:gd name="T13" fmla="*/ 3 h 83"/>
              <a:gd name="T14" fmla="*/ 39 w 44"/>
              <a:gd name="T15" fmla="*/ 80 h 83"/>
              <a:gd name="T16" fmla="*/ 29 w 44"/>
              <a:gd name="T17" fmla="*/ 80 h 83"/>
              <a:gd name="T18" fmla="*/ 29 w 44"/>
              <a:gd name="T19" fmla="*/ 3 h 83"/>
              <a:gd name="T20" fmla="*/ 7 w 44"/>
              <a:gd name="T21" fmla="*/ 3 h 83"/>
              <a:gd name="T22" fmla="*/ 15 w 44"/>
              <a:gd name="T23" fmla="*/ 3 h 83"/>
              <a:gd name="T24" fmla="*/ 15 w 44"/>
              <a:gd name="T25" fmla="*/ 80 h 83"/>
              <a:gd name="T26" fmla="*/ 7 w 44"/>
              <a:gd name="T27" fmla="*/ 80 h 83"/>
              <a:gd name="T28" fmla="*/ 7 w 44"/>
              <a:gd name="T29" fmla="*/ 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83">
                <a:moveTo>
                  <a:pt x="0" y="83"/>
                </a:moveTo>
                <a:cubicBezTo>
                  <a:pt x="44" y="83"/>
                  <a:pt x="44" y="83"/>
                  <a:pt x="44" y="83"/>
                </a:cubicBezTo>
                <a:cubicBezTo>
                  <a:pt x="44" y="0"/>
                  <a:pt x="44" y="0"/>
                  <a:pt x="44" y="0"/>
                </a:cubicBezTo>
                <a:cubicBezTo>
                  <a:pt x="0" y="0"/>
                  <a:pt x="0" y="0"/>
                  <a:pt x="0" y="0"/>
                </a:cubicBezTo>
                <a:lnTo>
                  <a:pt x="0" y="83"/>
                </a:lnTo>
                <a:close/>
                <a:moveTo>
                  <a:pt x="29" y="3"/>
                </a:moveTo>
                <a:cubicBezTo>
                  <a:pt x="33" y="3"/>
                  <a:pt x="37" y="3"/>
                  <a:pt x="39" y="3"/>
                </a:cubicBezTo>
                <a:cubicBezTo>
                  <a:pt x="39" y="80"/>
                  <a:pt x="39" y="80"/>
                  <a:pt x="39" y="80"/>
                </a:cubicBezTo>
                <a:cubicBezTo>
                  <a:pt x="37" y="80"/>
                  <a:pt x="33" y="80"/>
                  <a:pt x="29" y="80"/>
                </a:cubicBezTo>
                <a:lnTo>
                  <a:pt x="29" y="3"/>
                </a:lnTo>
                <a:close/>
                <a:moveTo>
                  <a:pt x="7" y="3"/>
                </a:moveTo>
                <a:cubicBezTo>
                  <a:pt x="9" y="3"/>
                  <a:pt x="12" y="3"/>
                  <a:pt x="15" y="3"/>
                </a:cubicBezTo>
                <a:cubicBezTo>
                  <a:pt x="15" y="80"/>
                  <a:pt x="15" y="80"/>
                  <a:pt x="15" y="80"/>
                </a:cubicBezTo>
                <a:cubicBezTo>
                  <a:pt x="12" y="80"/>
                  <a:pt x="9" y="80"/>
                  <a:pt x="7" y="80"/>
                </a:cubicBezTo>
                <a:lnTo>
                  <a:pt x="7" y="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5" name="Rectangle 188"/>
          <p:cNvSpPr>
            <a:spLocks noChangeArrowheads="1"/>
          </p:cNvSpPr>
          <p:nvPr/>
        </p:nvSpPr>
        <p:spPr bwMode="auto">
          <a:xfrm>
            <a:off x="7323138" y="3535363"/>
            <a:ext cx="100012" cy="222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6" name="Freeform 189"/>
          <p:cNvSpPr/>
          <p:nvPr/>
        </p:nvSpPr>
        <p:spPr bwMode="auto">
          <a:xfrm>
            <a:off x="7361238" y="3246438"/>
            <a:ext cx="30162" cy="28575"/>
          </a:xfrm>
          <a:custGeom>
            <a:avLst/>
            <a:gdLst>
              <a:gd name="T0" fmla="*/ 10 w 19"/>
              <a:gd name="T1" fmla="*/ 0 h 18"/>
              <a:gd name="T2" fmla="*/ 0 w 19"/>
              <a:gd name="T3" fmla="*/ 18 h 18"/>
              <a:gd name="T4" fmla="*/ 19 w 19"/>
              <a:gd name="T5" fmla="*/ 18 h 18"/>
              <a:gd name="T6" fmla="*/ 10 w 19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8">
                <a:moveTo>
                  <a:pt x="10" y="0"/>
                </a:moveTo>
                <a:lnTo>
                  <a:pt x="0" y="18"/>
                </a:lnTo>
                <a:lnTo>
                  <a:pt x="19" y="18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7" name="Freeform 190"/>
          <p:cNvSpPr>
            <a:spLocks noEditPoints="1"/>
          </p:cNvSpPr>
          <p:nvPr/>
        </p:nvSpPr>
        <p:spPr bwMode="auto">
          <a:xfrm>
            <a:off x="7324725" y="3281363"/>
            <a:ext cx="95250" cy="57150"/>
          </a:xfrm>
          <a:custGeom>
            <a:avLst/>
            <a:gdLst>
              <a:gd name="T0" fmla="*/ 31 w 42"/>
              <a:gd name="T1" fmla="*/ 0 h 25"/>
              <a:gd name="T2" fmla="*/ 14 w 42"/>
              <a:gd name="T3" fmla="*/ 0 h 25"/>
              <a:gd name="T4" fmla="*/ 0 w 42"/>
              <a:gd name="T5" fmla="*/ 25 h 25"/>
              <a:gd name="T6" fmla="*/ 42 w 42"/>
              <a:gd name="T7" fmla="*/ 25 h 25"/>
              <a:gd name="T8" fmla="*/ 31 w 42"/>
              <a:gd name="T9" fmla="*/ 0 h 25"/>
              <a:gd name="T10" fmla="*/ 16 w 42"/>
              <a:gd name="T11" fmla="*/ 4 h 25"/>
              <a:gd name="T12" fmla="*/ 28 w 42"/>
              <a:gd name="T13" fmla="*/ 4 h 25"/>
              <a:gd name="T14" fmla="*/ 35 w 42"/>
              <a:gd name="T15" fmla="*/ 21 h 25"/>
              <a:gd name="T16" fmla="*/ 7 w 42"/>
              <a:gd name="T17" fmla="*/ 21 h 25"/>
              <a:gd name="T18" fmla="*/ 16 w 42"/>
              <a:gd name="T19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25">
                <a:moveTo>
                  <a:pt x="31" y="0"/>
                </a:moveTo>
                <a:cubicBezTo>
                  <a:pt x="14" y="0"/>
                  <a:pt x="14" y="0"/>
                  <a:pt x="14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42" y="25"/>
                  <a:pt x="42" y="25"/>
                  <a:pt x="42" y="25"/>
                </a:cubicBezTo>
                <a:lnTo>
                  <a:pt x="31" y="0"/>
                </a:lnTo>
                <a:close/>
                <a:moveTo>
                  <a:pt x="16" y="4"/>
                </a:moveTo>
                <a:cubicBezTo>
                  <a:pt x="19" y="4"/>
                  <a:pt x="25" y="4"/>
                  <a:pt x="28" y="4"/>
                </a:cubicBezTo>
                <a:cubicBezTo>
                  <a:pt x="29" y="7"/>
                  <a:pt x="33" y="15"/>
                  <a:pt x="35" y="21"/>
                </a:cubicBezTo>
                <a:cubicBezTo>
                  <a:pt x="28" y="21"/>
                  <a:pt x="15" y="21"/>
                  <a:pt x="7" y="21"/>
                </a:cubicBezTo>
                <a:cubicBezTo>
                  <a:pt x="11" y="15"/>
                  <a:pt x="15" y="7"/>
                  <a:pt x="16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8" name="Freeform 191"/>
          <p:cNvSpPr/>
          <p:nvPr/>
        </p:nvSpPr>
        <p:spPr bwMode="auto">
          <a:xfrm>
            <a:off x="7858125" y="3279775"/>
            <a:ext cx="71438" cy="52388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3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59" name="Freeform 192"/>
          <p:cNvSpPr/>
          <p:nvPr/>
        </p:nvSpPr>
        <p:spPr bwMode="auto">
          <a:xfrm>
            <a:off x="7875588" y="3355975"/>
            <a:ext cx="38100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1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0" name="Freeform 193"/>
          <p:cNvSpPr/>
          <p:nvPr/>
        </p:nvSpPr>
        <p:spPr bwMode="auto">
          <a:xfrm>
            <a:off x="7875588" y="3333750"/>
            <a:ext cx="38100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0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6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1" name="Freeform 194"/>
          <p:cNvSpPr/>
          <p:nvPr/>
        </p:nvSpPr>
        <p:spPr bwMode="auto">
          <a:xfrm>
            <a:off x="7964488" y="3279775"/>
            <a:ext cx="71437" cy="52388"/>
          </a:xfrm>
          <a:custGeom>
            <a:avLst/>
            <a:gdLst>
              <a:gd name="T0" fmla="*/ 14 w 32"/>
              <a:gd name="T1" fmla="*/ 23 h 23"/>
              <a:gd name="T2" fmla="*/ 16 w 32"/>
              <a:gd name="T3" fmla="*/ 11 h 23"/>
              <a:gd name="T4" fmla="*/ 19 w 32"/>
              <a:gd name="T5" fmla="*/ 22 h 23"/>
              <a:gd name="T6" fmla="*/ 16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6" y="11"/>
                </a:cubicBezTo>
                <a:cubicBezTo>
                  <a:pt x="16" y="11"/>
                  <a:pt x="23" y="15"/>
                  <a:pt x="19" y="22"/>
                </a:cubicBezTo>
                <a:cubicBezTo>
                  <a:pt x="19" y="22"/>
                  <a:pt x="32" y="13"/>
                  <a:pt x="16" y="0"/>
                </a:cubicBezTo>
                <a:cubicBezTo>
                  <a:pt x="16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2" name="Freeform 195"/>
          <p:cNvSpPr/>
          <p:nvPr/>
        </p:nvSpPr>
        <p:spPr bwMode="auto">
          <a:xfrm>
            <a:off x="7981950" y="3355975"/>
            <a:ext cx="36513" cy="57150"/>
          </a:xfrm>
          <a:custGeom>
            <a:avLst/>
            <a:gdLst>
              <a:gd name="T0" fmla="*/ 9 w 16"/>
              <a:gd name="T1" fmla="*/ 4 h 25"/>
              <a:gd name="T2" fmla="*/ 9 w 16"/>
              <a:gd name="T3" fmla="*/ 3 h 25"/>
              <a:gd name="T4" fmla="*/ 8 w 16"/>
              <a:gd name="T5" fmla="*/ 0 h 25"/>
              <a:gd name="T6" fmla="*/ 5 w 16"/>
              <a:gd name="T7" fmla="*/ 2 h 25"/>
              <a:gd name="T8" fmla="*/ 2 w 16"/>
              <a:gd name="T9" fmla="*/ 4 h 25"/>
              <a:gd name="T10" fmla="*/ 0 w 16"/>
              <a:gd name="T11" fmla="*/ 2 h 25"/>
              <a:gd name="T12" fmla="*/ 0 w 16"/>
              <a:gd name="T13" fmla="*/ 24 h 25"/>
              <a:gd name="T14" fmla="*/ 1 w 16"/>
              <a:gd name="T15" fmla="*/ 25 h 25"/>
              <a:gd name="T16" fmla="*/ 15 w 16"/>
              <a:gd name="T17" fmla="*/ 25 h 25"/>
              <a:gd name="T18" fmla="*/ 16 w 16"/>
              <a:gd name="T19" fmla="*/ 24 h 25"/>
              <a:gd name="T20" fmla="*/ 16 w 16"/>
              <a:gd name="T21" fmla="*/ 12 h 25"/>
              <a:gd name="T22" fmla="*/ 15 w 16"/>
              <a:gd name="T23" fmla="*/ 12 h 25"/>
              <a:gd name="T24" fmla="*/ 9 w 16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5">
                <a:moveTo>
                  <a:pt x="9" y="4"/>
                </a:move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0"/>
                  <a:pt x="8" y="0"/>
                </a:cubicBezTo>
                <a:cubicBezTo>
                  <a:pt x="8" y="0"/>
                  <a:pt x="7" y="0"/>
                  <a:pt x="5" y="2"/>
                </a:cubicBezTo>
                <a:cubicBezTo>
                  <a:pt x="4" y="4"/>
                  <a:pt x="3" y="4"/>
                  <a:pt x="2" y="4"/>
                </a:cubicBezTo>
                <a:cubicBezTo>
                  <a:pt x="1" y="3"/>
                  <a:pt x="0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1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5"/>
                  <a:pt x="16" y="24"/>
                  <a:pt x="16" y="24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5" y="12"/>
                </a:cubicBezTo>
                <a:cubicBezTo>
                  <a:pt x="12" y="12"/>
                  <a:pt x="10" y="6"/>
                  <a:pt x="9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3" name="Freeform 196"/>
          <p:cNvSpPr/>
          <p:nvPr/>
        </p:nvSpPr>
        <p:spPr bwMode="auto">
          <a:xfrm>
            <a:off x="7981950" y="3333750"/>
            <a:ext cx="36513" cy="44450"/>
          </a:xfrm>
          <a:custGeom>
            <a:avLst/>
            <a:gdLst>
              <a:gd name="T0" fmla="*/ 2 w 16"/>
              <a:gd name="T1" fmla="*/ 12 h 20"/>
              <a:gd name="T2" fmla="*/ 4 w 16"/>
              <a:gd name="T3" fmla="*/ 11 h 20"/>
              <a:gd name="T4" fmla="*/ 9 w 16"/>
              <a:gd name="T5" fmla="*/ 8 h 20"/>
              <a:gd name="T6" fmla="*/ 11 w 16"/>
              <a:gd name="T7" fmla="*/ 13 h 20"/>
              <a:gd name="T8" fmla="*/ 11 w 16"/>
              <a:gd name="T9" fmla="*/ 14 h 20"/>
              <a:gd name="T10" fmla="*/ 15 w 16"/>
              <a:gd name="T11" fmla="*/ 20 h 20"/>
              <a:gd name="T12" fmla="*/ 16 w 16"/>
              <a:gd name="T13" fmla="*/ 19 h 20"/>
              <a:gd name="T14" fmla="*/ 16 w 16"/>
              <a:gd name="T15" fmla="*/ 1 h 20"/>
              <a:gd name="T16" fmla="*/ 15 w 16"/>
              <a:gd name="T17" fmla="*/ 0 h 20"/>
              <a:gd name="T18" fmla="*/ 1 w 16"/>
              <a:gd name="T19" fmla="*/ 0 h 20"/>
              <a:gd name="T20" fmla="*/ 0 w 16"/>
              <a:gd name="T21" fmla="*/ 1 h 20"/>
              <a:gd name="T22" fmla="*/ 0 w 16"/>
              <a:gd name="T23" fmla="*/ 3 h 20"/>
              <a:gd name="T24" fmla="*/ 0 w 16"/>
              <a:gd name="T25" fmla="*/ 3 h 20"/>
              <a:gd name="T26" fmla="*/ 2 w 16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0">
                <a:moveTo>
                  <a:pt x="2" y="12"/>
                </a:moveTo>
                <a:cubicBezTo>
                  <a:pt x="3" y="12"/>
                  <a:pt x="3" y="12"/>
                  <a:pt x="4" y="11"/>
                </a:cubicBezTo>
                <a:cubicBezTo>
                  <a:pt x="6" y="9"/>
                  <a:pt x="7" y="8"/>
                  <a:pt x="9" y="8"/>
                </a:cubicBezTo>
                <a:cubicBezTo>
                  <a:pt x="10" y="9"/>
                  <a:pt x="11" y="11"/>
                  <a:pt x="11" y="13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4" y="20"/>
                  <a:pt x="15" y="20"/>
                </a:cubicBezTo>
                <a:cubicBezTo>
                  <a:pt x="16" y="20"/>
                  <a:pt x="16" y="20"/>
                  <a:pt x="16" y="19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6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7"/>
                  <a:pt x="1" y="11"/>
                  <a:pt x="2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4" name="Freeform 197"/>
          <p:cNvSpPr/>
          <p:nvPr/>
        </p:nvSpPr>
        <p:spPr bwMode="auto">
          <a:xfrm>
            <a:off x="8062913" y="3279775"/>
            <a:ext cx="73025" cy="52388"/>
          </a:xfrm>
          <a:custGeom>
            <a:avLst/>
            <a:gdLst>
              <a:gd name="T0" fmla="*/ 14 w 32"/>
              <a:gd name="T1" fmla="*/ 23 h 23"/>
              <a:gd name="T2" fmla="*/ 17 w 32"/>
              <a:gd name="T3" fmla="*/ 11 h 23"/>
              <a:gd name="T4" fmla="*/ 19 w 32"/>
              <a:gd name="T5" fmla="*/ 22 h 23"/>
              <a:gd name="T6" fmla="*/ 17 w 32"/>
              <a:gd name="T7" fmla="*/ 0 h 23"/>
              <a:gd name="T8" fmla="*/ 14 w 3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23">
                <a:moveTo>
                  <a:pt x="14" y="23"/>
                </a:moveTo>
                <a:cubicBezTo>
                  <a:pt x="14" y="23"/>
                  <a:pt x="10" y="17"/>
                  <a:pt x="17" y="11"/>
                </a:cubicBezTo>
                <a:cubicBezTo>
                  <a:pt x="17" y="11"/>
                  <a:pt x="24" y="15"/>
                  <a:pt x="19" y="22"/>
                </a:cubicBezTo>
                <a:cubicBezTo>
                  <a:pt x="19" y="22"/>
                  <a:pt x="32" y="13"/>
                  <a:pt x="17" y="0"/>
                </a:cubicBezTo>
                <a:cubicBezTo>
                  <a:pt x="17" y="0"/>
                  <a:pt x="0" y="11"/>
                  <a:pt x="14" y="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5" name="Freeform 198"/>
          <p:cNvSpPr/>
          <p:nvPr/>
        </p:nvSpPr>
        <p:spPr bwMode="auto">
          <a:xfrm>
            <a:off x="8080375" y="3355975"/>
            <a:ext cx="39688" cy="57150"/>
          </a:xfrm>
          <a:custGeom>
            <a:avLst/>
            <a:gdLst>
              <a:gd name="T0" fmla="*/ 10 w 17"/>
              <a:gd name="T1" fmla="*/ 4 h 25"/>
              <a:gd name="T2" fmla="*/ 10 w 17"/>
              <a:gd name="T3" fmla="*/ 3 h 25"/>
              <a:gd name="T4" fmla="*/ 9 w 17"/>
              <a:gd name="T5" fmla="*/ 0 h 25"/>
              <a:gd name="T6" fmla="*/ 6 w 17"/>
              <a:gd name="T7" fmla="*/ 2 h 25"/>
              <a:gd name="T8" fmla="*/ 2 w 17"/>
              <a:gd name="T9" fmla="*/ 4 h 25"/>
              <a:gd name="T10" fmla="*/ 0 w 17"/>
              <a:gd name="T11" fmla="*/ 2 h 25"/>
              <a:gd name="T12" fmla="*/ 0 w 17"/>
              <a:gd name="T13" fmla="*/ 24 h 25"/>
              <a:gd name="T14" fmla="*/ 1 w 17"/>
              <a:gd name="T15" fmla="*/ 25 h 25"/>
              <a:gd name="T16" fmla="*/ 16 w 17"/>
              <a:gd name="T17" fmla="*/ 25 h 25"/>
              <a:gd name="T18" fmla="*/ 17 w 17"/>
              <a:gd name="T19" fmla="*/ 24 h 25"/>
              <a:gd name="T20" fmla="*/ 17 w 17"/>
              <a:gd name="T21" fmla="*/ 12 h 25"/>
              <a:gd name="T22" fmla="*/ 16 w 17"/>
              <a:gd name="T23" fmla="*/ 12 h 25"/>
              <a:gd name="T24" fmla="*/ 10 w 17"/>
              <a:gd name="T25" fmla="*/ 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25">
                <a:moveTo>
                  <a:pt x="10" y="4"/>
                </a:moveTo>
                <a:cubicBezTo>
                  <a:pt x="10" y="3"/>
                  <a:pt x="10" y="3"/>
                  <a:pt x="10" y="3"/>
                </a:cubicBezTo>
                <a:cubicBezTo>
                  <a:pt x="10" y="2"/>
                  <a:pt x="9" y="0"/>
                  <a:pt x="9" y="0"/>
                </a:cubicBezTo>
                <a:cubicBezTo>
                  <a:pt x="9" y="0"/>
                  <a:pt x="8" y="0"/>
                  <a:pt x="6" y="2"/>
                </a:cubicBezTo>
                <a:cubicBezTo>
                  <a:pt x="5" y="4"/>
                  <a:pt x="3" y="4"/>
                  <a:pt x="2" y="4"/>
                </a:cubicBezTo>
                <a:cubicBezTo>
                  <a:pt x="2" y="3"/>
                  <a:pt x="1" y="3"/>
                  <a:pt x="0" y="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4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2"/>
                  <a:pt x="16" y="12"/>
                  <a:pt x="16" y="12"/>
                </a:cubicBezTo>
                <a:cubicBezTo>
                  <a:pt x="13" y="12"/>
                  <a:pt x="10" y="6"/>
                  <a:pt x="1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6" name="Freeform 199"/>
          <p:cNvSpPr/>
          <p:nvPr/>
        </p:nvSpPr>
        <p:spPr bwMode="auto">
          <a:xfrm>
            <a:off x="8080375" y="3333750"/>
            <a:ext cx="39688" cy="44450"/>
          </a:xfrm>
          <a:custGeom>
            <a:avLst/>
            <a:gdLst>
              <a:gd name="T0" fmla="*/ 3 w 17"/>
              <a:gd name="T1" fmla="*/ 12 h 20"/>
              <a:gd name="T2" fmla="*/ 4 w 17"/>
              <a:gd name="T3" fmla="*/ 11 h 20"/>
              <a:gd name="T4" fmla="*/ 9 w 17"/>
              <a:gd name="T5" fmla="*/ 8 h 20"/>
              <a:gd name="T6" fmla="*/ 12 w 17"/>
              <a:gd name="T7" fmla="*/ 13 h 20"/>
              <a:gd name="T8" fmla="*/ 12 w 17"/>
              <a:gd name="T9" fmla="*/ 14 h 20"/>
              <a:gd name="T10" fmla="*/ 16 w 17"/>
              <a:gd name="T11" fmla="*/ 20 h 20"/>
              <a:gd name="T12" fmla="*/ 17 w 17"/>
              <a:gd name="T13" fmla="*/ 19 h 20"/>
              <a:gd name="T14" fmla="*/ 17 w 17"/>
              <a:gd name="T15" fmla="*/ 1 h 20"/>
              <a:gd name="T16" fmla="*/ 16 w 17"/>
              <a:gd name="T17" fmla="*/ 0 h 20"/>
              <a:gd name="T18" fmla="*/ 1 w 17"/>
              <a:gd name="T19" fmla="*/ 0 h 20"/>
              <a:gd name="T20" fmla="*/ 0 w 17"/>
              <a:gd name="T21" fmla="*/ 1 h 20"/>
              <a:gd name="T22" fmla="*/ 0 w 17"/>
              <a:gd name="T23" fmla="*/ 3 h 20"/>
              <a:gd name="T24" fmla="*/ 1 w 17"/>
              <a:gd name="T25" fmla="*/ 3 h 20"/>
              <a:gd name="T26" fmla="*/ 3 w 17"/>
              <a:gd name="T2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20">
                <a:moveTo>
                  <a:pt x="3" y="12"/>
                </a:moveTo>
                <a:cubicBezTo>
                  <a:pt x="3" y="12"/>
                  <a:pt x="4" y="12"/>
                  <a:pt x="4" y="11"/>
                </a:cubicBezTo>
                <a:cubicBezTo>
                  <a:pt x="7" y="9"/>
                  <a:pt x="8" y="8"/>
                  <a:pt x="9" y="8"/>
                </a:cubicBezTo>
                <a:cubicBezTo>
                  <a:pt x="11" y="9"/>
                  <a:pt x="11" y="11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6"/>
                  <a:pt x="15" y="20"/>
                  <a:pt x="16" y="20"/>
                </a:cubicBezTo>
                <a:cubicBezTo>
                  <a:pt x="16" y="20"/>
                  <a:pt x="17" y="20"/>
                  <a:pt x="17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0"/>
                  <a:pt x="17" y="0"/>
                  <a:pt x="1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7"/>
                  <a:pt x="2" y="11"/>
                  <a:pt x="3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7" name="Rectangle 200"/>
          <p:cNvSpPr>
            <a:spLocks noChangeArrowheads="1"/>
          </p:cNvSpPr>
          <p:nvPr/>
        </p:nvSpPr>
        <p:spPr bwMode="auto">
          <a:xfrm>
            <a:off x="7842250" y="3541713"/>
            <a:ext cx="322263" cy="174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8" name="Freeform 201"/>
          <p:cNvSpPr/>
          <p:nvPr/>
        </p:nvSpPr>
        <p:spPr bwMode="auto">
          <a:xfrm>
            <a:off x="7851775" y="3457575"/>
            <a:ext cx="303213" cy="80963"/>
          </a:xfrm>
          <a:custGeom>
            <a:avLst/>
            <a:gdLst>
              <a:gd name="T0" fmla="*/ 121 w 135"/>
              <a:gd name="T1" fmla="*/ 5 h 36"/>
              <a:gd name="T2" fmla="*/ 119 w 135"/>
              <a:gd name="T3" fmla="*/ 3 h 36"/>
              <a:gd name="T4" fmla="*/ 115 w 135"/>
              <a:gd name="T5" fmla="*/ 5 h 36"/>
              <a:gd name="T6" fmla="*/ 115 w 135"/>
              <a:gd name="T7" fmla="*/ 5 h 36"/>
              <a:gd name="T8" fmla="*/ 110 w 135"/>
              <a:gd name="T9" fmla="*/ 8 h 36"/>
              <a:gd name="T10" fmla="*/ 103 w 135"/>
              <a:gd name="T11" fmla="*/ 3 h 36"/>
              <a:gd name="T12" fmla="*/ 100 w 135"/>
              <a:gd name="T13" fmla="*/ 2 h 36"/>
              <a:gd name="T14" fmla="*/ 97 w 135"/>
              <a:gd name="T15" fmla="*/ 4 h 36"/>
              <a:gd name="T16" fmla="*/ 97 w 135"/>
              <a:gd name="T17" fmla="*/ 4 h 36"/>
              <a:gd name="T18" fmla="*/ 87 w 135"/>
              <a:gd name="T19" fmla="*/ 10 h 36"/>
              <a:gd name="T20" fmla="*/ 75 w 135"/>
              <a:gd name="T21" fmla="*/ 3 h 36"/>
              <a:gd name="T22" fmla="*/ 74 w 135"/>
              <a:gd name="T23" fmla="*/ 2 h 36"/>
              <a:gd name="T24" fmla="*/ 72 w 135"/>
              <a:gd name="T25" fmla="*/ 0 h 36"/>
              <a:gd name="T26" fmla="*/ 68 w 135"/>
              <a:gd name="T27" fmla="*/ 2 h 36"/>
              <a:gd name="T28" fmla="*/ 54 w 135"/>
              <a:gd name="T29" fmla="*/ 3 h 36"/>
              <a:gd name="T30" fmla="*/ 47 w 135"/>
              <a:gd name="T31" fmla="*/ 5 h 36"/>
              <a:gd name="T32" fmla="*/ 45 w 135"/>
              <a:gd name="T33" fmla="*/ 7 h 36"/>
              <a:gd name="T34" fmla="*/ 27 w 135"/>
              <a:gd name="T35" fmla="*/ 6 h 36"/>
              <a:gd name="T36" fmla="*/ 14 w 135"/>
              <a:gd name="T37" fmla="*/ 6 h 36"/>
              <a:gd name="T38" fmla="*/ 0 w 135"/>
              <a:gd name="T39" fmla="*/ 10 h 36"/>
              <a:gd name="T40" fmla="*/ 0 w 135"/>
              <a:gd name="T41" fmla="*/ 36 h 36"/>
              <a:gd name="T42" fmla="*/ 135 w 135"/>
              <a:gd name="T43" fmla="*/ 36 h 36"/>
              <a:gd name="T44" fmla="*/ 135 w 135"/>
              <a:gd name="T45" fmla="*/ 10 h 36"/>
              <a:gd name="T46" fmla="*/ 121 w 135"/>
              <a:gd name="T47" fmla="*/ 5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5" h="36">
                <a:moveTo>
                  <a:pt x="121" y="5"/>
                </a:moveTo>
                <a:cubicBezTo>
                  <a:pt x="120" y="4"/>
                  <a:pt x="120" y="3"/>
                  <a:pt x="119" y="3"/>
                </a:cubicBezTo>
                <a:cubicBezTo>
                  <a:pt x="117" y="3"/>
                  <a:pt x="116" y="4"/>
                  <a:pt x="115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14" y="6"/>
                  <a:pt x="112" y="8"/>
                  <a:pt x="110" y="8"/>
                </a:cubicBezTo>
                <a:cubicBezTo>
                  <a:pt x="108" y="8"/>
                  <a:pt x="106" y="7"/>
                  <a:pt x="103" y="3"/>
                </a:cubicBezTo>
                <a:cubicBezTo>
                  <a:pt x="102" y="2"/>
                  <a:pt x="100" y="2"/>
                  <a:pt x="100" y="2"/>
                </a:cubicBezTo>
                <a:cubicBezTo>
                  <a:pt x="99" y="2"/>
                  <a:pt x="98" y="3"/>
                  <a:pt x="97" y="4"/>
                </a:cubicBezTo>
                <a:cubicBezTo>
                  <a:pt x="97" y="4"/>
                  <a:pt x="97" y="4"/>
                  <a:pt x="97" y="4"/>
                </a:cubicBezTo>
                <a:cubicBezTo>
                  <a:pt x="94" y="8"/>
                  <a:pt x="91" y="10"/>
                  <a:pt x="87" y="10"/>
                </a:cubicBezTo>
                <a:cubicBezTo>
                  <a:pt x="80" y="10"/>
                  <a:pt x="75" y="3"/>
                  <a:pt x="75" y="3"/>
                </a:cubicBezTo>
                <a:cubicBezTo>
                  <a:pt x="74" y="2"/>
                  <a:pt x="74" y="2"/>
                  <a:pt x="74" y="2"/>
                </a:cubicBezTo>
                <a:cubicBezTo>
                  <a:pt x="74" y="1"/>
                  <a:pt x="73" y="0"/>
                  <a:pt x="72" y="0"/>
                </a:cubicBezTo>
                <a:cubicBezTo>
                  <a:pt x="71" y="0"/>
                  <a:pt x="70" y="0"/>
                  <a:pt x="68" y="2"/>
                </a:cubicBezTo>
                <a:cubicBezTo>
                  <a:pt x="62" y="7"/>
                  <a:pt x="56" y="4"/>
                  <a:pt x="54" y="3"/>
                </a:cubicBezTo>
                <a:cubicBezTo>
                  <a:pt x="51" y="1"/>
                  <a:pt x="50" y="2"/>
                  <a:pt x="47" y="5"/>
                </a:cubicBezTo>
                <a:cubicBezTo>
                  <a:pt x="45" y="7"/>
                  <a:pt x="45" y="7"/>
                  <a:pt x="45" y="7"/>
                </a:cubicBezTo>
                <a:cubicBezTo>
                  <a:pt x="39" y="12"/>
                  <a:pt x="31" y="10"/>
                  <a:pt x="27" y="6"/>
                </a:cubicBezTo>
                <a:cubicBezTo>
                  <a:pt x="23" y="3"/>
                  <a:pt x="20" y="1"/>
                  <a:pt x="14" y="6"/>
                </a:cubicBezTo>
                <a:cubicBezTo>
                  <a:pt x="7" y="11"/>
                  <a:pt x="2" y="10"/>
                  <a:pt x="0" y="10"/>
                </a:cubicBezTo>
                <a:cubicBezTo>
                  <a:pt x="0" y="36"/>
                  <a:pt x="0" y="36"/>
                  <a:pt x="0" y="36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1" y="10"/>
                  <a:pt x="125" y="10"/>
                  <a:pt x="121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69" name="Freeform 202"/>
          <p:cNvSpPr/>
          <p:nvPr/>
        </p:nvSpPr>
        <p:spPr bwMode="auto">
          <a:xfrm>
            <a:off x="7851775" y="34798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70" name="Freeform 203"/>
          <p:cNvSpPr/>
          <p:nvPr/>
        </p:nvSpPr>
        <p:spPr bwMode="auto">
          <a:xfrm>
            <a:off x="7851775" y="34798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71" name="Freeform 204"/>
          <p:cNvSpPr/>
          <p:nvPr/>
        </p:nvSpPr>
        <p:spPr bwMode="auto">
          <a:xfrm>
            <a:off x="7851775" y="3479800"/>
            <a:ext cx="1588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7" name="Freeform 206"/>
          <p:cNvSpPr/>
          <p:nvPr/>
        </p:nvSpPr>
        <p:spPr bwMode="auto">
          <a:xfrm>
            <a:off x="7839075" y="3417888"/>
            <a:ext cx="327025" cy="71437"/>
          </a:xfrm>
          <a:custGeom>
            <a:avLst/>
            <a:gdLst>
              <a:gd name="T0" fmla="*/ 5 w 145"/>
              <a:gd name="T1" fmla="*/ 0 h 32"/>
              <a:gd name="T2" fmla="*/ 1 w 145"/>
              <a:gd name="T3" fmla="*/ 4 h 32"/>
              <a:gd name="T4" fmla="*/ 1 w 145"/>
              <a:gd name="T5" fmla="*/ 19 h 32"/>
              <a:gd name="T6" fmla="*/ 6 w 145"/>
              <a:gd name="T7" fmla="*/ 26 h 32"/>
              <a:gd name="T8" fmla="*/ 18 w 145"/>
              <a:gd name="T9" fmla="*/ 22 h 32"/>
              <a:gd name="T10" fmla="*/ 33 w 145"/>
              <a:gd name="T11" fmla="*/ 23 h 32"/>
              <a:gd name="T12" fmla="*/ 48 w 145"/>
              <a:gd name="T13" fmla="*/ 23 h 32"/>
              <a:gd name="T14" fmla="*/ 60 w 145"/>
              <a:gd name="T15" fmla="*/ 19 h 32"/>
              <a:gd name="T16" fmla="*/ 72 w 145"/>
              <a:gd name="T17" fmla="*/ 18 h 32"/>
              <a:gd name="T18" fmla="*/ 82 w 145"/>
              <a:gd name="T19" fmla="*/ 19 h 32"/>
              <a:gd name="T20" fmla="*/ 100 w 145"/>
              <a:gd name="T21" fmla="*/ 21 h 32"/>
              <a:gd name="T22" fmla="*/ 109 w 145"/>
              <a:gd name="T23" fmla="*/ 20 h 32"/>
              <a:gd name="T24" fmla="*/ 119 w 145"/>
              <a:gd name="T25" fmla="*/ 21 h 32"/>
              <a:gd name="T26" fmla="*/ 128 w 145"/>
              <a:gd name="T27" fmla="*/ 21 h 32"/>
              <a:gd name="T28" fmla="*/ 141 w 145"/>
              <a:gd name="T29" fmla="*/ 26 h 32"/>
              <a:gd name="T30" fmla="*/ 145 w 145"/>
              <a:gd name="T31" fmla="*/ 21 h 32"/>
              <a:gd name="T32" fmla="*/ 145 w 145"/>
              <a:gd name="T33" fmla="*/ 5 h 32"/>
              <a:gd name="T34" fmla="*/ 139 w 145"/>
              <a:gd name="T35" fmla="*/ 1 h 32"/>
              <a:gd name="T36" fmla="*/ 5 w 145"/>
              <a:gd name="T3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32">
                <a:moveTo>
                  <a:pt x="5" y="0"/>
                </a:moveTo>
                <a:cubicBezTo>
                  <a:pt x="5" y="0"/>
                  <a:pt x="1" y="0"/>
                  <a:pt x="1" y="4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0" y="26"/>
                  <a:pt x="6" y="26"/>
                </a:cubicBezTo>
                <a:cubicBezTo>
                  <a:pt x="6" y="26"/>
                  <a:pt x="11" y="27"/>
                  <a:pt x="18" y="22"/>
                </a:cubicBezTo>
                <a:cubicBezTo>
                  <a:pt x="25" y="17"/>
                  <a:pt x="29" y="19"/>
                  <a:pt x="33" y="23"/>
                </a:cubicBezTo>
                <a:cubicBezTo>
                  <a:pt x="37" y="26"/>
                  <a:pt x="43" y="27"/>
                  <a:pt x="48" y="23"/>
                </a:cubicBezTo>
                <a:cubicBezTo>
                  <a:pt x="53" y="19"/>
                  <a:pt x="55" y="16"/>
                  <a:pt x="60" y="19"/>
                </a:cubicBezTo>
                <a:cubicBezTo>
                  <a:pt x="60" y="19"/>
                  <a:pt x="66" y="23"/>
                  <a:pt x="72" y="18"/>
                </a:cubicBezTo>
                <a:cubicBezTo>
                  <a:pt x="78" y="13"/>
                  <a:pt x="80" y="17"/>
                  <a:pt x="82" y="19"/>
                </a:cubicBezTo>
                <a:cubicBezTo>
                  <a:pt x="83" y="22"/>
                  <a:pt x="92" y="32"/>
                  <a:pt x="100" y="21"/>
                </a:cubicBezTo>
                <a:cubicBezTo>
                  <a:pt x="100" y="21"/>
                  <a:pt x="103" y="14"/>
                  <a:pt x="109" y="20"/>
                </a:cubicBezTo>
                <a:cubicBezTo>
                  <a:pt x="115" y="26"/>
                  <a:pt x="117" y="23"/>
                  <a:pt x="119" y="21"/>
                </a:cubicBezTo>
                <a:cubicBezTo>
                  <a:pt x="121" y="19"/>
                  <a:pt x="125" y="17"/>
                  <a:pt x="128" y="21"/>
                </a:cubicBezTo>
                <a:cubicBezTo>
                  <a:pt x="132" y="26"/>
                  <a:pt x="136" y="26"/>
                  <a:pt x="141" y="26"/>
                </a:cubicBezTo>
                <a:cubicBezTo>
                  <a:pt x="145" y="25"/>
                  <a:pt x="145" y="23"/>
                  <a:pt x="145" y="21"/>
                </a:cubicBezTo>
                <a:cubicBezTo>
                  <a:pt x="145" y="5"/>
                  <a:pt x="145" y="5"/>
                  <a:pt x="145" y="5"/>
                </a:cubicBezTo>
                <a:cubicBezTo>
                  <a:pt x="145" y="5"/>
                  <a:pt x="145" y="1"/>
                  <a:pt x="139" y="1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8" name="Oval 207"/>
          <p:cNvSpPr>
            <a:spLocks noChangeArrowheads="1"/>
          </p:cNvSpPr>
          <p:nvPr/>
        </p:nvSpPr>
        <p:spPr bwMode="auto">
          <a:xfrm>
            <a:off x="7886700" y="3479800"/>
            <a:ext cx="22225" cy="23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9" name="Oval 208"/>
          <p:cNvSpPr>
            <a:spLocks noChangeArrowheads="1"/>
          </p:cNvSpPr>
          <p:nvPr/>
        </p:nvSpPr>
        <p:spPr bwMode="auto">
          <a:xfrm>
            <a:off x="7954963" y="3479800"/>
            <a:ext cx="22225" cy="23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0" name="Oval 209"/>
          <p:cNvSpPr>
            <a:spLocks noChangeArrowheads="1"/>
          </p:cNvSpPr>
          <p:nvPr/>
        </p:nvSpPr>
        <p:spPr bwMode="auto">
          <a:xfrm>
            <a:off x="8021638" y="3479800"/>
            <a:ext cx="23812" cy="23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1" name="Oval 210"/>
          <p:cNvSpPr>
            <a:spLocks noChangeArrowheads="1"/>
          </p:cNvSpPr>
          <p:nvPr/>
        </p:nvSpPr>
        <p:spPr bwMode="auto">
          <a:xfrm>
            <a:off x="8089900" y="3479800"/>
            <a:ext cx="22225" cy="23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2" name="Rectangle 211"/>
          <p:cNvSpPr>
            <a:spLocks noChangeArrowheads="1"/>
          </p:cNvSpPr>
          <p:nvPr/>
        </p:nvSpPr>
        <p:spPr bwMode="auto">
          <a:xfrm>
            <a:off x="820738" y="3986213"/>
            <a:ext cx="314325" cy="269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" name="Rectangle 212"/>
          <p:cNvSpPr>
            <a:spLocks noChangeArrowheads="1"/>
          </p:cNvSpPr>
          <p:nvPr/>
        </p:nvSpPr>
        <p:spPr bwMode="auto">
          <a:xfrm>
            <a:off x="820738" y="4167188"/>
            <a:ext cx="314325" cy="238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" name="Freeform 213"/>
          <p:cNvSpPr/>
          <p:nvPr/>
        </p:nvSpPr>
        <p:spPr bwMode="auto">
          <a:xfrm>
            <a:off x="976313" y="4017963"/>
            <a:ext cx="0" cy="1587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" name="Freeform 214"/>
          <p:cNvSpPr/>
          <p:nvPr/>
        </p:nvSpPr>
        <p:spPr bwMode="auto">
          <a:xfrm>
            <a:off x="1046163" y="4017963"/>
            <a:ext cx="3175" cy="1587"/>
          </a:xfrm>
          <a:custGeom>
            <a:avLst/>
            <a:gdLst>
              <a:gd name="T0" fmla="*/ 0 w 2"/>
              <a:gd name="T1" fmla="*/ 1 h 1"/>
              <a:gd name="T2" fmla="*/ 2 w 2"/>
              <a:gd name="T3" fmla="*/ 1 h 1"/>
              <a:gd name="T4" fmla="*/ 2 w 2"/>
              <a:gd name="T5" fmla="*/ 0 h 1"/>
              <a:gd name="T6" fmla="*/ 0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1"/>
                </a:moveTo>
                <a:lnTo>
                  <a:pt x="2" y="1"/>
                </a:lnTo>
                <a:lnTo>
                  <a:pt x="2" y="0"/>
                </a:lnTo>
                <a:lnTo>
                  <a:pt x="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6" name="Rectangle 215"/>
          <p:cNvSpPr>
            <a:spLocks noChangeArrowheads="1"/>
          </p:cNvSpPr>
          <p:nvPr/>
        </p:nvSpPr>
        <p:spPr bwMode="auto">
          <a:xfrm>
            <a:off x="906463" y="4019550"/>
            <a:ext cx="1587" cy="15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7" name="Freeform 216"/>
          <p:cNvSpPr/>
          <p:nvPr/>
        </p:nvSpPr>
        <p:spPr bwMode="auto">
          <a:xfrm>
            <a:off x="835025" y="4019550"/>
            <a:ext cx="284163" cy="139700"/>
          </a:xfrm>
          <a:custGeom>
            <a:avLst/>
            <a:gdLst>
              <a:gd name="T0" fmla="*/ 179 w 179"/>
              <a:gd name="T1" fmla="*/ 0 h 88"/>
              <a:gd name="T2" fmla="*/ 156 w 179"/>
              <a:gd name="T3" fmla="*/ 86 h 88"/>
              <a:gd name="T4" fmla="*/ 135 w 179"/>
              <a:gd name="T5" fmla="*/ 0 h 88"/>
              <a:gd name="T6" fmla="*/ 133 w 179"/>
              <a:gd name="T7" fmla="*/ 0 h 88"/>
              <a:gd name="T8" fmla="*/ 112 w 179"/>
              <a:gd name="T9" fmla="*/ 86 h 88"/>
              <a:gd name="T10" fmla="*/ 89 w 179"/>
              <a:gd name="T11" fmla="*/ 0 h 88"/>
              <a:gd name="T12" fmla="*/ 89 w 179"/>
              <a:gd name="T13" fmla="*/ 0 h 88"/>
              <a:gd name="T14" fmla="*/ 67 w 179"/>
              <a:gd name="T15" fmla="*/ 86 h 88"/>
              <a:gd name="T16" fmla="*/ 45 w 179"/>
              <a:gd name="T17" fmla="*/ 0 h 88"/>
              <a:gd name="T18" fmla="*/ 45 w 179"/>
              <a:gd name="T19" fmla="*/ 0 h 88"/>
              <a:gd name="T20" fmla="*/ 23 w 179"/>
              <a:gd name="T21" fmla="*/ 86 h 88"/>
              <a:gd name="T22" fmla="*/ 1 w 179"/>
              <a:gd name="T23" fmla="*/ 0 h 88"/>
              <a:gd name="T24" fmla="*/ 0 w 179"/>
              <a:gd name="T25" fmla="*/ 0 h 88"/>
              <a:gd name="T26" fmla="*/ 0 w 179"/>
              <a:gd name="T27" fmla="*/ 88 h 88"/>
              <a:gd name="T28" fmla="*/ 179 w 179"/>
              <a:gd name="T29" fmla="*/ 88 h 88"/>
              <a:gd name="T30" fmla="*/ 179 w 179"/>
              <a:gd name="T31" fmla="*/ 0 h 88"/>
              <a:gd name="T32" fmla="*/ 179 w 179"/>
              <a:gd name="T33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9" h="88">
                <a:moveTo>
                  <a:pt x="179" y="0"/>
                </a:moveTo>
                <a:lnTo>
                  <a:pt x="156" y="86"/>
                </a:lnTo>
                <a:lnTo>
                  <a:pt x="135" y="0"/>
                </a:lnTo>
                <a:lnTo>
                  <a:pt x="133" y="0"/>
                </a:lnTo>
                <a:lnTo>
                  <a:pt x="112" y="86"/>
                </a:lnTo>
                <a:lnTo>
                  <a:pt x="89" y="0"/>
                </a:lnTo>
                <a:lnTo>
                  <a:pt x="89" y="0"/>
                </a:lnTo>
                <a:lnTo>
                  <a:pt x="67" y="86"/>
                </a:lnTo>
                <a:lnTo>
                  <a:pt x="45" y="0"/>
                </a:lnTo>
                <a:lnTo>
                  <a:pt x="45" y="0"/>
                </a:lnTo>
                <a:lnTo>
                  <a:pt x="23" y="86"/>
                </a:lnTo>
                <a:lnTo>
                  <a:pt x="1" y="0"/>
                </a:lnTo>
                <a:lnTo>
                  <a:pt x="0" y="0"/>
                </a:lnTo>
                <a:lnTo>
                  <a:pt x="0" y="88"/>
                </a:lnTo>
                <a:lnTo>
                  <a:pt x="179" y="88"/>
                </a:lnTo>
                <a:lnTo>
                  <a:pt x="179" y="0"/>
                </a:lnTo>
                <a:lnTo>
                  <a:pt x="17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8" name="Freeform 217"/>
          <p:cNvSpPr/>
          <p:nvPr/>
        </p:nvSpPr>
        <p:spPr bwMode="auto">
          <a:xfrm>
            <a:off x="906463" y="4017963"/>
            <a:ext cx="0" cy="1587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9" name="Rectangle 218"/>
          <p:cNvSpPr>
            <a:spLocks noChangeArrowheads="1"/>
          </p:cNvSpPr>
          <p:nvPr/>
        </p:nvSpPr>
        <p:spPr bwMode="auto">
          <a:xfrm>
            <a:off x="976313" y="4017963"/>
            <a:ext cx="1587" cy="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0" name="Freeform 219"/>
          <p:cNvSpPr/>
          <p:nvPr/>
        </p:nvSpPr>
        <p:spPr bwMode="auto">
          <a:xfrm>
            <a:off x="1046163" y="4017963"/>
            <a:ext cx="3175" cy="0"/>
          </a:xfrm>
          <a:custGeom>
            <a:avLst/>
            <a:gdLst>
              <a:gd name="T0" fmla="*/ 2 w 2"/>
              <a:gd name="T1" fmla="*/ 0 w 2"/>
              <a:gd name="T2" fmla="*/ 2 w 2"/>
              <a:gd name="T3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1" name="Freeform 220"/>
          <p:cNvSpPr/>
          <p:nvPr/>
        </p:nvSpPr>
        <p:spPr bwMode="auto">
          <a:xfrm>
            <a:off x="814388" y="3878263"/>
            <a:ext cx="328612" cy="80962"/>
          </a:xfrm>
          <a:custGeom>
            <a:avLst/>
            <a:gdLst>
              <a:gd name="T0" fmla="*/ 146 w 146"/>
              <a:gd name="T1" fmla="*/ 4 h 36"/>
              <a:gd name="T2" fmla="*/ 146 w 146"/>
              <a:gd name="T3" fmla="*/ 4 h 36"/>
              <a:gd name="T4" fmla="*/ 146 w 146"/>
              <a:gd name="T5" fmla="*/ 4 h 36"/>
              <a:gd name="T6" fmla="*/ 141 w 146"/>
              <a:gd name="T7" fmla="*/ 1 h 36"/>
              <a:gd name="T8" fmla="*/ 12 w 146"/>
              <a:gd name="T9" fmla="*/ 30 h 36"/>
              <a:gd name="T10" fmla="*/ 5 w 146"/>
              <a:gd name="T11" fmla="*/ 29 h 36"/>
              <a:gd name="T12" fmla="*/ 0 w 146"/>
              <a:gd name="T13" fmla="*/ 33 h 36"/>
              <a:gd name="T14" fmla="*/ 6 w 146"/>
              <a:gd name="T15" fmla="*/ 35 h 36"/>
              <a:gd name="T16" fmla="*/ 12 w 146"/>
              <a:gd name="T17" fmla="*/ 32 h 36"/>
              <a:gd name="T18" fmla="*/ 143 w 146"/>
              <a:gd name="T19" fmla="*/ 9 h 36"/>
              <a:gd name="T20" fmla="*/ 146 w 146"/>
              <a:gd name="T21" fmla="*/ 4 h 36"/>
              <a:gd name="T22" fmla="*/ 146 w 146"/>
              <a:gd name="T23" fmla="*/ 4 h 36"/>
              <a:gd name="T24" fmla="*/ 146 w 146"/>
              <a:gd name="T25" fmla="*/ 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6" h="36">
                <a:moveTo>
                  <a:pt x="146" y="4"/>
                </a:move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5" y="0"/>
                  <a:pt x="141" y="1"/>
                  <a:pt x="141" y="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8" y="28"/>
                  <a:pt x="5" y="29"/>
                </a:cubicBezTo>
                <a:cubicBezTo>
                  <a:pt x="2" y="29"/>
                  <a:pt x="0" y="31"/>
                  <a:pt x="0" y="33"/>
                </a:cubicBezTo>
                <a:cubicBezTo>
                  <a:pt x="0" y="35"/>
                  <a:pt x="3" y="36"/>
                  <a:pt x="6" y="35"/>
                </a:cubicBezTo>
                <a:cubicBezTo>
                  <a:pt x="9" y="35"/>
                  <a:pt x="11" y="34"/>
                  <a:pt x="12" y="32"/>
                </a:cubicBezTo>
                <a:cubicBezTo>
                  <a:pt x="143" y="9"/>
                  <a:pt x="143" y="9"/>
                  <a:pt x="143" y="9"/>
                </a:cubicBezTo>
                <a:cubicBezTo>
                  <a:pt x="143" y="9"/>
                  <a:pt x="146" y="8"/>
                  <a:pt x="146" y="4"/>
                </a:cubicBezTo>
                <a:cubicBezTo>
                  <a:pt x="146" y="4"/>
                  <a:pt x="146" y="4"/>
                  <a:pt x="146" y="4"/>
                </a:cubicBezTo>
                <a:cubicBezTo>
                  <a:pt x="146" y="4"/>
                  <a:pt x="146" y="4"/>
                  <a:pt x="146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2" name="Freeform 221"/>
          <p:cNvSpPr/>
          <p:nvPr/>
        </p:nvSpPr>
        <p:spPr bwMode="auto">
          <a:xfrm>
            <a:off x="809625" y="3875088"/>
            <a:ext cx="331788" cy="77787"/>
          </a:xfrm>
          <a:custGeom>
            <a:avLst/>
            <a:gdLst>
              <a:gd name="T0" fmla="*/ 0 w 147"/>
              <a:gd name="T1" fmla="*/ 4 h 34"/>
              <a:gd name="T2" fmla="*/ 0 w 147"/>
              <a:gd name="T3" fmla="*/ 4 h 34"/>
              <a:gd name="T4" fmla="*/ 0 w 147"/>
              <a:gd name="T5" fmla="*/ 4 h 34"/>
              <a:gd name="T6" fmla="*/ 5 w 147"/>
              <a:gd name="T7" fmla="*/ 0 h 34"/>
              <a:gd name="T8" fmla="*/ 135 w 147"/>
              <a:gd name="T9" fmla="*/ 29 h 34"/>
              <a:gd name="T10" fmla="*/ 141 w 147"/>
              <a:gd name="T11" fmla="*/ 27 h 34"/>
              <a:gd name="T12" fmla="*/ 146 w 147"/>
              <a:gd name="T13" fmla="*/ 32 h 34"/>
              <a:gd name="T14" fmla="*/ 140 w 147"/>
              <a:gd name="T15" fmla="*/ 34 h 34"/>
              <a:gd name="T16" fmla="*/ 134 w 147"/>
              <a:gd name="T17" fmla="*/ 31 h 34"/>
              <a:gd name="T18" fmla="*/ 3 w 147"/>
              <a:gd name="T19" fmla="*/ 9 h 34"/>
              <a:gd name="T20" fmla="*/ 0 w 147"/>
              <a:gd name="T21" fmla="*/ 4 h 34"/>
              <a:gd name="T22" fmla="*/ 0 w 147"/>
              <a:gd name="T23" fmla="*/ 4 h 34"/>
              <a:gd name="T24" fmla="*/ 0 w 147"/>
              <a:gd name="T25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7" h="3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0"/>
                  <a:pt x="5" y="0"/>
                  <a:pt x="5" y="0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6" y="28"/>
                  <a:pt x="138" y="27"/>
                  <a:pt x="141" y="27"/>
                </a:cubicBezTo>
                <a:cubicBezTo>
                  <a:pt x="144" y="28"/>
                  <a:pt x="147" y="30"/>
                  <a:pt x="146" y="32"/>
                </a:cubicBezTo>
                <a:cubicBezTo>
                  <a:pt x="146" y="33"/>
                  <a:pt x="143" y="34"/>
                  <a:pt x="140" y="34"/>
                </a:cubicBezTo>
                <a:cubicBezTo>
                  <a:pt x="137" y="33"/>
                  <a:pt x="135" y="32"/>
                  <a:pt x="134" y="31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0" y="8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3" name="Freeform 222"/>
          <p:cNvSpPr>
            <a:spLocks noEditPoints="1"/>
          </p:cNvSpPr>
          <p:nvPr/>
        </p:nvSpPr>
        <p:spPr bwMode="auto">
          <a:xfrm>
            <a:off x="1435100" y="3781425"/>
            <a:ext cx="439738" cy="503238"/>
          </a:xfrm>
          <a:custGeom>
            <a:avLst/>
            <a:gdLst>
              <a:gd name="T0" fmla="*/ 157 w 195"/>
              <a:gd name="T1" fmla="*/ 173 h 223"/>
              <a:gd name="T2" fmla="*/ 136 w 195"/>
              <a:gd name="T3" fmla="*/ 148 h 223"/>
              <a:gd name="T4" fmla="*/ 148 w 195"/>
              <a:gd name="T5" fmla="*/ 111 h 223"/>
              <a:gd name="T6" fmla="*/ 101 w 195"/>
              <a:gd name="T7" fmla="*/ 107 h 223"/>
              <a:gd name="T8" fmla="*/ 90 w 195"/>
              <a:gd name="T9" fmla="*/ 79 h 223"/>
              <a:gd name="T10" fmla="*/ 117 w 195"/>
              <a:gd name="T11" fmla="*/ 68 h 223"/>
              <a:gd name="T12" fmla="*/ 154 w 195"/>
              <a:gd name="T13" fmla="*/ 61 h 223"/>
              <a:gd name="T14" fmla="*/ 143 w 195"/>
              <a:gd name="T15" fmla="*/ 55 h 223"/>
              <a:gd name="T16" fmla="*/ 147 w 195"/>
              <a:gd name="T17" fmla="*/ 46 h 223"/>
              <a:gd name="T18" fmla="*/ 135 w 195"/>
              <a:gd name="T19" fmla="*/ 39 h 223"/>
              <a:gd name="T20" fmla="*/ 121 w 195"/>
              <a:gd name="T21" fmla="*/ 41 h 223"/>
              <a:gd name="T22" fmla="*/ 133 w 195"/>
              <a:gd name="T23" fmla="*/ 23 h 223"/>
              <a:gd name="T24" fmla="*/ 107 w 195"/>
              <a:gd name="T25" fmla="*/ 46 h 223"/>
              <a:gd name="T26" fmla="*/ 109 w 195"/>
              <a:gd name="T27" fmla="*/ 27 h 223"/>
              <a:gd name="T28" fmla="*/ 97 w 195"/>
              <a:gd name="T29" fmla="*/ 34 h 223"/>
              <a:gd name="T30" fmla="*/ 113 w 195"/>
              <a:gd name="T31" fmla="*/ 12 h 223"/>
              <a:gd name="T32" fmla="*/ 89 w 195"/>
              <a:gd name="T33" fmla="*/ 33 h 223"/>
              <a:gd name="T34" fmla="*/ 94 w 195"/>
              <a:gd name="T35" fmla="*/ 5 h 223"/>
              <a:gd name="T36" fmla="*/ 84 w 195"/>
              <a:gd name="T37" fmla="*/ 42 h 223"/>
              <a:gd name="T38" fmla="*/ 71 w 195"/>
              <a:gd name="T39" fmla="*/ 50 h 223"/>
              <a:gd name="T40" fmla="*/ 67 w 195"/>
              <a:gd name="T41" fmla="*/ 45 h 223"/>
              <a:gd name="T42" fmla="*/ 54 w 195"/>
              <a:gd name="T43" fmla="*/ 45 h 223"/>
              <a:gd name="T44" fmla="*/ 63 w 195"/>
              <a:gd name="T45" fmla="*/ 51 h 223"/>
              <a:gd name="T46" fmla="*/ 70 w 195"/>
              <a:gd name="T47" fmla="*/ 63 h 223"/>
              <a:gd name="T48" fmla="*/ 48 w 195"/>
              <a:gd name="T49" fmla="*/ 85 h 223"/>
              <a:gd name="T50" fmla="*/ 32 w 195"/>
              <a:gd name="T51" fmla="*/ 102 h 223"/>
              <a:gd name="T52" fmla="*/ 10 w 195"/>
              <a:gd name="T53" fmla="*/ 97 h 223"/>
              <a:gd name="T54" fmla="*/ 2 w 195"/>
              <a:gd name="T55" fmla="*/ 111 h 223"/>
              <a:gd name="T56" fmla="*/ 30 w 195"/>
              <a:gd name="T57" fmla="*/ 162 h 223"/>
              <a:gd name="T58" fmla="*/ 33 w 195"/>
              <a:gd name="T59" fmla="*/ 144 h 223"/>
              <a:gd name="T60" fmla="*/ 15 w 195"/>
              <a:gd name="T61" fmla="*/ 117 h 223"/>
              <a:gd name="T62" fmla="*/ 97 w 195"/>
              <a:gd name="T63" fmla="*/ 149 h 223"/>
              <a:gd name="T64" fmla="*/ 146 w 195"/>
              <a:gd name="T65" fmla="*/ 181 h 223"/>
              <a:gd name="T66" fmla="*/ 191 w 195"/>
              <a:gd name="T67" fmla="*/ 223 h 223"/>
              <a:gd name="T68" fmla="*/ 120 w 195"/>
              <a:gd name="T69" fmla="*/ 51 h 223"/>
              <a:gd name="T70" fmla="*/ 130 w 195"/>
              <a:gd name="T71" fmla="*/ 48 h 223"/>
              <a:gd name="T72" fmla="*/ 128 w 195"/>
              <a:gd name="T73" fmla="*/ 62 h 223"/>
              <a:gd name="T74" fmla="*/ 120 w 195"/>
              <a:gd name="T75" fmla="*/ 51 h 223"/>
              <a:gd name="T76" fmla="*/ 114 w 195"/>
              <a:gd name="T77" fmla="*/ 53 h 223"/>
              <a:gd name="T78" fmla="*/ 106 w 195"/>
              <a:gd name="T79" fmla="*/ 5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5" h="223">
                <a:moveTo>
                  <a:pt x="192" y="212"/>
                </a:moveTo>
                <a:cubicBezTo>
                  <a:pt x="192" y="212"/>
                  <a:pt x="164" y="194"/>
                  <a:pt x="157" y="173"/>
                </a:cubicBezTo>
                <a:cubicBezTo>
                  <a:pt x="157" y="173"/>
                  <a:pt x="155" y="166"/>
                  <a:pt x="148" y="165"/>
                </a:cubicBezTo>
                <a:cubicBezTo>
                  <a:pt x="142" y="163"/>
                  <a:pt x="135" y="154"/>
                  <a:pt x="136" y="148"/>
                </a:cubicBezTo>
                <a:cubicBezTo>
                  <a:pt x="137" y="141"/>
                  <a:pt x="144" y="139"/>
                  <a:pt x="141" y="127"/>
                </a:cubicBezTo>
                <a:cubicBezTo>
                  <a:pt x="141" y="127"/>
                  <a:pt x="154" y="119"/>
                  <a:pt x="148" y="111"/>
                </a:cubicBezTo>
                <a:cubicBezTo>
                  <a:pt x="148" y="111"/>
                  <a:pt x="139" y="119"/>
                  <a:pt x="132" y="114"/>
                </a:cubicBezTo>
                <a:cubicBezTo>
                  <a:pt x="125" y="110"/>
                  <a:pt x="115" y="106"/>
                  <a:pt x="101" y="107"/>
                </a:cubicBezTo>
                <a:cubicBezTo>
                  <a:pt x="86" y="108"/>
                  <a:pt x="72" y="102"/>
                  <a:pt x="77" y="93"/>
                </a:cubicBezTo>
                <a:cubicBezTo>
                  <a:pt x="83" y="84"/>
                  <a:pt x="90" y="79"/>
                  <a:pt x="90" y="79"/>
                </a:cubicBezTo>
                <a:cubicBezTo>
                  <a:pt x="90" y="79"/>
                  <a:pt x="97" y="73"/>
                  <a:pt x="99" y="71"/>
                </a:cubicBezTo>
                <a:cubicBezTo>
                  <a:pt x="101" y="69"/>
                  <a:pt x="112" y="74"/>
                  <a:pt x="117" y="68"/>
                </a:cubicBezTo>
                <a:cubicBezTo>
                  <a:pt x="117" y="68"/>
                  <a:pt x="118" y="66"/>
                  <a:pt x="121" y="67"/>
                </a:cubicBezTo>
                <a:cubicBezTo>
                  <a:pt x="124" y="68"/>
                  <a:pt x="141" y="68"/>
                  <a:pt x="154" y="61"/>
                </a:cubicBezTo>
                <a:cubicBezTo>
                  <a:pt x="154" y="61"/>
                  <a:pt x="155" y="56"/>
                  <a:pt x="152" y="57"/>
                </a:cubicBezTo>
                <a:cubicBezTo>
                  <a:pt x="149" y="58"/>
                  <a:pt x="138" y="61"/>
                  <a:pt x="143" y="55"/>
                </a:cubicBezTo>
                <a:cubicBezTo>
                  <a:pt x="148" y="49"/>
                  <a:pt x="150" y="49"/>
                  <a:pt x="150" y="49"/>
                </a:cubicBezTo>
                <a:cubicBezTo>
                  <a:pt x="150" y="49"/>
                  <a:pt x="150" y="44"/>
                  <a:pt x="147" y="46"/>
                </a:cubicBezTo>
                <a:cubicBezTo>
                  <a:pt x="144" y="49"/>
                  <a:pt x="134" y="56"/>
                  <a:pt x="134" y="51"/>
                </a:cubicBezTo>
                <a:cubicBezTo>
                  <a:pt x="134" y="46"/>
                  <a:pt x="135" y="39"/>
                  <a:pt x="135" y="39"/>
                </a:cubicBezTo>
                <a:cubicBezTo>
                  <a:pt x="135" y="39"/>
                  <a:pt x="133" y="39"/>
                  <a:pt x="130" y="40"/>
                </a:cubicBezTo>
                <a:cubicBezTo>
                  <a:pt x="127" y="42"/>
                  <a:pt x="117" y="47"/>
                  <a:pt x="121" y="41"/>
                </a:cubicBezTo>
                <a:cubicBezTo>
                  <a:pt x="124" y="35"/>
                  <a:pt x="126" y="28"/>
                  <a:pt x="135" y="26"/>
                </a:cubicBezTo>
                <a:cubicBezTo>
                  <a:pt x="135" y="26"/>
                  <a:pt x="138" y="21"/>
                  <a:pt x="133" y="23"/>
                </a:cubicBezTo>
                <a:cubicBezTo>
                  <a:pt x="127" y="25"/>
                  <a:pt x="116" y="31"/>
                  <a:pt x="114" y="41"/>
                </a:cubicBezTo>
                <a:cubicBezTo>
                  <a:pt x="112" y="51"/>
                  <a:pt x="109" y="46"/>
                  <a:pt x="107" y="46"/>
                </a:cubicBezTo>
                <a:cubicBezTo>
                  <a:pt x="105" y="47"/>
                  <a:pt x="97" y="45"/>
                  <a:pt x="101" y="36"/>
                </a:cubicBezTo>
                <a:cubicBezTo>
                  <a:pt x="106" y="28"/>
                  <a:pt x="109" y="27"/>
                  <a:pt x="109" y="27"/>
                </a:cubicBezTo>
                <a:cubicBezTo>
                  <a:pt x="109" y="27"/>
                  <a:pt x="113" y="23"/>
                  <a:pt x="109" y="24"/>
                </a:cubicBezTo>
                <a:cubicBezTo>
                  <a:pt x="106" y="24"/>
                  <a:pt x="99" y="29"/>
                  <a:pt x="97" y="34"/>
                </a:cubicBezTo>
                <a:cubicBezTo>
                  <a:pt x="97" y="34"/>
                  <a:pt x="93" y="38"/>
                  <a:pt x="94" y="32"/>
                </a:cubicBezTo>
                <a:cubicBezTo>
                  <a:pt x="95" y="27"/>
                  <a:pt x="97" y="16"/>
                  <a:pt x="113" y="12"/>
                </a:cubicBezTo>
                <a:cubicBezTo>
                  <a:pt x="113" y="12"/>
                  <a:pt x="114" y="8"/>
                  <a:pt x="111" y="9"/>
                </a:cubicBezTo>
                <a:cubicBezTo>
                  <a:pt x="109" y="10"/>
                  <a:pt x="93" y="12"/>
                  <a:pt x="89" y="33"/>
                </a:cubicBezTo>
                <a:cubicBezTo>
                  <a:pt x="89" y="33"/>
                  <a:pt x="87" y="38"/>
                  <a:pt x="85" y="32"/>
                </a:cubicBezTo>
                <a:cubicBezTo>
                  <a:pt x="83" y="26"/>
                  <a:pt x="80" y="13"/>
                  <a:pt x="94" y="5"/>
                </a:cubicBezTo>
                <a:cubicBezTo>
                  <a:pt x="94" y="5"/>
                  <a:pt x="96" y="0"/>
                  <a:pt x="93" y="1"/>
                </a:cubicBezTo>
                <a:cubicBezTo>
                  <a:pt x="90" y="2"/>
                  <a:pt x="69" y="13"/>
                  <a:pt x="84" y="42"/>
                </a:cubicBezTo>
                <a:cubicBezTo>
                  <a:pt x="84" y="42"/>
                  <a:pt x="88" y="48"/>
                  <a:pt x="85" y="48"/>
                </a:cubicBezTo>
                <a:cubicBezTo>
                  <a:pt x="85" y="48"/>
                  <a:pt x="77" y="50"/>
                  <a:pt x="71" y="50"/>
                </a:cubicBezTo>
                <a:cubicBezTo>
                  <a:pt x="71" y="50"/>
                  <a:pt x="67" y="49"/>
                  <a:pt x="64" y="50"/>
                </a:cubicBezTo>
                <a:cubicBezTo>
                  <a:pt x="66" y="49"/>
                  <a:pt x="67" y="47"/>
                  <a:pt x="67" y="45"/>
                </a:cubicBezTo>
                <a:cubicBezTo>
                  <a:pt x="67" y="42"/>
                  <a:pt x="64" y="39"/>
                  <a:pt x="60" y="39"/>
                </a:cubicBezTo>
                <a:cubicBezTo>
                  <a:pt x="56" y="39"/>
                  <a:pt x="54" y="42"/>
                  <a:pt x="54" y="45"/>
                </a:cubicBezTo>
                <a:cubicBezTo>
                  <a:pt x="54" y="49"/>
                  <a:pt x="56" y="52"/>
                  <a:pt x="60" y="52"/>
                </a:cubicBezTo>
                <a:cubicBezTo>
                  <a:pt x="61" y="52"/>
                  <a:pt x="62" y="52"/>
                  <a:pt x="63" y="51"/>
                </a:cubicBezTo>
                <a:cubicBezTo>
                  <a:pt x="62" y="52"/>
                  <a:pt x="62" y="53"/>
                  <a:pt x="62" y="54"/>
                </a:cubicBezTo>
                <a:cubicBezTo>
                  <a:pt x="62" y="54"/>
                  <a:pt x="64" y="59"/>
                  <a:pt x="70" y="63"/>
                </a:cubicBezTo>
                <a:cubicBezTo>
                  <a:pt x="75" y="67"/>
                  <a:pt x="76" y="68"/>
                  <a:pt x="72" y="71"/>
                </a:cubicBezTo>
                <a:cubicBezTo>
                  <a:pt x="67" y="74"/>
                  <a:pt x="48" y="85"/>
                  <a:pt x="48" y="85"/>
                </a:cubicBezTo>
                <a:cubicBezTo>
                  <a:pt x="48" y="85"/>
                  <a:pt x="37" y="91"/>
                  <a:pt x="40" y="104"/>
                </a:cubicBezTo>
                <a:cubicBezTo>
                  <a:pt x="40" y="104"/>
                  <a:pt x="41" y="107"/>
                  <a:pt x="32" y="102"/>
                </a:cubicBezTo>
                <a:cubicBezTo>
                  <a:pt x="18" y="97"/>
                  <a:pt x="18" y="97"/>
                  <a:pt x="18" y="97"/>
                </a:cubicBezTo>
                <a:cubicBezTo>
                  <a:pt x="18" y="97"/>
                  <a:pt x="13" y="93"/>
                  <a:pt x="10" y="97"/>
                </a:cubicBezTo>
                <a:cubicBezTo>
                  <a:pt x="7" y="101"/>
                  <a:pt x="4" y="103"/>
                  <a:pt x="4" y="103"/>
                </a:cubicBezTo>
                <a:cubicBezTo>
                  <a:pt x="4" y="103"/>
                  <a:pt x="0" y="105"/>
                  <a:pt x="2" y="111"/>
                </a:cubicBezTo>
                <a:cubicBezTo>
                  <a:pt x="3" y="117"/>
                  <a:pt x="7" y="136"/>
                  <a:pt x="21" y="151"/>
                </a:cubicBezTo>
                <a:cubicBezTo>
                  <a:pt x="21" y="151"/>
                  <a:pt x="24" y="158"/>
                  <a:pt x="30" y="162"/>
                </a:cubicBezTo>
                <a:cubicBezTo>
                  <a:pt x="30" y="162"/>
                  <a:pt x="33" y="156"/>
                  <a:pt x="32" y="151"/>
                </a:cubicBezTo>
                <a:cubicBezTo>
                  <a:pt x="32" y="151"/>
                  <a:pt x="36" y="149"/>
                  <a:pt x="33" y="144"/>
                </a:cubicBezTo>
                <a:cubicBezTo>
                  <a:pt x="28" y="140"/>
                  <a:pt x="28" y="140"/>
                  <a:pt x="28" y="140"/>
                </a:cubicBezTo>
                <a:cubicBezTo>
                  <a:pt x="28" y="140"/>
                  <a:pt x="15" y="125"/>
                  <a:pt x="15" y="117"/>
                </a:cubicBezTo>
                <a:cubicBezTo>
                  <a:pt x="15" y="117"/>
                  <a:pt x="20" y="114"/>
                  <a:pt x="37" y="131"/>
                </a:cubicBezTo>
                <a:cubicBezTo>
                  <a:pt x="54" y="147"/>
                  <a:pt x="71" y="154"/>
                  <a:pt x="97" y="149"/>
                </a:cubicBezTo>
                <a:cubicBezTo>
                  <a:pt x="97" y="149"/>
                  <a:pt x="111" y="166"/>
                  <a:pt x="140" y="177"/>
                </a:cubicBezTo>
                <a:cubicBezTo>
                  <a:pt x="140" y="177"/>
                  <a:pt x="143" y="178"/>
                  <a:pt x="146" y="181"/>
                </a:cubicBezTo>
                <a:cubicBezTo>
                  <a:pt x="148" y="184"/>
                  <a:pt x="167" y="206"/>
                  <a:pt x="183" y="215"/>
                </a:cubicBezTo>
                <a:cubicBezTo>
                  <a:pt x="183" y="215"/>
                  <a:pt x="187" y="221"/>
                  <a:pt x="191" y="223"/>
                </a:cubicBezTo>
                <a:cubicBezTo>
                  <a:pt x="191" y="223"/>
                  <a:pt x="195" y="216"/>
                  <a:pt x="192" y="212"/>
                </a:cubicBezTo>
                <a:close/>
                <a:moveTo>
                  <a:pt x="120" y="51"/>
                </a:moveTo>
                <a:cubicBezTo>
                  <a:pt x="120" y="51"/>
                  <a:pt x="126" y="47"/>
                  <a:pt x="128" y="46"/>
                </a:cubicBezTo>
                <a:cubicBezTo>
                  <a:pt x="130" y="46"/>
                  <a:pt x="130" y="48"/>
                  <a:pt x="130" y="48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2" y="58"/>
                  <a:pt x="134" y="62"/>
                  <a:pt x="128" y="62"/>
                </a:cubicBezTo>
                <a:cubicBezTo>
                  <a:pt x="122" y="62"/>
                  <a:pt x="120" y="57"/>
                  <a:pt x="119" y="54"/>
                </a:cubicBezTo>
                <a:cubicBezTo>
                  <a:pt x="118" y="51"/>
                  <a:pt x="120" y="51"/>
                  <a:pt x="120" y="51"/>
                </a:cubicBezTo>
                <a:close/>
                <a:moveTo>
                  <a:pt x="111" y="51"/>
                </a:moveTo>
                <a:cubicBezTo>
                  <a:pt x="114" y="51"/>
                  <a:pt x="114" y="53"/>
                  <a:pt x="114" y="53"/>
                </a:cubicBezTo>
                <a:cubicBezTo>
                  <a:pt x="114" y="53"/>
                  <a:pt x="114" y="55"/>
                  <a:pt x="116" y="58"/>
                </a:cubicBezTo>
                <a:cubicBezTo>
                  <a:pt x="117" y="61"/>
                  <a:pt x="111" y="60"/>
                  <a:pt x="106" y="56"/>
                </a:cubicBezTo>
                <a:cubicBezTo>
                  <a:pt x="101" y="53"/>
                  <a:pt x="109" y="51"/>
                  <a:pt x="111" y="5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4" name="Freeform 223"/>
          <p:cNvSpPr>
            <a:spLocks noEditPoints="1"/>
          </p:cNvSpPr>
          <p:nvPr/>
        </p:nvSpPr>
        <p:spPr bwMode="auto">
          <a:xfrm>
            <a:off x="2093913" y="3797300"/>
            <a:ext cx="346075" cy="471488"/>
          </a:xfrm>
          <a:custGeom>
            <a:avLst/>
            <a:gdLst>
              <a:gd name="T0" fmla="*/ 94 w 154"/>
              <a:gd name="T1" fmla="*/ 38 h 209"/>
              <a:gd name="T2" fmla="*/ 79 w 154"/>
              <a:gd name="T3" fmla="*/ 28 h 209"/>
              <a:gd name="T4" fmla="*/ 92 w 154"/>
              <a:gd name="T5" fmla="*/ 15 h 209"/>
              <a:gd name="T6" fmla="*/ 76 w 154"/>
              <a:gd name="T7" fmla="*/ 1 h 209"/>
              <a:gd name="T8" fmla="*/ 65 w 154"/>
              <a:gd name="T9" fmla="*/ 16 h 209"/>
              <a:gd name="T10" fmla="*/ 76 w 154"/>
              <a:gd name="T11" fmla="*/ 6 h 209"/>
              <a:gd name="T12" fmla="*/ 87 w 154"/>
              <a:gd name="T13" fmla="*/ 15 h 209"/>
              <a:gd name="T14" fmla="*/ 75 w 154"/>
              <a:gd name="T15" fmla="*/ 25 h 209"/>
              <a:gd name="T16" fmla="*/ 73 w 154"/>
              <a:gd name="T17" fmla="*/ 38 h 209"/>
              <a:gd name="T18" fmla="*/ 59 w 154"/>
              <a:gd name="T19" fmla="*/ 57 h 209"/>
              <a:gd name="T20" fmla="*/ 77 w 154"/>
              <a:gd name="T21" fmla="*/ 209 h 209"/>
              <a:gd name="T22" fmla="*/ 94 w 154"/>
              <a:gd name="T23" fmla="*/ 56 h 209"/>
              <a:gd name="T24" fmla="*/ 95 w 154"/>
              <a:gd name="T25" fmla="*/ 100 h 209"/>
              <a:gd name="T26" fmla="*/ 94 w 154"/>
              <a:gd name="T27" fmla="*/ 85 h 209"/>
              <a:gd name="T28" fmla="*/ 64 w 154"/>
              <a:gd name="T29" fmla="*/ 68 h 209"/>
              <a:gd name="T30" fmla="*/ 65 w 154"/>
              <a:gd name="T31" fmla="*/ 83 h 209"/>
              <a:gd name="T32" fmla="*/ 64 w 154"/>
              <a:gd name="T33" fmla="*/ 68 h 209"/>
              <a:gd name="T34" fmla="*/ 54 w 154"/>
              <a:gd name="T35" fmla="*/ 100 h 209"/>
              <a:gd name="T36" fmla="*/ 76 w 154"/>
              <a:gd name="T37" fmla="*/ 102 h 209"/>
              <a:gd name="T38" fmla="*/ 53 w 154"/>
              <a:gd name="T39" fmla="*/ 106 h 209"/>
              <a:gd name="T40" fmla="*/ 53 w 154"/>
              <a:gd name="T41" fmla="*/ 114 h 209"/>
              <a:gd name="T42" fmla="*/ 76 w 154"/>
              <a:gd name="T43" fmla="*/ 147 h 209"/>
              <a:gd name="T44" fmla="*/ 53 w 154"/>
              <a:gd name="T45" fmla="*/ 114 h 209"/>
              <a:gd name="T46" fmla="*/ 98 w 154"/>
              <a:gd name="T47" fmla="*/ 183 h 209"/>
              <a:gd name="T48" fmla="*/ 90 w 154"/>
              <a:gd name="T49" fmla="*/ 185 h 209"/>
              <a:gd name="T50" fmla="*/ 63 w 154"/>
              <a:gd name="T51" fmla="*/ 178 h 209"/>
              <a:gd name="T52" fmla="*/ 37 w 154"/>
              <a:gd name="T53" fmla="*/ 186 h 209"/>
              <a:gd name="T54" fmla="*/ 36 w 154"/>
              <a:gd name="T55" fmla="*/ 155 h 209"/>
              <a:gd name="T56" fmla="*/ 37 w 154"/>
              <a:gd name="T57" fmla="*/ 154 h 209"/>
              <a:gd name="T58" fmla="*/ 50 w 154"/>
              <a:gd name="T59" fmla="*/ 137 h 209"/>
              <a:gd name="T60" fmla="*/ 53 w 154"/>
              <a:gd name="T61" fmla="*/ 139 h 209"/>
              <a:gd name="T62" fmla="*/ 76 w 154"/>
              <a:gd name="T63" fmla="*/ 156 h 209"/>
              <a:gd name="T64" fmla="*/ 83 w 154"/>
              <a:gd name="T65" fmla="*/ 155 h 209"/>
              <a:gd name="T66" fmla="*/ 106 w 154"/>
              <a:gd name="T67" fmla="*/ 155 h 209"/>
              <a:gd name="T68" fmla="*/ 83 w 154"/>
              <a:gd name="T69" fmla="*/ 133 h 209"/>
              <a:gd name="T70" fmla="*/ 84 w 154"/>
              <a:gd name="T71" fmla="*/ 118 h 209"/>
              <a:gd name="T72" fmla="*/ 106 w 154"/>
              <a:gd name="T73" fmla="*/ 119 h 209"/>
              <a:gd name="T74" fmla="*/ 107 w 154"/>
              <a:gd name="T75" fmla="*/ 133 h 209"/>
              <a:gd name="T76" fmla="*/ 122 w 154"/>
              <a:gd name="T77" fmla="*/ 154 h 209"/>
              <a:gd name="T78" fmla="*/ 121 w 154"/>
              <a:gd name="T79" fmla="*/ 155 h 209"/>
              <a:gd name="T80" fmla="*/ 119 w 154"/>
              <a:gd name="T81" fmla="*/ 186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209">
                <a:moveTo>
                  <a:pt x="94" y="56"/>
                </a:moveTo>
                <a:cubicBezTo>
                  <a:pt x="94" y="38"/>
                  <a:pt x="94" y="38"/>
                  <a:pt x="94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28"/>
                  <a:pt x="79" y="28"/>
                  <a:pt x="79" y="28"/>
                </a:cubicBezTo>
                <a:cubicBezTo>
                  <a:pt x="79" y="28"/>
                  <a:pt x="80" y="28"/>
                  <a:pt x="80" y="28"/>
                </a:cubicBezTo>
                <a:cubicBezTo>
                  <a:pt x="85" y="27"/>
                  <a:pt x="92" y="22"/>
                  <a:pt x="92" y="15"/>
                </a:cubicBezTo>
                <a:cubicBezTo>
                  <a:pt x="92" y="11"/>
                  <a:pt x="91" y="7"/>
                  <a:pt x="88" y="4"/>
                </a:cubicBezTo>
                <a:cubicBezTo>
                  <a:pt x="86" y="2"/>
                  <a:pt x="82" y="0"/>
                  <a:pt x="76" y="1"/>
                </a:cubicBezTo>
                <a:cubicBezTo>
                  <a:pt x="68" y="1"/>
                  <a:pt x="63" y="5"/>
                  <a:pt x="63" y="13"/>
                </a:cubicBezTo>
                <a:cubicBezTo>
                  <a:pt x="62" y="14"/>
                  <a:pt x="63" y="16"/>
                  <a:pt x="65" y="16"/>
                </a:cubicBezTo>
                <a:cubicBezTo>
                  <a:pt x="66" y="16"/>
                  <a:pt x="68" y="15"/>
                  <a:pt x="68" y="14"/>
                </a:cubicBezTo>
                <a:cubicBezTo>
                  <a:pt x="68" y="10"/>
                  <a:pt x="70" y="7"/>
                  <a:pt x="76" y="6"/>
                </a:cubicBezTo>
                <a:cubicBezTo>
                  <a:pt x="80" y="6"/>
                  <a:pt x="83" y="7"/>
                  <a:pt x="84" y="8"/>
                </a:cubicBezTo>
                <a:cubicBezTo>
                  <a:pt x="86" y="10"/>
                  <a:pt x="87" y="12"/>
                  <a:pt x="87" y="15"/>
                </a:cubicBezTo>
                <a:cubicBezTo>
                  <a:pt x="87" y="19"/>
                  <a:pt x="82" y="22"/>
                  <a:pt x="79" y="22"/>
                </a:cubicBezTo>
                <a:cubicBezTo>
                  <a:pt x="77" y="23"/>
                  <a:pt x="76" y="24"/>
                  <a:pt x="75" y="25"/>
                </a:cubicBezTo>
                <a:cubicBezTo>
                  <a:pt x="73" y="29"/>
                  <a:pt x="73" y="29"/>
                  <a:pt x="73" y="29"/>
                </a:cubicBezTo>
                <a:cubicBezTo>
                  <a:pt x="73" y="38"/>
                  <a:pt x="73" y="38"/>
                  <a:pt x="73" y="38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57"/>
                  <a:pt x="59" y="57"/>
                  <a:pt x="59" y="57"/>
                </a:cubicBezTo>
                <a:cubicBezTo>
                  <a:pt x="25" y="65"/>
                  <a:pt x="0" y="95"/>
                  <a:pt x="0" y="132"/>
                </a:cubicBezTo>
                <a:cubicBezTo>
                  <a:pt x="0" y="175"/>
                  <a:pt x="34" y="209"/>
                  <a:pt x="77" y="209"/>
                </a:cubicBezTo>
                <a:cubicBezTo>
                  <a:pt x="120" y="209"/>
                  <a:pt x="154" y="175"/>
                  <a:pt x="154" y="132"/>
                </a:cubicBezTo>
                <a:cubicBezTo>
                  <a:pt x="154" y="95"/>
                  <a:pt x="129" y="64"/>
                  <a:pt x="94" y="56"/>
                </a:cubicBezTo>
                <a:close/>
                <a:moveTo>
                  <a:pt x="98" y="116"/>
                </a:moveTo>
                <a:cubicBezTo>
                  <a:pt x="104" y="105"/>
                  <a:pt x="95" y="100"/>
                  <a:pt x="95" y="100"/>
                </a:cubicBezTo>
                <a:cubicBezTo>
                  <a:pt x="86" y="108"/>
                  <a:pt x="91" y="116"/>
                  <a:pt x="91" y="116"/>
                </a:cubicBezTo>
                <a:cubicBezTo>
                  <a:pt x="72" y="101"/>
                  <a:pt x="94" y="85"/>
                  <a:pt x="94" y="85"/>
                </a:cubicBezTo>
                <a:cubicBezTo>
                  <a:pt x="116" y="103"/>
                  <a:pt x="98" y="116"/>
                  <a:pt x="98" y="116"/>
                </a:cubicBezTo>
                <a:close/>
                <a:moveTo>
                  <a:pt x="64" y="68"/>
                </a:moveTo>
                <a:cubicBezTo>
                  <a:pt x="86" y="85"/>
                  <a:pt x="68" y="98"/>
                  <a:pt x="68" y="98"/>
                </a:cubicBezTo>
                <a:cubicBezTo>
                  <a:pt x="74" y="88"/>
                  <a:pt x="65" y="83"/>
                  <a:pt x="65" y="83"/>
                </a:cubicBezTo>
                <a:cubicBezTo>
                  <a:pt x="56" y="91"/>
                  <a:pt x="61" y="99"/>
                  <a:pt x="61" y="99"/>
                </a:cubicBezTo>
                <a:cubicBezTo>
                  <a:pt x="42" y="83"/>
                  <a:pt x="64" y="68"/>
                  <a:pt x="64" y="68"/>
                </a:cubicBezTo>
                <a:close/>
                <a:moveTo>
                  <a:pt x="53" y="102"/>
                </a:moveTo>
                <a:cubicBezTo>
                  <a:pt x="53" y="101"/>
                  <a:pt x="54" y="100"/>
                  <a:pt x="54" y="100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0"/>
                  <a:pt x="76" y="101"/>
                  <a:pt x="76" y="102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63" y="117"/>
                  <a:pt x="56" y="110"/>
                  <a:pt x="53" y="106"/>
                </a:cubicBezTo>
                <a:lnTo>
                  <a:pt x="53" y="102"/>
                </a:lnTo>
                <a:close/>
                <a:moveTo>
                  <a:pt x="53" y="114"/>
                </a:moveTo>
                <a:cubicBezTo>
                  <a:pt x="60" y="123"/>
                  <a:pt x="71" y="127"/>
                  <a:pt x="76" y="12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63" y="143"/>
                  <a:pt x="56" y="135"/>
                  <a:pt x="53" y="131"/>
                </a:cubicBezTo>
                <a:lnTo>
                  <a:pt x="53" y="114"/>
                </a:lnTo>
                <a:close/>
                <a:moveTo>
                  <a:pt x="119" y="186"/>
                </a:moveTo>
                <a:cubicBezTo>
                  <a:pt x="114" y="177"/>
                  <a:pt x="98" y="183"/>
                  <a:pt x="98" y="183"/>
                </a:cubicBezTo>
                <a:cubicBezTo>
                  <a:pt x="98" y="182"/>
                  <a:pt x="96" y="180"/>
                  <a:pt x="95" y="179"/>
                </a:cubicBezTo>
                <a:cubicBezTo>
                  <a:pt x="92" y="180"/>
                  <a:pt x="90" y="183"/>
                  <a:pt x="90" y="185"/>
                </a:cubicBezTo>
                <a:cubicBezTo>
                  <a:pt x="90" y="185"/>
                  <a:pt x="74" y="178"/>
                  <a:pt x="68" y="187"/>
                </a:cubicBezTo>
                <a:cubicBezTo>
                  <a:pt x="68" y="187"/>
                  <a:pt x="67" y="183"/>
                  <a:pt x="63" y="178"/>
                </a:cubicBezTo>
                <a:cubicBezTo>
                  <a:pt x="60" y="180"/>
                  <a:pt x="59" y="182"/>
                  <a:pt x="58" y="184"/>
                </a:cubicBezTo>
                <a:cubicBezTo>
                  <a:pt x="58" y="184"/>
                  <a:pt x="42" y="177"/>
                  <a:pt x="37" y="186"/>
                </a:cubicBezTo>
                <a:cubicBezTo>
                  <a:pt x="37" y="186"/>
                  <a:pt x="30" y="172"/>
                  <a:pt x="16" y="170"/>
                </a:cubicBezTo>
                <a:cubicBezTo>
                  <a:pt x="16" y="170"/>
                  <a:pt x="33" y="167"/>
                  <a:pt x="36" y="155"/>
                </a:cubicBezTo>
                <a:cubicBezTo>
                  <a:pt x="36" y="155"/>
                  <a:pt x="41" y="161"/>
                  <a:pt x="48" y="160"/>
                </a:cubicBezTo>
                <a:cubicBezTo>
                  <a:pt x="46" y="157"/>
                  <a:pt x="42" y="152"/>
                  <a:pt x="37" y="154"/>
                </a:cubicBezTo>
                <a:cubicBezTo>
                  <a:pt x="37" y="154"/>
                  <a:pt x="40" y="143"/>
                  <a:pt x="33" y="135"/>
                </a:cubicBezTo>
                <a:cubicBezTo>
                  <a:pt x="33" y="135"/>
                  <a:pt x="43" y="142"/>
                  <a:pt x="50" y="137"/>
                </a:cubicBezTo>
                <a:cubicBezTo>
                  <a:pt x="50" y="137"/>
                  <a:pt x="50" y="141"/>
                  <a:pt x="53" y="144"/>
                </a:cubicBezTo>
                <a:cubicBezTo>
                  <a:pt x="53" y="139"/>
                  <a:pt x="53" y="139"/>
                  <a:pt x="53" y="139"/>
                </a:cubicBezTo>
                <a:cubicBezTo>
                  <a:pt x="60" y="148"/>
                  <a:pt x="72" y="152"/>
                  <a:pt x="76" y="153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77" y="155"/>
                  <a:pt x="78" y="155"/>
                  <a:pt x="79" y="155"/>
                </a:cubicBezTo>
                <a:cubicBezTo>
                  <a:pt x="81" y="155"/>
                  <a:pt x="82" y="155"/>
                  <a:pt x="83" y="155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90" y="150"/>
                  <a:pt x="102" y="154"/>
                  <a:pt x="106" y="155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93" y="145"/>
                  <a:pt x="86" y="137"/>
                  <a:pt x="83" y="13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83" y="119"/>
                  <a:pt x="84" y="118"/>
                  <a:pt x="84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5" y="118"/>
                  <a:pt x="106" y="119"/>
                  <a:pt x="106" y="119"/>
                </a:cubicBezTo>
                <a:cubicBezTo>
                  <a:pt x="106" y="139"/>
                  <a:pt x="106" y="139"/>
                  <a:pt x="106" y="139"/>
                </a:cubicBezTo>
                <a:cubicBezTo>
                  <a:pt x="107" y="136"/>
                  <a:pt x="107" y="133"/>
                  <a:pt x="107" y="133"/>
                </a:cubicBezTo>
                <a:cubicBezTo>
                  <a:pt x="115" y="140"/>
                  <a:pt x="128" y="133"/>
                  <a:pt x="128" y="133"/>
                </a:cubicBezTo>
                <a:cubicBezTo>
                  <a:pt x="119" y="141"/>
                  <a:pt x="122" y="154"/>
                  <a:pt x="122" y="154"/>
                </a:cubicBezTo>
                <a:cubicBezTo>
                  <a:pt x="117" y="152"/>
                  <a:pt x="112" y="156"/>
                  <a:pt x="110" y="159"/>
                </a:cubicBezTo>
                <a:cubicBezTo>
                  <a:pt x="116" y="160"/>
                  <a:pt x="121" y="155"/>
                  <a:pt x="121" y="155"/>
                </a:cubicBezTo>
                <a:cubicBezTo>
                  <a:pt x="123" y="167"/>
                  <a:pt x="141" y="169"/>
                  <a:pt x="141" y="169"/>
                </a:cubicBezTo>
                <a:cubicBezTo>
                  <a:pt x="126" y="171"/>
                  <a:pt x="119" y="186"/>
                  <a:pt x="119" y="18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5" name="Freeform 224"/>
          <p:cNvSpPr>
            <a:spLocks noEditPoints="1"/>
          </p:cNvSpPr>
          <p:nvPr/>
        </p:nvSpPr>
        <p:spPr bwMode="auto">
          <a:xfrm>
            <a:off x="2722563" y="3819525"/>
            <a:ext cx="369887" cy="428625"/>
          </a:xfrm>
          <a:custGeom>
            <a:avLst/>
            <a:gdLst>
              <a:gd name="T0" fmla="*/ 162 w 164"/>
              <a:gd name="T1" fmla="*/ 126 h 190"/>
              <a:gd name="T2" fmla="*/ 140 w 164"/>
              <a:gd name="T3" fmla="*/ 122 h 190"/>
              <a:gd name="T4" fmla="*/ 130 w 164"/>
              <a:gd name="T5" fmla="*/ 115 h 190"/>
              <a:gd name="T6" fmla="*/ 138 w 164"/>
              <a:gd name="T7" fmla="*/ 96 h 190"/>
              <a:gd name="T8" fmla="*/ 130 w 164"/>
              <a:gd name="T9" fmla="*/ 75 h 190"/>
              <a:gd name="T10" fmla="*/ 140 w 164"/>
              <a:gd name="T11" fmla="*/ 68 h 190"/>
              <a:gd name="T12" fmla="*/ 162 w 164"/>
              <a:gd name="T13" fmla="*/ 64 h 190"/>
              <a:gd name="T14" fmla="*/ 164 w 164"/>
              <a:gd name="T15" fmla="*/ 48 h 190"/>
              <a:gd name="T16" fmla="*/ 149 w 164"/>
              <a:gd name="T17" fmla="*/ 41 h 190"/>
              <a:gd name="T18" fmla="*/ 134 w 164"/>
              <a:gd name="T19" fmla="*/ 58 h 190"/>
              <a:gd name="T20" fmla="*/ 124 w 164"/>
              <a:gd name="T21" fmla="*/ 64 h 190"/>
              <a:gd name="T22" fmla="*/ 110 w 164"/>
              <a:gd name="T23" fmla="*/ 47 h 190"/>
              <a:gd name="T24" fmla="*/ 88 w 164"/>
              <a:gd name="T25" fmla="*/ 44 h 190"/>
              <a:gd name="T26" fmla="*/ 88 w 164"/>
              <a:gd name="T27" fmla="*/ 32 h 190"/>
              <a:gd name="T28" fmla="*/ 95 w 164"/>
              <a:gd name="T29" fmla="*/ 11 h 190"/>
              <a:gd name="T30" fmla="*/ 82 w 164"/>
              <a:gd name="T31" fmla="*/ 0 h 190"/>
              <a:gd name="T32" fmla="*/ 69 w 164"/>
              <a:gd name="T33" fmla="*/ 11 h 190"/>
              <a:gd name="T34" fmla="*/ 76 w 164"/>
              <a:gd name="T35" fmla="*/ 32 h 190"/>
              <a:gd name="T36" fmla="*/ 76 w 164"/>
              <a:gd name="T37" fmla="*/ 44 h 190"/>
              <a:gd name="T38" fmla="*/ 55 w 164"/>
              <a:gd name="T39" fmla="*/ 47 h 190"/>
              <a:gd name="T40" fmla="*/ 40 w 164"/>
              <a:gd name="T41" fmla="*/ 64 h 190"/>
              <a:gd name="T42" fmla="*/ 30 w 164"/>
              <a:gd name="T43" fmla="*/ 58 h 190"/>
              <a:gd name="T44" fmla="*/ 15 w 164"/>
              <a:gd name="T45" fmla="*/ 41 h 190"/>
              <a:gd name="T46" fmla="*/ 0 w 164"/>
              <a:gd name="T47" fmla="*/ 48 h 190"/>
              <a:gd name="T48" fmla="*/ 2 w 164"/>
              <a:gd name="T49" fmla="*/ 64 h 190"/>
              <a:gd name="T50" fmla="*/ 24 w 164"/>
              <a:gd name="T51" fmla="*/ 68 h 190"/>
              <a:gd name="T52" fmla="*/ 34 w 164"/>
              <a:gd name="T53" fmla="*/ 75 h 190"/>
              <a:gd name="T54" fmla="*/ 26 w 164"/>
              <a:gd name="T55" fmla="*/ 95 h 190"/>
              <a:gd name="T56" fmla="*/ 34 w 164"/>
              <a:gd name="T57" fmla="*/ 115 h 190"/>
              <a:gd name="T58" fmla="*/ 24 w 164"/>
              <a:gd name="T59" fmla="*/ 122 h 190"/>
              <a:gd name="T60" fmla="*/ 2 w 164"/>
              <a:gd name="T61" fmla="*/ 126 h 190"/>
              <a:gd name="T62" fmla="*/ 0 w 164"/>
              <a:gd name="T63" fmla="*/ 142 h 190"/>
              <a:gd name="T64" fmla="*/ 15 w 164"/>
              <a:gd name="T65" fmla="*/ 149 h 190"/>
              <a:gd name="T66" fmla="*/ 30 w 164"/>
              <a:gd name="T67" fmla="*/ 132 h 190"/>
              <a:gd name="T68" fmla="*/ 40 w 164"/>
              <a:gd name="T69" fmla="*/ 126 h 190"/>
              <a:gd name="T70" fmla="*/ 54 w 164"/>
              <a:gd name="T71" fmla="*/ 143 h 190"/>
              <a:gd name="T72" fmla="*/ 76 w 164"/>
              <a:gd name="T73" fmla="*/ 146 h 190"/>
              <a:gd name="T74" fmla="*/ 76 w 164"/>
              <a:gd name="T75" fmla="*/ 158 h 190"/>
              <a:gd name="T76" fmla="*/ 69 w 164"/>
              <a:gd name="T77" fmla="*/ 179 h 190"/>
              <a:gd name="T78" fmla="*/ 82 w 164"/>
              <a:gd name="T79" fmla="*/ 190 h 190"/>
              <a:gd name="T80" fmla="*/ 95 w 164"/>
              <a:gd name="T81" fmla="*/ 179 h 190"/>
              <a:gd name="T82" fmla="*/ 88 w 164"/>
              <a:gd name="T83" fmla="*/ 158 h 190"/>
              <a:gd name="T84" fmla="*/ 88 w 164"/>
              <a:gd name="T85" fmla="*/ 146 h 190"/>
              <a:gd name="T86" fmla="*/ 109 w 164"/>
              <a:gd name="T87" fmla="*/ 143 h 190"/>
              <a:gd name="T88" fmla="*/ 124 w 164"/>
              <a:gd name="T89" fmla="*/ 126 h 190"/>
              <a:gd name="T90" fmla="*/ 134 w 164"/>
              <a:gd name="T91" fmla="*/ 132 h 190"/>
              <a:gd name="T92" fmla="*/ 149 w 164"/>
              <a:gd name="T93" fmla="*/ 149 h 190"/>
              <a:gd name="T94" fmla="*/ 164 w 164"/>
              <a:gd name="T95" fmla="*/ 142 h 190"/>
              <a:gd name="T96" fmla="*/ 105 w 164"/>
              <a:gd name="T97" fmla="*/ 74 h 190"/>
              <a:gd name="T98" fmla="*/ 88 w 164"/>
              <a:gd name="T99" fmla="*/ 64 h 190"/>
              <a:gd name="T100" fmla="*/ 74 w 164"/>
              <a:gd name="T101" fmla="*/ 77 h 190"/>
              <a:gd name="T102" fmla="*/ 76 w 164"/>
              <a:gd name="T103" fmla="*/ 65 h 190"/>
              <a:gd name="T104" fmla="*/ 63 w 164"/>
              <a:gd name="T105" fmla="*/ 99 h 190"/>
              <a:gd name="T106" fmla="*/ 76 w 164"/>
              <a:gd name="T107" fmla="*/ 126 h 190"/>
              <a:gd name="T108" fmla="*/ 76 w 164"/>
              <a:gd name="T109" fmla="*/ 115 h 190"/>
              <a:gd name="T110" fmla="*/ 73 w 164"/>
              <a:gd name="T111" fmla="*/ 101 h 190"/>
              <a:gd name="T112" fmla="*/ 82 w 164"/>
              <a:gd name="T113" fmla="*/ 85 h 190"/>
              <a:gd name="T114" fmla="*/ 82 w 164"/>
              <a:gd name="T115" fmla="*/ 106 h 190"/>
              <a:gd name="T116" fmla="*/ 107 w 164"/>
              <a:gd name="T117" fmla="*/ 116 h 190"/>
              <a:gd name="T118" fmla="*/ 113 w 164"/>
              <a:gd name="T119" fmla="*/ 106 h 190"/>
              <a:gd name="T120" fmla="*/ 113 w 164"/>
              <a:gd name="T12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" h="190">
                <a:moveTo>
                  <a:pt x="162" y="134"/>
                </a:moveTo>
                <a:cubicBezTo>
                  <a:pt x="155" y="130"/>
                  <a:pt x="155" y="130"/>
                  <a:pt x="155" y="130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43" y="109"/>
                  <a:pt x="143" y="109"/>
                  <a:pt x="143" y="109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24" y="90"/>
                  <a:pt x="124" y="90"/>
                  <a:pt x="124" y="90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40" y="68"/>
                  <a:pt x="140" y="68"/>
                  <a:pt x="140" y="6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49" y="50"/>
                  <a:pt x="149" y="50"/>
                  <a:pt x="149" y="50"/>
                </a:cubicBezTo>
                <a:cubicBezTo>
                  <a:pt x="149" y="41"/>
                  <a:pt x="149" y="41"/>
                  <a:pt x="149" y="41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4" y="58"/>
                  <a:pt x="134" y="58"/>
                  <a:pt x="134" y="58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24" y="49"/>
                  <a:pt x="124" y="49"/>
                  <a:pt x="124" y="49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97" y="57"/>
                  <a:pt x="97" y="57"/>
                  <a:pt x="97" y="57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44"/>
                  <a:pt x="88" y="44"/>
                  <a:pt x="88" y="44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24"/>
                  <a:pt x="101" y="24"/>
                  <a:pt x="101" y="2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7"/>
                  <a:pt x="88" y="27"/>
                  <a:pt x="88" y="27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1"/>
                  <a:pt x="95" y="11"/>
                  <a:pt x="95" y="11"/>
                </a:cubicBezTo>
                <a:cubicBezTo>
                  <a:pt x="88" y="15"/>
                  <a:pt x="88" y="15"/>
                  <a:pt x="88" y="15"/>
                </a:cubicBezTo>
                <a:cubicBezTo>
                  <a:pt x="88" y="6"/>
                  <a:pt x="88" y="6"/>
                  <a:pt x="88" y="6"/>
                </a:cubicBezTo>
                <a:cubicBezTo>
                  <a:pt x="82" y="0"/>
                  <a:pt x="82" y="0"/>
                  <a:pt x="82" y="0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15"/>
                  <a:pt x="76" y="15"/>
                  <a:pt x="76" y="15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7"/>
                  <a:pt x="76" y="27"/>
                  <a:pt x="76" y="27"/>
                </a:cubicBezTo>
                <a:cubicBezTo>
                  <a:pt x="76" y="32"/>
                  <a:pt x="76" y="32"/>
                  <a:pt x="76" y="32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36"/>
                  <a:pt x="63" y="36"/>
                  <a:pt x="63" y="36"/>
                </a:cubicBezTo>
                <a:cubicBezTo>
                  <a:pt x="76" y="44"/>
                  <a:pt x="76" y="44"/>
                  <a:pt x="76" y="44"/>
                </a:cubicBezTo>
                <a:cubicBezTo>
                  <a:pt x="76" y="52"/>
                  <a:pt x="76" y="52"/>
                  <a:pt x="76" y="52"/>
                </a:cubicBezTo>
                <a:cubicBezTo>
                  <a:pt x="67" y="57"/>
                  <a:pt x="67" y="57"/>
                  <a:pt x="67" y="57"/>
                </a:cubicBezTo>
                <a:cubicBezTo>
                  <a:pt x="55" y="47"/>
                  <a:pt x="55" y="47"/>
                  <a:pt x="55" y="47"/>
                </a:cubicBezTo>
                <a:cubicBezTo>
                  <a:pt x="57" y="63"/>
                  <a:pt x="57" y="63"/>
                  <a:pt x="57" y="63"/>
                </a:cubicBezTo>
                <a:cubicBezTo>
                  <a:pt x="48" y="68"/>
                  <a:pt x="48" y="68"/>
                  <a:pt x="48" y="68"/>
                </a:cubicBezTo>
                <a:cubicBezTo>
                  <a:pt x="40" y="64"/>
                  <a:pt x="40" y="64"/>
                  <a:pt x="40" y="64"/>
                </a:cubicBezTo>
                <a:cubicBezTo>
                  <a:pt x="40" y="49"/>
                  <a:pt x="40" y="49"/>
                  <a:pt x="40" y="49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58"/>
                  <a:pt x="30" y="58"/>
                  <a:pt x="30" y="58"/>
                </a:cubicBezTo>
                <a:cubicBezTo>
                  <a:pt x="26" y="56"/>
                  <a:pt x="26" y="56"/>
                  <a:pt x="26" y="56"/>
                </a:cubicBezTo>
                <a:cubicBezTo>
                  <a:pt x="26" y="47"/>
                  <a:pt x="26" y="47"/>
                  <a:pt x="26" y="47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50"/>
                  <a:pt x="15" y="50"/>
                  <a:pt x="15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0" y="48"/>
                  <a:pt x="0" y="48"/>
                  <a:pt x="0" y="48"/>
                </a:cubicBezTo>
                <a:cubicBezTo>
                  <a:pt x="2" y="56"/>
                  <a:pt x="2" y="56"/>
                  <a:pt x="2" y="56"/>
                </a:cubicBezTo>
                <a:cubicBezTo>
                  <a:pt x="9" y="60"/>
                  <a:pt x="9" y="60"/>
                  <a:pt x="9" y="60"/>
                </a:cubicBezTo>
                <a:cubicBezTo>
                  <a:pt x="2" y="64"/>
                  <a:pt x="2" y="64"/>
                  <a:pt x="2" y="64"/>
                </a:cubicBezTo>
                <a:cubicBezTo>
                  <a:pt x="12" y="70"/>
                  <a:pt x="12" y="70"/>
                  <a:pt x="12" y="70"/>
                </a:cubicBezTo>
                <a:cubicBezTo>
                  <a:pt x="20" y="66"/>
                  <a:pt x="20" y="66"/>
                  <a:pt x="20" y="66"/>
                </a:cubicBezTo>
                <a:cubicBezTo>
                  <a:pt x="24" y="68"/>
                  <a:pt x="24" y="68"/>
                  <a:pt x="24" y="68"/>
                </a:cubicBezTo>
                <a:cubicBezTo>
                  <a:pt x="11" y="75"/>
                  <a:pt x="11" y="75"/>
                  <a:pt x="11" y="75"/>
                </a:cubicBezTo>
                <a:cubicBezTo>
                  <a:pt x="21" y="81"/>
                  <a:pt x="21" y="81"/>
                  <a:pt x="21" y="81"/>
                </a:cubicBezTo>
                <a:cubicBezTo>
                  <a:pt x="34" y="75"/>
                  <a:pt x="34" y="75"/>
                  <a:pt x="34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41" y="89"/>
                  <a:pt x="41" y="89"/>
                  <a:pt x="41" y="89"/>
                </a:cubicBezTo>
                <a:cubicBezTo>
                  <a:pt x="26" y="95"/>
                  <a:pt x="26" y="95"/>
                  <a:pt x="26" y="95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2" y="126"/>
                  <a:pt x="2" y="126"/>
                  <a:pt x="2" y="126"/>
                </a:cubicBezTo>
                <a:cubicBezTo>
                  <a:pt x="9" y="130"/>
                  <a:pt x="9" y="130"/>
                  <a:pt x="9" y="130"/>
                </a:cubicBezTo>
                <a:cubicBezTo>
                  <a:pt x="2" y="134"/>
                  <a:pt x="2" y="134"/>
                  <a:pt x="2" y="134"/>
                </a:cubicBezTo>
                <a:cubicBezTo>
                  <a:pt x="0" y="142"/>
                  <a:pt x="0" y="142"/>
                  <a:pt x="0" y="142"/>
                </a:cubicBezTo>
                <a:cubicBezTo>
                  <a:pt x="8" y="145"/>
                  <a:pt x="8" y="145"/>
                  <a:pt x="8" y="145"/>
                </a:cubicBezTo>
                <a:cubicBezTo>
                  <a:pt x="15" y="140"/>
                  <a:pt x="15" y="140"/>
                  <a:pt x="15" y="140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6" y="134"/>
                  <a:pt x="26" y="134"/>
                  <a:pt x="26" y="134"/>
                </a:cubicBezTo>
                <a:cubicBezTo>
                  <a:pt x="30" y="132"/>
                  <a:pt x="30" y="132"/>
                  <a:pt x="30" y="132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40" y="141"/>
                  <a:pt x="40" y="141"/>
                  <a:pt x="40" y="141"/>
                </a:cubicBezTo>
                <a:cubicBezTo>
                  <a:pt x="40" y="126"/>
                  <a:pt x="40" y="126"/>
                  <a:pt x="40" y="126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4" y="143"/>
                  <a:pt x="54" y="143"/>
                  <a:pt x="54" y="143"/>
                </a:cubicBezTo>
                <a:cubicBezTo>
                  <a:pt x="66" y="133"/>
                  <a:pt x="66" y="133"/>
                  <a:pt x="66" y="133"/>
                </a:cubicBezTo>
                <a:cubicBezTo>
                  <a:pt x="76" y="139"/>
                  <a:pt x="76" y="139"/>
                  <a:pt x="76" y="139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76" y="158"/>
                  <a:pt x="76" y="158"/>
                  <a:pt x="76" y="158"/>
                </a:cubicBezTo>
                <a:cubicBezTo>
                  <a:pt x="76" y="163"/>
                  <a:pt x="76" y="163"/>
                  <a:pt x="76" y="163"/>
                </a:cubicBezTo>
                <a:cubicBezTo>
                  <a:pt x="69" y="167"/>
                  <a:pt x="69" y="167"/>
                  <a:pt x="69" y="167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82" y="190"/>
                  <a:pt x="82" y="190"/>
                  <a:pt x="82" y="190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88" y="175"/>
                  <a:pt x="88" y="175"/>
                  <a:pt x="88" y="175"/>
                </a:cubicBezTo>
                <a:cubicBezTo>
                  <a:pt x="95" y="179"/>
                  <a:pt x="95" y="179"/>
                  <a:pt x="95" y="179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88" y="163"/>
                  <a:pt x="88" y="163"/>
                  <a:pt x="88" y="163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88" y="146"/>
                  <a:pt x="88" y="146"/>
                  <a:pt x="88" y="146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98" y="134"/>
                  <a:pt x="98" y="134"/>
                  <a:pt x="98" y="134"/>
                </a:cubicBezTo>
                <a:cubicBezTo>
                  <a:pt x="109" y="143"/>
                  <a:pt x="109" y="143"/>
                  <a:pt x="109" y="143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35" y="147"/>
                  <a:pt x="135" y="147"/>
                  <a:pt x="135" y="14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8" y="134"/>
                  <a:pt x="138" y="134"/>
                  <a:pt x="138" y="134"/>
                </a:cubicBezTo>
                <a:cubicBezTo>
                  <a:pt x="138" y="143"/>
                  <a:pt x="138" y="143"/>
                  <a:pt x="138" y="143"/>
                </a:cubicBezTo>
                <a:cubicBezTo>
                  <a:pt x="149" y="149"/>
                  <a:pt x="149" y="149"/>
                  <a:pt x="149" y="149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56" y="145"/>
                  <a:pt x="156" y="145"/>
                  <a:pt x="156" y="145"/>
                </a:cubicBezTo>
                <a:cubicBezTo>
                  <a:pt x="164" y="142"/>
                  <a:pt x="164" y="142"/>
                  <a:pt x="164" y="142"/>
                </a:cubicBezTo>
                <a:lnTo>
                  <a:pt x="162" y="134"/>
                </a:lnTo>
                <a:close/>
                <a:moveTo>
                  <a:pt x="88" y="64"/>
                </a:moveTo>
                <a:cubicBezTo>
                  <a:pt x="93" y="67"/>
                  <a:pt x="100" y="71"/>
                  <a:pt x="10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78"/>
                  <a:pt x="90" y="77"/>
                  <a:pt x="88" y="76"/>
                </a:cubicBezTo>
                <a:lnTo>
                  <a:pt x="88" y="64"/>
                </a:lnTo>
                <a:close/>
                <a:moveTo>
                  <a:pt x="76" y="65"/>
                </a:moveTo>
                <a:cubicBezTo>
                  <a:pt x="76" y="76"/>
                  <a:pt x="76" y="76"/>
                  <a:pt x="76" y="76"/>
                </a:cubicBezTo>
                <a:cubicBezTo>
                  <a:pt x="75" y="77"/>
                  <a:pt x="74" y="77"/>
                  <a:pt x="74" y="77"/>
                </a:cubicBezTo>
                <a:cubicBezTo>
                  <a:pt x="74" y="77"/>
                  <a:pt x="72" y="79"/>
                  <a:pt x="70" y="80"/>
                </a:cubicBezTo>
                <a:cubicBezTo>
                  <a:pt x="59" y="74"/>
                  <a:pt x="59" y="74"/>
                  <a:pt x="59" y="74"/>
                </a:cubicBezTo>
                <a:cubicBezTo>
                  <a:pt x="64" y="71"/>
                  <a:pt x="71" y="67"/>
                  <a:pt x="76" y="65"/>
                </a:cubicBezTo>
                <a:close/>
                <a:moveTo>
                  <a:pt x="52" y="84"/>
                </a:moveTo>
                <a:cubicBezTo>
                  <a:pt x="63" y="90"/>
                  <a:pt x="63" y="90"/>
                  <a:pt x="63" y="90"/>
                </a:cubicBezTo>
                <a:cubicBezTo>
                  <a:pt x="63" y="93"/>
                  <a:pt x="63" y="96"/>
                  <a:pt x="63" y="99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52" y="99"/>
                  <a:pt x="52" y="90"/>
                  <a:pt x="52" y="84"/>
                </a:cubicBezTo>
                <a:close/>
                <a:moveTo>
                  <a:pt x="76" y="126"/>
                </a:moveTo>
                <a:cubicBezTo>
                  <a:pt x="71" y="123"/>
                  <a:pt x="63" y="119"/>
                  <a:pt x="58" y="116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70" y="111"/>
                  <a:pt x="73" y="113"/>
                  <a:pt x="76" y="115"/>
                </a:cubicBezTo>
                <a:lnTo>
                  <a:pt x="76" y="126"/>
                </a:lnTo>
                <a:close/>
                <a:moveTo>
                  <a:pt x="82" y="106"/>
                </a:moveTo>
                <a:cubicBezTo>
                  <a:pt x="82" y="106"/>
                  <a:pt x="73" y="101"/>
                  <a:pt x="73" y="101"/>
                </a:cubicBezTo>
                <a:cubicBezTo>
                  <a:pt x="73" y="101"/>
                  <a:pt x="73" y="90"/>
                  <a:pt x="73" y="90"/>
                </a:cubicBezTo>
                <a:cubicBezTo>
                  <a:pt x="73" y="90"/>
                  <a:pt x="79" y="87"/>
                  <a:pt x="79" y="87"/>
                </a:cubicBezTo>
                <a:cubicBezTo>
                  <a:pt x="79" y="87"/>
                  <a:pt x="82" y="85"/>
                  <a:pt x="82" y="85"/>
                </a:cubicBezTo>
                <a:cubicBezTo>
                  <a:pt x="83" y="85"/>
                  <a:pt x="92" y="90"/>
                  <a:pt x="92" y="90"/>
                </a:cubicBezTo>
                <a:cubicBezTo>
                  <a:pt x="92" y="90"/>
                  <a:pt x="92" y="101"/>
                  <a:pt x="92" y="101"/>
                </a:cubicBezTo>
                <a:cubicBezTo>
                  <a:pt x="92" y="101"/>
                  <a:pt x="83" y="106"/>
                  <a:pt x="82" y="106"/>
                </a:cubicBezTo>
                <a:close/>
                <a:moveTo>
                  <a:pt x="88" y="115"/>
                </a:moveTo>
                <a:cubicBezTo>
                  <a:pt x="91" y="114"/>
                  <a:pt x="94" y="112"/>
                  <a:pt x="97" y="110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02" y="119"/>
                  <a:pt x="93" y="124"/>
                  <a:pt x="88" y="127"/>
                </a:cubicBezTo>
                <a:lnTo>
                  <a:pt x="88" y="115"/>
                </a:lnTo>
                <a:close/>
                <a:moveTo>
                  <a:pt x="113" y="106"/>
                </a:moveTo>
                <a:cubicBezTo>
                  <a:pt x="102" y="100"/>
                  <a:pt x="102" y="100"/>
                  <a:pt x="102" y="100"/>
                </a:cubicBezTo>
                <a:cubicBezTo>
                  <a:pt x="102" y="96"/>
                  <a:pt x="102" y="92"/>
                  <a:pt x="102" y="89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3" y="90"/>
                  <a:pt x="113" y="99"/>
                  <a:pt x="113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6" name="Freeform 225"/>
          <p:cNvSpPr/>
          <p:nvPr/>
        </p:nvSpPr>
        <p:spPr bwMode="auto">
          <a:xfrm>
            <a:off x="3402013" y="3827463"/>
            <a:ext cx="142875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4 w 64"/>
              <a:gd name="T5" fmla="*/ 22 h 45"/>
              <a:gd name="T6" fmla="*/ 38 w 64"/>
              <a:gd name="T7" fmla="*/ 45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4" y="22"/>
                </a:cubicBezTo>
                <a:cubicBezTo>
                  <a:pt x="34" y="22"/>
                  <a:pt x="47" y="29"/>
                  <a:pt x="38" y="45"/>
                </a:cubicBezTo>
                <a:cubicBezTo>
                  <a:pt x="38" y="45"/>
                  <a:pt x="64" y="26"/>
                  <a:pt x="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7" name="Freeform 226"/>
          <p:cNvSpPr/>
          <p:nvPr/>
        </p:nvSpPr>
        <p:spPr bwMode="auto">
          <a:xfrm>
            <a:off x="3500438" y="3886200"/>
            <a:ext cx="144462" cy="101600"/>
          </a:xfrm>
          <a:custGeom>
            <a:avLst/>
            <a:gdLst>
              <a:gd name="T0" fmla="*/ 33 w 64"/>
              <a:gd name="T1" fmla="*/ 0 h 45"/>
              <a:gd name="T2" fmla="*/ 28 w 64"/>
              <a:gd name="T3" fmla="*/ 45 h 45"/>
              <a:gd name="T4" fmla="*/ 33 w 64"/>
              <a:gd name="T5" fmla="*/ 22 h 45"/>
              <a:gd name="T6" fmla="*/ 38 w 64"/>
              <a:gd name="T7" fmla="*/ 44 h 45"/>
              <a:gd name="T8" fmla="*/ 33 w 6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">
                <a:moveTo>
                  <a:pt x="33" y="0"/>
                </a:moveTo>
                <a:cubicBezTo>
                  <a:pt x="33" y="0"/>
                  <a:pt x="0" y="22"/>
                  <a:pt x="28" y="45"/>
                </a:cubicBezTo>
                <a:cubicBezTo>
                  <a:pt x="28" y="45"/>
                  <a:pt x="20" y="33"/>
                  <a:pt x="33" y="22"/>
                </a:cubicBezTo>
                <a:cubicBezTo>
                  <a:pt x="33" y="22"/>
                  <a:pt x="46" y="29"/>
                  <a:pt x="38" y="44"/>
                </a:cubicBezTo>
                <a:cubicBezTo>
                  <a:pt x="38" y="44"/>
                  <a:pt x="64" y="25"/>
                  <a:pt x="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8" name="Freeform 227"/>
          <p:cNvSpPr/>
          <p:nvPr/>
        </p:nvSpPr>
        <p:spPr bwMode="auto">
          <a:xfrm>
            <a:off x="3478213" y="4132263"/>
            <a:ext cx="1587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9" name="Freeform 228"/>
          <p:cNvSpPr/>
          <p:nvPr/>
        </p:nvSpPr>
        <p:spPr bwMode="auto">
          <a:xfrm>
            <a:off x="3436938" y="3937000"/>
            <a:ext cx="77787" cy="69850"/>
          </a:xfrm>
          <a:custGeom>
            <a:avLst/>
            <a:gdLst>
              <a:gd name="T0" fmla="*/ 34 w 34"/>
              <a:gd name="T1" fmla="*/ 31 h 31"/>
              <a:gd name="T2" fmla="*/ 34 w 34"/>
              <a:gd name="T3" fmla="*/ 1 h 31"/>
              <a:gd name="T4" fmla="*/ 32 w 34"/>
              <a:gd name="T5" fmla="*/ 0 h 31"/>
              <a:gd name="T6" fmla="*/ 2 w 34"/>
              <a:gd name="T7" fmla="*/ 0 h 31"/>
              <a:gd name="T8" fmla="*/ 0 w 34"/>
              <a:gd name="T9" fmla="*/ 1 h 31"/>
              <a:gd name="T10" fmla="*/ 0 w 34"/>
              <a:gd name="T11" fmla="*/ 8 h 31"/>
              <a:gd name="T12" fmla="*/ 34 w 34"/>
              <a:gd name="T13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1">
                <a:moveTo>
                  <a:pt x="34" y="31"/>
                </a:move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8"/>
                  <a:pt x="0" y="8"/>
                  <a:pt x="0" y="8"/>
                </a:cubicBezTo>
                <a:cubicBezTo>
                  <a:pt x="4" y="13"/>
                  <a:pt x="14" y="24"/>
                  <a:pt x="34" y="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0" name="Freeform 229"/>
          <p:cNvSpPr/>
          <p:nvPr/>
        </p:nvSpPr>
        <p:spPr bwMode="auto">
          <a:xfrm>
            <a:off x="3436938" y="3981450"/>
            <a:ext cx="77787" cy="107950"/>
          </a:xfrm>
          <a:custGeom>
            <a:avLst/>
            <a:gdLst>
              <a:gd name="T0" fmla="*/ 34 w 34"/>
              <a:gd name="T1" fmla="*/ 48 h 48"/>
              <a:gd name="T2" fmla="*/ 34 w 34"/>
              <a:gd name="T3" fmla="*/ 20 h 48"/>
              <a:gd name="T4" fmla="*/ 0 w 34"/>
              <a:gd name="T5" fmla="*/ 0 h 48"/>
              <a:gd name="T6" fmla="*/ 0 w 34"/>
              <a:gd name="T7" fmla="*/ 25 h 48"/>
              <a:gd name="T8" fmla="*/ 34 w 34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8">
                <a:moveTo>
                  <a:pt x="34" y="48"/>
                </a:moveTo>
                <a:cubicBezTo>
                  <a:pt x="34" y="20"/>
                  <a:pt x="34" y="20"/>
                  <a:pt x="34" y="20"/>
                </a:cubicBezTo>
                <a:cubicBezTo>
                  <a:pt x="27" y="18"/>
                  <a:pt x="10" y="12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31"/>
                  <a:pt x="15" y="41"/>
                  <a:pt x="34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1" name="Freeform 230"/>
          <p:cNvSpPr>
            <a:spLocks noEditPoints="1"/>
          </p:cNvSpPr>
          <p:nvPr/>
        </p:nvSpPr>
        <p:spPr bwMode="auto">
          <a:xfrm>
            <a:off x="3313113" y="3992563"/>
            <a:ext cx="415925" cy="228600"/>
          </a:xfrm>
          <a:custGeom>
            <a:avLst/>
            <a:gdLst>
              <a:gd name="T0" fmla="*/ 154 w 184"/>
              <a:gd name="T1" fmla="*/ 54 h 101"/>
              <a:gd name="T2" fmla="*/ 138 w 184"/>
              <a:gd name="T3" fmla="*/ 61 h 101"/>
              <a:gd name="T4" fmla="*/ 156 w 184"/>
              <a:gd name="T5" fmla="*/ 53 h 101"/>
              <a:gd name="T6" fmla="*/ 164 w 184"/>
              <a:gd name="T7" fmla="*/ 22 h 101"/>
              <a:gd name="T8" fmla="*/ 135 w 184"/>
              <a:gd name="T9" fmla="*/ 23 h 101"/>
              <a:gd name="T10" fmla="*/ 132 w 184"/>
              <a:gd name="T11" fmla="*/ 30 h 101"/>
              <a:gd name="T12" fmla="*/ 132 w 184"/>
              <a:gd name="T13" fmla="*/ 2 h 101"/>
              <a:gd name="T14" fmla="*/ 131 w 184"/>
              <a:gd name="T15" fmla="*/ 0 h 101"/>
              <a:gd name="T16" fmla="*/ 101 w 184"/>
              <a:gd name="T17" fmla="*/ 0 h 101"/>
              <a:gd name="T18" fmla="*/ 99 w 184"/>
              <a:gd name="T19" fmla="*/ 2 h 101"/>
              <a:gd name="T20" fmla="*/ 99 w 184"/>
              <a:gd name="T21" fmla="*/ 23 h 101"/>
              <a:gd name="T22" fmla="*/ 133 w 184"/>
              <a:gd name="T23" fmla="*/ 46 h 101"/>
              <a:gd name="T24" fmla="*/ 133 w 184"/>
              <a:gd name="T25" fmla="*/ 55 h 101"/>
              <a:gd name="T26" fmla="*/ 99 w 184"/>
              <a:gd name="T27" fmla="*/ 35 h 101"/>
              <a:gd name="T28" fmla="*/ 99 w 184"/>
              <a:gd name="T29" fmla="*/ 55 h 101"/>
              <a:gd name="T30" fmla="*/ 94 w 184"/>
              <a:gd name="T31" fmla="*/ 54 h 101"/>
              <a:gd name="T32" fmla="*/ 89 w 184"/>
              <a:gd name="T33" fmla="*/ 55 h 101"/>
              <a:gd name="T34" fmla="*/ 89 w 184"/>
              <a:gd name="T35" fmla="*/ 52 h 101"/>
              <a:gd name="T36" fmla="*/ 55 w 184"/>
              <a:gd name="T37" fmla="*/ 32 h 101"/>
              <a:gd name="T38" fmla="*/ 55 w 184"/>
              <a:gd name="T39" fmla="*/ 38 h 101"/>
              <a:gd name="T40" fmla="*/ 51 w 184"/>
              <a:gd name="T41" fmla="*/ 28 h 101"/>
              <a:gd name="T42" fmla="*/ 26 w 184"/>
              <a:gd name="T43" fmla="*/ 26 h 101"/>
              <a:gd name="T44" fmla="*/ 32 w 184"/>
              <a:gd name="T45" fmla="*/ 53 h 101"/>
              <a:gd name="T46" fmla="*/ 48 w 184"/>
              <a:gd name="T47" fmla="*/ 62 h 101"/>
              <a:gd name="T48" fmla="*/ 30 w 184"/>
              <a:gd name="T49" fmla="*/ 55 h 101"/>
              <a:gd name="T50" fmla="*/ 0 w 184"/>
              <a:gd name="T51" fmla="*/ 76 h 101"/>
              <a:gd name="T52" fmla="*/ 32 w 184"/>
              <a:gd name="T53" fmla="*/ 101 h 101"/>
              <a:gd name="T54" fmla="*/ 63 w 184"/>
              <a:gd name="T55" fmla="*/ 97 h 101"/>
              <a:gd name="T56" fmla="*/ 69 w 184"/>
              <a:gd name="T57" fmla="*/ 89 h 101"/>
              <a:gd name="T58" fmla="*/ 78 w 184"/>
              <a:gd name="T59" fmla="*/ 101 h 101"/>
              <a:gd name="T60" fmla="*/ 109 w 184"/>
              <a:gd name="T61" fmla="*/ 99 h 101"/>
              <a:gd name="T62" fmla="*/ 117 w 184"/>
              <a:gd name="T63" fmla="*/ 89 h 101"/>
              <a:gd name="T64" fmla="*/ 121 w 184"/>
              <a:gd name="T65" fmla="*/ 96 h 101"/>
              <a:gd name="T66" fmla="*/ 152 w 184"/>
              <a:gd name="T67" fmla="*/ 100 h 101"/>
              <a:gd name="T68" fmla="*/ 184 w 184"/>
              <a:gd name="T69" fmla="*/ 75 h 101"/>
              <a:gd name="T70" fmla="*/ 154 w 184"/>
              <a:gd name="T71" fmla="*/ 54 h 101"/>
              <a:gd name="T72" fmla="*/ 74 w 184"/>
              <a:gd name="T73" fmla="*/ 62 h 101"/>
              <a:gd name="T74" fmla="*/ 73 w 184"/>
              <a:gd name="T75" fmla="*/ 62 h 101"/>
              <a:gd name="T76" fmla="*/ 74 w 184"/>
              <a:gd name="T77" fmla="*/ 62 h 101"/>
              <a:gd name="T78" fmla="*/ 74 w 184"/>
              <a:gd name="T79" fmla="*/ 6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101">
                <a:moveTo>
                  <a:pt x="154" y="54"/>
                </a:moveTo>
                <a:cubicBezTo>
                  <a:pt x="154" y="54"/>
                  <a:pt x="148" y="61"/>
                  <a:pt x="138" y="61"/>
                </a:cubicBezTo>
                <a:cubicBezTo>
                  <a:pt x="142" y="56"/>
                  <a:pt x="149" y="50"/>
                  <a:pt x="156" y="53"/>
                </a:cubicBezTo>
                <a:cubicBezTo>
                  <a:pt x="156" y="53"/>
                  <a:pt x="152" y="34"/>
                  <a:pt x="164" y="22"/>
                </a:cubicBezTo>
                <a:cubicBezTo>
                  <a:pt x="164" y="22"/>
                  <a:pt x="146" y="32"/>
                  <a:pt x="135" y="23"/>
                </a:cubicBezTo>
                <a:cubicBezTo>
                  <a:pt x="135" y="23"/>
                  <a:pt x="135" y="27"/>
                  <a:pt x="132" y="30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1"/>
                  <a:pt x="132" y="0"/>
                  <a:pt x="131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99" y="1"/>
                  <a:pt x="99" y="2"/>
                </a:cubicBezTo>
                <a:cubicBezTo>
                  <a:pt x="99" y="23"/>
                  <a:pt x="99" y="23"/>
                  <a:pt x="99" y="23"/>
                </a:cubicBezTo>
                <a:cubicBezTo>
                  <a:pt x="103" y="28"/>
                  <a:pt x="113" y="39"/>
                  <a:pt x="133" y="46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26" y="53"/>
                  <a:pt x="109" y="47"/>
                  <a:pt x="99" y="35"/>
                </a:cubicBezTo>
                <a:cubicBezTo>
                  <a:pt x="99" y="55"/>
                  <a:pt x="99" y="55"/>
                  <a:pt x="99" y="55"/>
                </a:cubicBezTo>
                <a:cubicBezTo>
                  <a:pt x="98" y="54"/>
                  <a:pt x="96" y="54"/>
                  <a:pt x="94" y="54"/>
                </a:cubicBezTo>
                <a:cubicBezTo>
                  <a:pt x="92" y="54"/>
                  <a:pt x="90" y="54"/>
                  <a:pt x="89" y="55"/>
                </a:cubicBezTo>
                <a:cubicBezTo>
                  <a:pt x="89" y="52"/>
                  <a:pt x="89" y="52"/>
                  <a:pt x="89" y="52"/>
                </a:cubicBezTo>
                <a:cubicBezTo>
                  <a:pt x="82" y="50"/>
                  <a:pt x="66" y="44"/>
                  <a:pt x="55" y="32"/>
                </a:cubicBezTo>
                <a:cubicBezTo>
                  <a:pt x="55" y="38"/>
                  <a:pt x="55" y="38"/>
                  <a:pt x="55" y="38"/>
                </a:cubicBezTo>
                <a:cubicBezTo>
                  <a:pt x="51" y="33"/>
                  <a:pt x="51" y="28"/>
                  <a:pt x="51" y="28"/>
                </a:cubicBezTo>
                <a:cubicBezTo>
                  <a:pt x="41" y="36"/>
                  <a:pt x="26" y="26"/>
                  <a:pt x="26" y="26"/>
                </a:cubicBezTo>
                <a:cubicBezTo>
                  <a:pt x="36" y="37"/>
                  <a:pt x="32" y="53"/>
                  <a:pt x="32" y="53"/>
                </a:cubicBezTo>
                <a:cubicBezTo>
                  <a:pt x="39" y="51"/>
                  <a:pt x="45" y="57"/>
                  <a:pt x="48" y="62"/>
                </a:cubicBezTo>
                <a:cubicBezTo>
                  <a:pt x="37" y="63"/>
                  <a:pt x="30" y="55"/>
                  <a:pt x="30" y="55"/>
                </a:cubicBezTo>
                <a:cubicBezTo>
                  <a:pt x="26" y="73"/>
                  <a:pt x="0" y="76"/>
                  <a:pt x="0" y="76"/>
                </a:cubicBezTo>
                <a:cubicBezTo>
                  <a:pt x="22" y="79"/>
                  <a:pt x="32" y="101"/>
                  <a:pt x="32" y="101"/>
                </a:cubicBezTo>
                <a:cubicBezTo>
                  <a:pt x="40" y="87"/>
                  <a:pt x="63" y="97"/>
                  <a:pt x="63" y="97"/>
                </a:cubicBezTo>
                <a:cubicBezTo>
                  <a:pt x="64" y="94"/>
                  <a:pt x="66" y="91"/>
                  <a:pt x="69" y="89"/>
                </a:cubicBezTo>
                <a:cubicBezTo>
                  <a:pt x="75" y="95"/>
                  <a:pt x="78" y="101"/>
                  <a:pt x="78" y="101"/>
                </a:cubicBezTo>
                <a:cubicBezTo>
                  <a:pt x="86" y="88"/>
                  <a:pt x="109" y="99"/>
                  <a:pt x="109" y="99"/>
                </a:cubicBezTo>
                <a:cubicBezTo>
                  <a:pt x="110" y="95"/>
                  <a:pt x="113" y="92"/>
                  <a:pt x="117" y="89"/>
                </a:cubicBezTo>
                <a:cubicBezTo>
                  <a:pt x="119" y="91"/>
                  <a:pt x="121" y="94"/>
                  <a:pt x="121" y="96"/>
                </a:cubicBezTo>
                <a:cubicBezTo>
                  <a:pt x="121" y="96"/>
                  <a:pt x="144" y="86"/>
                  <a:pt x="152" y="100"/>
                </a:cubicBezTo>
                <a:cubicBezTo>
                  <a:pt x="152" y="100"/>
                  <a:pt x="162" y="78"/>
                  <a:pt x="184" y="75"/>
                </a:cubicBezTo>
                <a:cubicBezTo>
                  <a:pt x="184" y="75"/>
                  <a:pt x="158" y="72"/>
                  <a:pt x="154" y="54"/>
                </a:cubicBezTo>
                <a:close/>
                <a:moveTo>
                  <a:pt x="74" y="62"/>
                </a:moveTo>
                <a:cubicBezTo>
                  <a:pt x="74" y="62"/>
                  <a:pt x="74" y="62"/>
                  <a:pt x="73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2" name="Freeform 231"/>
          <p:cNvSpPr/>
          <p:nvPr/>
        </p:nvSpPr>
        <p:spPr bwMode="auto">
          <a:xfrm>
            <a:off x="4121150" y="3800475"/>
            <a:ext cx="47625" cy="50800"/>
          </a:xfrm>
          <a:custGeom>
            <a:avLst/>
            <a:gdLst>
              <a:gd name="T0" fmla="*/ 7 w 21"/>
              <a:gd name="T1" fmla="*/ 21 h 22"/>
              <a:gd name="T2" fmla="*/ 10 w 21"/>
              <a:gd name="T3" fmla="*/ 22 h 22"/>
              <a:gd name="T4" fmla="*/ 14 w 21"/>
              <a:gd name="T5" fmla="*/ 21 h 22"/>
              <a:gd name="T6" fmla="*/ 21 w 21"/>
              <a:gd name="T7" fmla="*/ 11 h 22"/>
              <a:gd name="T8" fmla="*/ 10 w 21"/>
              <a:gd name="T9" fmla="*/ 0 h 22"/>
              <a:gd name="T10" fmla="*/ 0 w 21"/>
              <a:gd name="T11" fmla="*/ 11 h 22"/>
              <a:gd name="T12" fmla="*/ 7 w 21"/>
              <a:gd name="T13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2">
                <a:moveTo>
                  <a:pt x="7" y="21"/>
                </a:moveTo>
                <a:cubicBezTo>
                  <a:pt x="8" y="21"/>
                  <a:pt x="9" y="22"/>
                  <a:pt x="10" y="22"/>
                </a:cubicBezTo>
                <a:cubicBezTo>
                  <a:pt x="12" y="22"/>
                  <a:pt x="13" y="21"/>
                  <a:pt x="14" y="21"/>
                </a:cubicBezTo>
                <a:cubicBezTo>
                  <a:pt x="18" y="19"/>
                  <a:pt x="21" y="15"/>
                  <a:pt x="21" y="11"/>
                </a:cubicBezTo>
                <a:cubicBezTo>
                  <a:pt x="21" y="5"/>
                  <a:pt x="16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6"/>
                  <a:pt x="3" y="19"/>
                  <a:pt x="7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3" name="Freeform 232"/>
          <p:cNvSpPr>
            <a:spLocks noEditPoints="1"/>
          </p:cNvSpPr>
          <p:nvPr/>
        </p:nvSpPr>
        <p:spPr bwMode="auto">
          <a:xfrm>
            <a:off x="4019550" y="3852863"/>
            <a:ext cx="247650" cy="325437"/>
          </a:xfrm>
          <a:custGeom>
            <a:avLst/>
            <a:gdLst>
              <a:gd name="T0" fmla="*/ 110 w 110"/>
              <a:gd name="T1" fmla="*/ 128 h 144"/>
              <a:gd name="T2" fmla="*/ 55 w 110"/>
              <a:gd name="T3" fmla="*/ 1 h 144"/>
              <a:gd name="T4" fmla="*/ 0 w 110"/>
              <a:gd name="T5" fmla="*/ 128 h 144"/>
              <a:gd name="T6" fmla="*/ 109 w 110"/>
              <a:gd name="T7" fmla="*/ 128 h 144"/>
              <a:gd name="T8" fmla="*/ 86 w 110"/>
              <a:gd name="T9" fmla="*/ 82 h 144"/>
              <a:gd name="T10" fmla="*/ 89 w 110"/>
              <a:gd name="T11" fmla="*/ 86 h 144"/>
              <a:gd name="T12" fmla="*/ 86 w 110"/>
              <a:gd name="T13" fmla="*/ 90 h 144"/>
              <a:gd name="T14" fmla="*/ 81 w 110"/>
              <a:gd name="T15" fmla="*/ 89 h 144"/>
              <a:gd name="T16" fmla="*/ 80 w 110"/>
              <a:gd name="T17" fmla="*/ 83 h 144"/>
              <a:gd name="T18" fmla="*/ 75 w 110"/>
              <a:gd name="T19" fmla="*/ 104 h 144"/>
              <a:gd name="T20" fmla="*/ 92 w 110"/>
              <a:gd name="T21" fmla="*/ 111 h 144"/>
              <a:gd name="T22" fmla="*/ 91 w 110"/>
              <a:gd name="T23" fmla="*/ 129 h 144"/>
              <a:gd name="T24" fmla="*/ 73 w 110"/>
              <a:gd name="T25" fmla="*/ 134 h 144"/>
              <a:gd name="T26" fmla="*/ 63 w 110"/>
              <a:gd name="T27" fmla="*/ 119 h 144"/>
              <a:gd name="T28" fmla="*/ 75 w 110"/>
              <a:gd name="T29" fmla="*/ 104 h 144"/>
              <a:gd name="T30" fmla="*/ 69 w 110"/>
              <a:gd name="T31" fmla="*/ 38 h 144"/>
              <a:gd name="T32" fmla="*/ 73 w 110"/>
              <a:gd name="T33" fmla="*/ 43 h 144"/>
              <a:gd name="T34" fmla="*/ 69 w 110"/>
              <a:gd name="T35" fmla="*/ 49 h 144"/>
              <a:gd name="T36" fmla="*/ 63 w 110"/>
              <a:gd name="T37" fmla="*/ 47 h 144"/>
              <a:gd name="T38" fmla="*/ 62 w 110"/>
              <a:gd name="T39" fmla="*/ 40 h 144"/>
              <a:gd name="T40" fmla="*/ 53 w 110"/>
              <a:gd name="T41" fmla="*/ 17 h 144"/>
              <a:gd name="T42" fmla="*/ 55 w 110"/>
              <a:gd name="T43" fmla="*/ 17 h 144"/>
              <a:gd name="T44" fmla="*/ 55 w 110"/>
              <a:gd name="T45" fmla="*/ 20 h 144"/>
              <a:gd name="T46" fmla="*/ 53 w 110"/>
              <a:gd name="T47" fmla="*/ 20 h 144"/>
              <a:gd name="T48" fmla="*/ 52 w 110"/>
              <a:gd name="T49" fmla="*/ 19 h 144"/>
              <a:gd name="T50" fmla="*/ 53 w 110"/>
              <a:gd name="T51" fmla="*/ 17 h 144"/>
              <a:gd name="T52" fmla="*/ 56 w 110"/>
              <a:gd name="T53" fmla="*/ 56 h 144"/>
              <a:gd name="T54" fmla="*/ 63 w 110"/>
              <a:gd name="T55" fmla="*/ 65 h 144"/>
              <a:gd name="T56" fmla="*/ 57 w 110"/>
              <a:gd name="T57" fmla="*/ 75 h 144"/>
              <a:gd name="T58" fmla="*/ 46 w 110"/>
              <a:gd name="T59" fmla="*/ 71 h 144"/>
              <a:gd name="T60" fmla="*/ 45 w 110"/>
              <a:gd name="T61" fmla="*/ 60 h 144"/>
              <a:gd name="T62" fmla="*/ 29 w 110"/>
              <a:gd name="T63" fmla="*/ 97 h 144"/>
              <a:gd name="T64" fmla="*/ 35 w 110"/>
              <a:gd name="T65" fmla="*/ 99 h 144"/>
              <a:gd name="T66" fmla="*/ 35 w 110"/>
              <a:gd name="T67" fmla="*/ 105 h 144"/>
              <a:gd name="T68" fmla="*/ 29 w 110"/>
              <a:gd name="T69" fmla="*/ 107 h 144"/>
              <a:gd name="T70" fmla="*/ 26 w 110"/>
              <a:gd name="T71" fmla="*/ 102 h 144"/>
              <a:gd name="T72" fmla="*/ 29 w 110"/>
              <a:gd name="T73" fmla="*/ 9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0" h="144">
                <a:moveTo>
                  <a:pt x="109" y="128"/>
                </a:moveTo>
                <a:cubicBezTo>
                  <a:pt x="109" y="128"/>
                  <a:pt x="110" y="128"/>
                  <a:pt x="110" y="128"/>
                </a:cubicBezTo>
                <a:cubicBezTo>
                  <a:pt x="59" y="0"/>
                  <a:pt x="59" y="0"/>
                  <a:pt x="59" y="0"/>
                </a:cubicBezTo>
                <a:cubicBezTo>
                  <a:pt x="58" y="0"/>
                  <a:pt x="57" y="1"/>
                  <a:pt x="55" y="1"/>
                </a:cubicBezTo>
                <a:cubicBezTo>
                  <a:pt x="54" y="1"/>
                  <a:pt x="53" y="0"/>
                  <a:pt x="52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1" y="128"/>
                  <a:pt x="1" y="128"/>
                  <a:pt x="2" y="129"/>
                </a:cubicBezTo>
                <a:cubicBezTo>
                  <a:pt x="2" y="129"/>
                  <a:pt x="52" y="144"/>
                  <a:pt x="109" y="128"/>
                </a:cubicBezTo>
                <a:close/>
                <a:moveTo>
                  <a:pt x="84" y="84"/>
                </a:moveTo>
                <a:cubicBezTo>
                  <a:pt x="86" y="82"/>
                  <a:pt x="86" y="82"/>
                  <a:pt x="86" y="82"/>
                </a:cubicBezTo>
                <a:cubicBezTo>
                  <a:pt x="86" y="85"/>
                  <a:pt x="86" y="85"/>
                  <a:pt x="86" y="85"/>
                </a:cubicBezTo>
                <a:cubicBezTo>
                  <a:pt x="89" y="86"/>
                  <a:pt x="89" y="86"/>
                  <a:pt x="89" y="86"/>
                </a:cubicBezTo>
                <a:cubicBezTo>
                  <a:pt x="86" y="87"/>
                  <a:pt x="86" y="87"/>
                  <a:pt x="86" y="87"/>
                </a:cubicBezTo>
                <a:cubicBezTo>
                  <a:pt x="86" y="90"/>
                  <a:pt x="86" y="90"/>
                  <a:pt x="86" y="90"/>
                </a:cubicBezTo>
                <a:cubicBezTo>
                  <a:pt x="84" y="88"/>
                  <a:pt x="84" y="88"/>
                  <a:pt x="84" y="88"/>
                </a:cubicBezTo>
                <a:cubicBezTo>
                  <a:pt x="81" y="89"/>
                  <a:pt x="81" y="89"/>
                  <a:pt x="81" y="89"/>
                </a:cubicBezTo>
                <a:cubicBezTo>
                  <a:pt x="82" y="86"/>
                  <a:pt x="82" y="86"/>
                  <a:pt x="82" y="86"/>
                </a:cubicBezTo>
                <a:cubicBezTo>
                  <a:pt x="80" y="83"/>
                  <a:pt x="80" y="83"/>
                  <a:pt x="80" y="83"/>
                </a:cubicBezTo>
                <a:lnTo>
                  <a:pt x="84" y="84"/>
                </a:lnTo>
                <a:close/>
                <a:moveTo>
                  <a:pt x="75" y="104"/>
                </a:moveTo>
                <a:cubicBezTo>
                  <a:pt x="81" y="113"/>
                  <a:pt x="81" y="113"/>
                  <a:pt x="81" y="113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80" y="125"/>
                  <a:pt x="80" y="125"/>
                  <a:pt x="80" y="125"/>
                </a:cubicBezTo>
                <a:cubicBezTo>
                  <a:pt x="73" y="134"/>
                  <a:pt x="73" y="134"/>
                  <a:pt x="73" y="134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74" y="115"/>
                  <a:pt x="74" y="115"/>
                  <a:pt x="74" y="115"/>
                </a:cubicBezTo>
                <a:lnTo>
                  <a:pt x="75" y="104"/>
                </a:lnTo>
                <a:close/>
                <a:moveTo>
                  <a:pt x="66" y="41"/>
                </a:moveTo>
                <a:cubicBezTo>
                  <a:pt x="69" y="38"/>
                  <a:pt x="69" y="38"/>
                  <a:pt x="69" y="38"/>
                </a:cubicBezTo>
                <a:cubicBezTo>
                  <a:pt x="69" y="42"/>
                  <a:pt x="69" y="42"/>
                  <a:pt x="69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69" y="45"/>
                  <a:pt x="69" y="45"/>
                  <a:pt x="69" y="45"/>
                </a:cubicBezTo>
                <a:cubicBezTo>
                  <a:pt x="69" y="49"/>
                  <a:pt x="69" y="49"/>
                  <a:pt x="69" y="49"/>
                </a:cubicBezTo>
                <a:cubicBezTo>
                  <a:pt x="67" y="46"/>
                  <a:pt x="67" y="46"/>
                  <a:pt x="67" y="46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2" y="40"/>
                  <a:pt x="62" y="40"/>
                  <a:pt x="62" y="40"/>
                </a:cubicBezTo>
                <a:lnTo>
                  <a:pt x="66" y="41"/>
                </a:lnTo>
                <a:close/>
                <a:moveTo>
                  <a:pt x="53" y="17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7"/>
                  <a:pt x="55" y="17"/>
                  <a:pt x="55" y="17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0"/>
                  <a:pt x="53" y="20"/>
                  <a:pt x="53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2" y="19"/>
                  <a:pt x="52" y="19"/>
                  <a:pt x="52" y="19"/>
                </a:cubicBezTo>
                <a:cubicBezTo>
                  <a:pt x="50" y="16"/>
                  <a:pt x="50" y="16"/>
                  <a:pt x="50" y="16"/>
                </a:cubicBezTo>
                <a:lnTo>
                  <a:pt x="53" y="17"/>
                </a:lnTo>
                <a:close/>
                <a:moveTo>
                  <a:pt x="52" y="61"/>
                </a:moveTo>
                <a:cubicBezTo>
                  <a:pt x="56" y="56"/>
                  <a:pt x="56" y="56"/>
                  <a:pt x="56" y="56"/>
                </a:cubicBezTo>
                <a:cubicBezTo>
                  <a:pt x="57" y="63"/>
                  <a:pt x="57" y="63"/>
                  <a:pt x="57" y="63"/>
                </a:cubicBezTo>
                <a:cubicBezTo>
                  <a:pt x="63" y="65"/>
                  <a:pt x="63" y="65"/>
                  <a:pt x="63" y="65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5"/>
                  <a:pt x="57" y="75"/>
                  <a:pt x="57" y="75"/>
                </a:cubicBezTo>
                <a:cubicBezTo>
                  <a:pt x="52" y="69"/>
                  <a:pt x="52" y="69"/>
                  <a:pt x="52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65"/>
                  <a:pt x="49" y="65"/>
                  <a:pt x="49" y="65"/>
                </a:cubicBezTo>
                <a:cubicBezTo>
                  <a:pt x="45" y="60"/>
                  <a:pt x="45" y="60"/>
                  <a:pt x="45" y="60"/>
                </a:cubicBezTo>
                <a:lnTo>
                  <a:pt x="52" y="61"/>
                </a:lnTo>
                <a:close/>
                <a:moveTo>
                  <a:pt x="29" y="97"/>
                </a:moveTo>
                <a:cubicBezTo>
                  <a:pt x="34" y="90"/>
                  <a:pt x="34" y="90"/>
                  <a:pt x="34" y="90"/>
                </a:cubicBezTo>
                <a:cubicBezTo>
                  <a:pt x="35" y="99"/>
                  <a:pt x="35" y="99"/>
                  <a:pt x="35" y="99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0" y="95"/>
                  <a:pt x="20" y="95"/>
                  <a:pt x="20" y="95"/>
                </a:cubicBezTo>
                <a:lnTo>
                  <a:pt x="29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4" name="Freeform 233"/>
          <p:cNvSpPr/>
          <p:nvPr/>
        </p:nvSpPr>
        <p:spPr bwMode="auto">
          <a:xfrm>
            <a:off x="3981450" y="4151313"/>
            <a:ext cx="323850" cy="98425"/>
          </a:xfrm>
          <a:custGeom>
            <a:avLst/>
            <a:gdLst>
              <a:gd name="T0" fmla="*/ 142 w 144"/>
              <a:gd name="T1" fmla="*/ 11 h 44"/>
              <a:gd name="T2" fmla="*/ 127 w 144"/>
              <a:gd name="T3" fmla="*/ 2 h 44"/>
              <a:gd name="T4" fmla="*/ 126 w 144"/>
              <a:gd name="T5" fmla="*/ 2 h 44"/>
              <a:gd name="T6" fmla="*/ 19 w 144"/>
              <a:gd name="T7" fmla="*/ 2 h 44"/>
              <a:gd name="T8" fmla="*/ 17 w 144"/>
              <a:gd name="T9" fmla="*/ 2 h 44"/>
              <a:gd name="T10" fmla="*/ 2 w 144"/>
              <a:gd name="T11" fmla="*/ 10 h 44"/>
              <a:gd name="T12" fmla="*/ 11 w 144"/>
              <a:gd name="T13" fmla="*/ 26 h 44"/>
              <a:gd name="T14" fmla="*/ 133 w 144"/>
              <a:gd name="T15" fmla="*/ 26 h 44"/>
              <a:gd name="T16" fmla="*/ 142 w 144"/>
              <a:gd name="T17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44">
                <a:moveTo>
                  <a:pt x="142" y="11"/>
                </a:moveTo>
                <a:cubicBezTo>
                  <a:pt x="140" y="4"/>
                  <a:pt x="133" y="0"/>
                  <a:pt x="127" y="2"/>
                </a:cubicBezTo>
                <a:cubicBezTo>
                  <a:pt x="127" y="2"/>
                  <a:pt x="126" y="2"/>
                  <a:pt x="126" y="2"/>
                </a:cubicBezTo>
                <a:cubicBezTo>
                  <a:pt x="69" y="18"/>
                  <a:pt x="19" y="2"/>
                  <a:pt x="19" y="2"/>
                </a:cubicBezTo>
                <a:cubicBezTo>
                  <a:pt x="18" y="2"/>
                  <a:pt x="18" y="2"/>
                  <a:pt x="17" y="2"/>
                </a:cubicBezTo>
                <a:cubicBezTo>
                  <a:pt x="11" y="0"/>
                  <a:pt x="4" y="4"/>
                  <a:pt x="2" y="10"/>
                </a:cubicBezTo>
                <a:cubicBezTo>
                  <a:pt x="0" y="17"/>
                  <a:pt x="4" y="24"/>
                  <a:pt x="11" y="26"/>
                </a:cubicBezTo>
                <a:cubicBezTo>
                  <a:pt x="13" y="27"/>
                  <a:pt x="68" y="44"/>
                  <a:pt x="133" y="26"/>
                </a:cubicBezTo>
                <a:cubicBezTo>
                  <a:pt x="140" y="24"/>
                  <a:pt x="144" y="17"/>
                  <a:pt x="142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5" name="Freeform 234"/>
          <p:cNvSpPr/>
          <p:nvPr/>
        </p:nvSpPr>
        <p:spPr bwMode="auto">
          <a:xfrm>
            <a:off x="4525963" y="3902075"/>
            <a:ext cx="517525" cy="280988"/>
          </a:xfrm>
          <a:custGeom>
            <a:avLst/>
            <a:gdLst>
              <a:gd name="T0" fmla="*/ 194 w 229"/>
              <a:gd name="T1" fmla="*/ 71 h 124"/>
              <a:gd name="T2" fmla="*/ 194 w 229"/>
              <a:gd name="T3" fmla="*/ 63 h 124"/>
              <a:gd name="T4" fmla="*/ 146 w 229"/>
              <a:gd name="T5" fmla="*/ 63 h 124"/>
              <a:gd name="T6" fmla="*/ 151 w 229"/>
              <a:gd name="T7" fmla="*/ 55 h 124"/>
              <a:gd name="T8" fmla="*/ 160 w 229"/>
              <a:gd name="T9" fmla="*/ 48 h 124"/>
              <a:gd name="T10" fmla="*/ 168 w 229"/>
              <a:gd name="T11" fmla="*/ 34 h 124"/>
              <a:gd name="T12" fmla="*/ 180 w 229"/>
              <a:gd name="T13" fmla="*/ 18 h 124"/>
              <a:gd name="T14" fmla="*/ 180 w 229"/>
              <a:gd name="T15" fmla="*/ 0 h 124"/>
              <a:gd name="T16" fmla="*/ 124 w 229"/>
              <a:gd name="T17" fmla="*/ 29 h 124"/>
              <a:gd name="T18" fmla="*/ 119 w 229"/>
              <a:gd name="T19" fmla="*/ 49 h 124"/>
              <a:gd name="T20" fmla="*/ 120 w 229"/>
              <a:gd name="T21" fmla="*/ 63 h 124"/>
              <a:gd name="T22" fmla="*/ 114 w 229"/>
              <a:gd name="T23" fmla="*/ 63 h 124"/>
              <a:gd name="T24" fmla="*/ 115 w 229"/>
              <a:gd name="T25" fmla="*/ 60 h 124"/>
              <a:gd name="T26" fmla="*/ 93 w 229"/>
              <a:gd name="T27" fmla="*/ 39 h 124"/>
              <a:gd name="T28" fmla="*/ 72 w 229"/>
              <a:gd name="T29" fmla="*/ 60 h 124"/>
              <a:gd name="T30" fmla="*/ 72 w 229"/>
              <a:gd name="T31" fmla="*/ 66 h 124"/>
              <a:gd name="T32" fmla="*/ 66 w 229"/>
              <a:gd name="T33" fmla="*/ 66 h 124"/>
              <a:gd name="T34" fmla="*/ 57 w 229"/>
              <a:gd name="T35" fmla="*/ 59 h 124"/>
              <a:gd name="T36" fmla="*/ 48 w 229"/>
              <a:gd name="T37" fmla="*/ 66 h 124"/>
              <a:gd name="T38" fmla="*/ 27 w 229"/>
              <a:gd name="T39" fmla="*/ 66 h 124"/>
              <a:gd name="T40" fmla="*/ 4 w 229"/>
              <a:gd name="T41" fmla="*/ 54 h 124"/>
              <a:gd name="T42" fmla="*/ 0 w 229"/>
              <a:gd name="T43" fmla="*/ 54 h 124"/>
              <a:gd name="T44" fmla="*/ 0 w 229"/>
              <a:gd name="T45" fmla="*/ 81 h 124"/>
              <a:gd name="T46" fmla="*/ 4 w 229"/>
              <a:gd name="T47" fmla="*/ 81 h 124"/>
              <a:gd name="T48" fmla="*/ 27 w 229"/>
              <a:gd name="T49" fmla="*/ 69 h 124"/>
              <a:gd name="T50" fmla="*/ 48 w 229"/>
              <a:gd name="T51" fmla="*/ 69 h 124"/>
              <a:gd name="T52" fmla="*/ 57 w 229"/>
              <a:gd name="T53" fmla="*/ 77 h 124"/>
              <a:gd name="T54" fmla="*/ 66 w 229"/>
              <a:gd name="T55" fmla="*/ 69 h 124"/>
              <a:gd name="T56" fmla="*/ 73 w 229"/>
              <a:gd name="T57" fmla="*/ 69 h 124"/>
              <a:gd name="T58" fmla="*/ 93 w 229"/>
              <a:gd name="T59" fmla="*/ 82 h 124"/>
              <a:gd name="T60" fmla="*/ 99 w 229"/>
              <a:gd name="T61" fmla="*/ 81 h 124"/>
              <a:gd name="T62" fmla="*/ 101 w 229"/>
              <a:gd name="T63" fmla="*/ 83 h 124"/>
              <a:gd name="T64" fmla="*/ 69 w 229"/>
              <a:gd name="T65" fmla="*/ 72 h 124"/>
              <a:gd name="T66" fmla="*/ 43 w 229"/>
              <a:gd name="T67" fmla="*/ 99 h 124"/>
              <a:gd name="T68" fmla="*/ 109 w 229"/>
              <a:gd name="T69" fmla="*/ 92 h 124"/>
              <a:gd name="T70" fmla="*/ 194 w 229"/>
              <a:gd name="T71" fmla="*/ 124 h 124"/>
              <a:gd name="T72" fmla="*/ 194 w 229"/>
              <a:gd name="T73" fmla="*/ 88 h 124"/>
              <a:gd name="T74" fmla="*/ 194 w 229"/>
              <a:gd name="T75" fmla="*/ 7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9" h="124">
                <a:moveTo>
                  <a:pt x="194" y="71"/>
                </a:moveTo>
                <a:cubicBezTo>
                  <a:pt x="194" y="63"/>
                  <a:pt x="194" y="63"/>
                  <a:pt x="194" y="63"/>
                </a:cubicBezTo>
                <a:cubicBezTo>
                  <a:pt x="146" y="63"/>
                  <a:pt x="146" y="63"/>
                  <a:pt x="146" y="63"/>
                </a:cubicBezTo>
                <a:cubicBezTo>
                  <a:pt x="152" y="60"/>
                  <a:pt x="151" y="55"/>
                  <a:pt x="151" y="55"/>
                </a:cubicBezTo>
                <a:cubicBezTo>
                  <a:pt x="161" y="56"/>
                  <a:pt x="160" y="48"/>
                  <a:pt x="160" y="48"/>
                </a:cubicBezTo>
                <a:cubicBezTo>
                  <a:pt x="173" y="47"/>
                  <a:pt x="168" y="34"/>
                  <a:pt x="168" y="34"/>
                </a:cubicBezTo>
                <a:cubicBezTo>
                  <a:pt x="183" y="29"/>
                  <a:pt x="180" y="18"/>
                  <a:pt x="180" y="18"/>
                </a:cubicBezTo>
                <a:cubicBezTo>
                  <a:pt x="196" y="2"/>
                  <a:pt x="180" y="0"/>
                  <a:pt x="180" y="0"/>
                </a:cubicBezTo>
                <a:cubicBezTo>
                  <a:pt x="177" y="13"/>
                  <a:pt x="138" y="24"/>
                  <a:pt x="124" y="29"/>
                </a:cubicBezTo>
                <a:cubicBezTo>
                  <a:pt x="111" y="33"/>
                  <a:pt x="105" y="38"/>
                  <a:pt x="119" y="49"/>
                </a:cubicBezTo>
                <a:cubicBezTo>
                  <a:pt x="125" y="55"/>
                  <a:pt x="124" y="60"/>
                  <a:pt x="120" y="63"/>
                </a:cubicBezTo>
                <a:cubicBezTo>
                  <a:pt x="114" y="63"/>
                  <a:pt x="114" y="63"/>
                  <a:pt x="114" y="63"/>
                </a:cubicBezTo>
                <a:cubicBezTo>
                  <a:pt x="114" y="62"/>
                  <a:pt x="115" y="61"/>
                  <a:pt x="115" y="60"/>
                </a:cubicBezTo>
                <a:cubicBezTo>
                  <a:pt x="115" y="49"/>
                  <a:pt x="105" y="39"/>
                  <a:pt x="93" y="39"/>
                </a:cubicBezTo>
                <a:cubicBezTo>
                  <a:pt x="81" y="39"/>
                  <a:pt x="72" y="49"/>
                  <a:pt x="72" y="60"/>
                </a:cubicBezTo>
                <a:cubicBezTo>
                  <a:pt x="72" y="62"/>
                  <a:pt x="72" y="64"/>
                  <a:pt x="72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5" y="62"/>
                  <a:pt x="62" y="59"/>
                  <a:pt x="57" y="59"/>
                </a:cubicBezTo>
                <a:cubicBezTo>
                  <a:pt x="53" y="59"/>
                  <a:pt x="49" y="62"/>
                  <a:pt x="4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8" y="65"/>
                  <a:pt x="4" y="54"/>
                </a:cubicBezTo>
                <a:cubicBezTo>
                  <a:pt x="4" y="54"/>
                  <a:pt x="0" y="50"/>
                  <a:pt x="0" y="5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4"/>
                  <a:pt x="4" y="81"/>
                  <a:pt x="4" y="81"/>
                </a:cubicBezTo>
                <a:cubicBezTo>
                  <a:pt x="8" y="69"/>
                  <a:pt x="27" y="69"/>
                  <a:pt x="2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9" y="73"/>
                  <a:pt x="52" y="77"/>
                  <a:pt x="57" y="77"/>
                </a:cubicBezTo>
                <a:cubicBezTo>
                  <a:pt x="62" y="77"/>
                  <a:pt x="66" y="73"/>
                  <a:pt x="66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6" y="76"/>
                  <a:pt x="84" y="82"/>
                  <a:pt x="93" y="82"/>
                </a:cubicBezTo>
                <a:cubicBezTo>
                  <a:pt x="95" y="82"/>
                  <a:pt x="97" y="81"/>
                  <a:pt x="99" y="81"/>
                </a:cubicBezTo>
                <a:cubicBezTo>
                  <a:pt x="100" y="82"/>
                  <a:pt x="100" y="83"/>
                  <a:pt x="101" y="83"/>
                </a:cubicBezTo>
                <a:cubicBezTo>
                  <a:pt x="93" y="87"/>
                  <a:pt x="81" y="89"/>
                  <a:pt x="69" y="72"/>
                </a:cubicBezTo>
                <a:cubicBezTo>
                  <a:pt x="43" y="99"/>
                  <a:pt x="43" y="99"/>
                  <a:pt x="43" y="99"/>
                </a:cubicBezTo>
                <a:cubicBezTo>
                  <a:pt x="43" y="99"/>
                  <a:pt x="85" y="124"/>
                  <a:pt x="109" y="92"/>
                </a:cubicBezTo>
                <a:cubicBezTo>
                  <a:pt x="136" y="115"/>
                  <a:pt x="194" y="124"/>
                  <a:pt x="194" y="124"/>
                </a:cubicBezTo>
                <a:cubicBezTo>
                  <a:pt x="194" y="88"/>
                  <a:pt x="194" y="88"/>
                  <a:pt x="194" y="88"/>
                </a:cubicBezTo>
                <a:cubicBezTo>
                  <a:pt x="229" y="100"/>
                  <a:pt x="205" y="79"/>
                  <a:pt x="194" y="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6" name="Freeform 235"/>
          <p:cNvSpPr>
            <a:spLocks noEditPoints="1"/>
          </p:cNvSpPr>
          <p:nvPr/>
        </p:nvSpPr>
        <p:spPr bwMode="auto">
          <a:xfrm>
            <a:off x="5207000" y="3938588"/>
            <a:ext cx="415925" cy="207962"/>
          </a:xfrm>
          <a:custGeom>
            <a:avLst/>
            <a:gdLst>
              <a:gd name="T0" fmla="*/ 97 w 184"/>
              <a:gd name="T1" fmla="*/ 16 h 92"/>
              <a:gd name="T2" fmla="*/ 109 w 184"/>
              <a:gd name="T3" fmla="*/ 21 h 92"/>
              <a:gd name="T4" fmla="*/ 136 w 184"/>
              <a:gd name="T5" fmla="*/ 16 h 92"/>
              <a:gd name="T6" fmla="*/ 124 w 184"/>
              <a:gd name="T7" fmla="*/ 21 h 92"/>
              <a:gd name="T8" fmla="*/ 136 w 184"/>
              <a:gd name="T9" fmla="*/ 16 h 92"/>
              <a:gd name="T10" fmla="*/ 110 w 184"/>
              <a:gd name="T11" fmla="*/ 16 h 92"/>
              <a:gd name="T12" fmla="*/ 122 w 184"/>
              <a:gd name="T13" fmla="*/ 21 h 92"/>
              <a:gd name="T14" fmla="*/ 95 w 184"/>
              <a:gd name="T15" fmla="*/ 16 h 92"/>
              <a:gd name="T16" fmla="*/ 83 w 184"/>
              <a:gd name="T17" fmla="*/ 21 h 92"/>
              <a:gd name="T18" fmla="*/ 95 w 184"/>
              <a:gd name="T19" fmla="*/ 16 h 92"/>
              <a:gd name="T20" fmla="*/ 171 w 184"/>
              <a:gd name="T21" fmla="*/ 32 h 92"/>
              <a:gd name="T22" fmla="*/ 165 w 184"/>
              <a:gd name="T23" fmla="*/ 32 h 92"/>
              <a:gd name="T24" fmla="*/ 135 w 184"/>
              <a:gd name="T25" fmla="*/ 23 h 92"/>
              <a:gd name="T26" fmla="*/ 125 w 184"/>
              <a:gd name="T27" fmla="*/ 32 h 92"/>
              <a:gd name="T28" fmla="*/ 121 w 184"/>
              <a:gd name="T29" fmla="*/ 23 h 92"/>
              <a:gd name="T30" fmla="*/ 112 w 184"/>
              <a:gd name="T31" fmla="*/ 32 h 92"/>
              <a:gd name="T32" fmla="*/ 107 w 184"/>
              <a:gd name="T33" fmla="*/ 23 h 92"/>
              <a:gd name="T34" fmla="*/ 98 w 184"/>
              <a:gd name="T35" fmla="*/ 32 h 92"/>
              <a:gd name="T36" fmla="*/ 94 w 184"/>
              <a:gd name="T37" fmla="*/ 23 h 92"/>
              <a:gd name="T38" fmla="*/ 84 w 184"/>
              <a:gd name="T39" fmla="*/ 32 h 92"/>
              <a:gd name="T40" fmla="*/ 68 w 184"/>
              <a:gd name="T41" fmla="*/ 32 h 92"/>
              <a:gd name="T42" fmla="*/ 0 w 184"/>
              <a:gd name="T43" fmla="*/ 78 h 92"/>
              <a:gd name="T44" fmla="*/ 42 w 184"/>
              <a:gd name="T45" fmla="*/ 60 h 92"/>
              <a:gd name="T46" fmla="*/ 60 w 184"/>
              <a:gd name="T47" fmla="*/ 92 h 92"/>
              <a:gd name="T48" fmla="*/ 158 w 184"/>
              <a:gd name="T49" fmla="*/ 68 h 92"/>
              <a:gd name="T50" fmla="*/ 151 w 184"/>
              <a:gd name="T51" fmla="*/ 42 h 92"/>
              <a:gd name="T52" fmla="*/ 168 w 184"/>
              <a:gd name="T53" fmla="*/ 44 h 92"/>
              <a:gd name="T54" fmla="*/ 178 w 184"/>
              <a:gd name="T55" fmla="*/ 42 h 92"/>
              <a:gd name="T56" fmla="*/ 184 w 184"/>
              <a:gd name="T57" fmla="*/ 30 h 92"/>
              <a:gd name="T58" fmla="*/ 148 w 184"/>
              <a:gd name="T59" fmla="*/ 66 h 92"/>
              <a:gd name="T60" fmla="*/ 67 w 184"/>
              <a:gd name="T61" fmla="*/ 83 h 92"/>
              <a:gd name="T62" fmla="*/ 51 w 184"/>
              <a:gd name="T63" fmla="*/ 60 h 92"/>
              <a:gd name="T64" fmla="*/ 84 w 184"/>
              <a:gd name="T65" fmla="*/ 44 h 92"/>
              <a:gd name="T66" fmla="*/ 94 w 184"/>
              <a:gd name="T67" fmla="*/ 60 h 92"/>
              <a:gd name="T68" fmla="*/ 98 w 184"/>
              <a:gd name="T69" fmla="*/ 44 h 92"/>
              <a:gd name="T70" fmla="*/ 107 w 184"/>
              <a:gd name="T71" fmla="*/ 60 h 92"/>
              <a:gd name="T72" fmla="*/ 112 w 184"/>
              <a:gd name="T73" fmla="*/ 44 h 92"/>
              <a:gd name="T74" fmla="*/ 121 w 184"/>
              <a:gd name="T75" fmla="*/ 60 h 92"/>
              <a:gd name="T76" fmla="*/ 125 w 184"/>
              <a:gd name="T77" fmla="*/ 44 h 92"/>
              <a:gd name="T78" fmla="*/ 135 w 184"/>
              <a:gd name="T79" fmla="*/ 60 h 92"/>
              <a:gd name="T80" fmla="*/ 148 w 184"/>
              <a:gd name="T81" fmla="*/ 6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4" h="92">
                <a:moveTo>
                  <a:pt x="109" y="16"/>
                </a:moveTo>
                <a:cubicBezTo>
                  <a:pt x="97" y="16"/>
                  <a:pt x="97" y="16"/>
                  <a:pt x="97" y="16"/>
                </a:cubicBezTo>
                <a:cubicBezTo>
                  <a:pt x="97" y="21"/>
                  <a:pt x="97" y="21"/>
                  <a:pt x="97" y="21"/>
                </a:cubicBezTo>
                <a:cubicBezTo>
                  <a:pt x="109" y="21"/>
                  <a:pt x="109" y="21"/>
                  <a:pt x="109" y="21"/>
                </a:cubicBezTo>
                <a:lnTo>
                  <a:pt x="109" y="16"/>
                </a:lnTo>
                <a:close/>
                <a:moveTo>
                  <a:pt x="136" y="16"/>
                </a:moveTo>
                <a:cubicBezTo>
                  <a:pt x="124" y="16"/>
                  <a:pt x="124" y="16"/>
                  <a:pt x="124" y="16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36" y="21"/>
                  <a:pt x="136" y="21"/>
                  <a:pt x="136" y="21"/>
                </a:cubicBezTo>
                <a:lnTo>
                  <a:pt x="136" y="16"/>
                </a:lnTo>
                <a:close/>
                <a:moveTo>
                  <a:pt x="122" y="16"/>
                </a:moveTo>
                <a:cubicBezTo>
                  <a:pt x="110" y="16"/>
                  <a:pt x="110" y="16"/>
                  <a:pt x="110" y="16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22" y="21"/>
                  <a:pt x="122" y="21"/>
                  <a:pt x="122" y="21"/>
                </a:cubicBezTo>
                <a:lnTo>
                  <a:pt x="122" y="16"/>
                </a:lnTo>
                <a:close/>
                <a:moveTo>
                  <a:pt x="95" y="16"/>
                </a:moveTo>
                <a:cubicBezTo>
                  <a:pt x="83" y="16"/>
                  <a:pt x="83" y="16"/>
                  <a:pt x="83" y="16"/>
                </a:cubicBezTo>
                <a:cubicBezTo>
                  <a:pt x="83" y="21"/>
                  <a:pt x="83" y="21"/>
                  <a:pt x="83" y="21"/>
                </a:cubicBezTo>
                <a:cubicBezTo>
                  <a:pt x="95" y="21"/>
                  <a:pt x="95" y="21"/>
                  <a:pt x="95" y="21"/>
                </a:cubicBezTo>
                <a:lnTo>
                  <a:pt x="95" y="16"/>
                </a:lnTo>
                <a:close/>
                <a:moveTo>
                  <a:pt x="178" y="32"/>
                </a:moveTo>
                <a:cubicBezTo>
                  <a:pt x="171" y="32"/>
                  <a:pt x="171" y="32"/>
                  <a:pt x="171" y="32"/>
                </a:cubicBezTo>
                <a:cubicBezTo>
                  <a:pt x="171" y="31"/>
                  <a:pt x="169" y="30"/>
                  <a:pt x="168" y="30"/>
                </a:cubicBezTo>
                <a:cubicBezTo>
                  <a:pt x="166" y="30"/>
                  <a:pt x="165" y="31"/>
                  <a:pt x="165" y="32"/>
                </a:cubicBezTo>
                <a:cubicBezTo>
                  <a:pt x="135" y="32"/>
                  <a:pt x="135" y="32"/>
                  <a:pt x="135" y="32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32"/>
                  <a:pt x="125" y="32"/>
                  <a:pt x="125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23"/>
                  <a:pt x="107" y="23"/>
                  <a:pt x="107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32"/>
                  <a:pt x="98" y="32"/>
                  <a:pt x="98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4" y="23"/>
                  <a:pt x="94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32"/>
                  <a:pt x="84" y="32"/>
                  <a:pt x="84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14" y="32"/>
                  <a:pt x="0" y="0"/>
                  <a:pt x="0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17" y="59"/>
                  <a:pt x="34" y="51"/>
                  <a:pt x="46" y="46"/>
                </a:cubicBezTo>
                <a:cubicBezTo>
                  <a:pt x="44" y="50"/>
                  <a:pt x="42" y="55"/>
                  <a:pt x="42" y="60"/>
                </a:cubicBezTo>
                <a:cubicBezTo>
                  <a:pt x="42" y="68"/>
                  <a:pt x="42" y="68"/>
                  <a:pt x="42" y="68"/>
                </a:cubicBezTo>
                <a:cubicBezTo>
                  <a:pt x="42" y="81"/>
                  <a:pt x="50" y="92"/>
                  <a:pt x="60" y="92"/>
                </a:cubicBezTo>
                <a:cubicBezTo>
                  <a:pt x="139" y="92"/>
                  <a:pt x="139" y="92"/>
                  <a:pt x="139" y="92"/>
                </a:cubicBezTo>
                <a:cubicBezTo>
                  <a:pt x="149" y="92"/>
                  <a:pt x="158" y="81"/>
                  <a:pt x="158" y="68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58" y="53"/>
                  <a:pt x="155" y="47"/>
                  <a:pt x="151" y="42"/>
                </a:cubicBezTo>
                <a:cubicBezTo>
                  <a:pt x="165" y="42"/>
                  <a:pt x="165" y="42"/>
                  <a:pt x="165" y="42"/>
                </a:cubicBezTo>
                <a:cubicBezTo>
                  <a:pt x="165" y="44"/>
                  <a:pt x="167" y="44"/>
                  <a:pt x="168" y="44"/>
                </a:cubicBezTo>
                <a:cubicBezTo>
                  <a:pt x="169" y="44"/>
                  <a:pt x="171" y="44"/>
                  <a:pt x="171" y="42"/>
                </a:cubicBezTo>
                <a:cubicBezTo>
                  <a:pt x="178" y="42"/>
                  <a:pt x="178" y="42"/>
                  <a:pt x="178" y="42"/>
                </a:cubicBezTo>
                <a:cubicBezTo>
                  <a:pt x="179" y="44"/>
                  <a:pt x="181" y="46"/>
                  <a:pt x="184" y="46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2" y="30"/>
                  <a:pt x="180" y="31"/>
                  <a:pt x="178" y="32"/>
                </a:cubicBezTo>
                <a:close/>
                <a:moveTo>
                  <a:pt x="148" y="66"/>
                </a:moveTo>
                <a:cubicBezTo>
                  <a:pt x="148" y="76"/>
                  <a:pt x="141" y="83"/>
                  <a:pt x="133" y="83"/>
                </a:cubicBezTo>
                <a:cubicBezTo>
                  <a:pt x="67" y="83"/>
                  <a:pt x="67" y="83"/>
                  <a:pt x="67" y="83"/>
                </a:cubicBezTo>
                <a:cubicBezTo>
                  <a:pt x="58" y="83"/>
                  <a:pt x="51" y="76"/>
                  <a:pt x="51" y="66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51"/>
                  <a:pt x="58" y="44"/>
                  <a:pt x="67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44"/>
                  <a:pt x="94" y="44"/>
                  <a:pt x="94" y="44"/>
                </a:cubicBezTo>
                <a:cubicBezTo>
                  <a:pt x="98" y="44"/>
                  <a:pt x="98" y="44"/>
                  <a:pt x="98" y="44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7" y="44"/>
                  <a:pt x="107" y="44"/>
                  <a:pt x="107" y="44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60"/>
                  <a:pt x="121" y="60"/>
                  <a:pt x="121" y="60"/>
                </a:cubicBezTo>
                <a:cubicBezTo>
                  <a:pt x="121" y="44"/>
                  <a:pt x="121" y="44"/>
                  <a:pt x="121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35" y="60"/>
                  <a:pt x="135" y="60"/>
                  <a:pt x="135" y="60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42" y="45"/>
                  <a:pt x="148" y="52"/>
                  <a:pt x="148" y="60"/>
                </a:cubicBezTo>
                <a:lnTo>
                  <a:pt x="148" y="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7" name="Freeform 236"/>
          <p:cNvSpPr>
            <a:spLocks noEditPoints="1"/>
          </p:cNvSpPr>
          <p:nvPr/>
        </p:nvSpPr>
        <p:spPr bwMode="auto">
          <a:xfrm>
            <a:off x="5945188" y="3848100"/>
            <a:ext cx="220662" cy="352425"/>
          </a:xfrm>
          <a:custGeom>
            <a:avLst/>
            <a:gdLst>
              <a:gd name="T0" fmla="*/ 73 w 98"/>
              <a:gd name="T1" fmla="*/ 65 h 156"/>
              <a:gd name="T2" fmla="*/ 86 w 98"/>
              <a:gd name="T3" fmla="*/ 37 h 156"/>
              <a:gd name="T4" fmla="*/ 49 w 98"/>
              <a:gd name="T5" fmla="*/ 0 h 156"/>
              <a:gd name="T6" fmla="*/ 12 w 98"/>
              <a:gd name="T7" fmla="*/ 37 h 156"/>
              <a:gd name="T8" fmla="*/ 25 w 98"/>
              <a:gd name="T9" fmla="*/ 65 h 156"/>
              <a:gd name="T10" fmla="*/ 0 w 98"/>
              <a:gd name="T11" fmla="*/ 108 h 156"/>
              <a:gd name="T12" fmla="*/ 49 w 98"/>
              <a:gd name="T13" fmla="*/ 156 h 156"/>
              <a:gd name="T14" fmla="*/ 98 w 98"/>
              <a:gd name="T15" fmla="*/ 108 h 156"/>
              <a:gd name="T16" fmla="*/ 73 w 98"/>
              <a:gd name="T17" fmla="*/ 65 h 156"/>
              <a:gd name="T18" fmla="*/ 61 w 98"/>
              <a:gd name="T19" fmla="*/ 18 h 156"/>
              <a:gd name="T20" fmla="*/ 64 w 98"/>
              <a:gd name="T21" fmla="*/ 27 h 156"/>
              <a:gd name="T22" fmla="*/ 61 w 98"/>
              <a:gd name="T23" fmla="*/ 36 h 156"/>
              <a:gd name="T24" fmla="*/ 58 w 98"/>
              <a:gd name="T25" fmla="*/ 27 h 156"/>
              <a:gd name="T26" fmla="*/ 61 w 98"/>
              <a:gd name="T27" fmla="*/ 18 h 156"/>
              <a:gd name="T28" fmla="*/ 37 w 98"/>
              <a:gd name="T29" fmla="*/ 18 h 156"/>
              <a:gd name="T30" fmla="*/ 40 w 98"/>
              <a:gd name="T31" fmla="*/ 27 h 156"/>
              <a:gd name="T32" fmla="*/ 37 w 98"/>
              <a:gd name="T33" fmla="*/ 36 h 156"/>
              <a:gd name="T34" fmla="*/ 34 w 98"/>
              <a:gd name="T35" fmla="*/ 27 h 156"/>
              <a:gd name="T36" fmla="*/ 37 w 98"/>
              <a:gd name="T37" fmla="*/ 18 h 156"/>
              <a:gd name="T38" fmla="*/ 48 w 98"/>
              <a:gd name="T39" fmla="*/ 118 h 156"/>
              <a:gd name="T40" fmla="*/ 43 w 98"/>
              <a:gd name="T41" fmla="*/ 113 h 156"/>
              <a:gd name="T42" fmla="*/ 48 w 98"/>
              <a:gd name="T43" fmla="*/ 108 h 156"/>
              <a:gd name="T44" fmla="*/ 53 w 98"/>
              <a:gd name="T45" fmla="*/ 113 h 156"/>
              <a:gd name="T46" fmla="*/ 48 w 98"/>
              <a:gd name="T47" fmla="*/ 118 h 156"/>
              <a:gd name="T48" fmla="*/ 48 w 98"/>
              <a:gd name="T49" fmla="*/ 88 h 156"/>
              <a:gd name="T50" fmla="*/ 43 w 98"/>
              <a:gd name="T51" fmla="*/ 83 h 156"/>
              <a:gd name="T52" fmla="*/ 48 w 98"/>
              <a:gd name="T53" fmla="*/ 78 h 156"/>
              <a:gd name="T54" fmla="*/ 53 w 98"/>
              <a:gd name="T55" fmla="*/ 83 h 156"/>
              <a:gd name="T56" fmla="*/ 48 w 98"/>
              <a:gd name="T57" fmla="*/ 88 h 156"/>
              <a:gd name="T58" fmla="*/ 48 w 98"/>
              <a:gd name="T59" fmla="*/ 64 h 156"/>
              <a:gd name="T60" fmla="*/ 24 w 98"/>
              <a:gd name="T61" fmla="*/ 40 h 156"/>
              <a:gd name="T62" fmla="*/ 25 w 98"/>
              <a:gd name="T63" fmla="*/ 38 h 156"/>
              <a:gd name="T64" fmla="*/ 27 w 98"/>
              <a:gd name="T65" fmla="*/ 40 h 156"/>
              <a:gd name="T66" fmla="*/ 48 w 98"/>
              <a:gd name="T67" fmla="*/ 61 h 156"/>
              <a:gd name="T68" fmla="*/ 70 w 98"/>
              <a:gd name="T69" fmla="*/ 40 h 156"/>
              <a:gd name="T70" fmla="*/ 71 w 98"/>
              <a:gd name="T71" fmla="*/ 38 h 156"/>
              <a:gd name="T72" fmla="*/ 73 w 98"/>
              <a:gd name="T73" fmla="*/ 40 h 156"/>
              <a:gd name="T74" fmla="*/ 48 w 98"/>
              <a:gd name="T75" fmla="*/ 6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8" h="156">
                <a:moveTo>
                  <a:pt x="73" y="65"/>
                </a:moveTo>
                <a:cubicBezTo>
                  <a:pt x="81" y="59"/>
                  <a:pt x="86" y="48"/>
                  <a:pt x="86" y="37"/>
                </a:cubicBezTo>
                <a:cubicBezTo>
                  <a:pt x="86" y="16"/>
                  <a:pt x="70" y="0"/>
                  <a:pt x="49" y="0"/>
                </a:cubicBezTo>
                <a:cubicBezTo>
                  <a:pt x="28" y="0"/>
                  <a:pt x="12" y="16"/>
                  <a:pt x="12" y="37"/>
                </a:cubicBezTo>
                <a:cubicBezTo>
                  <a:pt x="12" y="48"/>
                  <a:pt x="17" y="59"/>
                  <a:pt x="25" y="65"/>
                </a:cubicBezTo>
                <a:cubicBezTo>
                  <a:pt x="10" y="74"/>
                  <a:pt x="0" y="90"/>
                  <a:pt x="0" y="108"/>
                </a:cubicBezTo>
                <a:cubicBezTo>
                  <a:pt x="0" y="135"/>
                  <a:pt x="22" y="156"/>
                  <a:pt x="49" y="156"/>
                </a:cubicBezTo>
                <a:cubicBezTo>
                  <a:pt x="76" y="156"/>
                  <a:pt x="98" y="135"/>
                  <a:pt x="98" y="108"/>
                </a:cubicBezTo>
                <a:cubicBezTo>
                  <a:pt x="98" y="90"/>
                  <a:pt x="88" y="74"/>
                  <a:pt x="73" y="65"/>
                </a:cubicBezTo>
                <a:close/>
                <a:moveTo>
                  <a:pt x="61" y="18"/>
                </a:moveTo>
                <a:cubicBezTo>
                  <a:pt x="63" y="18"/>
                  <a:pt x="64" y="22"/>
                  <a:pt x="64" y="27"/>
                </a:cubicBezTo>
                <a:cubicBezTo>
                  <a:pt x="64" y="32"/>
                  <a:pt x="63" y="36"/>
                  <a:pt x="61" y="36"/>
                </a:cubicBezTo>
                <a:cubicBezTo>
                  <a:pt x="59" y="36"/>
                  <a:pt x="58" y="32"/>
                  <a:pt x="58" y="27"/>
                </a:cubicBezTo>
                <a:cubicBezTo>
                  <a:pt x="58" y="22"/>
                  <a:pt x="59" y="18"/>
                  <a:pt x="61" y="18"/>
                </a:cubicBezTo>
                <a:close/>
                <a:moveTo>
                  <a:pt x="37" y="18"/>
                </a:moveTo>
                <a:cubicBezTo>
                  <a:pt x="38" y="18"/>
                  <a:pt x="40" y="22"/>
                  <a:pt x="40" y="27"/>
                </a:cubicBezTo>
                <a:cubicBezTo>
                  <a:pt x="40" y="32"/>
                  <a:pt x="38" y="36"/>
                  <a:pt x="37" y="36"/>
                </a:cubicBezTo>
                <a:cubicBezTo>
                  <a:pt x="35" y="36"/>
                  <a:pt x="34" y="32"/>
                  <a:pt x="34" y="27"/>
                </a:cubicBezTo>
                <a:cubicBezTo>
                  <a:pt x="34" y="22"/>
                  <a:pt x="35" y="18"/>
                  <a:pt x="37" y="18"/>
                </a:cubicBezTo>
                <a:close/>
                <a:moveTo>
                  <a:pt x="48" y="118"/>
                </a:moveTo>
                <a:cubicBezTo>
                  <a:pt x="45" y="118"/>
                  <a:pt x="43" y="116"/>
                  <a:pt x="43" y="113"/>
                </a:cubicBezTo>
                <a:cubicBezTo>
                  <a:pt x="43" y="110"/>
                  <a:pt x="45" y="108"/>
                  <a:pt x="48" y="108"/>
                </a:cubicBezTo>
                <a:cubicBezTo>
                  <a:pt x="51" y="108"/>
                  <a:pt x="53" y="110"/>
                  <a:pt x="53" y="113"/>
                </a:cubicBezTo>
                <a:cubicBezTo>
                  <a:pt x="53" y="116"/>
                  <a:pt x="51" y="118"/>
                  <a:pt x="48" y="118"/>
                </a:cubicBezTo>
                <a:close/>
                <a:moveTo>
                  <a:pt x="48" y="88"/>
                </a:moveTo>
                <a:cubicBezTo>
                  <a:pt x="45" y="88"/>
                  <a:pt x="43" y="86"/>
                  <a:pt x="43" y="83"/>
                </a:cubicBezTo>
                <a:cubicBezTo>
                  <a:pt x="43" y="80"/>
                  <a:pt x="45" y="78"/>
                  <a:pt x="48" y="78"/>
                </a:cubicBezTo>
                <a:cubicBezTo>
                  <a:pt x="51" y="78"/>
                  <a:pt x="53" y="80"/>
                  <a:pt x="53" y="83"/>
                </a:cubicBezTo>
                <a:cubicBezTo>
                  <a:pt x="53" y="86"/>
                  <a:pt x="51" y="88"/>
                  <a:pt x="48" y="88"/>
                </a:cubicBezTo>
                <a:close/>
                <a:moveTo>
                  <a:pt x="48" y="64"/>
                </a:moveTo>
                <a:cubicBezTo>
                  <a:pt x="35" y="64"/>
                  <a:pt x="24" y="53"/>
                  <a:pt x="24" y="40"/>
                </a:cubicBezTo>
                <a:cubicBezTo>
                  <a:pt x="24" y="39"/>
                  <a:pt x="24" y="38"/>
                  <a:pt x="25" y="38"/>
                </a:cubicBezTo>
                <a:cubicBezTo>
                  <a:pt x="26" y="38"/>
                  <a:pt x="27" y="39"/>
                  <a:pt x="27" y="40"/>
                </a:cubicBezTo>
                <a:cubicBezTo>
                  <a:pt x="27" y="52"/>
                  <a:pt x="36" y="61"/>
                  <a:pt x="48" y="61"/>
                </a:cubicBezTo>
                <a:cubicBezTo>
                  <a:pt x="60" y="61"/>
                  <a:pt x="70" y="52"/>
                  <a:pt x="70" y="40"/>
                </a:cubicBezTo>
                <a:cubicBezTo>
                  <a:pt x="70" y="39"/>
                  <a:pt x="71" y="38"/>
                  <a:pt x="71" y="38"/>
                </a:cubicBezTo>
                <a:cubicBezTo>
                  <a:pt x="72" y="38"/>
                  <a:pt x="73" y="39"/>
                  <a:pt x="73" y="40"/>
                </a:cubicBezTo>
                <a:cubicBezTo>
                  <a:pt x="73" y="53"/>
                  <a:pt x="62" y="64"/>
                  <a:pt x="48" y="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8" name="Freeform 237"/>
          <p:cNvSpPr/>
          <p:nvPr/>
        </p:nvSpPr>
        <p:spPr bwMode="auto">
          <a:xfrm>
            <a:off x="6561138" y="3862388"/>
            <a:ext cx="288925" cy="358775"/>
          </a:xfrm>
          <a:custGeom>
            <a:avLst/>
            <a:gdLst>
              <a:gd name="T0" fmla="*/ 125 w 128"/>
              <a:gd name="T1" fmla="*/ 82 h 159"/>
              <a:gd name="T2" fmla="*/ 68 w 128"/>
              <a:gd name="T3" fmla="*/ 124 h 159"/>
              <a:gd name="T4" fmla="*/ 68 w 128"/>
              <a:gd name="T5" fmla="*/ 94 h 159"/>
              <a:gd name="T6" fmla="*/ 119 w 128"/>
              <a:gd name="T7" fmla="*/ 32 h 159"/>
              <a:gd name="T8" fmla="*/ 119 w 128"/>
              <a:gd name="T9" fmla="*/ 29 h 159"/>
              <a:gd name="T10" fmla="*/ 88 w 128"/>
              <a:gd name="T11" fmla="*/ 1 h 159"/>
              <a:gd name="T12" fmla="*/ 68 w 128"/>
              <a:gd name="T13" fmla="*/ 12 h 159"/>
              <a:gd name="T14" fmla="*/ 67 w 128"/>
              <a:gd name="T15" fmla="*/ 12 h 159"/>
              <a:gd name="T16" fmla="*/ 64 w 128"/>
              <a:gd name="T17" fmla="*/ 17 h 159"/>
              <a:gd name="T18" fmla="*/ 60 w 128"/>
              <a:gd name="T19" fmla="*/ 12 h 159"/>
              <a:gd name="T20" fmla="*/ 59 w 128"/>
              <a:gd name="T21" fmla="*/ 12 h 159"/>
              <a:gd name="T22" fmla="*/ 39 w 128"/>
              <a:gd name="T23" fmla="*/ 1 h 159"/>
              <a:gd name="T24" fmla="*/ 9 w 128"/>
              <a:gd name="T25" fmla="*/ 29 h 159"/>
              <a:gd name="T26" fmla="*/ 9 w 128"/>
              <a:gd name="T27" fmla="*/ 32 h 159"/>
              <a:gd name="T28" fmla="*/ 59 w 128"/>
              <a:gd name="T29" fmla="*/ 94 h 159"/>
              <a:gd name="T30" fmla="*/ 59 w 128"/>
              <a:gd name="T31" fmla="*/ 122 h 159"/>
              <a:gd name="T32" fmla="*/ 3 w 128"/>
              <a:gd name="T33" fmla="*/ 82 h 159"/>
              <a:gd name="T34" fmla="*/ 59 w 128"/>
              <a:gd name="T35" fmla="*/ 158 h 159"/>
              <a:gd name="T36" fmla="*/ 59 w 128"/>
              <a:gd name="T37" fmla="*/ 159 h 159"/>
              <a:gd name="T38" fmla="*/ 68 w 128"/>
              <a:gd name="T39" fmla="*/ 159 h 159"/>
              <a:gd name="T40" fmla="*/ 68 w 128"/>
              <a:gd name="T41" fmla="*/ 158 h 159"/>
              <a:gd name="T42" fmla="*/ 125 w 128"/>
              <a:gd name="T43" fmla="*/ 8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59">
                <a:moveTo>
                  <a:pt x="125" y="82"/>
                </a:moveTo>
                <a:cubicBezTo>
                  <a:pt x="125" y="82"/>
                  <a:pt x="83" y="85"/>
                  <a:pt x="68" y="124"/>
                </a:cubicBezTo>
                <a:cubicBezTo>
                  <a:pt x="68" y="94"/>
                  <a:pt x="68" y="94"/>
                  <a:pt x="68" y="94"/>
                </a:cubicBezTo>
                <a:cubicBezTo>
                  <a:pt x="112" y="69"/>
                  <a:pt x="118" y="42"/>
                  <a:pt x="119" y="32"/>
                </a:cubicBezTo>
                <a:cubicBezTo>
                  <a:pt x="119" y="31"/>
                  <a:pt x="119" y="30"/>
                  <a:pt x="119" y="29"/>
                </a:cubicBezTo>
                <a:cubicBezTo>
                  <a:pt x="118" y="13"/>
                  <a:pt x="104" y="0"/>
                  <a:pt x="88" y="1"/>
                </a:cubicBezTo>
                <a:cubicBezTo>
                  <a:pt x="80" y="2"/>
                  <a:pt x="73" y="6"/>
                  <a:pt x="68" y="12"/>
                </a:cubicBezTo>
                <a:cubicBezTo>
                  <a:pt x="68" y="12"/>
                  <a:pt x="68" y="12"/>
                  <a:pt x="67" y="12"/>
                </a:cubicBezTo>
                <a:cubicBezTo>
                  <a:pt x="66" y="14"/>
                  <a:pt x="65" y="15"/>
                  <a:pt x="64" y="17"/>
                </a:cubicBezTo>
                <a:cubicBezTo>
                  <a:pt x="63" y="15"/>
                  <a:pt x="61" y="13"/>
                  <a:pt x="60" y="12"/>
                </a:cubicBezTo>
                <a:cubicBezTo>
                  <a:pt x="60" y="12"/>
                  <a:pt x="60" y="12"/>
                  <a:pt x="59" y="12"/>
                </a:cubicBezTo>
                <a:cubicBezTo>
                  <a:pt x="54" y="6"/>
                  <a:pt x="47" y="2"/>
                  <a:pt x="39" y="1"/>
                </a:cubicBezTo>
                <a:cubicBezTo>
                  <a:pt x="23" y="0"/>
                  <a:pt x="10" y="13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42"/>
                  <a:pt x="15" y="69"/>
                  <a:pt x="59" y="9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43" y="85"/>
                  <a:pt x="3" y="82"/>
                  <a:pt x="3" y="82"/>
                </a:cubicBezTo>
                <a:cubicBezTo>
                  <a:pt x="0" y="145"/>
                  <a:pt x="43" y="156"/>
                  <a:pt x="59" y="158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84" y="157"/>
                  <a:pt x="128" y="146"/>
                  <a:pt x="125" y="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39" name="Freeform 238"/>
          <p:cNvSpPr>
            <a:spLocks noEditPoints="1"/>
          </p:cNvSpPr>
          <p:nvPr/>
        </p:nvSpPr>
        <p:spPr bwMode="auto">
          <a:xfrm>
            <a:off x="7129463" y="3781425"/>
            <a:ext cx="487362" cy="487363"/>
          </a:xfrm>
          <a:custGeom>
            <a:avLst/>
            <a:gdLst>
              <a:gd name="T0" fmla="*/ 215 w 216"/>
              <a:gd name="T1" fmla="*/ 97 h 216"/>
              <a:gd name="T2" fmla="*/ 209 w 216"/>
              <a:gd name="T3" fmla="*/ 69 h 216"/>
              <a:gd name="T4" fmla="*/ 195 w 216"/>
              <a:gd name="T5" fmla="*/ 44 h 216"/>
              <a:gd name="T6" fmla="*/ 175 w 216"/>
              <a:gd name="T7" fmla="*/ 24 h 216"/>
              <a:gd name="T8" fmla="*/ 150 w 216"/>
              <a:gd name="T9" fmla="*/ 9 h 216"/>
              <a:gd name="T10" fmla="*/ 122 w 216"/>
              <a:gd name="T11" fmla="*/ 1 h 216"/>
              <a:gd name="T12" fmla="*/ 94 w 216"/>
              <a:gd name="T13" fmla="*/ 1 h 216"/>
              <a:gd name="T14" fmla="*/ 66 w 216"/>
              <a:gd name="T15" fmla="*/ 9 h 216"/>
              <a:gd name="T16" fmla="*/ 41 w 216"/>
              <a:gd name="T17" fmla="*/ 24 h 216"/>
              <a:gd name="T18" fmla="*/ 21 w 216"/>
              <a:gd name="T19" fmla="*/ 44 h 216"/>
              <a:gd name="T20" fmla="*/ 7 w 216"/>
              <a:gd name="T21" fmla="*/ 69 h 216"/>
              <a:gd name="T22" fmla="*/ 1 w 216"/>
              <a:gd name="T23" fmla="*/ 97 h 216"/>
              <a:gd name="T24" fmla="*/ 2 w 216"/>
              <a:gd name="T25" fmla="*/ 126 h 216"/>
              <a:gd name="T26" fmla="*/ 10 w 216"/>
              <a:gd name="T27" fmla="*/ 153 h 216"/>
              <a:gd name="T28" fmla="*/ 26 w 216"/>
              <a:gd name="T29" fmla="*/ 178 h 216"/>
              <a:gd name="T30" fmla="*/ 47 w 216"/>
              <a:gd name="T31" fmla="*/ 197 h 216"/>
              <a:gd name="T32" fmla="*/ 73 w 216"/>
              <a:gd name="T33" fmla="*/ 210 h 216"/>
              <a:gd name="T34" fmla="*/ 101 w 216"/>
              <a:gd name="T35" fmla="*/ 216 h 216"/>
              <a:gd name="T36" fmla="*/ 129 w 216"/>
              <a:gd name="T37" fmla="*/ 214 h 216"/>
              <a:gd name="T38" fmla="*/ 157 w 216"/>
              <a:gd name="T39" fmla="*/ 204 h 216"/>
              <a:gd name="T40" fmla="*/ 180 w 216"/>
              <a:gd name="T41" fmla="*/ 188 h 216"/>
              <a:gd name="T42" fmla="*/ 199 w 216"/>
              <a:gd name="T43" fmla="*/ 166 h 216"/>
              <a:gd name="T44" fmla="*/ 211 w 216"/>
              <a:gd name="T45" fmla="*/ 140 h 216"/>
              <a:gd name="T46" fmla="*/ 16 w 216"/>
              <a:gd name="T47" fmla="*/ 126 h 216"/>
              <a:gd name="T48" fmla="*/ 16 w 216"/>
              <a:gd name="T49" fmla="*/ 126 h 216"/>
              <a:gd name="T50" fmla="*/ 29 w 216"/>
              <a:gd name="T51" fmla="*/ 109 h 216"/>
              <a:gd name="T52" fmla="*/ 102 w 216"/>
              <a:gd name="T53" fmla="*/ 26 h 216"/>
              <a:gd name="T54" fmla="*/ 97 w 216"/>
              <a:gd name="T55" fmla="*/ 26 h 216"/>
              <a:gd name="T56" fmla="*/ 108 w 216"/>
              <a:gd name="T57" fmla="*/ 38 h 216"/>
              <a:gd name="T58" fmla="*/ 147 w 216"/>
              <a:gd name="T59" fmla="*/ 116 h 216"/>
              <a:gd name="T60" fmla="*/ 165 w 216"/>
              <a:gd name="T61" fmla="*/ 121 h 216"/>
              <a:gd name="T62" fmla="*/ 153 w 216"/>
              <a:gd name="T63" fmla="*/ 111 h 216"/>
              <a:gd name="T64" fmla="*/ 169 w 216"/>
              <a:gd name="T65" fmla="*/ 96 h 216"/>
              <a:gd name="T66" fmla="*/ 160 w 216"/>
              <a:gd name="T67" fmla="*/ 99 h 216"/>
              <a:gd name="T68" fmla="*/ 169 w 216"/>
              <a:gd name="T69" fmla="*/ 110 h 216"/>
              <a:gd name="T70" fmla="*/ 151 w 216"/>
              <a:gd name="T71" fmla="*/ 125 h 216"/>
              <a:gd name="T72" fmla="*/ 139 w 216"/>
              <a:gd name="T73" fmla="*/ 120 h 216"/>
              <a:gd name="T74" fmla="*/ 129 w 216"/>
              <a:gd name="T75" fmla="*/ 95 h 216"/>
              <a:gd name="T76" fmla="*/ 97 w 216"/>
              <a:gd name="T77" fmla="*/ 127 h 216"/>
              <a:gd name="T78" fmla="*/ 85 w 216"/>
              <a:gd name="T79" fmla="*/ 95 h 216"/>
              <a:gd name="T80" fmla="*/ 116 w 216"/>
              <a:gd name="T81" fmla="*/ 95 h 216"/>
              <a:gd name="T82" fmla="*/ 104 w 216"/>
              <a:gd name="T83" fmla="*/ 127 h 216"/>
              <a:gd name="T84" fmla="*/ 64 w 216"/>
              <a:gd name="T85" fmla="*/ 95 h 216"/>
              <a:gd name="T86" fmla="*/ 65 w 216"/>
              <a:gd name="T87" fmla="*/ 127 h 216"/>
              <a:gd name="T88" fmla="*/ 54 w 216"/>
              <a:gd name="T89" fmla="*/ 110 h 216"/>
              <a:gd name="T90" fmla="*/ 82 w 216"/>
              <a:gd name="T91" fmla="*/ 108 h 216"/>
              <a:gd name="T92" fmla="*/ 36 w 216"/>
              <a:gd name="T93" fmla="*/ 42 h 216"/>
              <a:gd name="T94" fmla="*/ 46 w 216"/>
              <a:gd name="T95" fmla="*/ 172 h 216"/>
              <a:gd name="T96" fmla="*/ 46 w 216"/>
              <a:gd name="T97" fmla="*/ 172 h 216"/>
              <a:gd name="T98" fmla="*/ 60 w 216"/>
              <a:gd name="T99" fmla="*/ 170 h 216"/>
              <a:gd name="T100" fmla="*/ 109 w 216"/>
              <a:gd name="T101" fmla="*/ 190 h 216"/>
              <a:gd name="T102" fmla="*/ 152 w 216"/>
              <a:gd name="T103" fmla="*/ 185 h 216"/>
              <a:gd name="T104" fmla="*/ 108 w 216"/>
              <a:gd name="T105" fmla="*/ 178 h 216"/>
              <a:gd name="T106" fmla="*/ 170 w 216"/>
              <a:gd name="T107" fmla="*/ 175 h 216"/>
              <a:gd name="T108" fmla="*/ 170 w 216"/>
              <a:gd name="T109" fmla="*/ 175 h 216"/>
              <a:gd name="T110" fmla="*/ 181 w 216"/>
              <a:gd name="T111" fmla="*/ 50 h 216"/>
              <a:gd name="T112" fmla="*/ 186 w 216"/>
              <a:gd name="T113" fmla="*/ 57 h 216"/>
              <a:gd name="T114" fmla="*/ 189 w 216"/>
              <a:gd name="T115" fmla="*/ 10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16">
                <a:moveTo>
                  <a:pt x="208" y="118"/>
                </a:moveTo>
                <a:cubicBezTo>
                  <a:pt x="216" y="112"/>
                  <a:pt x="216" y="112"/>
                  <a:pt x="216" y="112"/>
                </a:cubicBezTo>
                <a:cubicBezTo>
                  <a:pt x="209" y="105"/>
                  <a:pt x="209" y="105"/>
                  <a:pt x="209" y="105"/>
                </a:cubicBezTo>
                <a:cubicBezTo>
                  <a:pt x="215" y="97"/>
                  <a:pt x="215" y="97"/>
                  <a:pt x="215" y="97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13" y="83"/>
                  <a:pt x="213" y="83"/>
                  <a:pt x="213" y="83"/>
                </a:cubicBezTo>
                <a:cubicBezTo>
                  <a:pt x="204" y="78"/>
                  <a:pt x="204" y="78"/>
                  <a:pt x="204" y="78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199" y="66"/>
                  <a:pt x="199" y="66"/>
                  <a:pt x="199" y="6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193" y="54"/>
                  <a:pt x="193" y="54"/>
                  <a:pt x="193" y="54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85" y="33"/>
                  <a:pt x="185" y="33"/>
                  <a:pt x="185" y="33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5" y="24"/>
                  <a:pt x="175" y="24"/>
                  <a:pt x="175" y="24"/>
                </a:cubicBezTo>
                <a:cubicBezTo>
                  <a:pt x="165" y="25"/>
                  <a:pt x="165" y="25"/>
                  <a:pt x="165" y="25"/>
                </a:cubicBezTo>
                <a:cubicBezTo>
                  <a:pt x="163" y="15"/>
                  <a:pt x="163" y="15"/>
                  <a:pt x="163" y="15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50" y="9"/>
                  <a:pt x="150" y="9"/>
                  <a:pt x="150" y="9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36" y="4"/>
                  <a:pt x="136" y="4"/>
                  <a:pt x="136" y="4"/>
                </a:cubicBezTo>
                <a:cubicBezTo>
                  <a:pt x="128" y="9"/>
                  <a:pt x="128" y="9"/>
                  <a:pt x="128" y="9"/>
                </a:cubicBezTo>
                <a:cubicBezTo>
                  <a:pt x="122" y="1"/>
                  <a:pt x="122" y="1"/>
                  <a:pt x="122" y="1"/>
                </a:cubicBezTo>
                <a:cubicBezTo>
                  <a:pt x="115" y="8"/>
                  <a:pt x="115" y="8"/>
                  <a:pt x="115" y="8"/>
                </a:cubicBezTo>
                <a:cubicBezTo>
                  <a:pt x="108" y="0"/>
                  <a:pt x="108" y="0"/>
                  <a:pt x="108" y="0"/>
                </a:cubicBezTo>
                <a:cubicBezTo>
                  <a:pt x="101" y="8"/>
                  <a:pt x="101" y="8"/>
                  <a:pt x="101" y="8"/>
                </a:cubicBezTo>
                <a:cubicBezTo>
                  <a:pt x="94" y="1"/>
                  <a:pt x="94" y="1"/>
                  <a:pt x="94" y="1"/>
                </a:cubicBezTo>
                <a:cubicBezTo>
                  <a:pt x="88" y="9"/>
                  <a:pt x="88" y="9"/>
                  <a:pt x="88" y="9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13"/>
                  <a:pt x="75" y="13"/>
                  <a:pt x="75" y="13"/>
                </a:cubicBezTo>
                <a:cubicBezTo>
                  <a:pt x="66" y="9"/>
                  <a:pt x="66" y="9"/>
                  <a:pt x="66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53" y="15"/>
                  <a:pt x="53" y="15"/>
                  <a:pt x="53" y="15"/>
                </a:cubicBezTo>
                <a:cubicBezTo>
                  <a:pt x="51" y="25"/>
                  <a:pt x="51" y="25"/>
                  <a:pt x="51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33"/>
                  <a:pt x="40" y="33"/>
                  <a:pt x="40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43"/>
                  <a:pt x="31" y="43"/>
                  <a:pt x="31" y="43"/>
                </a:cubicBezTo>
                <a:cubicBezTo>
                  <a:pt x="21" y="44"/>
                  <a:pt x="21" y="44"/>
                  <a:pt x="21" y="44"/>
                </a:cubicBezTo>
                <a:cubicBezTo>
                  <a:pt x="23" y="54"/>
                  <a:pt x="23" y="54"/>
                  <a:pt x="23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7" y="66"/>
                  <a:pt x="17" y="66"/>
                  <a:pt x="17" y="66"/>
                </a:cubicBezTo>
                <a:cubicBezTo>
                  <a:pt x="7" y="69"/>
                  <a:pt x="7" y="69"/>
                  <a:pt x="7" y="69"/>
                </a:cubicBezTo>
                <a:cubicBezTo>
                  <a:pt x="12" y="78"/>
                  <a:pt x="12" y="78"/>
                  <a:pt x="12" y="78"/>
                </a:cubicBezTo>
                <a:cubicBezTo>
                  <a:pt x="3" y="83"/>
                  <a:pt x="3" y="83"/>
                  <a:pt x="3" y="83"/>
                </a:cubicBezTo>
                <a:cubicBezTo>
                  <a:pt x="9" y="91"/>
                  <a:pt x="9" y="91"/>
                  <a:pt x="9" y="91"/>
                </a:cubicBezTo>
                <a:cubicBezTo>
                  <a:pt x="1" y="97"/>
                  <a:pt x="1" y="97"/>
                  <a:pt x="1" y="97"/>
                </a:cubicBezTo>
                <a:cubicBezTo>
                  <a:pt x="7" y="105"/>
                  <a:pt x="7" y="105"/>
                  <a:pt x="7" y="105"/>
                </a:cubicBezTo>
                <a:cubicBezTo>
                  <a:pt x="0" y="112"/>
                  <a:pt x="0" y="112"/>
                  <a:pt x="0" y="112"/>
                </a:cubicBezTo>
                <a:cubicBezTo>
                  <a:pt x="8" y="118"/>
                  <a:pt x="8" y="118"/>
                  <a:pt x="8" y="118"/>
                </a:cubicBezTo>
                <a:cubicBezTo>
                  <a:pt x="2" y="126"/>
                  <a:pt x="2" y="126"/>
                  <a:pt x="2" y="126"/>
                </a:cubicBezTo>
                <a:cubicBezTo>
                  <a:pt x="10" y="132"/>
                  <a:pt x="10" y="132"/>
                  <a:pt x="10" y="132"/>
                </a:cubicBezTo>
                <a:cubicBezTo>
                  <a:pt x="5" y="140"/>
                  <a:pt x="5" y="140"/>
                  <a:pt x="5" y="140"/>
                </a:cubicBezTo>
                <a:cubicBezTo>
                  <a:pt x="14" y="144"/>
                  <a:pt x="14" y="144"/>
                  <a:pt x="14" y="144"/>
                </a:cubicBezTo>
                <a:cubicBezTo>
                  <a:pt x="10" y="153"/>
                  <a:pt x="10" y="153"/>
                  <a:pt x="10" y="153"/>
                </a:cubicBezTo>
                <a:cubicBezTo>
                  <a:pt x="20" y="157"/>
                  <a:pt x="20" y="157"/>
                  <a:pt x="20" y="157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27" y="168"/>
                  <a:pt x="27" y="168"/>
                  <a:pt x="27" y="168"/>
                </a:cubicBezTo>
                <a:cubicBezTo>
                  <a:pt x="26" y="178"/>
                  <a:pt x="26" y="178"/>
                  <a:pt x="26" y="178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6" y="188"/>
                  <a:pt x="36" y="188"/>
                  <a:pt x="36" y="188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7" y="197"/>
                  <a:pt x="47" y="197"/>
                  <a:pt x="47" y="197"/>
                </a:cubicBezTo>
                <a:cubicBezTo>
                  <a:pt x="57" y="195"/>
                  <a:pt x="57" y="195"/>
                  <a:pt x="57" y="195"/>
                </a:cubicBezTo>
                <a:cubicBezTo>
                  <a:pt x="59" y="204"/>
                  <a:pt x="59" y="204"/>
                  <a:pt x="59" y="204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73" y="210"/>
                  <a:pt x="73" y="210"/>
                  <a:pt x="73" y="210"/>
                </a:cubicBezTo>
                <a:cubicBezTo>
                  <a:pt x="81" y="205"/>
                  <a:pt x="81" y="205"/>
                  <a:pt x="81" y="205"/>
                </a:cubicBezTo>
                <a:cubicBezTo>
                  <a:pt x="87" y="214"/>
                  <a:pt x="87" y="214"/>
                  <a:pt x="87" y="214"/>
                </a:cubicBezTo>
                <a:cubicBezTo>
                  <a:pt x="95" y="208"/>
                  <a:pt x="95" y="208"/>
                  <a:pt x="95" y="208"/>
                </a:cubicBezTo>
                <a:cubicBezTo>
                  <a:pt x="101" y="216"/>
                  <a:pt x="101" y="216"/>
                  <a:pt x="101" y="216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5" y="216"/>
                  <a:pt x="115" y="216"/>
                  <a:pt x="115" y="216"/>
                </a:cubicBezTo>
                <a:cubicBezTo>
                  <a:pt x="121" y="208"/>
                  <a:pt x="121" y="208"/>
                  <a:pt x="121" y="208"/>
                </a:cubicBezTo>
                <a:cubicBezTo>
                  <a:pt x="129" y="214"/>
                  <a:pt x="129" y="214"/>
                  <a:pt x="129" y="214"/>
                </a:cubicBezTo>
                <a:cubicBezTo>
                  <a:pt x="135" y="205"/>
                  <a:pt x="135" y="205"/>
                  <a:pt x="135" y="205"/>
                </a:cubicBezTo>
                <a:cubicBezTo>
                  <a:pt x="143" y="210"/>
                  <a:pt x="143" y="210"/>
                  <a:pt x="143" y="210"/>
                </a:cubicBezTo>
                <a:cubicBezTo>
                  <a:pt x="147" y="201"/>
                  <a:pt x="147" y="201"/>
                  <a:pt x="147" y="201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59" y="195"/>
                  <a:pt x="159" y="195"/>
                  <a:pt x="159" y="195"/>
                </a:cubicBezTo>
                <a:cubicBezTo>
                  <a:pt x="169" y="197"/>
                  <a:pt x="169" y="197"/>
                  <a:pt x="169" y="197"/>
                </a:cubicBezTo>
                <a:cubicBezTo>
                  <a:pt x="171" y="187"/>
                  <a:pt x="171" y="187"/>
                  <a:pt x="171" y="187"/>
                </a:cubicBezTo>
                <a:cubicBezTo>
                  <a:pt x="180" y="188"/>
                  <a:pt x="180" y="188"/>
                  <a:pt x="180" y="188"/>
                </a:cubicBezTo>
                <a:cubicBezTo>
                  <a:pt x="180" y="178"/>
                  <a:pt x="180" y="178"/>
                  <a:pt x="180" y="178"/>
                </a:cubicBezTo>
                <a:cubicBezTo>
                  <a:pt x="190" y="178"/>
                  <a:pt x="190" y="178"/>
                  <a:pt x="190" y="178"/>
                </a:cubicBezTo>
                <a:cubicBezTo>
                  <a:pt x="189" y="168"/>
                  <a:pt x="189" y="168"/>
                  <a:pt x="189" y="168"/>
                </a:cubicBezTo>
                <a:cubicBezTo>
                  <a:pt x="199" y="166"/>
                  <a:pt x="199" y="166"/>
                  <a:pt x="199" y="166"/>
                </a:cubicBezTo>
                <a:cubicBezTo>
                  <a:pt x="196" y="157"/>
                  <a:pt x="196" y="157"/>
                  <a:pt x="196" y="157"/>
                </a:cubicBezTo>
                <a:cubicBezTo>
                  <a:pt x="206" y="153"/>
                  <a:pt x="206" y="153"/>
                  <a:pt x="206" y="153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14" y="126"/>
                  <a:pt x="214" y="126"/>
                  <a:pt x="214" y="126"/>
                </a:cubicBezTo>
                <a:lnTo>
                  <a:pt x="208" y="118"/>
                </a:lnTo>
                <a:close/>
                <a:moveTo>
                  <a:pt x="16" y="126"/>
                </a:moveTo>
                <a:cubicBezTo>
                  <a:pt x="14" y="126"/>
                  <a:pt x="13" y="124"/>
                  <a:pt x="13" y="122"/>
                </a:cubicBezTo>
                <a:cubicBezTo>
                  <a:pt x="13" y="121"/>
                  <a:pt x="14" y="119"/>
                  <a:pt x="16" y="119"/>
                </a:cubicBezTo>
                <a:cubicBezTo>
                  <a:pt x="18" y="119"/>
                  <a:pt x="19" y="121"/>
                  <a:pt x="19" y="122"/>
                </a:cubicBezTo>
                <a:cubicBezTo>
                  <a:pt x="19" y="124"/>
                  <a:pt x="18" y="126"/>
                  <a:pt x="16" y="126"/>
                </a:cubicBezTo>
                <a:close/>
                <a:moveTo>
                  <a:pt x="20" y="119"/>
                </a:moveTo>
                <a:cubicBezTo>
                  <a:pt x="14" y="119"/>
                  <a:pt x="10" y="114"/>
                  <a:pt x="10" y="109"/>
                </a:cubicBezTo>
                <a:cubicBezTo>
                  <a:pt x="10" y="104"/>
                  <a:pt x="14" y="100"/>
                  <a:pt x="20" y="100"/>
                </a:cubicBezTo>
                <a:cubicBezTo>
                  <a:pt x="25" y="100"/>
                  <a:pt x="29" y="104"/>
                  <a:pt x="29" y="109"/>
                </a:cubicBezTo>
                <a:cubicBezTo>
                  <a:pt x="29" y="114"/>
                  <a:pt x="25" y="119"/>
                  <a:pt x="20" y="119"/>
                </a:cubicBezTo>
                <a:close/>
                <a:moveTo>
                  <a:pt x="102" y="21"/>
                </a:moveTo>
                <a:cubicBezTo>
                  <a:pt x="103" y="21"/>
                  <a:pt x="104" y="22"/>
                  <a:pt x="104" y="24"/>
                </a:cubicBezTo>
                <a:cubicBezTo>
                  <a:pt x="104" y="25"/>
                  <a:pt x="103" y="26"/>
                  <a:pt x="102" y="26"/>
                </a:cubicBezTo>
                <a:cubicBezTo>
                  <a:pt x="100" y="26"/>
                  <a:pt x="99" y="25"/>
                  <a:pt x="99" y="24"/>
                </a:cubicBezTo>
                <a:cubicBezTo>
                  <a:pt x="99" y="22"/>
                  <a:pt x="100" y="21"/>
                  <a:pt x="102" y="21"/>
                </a:cubicBezTo>
                <a:close/>
                <a:moveTo>
                  <a:pt x="88" y="16"/>
                </a:moveTo>
                <a:cubicBezTo>
                  <a:pt x="93" y="16"/>
                  <a:pt x="97" y="21"/>
                  <a:pt x="97" y="26"/>
                </a:cubicBezTo>
                <a:cubicBezTo>
                  <a:pt x="97" y="31"/>
                  <a:pt x="93" y="35"/>
                  <a:pt x="88" y="35"/>
                </a:cubicBezTo>
                <a:cubicBezTo>
                  <a:pt x="83" y="35"/>
                  <a:pt x="78" y="31"/>
                  <a:pt x="78" y="26"/>
                </a:cubicBezTo>
                <a:cubicBezTo>
                  <a:pt x="78" y="21"/>
                  <a:pt x="83" y="16"/>
                  <a:pt x="88" y="16"/>
                </a:cubicBezTo>
                <a:close/>
                <a:moveTo>
                  <a:pt x="108" y="38"/>
                </a:moveTo>
                <a:cubicBezTo>
                  <a:pt x="140" y="38"/>
                  <a:pt x="166" y="59"/>
                  <a:pt x="175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50" y="59"/>
                  <a:pt x="76" y="38"/>
                  <a:pt x="108" y="38"/>
                </a:cubicBezTo>
                <a:close/>
                <a:moveTo>
                  <a:pt x="147" y="116"/>
                </a:moveTo>
                <a:cubicBezTo>
                  <a:pt x="153" y="116"/>
                  <a:pt x="153" y="116"/>
                  <a:pt x="153" y="116"/>
                </a:cubicBezTo>
                <a:cubicBezTo>
                  <a:pt x="153" y="118"/>
                  <a:pt x="154" y="119"/>
                  <a:pt x="156" y="121"/>
                </a:cubicBezTo>
                <a:cubicBezTo>
                  <a:pt x="157" y="122"/>
                  <a:pt x="159" y="122"/>
                  <a:pt x="161" y="122"/>
                </a:cubicBezTo>
                <a:cubicBezTo>
                  <a:pt x="162" y="122"/>
                  <a:pt x="163" y="122"/>
                  <a:pt x="165" y="121"/>
                </a:cubicBezTo>
                <a:cubicBezTo>
                  <a:pt x="166" y="121"/>
                  <a:pt x="166" y="120"/>
                  <a:pt x="167" y="119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67" y="116"/>
                  <a:pt x="165" y="115"/>
                  <a:pt x="162" y="114"/>
                </a:cubicBezTo>
                <a:cubicBezTo>
                  <a:pt x="157" y="112"/>
                  <a:pt x="154" y="111"/>
                  <a:pt x="153" y="111"/>
                </a:cubicBezTo>
                <a:cubicBezTo>
                  <a:pt x="150" y="109"/>
                  <a:pt x="148" y="106"/>
                  <a:pt x="148" y="102"/>
                </a:cubicBezTo>
                <a:cubicBezTo>
                  <a:pt x="149" y="100"/>
                  <a:pt x="150" y="97"/>
                  <a:pt x="152" y="96"/>
                </a:cubicBezTo>
                <a:cubicBezTo>
                  <a:pt x="154" y="94"/>
                  <a:pt x="157" y="93"/>
                  <a:pt x="160" y="93"/>
                </a:cubicBezTo>
                <a:cubicBezTo>
                  <a:pt x="163" y="93"/>
                  <a:pt x="166" y="94"/>
                  <a:pt x="169" y="96"/>
                </a:cubicBezTo>
                <a:cubicBezTo>
                  <a:pt x="171" y="98"/>
                  <a:pt x="172" y="101"/>
                  <a:pt x="172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3"/>
                  <a:pt x="165" y="101"/>
                  <a:pt x="164" y="100"/>
                </a:cubicBezTo>
                <a:cubicBezTo>
                  <a:pt x="163" y="99"/>
                  <a:pt x="162" y="99"/>
                  <a:pt x="160" y="99"/>
                </a:cubicBezTo>
                <a:cubicBezTo>
                  <a:pt x="159" y="99"/>
                  <a:pt x="158" y="99"/>
                  <a:pt x="157" y="100"/>
                </a:cubicBezTo>
                <a:cubicBezTo>
                  <a:pt x="156" y="101"/>
                  <a:pt x="155" y="102"/>
                  <a:pt x="155" y="103"/>
                </a:cubicBezTo>
                <a:cubicBezTo>
                  <a:pt x="155" y="105"/>
                  <a:pt x="156" y="106"/>
                  <a:pt x="160" y="107"/>
                </a:cubicBezTo>
                <a:cubicBezTo>
                  <a:pt x="165" y="109"/>
                  <a:pt x="168" y="110"/>
                  <a:pt x="169" y="110"/>
                </a:cubicBezTo>
                <a:cubicBezTo>
                  <a:pt x="172" y="112"/>
                  <a:pt x="174" y="115"/>
                  <a:pt x="173" y="119"/>
                </a:cubicBezTo>
                <a:cubicBezTo>
                  <a:pt x="173" y="122"/>
                  <a:pt x="172" y="124"/>
                  <a:pt x="169" y="126"/>
                </a:cubicBezTo>
                <a:cubicBezTo>
                  <a:pt x="167" y="127"/>
                  <a:pt x="164" y="128"/>
                  <a:pt x="161" y="128"/>
                </a:cubicBezTo>
                <a:cubicBezTo>
                  <a:pt x="157" y="128"/>
                  <a:pt x="154" y="127"/>
                  <a:pt x="151" y="125"/>
                </a:cubicBezTo>
                <a:cubicBezTo>
                  <a:pt x="148" y="123"/>
                  <a:pt x="147" y="119"/>
                  <a:pt x="147" y="116"/>
                </a:cubicBezTo>
                <a:close/>
                <a:moveTo>
                  <a:pt x="148" y="127"/>
                </a:moveTo>
                <a:cubicBezTo>
                  <a:pt x="141" y="127"/>
                  <a:pt x="141" y="127"/>
                  <a:pt x="141" y="127"/>
                </a:cubicBezTo>
                <a:cubicBezTo>
                  <a:pt x="139" y="120"/>
                  <a:pt x="139" y="120"/>
                  <a:pt x="139" y="120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23" y="127"/>
                  <a:pt x="123" y="127"/>
                  <a:pt x="123" y="127"/>
                </a:cubicBezTo>
                <a:cubicBezTo>
                  <a:pt x="117" y="127"/>
                  <a:pt x="117" y="127"/>
                  <a:pt x="117" y="127"/>
                </a:cubicBezTo>
                <a:cubicBezTo>
                  <a:pt x="129" y="95"/>
                  <a:pt x="129" y="95"/>
                  <a:pt x="129" y="95"/>
                </a:cubicBezTo>
                <a:cubicBezTo>
                  <a:pt x="136" y="95"/>
                  <a:pt x="136" y="95"/>
                  <a:pt x="136" y="95"/>
                </a:cubicBezTo>
                <a:lnTo>
                  <a:pt x="148" y="127"/>
                </a:lnTo>
                <a:close/>
                <a:moveTo>
                  <a:pt x="104" y="127"/>
                </a:moveTo>
                <a:cubicBezTo>
                  <a:pt x="97" y="127"/>
                  <a:pt x="97" y="127"/>
                  <a:pt x="97" y="127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5" y="95"/>
                  <a:pt x="85" y="95"/>
                  <a:pt x="8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0" y="127"/>
                  <a:pt x="110" y="127"/>
                  <a:pt x="110" y="127"/>
                </a:cubicBezTo>
                <a:cubicBezTo>
                  <a:pt x="110" y="108"/>
                  <a:pt x="110" y="108"/>
                  <a:pt x="110" y="108"/>
                </a:cubicBezTo>
                <a:lnTo>
                  <a:pt x="104" y="127"/>
                </a:lnTo>
                <a:close/>
                <a:moveTo>
                  <a:pt x="44" y="95"/>
                </a:moveTo>
                <a:cubicBezTo>
                  <a:pt x="51" y="95"/>
                  <a:pt x="51" y="95"/>
                  <a:pt x="51" y="95"/>
                </a:cubicBezTo>
                <a:cubicBezTo>
                  <a:pt x="58" y="104"/>
                  <a:pt x="58" y="104"/>
                  <a:pt x="58" y="104"/>
                </a:cubicBezTo>
                <a:cubicBezTo>
                  <a:pt x="64" y="95"/>
                  <a:pt x="64" y="95"/>
                  <a:pt x="64" y="95"/>
                </a:cubicBezTo>
                <a:cubicBezTo>
                  <a:pt x="71" y="95"/>
                  <a:pt x="71" y="95"/>
                  <a:pt x="71" y="9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73" y="127"/>
                  <a:pt x="73" y="127"/>
                  <a:pt x="73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50" y="127"/>
                  <a:pt x="50" y="127"/>
                  <a:pt x="50" y="127"/>
                </a:cubicBezTo>
                <a:cubicBezTo>
                  <a:pt x="43" y="127"/>
                  <a:pt x="43" y="127"/>
                  <a:pt x="43" y="127"/>
                </a:cubicBezTo>
                <a:cubicBezTo>
                  <a:pt x="54" y="110"/>
                  <a:pt x="54" y="110"/>
                  <a:pt x="54" y="110"/>
                </a:cubicBezTo>
                <a:lnTo>
                  <a:pt x="44" y="95"/>
                </a:lnTo>
                <a:close/>
                <a:moveTo>
                  <a:pt x="73" y="114"/>
                </a:moveTo>
                <a:cubicBezTo>
                  <a:pt x="73" y="108"/>
                  <a:pt x="73" y="108"/>
                  <a:pt x="73" y="108"/>
                </a:cubicBezTo>
                <a:cubicBezTo>
                  <a:pt x="82" y="108"/>
                  <a:pt x="82" y="108"/>
                  <a:pt x="82" y="108"/>
                </a:cubicBezTo>
                <a:cubicBezTo>
                  <a:pt x="82" y="114"/>
                  <a:pt x="82" y="114"/>
                  <a:pt x="82" y="114"/>
                </a:cubicBezTo>
                <a:lnTo>
                  <a:pt x="73" y="114"/>
                </a:lnTo>
                <a:close/>
                <a:moveTo>
                  <a:pt x="31" y="48"/>
                </a:moveTo>
                <a:cubicBezTo>
                  <a:pt x="31" y="45"/>
                  <a:pt x="33" y="42"/>
                  <a:pt x="36" y="42"/>
                </a:cubicBezTo>
                <a:cubicBezTo>
                  <a:pt x="39" y="42"/>
                  <a:pt x="41" y="45"/>
                  <a:pt x="41" y="48"/>
                </a:cubicBezTo>
                <a:cubicBezTo>
                  <a:pt x="41" y="50"/>
                  <a:pt x="39" y="53"/>
                  <a:pt x="36" y="53"/>
                </a:cubicBezTo>
                <a:cubicBezTo>
                  <a:pt x="33" y="53"/>
                  <a:pt x="31" y="50"/>
                  <a:pt x="31" y="48"/>
                </a:cubicBezTo>
                <a:close/>
                <a:moveTo>
                  <a:pt x="46" y="172"/>
                </a:moveTo>
                <a:cubicBezTo>
                  <a:pt x="41" y="172"/>
                  <a:pt x="37" y="168"/>
                  <a:pt x="37" y="163"/>
                </a:cubicBezTo>
                <a:cubicBezTo>
                  <a:pt x="37" y="158"/>
                  <a:pt x="41" y="154"/>
                  <a:pt x="46" y="154"/>
                </a:cubicBezTo>
                <a:cubicBezTo>
                  <a:pt x="51" y="154"/>
                  <a:pt x="54" y="158"/>
                  <a:pt x="54" y="163"/>
                </a:cubicBezTo>
                <a:cubicBezTo>
                  <a:pt x="54" y="168"/>
                  <a:pt x="51" y="172"/>
                  <a:pt x="46" y="172"/>
                </a:cubicBezTo>
                <a:close/>
                <a:moveTo>
                  <a:pt x="59" y="172"/>
                </a:moveTo>
                <a:cubicBezTo>
                  <a:pt x="58" y="172"/>
                  <a:pt x="57" y="171"/>
                  <a:pt x="57" y="170"/>
                </a:cubicBezTo>
                <a:cubicBezTo>
                  <a:pt x="57" y="169"/>
                  <a:pt x="58" y="168"/>
                  <a:pt x="59" y="168"/>
                </a:cubicBezTo>
                <a:cubicBezTo>
                  <a:pt x="60" y="168"/>
                  <a:pt x="60" y="169"/>
                  <a:pt x="60" y="170"/>
                </a:cubicBezTo>
                <a:cubicBezTo>
                  <a:pt x="60" y="171"/>
                  <a:pt x="60" y="172"/>
                  <a:pt x="59" y="172"/>
                </a:cubicBezTo>
                <a:close/>
                <a:moveTo>
                  <a:pt x="109" y="204"/>
                </a:moveTo>
                <a:cubicBezTo>
                  <a:pt x="105" y="204"/>
                  <a:pt x="102" y="201"/>
                  <a:pt x="102" y="197"/>
                </a:cubicBezTo>
                <a:cubicBezTo>
                  <a:pt x="102" y="193"/>
                  <a:pt x="105" y="190"/>
                  <a:pt x="109" y="190"/>
                </a:cubicBezTo>
                <a:cubicBezTo>
                  <a:pt x="112" y="190"/>
                  <a:pt x="115" y="193"/>
                  <a:pt x="115" y="197"/>
                </a:cubicBezTo>
                <a:cubicBezTo>
                  <a:pt x="115" y="201"/>
                  <a:pt x="112" y="204"/>
                  <a:pt x="109" y="204"/>
                </a:cubicBezTo>
                <a:close/>
                <a:moveTo>
                  <a:pt x="154" y="187"/>
                </a:moveTo>
                <a:cubicBezTo>
                  <a:pt x="153" y="187"/>
                  <a:pt x="152" y="186"/>
                  <a:pt x="152" y="185"/>
                </a:cubicBezTo>
                <a:cubicBezTo>
                  <a:pt x="152" y="183"/>
                  <a:pt x="153" y="182"/>
                  <a:pt x="154" y="182"/>
                </a:cubicBezTo>
                <a:cubicBezTo>
                  <a:pt x="155" y="182"/>
                  <a:pt x="156" y="183"/>
                  <a:pt x="156" y="185"/>
                </a:cubicBezTo>
                <a:cubicBezTo>
                  <a:pt x="156" y="186"/>
                  <a:pt x="155" y="187"/>
                  <a:pt x="154" y="187"/>
                </a:cubicBezTo>
                <a:close/>
                <a:moveTo>
                  <a:pt x="108" y="178"/>
                </a:moveTo>
                <a:cubicBezTo>
                  <a:pt x="79" y="178"/>
                  <a:pt x="53" y="160"/>
                  <a:pt x="4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63" y="160"/>
                  <a:pt x="137" y="178"/>
                  <a:pt x="108" y="178"/>
                </a:cubicBezTo>
                <a:close/>
                <a:moveTo>
                  <a:pt x="170" y="175"/>
                </a:moveTo>
                <a:cubicBezTo>
                  <a:pt x="166" y="175"/>
                  <a:pt x="163" y="171"/>
                  <a:pt x="163" y="167"/>
                </a:cubicBezTo>
                <a:cubicBezTo>
                  <a:pt x="163" y="163"/>
                  <a:pt x="166" y="160"/>
                  <a:pt x="170" y="160"/>
                </a:cubicBezTo>
                <a:cubicBezTo>
                  <a:pt x="174" y="160"/>
                  <a:pt x="177" y="163"/>
                  <a:pt x="177" y="167"/>
                </a:cubicBezTo>
                <a:cubicBezTo>
                  <a:pt x="177" y="171"/>
                  <a:pt x="174" y="175"/>
                  <a:pt x="170" y="175"/>
                </a:cubicBezTo>
                <a:close/>
                <a:moveTo>
                  <a:pt x="171" y="59"/>
                </a:moveTo>
                <a:cubicBezTo>
                  <a:pt x="166" y="59"/>
                  <a:pt x="162" y="55"/>
                  <a:pt x="162" y="50"/>
                </a:cubicBezTo>
                <a:cubicBezTo>
                  <a:pt x="162" y="44"/>
                  <a:pt x="166" y="40"/>
                  <a:pt x="171" y="40"/>
                </a:cubicBezTo>
                <a:cubicBezTo>
                  <a:pt x="177" y="40"/>
                  <a:pt x="181" y="44"/>
                  <a:pt x="181" y="50"/>
                </a:cubicBezTo>
                <a:cubicBezTo>
                  <a:pt x="181" y="55"/>
                  <a:pt x="177" y="59"/>
                  <a:pt x="171" y="59"/>
                </a:cubicBezTo>
                <a:close/>
                <a:moveTo>
                  <a:pt x="186" y="61"/>
                </a:moveTo>
                <a:cubicBezTo>
                  <a:pt x="184" y="61"/>
                  <a:pt x="184" y="60"/>
                  <a:pt x="184" y="59"/>
                </a:cubicBezTo>
                <a:cubicBezTo>
                  <a:pt x="184" y="57"/>
                  <a:pt x="184" y="57"/>
                  <a:pt x="186" y="57"/>
                </a:cubicBezTo>
                <a:cubicBezTo>
                  <a:pt x="187" y="57"/>
                  <a:pt x="188" y="57"/>
                  <a:pt x="188" y="59"/>
                </a:cubicBezTo>
                <a:cubicBezTo>
                  <a:pt x="188" y="60"/>
                  <a:pt x="187" y="61"/>
                  <a:pt x="186" y="61"/>
                </a:cubicBezTo>
                <a:close/>
                <a:moveTo>
                  <a:pt x="194" y="106"/>
                </a:moveTo>
                <a:cubicBezTo>
                  <a:pt x="191" y="106"/>
                  <a:pt x="189" y="103"/>
                  <a:pt x="189" y="100"/>
                </a:cubicBezTo>
                <a:cubicBezTo>
                  <a:pt x="189" y="98"/>
                  <a:pt x="191" y="95"/>
                  <a:pt x="194" y="95"/>
                </a:cubicBezTo>
                <a:cubicBezTo>
                  <a:pt x="197" y="95"/>
                  <a:pt x="199" y="98"/>
                  <a:pt x="199" y="100"/>
                </a:cubicBezTo>
                <a:cubicBezTo>
                  <a:pt x="199" y="103"/>
                  <a:pt x="197" y="106"/>
                  <a:pt x="194" y="1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0" name="Freeform 239"/>
          <p:cNvSpPr/>
          <p:nvPr/>
        </p:nvSpPr>
        <p:spPr bwMode="auto">
          <a:xfrm>
            <a:off x="7827963" y="3927475"/>
            <a:ext cx="79375" cy="142875"/>
          </a:xfrm>
          <a:custGeom>
            <a:avLst/>
            <a:gdLst>
              <a:gd name="T0" fmla="*/ 5 w 35"/>
              <a:gd name="T1" fmla="*/ 17 h 63"/>
              <a:gd name="T2" fmla="*/ 3 w 35"/>
              <a:gd name="T3" fmla="*/ 31 h 63"/>
              <a:gd name="T4" fmla="*/ 25 w 35"/>
              <a:gd name="T5" fmla="*/ 59 h 63"/>
              <a:gd name="T6" fmla="*/ 34 w 35"/>
              <a:gd name="T7" fmla="*/ 63 h 63"/>
              <a:gd name="T8" fmla="*/ 27 w 35"/>
              <a:gd name="T9" fmla="*/ 0 h 63"/>
              <a:gd name="T10" fmla="*/ 5 w 35"/>
              <a:gd name="T11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63">
                <a:moveTo>
                  <a:pt x="5" y="17"/>
                </a:moveTo>
                <a:cubicBezTo>
                  <a:pt x="1" y="21"/>
                  <a:pt x="0" y="27"/>
                  <a:pt x="3" y="31"/>
                </a:cubicBezTo>
                <a:cubicBezTo>
                  <a:pt x="25" y="59"/>
                  <a:pt x="25" y="59"/>
                  <a:pt x="25" y="59"/>
                </a:cubicBezTo>
                <a:cubicBezTo>
                  <a:pt x="27" y="62"/>
                  <a:pt x="31" y="63"/>
                  <a:pt x="34" y="63"/>
                </a:cubicBezTo>
                <a:cubicBezTo>
                  <a:pt x="34" y="53"/>
                  <a:pt x="35" y="26"/>
                  <a:pt x="27" y="0"/>
                </a:cubicBezTo>
                <a:lnTo>
                  <a:pt x="5" y="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1" name="Freeform 240"/>
          <p:cNvSpPr/>
          <p:nvPr/>
        </p:nvSpPr>
        <p:spPr bwMode="auto">
          <a:xfrm>
            <a:off x="7916863" y="3879850"/>
            <a:ext cx="53975" cy="169863"/>
          </a:xfrm>
          <a:custGeom>
            <a:avLst/>
            <a:gdLst>
              <a:gd name="T0" fmla="*/ 0 w 24"/>
              <a:gd name="T1" fmla="*/ 12 h 75"/>
              <a:gd name="T2" fmla="*/ 9 w 24"/>
              <a:gd name="T3" fmla="*/ 75 h 75"/>
              <a:gd name="T4" fmla="*/ 22 w 24"/>
              <a:gd name="T5" fmla="*/ 65 h 75"/>
              <a:gd name="T6" fmla="*/ 15 w 24"/>
              <a:gd name="T7" fmla="*/ 0 h 75"/>
              <a:gd name="T8" fmla="*/ 0 w 24"/>
              <a:gd name="T9" fmla="*/ 12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0" y="12"/>
                </a:moveTo>
                <a:cubicBezTo>
                  <a:pt x="8" y="36"/>
                  <a:pt x="9" y="60"/>
                  <a:pt x="9" y="7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2" name="Freeform 241"/>
          <p:cNvSpPr/>
          <p:nvPr/>
        </p:nvSpPr>
        <p:spPr bwMode="auto">
          <a:xfrm>
            <a:off x="8037513" y="3816350"/>
            <a:ext cx="77787" cy="138113"/>
          </a:xfrm>
          <a:custGeom>
            <a:avLst/>
            <a:gdLst>
              <a:gd name="T0" fmla="*/ 29 w 34"/>
              <a:gd name="T1" fmla="*/ 46 h 61"/>
              <a:gd name="T2" fmla="*/ 31 w 34"/>
              <a:gd name="T3" fmla="*/ 32 h 61"/>
              <a:gd name="T4" fmla="*/ 9 w 34"/>
              <a:gd name="T5" fmla="*/ 4 h 61"/>
              <a:gd name="T6" fmla="*/ 0 w 34"/>
              <a:gd name="T7" fmla="*/ 0 h 61"/>
              <a:gd name="T8" fmla="*/ 8 w 34"/>
              <a:gd name="T9" fmla="*/ 61 h 61"/>
              <a:gd name="T10" fmla="*/ 29 w 34"/>
              <a:gd name="T11" fmla="*/ 4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61">
                <a:moveTo>
                  <a:pt x="29" y="46"/>
                </a:moveTo>
                <a:cubicBezTo>
                  <a:pt x="33" y="42"/>
                  <a:pt x="34" y="36"/>
                  <a:pt x="31" y="32"/>
                </a:cubicBezTo>
                <a:cubicBezTo>
                  <a:pt x="9" y="4"/>
                  <a:pt x="9" y="4"/>
                  <a:pt x="9" y="4"/>
                </a:cubicBezTo>
                <a:cubicBezTo>
                  <a:pt x="7" y="1"/>
                  <a:pt x="3" y="0"/>
                  <a:pt x="0" y="0"/>
                </a:cubicBezTo>
                <a:cubicBezTo>
                  <a:pt x="7" y="23"/>
                  <a:pt x="9" y="47"/>
                  <a:pt x="8" y="61"/>
                </a:cubicBezTo>
                <a:lnTo>
                  <a:pt x="2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3" name="Freeform 242"/>
          <p:cNvSpPr/>
          <p:nvPr/>
        </p:nvSpPr>
        <p:spPr bwMode="auto">
          <a:xfrm>
            <a:off x="7977188" y="3832225"/>
            <a:ext cx="53975" cy="169863"/>
          </a:xfrm>
          <a:custGeom>
            <a:avLst/>
            <a:gdLst>
              <a:gd name="T0" fmla="*/ 8 w 24"/>
              <a:gd name="T1" fmla="*/ 75 h 75"/>
              <a:gd name="T2" fmla="*/ 22 w 24"/>
              <a:gd name="T3" fmla="*/ 65 h 75"/>
              <a:gd name="T4" fmla="*/ 15 w 24"/>
              <a:gd name="T5" fmla="*/ 0 h 75"/>
              <a:gd name="T6" fmla="*/ 0 w 24"/>
              <a:gd name="T7" fmla="*/ 13 h 75"/>
              <a:gd name="T8" fmla="*/ 8 w 24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75">
                <a:moveTo>
                  <a:pt x="8" y="75"/>
                </a:moveTo>
                <a:cubicBezTo>
                  <a:pt x="22" y="65"/>
                  <a:pt x="22" y="65"/>
                  <a:pt x="22" y="65"/>
                </a:cubicBezTo>
                <a:cubicBezTo>
                  <a:pt x="22" y="57"/>
                  <a:pt x="24" y="28"/>
                  <a:pt x="15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7" y="36"/>
                  <a:pt x="9" y="60"/>
                  <a:pt x="8" y="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4" name="Freeform 243"/>
          <p:cNvSpPr/>
          <p:nvPr/>
        </p:nvSpPr>
        <p:spPr bwMode="auto">
          <a:xfrm>
            <a:off x="7827963" y="4013200"/>
            <a:ext cx="46037" cy="49213"/>
          </a:xfrm>
          <a:custGeom>
            <a:avLst/>
            <a:gdLst>
              <a:gd name="T0" fmla="*/ 2 w 20"/>
              <a:gd name="T1" fmla="*/ 1 h 22"/>
              <a:gd name="T2" fmla="*/ 8 w 20"/>
              <a:gd name="T3" fmla="*/ 2 h 22"/>
              <a:gd name="T4" fmla="*/ 18 w 20"/>
              <a:gd name="T5" fmla="*/ 15 h 22"/>
              <a:gd name="T6" fmla="*/ 18 w 20"/>
              <a:gd name="T7" fmla="*/ 21 h 22"/>
              <a:gd name="T8" fmla="*/ 18 w 20"/>
              <a:gd name="T9" fmla="*/ 21 h 22"/>
              <a:gd name="T10" fmla="*/ 12 w 20"/>
              <a:gd name="T11" fmla="*/ 20 h 22"/>
              <a:gd name="T12" fmla="*/ 2 w 20"/>
              <a:gd name="T13" fmla="*/ 7 h 22"/>
              <a:gd name="T14" fmla="*/ 2 w 20"/>
              <a:gd name="T15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22">
                <a:moveTo>
                  <a:pt x="2" y="1"/>
                </a:moveTo>
                <a:cubicBezTo>
                  <a:pt x="4" y="0"/>
                  <a:pt x="7" y="0"/>
                  <a:pt x="8" y="2"/>
                </a:cubicBezTo>
                <a:cubicBezTo>
                  <a:pt x="18" y="15"/>
                  <a:pt x="18" y="15"/>
                  <a:pt x="18" y="15"/>
                </a:cubicBezTo>
                <a:cubicBezTo>
                  <a:pt x="20" y="17"/>
                  <a:pt x="19" y="20"/>
                  <a:pt x="18" y="21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2"/>
                  <a:pt x="13" y="22"/>
                  <a:pt x="12" y="20"/>
                </a:cubicBezTo>
                <a:cubicBezTo>
                  <a:pt x="2" y="7"/>
                  <a:pt x="2" y="7"/>
                  <a:pt x="2" y="7"/>
                </a:cubicBezTo>
                <a:cubicBezTo>
                  <a:pt x="0" y="5"/>
                  <a:pt x="1" y="3"/>
                  <a:pt x="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5" name="Freeform 244"/>
          <p:cNvSpPr/>
          <p:nvPr/>
        </p:nvSpPr>
        <p:spPr bwMode="auto">
          <a:xfrm>
            <a:off x="7751763" y="4033838"/>
            <a:ext cx="96837" cy="101600"/>
          </a:xfrm>
          <a:custGeom>
            <a:avLst/>
            <a:gdLst>
              <a:gd name="T0" fmla="*/ 3 w 43"/>
              <a:gd name="T1" fmla="*/ 0 h 45"/>
              <a:gd name="T2" fmla="*/ 3 w 43"/>
              <a:gd name="T3" fmla="*/ 7 h 45"/>
              <a:gd name="T4" fmla="*/ 9 w 43"/>
              <a:gd name="T5" fmla="*/ 8 h 45"/>
              <a:gd name="T6" fmla="*/ 10 w 43"/>
              <a:gd name="T7" fmla="*/ 8 h 45"/>
              <a:gd name="T8" fmla="*/ 16 w 43"/>
              <a:gd name="T9" fmla="*/ 11 h 45"/>
              <a:gd name="T10" fmla="*/ 17 w 43"/>
              <a:gd name="T11" fmla="*/ 17 h 45"/>
              <a:gd name="T12" fmla="*/ 17 w 43"/>
              <a:gd name="T13" fmla="*/ 17 h 45"/>
              <a:gd name="T14" fmla="*/ 16 w 43"/>
              <a:gd name="T15" fmla="*/ 23 h 45"/>
              <a:gd name="T16" fmla="*/ 17 w 43"/>
              <a:gd name="T17" fmla="*/ 24 h 45"/>
              <a:gd name="T18" fmla="*/ 17 w 43"/>
              <a:gd name="T19" fmla="*/ 24 h 45"/>
              <a:gd name="T20" fmla="*/ 23 w 43"/>
              <a:gd name="T21" fmla="*/ 25 h 45"/>
              <a:gd name="T22" fmla="*/ 23 w 43"/>
              <a:gd name="T23" fmla="*/ 25 h 45"/>
              <a:gd name="T24" fmla="*/ 29 w 43"/>
              <a:gd name="T25" fmla="*/ 28 h 45"/>
              <a:gd name="T26" fmla="*/ 30 w 43"/>
              <a:gd name="T27" fmla="*/ 34 h 45"/>
              <a:gd name="T28" fmla="*/ 30 w 43"/>
              <a:gd name="T29" fmla="*/ 35 h 45"/>
              <a:gd name="T30" fmla="*/ 30 w 43"/>
              <a:gd name="T31" fmla="*/ 41 h 45"/>
              <a:gd name="T32" fmla="*/ 36 w 43"/>
              <a:gd name="T33" fmla="*/ 42 h 45"/>
              <a:gd name="T34" fmla="*/ 36 w 43"/>
              <a:gd name="T35" fmla="*/ 42 h 45"/>
              <a:gd name="T36" fmla="*/ 43 w 43"/>
              <a:gd name="T37" fmla="*/ 12 h 45"/>
              <a:gd name="T38" fmla="*/ 35 w 43"/>
              <a:gd name="T39" fmla="*/ 1 h 45"/>
              <a:gd name="T40" fmla="*/ 3 w 43"/>
              <a:gd name="T4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5">
                <a:moveTo>
                  <a:pt x="3" y="0"/>
                </a:moveTo>
                <a:cubicBezTo>
                  <a:pt x="3" y="0"/>
                  <a:pt x="0" y="3"/>
                  <a:pt x="3" y="7"/>
                </a:cubicBezTo>
                <a:cubicBezTo>
                  <a:pt x="6" y="11"/>
                  <a:pt x="9" y="8"/>
                  <a:pt x="9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3" y="7"/>
                  <a:pt x="16" y="11"/>
                </a:cubicBezTo>
                <a:cubicBezTo>
                  <a:pt x="19" y="15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8"/>
                  <a:pt x="15" y="20"/>
                  <a:pt x="16" y="23"/>
                </a:cubicBezTo>
                <a:cubicBezTo>
                  <a:pt x="16" y="23"/>
                  <a:pt x="17" y="23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20" y="27"/>
                  <a:pt x="23" y="25"/>
                  <a:pt x="23" y="25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5"/>
                  <a:pt x="26" y="24"/>
                  <a:pt x="29" y="28"/>
                </a:cubicBezTo>
                <a:cubicBezTo>
                  <a:pt x="32" y="31"/>
                  <a:pt x="30" y="34"/>
                  <a:pt x="30" y="34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7" y="37"/>
                  <a:pt x="30" y="41"/>
                </a:cubicBezTo>
                <a:cubicBezTo>
                  <a:pt x="33" y="45"/>
                  <a:pt x="36" y="42"/>
                  <a:pt x="36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43" y="12"/>
                  <a:pt x="43" y="12"/>
                  <a:pt x="43" y="12"/>
                </a:cubicBezTo>
                <a:cubicBezTo>
                  <a:pt x="35" y="1"/>
                  <a:pt x="35" y="1"/>
                  <a:pt x="35" y="1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6" name="Freeform 245"/>
          <p:cNvSpPr/>
          <p:nvPr/>
        </p:nvSpPr>
        <p:spPr bwMode="auto">
          <a:xfrm>
            <a:off x="8077200" y="3824288"/>
            <a:ext cx="42863" cy="50800"/>
          </a:xfrm>
          <a:custGeom>
            <a:avLst/>
            <a:gdLst>
              <a:gd name="T0" fmla="*/ 17 w 19"/>
              <a:gd name="T1" fmla="*/ 21 h 23"/>
              <a:gd name="T2" fmla="*/ 11 w 19"/>
              <a:gd name="T3" fmla="*/ 20 h 23"/>
              <a:gd name="T4" fmla="*/ 1 w 19"/>
              <a:gd name="T5" fmla="*/ 8 h 23"/>
              <a:gd name="T6" fmla="*/ 2 w 19"/>
              <a:gd name="T7" fmla="*/ 1 h 23"/>
              <a:gd name="T8" fmla="*/ 2 w 19"/>
              <a:gd name="T9" fmla="*/ 1 h 23"/>
              <a:gd name="T10" fmla="*/ 8 w 19"/>
              <a:gd name="T11" fmla="*/ 3 h 23"/>
              <a:gd name="T12" fmla="*/ 18 w 19"/>
              <a:gd name="T13" fmla="*/ 15 h 23"/>
              <a:gd name="T14" fmla="*/ 17 w 19"/>
              <a:gd name="T15" fmla="*/ 2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23">
                <a:moveTo>
                  <a:pt x="17" y="21"/>
                </a:moveTo>
                <a:cubicBezTo>
                  <a:pt x="15" y="23"/>
                  <a:pt x="13" y="22"/>
                  <a:pt x="11" y="20"/>
                </a:cubicBezTo>
                <a:cubicBezTo>
                  <a:pt x="1" y="8"/>
                  <a:pt x="1" y="8"/>
                  <a:pt x="1" y="8"/>
                </a:cubicBezTo>
                <a:cubicBezTo>
                  <a:pt x="0" y="6"/>
                  <a:pt x="0" y="3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8" y="3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7"/>
                  <a:pt x="19" y="20"/>
                  <a:pt x="17" y="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7" name="Freeform 246"/>
          <p:cNvSpPr/>
          <p:nvPr/>
        </p:nvSpPr>
        <p:spPr bwMode="auto">
          <a:xfrm>
            <a:off x="8099425" y="3752850"/>
            <a:ext cx="96838" cy="100013"/>
          </a:xfrm>
          <a:custGeom>
            <a:avLst/>
            <a:gdLst>
              <a:gd name="T0" fmla="*/ 40 w 43"/>
              <a:gd name="T1" fmla="*/ 44 h 44"/>
              <a:gd name="T2" fmla="*/ 40 w 43"/>
              <a:gd name="T3" fmla="*/ 38 h 44"/>
              <a:gd name="T4" fmla="*/ 34 w 43"/>
              <a:gd name="T5" fmla="*/ 36 h 44"/>
              <a:gd name="T6" fmla="*/ 34 w 43"/>
              <a:gd name="T7" fmla="*/ 36 h 44"/>
              <a:gd name="T8" fmla="*/ 28 w 43"/>
              <a:gd name="T9" fmla="*/ 34 h 44"/>
              <a:gd name="T10" fmla="*/ 27 w 43"/>
              <a:gd name="T11" fmla="*/ 27 h 44"/>
              <a:gd name="T12" fmla="*/ 27 w 43"/>
              <a:gd name="T13" fmla="*/ 27 h 44"/>
              <a:gd name="T14" fmla="*/ 27 w 43"/>
              <a:gd name="T15" fmla="*/ 22 h 44"/>
              <a:gd name="T16" fmla="*/ 27 w 43"/>
              <a:gd name="T17" fmla="*/ 21 h 44"/>
              <a:gd name="T18" fmla="*/ 26 w 43"/>
              <a:gd name="T19" fmla="*/ 20 h 44"/>
              <a:gd name="T20" fmla="*/ 21 w 43"/>
              <a:gd name="T21" fmla="*/ 19 h 44"/>
              <a:gd name="T22" fmla="*/ 21 w 43"/>
              <a:gd name="T23" fmla="*/ 19 h 44"/>
              <a:gd name="T24" fmla="*/ 15 w 43"/>
              <a:gd name="T25" fmla="*/ 17 h 44"/>
              <a:gd name="T26" fmla="*/ 14 w 43"/>
              <a:gd name="T27" fmla="*/ 10 h 44"/>
              <a:gd name="T28" fmla="*/ 14 w 43"/>
              <a:gd name="T29" fmla="*/ 10 h 44"/>
              <a:gd name="T30" fmla="*/ 14 w 43"/>
              <a:gd name="T31" fmla="*/ 3 h 44"/>
              <a:gd name="T32" fmla="*/ 8 w 43"/>
              <a:gd name="T33" fmla="*/ 2 h 44"/>
              <a:gd name="T34" fmla="*/ 8 w 43"/>
              <a:gd name="T35" fmla="*/ 2 h 44"/>
              <a:gd name="T36" fmla="*/ 0 w 43"/>
              <a:gd name="T37" fmla="*/ 32 h 44"/>
              <a:gd name="T38" fmla="*/ 9 w 43"/>
              <a:gd name="T39" fmla="*/ 44 h 44"/>
              <a:gd name="T40" fmla="*/ 40 w 43"/>
              <a:gd name="T4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3" h="44">
                <a:moveTo>
                  <a:pt x="40" y="44"/>
                </a:moveTo>
                <a:cubicBezTo>
                  <a:pt x="40" y="44"/>
                  <a:pt x="43" y="42"/>
                  <a:pt x="40" y="38"/>
                </a:cubicBezTo>
                <a:cubicBezTo>
                  <a:pt x="38" y="34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6"/>
                  <a:pt x="31" y="37"/>
                  <a:pt x="28" y="34"/>
                </a:cubicBezTo>
                <a:cubicBezTo>
                  <a:pt x="25" y="30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9" y="25"/>
                  <a:pt x="27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6" y="21"/>
                  <a:pt x="26" y="20"/>
                  <a:pt x="26" y="20"/>
                </a:cubicBezTo>
                <a:cubicBezTo>
                  <a:pt x="23" y="18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18" y="21"/>
                  <a:pt x="15" y="17"/>
                </a:cubicBezTo>
                <a:cubicBezTo>
                  <a:pt x="12" y="13"/>
                  <a:pt x="13" y="11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7" y="7"/>
                  <a:pt x="14" y="3"/>
                </a:cubicBezTo>
                <a:cubicBezTo>
                  <a:pt x="11" y="0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0" y="32"/>
                  <a:pt x="0" y="32"/>
                  <a:pt x="0" y="32"/>
                </a:cubicBezTo>
                <a:cubicBezTo>
                  <a:pt x="9" y="44"/>
                  <a:pt x="9" y="44"/>
                  <a:pt x="9" y="44"/>
                </a:cubicBezTo>
                <a:cubicBezTo>
                  <a:pt x="40" y="44"/>
                  <a:pt x="40" y="44"/>
                  <a:pt x="40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8" name="Freeform 247"/>
          <p:cNvSpPr/>
          <p:nvPr/>
        </p:nvSpPr>
        <p:spPr bwMode="auto">
          <a:xfrm>
            <a:off x="7954963" y="4081463"/>
            <a:ext cx="82550" cy="125412"/>
          </a:xfrm>
          <a:custGeom>
            <a:avLst/>
            <a:gdLst>
              <a:gd name="T0" fmla="*/ 3 w 37"/>
              <a:gd name="T1" fmla="*/ 20 h 56"/>
              <a:gd name="T2" fmla="*/ 4 w 37"/>
              <a:gd name="T3" fmla="*/ 32 h 56"/>
              <a:gd name="T4" fmla="*/ 29 w 37"/>
              <a:gd name="T5" fmla="*/ 53 h 56"/>
              <a:gd name="T6" fmla="*/ 37 w 37"/>
              <a:gd name="T7" fmla="*/ 55 h 56"/>
              <a:gd name="T8" fmla="*/ 20 w 37"/>
              <a:gd name="T9" fmla="*/ 0 h 56"/>
              <a:gd name="T10" fmla="*/ 3 w 37"/>
              <a:gd name="T11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6">
                <a:moveTo>
                  <a:pt x="3" y="20"/>
                </a:moveTo>
                <a:cubicBezTo>
                  <a:pt x="0" y="24"/>
                  <a:pt x="0" y="29"/>
                  <a:pt x="4" y="32"/>
                </a:cubicBezTo>
                <a:cubicBezTo>
                  <a:pt x="29" y="53"/>
                  <a:pt x="29" y="53"/>
                  <a:pt x="29" y="53"/>
                </a:cubicBezTo>
                <a:cubicBezTo>
                  <a:pt x="31" y="55"/>
                  <a:pt x="34" y="56"/>
                  <a:pt x="37" y="55"/>
                </a:cubicBezTo>
                <a:cubicBezTo>
                  <a:pt x="36" y="46"/>
                  <a:pt x="31" y="22"/>
                  <a:pt x="20" y="0"/>
                </a:cubicBezTo>
                <a:lnTo>
                  <a:pt x="3" y="2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49" name="Freeform 248"/>
          <p:cNvSpPr/>
          <p:nvPr/>
        </p:nvSpPr>
        <p:spPr bwMode="auto">
          <a:xfrm>
            <a:off x="8018463" y="4029075"/>
            <a:ext cx="65087" cy="150813"/>
          </a:xfrm>
          <a:custGeom>
            <a:avLst/>
            <a:gdLst>
              <a:gd name="T0" fmla="*/ 0 w 29"/>
              <a:gd name="T1" fmla="*/ 13 h 67"/>
              <a:gd name="T2" fmla="*/ 20 w 29"/>
              <a:gd name="T3" fmla="*/ 67 h 67"/>
              <a:gd name="T4" fmla="*/ 29 w 29"/>
              <a:gd name="T5" fmla="*/ 56 h 67"/>
              <a:gd name="T6" fmla="*/ 12 w 29"/>
              <a:gd name="T7" fmla="*/ 0 h 67"/>
              <a:gd name="T8" fmla="*/ 0 w 29"/>
              <a:gd name="T9" fmla="*/ 1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7">
                <a:moveTo>
                  <a:pt x="0" y="13"/>
                </a:moveTo>
                <a:cubicBezTo>
                  <a:pt x="11" y="33"/>
                  <a:pt x="17" y="54"/>
                  <a:pt x="20" y="67"/>
                </a:cubicBez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0" name="Freeform 249"/>
          <p:cNvSpPr/>
          <p:nvPr/>
        </p:nvSpPr>
        <p:spPr bwMode="auto">
          <a:xfrm>
            <a:off x="8110538" y="3952875"/>
            <a:ext cx="82550" cy="120650"/>
          </a:xfrm>
          <a:custGeom>
            <a:avLst/>
            <a:gdLst>
              <a:gd name="T0" fmla="*/ 34 w 37"/>
              <a:gd name="T1" fmla="*/ 36 h 54"/>
              <a:gd name="T2" fmla="*/ 33 w 37"/>
              <a:gd name="T3" fmla="*/ 24 h 54"/>
              <a:gd name="T4" fmla="*/ 8 w 37"/>
              <a:gd name="T5" fmla="*/ 3 h 54"/>
              <a:gd name="T6" fmla="*/ 0 w 37"/>
              <a:gd name="T7" fmla="*/ 1 h 54"/>
              <a:gd name="T8" fmla="*/ 19 w 37"/>
              <a:gd name="T9" fmla="*/ 54 h 54"/>
              <a:gd name="T10" fmla="*/ 34 w 37"/>
              <a:gd name="T11" fmla="*/ 3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54">
                <a:moveTo>
                  <a:pt x="34" y="36"/>
                </a:moveTo>
                <a:cubicBezTo>
                  <a:pt x="37" y="33"/>
                  <a:pt x="36" y="27"/>
                  <a:pt x="33" y="24"/>
                </a:cubicBezTo>
                <a:cubicBezTo>
                  <a:pt x="8" y="3"/>
                  <a:pt x="8" y="3"/>
                  <a:pt x="8" y="3"/>
                </a:cubicBezTo>
                <a:cubicBezTo>
                  <a:pt x="6" y="1"/>
                  <a:pt x="2" y="0"/>
                  <a:pt x="0" y="1"/>
                </a:cubicBezTo>
                <a:cubicBezTo>
                  <a:pt x="11" y="21"/>
                  <a:pt x="16" y="41"/>
                  <a:pt x="19" y="54"/>
                </a:cubicBezTo>
                <a:lnTo>
                  <a:pt x="34" y="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1" name="Freeform 250"/>
          <p:cNvSpPr/>
          <p:nvPr/>
        </p:nvSpPr>
        <p:spPr bwMode="auto">
          <a:xfrm>
            <a:off x="8062913" y="3975100"/>
            <a:ext cx="65087" cy="153988"/>
          </a:xfrm>
          <a:custGeom>
            <a:avLst/>
            <a:gdLst>
              <a:gd name="T0" fmla="*/ 20 w 29"/>
              <a:gd name="T1" fmla="*/ 68 h 68"/>
              <a:gd name="T2" fmla="*/ 29 w 29"/>
              <a:gd name="T3" fmla="*/ 56 h 68"/>
              <a:gd name="T4" fmla="*/ 12 w 29"/>
              <a:gd name="T5" fmla="*/ 0 h 68"/>
              <a:gd name="T6" fmla="*/ 0 w 29"/>
              <a:gd name="T7" fmla="*/ 14 h 68"/>
              <a:gd name="T8" fmla="*/ 20 w 29"/>
              <a:gd name="T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68">
                <a:moveTo>
                  <a:pt x="20" y="68"/>
                </a:moveTo>
                <a:cubicBezTo>
                  <a:pt x="29" y="56"/>
                  <a:pt x="29" y="56"/>
                  <a:pt x="29" y="56"/>
                </a:cubicBezTo>
                <a:cubicBezTo>
                  <a:pt x="28" y="49"/>
                  <a:pt x="24" y="23"/>
                  <a:pt x="12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1" y="33"/>
                  <a:pt x="17" y="55"/>
                  <a:pt x="20" y="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2" name="Freeform 251"/>
          <p:cNvSpPr/>
          <p:nvPr/>
        </p:nvSpPr>
        <p:spPr bwMode="auto">
          <a:xfrm>
            <a:off x="7961313" y="4167188"/>
            <a:ext cx="46037" cy="39687"/>
          </a:xfrm>
          <a:custGeom>
            <a:avLst/>
            <a:gdLst>
              <a:gd name="T0" fmla="*/ 2 w 20"/>
              <a:gd name="T1" fmla="*/ 2 h 18"/>
              <a:gd name="T2" fmla="*/ 7 w 20"/>
              <a:gd name="T3" fmla="*/ 2 h 18"/>
              <a:gd name="T4" fmla="*/ 18 w 20"/>
              <a:gd name="T5" fmla="*/ 11 h 18"/>
              <a:gd name="T6" fmla="*/ 19 w 20"/>
              <a:gd name="T7" fmla="*/ 16 h 18"/>
              <a:gd name="T8" fmla="*/ 19 w 20"/>
              <a:gd name="T9" fmla="*/ 16 h 18"/>
              <a:gd name="T10" fmla="*/ 13 w 20"/>
              <a:gd name="T11" fmla="*/ 17 h 18"/>
              <a:gd name="T12" fmla="*/ 2 w 20"/>
              <a:gd name="T13" fmla="*/ 7 h 18"/>
              <a:gd name="T14" fmla="*/ 2 w 20"/>
              <a:gd name="T15" fmla="*/ 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2" y="2"/>
                </a:move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20" y="12"/>
                  <a:pt x="20" y="15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18"/>
                  <a:pt x="15" y="18"/>
                  <a:pt x="13" y="1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0" y="3"/>
                  <a:pt x="2" y="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3" name="Freeform 252"/>
          <p:cNvSpPr/>
          <p:nvPr/>
        </p:nvSpPr>
        <p:spPr bwMode="auto">
          <a:xfrm>
            <a:off x="7896225" y="4189413"/>
            <a:ext cx="92075" cy="87312"/>
          </a:xfrm>
          <a:custGeom>
            <a:avLst/>
            <a:gdLst>
              <a:gd name="T0" fmla="*/ 3 w 41"/>
              <a:gd name="T1" fmla="*/ 5 h 39"/>
              <a:gd name="T2" fmla="*/ 4 w 41"/>
              <a:gd name="T3" fmla="*/ 11 h 39"/>
              <a:gd name="T4" fmla="*/ 10 w 41"/>
              <a:gd name="T5" fmla="*/ 11 h 39"/>
              <a:gd name="T6" fmla="*/ 10 w 41"/>
              <a:gd name="T7" fmla="*/ 11 h 39"/>
              <a:gd name="T8" fmla="*/ 16 w 41"/>
              <a:gd name="T9" fmla="*/ 12 h 39"/>
              <a:gd name="T10" fmla="*/ 18 w 41"/>
              <a:gd name="T11" fmla="*/ 18 h 39"/>
              <a:gd name="T12" fmla="*/ 18 w 41"/>
              <a:gd name="T13" fmla="*/ 18 h 39"/>
              <a:gd name="T14" fmla="*/ 19 w 41"/>
              <a:gd name="T15" fmla="*/ 23 h 39"/>
              <a:gd name="T16" fmla="*/ 19 w 41"/>
              <a:gd name="T17" fmla="*/ 23 h 39"/>
              <a:gd name="T18" fmla="*/ 20 w 41"/>
              <a:gd name="T19" fmla="*/ 24 h 39"/>
              <a:gd name="T20" fmla="*/ 25 w 41"/>
              <a:gd name="T21" fmla="*/ 24 h 39"/>
              <a:gd name="T22" fmla="*/ 25 w 41"/>
              <a:gd name="T23" fmla="*/ 24 h 39"/>
              <a:gd name="T24" fmla="*/ 31 w 41"/>
              <a:gd name="T25" fmla="*/ 25 h 39"/>
              <a:gd name="T26" fmla="*/ 33 w 41"/>
              <a:gd name="T27" fmla="*/ 30 h 39"/>
              <a:gd name="T28" fmla="*/ 33 w 41"/>
              <a:gd name="T29" fmla="*/ 31 h 39"/>
              <a:gd name="T30" fmla="*/ 34 w 41"/>
              <a:gd name="T31" fmla="*/ 37 h 39"/>
              <a:gd name="T32" fmla="*/ 40 w 41"/>
              <a:gd name="T33" fmla="*/ 36 h 39"/>
              <a:gd name="T34" fmla="*/ 40 w 41"/>
              <a:gd name="T35" fmla="*/ 36 h 39"/>
              <a:gd name="T36" fmla="*/ 41 w 41"/>
              <a:gd name="T37" fmla="*/ 8 h 39"/>
              <a:gd name="T38" fmla="*/ 31 w 41"/>
              <a:gd name="T39" fmla="*/ 0 h 39"/>
              <a:gd name="T40" fmla="*/ 3 w 41"/>
              <a:gd name="T41" fmla="*/ 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" y="5"/>
                </a:moveTo>
                <a:cubicBezTo>
                  <a:pt x="3" y="5"/>
                  <a:pt x="0" y="8"/>
                  <a:pt x="4" y="11"/>
                </a:cubicBezTo>
                <a:cubicBezTo>
                  <a:pt x="7" y="14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3" y="10"/>
                  <a:pt x="16" y="12"/>
                </a:cubicBezTo>
                <a:cubicBezTo>
                  <a:pt x="19" y="15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6" y="20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20" y="24"/>
                  <a:pt x="20" y="24"/>
                </a:cubicBezTo>
                <a:cubicBezTo>
                  <a:pt x="23" y="25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7" y="22"/>
                  <a:pt x="31" y="25"/>
                </a:cubicBezTo>
                <a:cubicBezTo>
                  <a:pt x="34" y="27"/>
                  <a:pt x="33" y="30"/>
                  <a:pt x="33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0" y="34"/>
                  <a:pt x="34" y="37"/>
                </a:cubicBezTo>
                <a:cubicBezTo>
                  <a:pt x="37" y="39"/>
                  <a:pt x="40" y="36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8"/>
                  <a:pt x="41" y="8"/>
                  <a:pt x="41" y="8"/>
                </a:cubicBezTo>
                <a:cubicBezTo>
                  <a:pt x="31" y="0"/>
                  <a:pt x="31" y="0"/>
                  <a:pt x="31" y="0"/>
                </a:cubicBezTo>
                <a:cubicBezTo>
                  <a:pt x="3" y="5"/>
                  <a:pt x="3" y="5"/>
                  <a:pt x="3" y="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4" name="Freeform 253"/>
          <p:cNvSpPr/>
          <p:nvPr/>
        </p:nvSpPr>
        <p:spPr bwMode="auto">
          <a:xfrm>
            <a:off x="8147050" y="3952875"/>
            <a:ext cx="44450" cy="39688"/>
          </a:xfrm>
          <a:custGeom>
            <a:avLst/>
            <a:gdLst>
              <a:gd name="T0" fmla="*/ 18 w 20"/>
              <a:gd name="T1" fmla="*/ 16 h 18"/>
              <a:gd name="T2" fmla="*/ 13 w 20"/>
              <a:gd name="T3" fmla="*/ 16 h 18"/>
              <a:gd name="T4" fmla="*/ 2 w 20"/>
              <a:gd name="T5" fmla="*/ 7 h 18"/>
              <a:gd name="T6" fmla="*/ 1 w 20"/>
              <a:gd name="T7" fmla="*/ 2 h 18"/>
              <a:gd name="T8" fmla="*/ 1 w 20"/>
              <a:gd name="T9" fmla="*/ 2 h 18"/>
              <a:gd name="T10" fmla="*/ 7 w 20"/>
              <a:gd name="T11" fmla="*/ 2 h 18"/>
              <a:gd name="T12" fmla="*/ 18 w 20"/>
              <a:gd name="T13" fmla="*/ 11 h 18"/>
              <a:gd name="T14" fmla="*/ 18 w 20"/>
              <a:gd name="T15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8">
                <a:moveTo>
                  <a:pt x="18" y="16"/>
                </a:moveTo>
                <a:cubicBezTo>
                  <a:pt x="17" y="18"/>
                  <a:pt x="15" y="18"/>
                  <a:pt x="13" y="16"/>
                </a:cubicBezTo>
                <a:cubicBezTo>
                  <a:pt x="2" y="7"/>
                  <a:pt x="2" y="7"/>
                  <a:pt x="2" y="7"/>
                </a:cubicBezTo>
                <a:cubicBezTo>
                  <a:pt x="0" y="6"/>
                  <a:pt x="0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0"/>
                  <a:pt x="5" y="0"/>
                  <a:pt x="7" y="2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2"/>
                  <a:pt x="20" y="15"/>
                  <a:pt x="18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5" name="Freeform 254"/>
          <p:cNvSpPr/>
          <p:nvPr/>
        </p:nvSpPr>
        <p:spPr bwMode="auto">
          <a:xfrm>
            <a:off x="8164513" y="3883025"/>
            <a:ext cx="92075" cy="87313"/>
          </a:xfrm>
          <a:custGeom>
            <a:avLst/>
            <a:gdLst>
              <a:gd name="T0" fmla="*/ 38 w 41"/>
              <a:gd name="T1" fmla="*/ 34 h 39"/>
              <a:gd name="T2" fmla="*/ 37 w 41"/>
              <a:gd name="T3" fmla="*/ 28 h 39"/>
              <a:gd name="T4" fmla="*/ 31 w 41"/>
              <a:gd name="T5" fmla="*/ 28 h 39"/>
              <a:gd name="T6" fmla="*/ 31 w 41"/>
              <a:gd name="T7" fmla="*/ 28 h 39"/>
              <a:gd name="T8" fmla="*/ 25 w 41"/>
              <a:gd name="T9" fmla="*/ 27 h 39"/>
              <a:gd name="T10" fmla="*/ 23 w 41"/>
              <a:gd name="T11" fmla="*/ 21 h 39"/>
              <a:gd name="T12" fmla="*/ 23 w 41"/>
              <a:gd name="T13" fmla="*/ 21 h 39"/>
              <a:gd name="T14" fmla="*/ 23 w 41"/>
              <a:gd name="T15" fmla="*/ 16 h 39"/>
              <a:gd name="T16" fmla="*/ 22 w 41"/>
              <a:gd name="T17" fmla="*/ 16 h 39"/>
              <a:gd name="T18" fmla="*/ 21 w 41"/>
              <a:gd name="T19" fmla="*/ 15 h 39"/>
              <a:gd name="T20" fmla="*/ 16 w 41"/>
              <a:gd name="T21" fmla="*/ 15 h 39"/>
              <a:gd name="T22" fmla="*/ 16 w 41"/>
              <a:gd name="T23" fmla="*/ 15 h 39"/>
              <a:gd name="T24" fmla="*/ 10 w 41"/>
              <a:gd name="T25" fmla="*/ 14 h 39"/>
              <a:gd name="T26" fmla="*/ 8 w 41"/>
              <a:gd name="T27" fmla="*/ 9 h 39"/>
              <a:gd name="T28" fmla="*/ 8 w 41"/>
              <a:gd name="T29" fmla="*/ 8 h 39"/>
              <a:gd name="T30" fmla="*/ 7 w 41"/>
              <a:gd name="T31" fmla="*/ 3 h 39"/>
              <a:gd name="T32" fmla="*/ 1 w 41"/>
              <a:gd name="T33" fmla="*/ 3 h 39"/>
              <a:gd name="T34" fmla="*/ 1 w 41"/>
              <a:gd name="T35" fmla="*/ 3 h 39"/>
              <a:gd name="T36" fmla="*/ 0 w 41"/>
              <a:gd name="T37" fmla="*/ 31 h 39"/>
              <a:gd name="T38" fmla="*/ 10 w 41"/>
              <a:gd name="T39" fmla="*/ 39 h 39"/>
              <a:gd name="T40" fmla="*/ 38 w 41"/>
              <a:gd name="T41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" h="39">
                <a:moveTo>
                  <a:pt x="38" y="34"/>
                </a:moveTo>
                <a:cubicBezTo>
                  <a:pt x="38" y="34"/>
                  <a:pt x="41" y="31"/>
                  <a:pt x="37" y="28"/>
                </a:cubicBezTo>
                <a:cubicBezTo>
                  <a:pt x="34" y="25"/>
                  <a:pt x="31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28" y="29"/>
                  <a:pt x="25" y="27"/>
                </a:cubicBezTo>
                <a:cubicBezTo>
                  <a:pt x="22" y="24"/>
                  <a:pt x="23" y="21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3" y="21"/>
                  <a:pt x="25" y="19"/>
                  <a:pt x="23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5"/>
                  <a:pt x="21" y="15"/>
                </a:cubicBezTo>
                <a:cubicBezTo>
                  <a:pt x="18" y="14"/>
                  <a:pt x="17" y="15"/>
                  <a:pt x="16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4" y="17"/>
                  <a:pt x="10" y="14"/>
                </a:cubicBezTo>
                <a:cubicBezTo>
                  <a:pt x="7" y="12"/>
                  <a:pt x="8" y="9"/>
                  <a:pt x="8" y="9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11" y="5"/>
                  <a:pt x="7" y="3"/>
                </a:cubicBezTo>
                <a:cubicBezTo>
                  <a:pt x="4" y="0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31"/>
                  <a:pt x="0" y="31"/>
                  <a:pt x="0" y="31"/>
                </a:cubicBezTo>
                <a:cubicBezTo>
                  <a:pt x="10" y="39"/>
                  <a:pt x="10" y="39"/>
                  <a:pt x="10" y="39"/>
                </a:cubicBezTo>
                <a:cubicBezTo>
                  <a:pt x="38" y="34"/>
                  <a:pt x="38" y="34"/>
                  <a:pt x="38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6" name="Freeform 255"/>
          <p:cNvSpPr>
            <a:spLocks noEditPoints="1"/>
          </p:cNvSpPr>
          <p:nvPr/>
        </p:nvSpPr>
        <p:spPr bwMode="auto">
          <a:xfrm>
            <a:off x="815975" y="4437063"/>
            <a:ext cx="327025" cy="444500"/>
          </a:xfrm>
          <a:custGeom>
            <a:avLst/>
            <a:gdLst>
              <a:gd name="T0" fmla="*/ 37 w 145"/>
              <a:gd name="T1" fmla="*/ 57 h 197"/>
              <a:gd name="T2" fmla="*/ 38 w 145"/>
              <a:gd name="T3" fmla="*/ 59 h 197"/>
              <a:gd name="T4" fmla="*/ 39 w 145"/>
              <a:gd name="T5" fmla="*/ 60 h 197"/>
              <a:gd name="T6" fmla="*/ 40 w 145"/>
              <a:gd name="T7" fmla="*/ 63 h 197"/>
              <a:gd name="T8" fmla="*/ 7 w 145"/>
              <a:gd name="T9" fmla="*/ 93 h 197"/>
              <a:gd name="T10" fmla="*/ 1 w 145"/>
              <a:gd name="T11" fmla="*/ 115 h 197"/>
              <a:gd name="T12" fmla="*/ 20 w 145"/>
              <a:gd name="T13" fmla="*/ 126 h 197"/>
              <a:gd name="T14" fmla="*/ 39 w 145"/>
              <a:gd name="T15" fmla="*/ 119 h 197"/>
              <a:gd name="T16" fmla="*/ 20 w 145"/>
              <a:gd name="T17" fmla="*/ 166 h 197"/>
              <a:gd name="T18" fmla="*/ 29 w 145"/>
              <a:gd name="T19" fmla="*/ 192 h 197"/>
              <a:gd name="T20" fmla="*/ 55 w 145"/>
              <a:gd name="T21" fmla="*/ 182 h 197"/>
              <a:gd name="T22" fmla="*/ 71 w 145"/>
              <a:gd name="T23" fmla="*/ 154 h 197"/>
              <a:gd name="T24" fmla="*/ 87 w 145"/>
              <a:gd name="T25" fmla="*/ 182 h 197"/>
              <a:gd name="T26" fmla="*/ 113 w 145"/>
              <a:gd name="T27" fmla="*/ 192 h 197"/>
              <a:gd name="T28" fmla="*/ 123 w 145"/>
              <a:gd name="T29" fmla="*/ 167 h 197"/>
              <a:gd name="T30" fmla="*/ 103 w 145"/>
              <a:gd name="T31" fmla="*/ 119 h 197"/>
              <a:gd name="T32" fmla="*/ 122 w 145"/>
              <a:gd name="T33" fmla="*/ 126 h 197"/>
              <a:gd name="T34" fmla="*/ 141 w 145"/>
              <a:gd name="T35" fmla="*/ 115 h 197"/>
              <a:gd name="T36" fmla="*/ 135 w 145"/>
              <a:gd name="T37" fmla="*/ 93 h 197"/>
              <a:gd name="T38" fmla="*/ 98 w 145"/>
              <a:gd name="T39" fmla="*/ 63 h 197"/>
              <a:gd name="T40" fmla="*/ 108 w 145"/>
              <a:gd name="T41" fmla="*/ 38 h 197"/>
              <a:gd name="T42" fmla="*/ 32 w 145"/>
              <a:gd name="T43" fmla="*/ 38 h 197"/>
              <a:gd name="T44" fmla="*/ 11 w 145"/>
              <a:gd name="T45" fmla="*/ 98 h 197"/>
              <a:gd name="T46" fmla="*/ 45 w 145"/>
              <a:gd name="T47" fmla="*/ 58 h 197"/>
              <a:gd name="T48" fmla="*/ 44 w 145"/>
              <a:gd name="T49" fmla="*/ 56 h 197"/>
              <a:gd name="T50" fmla="*/ 42 w 145"/>
              <a:gd name="T51" fmla="*/ 54 h 197"/>
              <a:gd name="T52" fmla="*/ 70 w 145"/>
              <a:gd name="T53" fmla="*/ 7 h 197"/>
              <a:gd name="T54" fmla="*/ 94 w 145"/>
              <a:gd name="T55" fmla="*/ 58 h 197"/>
              <a:gd name="T56" fmla="*/ 93 w 145"/>
              <a:gd name="T57" fmla="*/ 60 h 197"/>
              <a:gd name="T58" fmla="*/ 131 w 145"/>
              <a:gd name="T59" fmla="*/ 98 h 197"/>
              <a:gd name="T60" fmla="*/ 135 w 145"/>
              <a:gd name="T61" fmla="*/ 112 h 197"/>
              <a:gd name="T62" fmla="*/ 110 w 145"/>
              <a:gd name="T63" fmla="*/ 113 h 197"/>
              <a:gd name="T64" fmla="*/ 97 w 145"/>
              <a:gd name="T65" fmla="*/ 128 h 197"/>
              <a:gd name="T66" fmla="*/ 117 w 145"/>
              <a:gd name="T67" fmla="*/ 181 h 197"/>
              <a:gd name="T68" fmla="*/ 93 w 145"/>
              <a:gd name="T69" fmla="*/ 179 h 197"/>
              <a:gd name="T70" fmla="*/ 71 w 145"/>
              <a:gd name="T71" fmla="*/ 147 h 197"/>
              <a:gd name="T72" fmla="*/ 59 w 145"/>
              <a:gd name="T73" fmla="*/ 154 h 197"/>
              <a:gd name="T74" fmla="*/ 31 w 145"/>
              <a:gd name="T75" fmla="*/ 186 h 197"/>
              <a:gd name="T76" fmla="*/ 26 w 145"/>
              <a:gd name="T77" fmla="*/ 169 h 197"/>
              <a:gd name="T78" fmla="*/ 44 w 145"/>
              <a:gd name="T79" fmla="*/ 115 h 197"/>
              <a:gd name="T80" fmla="*/ 18 w 145"/>
              <a:gd name="T81" fmla="*/ 11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5" h="197">
                <a:moveTo>
                  <a:pt x="32" y="38"/>
                </a:moveTo>
                <a:cubicBezTo>
                  <a:pt x="32" y="45"/>
                  <a:pt x="34" y="51"/>
                  <a:pt x="37" y="57"/>
                </a:cubicBezTo>
                <a:cubicBezTo>
                  <a:pt x="37" y="57"/>
                  <a:pt x="36" y="56"/>
                  <a:pt x="36" y="56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9" y="60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9" y="60"/>
                  <a:pt x="40" y="61"/>
                  <a:pt x="40" y="61"/>
                </a:cubicBezTo>
                <a:cubicBezTo>
                  <a:pt x="40" y="62"/>
                  <a:pt x="40" y="63"/>
                  <a:pt x="40" y="63"/>
                </a:cubicBezTo>
                <a:cubicBezTo>
                  <a:pt x="40" y="65"/>
                  <a:pt x="39" y="67"/>
                  <a:pt x="37" y="70"/>
                </a:cubicBezTo>
                <a:cubicBezTo>
                  <a:pt x="37" y="70"/>
                  <a:pt x="7" y="93"/>
                  <a:pt x="7" y="93"/>
                </a:cubicBezTo>
                <a:cubicBezTo>
                  <a:pt x="4" y="95"/>
                  <a:pt x="0" y="101"/>
                  <a:pt x="0" y="108"/>
                </a:cubicBezTo>
                <a:cubicBezTo>
                  <a:pt x="0" y="110"/>
                  <a:pt x="0" y="112"/>
                  <a:pt x="1" y="115"/>
                </a:cubicBezTo>
                <a:cubicBezTo>
                  <a:pt x="6" y="126"/>
                  <a:pt x="15" y="127"/>
                  <a:pt x="19" y="126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6" y="119"/>
                  <a:pt x="38" y="118"/>
                  <a:pt x="39" y="119"/>
                </a:cubicBezTo>
                <a:cubicBezTo>
                  <a:pt x="40" y="120"/>
                  <a:pt x="40" y="122"/>
                  <a:pt x="39" y="126"/>
                </a:cubicBezTo>
                <a:cubicBezTo>
                  <a:pt x="36" y="137"/>
                  <a:pt x="20" y="166"/>
                  <a:pt x="20" y="166"/>
                </a:cubicBezTo>
                <a:cubicBezTo>
                  <a:pt x="19" y="167"/>
                  <a:pt x="16" y="176"/>
                  <a:pt x="19" y="183"/>
                </a:cubicBezTo>
                <a:cubicBezTo>
                  <a:pt x="21" y="187"/>
                  <a:pt x="24" y="190"/>
                  <a:pt x="29" y="192"/>
                </a:cubicBezTo>
                <a:cubicBezTo>
                  <a:pt x="43" y="197"/>
                  <a:pt x="50" y="189"/>
                  <a:pt x="54" y="182"/>
                </a:cubicBezTo>
                <a:cubicBezTo>
                  <a:pt x="54" y="182"/>
                  <a:pt x="55" y="182"/>
                  <a:pt x="55" y="182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5" y="156"/>
                  <a:pt x="66" y="154"/>
                  <a:pt x="71" y="154"/>
                </a:cubicBezTo>
                <a:cubicBezTo>
                  <a:pt x="76" y="154"/>
                  <a:pt x="77" y="156"/>
                  <a:pt x="77" y="156"/>
                </a:cubicBezTo>
                <a:cubicBezTo>
                  <a:pt x="87" y="182"/>
                  <a:pt x="87" y="182"/>
                  <a:pt x="87" y="182"/>
                </a:cubicBezTo>
                <a:cubicBezTo>
                  <a:pt x="87" y="182"/>
                  <a:pt x="88" y="182"/>
                  <a:pt x="88" y="182"/>
                </a:cubicBezTo>
                <a:cubicBezTo>
                  <a:pt x="92" y="189"/>
                  <a:pt x="99" y="197"/>
                  <a:pt x="113" y="192"/>
                </a:cubicBezTo>
                <a:cubicBezTo>
                  <a:pt x="118" y="190"/>
                  <a:pt x="121" y="187"/>
                  <a:pt x="123" y="183"/>
                </a:cubicBezTo>
                <a:cubicBezTo>
                  <a:pt x="126" y="176"/>
                  <a:pt x="123" y="167"/>
                  <a:pt x="123" y="167"/>
                </a:cubicBezTo>
                <a:cubicBezTo>
                  <a:pt x="122" y="166"/>
                  <a:pt x="106" y="137"/>
                  <a:pt x="103" y="126"/>
                </a:cubicBezTo>
                <a:cubicBezTo>
                  <a:pt x="102" y="122"/>
                  <a:pt x="102" y="120"/>
                  <a:pt x="103" y="119"/>
                </a:cubicBezTo>
                <a:cubicBezTo>
                  <a:pt x="104" y="118"/>
                  <a:pt x="106" y="119"/>
                  <a:pt x="108" y="119"/>
                </a:cubicBezTo>
                <a:cubicBezTo>
                  <a:pt x="122" y="126"/>
                  <a:pt x="122" y="126"/>
                  <a:pt x="122" y="126"/>
                </a:cubicBezTo>
                <a:cubicBezTo>
                  <a:pt x="122" y="126"/>
                  <a:pt x="122" y="126"/>
                  <a:pt x="123" y="126"/>
                </a:cubicBezTo>
                <a:cubicBezTo>
                  <a:pt x="127" y="127"/>
                  <a:pt x="136" y="126"/>
                  <a:pt x="141" y="115"/>
                </a:cubicBezTo>
                <a:cubicBezTo>
                  <a:pt x="145" y="104"/>
                  <a:pt x="139" y="96"/>
                  <a:pt x="135" y="93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64"/>
                  <a:pt x="98" y="63"/>
                  <a:pt x="98" y="63"/>
                </a:cubicBezTo>
                <a:cubicBezTo>
                  <a:pt x="98" y="63"/>
                  <a:pt x="99" y="63"/>
                  <a:pt x="99" y="62"/>
                </a:cubicBezTo>
                <a:cubicBezTo>
                  <a:pt x="105" y="55"/>
                  <a:pt x="108" y="47"/>
                  <a:pt x="108" y="38"/>
                </a:cubicBezTo>
                <a:cubicBezTo>
                  <a:pt x="108" y="17"/>
                  <a:pt x="91" y="0"/>
                  <a:pt x="70" y="0"/>
                </a:cubicBezTo>
                <a:cubicBezTo>
                  <a:pt x="49" y="0"/>
                  <a:pt x="32" y="17"/>
                  <a:pt x="32" y="38"/>
                </a:cubicBezTo>
                <a:close/>
                <a:moveTo>
                  <a:pt x="7" y="112"/>
                </a:moveTo>
                <a:cubicBezTo>
                  <a:pt x="4" y="104"/>
                  <a:pt x="11" y="99"/>
                  <a:pt x="11" y="98"/>
                </a:cubicBezTo>
                <a:cubicBezTo>
                  <a:pt x="11" y="98"/>
                  <a:pt x="41" y="75"/>
                  <a:pt x="41" y="75"/>
                </a:cubicBezTo>
                <a:cubicBezTo>
                  <a:pt x="49" y="67"/>
                  <a:pt x="47" y="60"/>
                  <a:pt x="45" y="58"/>
                </a:cubicBezTo>
                <a:cubicBezTo>
                  <a:pt x="45" y="57"/>
                  <a:pt x="44" y="56"/>
                  <a:pt x="44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4"/>
                  <a:pt x="42" y="54"/>
                </a:cubicBezTo>
                <a:cubicBezTo>
                  <a:pt x="40" y="49"/>
                  <a:pt x="38" y="44"/>
                  <a:pt x="38" y="38"/>
                </a:cubicBezTo>
                <a:cubicBezTo>
                  <a:pt x="38" y="21"/>
                  <a:pt x="52" y="7"/>
                  <a:pt x="70" y="7"/>
                </a:cubicBezTo>
                <a:cubicBezTo>
                  <a:pt x="87" y="7"/>
                  <a:pt x="101" y="21"/>
                  <a:pt x="101" y="38"/>
                </a:cubicBezTo>
                <a:cubicBezTo>
                  <a:pt x="101" y="46"/>
                  <a:pt x="99" y="52"/>
                  <a:pt x="94" y="58"/>
                </a:cubicBezTo>
                <a:cubicBezTo>
                  <a:pt x="94" y="58"/>
                  <a:pt x="93" y="59"/>
                  <a:pt x="93" y="59"/>
                </a:cubicBezTo>
                <a:cubicBezTo>
                  <a:pt x="93" y="60"/>
                  <a:pt x="93" y="60"/>
                  <a:pt x="93" y="60"/>
                </a:cubicBezTo>
                <a:cubicBezTo>
                  <a:pt x="91" y="62"/>
                  <a:pt x="90" y="65"/>
                  <a:pt x="95" y="70"/>
                </a:cubicBezTo>
                <a:cubicBezTo>
                  <a:pt x="95" y="70"/>
                  <a:pt x="131" y="98"/>
                  <a:pt x="131" y="9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1" y="99"/>
                  <a:pt x="138" y="104"/>
                  <a:pt x="135" y="112"/>
                </a:cubicBezTo>
                <a:cubicBezTo>
                  <a:pt x="131" y="120"/>
                  <a:pt x="125" y="120"/>
                  <a:pt x="124" y="119"/>
                </a:cubicBezTo>
                <a:cubicBezTo>
                  <a:pt x="123" y="119"/>
                  <a:pt x="110" y="113"/>
                  <a:pt x="110" y="113"/>
                </a:cubicBezTo>
                <a:cubicBezTo>
                  <a:pt x="109" y="113"/>
                  <a:pt x="102" y="111"/>
                  <a:pt x="98" y="115"/>
                </a:cubicBezTo>
                <a:cubicBezTo>
                  <a:pt x="95" y="117"/>
                  <a:pt x="95" y="122"/>
                  <a:pt x="97" y="128"/>
                </a:cubicBezTo>
                <a:cubicBezTo>
                  <a:pt x="100" y="139"/>
                  <a:pt x="116" y="168"/>
                  <a:pt x="117" y="169"/>
                </a:cubicBezTo>
                <a:cubicBezTo>
                  <a:pt x="117" y="169"/>
                  <a:pt x="119" y="176"/>
                  <a:pt x="117" y="181"/>
                </a:cubicBezTo>
                <a:cubicBezTo>
                  <a:pt x="116" y="183"/>
                  <a:pt x="114" y="185"/>
                  <a:pt x="111" y="186"/>
                </a:cubicBezTo>
                <a:cubicBezTo>
                  <a:pt x="102" y="189"/>
                  <a:pt x="98" y="186"/>
                  <a:pt x="93" y="179"/>
                </a:cubicBezTo>
                <a:cubicBezTo>
                  <a:pt x="93" y="178"/>
                  <a:pt x="83" y="154"/>
                  <a:pt x="83" y="154"/>
                </a:cubicBezTo>
                <a:cubicBezTo>
                  <a:pt x="83" y="154"/>
                  <a:pt x="81" y="148"/>
                  <a:pt x="71" y="147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61" y="148"/>
                  <a:pt x="59" y="154"/>
                  <a:pt x="59" y="154"/>
                </a:cubicBezTo>
                <a:cubicBezTo>
                  <a:pt x="59" y="154"/>
                  <a:pt x="49" y="178"/>
                  <a:pt x="49" y="179"/>
                </a:cubicBezTo>
                <a:cubicBezTo>
                  <a:pt x="44" y="186"/>
                  <a:pt x="40" y="189"/>
                  <a:pt x="31" y="186"/>
                </a:cubicBezTo>
                <a:cubicBezTo>
                  <a:pt x="28" y="185"/>
                  <a:pt x="26" y="183"/>
                  <a:pt x="25" y="181"/>
                </a:cubicBezTo>
                <a:cubicBezTo>
                  <a:pt x="23" y="176"/>
                  <a:pt x="25" y="169"/>
                  <a:pt x="26" y="169"/>
                </a:cubicBezTo>
                <a:cubicBezTo>
                  <a:pt x="26" y="168"/>
                  <a:pt x="42" y="139"/>
                  <a:pt x="45" y="128"/>
                </a:cubicBezTo>
                <a:cubicBezTo>
                  <a:pt x="47" y="122"/>
                  <a:pt x="47" y="117"/>
                  <a:pt x="44" y="115"/>
                </a:cubicBezTo>
                <a:cubicBezTo>
                  <a:pt x="40" y="111"/>
                  <a:pt x="33" y="113"/>
                  <a:pt x="32" y="113"/>
                </a:cubicBezTo>
                <a:cubicBezTo>
                  <a:pt x="32" y="113"/>
                  <a:pt x="19" y="119"/>
                  <a:pt x="18" y="119"/>
                </a:cubicBezTo>
                <a:cubicBezTo>
                  <a:pt x="17" y="120"/>
                  <a:pt x="11" y="120"/>
                  <a:pt x="7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7" name="Oval 256"/>
          <p:cNvSpPr>
            <a:spLocks noChangeArrowheads="1"/>
          </p:cNvSpPr>
          <p:nvPr/>
        </p:nvSpPr>
        <p:spPr bwMode="auto">
          <a:xfrm>
            <a:off x="930275" y="4498975"/>
            <a:ext cx="26988" cy="26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8" name="Oval 257"/>
          <p:cNvSpPr>
            <a:spLocks noChangeArrowheads="1"/>
          </p:cNvSpPr>
          <p:nvPr/>
        </p:nvSpPr>
        <p:spPr bwMode="auto">
          <a:xfrm>
            <a:off x="985838" y="4498975"/>
            <a:ext cx="26987" cy="26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9" name="Oval 258"/>
          <p:cNvSpPr>
            <a:spLocks noChangeArrowheads="1"/>
          </p:cNvSpPr>
          <p:nvPr/>
        </p:nvSpPr>
        <p:spPr bwMode="auto">
          <a:xfrm>
            <a:off x="958850" y="4608513"/>
            <a:ext cx="26988" cy="26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0" name="Oval 259"/>
          <p:cNvSpPr>
            <a:spLocks noChangeArrowheads="1"/>
          </p:cNvSpPr>
          <p:nvPr/>
        </p:nvSpPr>
        <p:spPr bwMode="auto">
          <a:xfrm>
            <a:off x="958850" y="4660900"/>
            <a:ext cx="26988" cy="26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1" name="Oval 260"/>
          <p:cNvSpPr>
            <a:spLocks noChangeArrowheads="1"/>
          </p:cNvSpPr>
          <p:nvPr/>
        </p:nvSpPr>
        <p:spPr bwMode="auto">
          <a:xfrm>
            <a:off x="958850" y="4708525"/>
            <a:ext cx="26988" cy="26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2" name="Freeform 261"/>
          <p:cNvSpPr/>
          <p:nvPr/>
        </p:nvSpPr>
        <p:spPr bwMode="auto">
          <a:xfrm>
            <a:off x="936625" y="4552950"/>
            <a:ext cx="71438" cy="26988"/>
          </a:xfrm>
          <a:custGeom>
            <a:avLst/>
            <a:gdLst>
              <a:gd name="T0" fmla="*/ 28 w 32"/>
              <a:gd name="T1" fmla="*/ 0 h 12"/>
              <a:gd name="T2" fmla="*/ 4 w 32"/>
              <a:gd name="T3" fmla="*/ 1 h 12"/>
              <a:gd name="T4" fmla="*/ 1 w 32"/>
              <a:gd name="T5" fmla="*/ 0 h 12"/>
              <a:gd name="T6" fmla="*/ 1 w 32"/>
              <a:gd name="T7" fmla="*/ 3 h 12"/>
              <a:gd name="T8" fmla="*/ 15 w 32"/>
              <a:gd name="T9" fmla="*/ 10 h 12"/>
              <a:gd name="T10" fmla="*/ 31 w 32"/>
              <a:gd name="T11" fmla="*/ 4 h 12"/>
              <a:gd name="T12" fmla="*/ 31 w 32"/>
              <a:gd name="T13" fmla="*/ 1 h 12"/>
              <a:gd name="T14" fmla="*/ 28 w 32"/>
              <a:gd name="T1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12">
                <a:moveTo>
                  <a:pt x="28" y="0"/>
                </a:moveTo>
                <a:cubicBezTo>
                  <a:pt x="15" y="12"/>
                  <a:pt x="4" y="1"/>
                  <a:pt x="4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3"/>
                  <a:pt x="1" y="3"/>
                </a:cubicBezTo>
                <a:cubicBezTo>
                  <a:pt x="1" y="4"/>
                  <a:pt x="7" y="10"/>
                  <a:pt x="15" y="10"/>
                </a:cubicBezTo>
                <a:cubicBezTo>
                  <a:pt x="21" y="10"/>
                  <a:pt x="26" y="8"/>
                  <a:pt x="31" y="4"/>
                </a:cubicBezTo>
                <a:cubicBezTo>
                  <a:pt x="32" y="3"/>
                  <a:pt x="32" y="1"/>
                  <a:pt x="31" y="1"/>
                </a:cubicBezTo>
                <a:cubicBezTo>
                  <a:pt x="30" y="0"/>
                  <a:pt x="29" y="0"/>
                  <a:pt x="2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63" name="Freeform 262"/>
          <p:cNvSpPr/>
          <p:nvPr/>
        </p:nvSpPr>
        <p:spPr bwMode="auto">
          <a:xfrm>
            <a:off x="1517650" y="4484688"/>
            <a:ext cx="234950" cy="139700"/>
          </a:xfrm>
          <a:custGeom>
            <a:avLst/>
            <a:gdLst>
              <a:gd name="T0" fmla="*/ 104 w 104"/>
              <a:gd name="T1" fmla="*/ 54 h 62"/>
              <a:gd name="T2" fmla="*/ 73 w 104"/>
              <a:gd name="T3" fmla="*/ 21 h 62"/>
              <a:gd name="T4" fmla="*/ 73 w 104"/>
              <a:gd name="T5" fmla="*/ 21 h 62"/>
              <a:gd name="T6" fmla="*/ 53 w 104"/>
              <a:gd name="T7" fmla="*/ 0 h 62"/>
              <a:gd name="T8" fmla="*/ 32 w 104"/>
              <a:gd name="T9" fmla="*/ 21 h 62"/>
              <a:gd name="T10" fmla="*/ 0 w 104"/>
              <a:gd name="T11" fmla="*/ 54 h 62"/>
              <a:gd name="T12" fmla="*/ 0 w 104"/>
              <a:gd name="T13" fmla="*/ 62 h 62"/>
              <a:gd name="T14" fmla="*/ 104 w 104"/>
              <a:gd name="T15" fmla="*/ 62 h 62"/>
              <a:gd name="T16" fmla="*/ 104 w 104"/>
              <a:gd name="T17" fmla="*/ 5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" h="62">
                <a:moveTo>
                  <a:pt x="104" y="54"/>
                </a:moveTo>
                <a:cubicBezTo>
                  <a:pt x="104" y="36"/>
                  <a:pt x="87" y="26"/>
                  <a:pt x="7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64" y="0"/>
                  <a:pt x="53" y="0"/>
                </a:cubicBezTo>
                <a:cubicBezTo>
                  <a:pt x="41" y="0"/>
                  <a:pt x="32" y="9"/>
                  <a:pt x="32" y="21"/>
                </a:cubicBezTo>
                <a:cubicBezTo>
                  <a:pt x="18" y="26"/>
                  <a:pt x="0" y="35"/>
                  <a:pt x="0" y="54"/>
                </a:cubicBezTo>
                <a:cubicBezTo>
                  <a:pt x="0" y="57"/>
                  <a:pt x="0" y="60"/>
                  <a:pt x="0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4" y="60"/>
                  <a:pt x="104" y="57"/>
                  <a:pt x="104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28" name="Freeform 263"/>
          <p:cNvSpPr/>
          <p:nvPr/>
        </p:nvSpPr>
        <p:spPr bwMode="auto">
          <a:xfrm>
            <a:off x="1455738" y="4702175"/>
            <a:ext cx="360362" cy="161925"/>
          </a:xfrm>
          <a:custGeom>
            <a:avLst/>
            <a:gdLst>
              <a:gd name="T0" fmla="*/ 154 w 160"/>
              <a:gd name="T1" fmla="*/ 41 h 72"/>
              <a:gd name="T2" fmla="*/ 132 w 160"/>
              <a:gd name="T3" fmla="*/ 14 h 72"/>
              <a:gd name="T4" fmla="*/ 132 w 160"/>
              <a:gd name="T5" fmla="*/ 0 h 72"/>
              <a:gd name="T6" fmla="*/ 28 w 160"/>
              <a:gd name="T7" fmla="*/ 0 h 72"/>
              <a:gd name="T8" fmla="*/ 28 w 160"/>
              <a:gd name="T9" fmla="*/ 14 h 72"/>
              <a:gd name="T10" fmla="*/ 6 w 160"/>
              <a:gd name="T11" fmla="*/ 41 h 72"/>
              <a:gd name="T12" fmla="*/ 0 w 160"/>
              <a:gd name="T13" fmla="*/ 47 h 72"/>
              <a:gd name="T14" fmla="*/ 6 w 160"/>
              <a:gd name="T15" fmla="*/ 52 h 72"/>
              <a:gd name="T16" fmla="*/ 51 w 160"/>
              <a:gd name="T17" fmla="*/ 52 h 72"/>
              <a:gd name="T18" fmla="*/ 80 w 160"/>
              <a:gd name="T19" fmla="*/ 72 h 72"/>
              <a:gd name="T20" fmla="*/ 109 w 160"/>
              <a:gd name="T21" fmla="*/ 52 h 72"/>
              <a:gd name="T22" fmla="*/ 154 w 160"/>
              <a:gd name="T23" fmla="*/ 52 h 72"/>
              <a:gd name="T24" fmla="*/ 160 w 160"/>
              <a:gd name="T25" fmla="*/ 47 h 72"/>
              <a:gd name="T26" fmla="*/ 154 w 160"/>
              <a:gd name="T27" fmla="*/ 4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72">
                <a:moveTo>
                  <a:pt x="154" y="41"/>
                </a:moveTo>
                <a:cubicBezTo>
                  <a:pt x="135" y="34"/>
                  <a:pt x="132" y="14"/>
                  <a:pt x="132" y="14"/>
                </a:cubicBezTo>
                <a:cubicBezTo>
                  <a:pt x="132" y="14"/>
                  <a:pt x="132" y="9"/>
                  <a:pt x="132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9"/>
                  <a:pt x="28" y="14"/>
                  <a:pt x="28" y="14"/>
                </a:cubicBezTo>
                <a:cubicBezTo>
                  <a:pt x="28" y="14"/>
                  <a:pt x="25" y="34"/>
                  <a:pt x="6" y="41"/>
                </a:cubicBezTo>
                <a:cubicBezTo>
                  <a:pt x="6" y="41"/>
                  <a:pt x="0" y="42"/>
                  <a:pt x="0" y="47"/>
                </a:cubicBezTo>
                <a:cubicBezTo>
                  <a:pt x="0" y="53"/>
                  <a:pt x="6" y="52"/>
                  <a:pt x="6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64"/>
                  <a:pt x="67" y="72"/>
                  <a:pt x="80" y="72"/>
                </a:cubicBezTo>
                <a:cubicBezTo>
                  <a:pt x="93" y="72"/>
                  <a:pt x="104" y="64"/>
                  <a:pt x="109" y="52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54" y="52"/>
                  <a:pt x="160" y="53"/>
                  <a:pt x="160" y="47"/>
                </a:cubicBezTo>
                <a:cubicBezTo>
                  <a:pt x="160" y="42"/>
                  <a:pt x="154" y="41"/>
                  <a:pt x="154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29" name="Freeform 264"/>
          <p:cNvSpPr/>
          <p:nvPr/>
        </p:nvSpPr>
        <p:spPr bwMode="auto">
          <a:xfrm>
            <a:off x="1517650" y="4638675"/>
            <a:ext cx="234950" cy="52388"/>
          </a:xfrm>
          <a:custGeom>
            <a:avLst/>
            <a:gdLst>
              <a:gd name="T0" fmla="*/ 104 w 104"/>
              <a:gd name="T1" fmla="*/ 0 h 23"/>
              <a:gd name="T2" fmla="*/ 0 w 104"/>
              <a:gd name="T3" fmla="*/ 0 h 23"/>
              <a:gd name="T4" fmla="*/ 0 w 104"/>
              <a:gd name="T5" fmla="*/ 23 h 23"/>
              <a:gd name="T6" fmla="*/ 104 w 104"/>
              <a:gd name="T7" fmla="*/ 23 h 23"/>
              <a:gd name="T8" fmla="*/ 104 w 10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23">
                <a:moveTo>
                  <a:pt x="10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17"/>
                  <a:pt x="0" y="23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17"/>
                  <a:pt x="104" y="9"/>
                  <a:pt x="10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0" name="Freeform 265"/>
          <p:cNvSpPr>
            <a:spLocks noEditPoints="1"/>
          </p:cNvSpPr>
          <p:nvPr/>
        </p:nvSpPr>
        <p:spPr bwMode="auto">
          <a:xfrm>
            <a:off x="2112963" y="4437063"/>
            <a:ext cx="342900" cy="457200"/>
          </a:xfrm>
          <a:custGeom>
            <a:avLst/>
            <a:gdLst>
              <a:gd name="T0" fmla="*/ 152 w 152"/>
              <a:gd name="T1" fmla="*/ 75 h 202"/>
              <a:gd name="T2" fmla="*/ 152 w 152"/>
              <a:gd name="T3" fmla="*/ 75 h 202"/>
              <a:gd name="T4" fmla="*/ 76 w 152"/>
              <a:gd name="T5" fmla="*/ 0 h 202"/>
              <a:gd name="T6" fmla="*/ 0 w 152"/>
              <a:gd name="T7" fmla="*/ 75 h 202"/>
              <a:gd name="T8" fmla="*/ 0 w 152"/>
              <a:gd name="T9" fmla="*/ 75 h 202"/>
              <a:gd name="T10" fmla="*/ 0 w 152"/>
              <a:gd name="T11" fmla="*/ 76 h 202"/>
              <a:gd name="T12" fmla="*/ 0 w 152"/>
              <a:gd name="T13" fmla="*/ 76 h 202"/>
              <a:gd name="T14" fmla="*/ 1 w 152"/>
              <a:gd name="T15" fmla="*/ 76 h 202"/>
              <a:gd name="T16" fmla="*/ 56 w 152"/>
              <a:gd name="T17" fmla="*/ 156 h 202"/>
              <a:gd name="T18" fmla="*/ 41 w 152"/>
              <a:gd name="T19" fmla="*/ 156 h 202"/>
              <a:gd name="T20" fmla="*/ 41 w 152"/>
              <a:gd name="T21" fmla="*/ 202 h 202"/>
              <a:gd name="T22" fmla="*/ 110 w 152"/>
              <a:gd name="T23" fmla="*/ 202 h 202"/>
              <a:gd name="T24" fmla="*/ 110 w 152"/>
              <a:gd name="T25" fmla="*/ 156 h 202"/>
              <a:gd name="T26" fmla="*/ 96 w 152"/>
              <a:gd name="T27" fmla="*/ 156 h 202"/>
              <a:gd name="T28" fmla="*/ 151 w 152"/>
              <a:gd name="T29" fmla="*/ 76 h 202"/>
              <a:gd name="T30" fmla="*/ 152 w 152"/>
              <a:gd name="T31" fmla="*/ 76 h 202"/>
              <a:gd name="T32" fmla="*/ 152 w 152"/>
              <a:gd name="T33" fmla="*/ 76 h 202"/>
              <a:gd name="T34" fmla="*/ 152 w 152"/>
              <a:gd name="T35" fmla="*/ 75 h 202"/>
              <a:gd name="T36" fmla="*/ 63 w 152"/>
              <a:gd name="T37" fmla="*/ 156 h 202"/>
              <a:gd name="T38" fmla="*/ 8 w 152"/>
              <a:gd name="T39" fmla="*/ 76 h 202"/>
              <a:gd name="T40" fmla="*/ 42 w 152"/>
              <a:gd name="T41" fmla="*/ 76 h 202"/>
              <a:gd name="T42" fmla="*/ 66 w 152"/>
              <a:gd name="T43" fmla="*/ 156 h 202"/>
              <a:gd name="T44" fmla="*/ 63 w 152"/>
              <a:gd name="T45" fmla="*/ 156 h 202"/>
              <a:gd name="T46" fmla="*/ 73 w 152"/>
              <a:gd name="T47" fmla="*/ 156 h 202"/>
              <a:gd name="T48" fmla="*/ 72 w 152"/>
              <a:gd name="T49" fmla="*/ 156 h 202"/>
              <a:gd name="T50" fmla="*/ 48 w 152"/>
              <a:gd name="T51" fmla="*/ 76 h 202"/>
              <a:gd name="T52" fmla="*/ 73 w 152"/>
              <a:gd name="T53" fmla="*/ 76 h 202"/>
              <a:gd name="T54" fmla="*/ 73 w 152"/>
              <a:gd name="T55" fmla="*/ 156 h 202"/>
              <a:gd name="T56" fmla="*/ 41 w 152"/>
              <a:gd name="T57" fmla="*/ 73 h 202"/>
              <a:gd name="T58" fmla="*/ 6 w 152"/>
              <a:gd name="T59" fmla="*/ 73 h 202"/>
              <a:gd name="T60" fmla="*/ 75 w 152"/>
              <a:gd name="T61" fmla="*/ 3 h 202"/>
              <a:gd name="T62" fmla="*/ 41 w 152"/>
              <a:gd name="T63" fmla="*/ 73 h 202"/>
              <a:gd name="T64" fmla="*/ 76 w 152"/>
              <a:gd name="T65" fmla="*/ 4 h 202"/>
              <a:gd name="T66" fmla="*/ 108 w 152"/>
              <a:gd name="T67" fmla="*/ 73 h 202"/>
              <a:gd name="T68" fmla="*/ 78 w 152"/>
              <a:gd name="T69" fmla="*/ 73 h 202"/>
              <a:gd name="T70" fmla="*/ 76 w 152"/>
              <a:gd name="T71" fmla="*/ 4 h 202"/>
              <a:gd name="T72" fmla="*/ 79 w 152"/>
              <a:gd name="T73" fmla="*/ 156 h 202"/>
              <a:gd name="T74" fmla="*/ 79 w 152"/>
              <a:gd name="T75" fmla="*/ 76 h 202"/>
              <a:gd name="T76" fmla="*/ 104 w 152"/>
              <a:gd name="T77" fmla="*/ 76 h 202"/>
              <a:gd name="T78" fmla="*/ 80 w 152"/>
              <a:gd name="T79" fmla="*/ 156 h 202"/>
              <a:gd name="T80" fmla="*/ 79 w 152"/>
              <a:gd name="T81" fmla="*/ 156 h 202"/>
              <a:gd name="T82" fmla="*/ 89 w 152"/>
              <a:gd name="T83" fmla="*/ 156 h 202"/>
              <a:gd name="T84" fmla="*/ 86 w 152"/>
              <a:gd name="T85" fmla="*/ 156 h 202"/>
              <a:gd name="T86" fmla="*/ 110 w 152"/>
              <a:gd name="T87" fmla="*/ 76 h 202"/>
              <a:gd name="T88" fmla="*/ 144 w 152"/>
              <a:gd name="T89" fmla="*/ 76 h 202"/>
              <a:gd name="T90" fmla="*/ 89 w 152"/>
              <a:gd name="T91" fmla="*/ 15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202">
                <a:moveTo>
                  <a:pt x="152" y="75"/>
                </a:moveTo>
                <a:cubicBezTo>
                  <a:pt x="152" y="75"/>
                  <a:pt x="152" y="75"/>
                  <a:pt x="152" y="75"/>
                </a:cubicBezTo>
                <a:cubicBezTo>
                  <a:pt x="151" y="34"/>
                  <a:pt x="118" y="0"/>
                  <a:pt x="76" y="0"/>
                </a:cubicBezTo>
                <a:cubicBezTo>
                  <a:pt x="34" y="0"/>
                  <a:pt x="1" y="34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56" y="156"/>
                  <a:pt x="56" y="156"/>
                  <a:pt x="56" y="156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1" y="202"/>
                  <a:pt x="41" y="202"/>
                  <a:pt x="41" y="202"/>
                </a:cubicBezTo>
                <a:cubicBezTo>
                  <a:pt x="110" y="202"/>
                  <a:pt x="110" y="202"/>
                  <a:pt x="110" y="202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75"/>
                </a:lnTo>
                <a:close/>
                <a:moveTo>
                  <a:pt x="63" y="156"/>
                </a:moveTo>
                <a:cubicBezTo>
                  <a:pt x="8" y="76"/>
                  <a:pt x="8" y="76"/>
                  <a:pt x="8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156"/>
                  <a:pt x="66" y="156"/>
                  <a:pt x="66" y="156"/>
                </a:cubicBezTo>
                <a:lnTo>
                  <a:pt x="63" y="156"/>
                </a:lnTo>
                <a:close/>
                <a:moveTo>
                  <a:pt x="73" y="156"/>
                </a:moveTo>
                <a:cubicBezTo>
                  <a:pt x="72" y="156"/>
                  <a:pt x="72" y="156"/>
                  <a:pt x="72" y="156"/>
                </a:cubicBezTo>
                <a:cubicBezTo>
                  <a:pt x="48" y="76"/>
                  <a:pt x="48" y="76"/>
                  <a:pt x="48" y="76"/>
                </a:cubicBezTo>
                <a:cubicBezTo>
                  <a:pt x="73" y="76"/>
                  <a:pt x="73" y="76"/>
                  <a:pt x="73" y="76"/>
                </a:cubicBezTo>
                <a:lnTo>
                  <a:pt x="73" y="156"/>
                </a:lnTo>
                <a:close/>
                <a:moveTo>
                  <a:pt x="41" y="73"/>
                </a:moveTo>
                <a:cubicBezTo>
                  <a:pt x="6" y="73"/>
                  <a:pt x="6" y="73"/>
                  <a:pt x="6" y="73"/>
                </a:cubicBezTo>
                <a:cubicBezTo>
                  <a:pt x="9" y="11"/>
                  <a:pt x="75" y="3"/>
                  <a:pt x="75" y="3"/>
                </a:cubicBezTo>
                <a:cubicBezTo>
                  <a:pt x="34" y="28"/>
                  <a:pt x="41" y="73"/>
                  <a:pt x="41" y="73"/>
                </a:cubicBezTo>
                <a:close/>
                <a:moveTo>
                  <a:pt x="76" y="4"/>
                </a:moveTo>
                <a:cubicBezTo>
                  <a:pt x="110" y="23"/>
                  <a:pt x="108" y="73"/>
                  <a:pt x="108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9" y="58"/>
                  <a:pt x="76" y="4"/>
                  <a:pt x="76" y="4"/>
                </a:cubicBezTo>
                <a:close/>
                <a:moveTo>
                  <a:pt x="79" y="156"/>
                </a:moveTo>
                <a:cubicBezTo>
                  <a:pt x="79" y="76"/>
                  <a:pt x="79" y="76"/>
                  <a:pt x="79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80" y="156"/>
                  <a:pt x="80" y="156"/>
                  <a:pt x="80" y="156"/>
                </a:cubicBezTo>
                <a:lnTo>
                  <a:pt x="79" y="156"/>
                </a:lnTo>
                <a:close/>
                <a:moveTo>
                  <a:pt x="89" y="156"/>
                </a:moveTo>
                <a:cubicBezTo>
                  <a:pt x="86" y="156"/>
                  <a:pt x="86" y="156"/>
                  <a:pt x="86" y="15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44" y="76"/>
                  <a:pt x="144" y="76"/>
                  <a:pt x="144" y="76"/>
                </a:cubicBezTo>
                <a:lnTo>
                  <a:pt x="89" y="1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1" name="Freeform 266"/>
          <p:cNvSpPr>
            <a:spLocks noEditPoints="1"/>
          </p:cNvSpPr>
          <p:nvPr/>
        </p:nvSpPr>
        <p:spPr bwMode="auto">
          <a:xfrm>
            <a:off x="2728913" y="4359275"/>
            <a:ext cx="322262" cy="434975"/>
          </a:xfrm>
          <a:custGeom>
            <a:avLst/>
            <a:gdLst>
              <a:gd name="T0" fmla="*/ 87 w 143"/>
              <a:gd name="T1" fmla="*/ 35 h 193"/>
              <a:gd name="T2" fmla="*/ 73 w 143"/>
              <a:gd name="T3" fmla="*/ 26 h 193"/>
              <a:gd name="T4" fmla="*/ 85 w 143"/>
              <a:gd name="T5" fmla="*/ 13 h 193"/>
              <a:gd name="T6" fmla="*/ 70 w 143"/>
              <a:gd name="T7" fmla="*/ 1 h 193"/>
              <a:gd name="T8" fmla="*/ 60 w 143"/>
              <a:gd name="T9" fmla="*/ 15 h 193"/>
              <a:gd name="T10" fmla="*/ 71 w 143"/>
              <a:gd name="T11" fmla="*/ 6 h 193"/>
              <a:gd name="T12" fmla="*/ 80 w 143"/>
              <a:gd name="T13" fmla="*/ 13 h 193"/>
              <a:gd name="T14" fmla="*/ 69 w 143"/>
              <a:gd name="T15" fmla="*/ 23 h 193"/>
              <a:gd name="T16" fmla="*/ 68 w 143"/>
              <a:gd name="T17" fmla="*/ 35 h 193"/>
              <a:gd name="T18" fmla="*/ 55 w 143"/>
              <a:gd name="T19" fmla="*/ 52 h 193"/>
              <a:gd name="T20" fmla="*/ 71 w 143"/>
              <a:gd name="T21" fmla="*/ 193 h 193"/>
              <a:gd name="T22" fmla="*/ 87 w 143"/>
              <a:gd name="T23" fmla="*/ 52 h 193"/>
              <a:gd name="T24" fmla="*/ 20 w 143"/>
              <a:gd name="T25" fmla="*/ 153 h 193"/>
              <a:gd name="T26" fmla="*/ 48 w 143"/>
              <a:gd name="T27" fmla="*/ 108 h 193"/>
              <a:gd name="T28" fmla="*/ 77 w 143"/>
              <a:gd name="T29" fmla="*/ 139 h 193"/>
              <a:gd name="T30" fmla="*/ 72 w 143"/>
              <a:gd name="T31" fmla="*/ 129 h 193"/>
              <a:gd name="T32" fmla="*/ 72 w 143"/>
              <a:gd name="T33" fmla="*/ 148 h 193"/>
              <a:gd name="T34" fmla="*/ 42 w 143"/>
              <a:gd name="T35" fmla="*/ 116 h 193"/>
              <a:gd name="T36" fmla="*/ 14 w 143"/>
              <a:gd name="T37" fmla="*/ 121 h 193"/>
              <a:gd name="T38" fmla="*/ 71 w 143"/>
              <a:gd name="T39" fmla="*/ 150 h 193"/>
              <a:gd name="T40" fmla="*/ 56 w 143"/>
              <a:gd name="T41" fmla="*/ 161 h 193"/>
              <a:gd name="T42" fmla="*/ 75 w 143"/>
              <a:gd name="T43" fmla="*/ 162 h 193"/>
              <a:gd name="T44" fmla="*/ 74 w 143"/>
              <a:gd name="T45" fmla="*/ 153 h 193"/>
              <a:gd name="T46" fmla="*/ 97 w 143"/>
              <a:gd name="T47" fmla="*/ 148 h 193"/>
              <a:gd name="T48" fmla="*/ 74 w 143"/>
              <a:gd name="T49" fmla="*/ 153 h 193"/>
              <a:gd name="T50" fmla="*/ 78 w 143"/>
              <a:gd name="T51" fmla="*/ 173 h 193"/>
              <a:gd name="T52" fmla="*/ 94 w 143"/>
              <a:gd name="T53" fmla="*/ 170 h 193"/>
              <a:gd name="T54" fmla="*/ 102 w 143"/>
              <a:gd name="T55" fmla="*/ 170 h 193"/>
              <a:gd name="T56" fmla="*/ 99 w 143"/>
              <a:gd name="T57" fmla="*/ 157 h 193"/>
              <a:gd name="T58" fmla="*/ 102 w 143"/>
              <a:gd name="T59" fmla="*/ 170 h 193"/>
              <a:gd name="T60" fmla="*/ 110 w 143"/>
              <a:gd name="T61" fmla="*/ 167 h 193"/>
              <a:gd name="T62" fmla="*/ 76 w 143"/>
              <a:gd name="T63" fmla="*/ 100 h 193"/>
              <a:gd name="T64" fmla="*/ 124 w 143"/>
              <a:gd name="T65" fmla="*/ 91 h 193"/>
              <a:gd name="T66" fmla="*/ 114 w 143"/>
              <a:gd name="T67" fmla="*/ 16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93">
                <a:moveTo>
                  <a:pt x="87" y="52"/>
                </a:moveTo>
                <a:cubicBezTo>
                  <a:pt x="87" y="35"/>
                  <a:pt x="87" y="35"/>
                  <a:pt x="87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26"/>
                  <a:pt x="73" y="26"/>
                  <a:pt x="73" y="26"/>
                </a:cubicBezTo>
                <a:cubicBezTo>
                  <a:pt x="73" y="26"/>
                  <a:pt x="74" y="26"/>
                  <a:pt x="74" y="26"/>
                </a:cubicBezTo>
                <a:cubicBezTo>
                  <a:pt x="79" y="25"/>
                  <a:pt x="85" y="20"/>
                  <a:pt x="85" y="13"/>
                </a:cubicBezTo>
                <a:cubicBezTo>
                  <a:pt x="85" y="10"/>
                  <a:pt x="84" y="6"/>
                  <a:pt x="81" y="4"/>
                </a:cubicBezTo>
                <a:cubicBezTo>
                  <a:pt x="80" y="2"/>
                  <a:pt x="76" y="0"/>
                  <a:pt x="70" y="1"/>
                </a:cubicBezTo>
                <a:cubicBezTo>
                  <a:pt x="63" y="1"/>
                  <a:pt x="59" y="5"/>
                  <a:pt x="58" y="12"/>
                </a:cubicBezTo>
                <a:cubicBezTo>
                  <a:pt x="58" y="13"/>
                  <a:pt x="58" y="15"/>
                  <a:pt x="60" y="15"/>
                </a:cubicBezTo>
                <a:cubicBezTo>
                  <a:pt x="61" y="15"/>
                  <a:pt x="63" y="14"/>
                  <a:pt x="63" y="12"/>
                </a:cubicBezTo>
                <a:cubicBezTo>
                  <a:pt x="63" y="9"/>
                  <a:pt x="64" y="6"/>
                  <a:pt x="71" y="6"/>
                </a:cubicBezTo>
                <a:cubicBezTo>
                  <a:pt x="74" y="5"/>
                  <a:pt x="76" y="6"/>
                  <a:pt x="78" y="8"/>
                </a:cubicBezTo>
                <a:cubicBezTo>
                  <a:pt x="79" y="9"/>
                  <a:pt x="80" y="11"/>
                  <a:pt x="80" y="13"/>
                </a:cubicBezTo>
                <a:cubicBezTo>
                  <a:pt x="80" y="17"/>
                  <a:pt x="76" y="20"/>
                  <a:pt x="73" y="21"/>
                </a:cubicBezTo>
                <a:cubicBezTo>
                  <a:pt x="71" y="21"/>
                  <a:pt x="70" y="22"/>
                  <a:pt x="69" y="23"/>
                </a:cubicBezTo>
                <a:cubicBezTo>
                  <a:pt x="68" y="26"/>
                  <a:pt x="68" y="26"/>
                  <a:pt x="68" y="26"/>
                </a:cubicBezTo>
                <a:cubicBezTo>
                  <a:pt x="68" y="35"/>
                  <a:pt x="68" y="35"/>
                  <a:pt x="68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52"/>
                  <a:pt x="55" y="52"/>
                  <a:pt x="55" y="52"/>
                </a:cubicBezTo>
                <a:cubicBezTo>
                  <a:pt x="23" y="59"/>
                  <a:pt x="0" y="88"/>
                  <a:pt x="0" y="122"/>
                </a:cubicBezTo>
                <a:cubicBezTo>
                  <a:pt x="0" y="161"/>
                  <a:pt x="32" y="193"/>
                  <a:pt x="71" y="193"/>
                </a:cubicBezTo>
                <a:cubicBezTo>
                  <a:pt x="110" y="193"/>
                  <a:pt x="143" y="161"/>
                  <a:pt x="143" y="122"/>
                </a:cubicBezTo>
                <a:cubicBezTo>
                  <a:pt x="143" y="88"/>
                  <a:pt x="119" y="59"/>
                  <a:pt x="87" y="52"/>
                </a:cubicBezTo>
                <a:close/>
                <a:moveTo>
                  <a:pt x="51" y="168"/>
                </a:moveTo>
                <a:cubicBezTo>
                  <a:pt x="42" y="144"/>
                  <a:pt x="20" y="153"/>
                  <a:pt x="20" y="153"/>
                </a:cubicBezTo>
                <a:cubicBezTo>
                  <a:pt x="27" y="134"/>
                  <a:pt x="4" y="117"/>
                  <a:pt x="4" y="117"/>
                </a:cubicBezTo>
                <a:cubicBezTo>
                  <a:pt x="27" y="125"/>
                  <a:pt x="48" y="108"/>
                  <a:pt x="48" y="108"/>
                </a:cubicBezTo>
                <a:cubicBezTo>
                  <a:pt x="48" y="126"/>
                  <a:pt x="76" y="127"/>
                  <a:pt x="76" y="127"/>
                </a:cubicBezTo>
                <a:cubicBezTo>
                  <a:pt x="75" y="131"/>
                  <a:pt x="76" y="135"/>
                  <a:pt x="77" y="139"/>
                </a:cubicBezTo>
                <a:cubicBezTo>
                  <a:pt x="76" y="140"/>
                  <a:pt x="74" y="142"/>
                  <a:pt x="73" y="145"/>
                </a:cubicBezTo>
                <a:cubicBezTo>
                  <a:pt x="71" y="140"/>
                  <a:pt x="70" y="135"/>
                  <a:pt x="72" y="129"/>
                </a:cubicBezTo>
                <a:cubicBezTo>
                  <a:pt x="72" y="129"/>
                  <a:pt x="66" y="134"/>
                  <a:pt x="72" y="147"/>
                </a:cubicBezTo>
                <a:cubicBezTo>
                  <a:pt x="72" y="148"/>
                  <a:pt x="72" y="148"/>
                  <a:pt x="72" y="148"/>
                </a:cubicBezTo>
                <a:cubicBezTo>
                  <a:pt x="65" y="145"/>
                  <a:pt x="56" y="141"/>
                  <a:pt x="47" y="137"/>
                </a:cubicBezTo>
                <a:cubicBezTo>
                  <a:pt x="45" y="132"/>
                  <a:pt x="41" y="123"/>
                  <a:pt x="42" y="116"/>
                </a:cubicBezTo>
                <a:cubicBezTo>
                  <a:pt x="42" y="116"/>
                  <a:pt x="37" y="120"/>
                  <a:pt x="45" y="136"/>
                </a:cubicBezTo>
                <a:cubicBezTo>
                  <a:pt x="34" y="130"/>
                  <a:pt x="22" y="125"/>
                  <a:pt x="14" y="12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56" y="144"/>
                  <a:pt x="65" y="147"/>
                  <a:pt x="71" y="150"/>
                </a:cubicBezTo>
                <a:cubicBezTo>
                  <a:pt x="71" y="150"/>
                  <a:pt x="71" y="151"/>
                  <a:pt x="71" y="151"/>
                </a:cubicBezTo>
                <a:cubicBezTo>
                  <a:pt x="67" y="152"/>
                  <a:pt x="61" y="154"/>
                  <a:pt x="56" y="161"/>
                </a:cubicBezTo>
                <a:cubicBezTo>
                  <a:pt x="56" y="161"/>
                  <a:pt x="63" y="154"/>
                  <a:pt x="71" y="153"/>
                </a:cubicBezTo>
                <a:cubicBezTo>
                  <a:pt x="72" y="155"/>
                  <a:pt x="73" y="159"/>
                  <a:pt x="75" y="162"/>
                </a:cubicBezTo>
                <a:cubicBezTo>
                  <a:pt x="62" y="161"/>
                  <a:pt x="51" y="168"/>
                  <a:pt x="51" y="168"/>
                </a:cubicBezTo>
                <a:close/>
                <a:moveTo>
                  <a:pt x="74" y="153"/>
                </a:moveTo>
                <a:cubicBezTo>
                  <a:pt x="72" y="147"/>
                  <a:pt x="76" y="140"/>
                  <a:pt x="83" y="139"/>
                </a:cubicBezTo>
                <a:cubicBezTo>
                  <a:pt x="89" y="137"/>
                  <a:pt x="96" y="141"/>
                  <a:pt x="97" y="148"/>
                </a:cubicBezTo>
                <a:cubicBezTo>
                  <a:pt x="99" y="154"/>
                  <a:pt x="95" y="161"/>
                  <a:pt x="88" y="162"/>
                </a:cubicBezTo>
                <a:cubicBezTo>
                  <a:pt x="82" y="164"/>
                  <a:pt x="75" y="160"/>
                  <a:pt x="74" y="153"/>
                </a:cubicBezTo>
                <a:close/>
                <a:moveTo>
                  <a:pt x="88" y="179"/>
                </a:moveTo>
                <a:cubicBezTo>
                  <a:pt x="84" y="180"/>
                  <a:pt x="79" y="178"/>
                  <a:pt x="78" y="173"/>
                </a:cubicBezTo>
                <a:cubicBezTo>
                  <a:pt x="77" y="169"/>
                  <a:pt x="80" y="164"/>
                  <a:pt x="84" y="163"/>
                </a:cubicBezTo>
                <a:cubicBezTo>
                  <a:pt x="89" y="162"/>
                  <a:pt x="93" y="165"/>
                  <a:pt x="94" y="170"/>
                </a:cubicBezTo>
                <a:cubicBezTo>
                  <a:pt x="95" y="174"/>
                  <a:pt x="93" y="178"/>
                  <a:pt x="88" y="179"/>
                </a:cubicBezTo>
                <a:close/>
                <a:moveTo>
                  <a:pt x="102" y="170"/>
                </a:moveTo>
                <a:cubicBezTo>
                  <a:pt x="98" y="171"/>
                  <a:pt x="95" y="168"/>
                  <a:pt x="94" y="165"/>
                </a:cubicBezTo>
                <a:cubicBezTo>
                  <a:pt x="93" y="161"/>
                  <a:pt x="95" y="158"/>
                  <a:pt x="99" y="157"/>
                </a:cubicBezTo>
                <a:cubicBezTo>
                  <a:pt x="102" y="156"/>
                  <a:pt x="106" y="159"/>
                  <a:pt x="107" y="162"/>
                </a:cubicBezTo>
                <a:cubicBezTo>
                  <a:pt x="107" y="165"/>
                  <a:pt x="105" y="169"/>
                  <a:pt x="102" y="170"/>
                </a:cubicBezTo>
                <a:close/>
                <a:moveTo>
                  <a:pt x="114" y="167"/>
                </a:moveTo>
                <a:cubicBezTo>
                  <a:pt x="111" y="173"/>
                  <a:pt x="110" y="167"/>
                  <a:pt x="110" y="167"/>
                </a:cubicBezTo>
                <a:cubicBezTo>
                  <a:pt x="110" y="141"/>
                  <a:pt x="85" y="133"/>
                  <a:pt x="85" y="133"/>
                </a:cubicBezTo>
                <a:cubicBezTo>
                  <a:pt x="95" y="110"/>
                  <a:pt x="76" y="100"/>
                  <a:pt x="76" y="100"/>
                </a:cubicBezTo>
                <a:cubicBezTo>
                  <a:pt x="93" y="91"/>
                  <a:pt x="91" y="64"/>
                  <a:pt x="91" y="64"/>
                </a:cubicBezTo>
                <a:cubicBezTo>
                  <a:pt x="99" y="86"/>
                  <a:pt x="124" y="91"/>
                  <a:pt x="124" y="91"/>
                </a:cubicBezTo>
                <a:cubicBezTo>
                  <a:pt x="112" y="102"/>
                  <a:pt x="128" y="124"/>
                  <a:pt x="128" y="124"/>
                </a:cubicBezTo>
                <a:cubicBezTo>
                  <a:pt x="114" y="131"/>
                  <a:pt x="114" y="167"/>
                  <a:pt x="114" y="1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2" name="Freeform 267"/>
          <p:cNvSpPr/>
          <p:nvPr/>
        </p:nvSpPr>
        <p:spPr bwMode="auto">
          <a:xfrm>
            <a:off x="3275013" y="4559300"/>
            <a:ext cx="92075" cy="182563"/>
          </a:xfrm>
          <a:custGeom>
            <a:avLst/>
            <a:gdLst>
              <a:gd name="T0" fmla="*/ 27 w 41"/>
              <a:gd name="T1" fmla="*/ 65 h 81"/>
              <a:gd name="T2" fmla="*/ 22 w 41"/>
              <a:gd name="T3" fmla="*/ 41 h 81"/>
              <a:gd name="T4" fmla="*/ 33 w 41"/>
              <a:gd name="T5" fmla="*/ 20 h 81"/>
              <a:gd name="T6" fmla="*/ 21 w 41"/>
              <a:gd name="T7" fmla="*/ 38 h 81"/>
              <a:gd name="T8" fmla="*/ 11 w 41"/>
              <a:gd name="T9" fmla="*/ 0 h 81"/>
              <a:gd name="T10" fmla="*/ 19 w 41"/>
              <a:gd name="T11" fmla="*/ 33 h 81"/>
              <a:gd name="T12" fmla="*/ 0 w 41"/>
              <a:gd name="T13" fmla="*/ 26 h 81"/>
              <a:gd name="T14" fmla="*/ 19 w 41"/>
              <a:gd name="T15" fmla="*/ 36 h 81"/>
              <a:gd name="T16" fmla="*/ 26 w 41"/>
              <a:gd name="T17" fmla="*/ 64 h 81"/>
              <a:gd name="T18" fmla="*/ 6 w 41"/>
              <a:gd name="T19" fmla="*/ 59 h 81"/>
              <a:gd name="T20" fmla="*/ 26 w 41"/>
              <a:gd name="T21" fmla="*/ 67 h 81"/>
              <a:gd name="T22" fmla="*/ 29 w 41"/>
              <a:gd name="T23" fmla="*/ 81 h 81"/>
              <a:gd name="T24" fmla="*/ 28 w 41"/>
              <a:gd name="T25" fmla="*/ 69 h 81"/>
              <a:gd name="T26" fmla="*/ 28 w 41"/>
              <a:gd name="T27" fmla="*/ 69 h 81"/>
              <a:gd name="T28" fmla="*/ 41 w 41"/>
              <a:gd name="T29" fmla="*/ 50 h 81"/>
              <a:gd name="T30" fmla="*/ 27 w 41"/>
              <a:gd name="T31" fmla="*/ 6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" h="81">
                <a:moveTo>
                  <a:pt x="27" y="65"/>
                </a:moveTo>
                <a:cubicBezTo>
                  <a:pt x="26" y="58"/>
                  <a:pt x="24" y="48"/>
                  <a:pt x="22" y="41"/>
                </a:cubicBezTo>
                <a:cubicBezTo>
                  <a:pt x="24" y="28"/>
                  <a:pt x="29" y="22"/>
                  <a:pt x="33" y="20"/>
                </a:cubicBezTo>
                <a:cubicBezTo>
                  <a:pt x="24" y="25"/>
                  <a:pt x="22" y="34"/>
                  <a:pt x="21" y="38"/>
                </a:cubicBezTo>
                <a:cubicBezTo>
                  <a:pt x="16" y="16"/>
                  <a:pt x="11" y="0"/>
                  <a:pt x="11" y="0"/>
                </a:cubicBezTo>
                <a:cubicBezTo>
                  <a:pt x="13" y="9"/>
                  <a:pt x="16" y="21"/>
                  <a:pt x="19" y="33"/>
                </a:cubicBezTo>
                <a:cubicBezTo>
                  <a:pt x="5" y="23"/>
                  <a:pt x="0" y="26"/>
                  <a:pt x="0" y="26"/>
                </a:cubicBezTo>
                <a:cubicBezTo>
                  <a:pt x="7" y="27"/>
                  <a:pt x="15" y="32"/>
                  <a:pt x="19" y="36"/>
                </a:cubicBezTo>
                <a:cubicBezTo>
                  <a:pt x="21" y="45"/>
                  <a:pt x="24" y="57"/>
                  <a:pt x="26" y="64"/>
                </a:cubicBezTo>
                <a:cubicBezTo>
                  <a:pt x="13" y="54"/>
                  <a:pt x="6" y="59"/>
                  <a:pt x="6" y="59"/>
                </a:cubicBezTo>
                <a:cubicBezTo>
                  <a:pt x="16" y="57"/>
                  <a:pt x="23" y="63"/>
                  <a:pt x="26" y="67"/>
                </a:cubicBezTo>
                <a:cubicBezTo>
                  <a:pt x="28" y="75"/>
                  <a:pt x="29" y="81"/>
                  <a:pt x="29" y="81"/>
                </a:cubicBezTo>
                <a:cubicBezTo>
                  <a:pt x="29" y="77"/>
                  <a:pt x="29" y="73"/>
                  <a:pt x="28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8" y="58"/>
                  <a:pt x="41" y="50"/>
                  <a:pt x="41" y="50"/>
                </a:cubicBezTo>
                <a:cubicBezTo>
                  <a:pt x="30" y="53"/>
                  <a:pt x="28" y="63"/>
                  <a:pt x="27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3" name="Freeform 268"/>
          <p:cNvSpPr/>
          <p:nvPr/>
        </p:nvSpPr>
        <p:spPr bwMode="auto">
          <a:xfrm>
            <a:off x="3484563" y="4468813"/>
            <a:ext cx="239712" cy="88900"/>
          </a:xfrm>
          <a:custGeom>
            <a:avLst/>
            <a:gdLst>
              <a:gd name="T0" fmla="*/ 101 w 106"/>
              <a:gd name="T1" fmla="*/ 0 h 39"/>
              <a:gd name="T2" fmla="*/ 5 w 106"/>
              <a:gd name="T3" fmla="*/ 0 h 39"/>
              <a:gd name="T4" fmla="*/ 0 w 106"/>
              <a:gd name="T5" fmla="*/ 5 h 39"/>
              <a:gd name="T6" fmla="*/ 0 w 106"/>
              <a:gd name="T7" fmla="*/ 34 h 39"/>
              <a:gd name="T8" fmla="*/ 5 w 106"/>
              <a:gd name="T9" fmla="*/ 39 h 39"/>
              <a:gd name="T10" fmla="*/ 101 w 106"/>
              <a:gd name="T11" fmla="*/ 39 h 39"/>
              <a:gd name="T12" fmla="*/ 106 w 106"/>
              <a:gd name="T13" fmla="*/ 34 h 39"/>
              <a:gd name="T14" fmla="*/ 106 w 106"/>
              <a:gd name="T15" fmla="*/ 5 h 39"/>
              <a:gd name="T16" fmla="*/ 101 w 106"/>
              <a:gd name="T17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39">
                <a:moveTo>
                  <a:pt x="10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7"/>
                  <a:pt x="2" y="39"/>
                  <a:pt x="5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4" y="39"/>
                  <a:pt x="106" y="37"/>
                  <a:pt x="106" y="3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6" y="3"/>
                  <a:pt x="104" y="0"/>
                  <a:pt x="1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4" name="Freeform 269"/>
          <p:cNvSpPr>
            <a:spLocks noEditPoints="1"/>
          </p:cNvSpPr>
          <p:nvPr/>
        </p:nvSpPr>
        <p:spPr bwMode="auto">
          <a:xfrm>
            <a:off x="3332163" y="4565650"/>
            <a:ext cx="376237" cy="277813"/>
          </a:xfrm>
          <a:custGeom>
            <a:avLst/>
            <a:gdLst>
              <a:gd name="T0" fmla="*/ 166 w 167"/>
              <a:gd name="T1" fmla="*/ 0 h 123"/>
              <a:gd name="T2" fmla="*/ 83 w 167"/>
              <a:gd name="T3" fmla="*/ 0 h 123"/>
              <a:gd name="T4" fmla="*/ 85 w 167"/>
              <a:gd name="T5" fmla="*/ 39 h 123"/>
              <a:gd name="T6" fmla="*/ 85 w 167"/>
              <a:gd name="T7" fmla="*/ 39 h 123"/>
              <a:gd name="T8" fmla="*/ 64 w 167"/>
              <a:gd name="T9" fmla="*/ 63 h 123"/>
              <a:gd name="T10" fmla="*/ 32 w 167"/>
              <a:gd name="T11" fmla="*/ 64 h 123"/>
              <a:gd name="T12" fmla="*/ 4 w 167"/>
              <a:gd name="T13" fmla="*/ 113 h 123"/>
              <a:gd name="T14" fmla="*/ 2 w 167"/>
              <a:gd name="T15" fmla="*/ 113 h 123"/>
              <a:gd name="T16" fmla="*/ 2 w 167"/>
              <a:gd name="T17" fmla="*/ 123 h 123"/>
              <a:gd name="T18" fmla="*/ 8 w 167"/>
              <a:gd name="T19" fmla="*/ 123 h 123"/>
              <a:gd name="T20" fmla="*/ 8 w 167"/>
              <a:gd name="T21" fmla="*/ 123 h 123"/>
              <a:gd name="T22" fmla="*/ 66 w 167"/>
              <a:gd name="T23" fmla="*/ 123 h 123"/>
              <a:gd name="T24" fmla="*/ 66 w 167"/>
              <a:gd name="T25" fmla="*/ 123 h 123"/>
              <a:gd name="T26" fmla="*/ 66 w 167"/>
              <a:gd name="T27" fmla="*/ 123 h 123"/>
              <a:gd name="T28" fmla="*/ 66 w 167"/>
              <a:gd name="T29" fmla="*/ 123 h 123"/>
              <a:gd name="T30" fmla="*/ 110 w 167"/>
              <a:gd name="T31" fmla="*/ 123 h 123"/>
              <a:gd name="T32" fmla="*/ 164 w 167"/>
              <a:gd name="T33" fmla="*/ 123 h 123"/>
              <a:gd name="T34" fmla="*/ 166 w 167"/>
              <a:gd name="T35" fmla="*/ 113 h 123"/>
              <a:gd name="T36" fmla="*/ 157 w 167"/>
              <a:gd name="T37" fmla="*/ 61 h 123"/>
              <a:gd name="T38" fmla="*/ 166 w 167"/>
              <a:gd name="T39" fmla="*/ 0 h 123"/>
              <a:gd name="T40" fmla="*/ 111 w 167"/>
              <a:gd name="T41" fmla="*/ 12 h 123"/>
              <a:gd name="T42" fmla="*/ 111 w 167"/>
              <a:gd name="T43" fmla="*/ 11 h 123"/>
              <a:gd name="T44" fmla="*/ 113 w 167"/>
              <a:gd name="T45" fmla="*/ 10 h 123"/>
              <a:gd name="T46" fmla="*/ 131 w 167"/>
              <a:gd name="T47" fmla="*/ 10 h 123"/>
              <a:gd name="T48" fmla="*/ 133 w 167"/>
              <a:gd name="T49" fmla="*/ 11 h 123"/>
              <a:gd name="T50" fmla="*/ 133 w 167"/>
              <a:gd name="T51" fmla="*/ 12 h 123"/>
              <a:gd name="T52" fmla="*/ 133 w 167"/>
              <a:gd name="T53" fmla="*/ 27 h 123"/>
              <a:gd name="T54" fmla="*/ 133 w 167"/>
              <a:gd name="T55" fmla="*/ 28 h 123"/>
              <a:gd name="T56" fmla="*/ 131 w 167"/>
              <a:gd name="T57" fmla="*/ 29 h 123"/>
              <a:gd name="T58" fmla="*/ 113 w 167"/>
              <a:gd name="T59" fmla="*/ 29 h 123"/>
              <a:gd name="T60" fmla="*/ 111 w 167"/>
              <a:gd name="T61" fmla="*/ 28 h 123"/>
              <a:gd name="T62" fmla="*/ 111 w 167"/>
              <a:gd name="T63" fmla="*/ 27 h 123"/>
              <a:gd name="T64" fmla="*/ 111 w 167"/>
              <a:gd name="T65" fmla="*/ 12 h 123"/>
              <a:gd name="T66" fmla="*/ 91 w 167"/>
              <a:gd name="T67" fmla="*/ 5 h 123"/>
              <a:gd name="T68" fmla="*/ 109 w 167"/>
              <a:gd name="T69" fmla="*/ 11 h 123"/>
              <a:gd name="T70" fmla="*/ 109 w 167"/>
              <a:gd name="T71" fmla="*/ 28 h 123"/>
              <a:gd name="T72" fmla="*/ 91 w 167"/>
              <a:gd name="T73" fmla="*/ 34 h 123"/>
              <a:gd name="T74" fmla="*/ 91 w 167"/>
              <a:gd name="T75" fmla="*/ 5 h 123"/>
              <a:gd name="T76" fmla="*/ 136 w 167"/>
              <a:gd name="T77" fmla="*/ 45 h 123"/>
              <a:gd name="T78" fmla="*/ 131 w 167"/>
              <a:gd name="T79" fmla="*/ 53 h 123"/>
              <a:gd name="T80" fmla="*/ 122 w 167"/>
              <a:gd name="T81" fmla="*/ 33 h 123"/>
              <a:gd name="T82" fmla="*/ 113 w 167"/>
              <a:gd name="T83" fmla="*/ 53 h 123"/>
              <a:gd name="T84" fmla="*/ 108 w 167"/>
              <a:gd name="T85" fmla="*/ 45 h 123"/>
              <a:gd name="T86" fmla="*/ 93 w 167"/>
              <a:gd name="T87" fmla="*/ 46 h 123"/>
              <a:gd name="T88" fmla="*/ 109 w 167"/>
              <a:gd name="T89" fmla="*/ 30 h 123"/>
              <a:gd name="T90" fmla="*/ 111 w 167"/>
              <a:gd name="T91" fmla="*/ 31 h 123"/>
              <a:gd name="T92" fmla="*/ 133 w 167"/>
              <a:gd name="T93" fmla="*/ 31 h 123"/>
              <a:gd name="T94" fmla="*/ 135 w 167"/>
              <a:gd name="T95" fmla="*/ 30 h 123"/>
              <a:gd name="T96" fmla="*/ 150 w 167"/>
              <a:gd name="T97" fmla="*/ 46 h 123"/>
              <a:gd name="T98" fmla="*/ 136 w 167"/>
              <a:gd name="T99" fmla="*/ 45 h 123"/>
              <a:gd name="T100" fmla="*/ 154 w 167"/>
              <a:gd name="T101" fmla="*/ 34 h 123"/>
              <a:gd name="T102" fmla="*/ 135 w 167"/>
              <a:gd name="T103" fmla="*/ 29 h 123"/>
              <a:gd name="T104" fmla="*/ 135 w 167"/>
              <a:gd name="T105" fmla="*/ 29 h 123"/>
              <a:gd name="T106" fmla="*/ 135 w 167"/>
              <a:gd name="T107" fmla="*/ 11 h 123"/>
              <a:gd name="T108" fmla="*/ 135 w 167"/>
              <a:gd name="T109" fmla="*/ 11 h 123"/>
              <a:gd name="T110" fmla="*/ 154 w 167"/>
              <a:gd name="T111" fmla="*/ 5 h 123"/>
              <a:gd name="T112" fmla="*/ 154 w 167"/>
              <a:gd name="T113" fmla="*/ 3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7" h="123">
                <a:moveTo>
                  <a:pt x="166" y="0"/>
                </a:moveTo>
                <a:cubicBezTo>
                  <a:pt x="83" y="0"/>
                  <a:pt x="83" y="0"/>
                  <a:pt x="83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7" y="65"/>
                  <a:pt x="64" y="63"/>
                </a:cubicBezTo>
                <a:cubicBezTo>
                  <a:pt x="46" y="59"/>
                  <a:pt x="32" y="64"/>
                  <a:pt x="32" y="64"/>
                </a:cubicBezTo>
                <a:cubicBezTo>
                  <a:pt x="0" y="75"/>
                  <a:pt x="1" y="100"/>
                  <a:pt x="4" y="113"/>
                </a:cubicBezTo>
                <a:cubicBezTo>
                  <a:pt x="2" y="113"/>
                  <a:pt x="2" y="113"/>
                  <a:pt x="2" y="113"/>
                </a:cubicBezTo>
                <a:cubicBezTo>
                  <a:pt x="2" y="123"/>
                  <a:pt x="2" y="123"/>
                  <a:pt x="2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66" y="123"/>
                  <a:pt x="66" y="123"/>
                  <a:pt x="66" y="123"/>
                </a:cubicBezTo>
                <a:cubicBezTo>
                  <a:pt x="112" y="100"/>
                  <a:pt x="110" y="123"/>
                  <a:pt x="110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6" y="113"/>
                  <a:pt x="166" y="113"/>
                  <a:pt x="166" y="113"/>
                </a:cubicBezTo>
                <a:cubicBezTo>
                  <a:pt x="167" y="92"/>
                  <a:pt x="161" y="71"/>
                  <a:pt x="157" y="61"/>
                </a:cubicBezTo>
                <a:lnTo>
                  <a:pt x="166" y="0"/>
                </a:lnTo>
                <a:close/>
                <a:moveTo>
                  <a:pt x="111" y="12"/>
                </a:moveTo>
                <a:cubicBezTo>
                  <a:pt x="111" y="12"/>
                  <a:pt x="111" y="12"/>
                  <a:pt x="111" y="11"/>
                </a:cubicBezTo>
                <a:cubicBezTo>
                  <a:pt x="112" y="11"/>
                  <a:pt x="112" y="10"/>
                  <a:pt x="113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2" y="10"/>
                  <a:pt x="133" y="11"/>
                  <a:pt x="133" y="11"/>
                </a:cubicBezTo>
                <a:cubicBezTo>
                  <a:pt x="133" y="12"/>
                  <a:pt x="133" y="12"/>
                  <a:pt x="133" y="12"/>
                </a:cubicBezTo>
                <a:cubicBezTo>
                  <a:pt x="133" y="27"/>
                  <a:pt x="133" y="27"/>
                  <a:pt x="133" y="27"/>
                </a:cubicBezTo>
                <a:cubicBezTo>
                  <a:pt x="133" y="27"/>
                  <a:pt x="133" y="28"/>
                  <a:pt x="133" y="28"/>
                </a:cubicBezTo>
                <a:cubicBezTo>
                  <a:pt x="133" y="29"/>
                  <a:pt x="132" y="29"/>
                  <a:pt x="131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2" y="29"/>
                  <a:pt x="112" y="29"/>
                  <a:pt x="111" y="28"/>
                </a:cubicBezTo>
                <a:cubicBezTo>
                  <a:pt x="111" y="28"/>
                  <a:pt x="111" y="27"/>
                  <a:pt x="111" y="27"/>
                </a:cubicBezTo>
                <a:lnTo>
                  <a:pt x="111" y="12"/>
                </a:lnTo>
                <a:close/>
                <a:moveTo>
                  <a:pt x="91" y="5"/>
                </a:moveTo>
                <a:cubicBezTo>
                  <a:pt x="98" y="5"/>
                  <a:pt x="105" y="8"/>
                  <a:pt x="109" y="1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98" y="34"/>
                  <a:pt x="91" y="34"/>
                  <a:pt x="91" y="34"/>
                </a:cubicBezTo>
                <a:lnTo>
                  <a:pt x="91" y="5"/>
                </a:lnTo>
                <a:close/>
                <a:moveTo>
                  <a:pt x="136" y="45"/>
                </a:moveTo>
                <a:cubicBezTo>
                  <a:pt x="131" y="53"/>
                  <a:pt x="131" y="53"/>
                  <a:pt x="131" y="53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0" y="30"/>
                  <a:pt x="111" y="31"/>
                  <a:pt x="111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4" y="31"/>
                  <a:pt x="134" y="31"/>
                  <a:pt x="135" y="30"/>
                </a:cubicBezTo>
                <a:cubicBezTo>
                  <a:pt x="150" y="46"/>
                  <a:pt x="150" y="46"/>
                  <a:pt x="150" y="46"/>
                </a:cubicBezTo>
                <a:lnTo>
                  <a:pt x="136" y="45"/>
                </a:lnTo>
                <a:close/>
                <a:moveTo>
                  <a:pt x="154" y="34"/>
                </a:moveTo>
                <a:cubicBezTo>
                  <a:pt x="154" y="34"/>
                  <a:pt x="146" y="34"/>
                  <a:pt x="135" y="29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40" y="8"/>
                  <a:pt x="147" y="5"/>
                  <a:pt x="154" y="5"/>
                </a:cubicBezTo>
                <a:lnTo>
                  <a:pt x="154" y="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5" name="Freeform 270"/>
          <p:cNvSpPr/>
          <p:nvPr/>
        </p:nvSpPr>
        <p:spPr bwMode="auto">
          <a:xfrm>
            <a:off x="4100513" y="4654550"/>
            <a:ext cx="25400" cy="36513"/>
          </a:xfrm>
          <a:custGeom>
            <a:avLst/>
            <a:gdLst>
              <a:gd name="T0" fmla="*/ 6 w 11"/>
              <a:gd name="T1" fmla="*/ 0 h 16"/>
              <a:gd name="T2" fmla="*/ 2 w 11"/>
              <a:gd name="T3" fmla="*/ 2 h 16"/>
              <a:gd name="T4" fmla="*/ 0 w 11"/>
              <a:gd name="T5" fmla="*/ 8 h 16"/>
              <a:gd name="T6" fmla="*/ 2 w 11"/>
              <a:gd name="T7" fmla="*/ 14 h 16"/>
              <a:gd name="T8" fmla="*/ 6 w 11"/>
              <a:gd name="T9" fmla="*/ 16 h 16"/>
              <a:gd name="T10" fmla="*/ 10 w 11"/>
              <a:gd name="T11" fmla="*/ 14 h 16"/>
              <a:gd name="T12" fmla="*/ 11 w 11"/>
              <a:gd name="T13" fmla="*/ 8 h 16"/>
              <a:gd name="T14" fmla="*/ 10 w 11"/>
              <a:gd name="T15" fmla="*/ 2 h 16"/>
              <a:gd name="T16" fmla="*/ 6 w 11"/>
              <a:gd name="T1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16">
                <a:moveTo>
                  <a:pt x="6" y="0"/>
                </a:moveTo>
                <a:cubicBezTo>
                  <a:pt x="4" y="0"/>
                  <a:pt x="3" y="0"/>
                  <a:pt x="2" y="2"/>
                </a:cubicBezTo>
                <a:cubicBezTo>
                  <a:pt x="1" y="3"/>
                  <a:pt x="0" y="5"/>
                  <a:pt x="0" y="8"/>
                </a:cubicBezTo>
                <a:cubicBezTo>
                  <a:pt x="0" y="10"/>
                  <a:pt x="1" y="12"/>
                  <a:pt x="2" y="14"/>
                </a:cubicBezTo>
                <a:cubicBezTo>
                  <a:pt x="3" y="15"/>
                  <a:pt x="4" y="16"/>
                  <a:pt x="6" y="16"/>
                </a:cubicBezTo>
                <a:cubicBezTo>
                  <a:pt x="8" y="16"/>
                  <a:pt x="9" y="15"/>
                  <a:pt x="10" y="14"/>
                </a:cubicBezTo>
                <a:cubicBezTo>
                  <a:pt x="11" y="12"/>
                  <a:pt x="11" y="10"/>
                  <a:pt x="11" y="8"/>
                </a:cubicBezTo>
                <a:cubicBezTo>
                  <a:pt x="11" y="5"/>
                  <a:pt x="11" y="3"/>
                  <a:pt x="10" y="2"/>
                </a:cubicBezTo>
                <a:cubicBezTo>
                  <a:pt x="9" y="0"/>
                  <a:pt x="8" y="0"/>
                  <a:pt x="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6" name="Freeform 271"/>
          <p:cNvSpPr/>
          <p:nvPr/>
        </p:nvSpPr>
        <p:spPr bwMode="auto">
          <a:xfrm>
            <a:off x="4265613" y="4651375"/>
            <a:ext cx="22225" cy="12700"/>
          </a:xfrm>
          <a:custGeom>
            <a:avLst/>
            <a:gdLst>
              <a:gd name="T0" fmla="*/ 5 w 10"/>
              <a:gd name="T1" fmla="*/ 0 h 5"/>
              <a:gd name="T2" fmla="*/ 1 w 10"/>
              <a:gd name="T3" fmla="*/ 2 h 5"/>
              <a:gd name="T4" fmla="*/ 0 w 10"/>
              <a:gd name="T5" fmla="*/ 5 h 5"/>
              <a:gd name="T6" fmla="*/ 10 w 10"/>
              <a:gd name="T7" fmla="*/ 5 h 5"/>
              <a:gd name="T8" fmla="*/ 8 w 10"/>
              <a:gd name="T9" fmla="*/ 2 h 5"/>
              <a:gd name="T10" fmla="*/ 5 w 10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5">
                <a:moveTo>
                  <a:pt x="5" y="0"/>
                </a:moveTo>
                <a:cubicBezTo>
                  <a:pt x="3" y="0"/>
                  <a:pt x="2" y="1"/>
                  <a:pt x="1" y="2"/>
                </a:cubicBezTo>
                <a:cubicBezTo>
                  <a:pt x="0" y="2"/>
                  <a:pt x="0" y="4"/>
                  <a:pt x="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9" y="2"/>
                  <a:pt x="8" y="2"/>
                </a:cubicBezTo>
                <a:cubicBezTo>
                  <a:pt x="8" y="1"/>
                  <a:pt x="6" y="0"/>
                  <a:pt x="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7" name="Freeform 272"/>
          <p:cNvSpPr>
            <a:spLocks noEditPoints="1"/>
          </p:cNvSpPr>
          <p:nvPr/>
        </p:nvSpPr>
        <p:spPr bwMode="auto">
          <a:xfrm>
            <a:off x="3940175" y="4487863"/>
            <a:ext cx="423863" cy="371475"/>
          </a:xfrm>
          <a:custGeom>
            <a:avLst/>
            <a:gdLst>
              <a:gd name="T0" fmla="*/ 188 w 188"/>
              <a:gd name="T1" fmla="*/ 49 h 165"/>
              <a:gd name="T2" fmla="*/ 136 w 188"/>
              <a:gd name="T3" fmla="*/ 1 h 165"/>
              <a:gd name="T4" fmla="*/ 101 w 188"/>
              <a:gd name="T5" fmla="*/ 19 h 165"/>
              <a:gd name="T6" fmla="*/ 94 w 188"/>
              <a:gd name="T7" fmla="*/ 28 h 165"/>
              <a:gd name="T8" fmla="*/ 87 w 188"/>
              <a:gd name="T9" fmla="*/ 19 h 165"/>
              <a:gd name="T10" fmla="*/ 52 w 188"/>
              <a:gd name="T11" fmla="*/ 1 h 165"/>
              <a:gd name="T12" fmla="*/ 0 w 188"/>
              <a:gd name="T13" fmla="*/ 49 h 165"/>
              <a:gd name="T14" fmla="*/ 0 w 188"/>
              <a:gd name="T15" fmla="*/ 54 h 165"/>
              <a:gd name="T16" fmla="*/ 89 w 188"/>
              <a:gd name="T17" fmla="*/ 162 h 165"/>
              <a:gd name="T18" fmla="*/ 94 w 188"/>
              <a:gd name="T19" fmla="*/ 165 h 165"/>
              <a:gd name="T20" fmla="*/ 99 w 188"/>
              <a:gd name="T21" fmla="*/ 162 h 165"/>
              <a:gd name="T22" fmla="*/ 188 w 188"/>
              <a:gd name="T23" fmla="*/ 54 h 165"/>
              <a:gd name="T24" fmla="*/ 188 w 188"/>
              <a:gd name="T25" fmla="*/ 49 h 165"/>
              <a:gd name="T26" fmla="*/ 57 w 188"/>
              <a:gd name="T27" fmla="*/ 97 h 165"/>
              <a:gd name="T28" fmla="*/ 25 w 188"/>
              <a:gd name="T29" fmla="*/ 97 h 165"/>
              <a:gd name="T30" fmla="*/ 25 w 188"/>
              <a:gd name="T31" fmla="*/ 54 h 165"/>
              <a:gd name="T32" fmla="*/ 38 w 188"/>
              <a:gd name="T33" fmla="*/ 54 h 165"/>
              <a:gd name="T34" fmla="*/ 38 w 188"/>
              <a:gd name="T35" fmla="*/ 86 h 165"/>
              <a:gd name="T36" fmla="*/ 57 w 188"/>
              <a:gd name="T37" fmla="*/ 86 h 165"/>
              <a:gd name="T38" fmla="*/ 57 w 188"/>
              <a:gd name="T39" fmla="*/ 97 h 165"/>
              <a:gd name="T40" fmla="*/ 89 w 188"/>
              <a:gd name="T41" fmla="*/ 93 h 165"/>
              <a:gd name="T42" fmla="*/ 77 w 188"/>
              <a:gd name="T43" fmla="*/ 98 h 165"/>
              <a:gd name="T44" fmla="*/ 65 w 188"/>
              <a:gd name="T45" fmla="*/ 93 h 165"/>
              <a:gd name="T46" fmla="*/ 60 w 188"/>
              <a:gd name="T47" fmla="*/ 82 h 165"/>
              <a:gd name="T48" fmla="*/ 65 w 188"/>
              <a:gd name="T49" fmla="*/ 70 h 165"/>
              <a:gd name="T50" fmla="*/ 77 w 188"/>
              <a:gd name="T51" fmla="*/ 65 h 165"/>
              <a:gd name="T52" fmla="*/ 89 w 188"/>
              <a:gd name="T53" fmla="*/ 70 h 165"/>
              <a:gd name="T54" fmla="*/ 94 w 188"/>
              <a:gd name="T55" fmla="*/ 82 h 165"/>
              <a:gd name="T56" fmla="*/ 89 w 188"/>
              <a:gd name="T57" fmla="*/ 93 h 165"/>
              <a:gd name="T58" fmla="*/ 120 w 188"/>
              <a:gd name="T59" fmla="*/ 97 h 165"/>
              <a:gd name="T60" fmla="*/ 106 w 188"/>
              <a:gd name="T61" fmla="*/ 97 h 165"/>
              <a:gd name="T62" fmla="*/ 96 w 188"/>
              <a:gd name="T63" fmla="*/ 66 h 165"/>
              <a:gd name="T64" fmla="*/ 107 w 188"/>
              <a:gd name="T65" fmla="*/ 66 h 165"/>
              <a:gd name="T66" fmla="*/ 113 w 188"/>
              <a:gd name="T67" fmla="*/ 84 h 165"/>
              <a:gd name="T68" fmla="*/ 118 w 188"/>
              <a:gd name="T69" fmla="*/ 66 h 165"/>
              <a:gd name="T70" fmla="*/ 130 w 188"/>
              <a:gd name="T71" fmla="*/ 66 h 165"/>
              <a:gd name="T72" fmla="*/ 120 w 188"/>
              <a:gd name="T73" fmla="*/ 97 h 165"/>
              <a:gd name="T74" fmla="*/ 145 w 188"/>
              <a:gd name="T75" fmla="*/ 88 h 165"/>
              <a:gd name="T76" fmla="*/ 150 w 188"/>
              <a:gd name="T77" fmla="*/ 90 h 165"/>
              <a:gd name="T78" fmla="*/ 152 w 188"/>
              <a:gd name="T79" fmla="*/ 89 h 165"/>
              <a:gd name="T80" fmla="*/ 154 w 188"/>
              <a:gd name="T81" fmla="*/ 88 h 165"/>
              <a:gd name="T82" fmla="*/ 165 w 188"/>
              <a:gd name="T83" fmla="*/ 88 h 165"/>
              <a:gd name="T84" fmla="*/ 159 w 188"/>
              <a:gd name="T85" fmla="*/ 95 h 165"/>
              <a:gd name="T86" fmla="*/ 149 w 188"/>
              <a:gd name="T87" fmla="*/ 98 h 165"/>
              <a:gd name="T88" fmla="*/ 136 w 188"/>
              <a:gd name="T89" fmla="*/ 93 h 165"/>
              <a:gd name="T90" fmla="*/ 132 w 188"/>
              <a:gd name="T91" fmla="*/ 81 h 165"/>
              <a:gd name="T92" fmla="*/ 137 w 188"/>
              <a:gd name="T93" fmla="*/ 70 h 165"/>
              <a:gd name="T94" fmla="*/ 149 w 188"/>
              <a:gd name="T95" fmla="*/ 65 h 165"/>
              <a:gd name="T96" fmla="*/ 161 w 188"/>
              <a:gd name="T97" fmla="*/ 71 h 165"/>
              <a:gd name="T98" fmla="*/ 166 w 188"/>
              <a:gd name="T99" fmla="*/ 85 h 165"/>
              <a:gd name="T100" fmla="*/ 143 w 188"/>
              <a:gd name="T101" fmla="*/ 85 h 165"/>
              <a:gd name="T102" fmla="*/ 145 w 188"/>
              <a:gd name="T103" fmla="*/ 8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88" h="165">
                <a:moveTo>
                  <a:pt x="188" y="49"/>
                </a:moveTo>
                <a:cubicBezTo>
                  <a:pt x="186" y="21"/>
                  <a:pt x="163" y="0"/>
                  <a:pt x="136" y="1"/>
                </a:cubicBezTo>
                <a:cubicBezTo>
                  <a:pt x="122" y="2"/>
                  <a:pt x="110" y="9"/>
                  <a:pt x="101" y="19"/>
                </a:cubicBezTo>
                <a:cubicBezTo>
                  <a:pt x="99" y="22"/>
                  <a:pt x="96" y="25"/>
                  <a:pt x="94" y="28"/>
                </a:cubicBezTo>
                <a:cubicBezTo>
                  <a:pt x="92" y="25"/>
                  <a:pt x="89" y="22"/>
                  <a:pt x="87" y="19"/>
                </a:cubicBezTo>
                <a:cubicBezTo>
                  <a:pt x="78" y="9"/>
                  <a:pt x="66" y="2"/>
                  <a:pt x="52" y="1"/>
                </a:cubicBezTo>
                <a:cubicBezTo>
                  <a:pt x="25" y="0"/>
                  <a:pt x="1" y="21"/>
                  <a:pt x="0" y="49"/>
                </a:cubicBezTo>
                <a:cubicBezTo>
                  <a:pt x="0" y="50"/>
                  <a:pt x="0" y="52"/>
                  <a:pt x="0" y="54"/>
                </a:cubicBezTo>
                <a:cubicBezTo>
                  <a:pt x="0" y="72"/>
                  <a:pt x="11" y="119"/>
                  <a:pt x="89" y="162"/>
                </a:cubicBezTo>
                <a:cubicBezTo>
                  <a:pt x="91" y="163"/>
                  <a:pt x="92" y="164"/>
                  <a:pt x="94" y="165"/>
                </a:cubicBezTo>
                <a:cubicBezTo>
                  <a:pt x="96" y="164"/>
                  <a:pt x="97" y="163"/>
                  <a:pt x="99" y="162"/>
                </a:cubicBezTo>
                <a:cubicBezTo>
                  <a:pt x="177" y="119"/>
                  <a:pt x="187" y="72"/>
                  <a:pt x="188" y="54"/>
                </a:cubicBezTo>
                <a:cubicBezTo>
                  <a:pt x="188" y="52"/>
                  <a:pt x="188" y="50"/>
                  <a:pt x="188" y="49"/>
                </a:cubicBezTo>
                <a:close/>
                <a:moveTo>
                  <a:pt x="57" y="97"/>
                </a:moveTo>
                <a:cubicBezTo>
                  <a:pt x="25" y="97"/>
                  <a:pt x="25" y="97"/>
                  <a:pt x="25" y="97"/>
                </a:cubicBezTo>
                <a:cubicBezTo>
                  <a:pt x="25" y="54"/>
                  <a:pt x="25" y="54"/>
                  <a:pt x="25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86"/>
                  <a:pt x="38" y="86"/>
                  <a:pt x="38" y="86"/>
                </a:cubicBezTo>
                <a:cubicBezTo>
                  <a:pt x="57" y="86"/>
                  <a:pt x="57" y="86"/>
                  <a:pt x="57" y="86"/>
                </a:cubicBezTo>
                <a:lnTo>
                  <a:pt x="57" y="97"/>
                </a:lnTo>
                <a:close/>
                <a:moveTo>
                  <a:pt x="89" y="93"/>
                </a:moveTo>
                <a:cubicBezTo>
                  <a:pt x="86" y="96"/>
                  <a:pt x="82" y="98"/>
                  <a:pt x="77" y="98"/>
                </a:cubicBezTo>
                <a:cubicBezTo>
                  <a:pt x="72" y="98"/>
                  <a:pt x="68" y="96"/>
                  <a:pt x="65" y="93"/>
                </a:cubicBezTo>
                <a:cubicBezTo>
                  <a:pt x="61" y="90"/>
                  <a:pt x="60" y="86"/>
                  <a:pt x="60" y="82"/>
                </a:cubicBezTo>
                <a:cubicBezTo>
                  <a:pt x="60" y="77"/>
                  <a:pt x="61" y="73"/>
                  <a:pt x="65" y="70"/>
                </a:cubicBezTo>
                <a:cubicBezTo>
                  <a:pt x="68" y="67"/>
                  <a:pt x="72" y="65"/>
                  <a:pt x="77" y="65"/>
                </a:cubicBezTo>
                <a:cubicBezTo>
                  <a:pt x="82" y="65"/>
                  <a:pt x="86" y="67"/>
                  <a:pt x="89" y="70"/>
                </a:cubicBezTo>
                <a:cubicBezTo>
                  <a:pt x="92" y="73"/>
                  <a:pt x="94" y="77"/>
                  <a:pt x="94" y="82"/>
                </a:cubicBezTo>
                <a:cubicBezTo>
                  <a:pt x="94" y="86"/>
                  <a:pt x="92" y="90"/>
                  <a:pt x="89" y="93"/>
                </a:cubicBezTo>
                <a:close/>
                <a:moveTo>
                  <a:pt x="120" y="97"/>
                </a:moveTo>
                <a:cubicBezTo>
                  <a:pt x="106" y="97"/>
                  <a:pt x="106" y="97"/>
                  <a:pt x="106" y="97"/>
                </a:cubicBezTo>
                <a:cubicBezTo>
                  <a:pt x="96" y="66"/>
                  <a:pt x="96" y="66"/>
                  <a:pt x="96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13" y="84"/>
                  <a:pt x="113" y="84"/>
                  <a:pt x="113" y="84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0" y="66"/>
                  <a:pt x="130" y="66"/>
                  <a:pt x="130" y="66"/>
                </a:cubicBezTo>
                <a:lnTo>
                  <a:pt x="120" y="97"/>
                </a:lnTo>
                <a:close/>
                <a:moveTo>
                  <a:pt x="145" y="88"/>
                </a:moveTo>
                <a:cubicBezTo>
                  <a:pt x="146" y="89"/>
                  <a:pt x="148" y="90"/>
                  <a:pt x="150" y="90"/>
                </a:cubicBezTo>
                <a:cubicBezTo>
                  <a:pt x="151" y="90"/>
                  <a:pt x="151" y="90"/>
                  <a:pt x="152" y="89"/>
                </a:cubicBezTo>
                <a:cubicBezTo>
                  <a:pt x="153" y="89"/>
                  <a:pt x="153" y="88"/>
                  <a:pt x="154" y="88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4" y="91"/>
                  <a:pt x="162" y="94"/>
                  <a:pt x="159" y="95"/>
                </a:cubicBezTo>
                <a:cubicBezTo>
                  <a:pt x="156" y="97"/>
                  <a:pt x="152" y="98"/>
                  <a:pt x="149" y="98"/>
                </a:cubicBezTo>
                <a:cubicBezTo>
                  <a:pt x="144" y="98"/>
                  <a:pt x="140" y="96"/>
                  <a:pt x="136" y="93"/>
                </a:cubicBezTo>
                <a:cubicBezTo>
                  <a:pt x="133" y="90"/>
                  <a:pt x="132" y="86"/>
                  <a:pt x="132" y="81"/>
                </a:cubicBezTo>
                <a:cubicBezTo>
                  <a:pt x="132" y="77"/>
                  <a:pt x="133" y="73"/>
                  <a:pt x="137" y="70"/>
                </a:cubicBezTo>
                <a:cubicBezTo>
                  <a:pt x="140" y="67"/>
                  <a:pt x="144" y="65"/>
                  <a:pt x="149" y="65"/>
                </a:cubicBezTo>
                <a:cubicBezTo>
                  <a:pt x="154" y="65"/>
                  <a:pt x="158" y="67"/>
                  <a:pt x="161" y="71"/>
                </a:cubicBezTo>
                <a:cubicBezTo>
                  <a:pt x="164" y="74"/>
                  <a:pt x="166" y="79"/>
                  <a:pt x="166" y="85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4" y="86"/>
                  <a:pt x="144" y="88"/>
                  <a:pt x="145" y="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8" name="Freeform 273"/>
          <p:cNvSpPr>
            <a:spLocks noEditPoints="1"/>
          </p:cNvSpPr>
          <p:nvPr/>
        </p:nvSpPr>
        <p:spPr bwMode="auto">
          <a:xfrm>
            <a:off x="4583113" y="4405313"/>
            <a:ext cx="382587" cy="430212"/>
          </a:xfrm>
          <a:custGeom>
            <a:avLst/>
            <a:gdLst>
              <a:gd name="T0" fmla="*/ 62 w 170"/>
              <a:gd name="T1" fmla="*/ 90 h 190"/>
              <a:gd name="T2" fmla="*/ 42 w 170"/>
              <a:gd name="T3" fmla="*/ 23 h 190"/>
              <a:gd name="T4" fmla="*/ 59 w 170"/>
              <a:gd name="T5" fmla="*/ 17 h 190"/>
              <a:gd name="T6" fmla="*/ 42 w 170"/>
              <a:gd name="T7" fmla="*/ 0 h 190"/>
              <a:gd name="T8" fmla="*/ 36 w 170"/>
              <a:gd name="T9" fmla="*/ 17 h 190"/>
              <a:gd name="T10" fmla="*/ 20 w 170"/>
              <a:gd name="T11" fmla="*/ 23 h 190"/>
              <a:gd name="T12" fmla="*/ 36 w 170"/>
              <a:gd name="T13" fmla="*/ 50 h 190"/>
              <a:gd name="T14" fmla="*/ 8 w 170"/>
              <a:gd name="T15" fmla="*/ 117 h 190"/>
              <a:gd name="T16" fmla="*/ 158 w 170"/>
              <a:gd name="T17" fmla="*/ 190 h 190"/>
              <a:gd name="T18" fmla="*/ 170 w 170"/>
              <a:gd name="T19" fmla="*/ 128 h 190"/>
              <a:gd name="T20" fmla="*/ 39 w 170"/>
              <a:gd name="T21" fmla="*/ 111 h 190"/>
              <a:gd name="T22" fmla="*/ 39 w 170"/>
              <a:gd name="T23" fmla="*/ 93 h 190"/>
              <a:gd name="T24" fmla="*/ 39 w 170"/>
              <a:gd name="T25" fmla="*/ 111 h 190"/>
              <a:gd name="T26" fmla="*/ 146 w 170"/>
              <a:gd name="T27" fmla="*/ 142 h 190"/>
              <a:gd name="T28" fmla="*/ 134 w 170"/>
              <a:gd name="T29" fmla="*/ 130 h 190"/>
              <a:gd name="T30" fmla="*/ 106 w 170"/>
              <a:gd name="T31" fmla="*/ 142 h 190"/>
              <a:gd name="T32" fmla="*/ 94 w 170"/>
              <a:gd name="T33" fmla="*/ 130 h 190"/>
              <a:gd name="T34" fmla="*/ 81 w 170"/>
              <a:gd name="T35" fmla="*/ 183 h 190"/>
              <a:gd name="T36" fmla="*/ 92 w 170"/>
              <a:gd name="T37" fmla="*/ 170 h 190"/>
              <a:gd name="T38" fmla="*/ 92 w 170"/>
              <a:gd name="T39" fmla="*/ 168 h 190"/>
              <a:gd name="T40" fmla="*/ 81 w 170"/>
              <a:gd name="T41" fmla="*/ 157 h 190"/>
              <a:gd name="T42" fmla="*/ 92 w 170"/>
              <a:gd name="T43" fmla="*/ 168 h 190"/>
              <a:gd name="T44" fmla="*/ 81 w 170"/>
              <a:gd name="T45" fmla="*/ 155 h 190"/>
              <a:gd name="T46" fmla="*/ 92 w 170"/>
              <a:gd name="T47" fmla="*/ 144 h 190"/>
              <a:gd name="T48" fmla="*/ 92 w 170"/>
              <a:gd name="T49" fmla="*/ 142 h 190"/>
              <a:gd name="T50" fmla="*/ 92 w 170"/>
              <a:gd name="T51" fmla="*/ 130 h 190"/>
              <a:gd name="T52" fmla="*/ 106 w 170"/>
              <a:gd name="T53" fmla="*/ 183 h 190"/>
              <a:gd name="T54" fmla="*/ 94 w 170"/>
              <a:gd name="T55" fmla="*/ 170 h 190"/>
              <a:gd name="T56" fmla="*/ 106 w 170"/>
              <a:gd name="T57" fmla="*/ 183 h 190"/>
              <a:gd name="T58" fmla="*/ 94 w 170"/>
              <a:gd name="T59" fmla="*/ 168 h 190"/>
              <a:gd name="T60" fmla="*/ 106 w 170"/>
              <a:gd name="T61" fmla="*/ 157 h 190"/>
              <a:gd name="T62" fmla="*/ 106 w 170"/>
              <a:gd name="T63" fmla="*/ 155 h 190"/>
              <a:gd name="T64" fmla="*/ 94 w 170"/>
              <a:gd name="T65" fmla="*/ 144 h 190"/>
              <a:gd name="T66" fmla="*/ 106 w 170"/>
              <a:gd name="T67" fmla="*/ 155 h 190"/>
              <a:gd name="T68" fmla="*/ 121 w 170"/>
              <a:gd name="T69" fmla="*/ 183 h 190"/>
              <a:gd name="T70" fmla="*/ 132 w 170"/>
              <a:gd name="T71" fmla="*/ 170 h 190"/>
              <a:gd name="T72" fmla="*/ 132 w 170"/>
              <a:gd name="T73" fmla="*/ 168 h 190"/>
              <a:gd name="T74" fmla="*/ 121 w 170"/>
              <a:gd name="T75" fmla="*/ 157 h 190"/>
              <a:gd name="T76" fmla="*/ 132 w 170"/>
              <a:gd name="T77" fmla="*/ 168 h 190"/>
              <a:gd name="T78" fmla="*/ 121 w 170"/>
              <a:gd name="T79" fmla="*/ 155 h 190"/>
              <a:gd name="T80" fmla="*/ 132 w 170"/>
              <a:gd name="T81" fmla="*/ 144 h 190"/>
              <a:gd name="T82" fmla="*/ 132 w 170"/>
              <a:gd name="T83" fmla="*/ 142 h 190"/>
              <a:gd name="T84" fmla="*/ 132 w 170"/>
              <a:gd name="T85" fmla="*/ 130 h 190"/>
              <a:gd name="T86" fmla="*/ 146 w 170"/>
              <a:gd name="T87" fmla="*/ 183 h 190"/>
              <a:gd name="T88" fmla="*/ 134 w 170"/>
              <a:gd name="T89" fmla="*/ 170 h 190"/>
              <a:gd name="T90" fmla="*/ 146 w 170"/>
              <a:gd name="T91" fmla="*/ 183 h 190"/>
              <a:gd name="T92" fmla="*/ 134 w 170"/>
              <a:gd name="T93" fmla="*/ 168 h 190"/>
              <a:gd name="T94" fmla="*/ 146 w 170"/>
              <a:gd name="T95" fmla="*/ 157 h 190"/>
              <a:gd name="T96" fmla="*/ 146 w 170"/>
              <a:gd name="T97" fmla="*/ 155 h 190"/>
              <a:gd name="T98" fmla="*/ 134 w 170"/>
              <a:gd name="T99" fmla="*/ 144 h 190"/>
              <a:gd name="T100" fmla="*/ 146 w 170"/>
              <a:gd name="T101" fmla="*/ 15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90">
                <a:moveTo>
                  <a:pt x="149" y="90"/>
                </a:moveTo>
                <a:cubicBezTo>
                  <a:pt x="62" y="90"/>
                  <a:pt x="62" y="90"/>
                  <a:pt x="62" y="90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23"/>
                  <a:pt x="42" y="23"/>
                  <a:pt x="42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17"/>
                  <a:pt x="59" y="17"/>
                  <a:pt x="59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7"/>
                  <a:pt x="36" y="17"/>
                  <a:pt x="36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23"/>
                  <a:pt x="20" y="23"/>
                  <a:pt x="20" y="23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50"/>
                  <a:pt x="36" y="50"/>
                  <a:pt x="36" y="50"/>
                </a:cubicBezTo>
                <a:cubicBezTo>
                  <a:pt x="0" y="117"/>
                  <a:pt x="0" y="117"/>
                  <a:pt x="0" y="117"/>
                </a:cubicBezTo>
                <a:cubicBezTo>
                  <a:pt x="8" y="117"/>
                  <a:pt x="8" y="117"/>
                  <a:pt x="8" y="117"/>
                </a:cubicBezTo>
                <a:cubicBezTo>
                  <a:pt x="8" y="190"/>
                  <a:pt x="8" y="190"/>
                  <a:pt x="8" y="190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58" y="128"/>
                  <a:pt x="158" y="128"/>
                  <a:pt x="158" y="128"/>
                </a:cubicBezTo>
                <a:cubicBezTo>
                  <a:pt x="170" y="128"/>
                  <a:pt x="170" y="128"/>
                  <a:pt x="170" y="128"/>
                </a:cubicBezTo>
                <a:lnTo>
                  <a:pt x="149" y="90"/>
                </a:lnTo>
                <a:close/>
                <a:moveTo>
                  <a:pt x="39" y="111"/>
                </a:moveTo>
                <a:cubicBezTo>
                  <a:pt x="34" y="111"/>
                  <a:pt x="30" y="107"/>
                  <a:pt x="30" y="102"/>
                </a:cubicBezTo>
                <a:cubicBezTo>
                  <a:pt x="30" y="97"/>
                  <a:pt x="34" y="93"/>
                  <a:pt x="39" y="93"/>
                </a:cubicBezTo>
                <a:cubicBezTo>
                  <a:pt x="44" y="93"/>
                  <a:pt x="48" y="97"/>
                  <a:pt x="48" y="102"/>
                </a:cubicBezTo>
                <a:cubicBezTo>
                  <a:pt x="48" y="107"/>
                  <a:pt x="44" y="111"/>
                  <a:pt x="39" y="111"/>
                </a:cubicBezTo>
                <a:close/>
                <a:moveTo>
                  <a:pt x="134" y="130"/>
                </a:moveTo>
                <a:cubicBezTo>
                  <a:pt x="140" y="130"/>
                  <a:pt x="145" y="135"/>
                  <a:pt x="146" y="142"/>
                </a:cubicBezTo>
                <a:cubicBezTo>
                  <a:pt x="134" y="142"/>
                  <a:pt x="134" y="142"/>
                  <a:pt x="134" y="142"/>
                </a:cubicBezTo>
                <a:lnTo>
                  <a:pt x="134" y="130"/>
                </a:lnTo>
                <a:close/>
                <a:moveTo>
                  <a:pt x="94" y="130"/>
                </a:moveTo>
                <a:cubicBezTo>
                  <a:pt x="101" y="130"/>
                  <a:pt x="106" y="135"/>
                  <a:pt x="106" y="142"/>
                </a:cubicBezTo>
                <a:cubicBezTo>
                  <a:pt x="94" y="142"/>
                  <a:pt x="94" y="142"/>
                  <a:pt x="94" y="142"/>
                </a:cubicBezTo>
                <a:lnTo>
                  <a:pt x="94" y="130"/>
                </a:lnTo>
                <a:close/>
                <a:moveTo>
                  <a:pt x="92" y="183"/>
                </a:moveTo>
                <a:cubicBezTo>
                  <a:pt x="81" y="183"/>
                  <a:pt x="81" y="183"/>
                  <a:pt x="81" y="183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92" y="170"/>
                  <a:pt x="92" y="170"/>
                  <a:pt x="92" y="170"/>
                </a:cubicBezTo>
                <a:lnTo>
                  <a:pt x="92" y="183"/>
                </a:lnTo>
                <a:close/>
                <a:moveTo>
                  <a:pt x="92" y="168"/>
                </a:moveTo>
                <a:cubicBezTo>
                  <a:pt x="81" y="168"/>
                  <a:pt x="81" y="168"/>
                  <a:pt x="81" y="168"/>
                </a:cubicBezTo>
                <a:cubicBezTo>
                  <a:pt x="81" y="157"/>
                  <a:pt x="81" y="157"/>
                  <a:pt x="81" y="157"/>
                </a:cubicBezTo>
                <a:cubicBezTo>
                  <a:pt x="92" y="157"/>
                  <a:pt x="92" y="157"/>
                  <a:pt x="92" y="157"/>
                </a:cubicBezTo>
                <a:lnTo>
                  <a:pt x="92" y="168"/>
                </a:lnTo>
                <a:close/>
                <a:moveTo>
                  <a:pt x="92" y="155"/>
                </a:moveTo>
                <a:cubicBezTo>
                  <a:pt x="81" y="155"/>
                  <a:pt x="81" y="155"/>
                  <a:pt x="81" y="155"/>
                </a:cubicBezTo>
                <a:cubicBezTo>
                  <a:pt x="81" y="144"/>
                  <a:pt x="81" y="144"/>
                  <a:pt x="81" y="144"/>
                </a:cubicBezTo>
                <a:cubicBezTo>
                  <a:pt x="92" y="144"/>
                  <a:pt x="92" y="144"/>
                  <a:pt x="92" y="144"/>
                </a:cubicBezTo>
                <a:lnTo>
                  <a:pt x="92" y="155"/>
                </a:lnTo>
                <a:close/>
                <a:moveTo>
                  <a:pt x="92" y="142"/>
                </a:moveTo>
                <a:cubicBezTo>
                  <a:pt x="81" y="142"/>
                  <a:pt x="81" y="142"/>
                  <a:pt x="81" y="142"/>
                </a:cubicBezTo>
                <a:cubicBezTo>
                  <a:pt x="82" y="136"/>
                  <a:pt x="86" y="131"/>
                  <a:pt x="92" y="130"/>
                </a:cubicBezTo>
                <a:lnTo>
                  <a:pt x="92" y="142"/>
                </a:lnTo>
                <a:close/>
                <a:moveTo>
                  <a:pt x="106" y="183"/>
                </a:moveTo>
                <a:cubicBezTo>
                  <a:pt x="94" y="183"/>
                  <a:pt x="94" y="183"/>
                  <a:pt x="94" y="18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106" y="170"/>
                  <a:pt x="106" y="170"/>
                  <a:pt x="106" y="170"/>
                </a:cubicBezTo>
                <a:lnTo>
                  <a:pt x="106" y="183"/>
                </a:lnTo>
                <a:close/>
                <a:moveTo>
                  <a:pt x="106" y="168"/>
                </a:moveTo>
                <a:cubicBezTo>
                  <a:pt x="94" y="168"/>
                  <a:pt x="94" y="168"/>
                  <a:pt x="94" y="168"/>
                </a:cubicBezTo>
                <a:cubicBezTo>
                  <a:pt x="94" y="157"/>
                  <a:pt x="94" y="157"/>
                  <a:pt x="94" y="157"/>
                </a:cubicBezTo>
                <a:cubicBezTo>
                  <a:pt x="106" y="157"/>
                  <a:pt x="106" y="157"/>
                  <a:pt x="106" y="157"/>
                </a:cubicBezTo>
                <a:lnTo>
                  <a:pt x="106" y="168"/>
                </a:lnTo>
                <a:close/>
                <a:moveTo>
                  <a:pt x="106" y="155"/>
                </a:moveTo>
                <a:cubicBezTo>
                  <a:pt x="94" y="155"/>
                  <a:pt x="94" y="155"/>
                  <a:pt x="94" y="155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6" y="144"/>
                  <a:pt x="106" y="144"/>
                  <a:pt x="106" y="144"/>
                </a:cubicBezTo>
                <a:lnTo>
                  <a:pt x="106" y="155"/>
                </a:lnTo>
                <a:close/>
                <a:moveTo>
                  <a:pt x="132" y="183"/>
                </a:moveTo>
                <a:cubicBezTo>
                  <a:pt x="121" y="183"/>
                  <a:pt x="121" y="183"/>
                  <a:pt x="121" y="183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32" y="170"/>
                  <a:pt x="132" y="170"/>
                  <a:pt x="132" y="170"/>
                </a:cubicBezTo>
                <a:lnTo>
                  <a:pt x="132" y="183"/>
                </a:lnTo>
                <a:close/>
                <a:moveTo>
                  <a:pt x="132" y="168"/>
                </a:moveTo>
                <a:cubicBezTo>
                  <a:pt x="121" y="168"/>
                  <a:pt x="121" y="168"/>
                  <a:pt x="121" y="168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2" y="157"/>
                  <a:pt x="132" y="157"/>
                  <a:pt x="132" y="157"/>
                </a:cubicBezTo>
                <a:lnTo>
                  <a:pt x="132" y="168"/>
                </a:lnTo>
                <a:close/>
                <a:moveTo>
                  <a:pt x="132" y="155"/>
                </a:moveTo>
                <a:cubicBezTo>
                  <a:pt x="121" y="155"/>
                  <a:pt x="121" y="155"/>
                  <a:pt x="121" y="155"/>
                </a:cubicBezTo>
                <a:cubicBezTo>
                  <a:pt x="121" y="144"/>
                  <a:pt x="121" y="144"/>
                  <a:pt x="121" y="144"/>
                </a:cubicBezTo>
                <a:cubicBezTo>
                  <a:pt x="132" y="144"/>
                  <a:pt x="132" y="144"/>
                  <a:pt x="132" y="144"/>
                </a:cubicBezTo>
                <a:lnTo>
                  <a:pt x="132" y="155"/>
                </a:lnTo>
                <a:close/>
                <a:moveTo>
                  <a:pt x="132" y="142"/>
                </a:moveTo>
                <a:cubicBezTo>
                  <a:pt x="121" y="142"/>
                  <a:pt x="121" y="142"/>
                  <a:pt x="121" y="142"/>
                </a:cubicBezTo>
                <a:cubicBezTo>
                  <a:pt x="121" y="136"/>
                  <a:pt x="126" y="131"/>
                  <a:pt x="132" y="130"/>
                </a:cubicBezTo>
                <a:lnTo>
                  <a:pt x="132" y="142"/>
                </a:lnTo>
                <a:close/>
                <a:moveTo>
                  <a:pt x="146" y="183"/>
                </a:moveTo>
                <a:cubicBezTo>
                  <a:pt x="134" y="183"/>
                  <a:pt x="134" y="183"/>
                  <a:pt x="134" y="183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46" y="170"/>
                  <a:pt x="146" y="170"/>
                  <a:pt x="146" y="170"/>
                </a:cubicBezTo>
                <a:lnTo>
                  <a:pt x="146" y="183"/>
                </a:lnTo>
                <a:close/>
                <a:moveTo>
                  <a:pt x="146" y="168"/>
                </a:moveTo>
                <a:cubicBezTo>
                  <a:pt x="134" y="168"/>
                  <a:pt x="134" y="168"/>
                  <a:pt x="134" y="168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46" y="157"/>
                  <a:pt x="146" y="157"/>
                  <a:pt x="146" y="157"/>
                </a:cubicBezTo>
                <a:lnTo>
                  <a:pt x="146" y="168"/>
                </a:lnTo>
                <a:close/>
                <a:moveTo>
                  <a:pt x="146" y="155"/>
                </a:moveTo>
                <a:cubicBezTo>
                  <a:pt x="134" y="155"/>
                  <a:pt x="134" y="155"/>
                  <a:pt x="134" y="15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6" y="144"/>
                  <a:pt x="146" y="144"/>
                  <a:pt x="146" y="144"/>
                </a:cubicBezTo>
                <a:lnTo>
                  <a:pt x="146" y="1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39" name="Freeform 274"/>
          <p:cNvSpPr/>
          <p:nvPr/>
        </p:nvSpPr>
        <p:spPr bwMode="auto">
          <a:xfrm>
            <a:off x="5291138" y="4819650"/>
            <a:ext cx="53975" cy="34925"/>
          </a:xfrm>
          <a:custGeom>
            <a:avLst/>
            <a:gdLst>
              <a:gd name="T0" fmla="*/ 5 w 24"/>
              <a:gd name="T1" fmla="*/ 7 h 16"/>
              <a:gd name="T2" fmla="*/ 24 w 24"/>
              <a:gd name="T3" fmla="*/ 6 h 16"/>
              <a:gd name="T4" fmla="*/ 0 w 24"/>
              <a:gd name="T5" fmla="*/ 0 h 16"/>
              <a:gd name="T6" fmla="*/ 5 w 24"/>
              <a:gd name="T7" fmla="*/ 7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6">
                <a:moveTo>
                  <a:pt x="5" y="7"/>
                </a:moveTo>
                <a:cubicBezTo>
                  <a:pt x="17" y="16"/>
                  <a:pt x="23" y="7"/>
                  <a:pt x="24" y="6"/>
                </a:cubicBezTo>
                <a:cubicBezTo>
                  <a:pt x="14" y="5"/>
                  <a:pt x="6" y="2"/>
                  <a:pt x="0" y="0"/>
                </a:cubicBezTo>
                <a:cubicBezTo>
                  <a:pt x="1" y="2"/>
                  <a:pt x="2" y="4"/>
                  <a:pt x="5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0" name="Freeform 275"/>
          <p:cNvSpPr/>
          <p:nvPr/>
        </p:nvSpPr>
        <p:spPr bwMode="auto">
          <a:xfrm>
            <a:off x="5410200" y="4578350"/>
            <a:ext cx="93663" cy="55563"/>
          </a:xfrm>
          <a:custGeom>
            <a:avLst/>
            <a:gdLst>
              <a:gd name="T0" fmla="*/ 0 w 41"/>
              <a:gd name="T1" fmla="*/ 16 h 25"/>
              <a:gd name="T2" fmla="*/ 30 w 41"/>
              <a:gd name="T3" fmla="*/ 25 h 25"/>
              <a:gd name="T4" fmla="*/ 41 w 41"/>
              <a:gd name="T5" fmla="*/ 8 h 25"/>
              <a:gd name="T6" fmla="*/ 12 w 41"/>
              <a:gd name="T7" fmla="*/ 0 h 25"/>
              <a:gd name="T8" fmla="*/ 0 w 41"/>
              <a:gd name="T9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6"/>
                </a:moveTo>
                <a:cubicBezTo>
                  <a:pt x="5" y="19"/>
                  <a:pt x="16" y="24"/>
                  <a:pt x="30" y="25"/>
                </a:cubicBezTo>
                <a:cubicBezTo>
                  <a:pt x="41" y="8"/>
                  <a:pt x="41" y="8"/>
                  <a:pt x="41" y="8"/>
                </a:cubicBezTo>
                <a:cubicBezTo>
                  <a:pt x="28" y="8"/>
                  <a:pt x="17" y="2"/>
                  <a:pt x="12" y="0"/>
                </a:cubicBezTo>
                <a:lnTo>
                  <a:pt x="0" y="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1" name="Freeform 276"/>
          <p:cNvSpPr/>
          <p:nvPr/>
        </p:nvSpPr>
        <p:spPr bwMode="auto">
          <a:xfrm>
            <a:off x="5464175" y="4473575"/>
            <a:ext cx="104775" cy="84138"/>
          </a:xfrm>
          <a:custGeom>
            <a:avLst/>
            <a:gdLst>
              <a:gd name="T0" fmla="*/ 40 w 46"/>
              <a:gd name="T1" fmla="*/ 0 h 37"/>
              <a:gd name="T2" fmla="*/ 9 w 46"/>
              <a:gd name="T3" fmla="*/ 14 h 37"/>
              <a:gd name="T4" fmla="*/ 8 w 46"/>
              <a:gd name="T5" fmla="*/ 17 h 37"/>
              <a:gd name="T6" fmla="*/ 0 w 46"/>
              <a:gd name="T7" fmla="*/ 28 h 37"/>
              <a:gd name="T8" fmla="*/ 29 w 46"/>
              <a:gd name="T9" fmla="*/ 37 h 37"/>
              <a:gd name="T10" fmla="*/ 34 w 46"/>
              <a:gd name="T11" fmla="*/ 31 h 37"/>
              <a:gd name="T12" fmla="*/ 40 w 46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37">
                <a:moveTo>
                  <a:pt x="40" y="0"/>
                </a:moveTo>
                <a:cubicBezTo>
                  <a:pt x="36" y="6"/>
                  <a:pt x="28" y="13"/>
                  <a:pt x="9" y="14"/>
                </a:cubicBezTo>
                <a:cubicBezTo>
                  <a:pt x="9" y="16"/>
                  <a:pt x="8" y="17"/>
                  <a:pt x="8" y="17"/>
                </a:cubicBezTo>
                <a:cubicBezTo>
                  <a:pt x="0" y="28"/>
                  <a:pt x="0" y="28"/>
                  <a:pt x="0" y="28"/>
                </a:cubicBezTo>
                <a:cubicBezTo>
                  <a:pt x="5" y="31"/>
                  <a:pt x="16" y="37"/>
                  <a:pt x="29" y="37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46" y="16"/>
                  <a:pt x="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2" name="Freeform 277"/>
          <p:cNvSpPr/>
          <p:nvPr/>
        </p:nvSpPr>
        <p:spPr bwMode="auto">
          <a:xfrm>
            <a:off x="5307013" y="4735513"/>
            <a:ext cx="92075" cy="57150"/>
          </a:xfrm>
          <a:custGeom>
            <a:avLst/>
            <a:gdLst>
              <a:gd name="T0" fmla="*/ 0 w 41"/>
              <a:gd name="T1" fmla="*/ 17 h 25"/>
              <a:gd name="T2" fmla="*/ 29 w 41"/>
              <a:gd name="T3" fmla="*/ 25 h 25"/>
              <a:gd name="T4" fmla="*/ 41 w 41"/>
              <a:gd name="T5" fmla="*/ 9 h 25"/>
              <a:gd name="T6" fmla="*/ 11 w 41"/>
              <a:gd name="T7" fmla="*/ 0 h 25"/>
              <a:gd name="T8" fmla="*/ 0 w 41"/>
              <a:gd name="T9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5">
                <a:moveTo>
                  <a:pt x="0" y="17"/>
                </a:moveTo>
                <a:cubicBezTo>
                  <a:pt x="5" y="20"/>
                  <a:pt x="16" y="25"/>
                  <a:pt x="29" y="25"/>
                </a:cubicBezTo>
                <a:cubicBezTo>
                  <a:pt x="41" y="9"/>
                  <a:pt x="41" y="9"/>
                  <a:pt x="41" y="9"/>
                </a:cubicBezTo>
                <a:cubicBezTo>
                  <a:pt x="27" y="9"/>
                  <a:pt x="16" y="3"/>
                  <a:pt x="11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3" name="Freeform 278"/>
          <p:cNvSpPr/>
          <p:nvPr/>
        </p:nvSpPr>
        <p:spPr bwMode="auto">
          <a:xfrm>
            <a:off x="5359400" y="4651375"/>
            <a:ext cx="92075" cy="58738"/>
          </a:xfrm>
          <a:custGeom>
            <a:avLst/>
            <a:gdLst>
              <a:gd name="T0" fmla="*/ 0 w 41"/>
              <a:gd name="T1" fmla="*/ 17 h 26"/>
              <a:gd name="T2" fmla="*/ 29 w 41"/>
              <a:gd name="T3" fmla="*/ 26 h 26"/>
              <a:gd name="T4" fmla="*/ 41 w 41"/>
              <a:gd name="T5" fmla="*/ 9 h 26"/>
              <a:gd name="T6" fmla="*/ 12 w 41"/>
              <a:gd name="T7" fmla="*/ 0 h 26"/>
              <a:gd name="T8" fmla="*/ 0 w 41"/>
              <a:gd name="T9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6">
                <a:moveTo>
                  <a:pt x="0" y="17"/>
                </a:moveTo>
                <a:cubicBezTo>
                  <a:pt x="5" y="20"/>
                  <a:pt x="16" y="26"/>
                  <a:pt x="29" y="26"/>
                </a:cubicBezTo>
                <a:cubicBezTo>
                  <a:pt x="41" y="9"/>
                  <a:pt x="41" y="9"/>
                  <a:pt x="41" y="9"/>
                </a:cubicBezTo>
                <a:cubicBezTo>
                  <a:pt x="28" y="9"/>
                  <a:pt x="16" y="3"/>
                  <a:pt x="12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4" name="Freeform 279"/>
          <p:cNvSpPr/>
          <p:nvPr/>
        </p:nvSpPr>
        <p:spPr bwMode="auto">
          <a:xfrm>
            <a:off x="5360988" y="4457700"/>
            <a:ext cx="76200" cy="85725"/>
          </a:xfrm>
          <a:custGeom>
            <a:avLst/>
            <a:gdLst>
              <a:gd name="T0" fmla="*/ 15 w 34"/>
              <a:gd name="T1" fmla="*/ 0 h 38"/>
              <a:gd name="T2" fmla="*/ 9 w 34"/>
              <a:gd name="T3" fmla="*/ 10 h 38"/>
              <a:gd name="T4" fmla="*/ 14 w 34"/>
              <a:gd name="T5" fmla="*/ 30 h 38"/>
              <a:gd name="T6" fmla="*/ 33 w 34"/>
              <a:gd name="T7" fmla="*/ 27 h 38"/>
              <a:gd name="T8" fmla="*/ 34 w 34"/>
              <a:gd name="T9" fmla="*/ 25 h 38"/>
              <a:gd name="T10" fmla="*/ 15 w 34"/>
              <a:gd name="T1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38">
                <a:moveTo>
                  <a:pt x="15" y="0"/>
                </a:move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0" y="20"/>
                  <a:pt x="14" y="30"/>
                </a:cubicBezTo>
                <a:cubicBezTo>
                  <a:pt x="26" y="38"/>
                  <a:pt x="33" y="27"/>
                  <a:pt x="33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29" y="10"/>
                  <a:pt x="20" y="3"/>
                  <a:pt x="1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5" name="Freeform 280"/>
          <p:cNvSpPr/>
          <p:nvPr/>
        </p:nvSpPr>
        <p:spPr bwMode="auto">
          <a:xfrm>
            <a:off x="5434013" y="4408488"/>
            <a:ext cx="71437" cy="76200"/>
          </a:xfrm>
          <a:custGeom>
            <a:avLst/>
            <a:gdLst>
              <a:gd name="T0" fmla="*/ 32 w 32"/>
              <a:gd name="T1" fmla="*/ 7 h 34"/>
              <a:gd name="T2" fmla="*/ 0 w 32"/>
              <a:gd name="T3" fmla="*/ 6 h 34"/>
              <a:gd name="T4" fmla="*/ 12 w 32"/>
              <a:gd name="T5" fmla="*/ 34 h 34"/>
              <a:gd name="T6" fmla="*/ 20 w 32"/>
              <a:gd name="T7" fmla="*/ 34 h 34"/>
              <a:gd name="T8" fmla="*/ 20 w 32"/>
              <a:gd name="T9" fmla="*/ 34 h 34"/>
              <a:gd name="T10" fmla="*/ 32 w 32"/>
              <a:gd name="T11" fmla="*/ 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34">
                <a:moveTo>
                  <a:pt x="32" y="7"/>
                </a:moveTo>
                <a:cubicBezTo>
                  <a:pt x="25" y="4"/>
                  <a:pt x="12" y="0"/>
                  <a:pt x="0" y="6"/>
                </a:cubicBezTo>
                <a:cubicBezTo>
                  <a:pt x="9" y="16"/>
                  <a:pt x="11" y="28"/>
                  <a:pt x="12" y="34"/>
                </a:cubicBezTo>
                <a:cubicBezTo>
                  <a:pt x="14" y="33"/>
                  <a:pt x="17" y="32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4" y="29"/>
                  <a:pt x="32" y="18"/>
                  <a:pt x="32" y="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6" name="Freeform 281"/>
          <p:cNvSpPr/>
          <p:nvPr/>
        </p:nvSpPr>
        <p:spPr bwMode="auto">
          <a:xfrm>
            <a:off x="5965825" y="4413250"/>
            <a:ext cx="161925" cy="236538"/>
          </a:xfrm>
          <a:custGeom>
            <a:avLst/>
            <a:gdLst>
              <a:gd name="T0" fmla="*/ 47 w 72"/>
              <a:gd name="T1" fmla="*/ 28 h 105"/>
              <a:gd name="T2" fmla="*/ 56 w 72"/>
              <a:gd name="T3" fmla="*/ 11 h 105"/>
              <a:gd name="T4" fmla="*/ 55 w 72"/>
              <a:gd name="T5" fmla="*/ 6 h 105"/>
              <a:gd name="T6" fmla="*/ 49 w 72"/>
              <a:gd name="T7" fmla="*/ 7 h 105"/>
              <a:gd name="T8" fmla="*/ 44 w 72"/>
              <a:gd name="T9" fmla="*/ 17 h 105"/>
              <a:gd name="T10" fmla="*/ 47 w 72"/>
              <a:gd name="T11" fmla="*/ 5 h 105"/>
              <a:gd name="T12" fmla="*/ 44 w 72"/>
              <a:gd name="T13" fmla="*/ 1 h 105"/>
              <a:gd name="T14" fmla="*/ 39 w 72"/>
              <a:gd name="T15" fmla="*/ 4 h 105"/>
              <a:gd name="T16" fmla="*/ 35 w 72"/>
              <a:gd name="T17" fmla="*/ 18 h 105"/>
              <a:gd name="T18" fmla="*/ 32 w 72"/>
              <a:gd name="T19" fmla="*/ 4 h 105"/>
              <a:gd name="T20" fmla="*/ 28 w 72"/>
              <a:gd name="T21" fmla="*/ 0 h 105"/>
              <a:gd name="T22" fmla="*/ 25 w 72"/>
              <a:gd name="T23" fmla="*/ 5 h 105"/>
              <a:gd name="T24" fmla="*/ 27 w 72"/>
              <a:gd name="T25" fmla="*/ 15 h 105"/>
              <a:gd name="T26" fmla="*/ 23 w 72"/>
              <a:gd name="T27" fmla="*/ 7 h 105"/>
              <a:gd name="T28" fmla="*/ 18 w 72"/>
              <a:gd name="T29" fmla="*/ 5 h 105"/>
              <a:gd name="T30" fmla="*/ 16 w 72"/>
              <a:gd name="T31" fmla="*/ 10 h 105"/>
              <a:gd name="T32" fmla="*/ 23 w 72"/>
              <a:gd name="T33" fmla="*/ 28 h 105"/>
              <a:gd name="T34" fmla="*/ 0 w 72"/>
              <a:gd name="T35" fmla="*/ 28 h 105"/>
              <a:gd name="T36" fmla="*/ 0 w 72"/>
              <a:gd name="T37" fmla="*/ 105 h 105"/>
              <a:gd name="T38" fmla="*/ 72 w 72"/>
              <a:gd name="T39" fmla="*/ 105 h 105"/>
              <a:gd name="T40" fmla="*/ 72 w 72"/>
              <a:gd name="T41" fmla="*/ 28 h 105"/>
              <a:gd name="T42" fmla="*/ 47 w 72"/>
              <a:gd name="T43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2" h="105">
                <a:moveTo>
                  <a:pt x="47" y="28"/>
                </a:moveTo>
                <a:cubicBezTo>
                  <a:pt x="56" y="11"/>
                  <a:pt x="56" y="11"/>
                  <a:pt x="56" y="11"/>
                </a:cubicBezTo>
                <a:cubicBezTo>
                  <a:pt x="57" y="9"/>
                  <a:pt x="56" y="7"/>
                  <a:pt x="55" y="6"/>
                </a:cubicBezTo>
                <a:cubicBezTo>
                  <a:pt x="53" y="5"/>
                  <a:pt x="50" y="5"/>
                  <a:pt x="49" y="7"/>
                </a:cubicBezTo>
                <a:cubicBezTo>
                  <a:pt x="44" y="17"/>
                  <a:pt x="44" y="17"/>
                  <a:pt x="44" y="17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3"/>
                  <a:pt x="46" y="1"/>
                  <a:pt x="44" y="1"/>
                </a:cubicBezTo>
                <a:cubicBezTo>
                  <a:pt x="41" y="0"/>
                  <a:pt x="39" y="1"/>
                  <a:pt x="39" y="4"/>
                </a:cubicBezTo>
                <a:cubicBezTo>
                  <a:pt x="35" y="18"/>
                  <a:pt x="35" y="18"/>
                  <a:pt x="35" y="18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1"/>
                  <a:pt x="30" y="0"/>
                  <a:pt x="28" y="0"/>
                </a:cubicBezTo>
                <a:cubicBezTo>
                  <a:pt x="26" y="1"/>
                  <a:pt x="24" y="3"/>
                  <a:pt x="25" y="5"/>
                </a:cubicBezTo>
                <a:cubicBezTo>
                  <a:pt x="27" y="15"/>
                  <a:pt x="27" y="15"/>
                  <a:pt x="27" y="15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5"/>
                  <a:pt x="20" y="4"/>
                  <a:pt x="18" y="5"/>
                </a:cubicBezTo>
                <a:cubicBezTo>
                  <a:pt x="16" y="6"/>
                  <a:pt x="15" y="8"/>
                  <a:pt x="16" y="10"/>
                </a:cubicBezTo>
                <a:cubicBezTo>
                  <a:pt x="23" y="28"/>
                  <a:pt x="23" y="28"/>
                  <a:pt x="23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05"/>
                  <a:pt x="0" y="105"/>
                  <a:pt x="0" y="105"/>
                </a:cubicBezTo>
                <a:cubicBezTo>
                  <a:pt x="72" y="105"/>
                  <a:pt x="72" y="105"/>
                  <a:pt x="72" y="105"/>
                </a:cubicBezTo>
                <a:cubicBezTo>
                  <a:pt x="72" y="28"/>
                  <a:pt x="72" y="28"/>
                  <a:pt x="72" y="28"/>
                </a:cubicBezTo>
                <a:lnTo>
                  <a:pt x="47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7" name="Freeform 282"/>
          <p:cNvSpPr/>
          <p:nvPr/>
        </p:nvSpPr>
        <p:spPr bwMode="auto">
          <a:xfrm>
            <a:off x="5848350" y="4468813"/>
            <a:ext cx="165100" cy="395287"/>
          </a:xfrm>
          <a:custGeom>
            <a:avLst/>
            <a:gdLst>
              <a:gd name="T0" fmla="*/ 69 w 73"/>
              <a:gd name="T1" fmla="*/ 121 h 175"/>
              <a:gd name="T2" fmla="*/ 35 w 73"/>
              <a:gd name="T3" fmla="*/ 60 h 175"/>
              <a:gd name="T4" fmla="*/ 28 w 73"/>
              <a:gd name="T5" fmla="*/ 58 h 175"/>
              <a:gd name="T6" fmla="*/ 23 w 73"/>
              <a:gd name="T7" fmla="*/ 62 h 175"/>
              <a:gd name="T8" fmla="*/ 21 w 73"/>
              <a:gd name="T9" fmla="*/ 68 h 175"/>
              <a:gd name="T10" fmla="*/ 51 w 73"/>
              <a:gd name="T11" fmla="*/ 121 h 175"/>
              <a:gd name="T12" fmla="*/ 48 w 73"/>
              <a:gd name="T13" fmla="*/ 121 h 175"/>
              <a:gd name="T14" fmla="*/ 16 w 73"/>
              <a:gd name="T15" fmla="*/ 75 h 175"/>
              <a:gd name="T16" fmla="*/ 16 w 73"/>
              <a:gd name="T17" fmla="*/ 4 h 175"/>
              <a:gd name="T18" fmla="*/ 11 w 73"/>
              <a:gd name="T19" fmla="*/ 0 h 175"/>
              <a:gd name="T20" fmla="*/ 4 w 73"/>
              <a:gd name="T21" fmla="*/ 0 h 175"/>
              <a:gd name="T22" fmla="*/ 0 w 73"/>
              <a:gd name="T23" fmla="*/ 4 h 175"/>
              <a:gd name="T24" fmla="*/ 0 w 73"/>
              <a:gd name="T25" fmla="*/ 78 h 175"/>
              <a:gd name="T26" fmla="*/ 0 w 73"/>
              <a:gd name="T27" fmla="*/ 79 h 175"/>
              <a:gd name="T28" fmla="*/ 1 w 73"/>
              <a:gd name="T29" fmla="*/ 81 h 175"/>
              <a:gd name="T30" fmla="*/ 34 w 73"/>
              <a:gd name="T31" fmla="*/ 128 h 175"/>
              <a:gd name="T32" fmla="*/ 34 w 73"/>
              <a:gd name="T33" fmla="*/ 170 h 175"/>
              <a:gd name="T34" fmla="*/ 38 w 73"/>
              <a:gd name="T35" fmla="*/ 175 h 175"/>
              <a:gd name="T36" fmla="*/ 68 w 73"/>
              <a:gd name="T37" fmla="*/ 175 h 175"/>
              <a:gd name="T38" fmla="*/ 73 w 73"/>
              <a:gd name="T39" fmla="*/ 170 h 175"/>
              <a:gd name="T40" fmla="*/ 73 w 73"/>
              <a:gd name="T41" fmla="*/ 125 h 175"/>
              <a:gd name="T42" fmla="*/ 69 w 73"/>
              <a:gd name="T43" fmla="*/ 121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121"/>
                </a:moveTo>
                <a:cubicBezTo>
                  <a:pt x="35" y="60"/>
                  <a:pt x="35" y="60"/>
                  <a:pt x="35" y="60"/>
                </a:cubicBezTo>
                <a:cubicBezTo>
                  <a:pt x="33" y="58"/>
                  <a:pt x="31" y="57"/>
                  <a:pt x="28" y="58"/>
                </a:cubicBezTo>
                <a:cubicBezTo>
                  <a:pt x="23" y="62"/>
                  <a:pt x="23" y="62"/>
                  <a:pt x="23" y="62"/>
                </a:cubicBezTo>
                <a:cubicBezTo>
                  <a:pt x="20" y="63"/>
                  <a:pt x="20" y="66"/>
                  <a:pt x="21" y="68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48" y="121"/>
                  <a:pt x="48" y="121"/>
                  <a:pt x="48" y="121"/>
                </a:cubicBezTo>
                <a:cubicBezTo>
                  <a:pt x="16" y="75"/>
                  <a:pt x="16" y="75"/>
                  <a:pt x="16" y="75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4" y="0"/>
                  <a:pt x="11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9"/>
                  <a:pt x="0" y="79"/>
                </a:cubicBezTo>
                <a:cubicBezTo>
                  <a:pt x="0" y="80"/>
                  <a:pt x="0" y="81"/>
                  <a:pt x="1" y="81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70"/>
                  <a:pt x="34" y="170"/>
                  <a:pt x="34" y="170"/>
                </a:cubicBezTo>
                <a:cubicBezTo>
                  <a:pt x="34" y="173"/>
                  <a:pt x="36" y="175"/>
                  <a:pt x="38" y="175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1" y="175"/>
                  <a:pt x="73" y="173"/>
                  <a:pt x="73" y="170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73" y="123"/>
                  <a:pt x="71" y="121"/>
                  <a:pt x="69" y="1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8" name="Freeform 283"/>
          <p:cNvSpPr/>
          <p:nvPr/>
        </p:nvSpPr>
        <p:spPr bwMode="auto">
          <a:xfrm>
            <a:off x="6080125" y="4468813"/>
            <a:ext cx="165100" cy="395287"/>
          </a:xfrm>
          <a:custGeom>
            <a:avLst/>
            <a:gdLst>
              <a:gd name="T0" fmla="*/ 69 w 73"/>
              <a:gd name="T1" fmla="*/ 0 h 175"/>
              <a:gd name="T2" fmla="*/ 62 w 73"/>
              <a:gd name="T3" fmla="*/ 0 h 175"/>
              <a:gd name="T4" fmla="*/ 57 w 73"/>
              <a:gd name="T5" fmla="*/ 4 h 175"/>
              <a:gd name="T6" fmla="*/ 57 w 73"/>
              <a:gd name="T7" fmla="*/ 75 h 175"/>
              <a:gd name="T8" fmla="*/ 25 w 73"/>
              <a:gd name="T9" fmla="*/ 121 h 175"/>
              <a:gd name="T10" fmla="*/ 22 w 73"/>
              <a:gd name="T11" fmla="*/ 121 h 175"/>
              <a:gd name="T12" fmla="*/ 52 w 73"/>
              <a:gd name="T13" fmla="*/ 68 h 175"/>
              <a:gd name="T14" fmla="*/ 50 w 73"/>
              <a:gd name="T15" fmla="*/ 62 h 175"/>
              <a:gd name="T16" fmla="*/ 45 w 73"/>
              <a:gd name="T17" fmla="*/ 58 h 175"/>
              <a:gd name="T18" fmla="*/ 38 w 73"/>
              <a:gd name="T19" fmla="*/ 60 h 175"/>
              <a:gd name="T20" fmla="*/ 4 w 73"/>
              <a:gd name="T21" fmla="*/ 121 h 175"/>
              <a:gd name="T22" fmla="*/ 0 w 73"/>
              <a:gd name="T23" fmla="*/ 125 h 175"/>
              <a:gd name="T24" fmla="*/ 0 w 73"/>
              <a:gd name="T25" fmla="*/ 170 h 175"/>
              <a:gd name="T26" fmla="*/ 5 w 73"/>
              <a:gd name="T27" fmla="*/ 175 h 175"/>
              <a:gd name="T28" fmla="*/ 35 w 73"/>
              <a:gd name="T29" fmla="*/ 175 h 175"/>
              <a:gd name="T30" fmla="*/ 39 w 73"/>
              <a:gd name="T31" fmla="*/ 170 h 175"/>
              <a:gd name="T32" fmla="*/ 39 w 73"/>
              <a:gd name="T33" fmla="*/ 128 h 175"/>
              <a:gd name="T34" fmla="*/ 72 w 73"/>
              <a:gd name="T35" fmla="*/ 81 h 175"/>
              <a:gd name="T36" fmla="*/ 73 w 73"/>
              <a:gd name="T37" fmla="*/ 79 h 175"/>
              <a:gd name="T38" fmla="*/ 73 w 73"/>
              <a:gd name="T39" fmla="*/ 78 h 175"/>
              <a:gd name="T40" fmla="*/ 73 w 73"/>
              <a:gd name="T41" fmla="*/ 4 h 175"/>
              <a:gd name="T42" fmla="*/ 69 w 73"/>
              <a:gd name="T43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175">
                <a:moveTo>
                  <a:pt x="69" y="0"/>
                </a:moveTo>
                <a:cubicBezTo>
                  <a:pt x="62" y="0"/>
                  <a:pt x="62" y="0"/>
                  <a:pt x="62" y="0"/>
                </a:cubicBezTo>
                <a:cubicBezTo>
                  <a:pt x="59" y="0"/>
                  <a:pt x="57" y="2"/>
                  <a:pt x="57" y="4"/>
                </a:cubicBezTo>
                <a:cubicBezTo>
                  <a:pt x="57" y="75"/>
                  <a:pt x="57" y="75"/>
                  <a:pt x="57" y="75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52" y="68"/>
                  <a:pt x="52" y="68"/>
                  <a:pt x="52" y="68"/>
                </a:cubicBezTo>
                <a:cubicBezTo>
                  <a:pt x="53" y="66"/>
                  <a:pt x="53" y="63"/>
                  <a:pt x="50" y="62"/>
                </a:cubicBezTo>
                <a:cubicBezTo>
                  <a:pt x="45" y="58"/>
                  <a:pt x="45" y="58"/>
                  <a:pt x="45" y="58"/>
                </a:cubicBezTo>
                <a:cubicBezTo>
                  <a:pt x="42" y="57"/>
                  <a:pt x="40" y="58"/>
                  <a:pt x="38" y="60"/>
                </a:cubicBezTo>
                <a:cubicBezTo>
                  <a:pt x="4" y="121"/>
                  <a:pt x="4" y="121"/>
                  <a:pt x="4" y="121"/>
                </a:cubicBezTo>
                <a:cubicBezTo>
                  <a:pt x="2" y="121"/>
                  <a:pt x="0" y="123"/>
                  <a:pt x="0" y="12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3"/>
                  <a:pt x="2" y="175"/>
                  <a:pt x="5" y="175"/>
                </a:cubicBezTo>
                <a:cubicBezTo>
                  <a:pt x="35" y="175"/>
                  <a:pt x="35" y="175"/>
                  <a:pt x="35" y="175"/>
                </a:cubicBezTo>
                <a:cubicBezTo>
                  <a:pt x="37" y="175"/>
                  <a:pt x="39" y="173"/>
                  <a:pt x="39" y="170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72" y="81"/>
                  <a:pt x="72" y="81"/>
                  <a:pt x="72" y="81"/>
                </a:cubicBezTo>
                <a:cubicBezTo>
                  <a:pt x="73" y="81"/>
                  <a:pt x="73" y="80"/>
                  <a:pt x="73" y="79"/>
                </a:cubicBezTo>
                <a:cubicBezTo>
                  <a:pt x="73" y="79"/>
                  <a:pt x="73" y="78"/>
                  <a:pt x="73" y="78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2"/>
                  <a:pt x="71" y="0"/>
                  <a:pt x="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49" name="Freeform 284"/>
          <p:cNvSpPr/>
          <p:nvPr/>
        </p:nvSpPr>
        <p:spPr bwMode="auto">
          <a:xfrm>
            <a:off x="6889750" y="4421188"/>
            <a:ext cx="88900" cy="114300"/>
          </a:xfrm>
          <a:custGeom>
            <a:avLst/>
            <a:gdLst>
              <a:gd name="T0" fmla="*/ 34 w 39"/>
              <a:gd name="T1" fmla="*/ 49 h 50"/>
              <a:gd name="T2" fmla="*/ 26 w 39"/>
              <a:gd name="T3" fmla="*/ 19 h 50"/>
              <a:gd name="T4" fmla="*/ 1 w 39"/>
              <a:gd name="T5" fmla="*/ 1 h 50"/>
              <a:gd name="T6" fmla="*/ 29 w 39"/>
              <a:gd name="T7" fmla="*/ 17 h 50"/>
              <a:gd name="T8" fmla="*/ 34 w 39"/>
              <a:gd name="T9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34" y="49"/>
                </a:moveTo>
                <a:cubicBezTo>
                  <a:pt x="33" y="49"/>
                  <a:pt x="36" y="33"/>
                  <a:pt x="26" y="19"/>
                </a:cubicBezTo>
                <a:cubicBezTo>
                  <a:pt x="16" y="5"/>
                  <a:pt x="0" y="2"/>
                  <a:pt x="1" y="1"/>
                </a:cubicBezTo>
                <a:cubicBezTo>
                  <a:pt x="0" y="0"/>
                  <a:pt x="18" y="2"/>
                  <a:pt x="29" y="17"/>
                </a:cubicBezTo>
                <a:cubicBezTo>
                  <a:pt x="39" y="33"/>
                  <a:pt x="35" y="50"/>
                  <a:pt x="34" y="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0" name="Freeform 285"/>
          <p:cNvSpPr/>
          <p:nvPr/>
        </p:nvSpPr>
        <p:spPr bwMode="auto">
          <a:xfrm>
            <a:off x="6881813" y="4441825"/>
            <a:ext cx="71437" cy="93663"/>
          </a:xfrm>
          <a:custGeom>
            <a:avLst/>
            <a:gdLst>
              <a:gd name="T0" fmla="*/ 28 w 32"/>
              <a:gd name="T1" fmla="*/ 41 h 41"/>
              <a:gd name="T2" fmla="*/ 21 w 32"/>
              <a:gd name="T3" fmla="*/ 16 h 41"/>
              <a:gd name="T4" fmla="*/ 1 w 32"/>
              <a:gd name="T5" fmla="*/ 1 h 41"/>
              <a:gd name="T6" fmla="*/ 23 w 32"/>
              <a:gd name="T7" fmla="*/ 15 h 41"/>
              <a:gd name="T8" fmla="*/ 28 w 32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41">
                <a:moveTo>
                  <a:pt x="28" y="41"/>
                </a:moveTo>
                <a:cubicBezTo>
                  <a:pt x="27" y="41"/>
                  <a:pt x="29" y="28"/>
                  <a:pt x="21" y="16"/>
                </a:cubicBezTo>
                <a:cubicBezTo>
                  <a:pt x="13" y="5"/>
                  <a:pt x="0" y="2"/>
                  <a:pt x="1" y="1"/>
                </a:cubicBezTo>
                <a:cubicBezTo>
                  <a:pt x="0" y="0"/>
                  <a:pt x="15" y="2"/>
                  <a:pt x="23" y="15"/>
                </a:cubicBezTo>
                <a:cubicBezTo>
                  <a:pt x="32" y="27"/>
                  <a:pt x="28" y="41"/>
                  <a:pt x="28" y="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1" name="Freeform 286"/>
          <p:cNvSpPr/>
          <p:nvPr/>
        </p:nvSpPr>
        <p:spPr bwMode="auto">
          <a:xfrm>
            <a:off x="6877050" y="4464050"/>
            <a:ext cx="50800" cy="68263"/>
          </a:xfrm>
          <a:custGeom>
            <a:avLst/>
            <a:gdLst>
              <a:gd name="T0" fmla="*/ 20 w 23"/>
              <a:gd name="T1" fmla="*/ 29 h 30"/>
              <a:gd name="T2" fmla="*/ 15 w 23"/>
              <a:gd name="T3" fmla="*/ 12 h 30"/>
              <a:gd name="T4" fmla="*/ 1 w 23"/>
              <a:gd name="T5" fmla="*/ 1 h 30"/>
              <a:gd name="T6" fmla="*/ 17 w 23"/>
              <a:gd name="T7" fmla="*/ 10 h 30"/>
              <a:gd name="T8" fmla="*/ 20 w 23"/>
              <a:gd name="T9" fmla="*/ 2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0">
                <a:moveTo>
                  <a:pt x="20" y="29"/>
                </a:moveTo>
                <a:cubicBezTo>
                  <a:pt x="19" y="29"/>
                  <a:pt x="21" y="20"/>
                  <a:pt x="15" y="12"/>
                </a:cubicBezTo>
                <a:cubicBezTo>
                  <a:pt x="10" y="3"/>
                  <a:pt x="0" y="1"/>
                  <a:pt x="1" y="1"/>
                </a:cubicBezTo>
                <a:cubicBezTo>
                  <a:pt x="0" y="0"/>
                  <a:pt x="11" y="1"/>
                  <a:pt x="17" y="10"/>
                </a:cubicBezTo>
                <a:cubicBezTo>
                  <a:pt x="23" y="20"/>
                  <a:pt x="21" y="30"/>
                  <a:pt x="20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2" name="Freeform 287"/>
          <p:cNvSpPr/>
          <p:nvPr/>
        </p:nvSpPr>
        <p:spPr bwMode="auto">
          <a:xfrm>
            <a:off x="6648450" y="4487863"/>
            <a:ext cx="244475" cy="200025"/>
          </a:xfrm>
          <a:custGeom>
            <a:avLst/>
            <a:gdLst>
              <a:gd name="T0" fmla="*/ 98 w 108"/>
              <a:gd name="T1" fmla="*/ 38 h 89"/>
              <a:gd name="T2" fmla="*/ 102 w 108"/>
              <a:gd name="T3" fmla="*/ 11 h 89"/>
              <a:gd name="T4" fmla="*/ 74 w 108"/>
              <a:gd name="T5" fmla="*/ 6 h 89"/>
              <a:gd name="T6" fmla="*/ 66 w 108"/>
              <a:gd name="T7" fmla="*/ 26 h 89"/>
              <a:gd name="T8" fmla="*/ 4 w 108"/>
              <a:gd name="T9" fmla="*/ 72 h 89"/>
              <a:gd name="T10" fmla="*/ 3 w 108"/>
              <a:gd name="T11" fmla="*/ 84 h 89"/>
              <a:gd name="T12" fmla="*/ 15 w 108"/>
              <a:gd name="T13" fmla="*/ 86 h 89"/>
              <a:gd name="T14" fmla="*/ 76 w 108"/>
              <a:gd name="T15" fmla="*/ 40 h 89"/>
              <a:gd name="T16" fmla="*/ 98 w 108"/>
              <a:gd name="T17" fmla="*/ 3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9">
                <a:moveTo>
                  <a:pt x="98" y="38"/>
                </a:moveTo>
                <a:cubicBezTo>
                  <a:pt x="106" y="32"/>
                  <a:pt x="108" y="19"/>
                  <a:pt x="102" y="11"/>
                </a:cubicBezTo>
                <a:cubicBezTo>
                  <a:pt x="95" y="2"/>
                  <a:pt x="83" y="0"/>
                  <a:pt x="74" y="6"/>
                </a:cubicBezTo>
                <a:cubicBezTo>
                  <a:pt x="67" y="11"/>
                  <a:pt x="65" y="19"/>
                  <a:pt x="66" y="26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5"/>
                  <a:pt x="0" y="81"/>
                  <a:pt x="3" y="84"/>
                </a:cubicBezTo>
                <a:cubicBezTo>
                  <a:pt x="6" y="88"/>
                  <a:pt x="11" y="89"/>
                  <a:pt x="15" y="86"/>
                </a:cubicBezTo>
                <a:cubicBezTo>
                  <a:pt x="76" y="40"/>
                  <a:pt x="76" y="40"/>
                  <a:pt x="76" y="40"/>
                </a:cubicBezTo>
                <a:cubicBezTo>
                  <a:pt x="83" y="44"/>
                  <a:pt x="91" y="43"/>
                  <a:pt x="98" y="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3" name="Freeform 288"/>
          <p:cNvSpPr/>
          <p:nvPr/>
        </p:nvSpPr>
        <p:spPr bwMode="auto">
          <a:xfrm>
            <a:off x="6538913" y="4506913"/>
            <a:ext cx="274637" cy="314325"/>
          </a:xfrm>
          <a:custGeom>
            <a:avLst/>
            <a:gdLst>
              <a:gd name="T0" fmla="*/ 22 w 122"/>
              <a:gd name="T1" fmla="*/ 13 h 139"/>
              <a:gd name="T2" fmla="*/ 22 w 122"/>
              <a:gd name="T3" fmla="*/ 96 h 139"/>
              <a:gd name="T4" fmla="*/ 101 w 122"/>
              <a:gd name="T5" fmla="*/ 124 h 139"/>
              <a:gd name="T6" fmla="*/ 107 w 122"/>
              <a:gd name="T7" fmla="*/ 52 h 139"/>
              <a:gd name="T8" fmla="*/ 77 w 122"/>
              <a:gd name="T9" fmla="*/ 74 h 139"/>
              <a:gd name="T10" fmla="*/ 99 w 122"/>
              <a:gd name="T11" fmla="*/ 76 h 139"/>
              <a:gd name="T12" fmla="*/ 104 w 122"/>
              <a:gd name="T13" fmla="*/ 83 h 139"/>
              <a:gd name="T14" fmla="*/ 99 w 122"/>
              <a:gd name="T15" fmla="*/ 87 h 139"/>
              <a:gd name="T16" fmla="*/ 65 w 122"/>
              <a:gd name="T17" fmla="*/ 83 h 139"/>
              <a:gd name="T18" fmla="*/ 64 w 122"/>
              <a:gd name="T19" fmla="*/ 83 h 139"/>
              <a:gd name="T20" fmla="*/ 92 w 122"/>
              <a:gd name="T21" fmla="*/ 104 h 139"/>
              <a:gd name="T22" fmla="*/ 92 w 122"/>
              <a:gd name="T23" fmla="*/ 111 h 139"/>
              <a:gd name="T24" fmla="*/ 85 w 122"/>
              <a:gd name="T25" fmla="*/ 109 h 139"/>
              <a:gd name="T26" fmla="*/ 56 w 122"/>
              <a:gd name="T27" fmla="*/ 89 h 139"/>
              <a:gd name="T28" fmla="*/ 65 w 122"/>
              <a:gd name="T29" fmla="*/ 111 h 139"/>
              <a:gd name="T30" fmla="*/ 61 w 122"/>
              <a:gd name="T31" fmla="*/ 114 h 139"/>
              <a:gd name="T32" fmla="*/ 54 w 122"/>
              <a:gd name="T33" fmla="*/ 108 h 139"/>
              <a:gd name="T34" fmla="*/ 43 w 122"/>
              <a:gd name="T35" fmla="*/ 88 h 139"/>
              <a:gd name="T36" fmla="*/ 32 w 122"/>
              <a:gd name="T37" fmla="*/ 97 h 139"/>
              <a:gd name="T38" fmla="*/ 26 w 122"/>
              <a:gd name="T39" fmla="*/ 94 h 139"/>
              <a:gd name="T40" fmla="*/ 24 w 122"/>
              <a:gd name="T41" fmla="*/ 88 h 139"/>
              <a:gd name="T42" fmla="*/ 35 w 122"/>
              <a:gd name="T43" fmla="*/ 79 h 139"/>
              <a:gd name="T44" fmla="*/ 19 w 122"/>
              <a:gd name="T45" fmla="*/ 64 h 139"/>
              <a:gd name="T46" fmla="*/ 16 w 122"/>
              <a:gd name="T47" fmla="*/ 55 h 139"/>
              <a:gd name="T48" fmla="*/ 20 w 122"/>
              <a:gd name="T49" fmla="*/ 52 h 139"/>
              <a:gd name="T50" fmla="*/ 36 w 122"/>
              <a:gd name="T51" fmla="*/ 67 h 139"/>
              <a:gd name="T52" fmla="*/ 29 w 122"/>
              <a:gd name="T53" fmla="*/ 33 h 139"/>
              <a:gd name="T54" fmla="*/ 30 w 122"/>
              <a:gd name="T55" fmla="*/ 25 h 139"/>
              <a:gd name="T56" fmla="*/ 37 w 122"/>
              <a:gd name="T57" fmla="*/ 28 h 139"/>
              <a:gd name="T58" fmla="*/ 44 w 122"/>
              <a:gd name="T59" fmla="*/ 61 h 139"/>
              <a:gd name="T60" fmla="*/ 55 w 122"/>
              <a:gd name="T61" fmla="*/ 26 h 139"/>
              <a:gd name="T62" fmla="*/ 61 w 122"/>
              <a:gd name="T63" fmla="*/ 22 h 139"/>
              <a:gd name="T64" fmla="*/ 65 w 122"/>
              <a:gd name="T65" fmla="*/ 30 h 139"/>
              <a:gd name="T66" fmla="*/ 58 w 122"/>
              <a:gd name="T67" fmla="*/ 52 h 139"/>
              <a:gd name="T68" fmla="*/ 90 w 122"/>
              <a:gd name="T69" fmla="*/ 28 h 139"/>
              <a:gd name="T70" fmla="*/ 22 w 122"/>
              <a:gd name="T71" fmla="*/ 1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2" h="139">
                <a:moveTo>
                  <a:pt x="22" y="13"/>
                </a:moveTo>
                <a:cubicBezTo>
                  <a:pt x="0" y="28"/>
                  <a:pt x="0" y="66"/>
                  <a:pt x="22" y="96"/>
                </a:cubicBezTo>
                <a:cubicBezTo>
                  <a:pt x="44" y="127"/>
                  <a:pt x="79" y="139"/>
                  <a:pt x="101" y="124"/>
                </a:cubicBezTo>
                <a:cubicBezTo>
                  <a:pt x="120" y="110"/>
                  <a:pt x="122" y="80"/>
                  <a:pt x="107" y="52"/>
                </a:cubicBezTo>
                <a:cubicBezTo>
                  <a:pt x="77" y="74"/>
                  <a:pt x="77" y="74"/>
                  <a:pt x="77" y="74"/>
                </a:cubicBezTo>
                <a:cubicBezTo>
                  <a:pt x="99" y="76"/>
                  <a:pt x="99" y="76"/>
                  <a:pt x="99" y="76"/>
                </a:cubicBezTo>
                <a:cubicBezTo>
                  <a:pt x="102" y="77"/>
                  <a:pt x="104" y="80"/>
                  <a:pt x="104" y="83"/>
                </a:cubicBezTo>
                <a:cubicBezTo>
                  <a:pt x="104" y="86"/>
                  <a:pt x="102" y="88"/>
                  <a:pt x="99" y="87"/>
                </a:cubicBezTo>
                <a:cubicBezTo>
                  <a:pt x="65" y="83"/>
                  <a:pt x="65" y="83"/>
                  <a:pt x="65" y="83"/>
                </a:cubicBezTo>
                <a:cubicBezTo>
                  <a:pt x="65" y="83"/>
                  <a:pt x="64" y="83"/>
                  <a:pt x="64" y="83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7"/>
                  <a:pt x="94" y="110"/>
                  <a:pt x="92" y="111"/>
                </a:cubicBezTo>
                <a:cubicBezTo>
                  <a:pt x="90" y="113"/>
                  <a:pt x="87" y="112"/>
                  <a:pt x="85" y="109"/>
                </a:cubicBezTo>
                <a:cubicBezTo>
                  <a:pt x="56" y="89"/>
                  <a:pt x="56" y="89"/>
                  <a:pt x="56" y="89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6" y="113"/>
                  <a:pt x="64" y="115"/>
                  <a:pt x="61" y="114"/>
                </a:cubicBezTo>
                <a:cubicBezTo>
                  <a:pt x="58" y="113"/>
                  <a:pt x="55" y="111"/>
                  <a:pt x="54" y="108"/>
                </a:cubicBezTo>
                <a:cubicBezTo>
                  <a:pt x="43" y="88"/>
                  <a:pt x="43" y="88"/>
                  <a:pt x="43" y="88"/>
                </a:cubicBezTo>
                <a:cubicBezTo>
                  <a:pt x="32" y="97"/>
                  <a:pt x="32" y="97"/>
                  <a:pt x="32" y="97"/>
                </a:cubicBezTo>
                <a:cubicBezTo>
                  <a:pt x="31" y="98"/>
                  <a:pt x="28" y="97"/>
                  <a:pt x="26" y="94"/>
                </a:cubicBezTo>
                <a:cubicBezTo>
                  <a:pt x="24" y="92"/>
                  <a:pt x="23" y="89"/>
                  <a:pt x="24" y="88"/>
                </a:cubicBezTo>
                <a:cubicBezTo>
                  <a:pt x="35" y="79"/>
                  <a:pt x="35" y="79"/>
                  <a:pt x="35" y="79"/>
                </a:cubicBezTo>
                <a:cubicBezTo>
                  <a:pt x="19" y="64"/>
                  <a:pt x="19" y="64"/>
                  <a:pt x="19" y="64"/>
                </a:cubicBezTo>
                <a:cubicBezTo>
                  <a:pt x="17" y="63"/>
                  <a:pt x="15" y="59"/>
                  <a:pt x="16" y="55"/>
                </a:cubicBezTo>
                <a:cubicBezTo>
                  <a:pt x="16" y="52"/>
                  <a:pt x="18" y="50"/>
                  <a:pt x="20" y="52"/>
                </a:cubicBezTo>
                <a:cubicBezTo>
                  <a:pt x="36" y="67"/>
                  <a:pt x="36" y="67"/>
                  <a:pt x="36" y="67"/>
                </a:cubicBezTo>
                <a:cubicBezTo>
                  <a:pt x="29" y="33"/>
                  <a:pt x="29" y="33"/>
                  <a:pt x="29" y="33"/>
                </a:cubicBezTo>
                <a:cubicBezTo>
                  <a:pt x="28" y="30"/>
                  <a:pt x="28" y="26"/>
                  <a:pt x="30" y="25"/>
                </a:cubicBezTo>
                <a:cubicBezTo>
                  <a:pt x="32" y="24"/>
                  <a:pt x="35" y="25"/>
                  <a:pt x="37" y="28"/>
                </a:cubicBezTo>
                <a:cubicBezTo>
                  <a:pt x="44" y="61"/>
                  <a:pt x="44" y="61"/>
                  <a:pt x="44" y="61"/>
                </a:cubicBezTo>
                <a:cubicBezTo>
                  <a:pt x="55" y="26"/>
                  <a:pt x="55" y="26"/>
                  <a:pt x="55" y="26"/>
                </a:cubicBezTo>
                <a:cubicBezTo>
                  <a:pt x="56" y="23"/>
                  <a:pt x="58" y="21"/>
                  <a:pt x="61" y="22"/>
                </a:cubicBezTo>
                <a:cubicBezTo>
                  <a:pt x="64" y="23"/>
                  <a:pt x="66" y="27"/>
                  <a:pt x="65" y="30"/>
                </a:cubicBezTo>
                <a:cubicBezTo>
                  <a:pt x="58" y="52"/>
                  <a:pt x="58" y="52"/>
                  <a:pt x="58" y="52"/>
                </a:cubicBezTo>
                <a:cubicBezTo>
                  <a:pt x="90" y="28"/>
                  <a:pt x="90" y="28"/>
                  <a:pt x="90" y="28"/>
                </a:cubicBezTo>
                <a:cubicBezTo>
                  <a:pt x="68" y="7"/>
                  <a:pt x="40" y="0"/>
                  <a:pt x="22" y="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4" name="Freeform 289"/>
          <p:cNvSpPr/>
          <p:nvPr/>
        </p:nvSpPr>
        <p:spPr bwMode="auto">
          <a:xfrm>
            <a:off x="6683375" y="4694238"/>
            <a:ext cx="158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5" name="Freeform 290"/>
          <p:cNvSpPr/>
          <p:nvPr/>
        </p:nvSpPr>
        <p:spPr bwMode="auto">
          <a:xfrm>
            <a:off x="6503988" y="4468813"/>
            <a:ext cx="341312" cy="390525"/>
          </a:xfrm>
          <a:custGeom>
            <a:avLst/>
            <a:gdLst>
              <a:gd name="T0" fmla="*/ 116 w 151"/>
              <a:gd name="T1" fmla="*/ 141 h 173"/>
              <a:gd name="T2" fmla="*/ 37 w 151"/>
              <a:gd name="T3" fmla="*/ 113 h 173"/>
              <a:gd name="T4" fmla="*/ 37 w 151"/>
              <a:gd name="T5" fmla="*/ 30 h 173"/>
              <a:gd name="T6" fmla="*/ 105 w 151"/>
              <a:gd name="T7" fmla="*/ 45 h 173"/>
              <a:gd name="T8" fmla="*/ 114 w 151"/>
              <a:gd name="T9" fmla="*/ 38 h 173"/>
              <a:gd name="T10" fmla="*/ 27 w 151"/>
              <a:gd name="T11" fmla="*/ 16 h 173"/>
              <a:gd name="T12" fmla="*/ 27 w 151"/>
              <a:gd name="T13" fmla="*/ 120 h 173"/>
              <a:gd name="T14" fmla="*/ 125 w 151"/>
              <a:gd name="T15" fmla="*/ 154 h 173"/>
              <a:gd name="T16" fmla="*/ 132 w 151"/>
              <a:gd name="T17" fmla="*/ 62 h 173"/>
              <a:gd name="T18" fmla="*/ 122 w 151"/>
              <a:gd name="T19" fmla="*/ 69 h 173"/>
              <a:gd name="T20" fmla="*/ 116 w 151"/>
              <a:gd name="T21" fmla="*/ 14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173">
                <a:moveTo>
                  <a:pt x="116" y="141"/>
                </a:moveTo>
                <a:cubicBezTo>
                  <a:pt x="94" y="156"/>
                  <a:pt x="59" y="144"/>
                  <a:pt x="37" y="113"/>
                </a:cubicBezTo>
                <a:cubicBezTo>
                  <a:pt x="15" y="83"/>
                  <a:pt x="15" y="45"/>
                  <a:pt x="37" y="30"/>
                </a:cubicBezTo>
                <a:cubicBezTo>
                  <a:pt x="55" y="17"/>
                  <a:pt x="83" y="24"/>
                  <a:pt x="105" y="45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87" y="10"/>
                  <a:pt x="51" y="0"/>
                  <a:pt x="27" y="16"/>
                </a:cubicBezTo>
                <a:cubicBezTo>
                  <a:pt x="0" y="36"/>
                  <a:pt x="0" y="82"/>
                  <a:pt x="27" y="120"/>
                </a:cubicBezTo>
                <a:cubicBezTo>
                  <a:pt x="54" y="158"/>
                  <a:pt x="98" y="173"/>
                  <a:pt x="125" y="154"/>
                </a:cubicBezTo>
                <a:cubicBezTo>
                  <a:pt x="149" y="137"/>
                  <a:pt x="151" y="97"/>
                  <a:pt x="132" y="62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37" y="97"/>
                  <a:pt x="135" y="127"/>
                  <a:pt x="116" y="14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6" name="Freeform 291"/>
          <p:cNvSpPr>
            <a:spLocks noEditPoints="1"/>
          </p:cNvSpPr>
          <p:nvPr/>
        </p:nvSpPr>
        <p:spPr bwMode="auto">
          <a:xfrm>
            <a:off x="6465888" y="4679950"/>
            <a:ext cx="138112" cy="161925"/>
          </a:xfrm>
          <a:custGeom>
            <a:avLst/>
            <a:gdLst>
              <a:gd name="T0" fmla="*/ 37 w 61"/>
              <a:gd name="T1" fmla="*/ 35 h 72"/>
              <a:gd name="T2" fmla="*/ 20 w 61"/>
              <a:gd name="T3" fmla="*/ 0 h 72"/>
              <a:gd name="T4" fmla="*/ 17 w 61"/>
              <a:gd name="T5" fmla="*/ 1 h 72"/>
              <a:gd name="T6" fmla="*/ 12 w 61"/>
              <a:gd name="T7" fmla="*/ 49 h 72"/>
              <a:gd name="T8" fmla="*/ 57 w 61"/>
              <a:gd name="T9" fmla="*/ 62 h 72"/>
              <a:gd name="T10" fmla="*/ 61 w 61"/>
              <a:gd name="T11" fmla="*/ 60 h 72"/>
              <a:gd name="T12" fmla="*/ 37 w 61"/>
              <a:gd name="T13" fmla="*/ 35 h 72"/>
              <a:gd name="T14" fmla="*/ 15 w 61"/>
              <a:gd name="T15" fmla="*/ 46 h 72"/>
              <a:gd name="T16" fmla="*/ 18 w 61"/>
              <a:gd name="T17" fmla="*/ 6 h 72"/>
              <a:gd name="T18" fmla="*/ 15 w 61"/>
              <a:gd name="T19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72">
                <a:moveTo>
                  <a:pt x="37" y="35"/>
                </a:moveTo>
                <a:cubicBezTo>
                  <a:pt x="29" y="24"/>
                  <a:pt x="23" y="11"/>
                  <a:pt x="20" y="0"/>
                </a:cubicBezTo>
                <a:cubicBezTo>
                  <a:pt x="19" y="0"/>
                  <a:pt x="18" y="1"/>
                  <a:pt x="17" y="1"/>
                </a:cubicBezTo>
                <a:cubicBezTo>
                  <a:pt x="3" y="11"/>
                  <a:pt x="0" y="32"/>
                  <a:pt x="12" y="49"/>
                </a:cubicBezTo>
                <a:cubicBezTo>
                  <a:pt x="23" y="66"/>
                  <a:pt x="43" y="72"/>
                  <a:pt x="57" y="62"/>
                </a:cubicBezTo>
                <a:cubicBezTo>
                  <a:pt x="58" y="62"/>
                  <a:pt x="60" y="61"/>
                  <a:pt x="61" y="60"/>
                </a:cubicBezTo>
                <a:cubicBezTo>
                  <a:pt x="52" y="53"/>
                  <a:pt x="44" y="45"/>
                  <a:pt x="37" y="35"/>
                </a:cubicBezTo>
                <a:close/>
                <a:moveTo>
                  <a:pt x="15" y="46"/>
                </a:moveTo>
                <a:cubicBezTo>
                  <a:pt x="1" y="27"/>
                  <a:pt x="10" y="9"/>
                  <a:pt x="18" y="6"/>
                </a:cubicBezTo>
                <a:cubicBezTo>
                  <a:pt x="9" y="15"/>
                  <a:pt x="9" y="29"/>
                  <a:pt x="15" y="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7" name="Freeform 292"/>
          <p:cNvSpPr>
            <a:spLocks noEditPoints="1"/>
          </p:cNvSpPr>
          <p:nvPr/>
        </p:nvSpPr>
        <p:spPr bwMode="auto">
          <a:xfrm>
            <a:off x="7188200" y="4425950"/>
            <a:ext cx="369888" cy="406400"/>
          </a:xfrm>
          <a:custGeom>
            <a:avLst/>
            <a:gdLst>
              <a:gd name="T0" fmla="*/ 140 w 164"/>
              <a:gd name="T1" fmla="*/ 99 h 180"/>
              <a:gd name="T2" fmla="*/ 140 w 164"/>
              <a:gd name="T3" fmla="*/ 30 h 180"/>
              <a:gd name="T4" fmla="*/ 140 w 164"/>
              <a:gd name="T5" fmla="*/ 29 h 180"/>
              <a:gd name="T6" fmla="*/ 134 w 164"/>
              <a:gd name="T7" fmla="*/ 24 h 180"/>
              <a:gd name="T8" fmla="*/ 65 w 164"/>
              <a:gd name="T9" fmla="*/ 24 h 180"/>
              <a:gd name="T10" fmla="*/ 41 w 164"/>
              <a:gd name="T11" fmla="*/ 0 h 180"/>
              <a:gd name="T12" fmla="*/ 41 w 164"/>
              <a:gd name="T13" fmla="*/ 123 h 180"/>
              <a:gd name="T14" fmla="*/ 164 w 164"/>
              <a:gd name="T15" fmla="*/ 123 h 180"/>
              <a:gd name="T16" fmla="*/ 140 w 164"/>
              <a:gd name="T17" fmla="*/ 99 h 180"/>
              <a:gd name="T18" fmla="*/ 33 w 164"/>
              <a:gd name="T19" fmla="*/ 103 h 180"/>
              <a:gd name="T20" fmla="*/ 40 w 164"/>
              <a:gd name="T21" fmla="*/ 12 h 180"/>
              <a:gd name="T22" fmla="*/ 47 w 164"/>
              <a:gd name="T23" fmla="*/ 20 h 180"/>
              <a:gd name="T24" fmla="*/ 33 w 164"/>
              <a:gd name="T25" fmla="*/ 103 h 180"/>
              <a:gd name="T26" fmla="*/ 128 w 164"/>
              <a:gd name="T27" fmla="*/ 87 h 180"/>
              <a:gd name="T28" fmla="*/ 76 w 164"/>
              <a:gd name="T29" fmla="*/ 36 h 180"/>
              <a:gd name="T30" fmla="*/ 128 w 164"/>
              <a:gd name="T31" fmla="*/ 36 h 180"/>
              <a:gd name="T32" fmla="*/ 128 w 164"/>
              <a:gd name="T33" fmla="*/ 87 h 180"/>
              <a:gd name="T34" fmla="*/ 54 w 164"/>
              <a:gd name="T35" fmla="*/ 159 h 180"/>
              <a:gd name="T36" fmla="*/ 40 w 164"/>
              <a:gd name="T37" fmla="*/ 136 h 180"/>
              <a:gd name="T38" fmla="*/ 25 w 164"/>
              <a:gd name="T39" fmla="*/ 159 h 180"/>
              <a:gd name="T40" fmla="*/ 0 w 164"/>
              <a:gd name="T41" fmla="*/ 180 h 180"/>
              <a:gd name="T42" fmla="*/ 79 w 164"/>
              <a:gd name="T43" fmla="*/ 180 h 180"/>
              <a:gd name="T44" fmla="*/ 54 w 164"/>
              <a:gd name="T45" fmla="*/ 159 h 180"/>
              <a:gd name="T46" fmla="*/ 29 w 164"/>
              <a:gd name="T47" fmla="*/ 158 h 180"/>
              <a:gd name="T48" fmla="*/ 41 w 164"/>
              <a:gd name="T49" fmla="*/ 138 h 180"/>
              <a:gd name="T50" fmla="*/ 29 w 164"/>
              <a:gd name="T51" fmla="*/ 15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4" h="180">
                <a:moveTo>
                  <a:pt x="140" y="99"/>
                </a:moveTo>
                <a:cubicBezTo>
                  <a:pt x="140" y="30"/>
                  <a:pt x="140" y="30"/>
                  <a:pt x="140" y="30"/>
                </a:cubicBezTo>
                <a:cubicBezTo>
                  <a:pt x="140" y="30"/>
                  <a:pt x="140" y="30"/>
                  <a:pt x="140" y="29"/>
                </a:cubicBezTo>
                <a:cubicBezTo>
                  <a:pt x="140" y="26"/>
                  <a:pt x="137" y="24"/>
                  <a:pt x="13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41" y="0"/>
                  <a:pt x="41" y="0"/>
                  <a:pt x="41" y="0"/>
                </a:cubicBezTo>
                <a:cubicBezTo>
                  <a:pt x="7" y="34"/>
                  <a:pt x="7" y="89"/>
                  <a:pt x="41" y="123"/>
                </a:cubicBezTo>
                <a:cubicBezTo>
                  <a:pt x="75" y="157"/>
                  <a:pt x="130" y="157"/>
                  <a:pt x="164" y="123"/>
                </a:cubicBezTo>
                <a:lnTo>
                  <a:pt x="140" y="99"/>
                </a:lnTo>
                <a:close/>
                <a:moveTo>
                  <a:pt x="33" y="103"/>
                </a:moveTo>
                <a:cubicBezTo>
                  <a:pt x="3" y="49"/>
                  <a:pt x="40" y="12"/>
                  <a:pt x="40" y="12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18" y="48"/>
                  <a:pt x="33" y="103"/>
                </a:cubicBezTo>
                <a:close/>
                <a:moveTo>
                  <a:pt x="128" y="87"/>
                </a:moveTo>
                <a:cubicBezTo>
                  <a:pt x="76" y="36"/>
                  <a:pt x="76" y="36"/>
                  <a:pt x="76" y="36"/>
                </a:cubicBezTo>
                <a:cubicBezTo>
                  <a:pt x="128" y="36"/>
                  <a:pt x="128" y="36"/>
                  <a:pt x="128" y="36"/>
                </a:cubicBezTo>
                <a:lnTo>
                  <a:pt x="128" y="87"/>
                </a:lnTo>
                <a:close/>
                <a:moveTo>
                  <a:pt x="54" y="159"/>
                </a:moveTo>
                <a:cubicBezTo>
                  <a:pt x="53" y="149"/>
                  <a:pt x="54" y="136"/>
                  <a:pt x="40" y="136"/>
                </a:cubicBezTo>
                <a:cubicBezTo>
                  <a:pt x="25" y="136"/>
                  <a:pt x="26" y="149"/>
                  <a:pt x="25" y="159"/>
                </a:cubicBezTo>
                <a:cubicBezTo>
                  <a:pt x="17" y="178"/>
                  <a:pt x="1" y="160"/>
                  <a:pt x="0" y="180"/>
                </a:cubicBezTo>
                <a:cubicBezTo>
                  <a:pt x="79" y="180"/>
                  <a:pt x="79" y="180"/>
                  <a:pt x="79" y="180"/>
                </a:cubicBezTo>
                <a:cubicBezTo>
                  <a:pt x="78" y="160"/>
                  <a:pt x="63" y="178"/>
                  <a:pt x="54" y="159"/>
                </a:cubicBezTo>
                <a:close/>
                <a:moveTo>
                  <a:pt x="29" y="158"/>
                </a:moveTo>
                <a:cubicBezTo>
                  <a:pt x="26" y="136"/>
                  <a:pt x="41" y="138"/>
                  <a:pt x="41" y="138"/>
                </a:cubicBezTo>
                <a:cubicBezTo>
                  <a:pt x="41" y="138"/>
                  <a:pt x="34" y="143"/>
                  <a:pt x="29" y="1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8" name="Freeform 293"/>
          <p:cNvSpPr/>
          <p:nvPr/>
        </p:nvSpPr>
        <p:spPr bwMode="auto">
          <a:xfrm>
            <a:off x="7823200" y="4602163"/>
            <a:ext cx="341313" cy="158750"/>
          </a:xfrm>
          <a:custGeom>
            <a:avLst/>
            <a:gdLst>
              <a:gd name="T0" fmla="*/ 124 w 151"/>
              <a:gd name="T1" fmla="*/ 0 h 70"/>
              <a:gd name="T2" fmla="*/ 5 w 151"/>
              <a:gd name="T3" fmla="*/ 0 h 70"/>
              <a:gd name="T4" fmla="*/ 1 w 151"/>
              <a:gd name="T5" fmla="*/ 5 h 70"/>
              <a:gd name="T6" fmla="*/ 21 w 151"/>
              <a:gd name="T7" fmla="*/ 65 h 70"/>
              <a:gd name="T8" fmla="*/ 28 w 151"/>
              <a:gd name="T9" fmla="*/ 70 h 70"/>
              <a:gd name="T10" fmla="*/ 146 w 151"/>
              <a:gd name="T11" fmla="*/ 70 h 70"/>
              <a:gd name="T12" fmla="*/ 151 w 151"/>
              <a:gd name="T13" fmla="*/ 65 h 70"/>
              <a:gd name="T14" fmla="*/ 131 w 151"/>
              <a:gd name="T15" fmla="*/ 5 h 70"/>
              <a:gd name="T16" fmla="*/ 124 w 151"/>
              <a:gd name="T17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70">
                <a:moveTo>
                  <a:pt x="124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1" y="5"/>
                </a:cubicBezTo>
                <a:cubicBezTo>
                  <a:pt x="21" y="65"/>
                  <a:pt x="21" y="65"/>
                  <a:pt x="21" y="65"/>
                </a:cubicBezTo>
                <a:cubicBezTo>
                  <a:pt x="21" y="68"/>
                  <a:pt x="25" y="70"/>
                  <a:pt x="28" y="70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9" y="70"/>
                  <a:pt x="151" y="68"/>
                  <a:pt x="151" y="65"/>
                </a:cubicBezTo>
                <a:cubicBezTo>
                  <a:pt x="131" y="5"/>
                  <a:pt x="131" y="5"/>
                  <a:pt x="131" y="5"/>
                </a:cubicBezTo>
                <a:cubicBezTo>
                  <a:pt x="130" y="2"/>
                  <a:pt x="127" y="0"/>
                  <a:pt x="1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159" name="Freeform 294"/>
          <p:cNvSpPr/>
          <p:nvPr/>
        </p:nvSpPr>
        <p:spPr bwMode="auto">
          <a:xfrm>
            <a:off x="7870825" y="4516438"/>
            <a:ext cx="293688" cy="193675"/>
          </a:xfrm>
          <a:custGeom>
            <a:avLst/>
            <a:gdLst>
              <a:gd name="T0" fmla="*/ 110 w 130"/>
              <a:gd name="T1" fmla="*/ 34 h 86"/>
              <a:gd name="T2" fmla="*/ 115 w 130"/>
              <a:gd name="T3" fmla="*/ 41 h 86"/>
              <a:gd name="T4" fmla="*/ 130 w 130"/>
              <a:gd name="T5" fmla="*/ 86 h 86"/>
              <a:gd name="T6" fmla="*/ 130 w 130"/>
              <a:gd name="T7" fmla="*/ 14 h 86"/>
              <a:gd name="T8" fmla="*/ 121 w 130"/>
              <a:gd name="T9" fmla="*/ 0 h 86"/>
              <a:gd name="T10" fmla="*/ 90 w 130"/>
              <a:gd name="T11" fmla="*/ 0 h 86"/>
              <a:gd name="T12" fmla="*/ 78 w 130"/>
              <a:gd name="T13" fmla="*/ 20 h 86"/>
              <a:gd name="T14" fmla="*/ 6 w 130"/>
              <a:gd name="T15" fmla="*/ 20 h 86"/>
              <a:gd name="T16" fmla="*/ 0 w 130"/>
              <a:gd name="T17" fmla="*/ 26 h 86"/>
              <a:gd name="T18" fmla="*/ 0 w 130"/>
              <a:gd name="T19" fmla="*/ 32 h 86"/>
              <a:gd name="T20" fmla="*/ 103 w 130"/>
              <a:gd name="T21" fmla="*/ 32 h 86"/>
              <a:gd name="T22" fmla="*/ 110 w 130"/>
              <a:gd name="T23" fmla="*/ 3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" h="86">
                <a:moveTo>
                  <a:pt x="110" y="34"/>
                </a:moveTo>
                <a:cubicBezTo>
                  <a:pt x="112" y="36"/>
                  <a:pt x="114" y="38"/>
                  <a:pt x="115" y="41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30" y="14"/>
                  <a:pt x="130" y="0"/>
                  <a:pt x="1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3" y="0"/>
                  <a:pt x="80" y="11"/>
                  <a:pt x="78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3" y="20"/>
                  <a:pt x="0" y="22"/>
                  <a:pt x="0" y="26"/>
                </a:cubicBezTo>
                <a:cubicBezTo>
                  <a:pt x="0" y="32"/>
                  <a:pt x="0" y="32"/>
                  <a:pt x="0" y="32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105" y="32"/>
                  <a:pt x="108" y="33"/>
                  <a:pt x="110" y="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2384425" y="292100"/>
            <a:ext cx="431323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accent2"/>
                </a:solidFill>
                <a:latin typeface="+mn-ea"/>
                <a:ea typeface="+mn-ea"/>
              </a:rPr>
              <a:t>赠送矢量小图标</a:t>
            </a:r>
            <a:endParaRPr lang="zh-CN" altLang="en-US" sz="4400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73386" y="1483361"/>
            <a:ext cx="3922221" cy="21877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6684" y="2281663"/>
            <a:ext cx="2876550" cy="554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kern="1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请在此输入标题</a:t>
            </a:r>
            <a:endParaRPr lang="zh-CN" altLang="zh-CN" sz="3000" kern="1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6409" y="1586338"/>
            <a:ext cx="21971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i="1" kern="100" dirty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Part 01</a:t>
            </a:r>
            <a:endParaRPr lang="zh-CN" altLang="zh-CN" sz="3600" i="1" kern="100" dirty="0">
              <a:solidFill>
                <a:schemeClr val="accent1"/>
              </a:solidFill>
              <a:latin typeface="Cambria" panose="020405030504060302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1" name="TextBox 61"/>
          <p:cNvSpPr txBox="1">
            <a:spLocks noChangeArrowheads="1"/>
          </p:cNvSpPr>
          <p:nvPr/>
        </p:nvSpPr>
        <p:spPr bwMode="auto">
          <a:xfrm>
            <a:off x="4049247" y="2883325"/>
            <a:ext cx="25114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934" tIns="28967" rIns="57934" bIns="28967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accent1"/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584" y="183538"/>
            <a:ext cx="2197100" cy="45089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700" kern="100" dirty="0" smtClean="0">
                <a:solidFill>
                  <a:schemeClr val="accent1"/>
                </a:solidFill>
                <a:latin typeface="Impact" panose="020B0806030902050204" pitchFamily="34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1</a:t>
            </a:r>
            <a:endParaRPr lang="zh-CN" altLang="zh-CN" sz="28700" kern="100" dirty="0">
              <a:solidFill>
                <a:schemeClr val="accent1"/>
              </a:solidFill>
              <a:latin typeface="Impact" panose="020B0806030902050204" pitchFamily="34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587" y="2347017"/>
            <a:ext cx="2354334" cy="20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34" y="462043"/>
            <a:ext cx="1042983" cy="1282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MH_SubTitle_1"/>
          <p:cNvSpPr/>
          <p:nvPr>
            <p:custDataLst>
              <p:tags r:id="rId1"/>
            </p:custDataLst>
          </p:nvPr>
        </p:nvSpPr>
        <p:spPr>
          <a:xfrm>
            <a:off x="392113" y="3070225"/>
            <a:ext cx="1806575" cy="42068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kern="0" dirty="0">
                <a:solidFill>
                  <a:srgbClr val="FFFFFF"/>
                </a:solidFill>
                <a:latin typeface="+mn-lt"/>
                <a:ea typeface="+mn-ea"/>
              </a:rPr>
              <a:t>添加标题</a:t>
            </a:r>
            <a:endParaRPr lang="en-US" altLang="zh-CN" sz="105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1" name="MH_Other_1"/>
          <p:cNvSpPr/>
          <p:nvPr>
            <p:custDataLst>
              <p:tags r:id="rId2"/>
            </p:custDataLst>
          </p:nvPr>
        </p:nvSpPr>
        <p:spPr>
          <a:xfrm rot="18865419">
            <a:off x="1973263" y="2949575"/>
            <a:ext cx="804862" cy="293688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kern="0">
              <a:solidFill>
                <a:srgbClr val="55595B"/>
              </a:solidFill>
              <a:latin typeface="Times New Roman" panose="02020603050405020304"/>
              <a:ea typeface="幼圆" panose="02010509060101010101" charset="-122"/>
            </a:endParaRPr>
          </a:p>
        </p:txBody>
      </p:sp>
      <p:sp>
        <p:nvSpPr>
          <p:cNvPr id="42" name="MH_SubTitle_2"/>
          <p:cNvSpPr/>
          <p:nvPr>
            <p:custDataLst>
              <p:tags r:id="rId3"/>
            </p:custDataLst>
          </p:nvPr>
        </p:nvSpPr>
        <p:spPr>
          <a:xfrm>
            <a:off x="2552700" y="2705100"/>
            <a:ext cx="1806575" cy="4191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kern="0" dirty="0">
                <a:solidFill>
                  <a:srgbClr val="FFFFFF"/>
                </a:solidFill>
                <a:latin typeface="+mn-lt"/>
                <a:ea typeface="+mn-ea"/>
              </a:rPr>
              <a:t>添加标题</a:t>
            </a:r>
            <a:endParaRPr lang="en-US" altLang="zh-CN" sz="105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3" name="MH_SubTitle_3"/>
          <p:cNvSpPr/>
          <p:nvPr>
            <p:custDataLst>
              <p:tags r:id="rId4"/>
            </p:custDataLst>
          </p:nvPr>
        </p:nvSpPr>
        <p:spPr>
          <a:xfrm>
            <a:off x="4713288" y="3070225"/>
            <a:ext cx="1806575" cy="42068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kern="0" dirty="0">
                <a:solidFill>
                  <a:srgbClr val="FFFFFF"/>
                </a:solidFill>
                <a:latin typeface="+mn-lt"/>
                <a:ea typeface="+mn-ea"/>
              </a:rPr>
              <a:t>添加标题</a:t>
            </a:r>
            <a:endParaRPr lang="en-US" altLang="zh-CN" sz="105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4" name="MH_Other_2"/>
          <p:cNvSpPr/>
          <p:nvPr>
            <p:custDataLst>
              <p:tags r:id="rId5"/>
            </p:custDataLst>
          </p:nvPr>
        </p:nvSpPr>
        <p:spPr>
          <a:xfrm rot="18865419">
            <a:off x="6294438" y="2949575"/>
            <a:ext cx="804862" cy="293688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kern="0">
              <a:solidFill>
                <a:srgbClr val="55595B"/>
              </a:solidFill>
              <a:latin typeface="Times New Roman" panose="02020603050405020304"/>
              <a:ea typeface="幼圆" panose="02010509060101010101" charset="-122"/>
            </a:endParaRPr>
          </a:p>
        </p:txBody>
      </p:sp>
      <p:sp>
        <p:nvSpPr>
          <p:cNvPr id="45" name="MH_SubTitle_4"/>
          <p:cNvSpPr/>
          <p:nvPr>
            <p:custDataLst>
              <p:tags r:id="rId6"/>
            </p:custDataLst>
          </p:nvPr>
        </p:nvSpPr>
        <p:spPr>
          <a:xfrm>
            <a:off x="6873875" y="2705100"/>
            <a:ext cx="1806575" cy="4191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kern="0" dirty="0">
                <a:solidFill>
                  <a:srgbClr val="FFFFFF"/>
                </a:solidFill>
                <a:latin typeface="+mn-lt"/>
                <a:ea typeface="+mn-ea"/>
              </a:rPr>
              <a:t>添加标题</a:t>
            </a:r>
            <a:endParaRPr lang="en-US" altLang="zh-CN" sz="105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6" name="MH_Other_3"/>
          <p:cNvSpPr/>
          <p:nvPr>
            <p:custDataLst>
              <p:tags r:id="rId7"/>
            </p:custDataLst>
          </p:nvPr>
        </p:nvSpPr>
        <p:spPr>
          <a:xfrm rot="2734581" flipH="1">
            <a:off x="4133851" y="2949575"/>
            <a:ext cx="804862" cy="293687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 kern="0">
              <a:solidFill>
                <a:srgbClr val="55595B"/>
              </a:solidFill>
              <a:latin typeface="Times New Roman" panose="02020603050405020304"/>
              <a:ea typeface="幼圆" panose="02010509060101010101" charset="-122"/>
            </a:endParaRPr>
          </a:p>
        </p:txBody>
      </p:sp>
      <p:sp>
        <p:nvSpPr>
          <p:cNvPr id="7177" name="MH_Other_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2113" y="2513013"/>
            <a:ext cx="1806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accent1"/>
                </a:solidFill>
                <a:latin typeface="Impact" panose="020B0806030902050204" pitchFamily="34" charset="0"/>
                <a:ea typeface="幼圆" panose="02010509060101010101" charset="-122"/>
              </a:rPr>
              <a:t>1</a:t>
            </a:r>
            <a:endParaRPr lang="zh-CN" altLang="en-US" sz="3600">
              <a:solidFill>
                <a:schemeClr val="accent1"/>
              </a:solidFill>
              <a:latin typeface="Impact" panose="020B0806030902050204" pitchFamily="34" charset="0"/>
              <a:ea typeface="幼圆" panose="02010509060101010101" charset="-122"/>
            </a:endParaRPr>
          </a:p>
        </p:txBody>
      </p:sp>
      <p:sp>
        <p:nvSpPr>
          <p:cNvPr id="7178" name="MH_Other_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713288" y="2513013"/>
            <a:ext cx="1806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accent1"/>
                </a:solidFill>
                <a:latin typeface="Impact" panose="020B0806030902050204" pitchFamily="34" charset="0"/>
                <a:ea typeface="幼圆" panose="02010509060101010101" charset="-122"/>
              </a:rPr>
              <a:t>3</a:t>
            </a:r>
            <a:endParaRPr lang="zh-CN" altLang="en-US" sz="3600">
              <a:solidFill>
                <a:schemeClr val="accent1"/>
              </a:solidFill>
              <a:latin typeface="Impact" panose="020B0806030902050204" pitchFamily="34" charset="0"/>
              <a:ea typeface="幼圆" panose="02010509060101010101" charset="-122"/>
            </a:endParaRPr>
          </a:p>
        </p:txBody>
      </p:sp>
      <p:sp>
        <p:nvSpPr>
          <p:cNvPr id="7179" name="MH_Other_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552700" y="3136900"/>
            <a:ext cx="1806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3600" dirty="0">
                <a:solidFill>
                  <a:schemeClr val="accent2"/>
                </a:solidFill>
                <a:latin typeface="Impact" panose="020B0806030902050204" pitchFamily="34" charset="0"/>
                <a:ea typeface="幼圆" panose="02010509060101010101" charset="-122"/>
              </a:rPr>
              <a:t>2</a:t>
            </a:r>
            <a:endParaRPr lang="zh-CN" altLang="en-US" sz="3600" dirty="0">
              <a:solidFill>
                <a:schemeClr val="accent2"/>
              </a:solidFill>
              <a:latin typeface="Impact" panose="020B0806030902050204" pitchFamily="34" charset="0"/>
              <a:ea typeface="幼圆" panose="02010509060101010101" charset="-122"/>
            </a:endParaRPr>
          </a:p>
        </p:txBody>
      </p:sp>
      <p:sp>
        <p:nvSpPr>
          <p:cNvPr id="7180" name="MH_Other_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73875" y="3136900"/>
            <a:ext cx="1806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accent2"/>
                </a:solidFill>
                <a:latin typeface="Impact" panose="020B0806030902050204" pitchFamily="34" charset="0"/>
                <a:ea typeface="幼圆" panose="02010509060101010101" charset="-122"/>
              </a:rPr>
              <a:t>4</a:t>
            </a:r>
            <a:endParaRPr lang="zh-CN" altLang="en-US" sz="3600">
              <a:solidFill>
                <a:schemeClr val="accent2"/>
              </a:solidFill>
              <a:latin typeface="Impact" panose="020B0806030902050204" pitchFamily="34" charset="0"/>
              <a:ea typeface="幼圆" panose="02010509060101010101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06400" y="3640138"/>
            <a:ext cx="1779588" cy="87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4699000" y="3640138"/>
            <a:ext cx="1779588" cy="876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2608263" y="1674813"/>
            <a:ext cx="1779587" cy="87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6888163" y="1731963"/>
            <a:ext cx="1778000" cy="877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您的内容打在这里，或者通过复制您的文本后，在此框中选择粘贴，并选择只保留文字，您的内容打在这里或者粘贴</a:t>
            </a:r>
            <a:endParaRPr lang="zh-CN" altLang="en-US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01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  <p:custDataLst>
      <p:tags r:id="rId1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42938" y="4214813"/>
            <a:ext cx="77724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altLang="zh-CN" sz="1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8195" name="Group 16"/>
          <p:cNvGrpSpPr/>
          <p:nvPr/>
        </p:nvGrpSpPr>
        <p:grpSpPr bwMode="auto">
          <a:xfrm>
            <a:off x="5072063" y="1428750"/>
            <a:ext cx="3643312" cy="1989138"/>
            <a:chOff x="5072066" y="1428742"/>
            <a:chExt cx="3643338" cy="1989055"/>
          </a:xfrm>
        </p:grpSpPr>
        <p:sp>
          <p:nvSpPr>
            <p:cNvPr id="3" name="Rectangle 2"/>
            <p:cNvSpPr/>
            <p:nvPr/>
          </p:nvSpPr>
          <p:spPr>
            <a:xfrm>
              <a:off x="5072066" y="1857349"/>
              <a:ext cx="3429024" cy="1560448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marL="355600" indent="-355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spcBef>
                  <a:spcPts val="250"/>
                </a:spcBef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>
                <a:solidFill>
                  <a:srgbClr val="0D0D0D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en-US" altLang="zh-CN" sz="900">
                <a:solidFill>
                  <a:srgbClr val="0D0D0D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  <a:p>
              <a:pPr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您的内容打在这里，或者通过复制您的文本后，在此框中选择粘贴，并选择只保留文字；</a:t>
              </a:r>
              <a:endParaRPr lang="id-ID" altLang="zh-CN" sz="900">
                <a:solidFill>
                  <a:srgbClr val="0D0D0D"/>
                </a:solidFill>
                <a:ea typeface="Open Sans Light"/>
                <a:cs typeface="Open Sans Ligh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72066" y="1428742"/>
              <a:ext cx="3643338" cy="4619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+mn-ea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8196" name="组合 3"/>
          <p:cNvGrpSpPr/>
          <p:nvPr/>
        </p:nvGrpSpPr>
        <p:grpSpPr bwMode="auto">
          <a:xfrm>
            <a:off x="409575" y="1316038"/>
            <a:ext cx="4232275" cy="2706687"/>
            <a:chOff x="409849" y="1315301"/>
            <a:chExt cx="4231670" cy="2707234"/>
          </a:xfrm>
        </p:grpSpPr>
        <p:grpSp>
          <p:nvGrpSpPr>
            <p:cNvPr id="8199" name="组合 1"/>
            <p:cNvGrpSpPr/>
            <p:nvPr/>
          </p:nvGrpSpPr>
          <p:grpSpPr bwMode="auto">
            <a:xfrm>
              <a:off x="774529" y="3714758"/>
              <a:ext cx="3463812" cy="307777"/>
              <a:chOff x="774529" y="3714758"/>
              <a:chExt cx="3463812" cy="307777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774922" y="3714498"/>
                <a:ext cx="595228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2012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774904" y="3714498"/>
                <a:ext cx="595228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2013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643143" y="3714498"/>
                <a:ext cx="595227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2014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643125" y="3714498"/>
                <a:ext cx="595227" cy="3080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Open Sans" pitchFamily="34" charset="0"/>
                    <a:cs typeface="Open Sans" pitchFamily="34" charset="0"/>
                  </a:rPr>
                  <a:t>2015</a:t>
                </a:r>
                <a:endParaRPr 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8200" name="组合 23"/>
            <p:cNvGrpSpPr/>
            <p:nvPr/>
          </p:nvGrpSpPr>
          <p:grpSpPr bwMode="auto"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25" name="Freeform 5"/>
              <p:cNvSpPr/>
              <p:nvPr/>
            </p:nvSpPr>
            <p:spPr bwMode="auto">
              <a:xfrm>
                <a:off x="2160049" y="1920912"/>
                <a:ext cx="550128" cy="1361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2710176" y="1920912"/>
                <a:ext cx="551546" cy="1361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>
                <a:off x="2986658" y="1248617"/>
                <a:ext cx="550128" cy="2033904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3536786" y="1248617"/>
                <a:ext cx="551545" cy="2033904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>
                <a:off x="1333440" y="2544983"/>
                <a:ext cx="550128" cy="737539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1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30" name="Freeform 6"/>
              <p:cNvSpPr/>
              <p:nvPr/>
            </p:nvSpPr>
            <p:spPr bwMode="auto">
              <a:xfrm>
                <a:off x="1883568" y="2544983"/>
                <a:ext cx="551545" cy="737539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>
                <a:off x="3813267" y="2180468"/>
                <a:ext cx="550128" cy="110205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chemeClr val="accent2">
                  <a:alpha val="9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32" name="Freeform 6"/>
              <p:cNvSpPr/>
              <p:nvPr/>
            </p:nvSpPr>
            <p:spPr bwMode="auto">
              <a:xfrm>
                <a:off x="4363395" y="2180468"/>
                <a:ext cx="551546" cy="110205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>
                  <a:latin typeface="+mn-lt"/>
                  <a:ea typeface="+mn-ea"/>
                </a:endParaRPr>
              </a:p>
            </p:txBody>
          </p:sp>
          <p:sp>
            <p:nvSpPr>
              <p:cNvPr id="33" name="Rectangle 95"/>
              <p:cNvSpPr/>
              <p:nvPr/>
            </p:nvSpPr>
            <p:spPr>
              <a:xfrm>
                <a:off x="1184565" y="3271175"/>
                <a:ext cx="3780000" cy="255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5"/>
              </a:p>
            </p:txBody>
          </p:sp>
        </p:grpSp>
      </p:grpSp>
      <p:sp>
        <p:nvSpPr>
          <p:cNvPr id="37" name="圆角矩形 36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01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38"/>
          <p:cNvGrpSpPr/>
          <p:nvPr/>
        </p:nvGrpSpPr>
        <p:grpSpPr bwMode="auto">
          <a:xfrm>
            <a:off x="3178175" y="2636062"/>
            <a:ext cx="949325" cy="1155700"/>
            <a:chOff x="3178461" y="3124342"/>
            <a:chExt cx="949325" cy="1155700"/>
          </a:xfrm>
        </p:grpSpPr>
        <p:sp>
          <p:nvSpPr>
            <p:cNvPr id="4" name="Freeform 7"/>
            <p:cNvSpPr/>
            <p:nvPr/>
          </p:nvSpPr>
          <p:spPr bwMode="auto">
            <a:xfrm>
              <a:off x="3178461" y="3124342"/>
              <a:ext cx="949325" cy="1155700"/>
            </a:xfrm>
            <a:custGeom>
              <a:avLst/>
              <a:gdLst>
                <a:gd name="T0" fmla="*/ 389 w 573"/>
                <a:gd name="T1" fmla="*/ 198 h 697"/>
                <a:gd name="T2" fmla="*/ 487 w 573"/>
                <a:gd name="T3" fmla="*/ 194 h 697"/>
                <a:gd name="T4" fmla="*/ 436 w 573"/>
                <a:gd name="T5" fmla="*/ 277 h 697"/>
                <a:gd name="T6" fmla="*/ 573 w 573"/>
                <a:gd name="T7" fmla="*/ 404 h 697"/>
                <a:gd name="T8" fmla="*/ 394 w 573"/>
                <a:gd name="T9" fmla="*/ 697 h 697"/>
                <a:gd name="T10" fmla="*/ 0 w 573"/>
                <a:gd name="T11" fmla="*/ 3 h 697"/>
                <a:gd name="T12" fmla="*/ 344 w 573"/>
                <a:gd name="T13" fmla="*/ 0 h 697"/>
                <a:gd name="T14" fmla="*/ 389 w 573"/>
                <a:gd name="T15" fmla="*/ 198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3" h="697">
                  <a:moveTo>
                    <a:pt x="389" y="198"/>
                  </a:moveTo>
                  <a:cubicBezTo>
                    <a:pt x="487" y="194"/>
                    <a:pt x="487" y="194"/>
                    <a:pt x="487" y="194"/>
                  </a:cubicBezTo>
                  <a:cubicBezTo>
                    <a:pt x="436" y="277"/>
                    <a:pt x="436" y="277"/>
                    <a:pt x="436" y="277"/>
                  </a:cubicBezTo>
                  <a:cubicBezTo>
                    <a:pt x="473" y="328"/>
                    <a:pt x="520" y="371"/>
                    <a:pt x="573" y="404"/>
                  </a:cubicBezTo>
                  <a:cubicBezTo>
                    <a:pt x="394" y="697"/>
                    <a:pt x="394" y="697"/>
                    <a:pt x="394" y="697"/>
                  </a:cubicBezTo>
                  <a:cubicBezTo>
                    <a:pt x="152" y="549"/>
                    <a:pt x="3" y="287"/>
                    <a:pt x="0" y="3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5" y="71"/>
                    <a:pt x="361" y="138"/>
                    <a:pt x="389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8" name="Group 12"/>
            <p:cNvGrpSpPr>
              <a:grpSpLocks noChangeAspect="1"/>
            </p:cNvGrpSpPr>
            <p:nvPr/>
          </p:nvGrpSpPr>
          <p:grpSpPr>
            <a:xfrm>
              <a:off x="3500701" y="3533708"/>
              <a:ext cx="216000" cy="175766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9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243" name="组合 34"/>
          <p:cNvGrpSpPr/>
          <p:nvPr/>
        </p:nvGrpSpPr>
        <p:grpSpPr bwMode="auto">
          <a:xfrm>
            <a:off x="4954588" y="1462900"/>
            <a:ext cx="950912" cy="1155700"/>
            <a:chOff x="4954873" y="1951179"/>
            <a:chExt cx="950913" cy="1155700"/>
          </a:xfrm>
        </p:grpSpPr>
        <p:sp>
          <p:nvSpPr>
            <p:cNvPr id="7" name="Freeform 10"/>
            <p:cNvSpPr/>
            <p:nvPr/>
          </p:nvSpPr>
          <p:spPr bwMode="auto">
            <a:xfrm>
              <a:off x="4954873" y="1951179"/>
              <a:ext cx="950913" cy="1155700"/>
            </a:xfrm>
            <a:custGeom>
              <a:avLst/>
              <a:gdLst>
                <a:gd name="T0" fmla="*/ 0 w 574"/>
                <a:gd name="T1" fmla="*/ 293 h 697"/>
                <a:gd name="T2" fmla="*/ 178 w 574"/>
                <a:gd name="T3" fmla="*/ 0 h 697"/>
                <a:gd name="T4" fmla="*/ 574 w 574"/>
                <a:gd name="T5" fmla="*/ 692 h 697"/>
                <a:gd name="T6" fmla="*/ 231 w 574"/>
                <a:gd name="T7" fmla="*/ 697 h 697"/>
                <a:gd name="T8" fmla="*/ 190 w 574"/>
                <a:gd name="T9" fmla="*/ 508 h 697"/>
                <a:gd name="T10" fmla="*/ 91 w 574"/>
                <a:gd name="T11" fmla="*/ 511 h 697"/>
                <a:gd name="T12" fmla="*/ 144 w 574"/>
                <a:gd name="T13" fmla="*/ 428 h 697"/>
                <a:gd name="T14" fmla="*/ 0 w 574"/>
                <a:gd name="T15" fmla="*/ 29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" h="697">
                  <a:moveTo>
                    <a:pt x="0" y="293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421" y="147"/>
                    <a:pt x="571" y="409"/>
                    <a:pt x="574" y="692"/>
                  </a:cubicBezTo>
                  <a:cubicBezTo>
                    <a:pt x="231" y="697"/>
                    <a:pt x="231" y="697"/>
                    <a:pt x="231" y="697"/>
                  </a:cubicBezTo>
                  <a:cubicBezTo>
                    <a:pt x="230" y="630"/>
                    <a:pt x="215" y="566"/>
                    <a:pt x="190" y="508"/>
                  </a:cubicBezTo>
                  <a:cubicBezTo>
                    <a:pt x="91" y="511"/>
                    <a:pt x="91" y="511"/>
                    <a:pt x="91" y="511"/>
                  </a:cubicBezTo>
                  <a:cubicBezTo>
                    <a:pt x="144" y="428"/>
                    <a:pt x="144" y="428"/>
                    <a:pt x="144" y="428"/>
                  </a:cubicBezTo>
                  <a:cubicBezTo>
                    <a:pt x="106" y="374"/>
                    <a:pt x="57" y="328"/>
                    <a:pt x="0" y="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34"/>
            <p:cNvSpPr>
              <a:spLocks noChangeAspect="1"/>
            </p:cNvSpPr>
            <p:nvPr/>
          </p:nvSpPr>
          <p:spPr bwMode="auto">
            <a:xfrm>
              <a:off x="5346985" y="2525854"/>
              <a:ext cx="215900" cy="190500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244" name="组合 37"/>
          <p:cNvGrpSpPr/>
          <p:nvPr/>
        </p:nvGrpSpPr>
        <p:grpSpPr bwMode="auto">
          <a:xfrm>
            <a:off x="3870325" y="3275825"/>
            <a:ext cx="1322388" cy="776287"/>
            <a:chOff x="3870611" y="3764104"/>
            <a:chExt cx="1322388" cy="776288"/>
          </a:xfrm>
        </p:grpSpPr>
        <p:sp>
          <p:nvSpPr>
            <p:cNvPr id="3" name="Freeform 6"/>
            <p:cNvSpPr/>
            <p:nvPr/>
          </p:nvSpPr>
          <p:spPr bwMode="auto">
            <a:xfrm>
              <a:off x="3870611" y="3764104"/>
              <a:ext cx="1322388" cy="776288"/>
            </a:xfrm>
            <a:custGeom>
              <a:avLst/>
              <a:gdLst>
                <a:gd name="T0" fmla="*/ 359 w 798"/>
                <a:gd name="T1" fmla="*/ 87 h 468"/>
                <a:gd name="T2" fmla="*/ 406 w 798"/>
                <a:gd name="T3" fmla="*/ 0 h 468"/>
                <a:gd name="T4" fmla="*/ 451 w 798"/>
                <a:gd name="T5" fmla="*/ 87 h 468"/>
                <a:gd name="T6" fmla="*/ 634 w 798"/>
                <a:gd name="T7" fmla="*/ 31 h 468"/>
                <a:gd name="T8" fmla="*/ 798 w 798"/>
                <a:gd name="T9" fmla="*/ 333 h 468"/>
                <a:gd name="T10" fmla="*/ 0 w 798"/>
                <a:gd name="T11" fmla="*/ 325 h 468"/>
                <a:gd name="T12" fmla="*/ 169 w 798"/>
                <a:gd name="T13" fmla="*/ 26 h 468"/>
                <a:gd name="T14" fmla="*/ 359 w 798"/>
                <a:gd name="T15" fmla="*/ 87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68">
                  <a:moveTo>
                    <a:pt x="359" y="87"/>
                  </a:moveTo>
                  <a:cubicBezTo>
                    <a:pt x="406" y="0"/>
                    <a:pt x="406" y="0"/>
                    <a:pt x="406" y="0"/>
                  </a:cubicBezTo>
                  <a:cubicBezTo>
                    <a:pt x="451" y="87"/>
                    <a:pt x="451" y="87"/>
                    <a:pt x="451" y="87"/>
                  </a:cubicBezTo>
                  <a:cubicBezTo>
                    <a:pt x="517" y="80"/>
                    <a:pt x="579" y="61"/>
                    <a:pt x="634" y="31"/>
                  </a:cubicBezTo>
                  <a:cubicBezTo>
                    <a:pt x="798" y="333"/>
                    <a:pt x="798" y="333"/>
                    <a:pt x="798" y="333"/>
                  </a:cubicBezTo>
                  <a:cubicBezTo>
                    <a:pt x="548" y="468"/>
                    <a:pt x="246" y="465"/>
                    <a:pt x="0" y="325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226" y="59"/>
                    <a:pt x="291" y="80"/>
                    <a:pt x="359" y="8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55"/>
            <p:cNvSpPr>
              <a:spLocks noChangeAspect="1" noEditPoints="1"/>
            </p:cNvSpPr>
            <p:nvPr/>
          </p:nvSpPr>
          <p:spPr bwMode="auto">
            <a:xfrm>
              <a:off x="4426236" y="4073666"/>
              <a:ext cx="215900" cy="225425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0245" name="组合 44"/>
          <p:cNvGrpSpPr/>
          <p:nvPr/>
        </p:nvGrpSpPr>
        <p:grpSpPr bwMode="auto">
          <a:xfrm>
            <a:off x="3179763" y="1456550"/>
            <a:ext cx="955675" cy="1155700"/>
            <a:chOff x="3180048" y="1944829"/>
            <a:chExt cx="955675" cy="1155700"/>
          </a:xfrm>
        </p:grpSpPr>
        <p:sp>
          <p:nvSpPr>
            <p:cNvPr id="5" name="Freeform 8"/>
            <p:cNvSpPr/>
            <p:nvPr/>
          </p:nvSpPr>
          <p:spPr bwMode="auto">
            <a:xfrm>
              <a:off x="3180048" y="1944829"/>
              <a:ext cx="955675" cy="1155700"/>
            </a:xfrm>
            <a:custGeom>
              <a:avLst/>
              <a:gdLst>
                <a:gd name="T0" fmla="*/ 422 w 577"/>
                <a:gd name="T1" fmla="*/ 443 h 697"/>
                <a:gd name="T2" fmla="*/ 477 w 577"/>
                <a:gd name="T3" fmla="*/ 524 h 697"/>
                <a:gd name="T4" fmla="*/ 379 w 577"/>
                <a:gd name="T5" fmla="*/ 524 h 697"/>
                <a:gd name="T6" fmla="*/ 343 w 577"/>
                <a:gd name="T7" fmla="*/ 697 h 697"/>
                <a:gd name="T8" fmla="*/ 0 w 577"/>
                <a:gd name="T9" fmla="*/ 689 h 697"/>
                <a:gd name="T10" fmla="*/ 402 w 577"/>
                <a:gd name="T11" fmla="*/ 0 h 697"/>
                <a:gd name="T12" fmla="*/ 577 w 577"/>
                <a:gd name="T13" fmla="*/ 295 h 697"/>
                <a:gd name="T14" fmla="*/ 422 w 577"/>
                <a:gd name="T15" fmla="*/ 44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422" y="443"/>
                  </a:moveTo>
                  <a:cubicBezTo>
                    <a:pt x="477" y="524"/>
                    <a:pt x="477" y="524"/>
                    <a:pt x="477" y="524"/>
                  </a:cubicBezTo>
                  <a:cubicBezTo>
                    <a:pt x="379" y="524"/>
                    <a:pt x="379" y="524"/>
                    <a:pt x="379" y="524"/>
                  </a:cubicBezTo>
                  <a:cubicBezTo>
                    <a:pt x="357" y="578"/>
                    <a:pt x="344" y="636"/>
                    <a:pt x="343" y="69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6" y="406"/>
                    <a:pt x="158" y="145"/>
                    <a:pt x="402" y="0"/>
                  </a:cubicBezTo>
                  <a:cubicBezTo>
                    <a:pt x="577" y="295"/>
                    <a:pt x="577" y="295"/>
                    <a:pt x="577" y="295"/>
                  </a:cubicBezTo>
                  <a:cubicBezTo>
                    <a:pt x="515" y="332"/>
                    <a:pt x="462" y="383"/>
                    <a:pt x="422" y="4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21" name="Group 25"/>
            <p:cNvGrpSpPr>
              <a:grpSpLocks noChangeAspect="1"/>
            </p:cNvGrpSpPr>
            <p:nvPr/>
          </p:nvGrpSpPr>
          <p:grpSpPr>
            <a:xfrm>
              <a:off x="3474889" y="2434485"/>
              <a:ext cx="252000" cy="248000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2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246" name="组合 36"/>
          <p:cNvGrpSpPr/>
          <p:nvPr/>
        </p:nvGrpSpPr>
        <p:grpSpPr bwMode="auto">
          <a:xfrm>
            <a:off x="4949825" y="2645587"/>
            <a:ext cx="955675" cy="1155700"/>
            <a:chOff x="4950111" y="3133867"/>
            <a:chExt cx="955675" cy="1155700"/>
          </a:xfrm>
        </p:grpSpPr>
        <p:sp>
          <p:nvSpPr>
            <p:cNvPr id="6" name="Freeform 9"/>
            <p:cNvSpPr/>
            <p:nvPr/>
          </p:nvSpPr>
          <p:spPr bwMode="auto">
            <a:xfrm>
              <a:off x="4950111" y="3133867"/>
              <a:ext cx="955675" cy="1155700"/>
            </a:xfrm>
            <a:custGeom>
              <a:avLst/>
              <a:gdLst>
                <a:gd name="T0" fmla="*/ 155 w 577"/>
                <a:gd name="T1" fmla="*/ 253 h 697"/>
                <a:gd name="T2" fmla="*/ 100 w 577"/>
                <a:gd name="T3" fmla="*/ 172 h 697"/>
                <a:gd name="T4" fmla="*/ 198 w 577"/>
                <a:gd name="T5" fmla="*/ 172 h 697"/>
                <a:gd name="T6" fmla="*/ 234 w 577"/>
                <a:gd name="T7" fmla="*/ 0 h 697"/>
                <a:gd name="T8" fmla="*/ 577 w 577"/>
                <a:gd name="T9" fmla="*/ 7 h 697"/>
                <a:gd name="T10" fmla="*/ 175 w 577"/>
                <a:gd name="T11" fmla="*/ 697 h 697"/>
                <a:gd name="T12" fmla="*/ 0 w 577"/>
                <a:gd name="T13" fmla="*/ 401 h 697"/>
                <a:gd name="T14" fmla="*/ 155 w 577"/>
                <a:gd name="T15" fmla="*/ 253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7" h="697">
                  <a:moveTo>
                    <a:pt x="155" y="253"/>
                  </a:moveTo>
                  <a:cubicBezTo>
                    <a:pt x="100" y="172"/>
                    <a:pt x="100" y="172"/>
                    <a:pt x="100" y="172"/>
                  </a:cubicBezTo>
                  <a:cubicBezTo>
                    <a:pt x="198" y="172"/>
                    <a:pt x="198" y="172"/>
                    <a:pt x="198" y="172"/>
                  </a:cubicBezTo>
                  <a:cubicBezTo>
                    <a:pt x="220" y="119"/>
                    <a:pt x="233" y="61"/>
                    <a:pt x="234" y="0"/>
                  </a:cubicBezTo>
                  <a:cubicBezTo>
                    <a:pt x="577" y="7"/>
                    <a:pt x="577" y="7"/>
                    <a:pt x="577" y="7"/>
                  </a:cubicBezTo>
                  <a:cubicBezTo>
                    <a:pt x="571" y="291"/>
                    <a:pt x="419" y="551"/>
                    <a:pt x="175" y="697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62" y="364"/>
                    <a:pt x="115" y="314"/>
                    <a:pt x="155" y="2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24" name="Group 28"/>
            <p:cNvGrpSpPr>
              <a:grpSpLocks noChangeAspect="1"/>
            </p:cNvGrpSpPr>
            <p:nvPr/>
          </p:nvGrpSpPr>
          <p:grpSpPr>
            <a:xfrm>
              <a:off x="5409895" y="3555438"/>
              <a:ext cx="180000" cy="22569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5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247" name="组合 33"/>
          <p:cNvGrpSpPr/>
          <p:nvPr/>
        </p:nvGrpSpPr>
        <p:grpSpPr bwMode="auto">
          <a:xfrm>
            <a:off x="3884613" y="1205725"/>
            <a:ext cx="1322387" cy="779462"/>
            <a:chOff x="3884898" y="1694004"/>
            <a:chExt cx="1322388" cy="779463"/>
          </a:xfrm>
        </p:grpSpPr>
        <p:sp>
          <p:nvSpPr>
            <p:cNvPr id="2" name="Freeform 5"/>
            <p:cNvSpPr/>
            <p:nvPr/>
          </p:nvSpPr>
          <p:spPr bwMode="auto">
            <a:xfrm>
              <a:off x="3884898" y="1694004"/>
              <a:ext cx="1322388" cy="779463"/>
            </a:xfrm>
            <a:custGeom>
              <a:avLst/>
              <a:gdLst>
                <a:gd name="T0" fmla="*/ 350 w 798"/>
                <a:gd name="T1" fmla="*/ 381 h 470"/>
                <a:gd name="T2" fmla="*/ 398 w 798"/>
                <a:gd name="T3" fmla="*/ 470 h 470"/>
                <a:gd name="T4" fmla="*/ 445 w 798"/>
                <a:gd name="T5" fmla="*/ 381 h 470"/>
                <a:gd name="T6" fmla="*/ 631 w 798"/>
                <a:gd name="T7" fmla="*/ 439 h 470"/>
                <a:gd name="T8" fmla="*/ 798 w 798"/>
                <a:gd name="T9" fmla="*/ 139 h 470"/>
                <a:gd name="T10" fmla="*/ 0 w 798"/>
                <a:gd name="T11" fmla="*/ 137 h 470"/>
                <a:gd name="T12" fmla="*/ 166 w 798"/>
                <a:gd name="T13" fmla="*/ 438 h 470"/>
                <a:gd name="T14" fmla="*/ 350 w 798"/>
                <a:gd name="T15" fmla="*/ 38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8" h="470">
                  <a:moveTo>
                    <a:pt x="350" y="381"/>
                  </a:moveTo>
                  <a:cubicBezTo>
                    <a:pt x="398" y="470"/>
                    <a:pt x="398" y="470"/>
                    <a:pt x="398" y="470"/>
                  </a:cubicBezTo>
                  <a:cubicBezTo>
                    <a:pt x="445" y="381"/>
                    <a:pt x="445" y="381"/>
                    <a:pt x="445" y="381"/>
                  </a:cubicBezTo>
                  <a:cubicBezTo>
                    <a:pt x="512" y="388"/>
                    <a:pt x="575" y="408"/>
                    <a:pt x="631" y="439"/>
                  </a:cubicBezTo>
                  <a:cubicBezTo>
                    <a:pt x="798" y="139"/>
                    <a:pt x="798" y="139"/>
                    <a:pt x="798" y="139"/>
                  </a:cubicBezTo>
                  <a:cubicBezTo>
                    <a:pt x="550" y="1"/>
                    <a:pt x="249" y="0"/>
                    <a:pt x="0" y="137"/>
                  </a:cubicBezTo>
                  <a:cubicBezTo>
                    <a:pt x="166" y="438"/>
                    <a:pt x="166" y="438"/>
                    <a:pt x="166" y="438"/>
                  </a:cubicBezTo>
                  <a:cubicBezTo>
                    <a:pt x="222" y="407"/>
                    <a:pt x="284" y="387"/>
                    <a:pt x="350" y="3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grpSp>
          <p:nvGrpSpPr>
            <p:cNvPr id="29" name="Group 33"/>
            <p:cNvGrpSpPr>
              <a:grpSpLocks noChangeAspect="1"/>
            </p:cNvGrpSpPr>
            <p:nvPr/>
          </p:nvGrpSpPr>
          <p:grpSpPr>
            <a:xfrm>
              <a:off x="4436641" y="1925369"/>
              <a:ext cx="216000" cy="24362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0" name="Freeform 147"/>
              <p:cNvSpPr/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49"/>
              <p:cNvSpPr/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248" name="组合 45"/>
          <p:cNvGrpSpPr/>
          <p:nvPr/>
        </p:nvGrpSpPr>
        <p:grpSpPr bwMode="auto">
          <a:xfrm>
            <a:off x="3957638" y="2318562"/>
            <a:ext cx="1176337" cy="623888"/>
            <a:chOff x="3957985" y="2806560"/>
            <a:chExt cx="1176214" cy="624169"/>
          </a:xfrm>
        </p:grpSpPr>
        <p:grpSp>
          <p:nvGrpSpPr>
            <p:cNvPr id="12" name="Group 16"/>
            <p:cNvGrpSpPr>
              <a:grpSpLocks noChangeAspect="1"/>
            </p:cNvGrpSpPr>
            <p:nvPr/>
          </p:nvGrpSpPr>
          <p:grpSpPr>
            <a:xfrm>
              <a:off x="4396161" y="2806560"/>
              <a:ext cx="360000" cy="305729"/>
              <a:chOff x="2950272" y="1314466"/>
              <a:chExt cx="496661" cy="421788"/>
            </a:xfrm>
            <a:solidFill>
              <a:schemeClr val="bg1"/>
            </a:solidFill>
          </p:grpSpPr>
          <p:sp>
            <p:nvSpPr>
              <p:cNvPr id="13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35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33" name="Text Box 10"/>
            <p:cNvSpPr txBox="1">
              <a:spLocks noChangeArrowheads="1"/>
            </p:cNvSpPr>
            <p:nvPr/>
          </p:nvSpPr>
          <p:spPr bwMode="auto">
            <a:xfrm>
              <a:off x="3957985" y="3222672"/>
              <a:ext cx="1176214" cy="2080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/>
            <a:p>
              <a:pPr algn="ctr" defTabSz="108775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ms-MY" altLang="zh-CN" sz="1050" dirty="0">
                  <a:solidFill>
                    <a:schemeClr val="accent1"/>
                  </a:solidFill>
                  <a:latin typeface="+mn-lt"/>
                  <a:ea typeface="+mn-ea"/>
                  <a:cs typeface="Open Sans Light" pitchFamily="34" charset="0"/>
                </a:rPr>
                <a:t>Lorem ipsum</a:t>
              </a:r>
              <a:endParaRPr lang="en-US" sz="800" b="1" dirty="0">
                <a:solidFill>
                  <a:schemeClr val="accent1"/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10249" name="组合 40"/>
          <p:cNvGrpSpPr/>
          <p:nvPr/>
        </p:nvGrpSpPr>
        <p:grpSpPr bwMode="auto">
          <a:xfrm>
            <a:off x="6424613" y="2194737"/>
            <a:ext cx="2149475" cy="921956"/>
            <a:chOff x="5984874" y="2257364"/>
            <a:chExt cx="2150631" cy="921776"/>
          </a:xfrm>
        </p:grpSpPr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9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ea"/>
                  <a:ea typeface="+mn-ea"/>
                  <a:cs typeface="Open Sans"/>
                </a:rPr>
                <a:t>添加标题</a:t>
              </a:r>
              <a:endParaRPr lang="en-US" sz="10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  <p:sp>
          <p:nvSpPr>
            <p:cNvPr id="40" name="Rectangle 380"/>
            <p:cNvSpPr/>
            <p:nvPr/>
          </p:nvSpPr>
          <p:spPr>
            <a:xfrm>
              <a:off x="5984874" y="2463699"/>
              <a:ext cx="2150631" cy="7154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250" name="组合 41"/>
          <p:cNvGrpSpPr/>
          <p:nvPr/>
        </p:nvGrpSpPr>
        <p:grpSpPr bwMode="auto">
          <a:xfrm>
            <a:off x="6424613" y="3436162"/>
            <a:ext cx="2149475" cy="921956"/>
            <a:chOff x="5984874" y="2257364"/>
            <a:chExt cx="2150631" cy="921776"/>
          </a:xfrm>
        </p:grpSpPr>
        <p:sp>
          <p:nvSpPr>
            <p:cNvPr id="43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9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ea"/>
                  <a:ea typeface="+mn-ea"/>
                  <a:cs typeface="Open Sans"/>
                </a:rPr>
                <a:t>添加标题</a:t>
              </a:r>
              <a:endParaRPr lang="en-US" sz="10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  <p:sp>
          <p:nvSpPr>
            <p:cNvPr id="44" name="Rectangle 380"/>
            <p:cNvSpPr/>
            <p:nvPr/>
          </p:nvSpPr>
          <p:spPr>
            <a:xfrm>
              <a:off x="5984874" y="2463699"/>
              <a:ext cx="2150631" cy="7154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251" name="组合 50"/>
          <p:cNvGrpSpPr/>
          <p:nvPr/>
        </p:nvGrpSpPr>
        <p:grpSpPr bwMode="auto">
          <a:xfrm>
            <a:off x="6424613" y="924737"/>
            <a:ext cx="2149475" cy="921956"/>
            <a:chOff x="5984874" y="2257364"/>
            <a:chExt cx="2150631" cy="921776"/>
          </a:xfrm>
        </p:grpSpPr>
        <p:sp>
          <p:nvSpPr>
            <p:cNvPr id="52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9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ea"/>
                  <a:ea typeface="+mn-ea"/>
                  <a:cs typeface="Open Sans"/>
                </a:rPr>
                <a:t>添加标题</a:t>
              </a:r>
              <a:endParaRPr lang="en-US" sz="800" b="1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  <p:sp>
          <p:nvSpPr>
            <p:cNvPr id="53" name="Rectangle 380"/>
            <p:cNvSpPr/>
            <p:nvPr/>
          </p:nvSpPr>
          <p:spPr>
            <a:xfrm>
              <a:off x="5984874" y="2463699"/>
              <a:ext cx="2150631" cy="7154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252" name="组合 53"/>
          <p:cNvGrpSpPr/>
          <p:nvPr/>
        </p:nvGrpSpPr>
        <p:grpSpPr bwMode="auto">
          <a:xfrm>
            <a:off x="588963" y="2243950"/>
            <a:ext cx="2149475" cy="922337"/>
            <a:chOff x="5984874" y="2257364"/>
            <a:chExt cx="2150631" cy="921386"/>
          </a:xfrm>
        </p:grpSpPr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77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r" eaLnBrk="1" hangingPunct="1"/>
              <a:r>
                <a:rPr lang="zh-CN" altLang="en-US" sz="1000">
                  <a:solidFill>
                    <a:srgbClr val="262626"/>
                  </a:solidFill>
                  <a:latin typeface="+mn-ea"/>
                  <a:ea typeface="+mn-ea"/>
                  <a:cs typeface="Open Sans"/>
                </a:rPr>
                <a:t>添加标题</a:t>
              </a:r>
              <a:endParaRPr lang="en-US" sz="10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  <p:sp>
          <p:nvSpPr>
            <p:cNvPr id="56" name="Rectangle 380"/>
            <p:cNvSpPr/>
            <p:nvPr/>
          </p:nvSpPr>
          <p:spPr>
            <a:xfrm>
              <a:off x="5984874" y="2463526"/>
              <a:ext cx="2150631" cy="7152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253" name="组合 56"/>
          <p:cNvGrpSpPr/>
          <p:nvPr/>
        </p:nvGrpSpPr>
        <p:grpSpPr bwMode="auto">
          <a:xfrm>
            <a:off x="588963" y="3486962"/>
            <a:ext cx="2149475" cy="920750"/>
            <a:chOff x="5984874" y="2257364"/>
            <a:chExt cx="2150631" cy="921386"/>
          </a:xfrm>
        </p:grpSpPr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8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r" eaLnBrk="1" hangingPunct="1"/>
              <a:r>
                <a:rPr lang="zh-CN" altLang="en-US" sz="1000">
                  <a:solidFill>
                    <a:srgbClr val="262626"/>
                  </a:solidFill>
                  <a:latin typeface="+mn-ea"/>
                  <a:ea typeface="+mn-ea"/>
                  <a:cs typeface="Open Sans"/>
                </a:rPr>
                <a:t>添加标题</a:t>
              </a:r>
              <a:endParaRPr lang="en-US" sz="100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  <p:sp>
          <p:nvSpPr>
            <p:cNvPr id="59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0254" name="组合 59"/>
          <p:cNvGrpSpPr/>
          <p:nvPr/>
        </p:nvGrpSpPr>
        <p:grpSpPr bwMode="auto">
          <a:xfrm>
            <a:off x="588963" y="1002525"/>
            <a:ext cx="2149475" cy="920750"/>
            <a:chOff x="5984874" y="2257364"/>
            <a:chExt cx="2150631" cy="921386"/>
          </a:xfrm>
        </p:grpSpPr>
        <p:sp>
          <p:nvSpPr>
            <p:cNvPr id="61" name="Text Box 10"/>
            <p:cNvSpPr txBox="1">
              <a:spLocks noChangeArrowheads="1"/>
            </p:cNvSpPr>
            <p:nvPr/>
          </p:nvSpPr>
          <p:spPr bwMode="auto">
            <a:xfrm>
              <a:off x="6026171" y="2257364"/>
              <a:ext cx="2109334" cy="2081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45720" tIns="22860" rIns="45720" bIns="22860">
              <a:spAutoFit/>
            </a:bodyPr>
            <a:lstStyle>
              <a:lvl1pPr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 defTabSz="108712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108712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r" eaLnBrk="1" hangingPunct="1"/>
              <a:r>
                <a:rPr lang="zh-CN" altLang="en-US" sz="1000" dirty="0">
                  <a:solidFill>
                    <a:srgbClr val="262626"/>
                  </a:solidFill>
                  <a:latin typeface="+mn-ea"/>
                  <a:ea typeface="+mn-ea"/>
                  <a:cs typeface="Open Sans"/>
                </a:rPr>
                <a:t>添加标题</a:t>
              </a:r>
              <a:endParaRPr lang="en-US" sz="1000" dirty="0">
                <a:solidFill>
                  <a:srgbClr val="262626"/>
                </a:solidFill>
                <a:latin typeface="+mn-ea"/>
                <a:ea typeface="+mn-ea"/>
                <a:cs typeface="Open Sans"/>
              </a:endParaRPr>
            </a:p>
          </p:txBody>
        </p:sp>
        <p:sp>
          <p:nvSpPr>
            <p:cNvPr id="62" name="Rectangle 380"/>
            <p:cNvSpPr/>
            <p:nvPr/>
          </p:nvSpPr>
          <p:spPr>
            <a:xfrm>
              <a:off x="5984874" y="2463882"/>
              <a:ext cx="2150631" cy="71486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defTabSz="1087755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您的内容打在这里，或者通过复制您的文本后，在此框中选择粘贴，并选择只保留文字；您的内容打在这里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63" name="圆角矩形 62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01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65981" y="1175160"/>
            <a:ext cx="2163290" cy="2158362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</p:pic>
      <p:pic>
        <p:nvPicPr>
          <p:cNvPr id="3" name="图片占位符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4731" y="1189142"/>
            <a:ext cx="2163290" cy="2130397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</p:pic>
      <p:grpSp>
        <p:nvGrpSpPr>
          <p:cNvPr id="11268" name="组合 15"/>
          <p:cNvGrpSpPr/>
          <p:nvPr/>
        </p:nvGrpSpPr>
        <p:grpSpPr bwMode="auto">
          <a:xfrm>
            <a:off x="1306513" y="3595795"/>
            <a:ext cx="2747962" cy="904875"/>
            <a:chOff x="6190385" y="672761"/>
            <a:chExt cx="2748394" cy="904746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190385" y="902916"/>
              <a:ext cx="2748394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内容</a:t>
              </a:r>
              <a:endParaRPr lang="en-US" altLang="zh-C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打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在这里，您的内容打在这里，或者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279" name="文本框 17"/>
            <p:cNvSpPr txBox="1">
              <a:spLocks noChangeArrowheads="1"/>
            </p:cNvSpPr>
            <p:nvPr/>
          </p:nvSpPr>
          <p:spPr bwMode="auto">
            <a:xfrm>
              <a:off x="6190385" y="672761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000000"/>
                  </a:solidFill>
                </a:rPr>
                <a:t>示例标题一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1269" name="组合 18"/>
          <p:cNvGrpSpPr/>
          <p:nvPr/>
        </p:nvGrpSpPr>
        <p:grpSpPr bwMode="auto">
          <a:xfrm>
            <a:off x="5129213" y="3616433"/>
            <a:ext cx="2749550" cy="884237"/>
            <a:chOff x="6190385" y="693542"/>
            <a:chExt cx="2748394" cy="883965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190385" y="903028"/>
              <a:ext cx="2748394" cy="67447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打在这里，您的内容打在这里，或者通过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277" name="文本框 20"/>
            <p:cNvSpPr txBox="1">
              <a:spLocks noChangeArrowheads="1"/>
            </p:cNvSpPr>
            <p:nvPr/>
          </p:nvSpPr>
          <p:spPr bwMode="auto">
            <a:xfrm>
              <a:off x="6190385" y="693542"/>
              <a:ext cx="268434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rgbClr val="000000"/>
                  </a:solidFill>
                </a:rPr>
                <a:t>示例标题二</a:t>
              </a:r>
              <a:endParaRPr lang="zh-CN" altLang="en-US" sz="1200">
                <a:solidFill>
                  <a:srgbClr val="000000"/>
                </a:solidFill>
              </a:endParaRPr>
            </a:p>
          </p:txBody>
        </p:sp>
      </p:grpSp>
      <p:grpSp>
        <p:nvGrpSpPr>
          <p:cNvPr id="11270" name="组合 3"/>
          <p:cNvGrpSpPr/>
          <p:nvPr/>
        </p:nvGrpSpPr>
        <p:grpSpPr bwMode="auto">
          <a:xfrm>
            <a:off x="3490913" y="1173270"/>
            <a:ext cx="2162175" cy="2162175"/>
            <a:chOff x="3490356" y="1358326"/>
            <a:chExt cx="2163290" cy="2163290"/>
          </a:xfrm>
        </p:grpSpPr>
        <p:sp>
          <p:nvSpPr>
            <p:cNvPr id="11" name="Oval 5"/>
            <p:cNvSpPr/>
            <p:nvPr/>
          </p:nvSpPr>
          <p:spPr>
            <a:xfrm>
              <a:off x="3490356" y="1358326"/>
              <a:ext cx="2163290" cy="216329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15"/>
            </a:p>
          </p:txBody>
        </p:sp>
        <p:sp>
          <p:nvSpPr>
            <p:cNvPr id="13" name="Text Placeholder 32"/>
            <p:cNvSpPr txBox="1"/>
            <p:nvPr/>
          </p:nvSpPr>
          <p:spPr>
            <a:xfrm>
              <a:off x="3677778" y="2265256"/>
              <a:ext cx="1780505" cy="752863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</a:rPr>
                <a:t>粘贴并</a:t>
              </a: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选择只保留文字。您的内容</a:t>
              </a:r>
              <a:endParaRPr lang="en-US" altLang="zh-CN" sz="900" dirty="0">
                <a:solidFill>
                  <a:schemeClr val="bg1"/>
                </a:solidFill>
                <a:latin typeface="+mn-ea"/>
              </a:endParaRPr>
            </a:p>
            <a:p>
              <a:pPr marL="0" indent="0" algn="ctr" defTabSz="1087755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打在这里，您的内容</a:t>
              </a:r>
              <a:r>
                <a:rPr lang="zh-CN" altLang="en-US" sz="900" dirty="0" smtClean="0">
                  <a:solidFill>
                    <a:schemeClr val="bg1"/>
                  </a:solidFill>
                  <a:latin typeface="+mn-ea"/>
                </a:rPr>
                <a:t>打</a:t>
              </a:r>
              <a:endParaRPr lang="en-US" altLang="zh-CN" sz="900" dirty="0">
                <a:solidFill>
                  <a:schemeClr val="bg1"/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275" name="文本框 21"/>
            <p:cNvSpPr txBox="1">
              <a:spLocks noChangeArrowheads="1"/>
            </p:cNvSpPr>
            <p:nvPr/>
          </p:nvSpPr>
          <p:spPr bwMode="auto">
            <a:xfrm>
              <a:off x="3833095" y="1978064"/>
              <a:ext cx="14816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</a:rPr>
                <a:t>示例标题三</a:t>
              </a:r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01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 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73386" y="1483361"/>
            <a:ext cx="3922221" cy="21877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6684" y="2281663"/>
            <a:ext cx="2876550" cy="554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kern="100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请在此输入标题</a:t>
            </a:r>
            <a:endParaRPr lang="zh-CN" altLang="zh-CN" sz="3000" kern="100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6409" y="1586338"/>
            <a:ext cx="219710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i="1" kern="100" dirty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Part </a:t>
            </a:r>
            <a:r>
              <a:rPr lang="en-US" altLang="zh-CN" sz="3600" i="1" kern="100" dirty="0" smtClean="0">
                <a:solidFill>
                  <a:schemeClr val="accent1"/>
                </a:solidFill>
                <a:latin typeface="Cambria" panose="02040503050406030204" pitchFamily="18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02</a:t>
            </a:r>
            <a:endParaRPr lang="zh-CN" altLang="zh-CN" sz="3600" i="1" kern="100" dirty="0">
              <a:solidFill>
                <a:schemeClr val="accent1"/>
              </a:solidFill>
              <a:latin typeface="Cambria" panose="02040503050406030204" pitchFamily="18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1" name="TextBox 61"/>
          <p:cNvSpPr txBox="1">
            <a:spLocks noChangeArrowheads="1"/>
          </p:cNvSpPr>
          <p:nvPr/>
        </p:nvSpPr>
        <p:spPr bwMode="auto">
          <a:xfrm>
            <a:off x="4049247" y="2883325"/>
            <a:ext cx="25114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7934" tIns="28967" rIns="57934" bIns="28967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accent1"/>
                </a:solidFill>
                <a:latin typeface="微软雅黑" panose="020B0503020204020204" pitchFamily="34" charset="-122"/>
              </a:rPr>
              <a:t>您的内容打在这里，或者通过复制您的文本后，在此框中选择粘贴</a:t>
            </a:r>
            <a:endParaRPr lang="zh-CN" altLang="en-US" sz="100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3584" y="183538"/>
            <a:ext cx="2197100" cy="45089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700" kern="100" dirty="0">
                <a:solidFill>
                  <a:schemeClr val="accent1"/>
                </a:solidFill>
                <a:latin typeface="Impact" panose="020B0806030902050204" pitchFamily="34" charset="0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2</a:t>
            </a:r>
            <a:endParaRPr lang="zh-CN" altLang="zh-CN" sz="28700" kern="100" dirty="0">
              <a:solidFill>
                <a:schemeClr val="accent1"/>
              </a:solidFill>
              <a:latin typeface="Impact" panose="020B0806030902050204" pitchFamily="34" charset="0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12" y="2331707"/>
            <a:ext cx="2354334" cy="20600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426" y="627366"/>
            <a:ext cx="1042983" cy="1282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Other_1"/>
          <p:cNvSpPr/>
          <p:nvPr>
            <p:custDataLst>
              <p:tags r:id="rId1"/>
            </p:custDataLst>
          </p:nvPr>
        </p:nvSpPr>
        <p:spPr bwMode="auto">
          <a:xfrm rot="18849647">
            <a:off x="6726238" y="3217863"/>
            <a:ext cx="1111250" cy="609600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806 h 524933"/>
              <a:gd name="T6" fmla="*/ 2708960 w 955844"/>
              <a:gd name="T7" fmla="*/ 147980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latin typeface="+mn-lt"/>
              <a:ea typeface="+mn-ea"/>
            </a:endParaRPr>
          </a:p>
        </p:txBody>
      </p:sp>
      <p:sp>
        <p:nvSpPr>
          <p:cNvPr id="2051" name="MH_Other_2"/>
          <p:cNvSpPr/>
          <p:nvPr>
            <p:custDataLst>
              <p:tags r:id="rId2"/>
            </p:custDataLst>
          </p:nvPr>
        </p:nvSpPr>
        <p:spPr bwMode="auto">
          <a:xfrm rot="2750353" flipH="1">
            <a:off x="811213" y="3217863"/>
            <a:ext cx="1111250" cy="609600"/>
          </a:xfrm>
          <a:custGeom>
            <a:avLst/>
            <a:gdLst>
              <a:gd name="T0" fmla="*/ 2708960 w 955844"/>
              <a:gd name="T1" fmla="*/ 0 h 524933"/>
              <a:gd name="T2" fmla="*/ 0 w 955844"/>
              <a:gd name="T3" fmla="*/ 0 h 524933"/>
              <a:gd name="T4" fmla="*/ 1444755 w 955844"/>
              <a:gd name="T5" fmla="*/ 1479786 h 524933"/>
              <a:gd name="T6" fmla="*/ 2708960 w 955844"/>
              <a:gd name="T7" fmla="*/ 1479786 h 5249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5844" h="524933">
                <a:moveTo>
                  <a:pt x="955844" y="0"/>
                </a:moveTo>
                <a:lnTo>
                  <a:pt x="0" y="0"/>
                </a:lnTo>
                <a:lnTo>
                  <a:pt x="509776" y="524933"/>
                </a:lnTo>
                <a:lnTo>
                  <a:pt x="955844" y="524933"/>
                </a:lnTo>
                <a:lnTo>
                  <a:pt x="955844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>
              <a:latin typeface="+mn-lt"/>
              <a:ea typeface="+mn-ea"/>
            </a:endParaRPr>
          </a:p>
        </p:txBody>
      </p:sp>
      <p:sp>
        <p:nvSpPr>
          <p:cNvPr id="13316" name="MH_SubTitle_2"/>
          <p:cNvSpPr/>
          <p:nvPr>
            <p:custDataLst>
              <p:tags r:id="rId3"/>
            </p:custDataLst>
          </p:nvPr>
        </p:nvSpPr>
        <p:spPr bwMode="auto">
          <a:xfrm rot="2750353" flipH="1">
            <a:off x="2334419" y="2685256"/>
            <a:ext cx="2590800" cy="611188"/>
          </a:xfrm>
          <a:custGeom>
            <a:avLst/>
            <a:gdLst>
              <a:gd name="T0" fmla="*/ 2591873 w 2229641"/>
              <a:gd name="T1" fmla="*/ 609756 h 524933"/>
              <a:gd name="T2" fmla="*/ 1999277 w 2229641"/>
              <a:gd name="T3" fmla="*/ 0 h 524933"/>
              <a:gd name="T4" fmla="*/ 0 w 2229641"/>
              <a:gd name="T5" fmla="*/ 0 h 524933"/>
              <a:gd name="T6" fmla="*/ 592595 w 2229641"/>
              <a:gd name="T7" fmla="*/ 609756 h 524933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3"/>
              <a:gd name="T14" fmla="*/ 2229641 w 2229641"/>
              <a:gd name="T15" fmla="*/ 524933 h 5249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lnTo>
                  <a:pt x="2229641" y="5249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rIns="216000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100">
                <a:solidFill>
                  <a:srgbClr val="FFFFFF"/>
                </a:solidFill>
              </a:rPr>
              <a:t>添加标题</a:t>
            </a:r>
            <a:endParaRPr lang="zh-CN" altLang="en-US" sz="1100">
              <a:solidFill>
                <a:srgbClr val="FFFFFF"/>
              </a:solidFill>
            </a:endParaRPr>
          </a:p>
        </p:txBody>
      </p:sp>
      <p:sp>
        <p:nvSpPr>
          <p:cNvPr id="13317" name="MH_SubTitle_1"/>
          <p:cNvSpPr/>
          <p:nvPr>
            <p:custDataLst>
              <p:tags r:id="rId4"/>
            </p:custDataLst>
          </p:nvPr>
        </p:nvSpPr>
        <p:spPr bwMode="auto">
          <a:xfrm rot="-2750353">
            <a:off x="944563" y="2686050"/>
            <a:ext cx="2590800" cy="609600"/>
          </a:xfrm>
          <a:custGeom>
            <a:avLst/>
            <a:gdLst>
              <a:gd name="T0" fmla="*/ 1999277 w 2229641"/>
              <a:gd name="T1" fmla="*/ 0 h 524934"/>
              <a:gd name="T2" fmla="*/ 2591873 w 2229641"/>
              <a:gd name="T3" fmla="*/ 609756 h 524934"/>
              <a:gd name="T4" fmla="*/ 592596 w 2229641"/>
              <a:gd name="T5" fmla="*/ 609755 h 524934"/>
              <a:gd name="T6" fmla="*/ 0 w 2229641"/>
              <a:gd name="T7" fmla="*/ 0 h 524934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4"/>
              <a:gd name="T14" fmla="*/ 2229641 w 2229641"/>
              <a:gd name="T15" fmla="*/ 524934 h 5249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lnTo>
                  <a:pt x="17198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rIns="216000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100">
                <a:solidFill>
                  <a:srgbClr val="FFFFFF"/>
                </a:solidFill>
              </a:rPr>
              <a:t>添加标题</a:t>
            </a:r>
            <a:endParaRPr lang="zh-CN" altLang="en-US" sz="1100">
              <a:solidFill>
                <a:srgbClr val="FFFFFF"/>
              </a:solidFill>
            </a:endParaRPr>
          </a:p>
        </p:txBody>
      </p:sp>
      <p:sp>
        <p:nvSpPr>
          <p:cNvPr id="2054" name="MH_SubTitle_4"/>
          <p:cNvSpPr/>
          <p:nvPr>
            <p:custDataLst>
              <p:tags r:id="rId5"/>
            </p:custDataLst>
          </p:nvPr>
        </p:nvSpPr>
        <p:spPr bwMode="auto">
          <a:xfrm rot="2750353" flipH="1">
            <a:off x="5111750" y="2686050"/>
            <a:ext cx="2590800" cy="609600"/>
          </a:xfrm>
          <a:custGeom>
            <a:avLst/>
            <a:gdLst>
              <a:gd name="T0" fmla="*/ 4466993 w 2229641"/>
              <a:gd name="T1" fmla="*/ 1047738 h 524933"/>
              <a:gd name="T2" fmla="*/ 3445675 w 2229641"/>
              <a:gd name="T3" fmla="*/ 0 h 524933"/>
              <a:gd name="T4" fmla="*/ 0 w 2229641"/>
              <a:gd name="T5" fmla="*/ 0 h 524933"/>
              <a:gd name="T6" fmla="*/ 1021317 w 2229641"/>
              <a:gd name="T7" fmla="*/ 1047738 h 524933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3"/>
              <a:gd name="T14" fmla="*/ 2229641 w 2229641"/>
              <a:gd name="T15" fmla="*/ 524933 h 5249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3">
                <a:moveTo>
                  <a:pt x="2229641" y="524933"/>
                </a:moveTo>
                <a:lnTo>
                  <a:pt x="1719864" y="0"/>
                </a:lnTo>
                <a:lnTo>
                  <a:pt x="0" y="0"/>
                </a:lnTo>
                <a:lnTo>
                  <a:pt x="509776" y="524933"/>
                </a:lnTo>
                <a:lnTo>
                  <a:pt x="2229641" y="5249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rIns="216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 smtClean="0">
                <a:solidFill>
                  <a:srgbClr val="FFFFFF"/>
                </a:solidFill>
                <a:latin typeface="+mn-lt"/>
                <a:ea typeface="+mn-ea"/>
              </a:rPr>
              <a:t>添加标题</a:t>
            </a:r>
            <a:endParaRPr lang="en-US" altLang="zh-CN" sz="11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3319" name="MH_SubTitle_3"/>
          <p:cNvSpPr/>
          <p:nvPr>
            <p:custDataLst>
              <p:tags r:id="rId6"/>
            </p:custDataLst>
          </p:nvPr>
        </p:nvSpPr>
        <p:spPr bwMode="auto">
          <a:xfrm rot="-2750353">
            <a:off x="3721100" y="2686050"/>
            <a:ext cx="2590800" cy="609600"/>
          </a:xfrm>
          <a:custGeom>
            <a:avLst/>
            <a:gdLst>
              <a:gd name="T0" fmla="*/ 1999277 w 2229641"/>
              <a:gd name="T1" fmla="*/ 0 h 524934"/>
              <a:gd name="T2" fmla="*/ 2591873 w 2229641"/>
              <a:gd name="T3" fmla="*/ 609756 h 524934"/>
              <a:gd name="T4" fmla="*/ 592596 w 2229641"/>
              <a:gd name="T5" fmla="*/ 609755 h 524934"/>
              <a:gd name="T6" fmla="*/ 0 w 2229641"/>
              <a:gd name="T7" fmla="*/ 0 h 524934"/>
              <a:gd name="T8" fmla="*/ 0 60000 65536"/>
              <a:gd name="T9" fmla="*/ 0 60000 65536"/>
              <a:gd name="T10" fmla="*/ 0 60000 65536"/>
              <a:gd name="T11" fmla="*/ 0 60000 65536"/>
              <a:gd name="T12" fmla="*/ 0 w 2229641"/>
              <a:gd name="T13" fmla="*/ 0 h 524934"/>
              <a:gd name="T14" fmla="*/ 2229641 w 2229641"/>
              <a:gd name="T15" fmla="*/ 524934 h 5249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29641" h="524934">
                <a:moveTo>
                  <a:pt x="1719864" y="0"/>
                </a:moveTo>
                <a:lnTo>
                  <a:pt x="2229641" y="524934"/>
                </a:lnTo>
                <a:lnTo>
                  <a:pt x="509777" y="524933"/>
                </a:lnTo>
                <a:lnTo>
                  <a:pt x="0" y="0"/>
                </a:lnTo>
                <a:lnTo>
                  <a:pt x="17198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16000" rIns="216000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100">
                <a:solidFill>
                  <a:srgbClr val="FFFFFF"/>
                </a:solidFill>
              </a:rPr>
              <a:t>添加标题</a:t>
            </a:r>
            <a:endParaRPr lang="en-US" altLang="zh-CN" sz="1100">
              <a:solidFill>
                <a:srgbClr val="FFFFFF"/>
              </a:solidFill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058863" y="3925888"/>
            <a:ext cx="2478087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835400" y="3925888"/>
            <a:ext cx="2478088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2520950" y="1612900"/>
            <a:ext cx="2478088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297488" y="1612900"/>
            <a:ext cx="2476500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45720" tIns="22860" rIns="45720" bIns="2286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+mn-ea"/>
              </a:rPr>
              <a:t>您的内容打在这里，或者通过复制您的文本后，在此框中选择粘贴，并选择只保留文字</a:t>
            </a:r>
            <a:endParaRPr lang="zh-CN" altLang="en-US" sz="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98661" y="231776"/>
            <a:ext cx="3547639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accent1"/>
                </a:solidFill>
                <a:latin typeface="+mn-ea"/>
              </a:rPr>
              <a:t>02</a:t>
            </a:r>
            <a:r>
              <a:rPr lang="zh-CN" altLang="en-US" sz="2400" dirty="0" smtClean="0">
                <a:solidFill>
                  <a:schemeClr val="accent1"/>
                </a:solidFill>
                <a:latin typeface="+mn-ea"/>
              </a:rPr>
              <a:t>  点击</a:t>
            </a:r>
            <a:r>
              <a:rPr lang="zh-CN" altLang="en-US" sz="2400" dirty="0">
                <a:solidFill>
                  <a:schemeClr val="accent1"/>
                </a:solidFill>
                <a:latin typeface="+mn-ea"/>
              </a:rPr>
              <a:t>此处添加标题</a:t>
            </a:r>
            <a:endParaRPr lang="zh-CN" altLang="en-US" sz="2400" dirty="0">
              <a:solidFill>
                <a:schemeClr val="accent1"/>
              </a:solidFill>
              <a:latin typeface="+mn-ea"/>
            </a:endParaRPr>
          </a:p>
        </p:txBody>
      </p:sp>
    </p:spTree>
    <p:custDataLst>
      <p:tags r:id="rId7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51007224347"/>
  <p:tag name="MH_LIBRARY" val="GRAPHIC"/>
  <p:tag name="MH_ORDER" val="TextBox 11"/>
</p:tagLst>
</file>

<file path=ppt/tags/tag10.xml><?xml version="1.0" encoding="utf-8"?>
<p:tagLst xmlns:p="http://schemas.openxmlformats.org/presentationml/2006/main">
  <p:tag name="MH" val="20151007224347"/>
  <p:tag name="MH_LIBRARY" val="GRAPHIC"/>
  <p:tag name="MH_ORDER" val="TextBox 23"/>
</p:tagLst>
</file>

<file path=ppt/tags/tag11.xml><?xml version="1.0" encoding="utf-8"?>
<p:tagLst xmlns:p="http://schemas.openxmlformats.org/presentationml/2006/main">
  <p:tag name="MH" val="20151007224347"/>
  <p:tag name="MH_LIBRARY" val="GRAPHIC"/>
  <p:tag name="MH_ORDER" val="Straight Connector 24"/>
</p:tagLst>
</file>

<file path=ppt/tags/tag12.xml><?xml version="1.0" encoding="utf-8"?>
<p:tagLst xmlns:p="http://schemas.openxmlformats.org/presentationml/2006/main">
  <p:tag name="MH" val="20151007224347"/>
  <p:tag name="MH_LIBRARY" val="GRAPHIC"/>
  <p:tag name="MH_ORDER" val="TextBox 25"/>
</p:tagLst>
</file>

<file path=ppt/tags/tag13.xml><?xml version="1.0" encoding="utf-8"?>
<p:tagLst xmlns:p="http://schemas.openxmlformats.org/presentationml/2006/main">
  <p:tag name="MH" val="20151007224347"/>
  <p:tag name="MH_LIBRARY" val="GRAPHIC"/>
</p:tagLst>
</file>

<file path=ppt/tags/tag14.xml><?xml version="1.0" encoding="utf-8"?>
<p:tagLst xmlns:p="http://schemas.openxmlformats.org/presentationml/2006/main">
  <p:tag name="MH" val="20151008135026"/>
  <p:tag name="MH_LIBRARY" val="GRAPHIC"/>
  <p:tag name="MH_TYPE" val="SubTitle"/>
  <p:tag name="MH_ORDER" val="1"/>
</p:tagLst>
</file>

<file path=ppt/tags/tag15.xml><?xml version="1.0" encoding="utf-8"?>
<p:tagLst xmlns:p="http://schemas.openxmlformats.org/presentationml/2006/main">
  <p:tag name="MH" val="20151008135026"/>
  <p:tag name="MH_LIBRARY" val="GRAPHIC"/>
  <p:tag name="MH_TYPE" val="Other"/>
  <p:tag name="MH_ORDER" val="1"/>
</p:tagLst>
</file>

<file path=ppt/tags/tag16.xml><?xml version="1.0" encoding="utf-8"?>
<p:tagLst xmlns:p="http://schemas.openxmlformats.org/presentationml/2006/main">
  <p:tag name="MH" val="20151008135026"/>
  <p:tag name="MH_LIBRARY" val="GRAPHIC"/>
  <p:tag name="MH_TYPE" val="SubTitle"/>
  <p:tag name="MH_ORDER" val="2"/>
</p:tagLst>
</file>

<file path=ppt/tags/tag17.xml><?xml version="1.0" encoding="utf-8"?>
<p:tagLst xmlns:p="http://schemas.openxmlformats.org/presentationml/2006/main">
  <p:tag name="MH" val="20151008135026"/>
  <p:tag name="MH_LIBRARY" val="GRAPHIC"/>
  <p:tag name="MH_TYPE" val="SubTitle"/>
  <p:tag name="MH_ORDER" val="3"/>
</p:tagLst>
</file>

<file path=ppt/tags/tag18.xml><?xml version="1.0" encoding="utf-8"?>
<p:tagLst xmlns:p="http://schemas.openxmlformats.org/presentationml/2006/main">
  <p:tag name="MH" val="20151008135026"/>
  <p:tag name="MH_LIBRARY" val="GRAPHIC"/>
  <p:tag name="MH_TYPE" val="Other"/>
  <p:tag name="MH_ORDER" val="2"/>
</p:tagLst>
</file>

<file path=ppt/tags/tag19.xml><?xml version="1.0" encoding="utf-8"?>
<p:tagLst xmlns:p="http://schemas.openxmlformats.org/presentationml/2006/main">
  <p:tag name="MH" val="20151008135026"/>
  <p:tag name="MH_LIBRARY" val="GRAPHIC"/>
  <p:tag name="MH_TYPE" val="SubTitle"/>
  <p:tag name="MH_ORDER" val="4"/>
</p:tagLst>
</file>

<file path=ppt/tags/tag2.xml><?xml version="1.0" encoding="utf-8"?>
<p:tagLst xmlns:p="http://schemas.openxmlformats.org/presentationml/2006/main">
  <p:tag name="MH" val="20151007224347"/>
  <p:tag name="MH_LIBRARY" val="GRAPHIC"/>
  <p:tag name="MH_ORDER" val="Straight Connector 12"/>
</p:tagLst>
</file>

<file path=ppt/tags/tag20.xml><?xml version="1.0" encoding="utf-8"?>
<p:tagLst xmlns:p="http://schemas.openxmlformats.org/presentationml/2006/main">
  <p:tag name="MH" val="20151008135026"/>
  <p:tag name="MH_LIBRARY" val="GRAPHIC"/>
  <p:tag name="MH_TYPE" val="Other"/>
  <p:tag name="MH_ORDER" val="3"/>
</p:tagLst>
</file>

<file path=ppt/tags/tag21.xml><?xml version="1.0" encoding="utf-8"?>
<p:tagLst xmlns:p="http://schemas.openxmlformats.org/presentationml/2006/main">
  <p:tag name="MH" val="20151008135026"/>
  <p:tag name="MH_LIBRARY" val="GRAPHIC"/>
  <p:tag name="MH_TYPE" val="Other"/>
  <p:tag name="MH_ORDER" val="4"/>
</p:tagLst>
</file>

<file path=ppt/tags/tag22.xml><?xml version="1.0" encoding="utf-8"?>
<p:tagLst xmlns:p="http://schemas.openxmlformats.org/presentationml/2006/main">
  <p:tag name="MH" val="20151008135026"/>
  <p:tag name="MH_LIBRARY" val="GRAPHIC"/>
  <p:tag name="MH_TYPE" val="Other"/>
  <p:tag name="MH_ORDER" val="5"/>
</p:tagLst>
</file>

<file path=ppt/tags/tag23.xml><?xml version="1.0" encoding="utf-8"?>
<p:tagLst xmlns:p="http://schemas.openxmlformats.org/presentationml/2006/main">
  <p:tag name="MH" val="20151008135026"/>
  <p:tag name="MH_LIBRARY" val="GRAPHIC"/>
  <p:tag name="MH_TYPE" val="Other"/>
  <p:tag name="MH_ORDER" val="6"/>
</p:tagLst>
</file>

<file path=ppt/tags/tag24.xml><?xml version="1.0" encoding="utf-8"?>
<p:tagLst xmlns:p="http://schemas.openxmlformats.org/presentationml/2006/main">
  <p:tag name="MH" val="20151008135026"/>
  <p:tag name="MH_LIBRARY" val="GRAPHIC"/>
  <p:tag name="MH_TYPE" val="Other"/>
  <p:tag name="MH_ORDER" val="7"/>
</p:tagLst>
</file>

<file path=ppt/tags/tag25.xml><?xml version="1.0" encoding="utf-8"?>
<p:tagLst xmlns:p="http://schemas.openxmlformats.org/presentationml/2006/main">
  <p:tag name="MH_TYPE" val="#NeiR#"/>
  <p:tag name="MH_NUMBER" val="4"/>
  <p:tag name="MH_CATEGORY" val="#LiuChBZh#"/>
  <p:tag name="MH_LAYOUT" val="SubTitleText"/>
  <p:tag name="MH" val="20151008135026"/>
  <p:tag name="MH_LIBRARY" val="GRAPHIC"/>
</p:tagLst>
</file>

<file path=ppt/tags/tag26.xml><?xml version="1.0" encoding="utf-8"?>
<p:tagLst xmlns:p="http://schemas.openxmlformats.org/presentationml/2006/main">
  <p:tag name="MH" val="20151008135000"/>
  <p:tag name="MH_LIBRARY" val="GRAPHIC"/>
  <p:tag name="MH_TYPE" val="Other"/>
  <p:tag name="MH_ORDER" val="1"/>
</p:tagLst>
</file>

<file path=ppt/tags/tag27.xml><?xml version="1.0" encoding="utf-8"?>
<p:tagLst xmlns:p="http://schemas.openxmlformats.org/presentationml/2006/main">
  <p:tag name="MH" val="20151008135000"/>
  <p:tag name="MH_LIBRARY" val="GRAPHIC"/>
  <p:tag name="MH_TYPE" val="Other"/>
  <p:tag name="MH_ORDER" val="2"/>
</p:tagLst>
</file>

<file path=ppt/tags/tag28.xml><?xml version="1.0" encoding="utf-8"?>
<p:tagLst xmlns:p="http://schemas.openxmlformats.org/presentationml/2006/main">
  <p:tag name="MH" val="20151008135000"/>
  <p:tag name="MH_LIBRARY" val="GRAPHIC"/>
  <p:tag name="MH_TYPE" val="SubTitle"/>
  <p:tag name="MH_ORDER" val="2"/>
</p:tagLst>
</file>

<file path=ppt/tags/tag29.xml><?xml version="1.0" encoding="utf-8"?>
<p:tagLst xmlns:p="http://schemas.openxmlformats.org/presentationml/2006/main">
  <p:tag name="MH" val="20151008135000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51007224347"/>
  <p:tag name="MH_LIBRARY" val="GRAPHIC"/>
  <p:tag name="MH_ORDER" val="TextBox 13"/>
</p:tagLst>
</file>

<file path=ppt/tags/tag30.xml><?xml version="1.0" encoding="utf-8"?>
<p:tagLst xmlns:p="http://schemas.openxmlformats.org/presentationml/2006/main">
  <p:tag name="MH" val="20151008135000"/>
  <p:tag name="MH_LIBRARY" val="GRAPHIC"/>
  <p:tag name="MH_TYPE" val="SubTitle"/>
  <p:tag name="MH_ORDER" val="4"/>
</p:tagLst>
</file>

<file path=ppt/tags/tag31.xml><?xml version="1.0" encoding="utf-8"?>
<p:tagLst xmlns:p="http://schemas.openxmlformats.org/presentationml/2006/main">
  <p:tag name="MH" val="20151008135000"/>
  <p:tag name="MH_LIBRARY" val="GRAPHIC"/>
  <p:tag name="MH_TYPE" val="SubTitle"/>
  <p:tag name="MH_ORDER" val="3"/>
</p:tagLst>
</file>

<file path=ppt/tags/tag3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51008135000"/>
  <p:tag name="MH_LIBRARY" val="GRAPHIC"/>
</p:tagLst>
</file>

<file path=ppt/tags/tag33.xml><?xml version="1.0" encoding="utf-8"?>
<p:tagLst xmlns:p="http://schemas.openxmlformats.org/presentationml/2006/main">
  <p:tag name="MH" val="20151008135130"/>
  <p:tag name="MH_LIBRARY" val="GRAPHIC"/>
  <p:tag name="MH_TYPE" val="Other"/>
  <p:tag name="MH_ORDER" val="5"/>
</p:tagLst>
</file>

<file path=ppt/tags/tag34.xml><?xml version="1.0" encoding="utf-8"?>
<p:tagLst xmlns:p="http://schemas.openxmlformats.org/presentationml/2006/main">
  <p:tag name="MH" val="20151008135130"/>
  <p:tag name="MH_LIBRARY" val="GRAPHIC"/>
  <p:tag name="MH_TYPE" val="Other"/>
  <p:tag name="MH_ORDER" val="6"/>
</p:tagLst>
</file>

<file path=ppt/tags/tag35.xml><?xml version="1.0" encoding="utf-8"?>
<p:tagLst xmlns:p="http://schemas.openxmlformats.org/presentationml/2006/main">
  <p:tag name="MH" val="20151008135130"/>
  <p:tag name="MH_LIBRARY" val="GRAPHIC"/>
  <p:tag name="MH_TYPE" val="Other"/>
  <p:tag name="MH_ORDER" val="7"/>
</p:tagLst>
</file>

<file path=ppt/tags/tag36.xml><?xml version="1.0" encoding="utf-8"?>
<p:tagLst xmlns:p="http://schemas.openxmlformats.org/presentationml/2006/main">
  <p:tag name="MH" val="20151008135130"/>
  <p:tag name="MH_LIBRARY" val="GRAPHIC"/>
  <p:tag name="MH_TYPE" val="Other"/>
  <p:tag name="MH_ORDER" val="8"/>
</p:tagLst>
</file>

<file path=ppt/tags/tag37.xml><?xml version="1.0" encoding="utf-8"?>
<p:tagLst xmlns:p="http://schemas.openxmlformats.org/presentationml/2006/main">
  <p:tag name="MH" val="20151008135130"/>
  <p:tag name="MH_LIBRARY" val="GRAPHIC"/>
  <p:tag name="MH_TYPE" val="Other"/>
  <p:tag name="MH_ORDER" val="1"/>
</p:tagLst>
</file>

<file path=ppt/tags/tag38.xml><?xml version="1.0" encoding="utf-8"?>
<p:tagLst xmlns:p="http://schemas.openxmlformats.org/presentationml/2006/main">
  <p:tag name="MH" val="20151008135130"/>
  <p:tag name="MH_LIBRARY" val="GRAPHIC"/>
  <p:tag name="MH_TYPE" val="Other"/>
  <p:tag name="MH_ORDER" val="9"/>
</p:tagLst>
</file>

<file path=ppt/tags/tag39.xml><?xml version="1.0" encoding="utf-8"?>
<p:tagLst xmlns:p="http://schemas.openxmlformats.org/presentationml/2006/main">
  <p:tag name="MH" val="20151008135130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51007224347"/>
  <p:tag name="MH_LIBRARY" val="GRAPHIC"/>
  <p:tag name="MH_ORDER" val="TextBox 15"/>
</p:tagLst>
</file>

<file path=ppt/tags/tag40.xml><?xml version="1.0" encoding="utf-8"?>
<p:tagLst xmlns:p="http://schemas.openxmlformats.org/presentationml/2006/main">
  <p:tag name="MH" val="20151008135130"/>
  <p:tag name="MH_LIBRARY" val="GRAPHIC"/>
  <p:tag name="MH_TYPE" val="Other"/>
  <p:tag name="MH_ORDER" val="10"/>
</p:tagLst>
</file>

<file path=ppt/tags/tag41.xml><?xml version="1.0" encoding="utf-8"?>
<p:tagLst xmlns:p="http://schemas.openxmlformats.org/presentationml/2006/main">
  <p:tag name="MH" val="20151008135130"/>
  <p:tag name="MH_LIBRARY" val="GRAPHIC"/>
  <p:tag name="MH_TYPE" val="Other"/>
  <p:tag name="MH_ORDER" val="3"/>
</p:tagLst>
</file>

<file path=ppt/tags/tag42.xml><?xml version="1.0" encoding="utf-8"?>
<p:tagLst xmlns:p="http://schemas.openxmlformats.org/presentationml/2006/main">
  <p:tag name="MH" val="20151008135130"/>
  <p:tag name="MH_LIBRARY" val="GRAPHIC"/>
  <p:tag name="MH_TYPE" val="Other"/>
  <p:tag name="MH_ORDER" val="11"/>
</p:tagLst>
</file>

<file path=ppt/tags/tag43.xml><?xml version="1.0" encoding="utf-8"?>
<p:tagLst xmlns:p="http://schemas.openxmlformats.org/presentationml/2006/main">
  <p:tag name="MH" val="20151008135130"/>
  <p:tag name="MH_LIBRARY" val="GRAPHIC"/>
  <p:tag name="MH_TYPE" val="Other"/>
  <p:tag name="MH_ORDER" val="3"/>
</p:tagLst>
</file>

<file path=ppt/tags/tag44.xml><?xml version="1.0" encoding="utf-8"?>
<p:tagLst xmlns:p="http://schemas.openxmlformats.org/presentationml/2006/main">
  <p:tag name="MH" val="20151008135130"/>
  <p:tag name="MH_LIBRARY" val="GRAPHIC"/>
  <p:tag name="MH_TYPE" val="Other"/>
  <p:tag name="MH_ORDER" val="12"/>
</p:tagLst>
</file>

<file path=ppt/tags/tag45.xml><?xml version="1.0" encoding="utf-8"?>
<p:tagLst xmlns:p="http://schemas.openxmlformats.org/presentationml/2006/main">
  <p:tag name="MH" val="20151008135130"/>
  <p:tag name="MH_LIBRARY" val="GRAPHIC"/>
  <p:tag name="MH_TYPE" val="Other"/>
  <p:tag name="MH_ORDER" val="4"/>
</p:tagLst>
</file>

<file path=ppt/tags/tag46.xml><?xml version="1.0" encoding="utf-8"?>
<p:tagLst xmlns:p="http://schemas.openxmlformats.org/presentationml/2006/main">
  <p:tag name="MH" val="20151008135130"/>
  <p:tag name="MH_LIBRARY" val="GRAPHIC"/>
  <p:tag name="MH_TYPE" val="Other"/>
  <p:tag name="MH_ORDER" val="13"/>
</p:tagLst>
</file>

<file path=ppt/tags/tag47.xml><?xml version="1.0" encoding="utf-8"?>
<p:tagLst xmlns:p="http://schemas.openxmlformats.org/presentationml/2006/main">
  <p:tag name="MH_TYPE" val="#NeiR#"/>
  <p:tag name="MH_NUMBER" val="5"/>
  <p:tag name="MH_CATEGORY" val="#BingLLB#"/>
  <p:tag name="MH_LAYOUT" val="SubTitleDesc"/>
  <p:tag name="MH" val="20151008135130"/>
  <p:tag name="MH_LIBRARY" val="GRAPHIC"/>
</p:tagLst>
</file>

<file path=ppt/tags/tag5.xml><?xml version="1.0" encoding="utf-8"?>
<p:tagLst xmlns:p="http://schemas.openxmlformats.org/presentationml/2006/main">
  <p:tag name="MH" val="20151007224347"/>
  <p:tag name="MH_LIBRARY" val="GRAPHIC"/>
  <p:tag name="MH_ORDER" val="Straight Connector 16"/>
</p:tagLst>
</file>

<file path=ppt/tags/tag6.xml><?xml version="1.0" encoding="utf-8"?>
<p:tagLst xmlns:p="http://schemas.openxmlformats.org/presentationml/2006/main">
  <p:tag name="MH" val="20151007224347"/>
  <p:tag name="MH_LIBRARY" val="GRAPHIC"/>
  <p:tag name="MH_ORDER" val="TextBox 17"/>
</p:tagLst>
</file>

<file path=ppt/tags/tag7.xml><?xml version="1.0" encoding="utf-8"?>
<p:tagLst xmlns:p="http://schemas.openxmlformats.org/presentationml/2006/main">
  <p:tag name="MH" val="20151007224347"/>
  <p:tag name="MH_LIBRARY" val="GRAPHIC"/>
  <p:tag name="MH_ORDER" val="TextBox 19"/>
</p:tagLst>
</file>

<file path=ppt/tags/tag8.xml><?xml version="1.0" encoding="utf-8"?>
<p:tagLst xmlns:p="http://schemas.openxmlformats.org/presentationml/2006/main">
  <p:tag name="MH" val="20151007224347"/>
  <p:tag name="MH_LIBRARY" val="GRAPHIC"/>
  <p:tag name="MH_ORDER" val="Straight Connector 20"/>
</p:tagLst>
</file>

<file path=ppt/tags/tag9.xml><?xml version="1.0" encoding="utf-8"?>
<p:tagLst xmlns:p="http://schemas.openxmlformats.org/presentationml/2006/main">
  <p:tag name="MH" val="20151007224347"/>
  <p:tag name="MH_LIBRARY" val="GRAPHIC"/>
  <p:tag name="MH_ORDER" val="TextBox 21"/>
</p:tagLst>
</file>

<file path=ppt/theme/theme1.xml><?xml version="1.0" encoding="utf-8"?>
<a:theme xmlns:a="http://schemas.openxmlformats.org/drawingml/2006/main" name="Office 主题">
  <a:themeElements>
    <a:clrScheme name="自定义 37-现实主义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F49889"/>
      </a:accent1>
      <a:accent2>
        <a:srgbClr val="B7CB7F"/>
      </a:accent2>
      <a:accent3>
        <a:srgbClr val="C0CF3A"/>
      </a:accent3>
      <a:accent4>
        <a:srgbClr val="029676"/>
      </a:accent4>
      <a:accent5>
        <a:srgbClr val="4AB5C4"/>
      </a:accent5>
      <a:accent6>
        <a:srgbClr val="B48C77"/>
      </a:accent6>
      <a:hlink>
        <a:srgbClr val="6B9F25"/>
      </a:hlink>
      <a:folHlink>
        <a:srgbClr val="BA6906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4223</Words>
  <Application>WPS 演示</Application>
  <PresentationFormat>全屏显示(16:9)</PresentationFormat>
  <Paragraphs>386</Paragraphs>
  <Slides>25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Arial</vt:lpstr>
      <vt:lpstr>宋体</vt:lpstr>
      <vt:lpstr>Wingdings</vt:lpstr>
      <vt:lpstr>微软雅黑 Light</vt:lpstr>
      <vt:lpstr>方正清刻本悦宋简体</vt:lpstr>
      <vt:lpstr>Times New Roman</vt:lpstr>
      <vt:lpstr>华文细黑</vt:lpstr>
      <vt:lpstr>Lao UI</vt:lpstr>
      <vt:lpstr>微软雅黑</vt:lpstr>
      <vt:lpstr>Calibri</vt:lpstr>
      <vt:lpstr>Cambria</vt:lpstr>
      <vt:lpstr>Impact</vt:lpstr>
      <vt:lpstr>Times New Roman</vt:lpstr>
      <vt:lpstr>幼圆</vt:lpstr>
      <vt:lpstr>Open Sans Light</vt:lpstr>
      <vt:lpstr>Open Sans Light</vt:lpstr>
      <vt:lpstr>Open Sans</vt:lpstr>
      <vt:lpstr>Open Sans</vt:lpstr>
      <vt:lpstr>Neris Thin</vt:lpstr>
      <vt:lpstr>Calibri</vt:lpstr>
      <vt:lpstr>Arial Unicode MS</vt:lpstr>
      <vt:lpstr>Century Gothic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Moment123</cp:lastModifiedBy>
  <cp:revision>50</cp:revision>
  <dcterms:created xsi:type="dcterms:W3CDTF">2015-10-07T02:36:00Z</dcterms:created>
  <dcterms:modified xsi:type="dcterms:W3CDTF">2017-12-19T09:33:58Z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