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7" r:id="rId3"/>
    <p:sldId id="281" r:id="rId4"/>
    <p:sldId id="286" r:id="rId5"/>
    <p:sldId id="288" r:id="rId6"/>
    <p:sldId id="289" r:id="rId7"/>
    <p:sldId id="290" r:id="rId8"/>
    <p:sldId id="291" r:id="rId9"/>
    <p:sldId id="292" r:id="rId10"/>
    <p:sldId id="293" r:id="rId11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5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 UltraLight"/>
        <a:ea typeface="Helvetica Neue UltraLight"/>
        <a:cs typeface="Helvetica Neue UltraLight"/>
        <a:sym typeface="Helvetica Neue UltraLight"/>
      </a:defRPr>
    </a:lvl1pPr>
    <a:lvl2pPr marL="0" marR="0" indent="3429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5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 UltraLight"/>
        <a:ea typeface="Helvetica Neue UltraLight"/>
        <a:cs typeface="Helvetica Neue UltraLight"/>
        <a:sym typeface="Helvetica Neue UltraLight"/>
      </a:defRPr>
    </a:lvl2pPr>
    <a:lvl3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5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 UltraLight"/>
        <a:ea typeface="Helvetica Neue UltraLight"/>
        <a:cs typeface="Helvetica Neue UltraLight"/>
        <a:sym typeface="Helvetica Neue UltraLight"/>
      </a:defRPr>
    </a:lvl3pPr>
    <a:lvl4pPr marL="0" marR="0" indent="10287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5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 UltraLight"/>
        <a:ea typeface="Helvetica Neue UltraLight"/>
        <a:cs typeface="Helvetica Neue UltraLight"/>
        <a:sym typeface="Helvetica Neue UltraLight"/>
      </a:defRPr>
    </a:lvl4pPr>
    <a:lvl5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5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 UltraLight"/>
        <a:ea typeface="Helvetica Neue UltraLight"/>
        <a:cs typeface="Helvetica Neue UltraLight"/>
        <a:sym typeface="Helvetica Neue UltraLight"/>
      </a:defRPr>
    </a:lvl5pPr>
    <a:lvl6pPr marL="0" marR="0" indent="17145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5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 UltraLight"/>
        <a:ea typeface="Helvetica Neue UltraLight"/>
        <a:cs typeface="Helvetica Neue UltraLight"/>
        <a:sym typeface="Helvetica Neue UltraLight"/>
      </a:defRPr>
    </a:lvl6pPr>
    <a:lvl7pPr marL="0" marR="0" indent="2057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5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 UltraLight"/>
        <a:ea typeface="Helvetica Neue UltraLight"/>
        <a:cs typeface="Helvetica Neue UltraLight"/>
        <a:sym typeface="Helvetica Neue UltraLight"/>
      </a:defRPr>
    </a:lvl7pPr>
    <a:lvl8pPr marL="0" marR="0" indent="24003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5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 UltraLight"/>
        <a:ea typeface="Helvetica Neue UltraLight"/>
        <a:cs typeface="Helvetica Neue UltraLight"/>
        <a:sym typeface="Helvetica Neue UltraLight"/>
      </a:defRPr>
    </a:lvl8pPr>
    <a:lvl9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5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 UltraLight"/>
        <a:ea typeface="Helvetica Neue UltraLight"/>
        <a:cs typeface="Helvetica Neue UltraLight"/>
        <a:sym typeface="Helvetica Neue UltraLight"/>
      </a:defRPr>
    </a:lvl9pPr>
  </p:defaultTextStyle>
  <p:extLst>
    <p:ext uri="{EFAFB233-063F-42B5-8137-9DF3F51BA10A}">
      <p15:sldGuideLst xmlns:p15="http://schemas.microsoft.com/office/powerpoint/2012/main">
        <p15:guide id="1" orient="horz" pos="4240">
          <p15:clr>
            <a:srgbClr val="A4A3A4"/>
          </p15:clr>
        </p15:guide>
        <p15:guide id="2" pos="76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7E6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279" autoAdjust="0"/>
    <p:restoredTop sz="94660"/>
  </p:normalViewPr>
  <p:slideViewPr>
    <p:cSldViewPr snapToGrid="0" snapToObjects="1">
      <p:cViewPr varScale="1">
        <p:scale>
          <a:sx n="53" d="100"/>
          <a:sy n="53" d="100"/>
        </p:scale>
        <p:origin x="414" y="102"/>
      </p:cViewPr>
      <p:guideLst>
        <p:guide orient="horz" pos="4240"/>
        <p:guide pos="76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2018/7/31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 dirty="0"/>
          </a:p>
        </p:txBody>
      </p:sp>
      <p:sp>
        <p:nvSpPr>
          <p:cNvPr id="34" name="Shape 34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825500" latinLnBrk="0">
      <a:defRPr sz="3000">
        <a:latin typeface="微软雅黑" panose="020B0503020204020204" charset="-122"/>
        <a:ea typeface="微软雅黑" panose="020B0503020204020204" charset="-122"/>
        <a:cs typeface="微软雅黑" panose="020B0503020204020204" charset="-122"/>
        <a:sym typeface="Lucida Grande"/>
      </a:defRPr>
    </a:lvl1pPr>
    <a:lvl2pPr indent="228600" defTabSz="825500" latinLnBrk="0">
      <a:defRPr sz="3000">
        <a:latin typeface="Lucida Grande"/>
        <a:ea typeface="Lucida Grande"/>
        <a:cs typeface="Lucida Grande"/>
        <a:sym typeface="Lucida Grande"/>
      </a:defRPr>
    </a:lvl2pPr>
    <a:lvl3pPr indent="457200" defTabSz="825500" latinLnBrk="0">
      <a:defRPr sz="3000">
        <a:latin typeface="Lucida Grande"/>
        <a:ea typeface="Lucida Grande"/>
        <a:cs typeface="Lucida Grande"/>
        <a:sym typeface="Lucida Grande"/>
      </a:defRPr>
    </a:lvl3pPr>
    <a:lvl4pPr indent="685800" defTabSz="825500" latinLnBrk="0">
      <a:defRPr sz="3000">
        <a:latin typeface="Lucida Grande"/>
        <a:ea typeface="Lucida Grande"/>
        <a:cs typeface="Lucida Grande"/>
        <a:sym typeface="Lucida Grande"/>
      </a:defRPr>
    </a:lvl4pPr>
    <a:lvl5pPr indent="914400" defTabSz="825500" latinLnBrk="0">
      <a:defRPr sz="3000">
        <a:latin typeface="Lucida Grande"/>
        <a:ea typeface="Lucida Grande"/>
        <a:cs typeface="Lucida Grande"/>
        <a:sym typeface="Lucida Grande"/>
      </a:defRPr>
    </a:lvl5pPr>
    <a:lvl6pPr indent="1143000" defTabSz="825500" latinLnBrk="0">
      <a:defRPr sz="3000">
        <a:latin typeface="Lucida Grande"/>
        <a:ea typeface="Lucida Grande"/>
        <a:cs typeface="Lucida Grande"/>
        <a:sym typeface="Lucida Grande"/>
      </a:defRPr>
    </a:lvl6pPr>
    <a:lvl7pPr indent="1371600" defTabSz="825500" latinLnBrk="0">
      <a:defRPr sz="3000">
        <a:latin typeface="Lucida Grande"/>
        <a:ea typeface="Lucida Grande"/>
        <a:cs typeface="Lucida Grande"/>
        <a:sym typeface="Lucida Grande"/>
      </a:defRPr>
    </a:lvl7pPr>
    <a:lvl8pPr indent="1600200" defTabSz="825500" latinLnBrk="0">
      <a:defRPr sz="3000">
        <a:latin typeface="Lucida Grande"/>
        <a:ea typeface="Lucida Grande"/>
        <a:cs typeface="Lucida Grande"/>
        <a:sym typeface="Lucida Grande"/>
      </a:defRPr>
    </a:lvl8pPr>
    <a:lvl9pPr indent="1828800" defTabSz="825500" latinLnBrk="0">
      <a:defRPr sz="3000"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Whi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Gre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"/>
          <p:cNvSpPr/>
          <p:nvPr/>
        </p:nvSpPr>
        <p:spPr>
          <a:xfrm>
            <a:off x="-14415" y="-3175"/>
            <a:ext cx="24409413" cy="13715998"/>
          </a:xfrm>
          <a:prstGeom prst="rect">
            <a:avLst/>
          </a:prstGeom>
          <a:solidFill>
            <a:srgbClr val="F3F3F3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lea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quare"/>
          <p:cNvSpPr/>
          <p:nvPr/>
        </p:nvSpPr>
        <p:spPr>
          <a:xfrm>
            <a:off x="22923500" y="609600"/>
            <a:ext cx="825500" cy="8255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034824" y="756543"/>
            <a:ext cx="615553" cy="564257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>
              <a:defRPr sz="3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Helvetica"/>
              </a:defRPr>
            </a:lvl1pPr>
          </a:lstStyle>
          <a:p>
            <a:fld id="{86CB4B4D-7CA3-9044-876B-883B54F8677D}" type="slidenum">
              <a:rPr lang="uk-UA" smtClean="0"/>
              <a:t>‹#›</a:t>
            </a:fld>
            <a:endParaRPr lang="uk-UA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med"/>
  <p:txStyles>
    <p:title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1600" b="0" i="0" u="none" strike="noStrike" cap="none" spc="0" baseline="0">
          <a:ln>
            <a:noFill/>
          </a:ln>
          <a:solidFill>
            <a:srgbClr val="000000"/>
          </a:solidFill>
          <a:uFillTx/>
          <a:latin typeface="Arial" panose="020B0604020202020204"/>
          <a:ea typeface="Arial" panose="020B0604020202020204"/>
          <a:cs typeface="Arial" panose="020B0604020202020204"/>
          <a:sym typeface="Helvetica Neue Ultra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1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 UltraLight"/>
          <a:ea typeface="Helvetica Neue UltraLight"/>
          <a:cs typeface="Helvetica Neue UltraLight"/>
          <a:sym typeface="Helvetica Neue Ultra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1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 UltraLight"/>
          <a:ea typeface="Helvetica Neue UltraLight"/>
          <a:cs typeface="Helvetica Neue UltraLight"/>
          <a:sym typeface="Helvetica Neue Ultra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1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 UltraLight"/>
          <a:ea typeface="Helvetica Neue UltraLight"/>
          <a:cs typeface="Helvetica Neue UltraLight"/>
          <a:sym typeface="Helvetica Neue Ultra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1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 UltraLight"/>
          <a:ea typeface="Helvetica Neue UltraLight"/>
          <a:cs typeface="Helvetica Neue UltraLight"/>
          <a:sym typeface="Helvetica Neue Ultra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1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 UltraLight"/>
          <a:ea typeface="Helvetica Neue UltraLight"/>
          <a:cs typeface="Helvetica Neue UltraLight"/>
          <a:sym typeface="Helvetica Neue Ultra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1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 UltraLight"/>
          <a:ea typeface="Helvetica Neue UltraLight"/>
          <a:cs typeface="Helvetica Neue UltraLight"/>
          <a:sym typeface="Helvetica Neue Ultra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1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 UltraLight"/>
          <a:ea typeface="Helvetica Neue UltraLight"/>
          <a:cs typeface="Helvetica Neue UltraLight"/>
          <a:sym typeface="Helvetica Neue Ultra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1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 UltraLight"/>
          <a:ea typeface="Helvetica Neue UltraLight"/>
          <a:cs typeface="Helvetica Neue UltraLight"/>
          <a:sym typeface="Helvetica Neue UltraLight"/>
        </a:defRPr>
      </a:lvl9pPr>
    </p:titleStyle>
    <p:body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Arial" panose="020B0604020202020204"/>
          <a:ea typeface="Arial" panose="020B0604020202020204"/>
          <a:cs typeface="Arial" panose="020B0604020202020204"/>
          <a:sym typeface="Helvetica Neue UltraLight"/>
        </a:defRPr>
      </a:lvl1pPr>
      <a:lvl2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Arial" panose="020B0604020202020204"/>
          <a:ea typeface="Arial" panose="020B0604020202020204"/>
          <a:cs typeface="Arial" panose="020B0604020202020204"/>
          <a:sym typeface="Helvetica Neue UltraLight"/>
        </a:defRPr>
      </a:lvl2pPr>
      <a:lvl3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Arial" panose="020B0604020202020204"/>
          <a:ea typeface="Arial" panose="020B0604020202020204"/>
          <a:cs typeface="Arial" panose="020B0604020202020204"/>
          <a:sym typeface="Helvetica Neue UltraLight"/>
        </a:defRPr>
      </a:lvl3pPr>
      <a:lvl4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Arial" panose="020B0604020202020204"/>
          <a:ea typeface="Arial" panose="020B0604020202020204"/>
          <a:cs typeface="Arial" panose="020B0604020202020204"/>
          <a:sym typeface="Helvetica Neue UltraLight"/>
        </a:defRPr>
      </a:lvl4pPr>
      <a:lvl5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Arial" panose="020B0604020202020204"/>
          <a:ea typeface="Arial" panose="020B0604020202020204"/>
          <a:cs typeface="Arial" panose="020B0604020202020204"/>
          <a:sym typeface="Helvetica Neue UltraLight"/>
        </a:defRPr>
      </a:lvl5pPr>
      <a:lvl6pPr marL="0" marR="0" indent="355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 UltraLight"/>
          <a:ea typeface="Helvetica Neue UltraLight"/>
          <a:cs typeface="Helvetica Neue UltraLight"/>
          <a:sym typeface="Helvetica Neue UltraLight"/>
        </a:defRPr>
      </a:lvl6pPr>
      <a:lvl7pPr marL="0" marR="0" indent="711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 UltraLight"/>
          <a:ea typeface="Helvetica Neue UltraLight"/>
          <a:cs typeface="Helvetica Neue UltraLight"/>
          <a:sym typeface="Helvetica Neue UltraLight"/>
        </a:defRPr>
      </a:lvl7pPr>
      <a:lvl8pPr marL="0" marR="0" indent="1066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 UltraLight"/>
          <a:ea typeface="Helvetica Neue UltraLight"/>
          <a:cs typeface="Helvetica Neue UltraLight"/>
          <a:sym typeface="Helvetica Neue UltraLight"/>
        </a:defRPr>
      </a:lvl8pPr>
      <a:lvl9pPr marL="0" marR="0" indent="1422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 UltraLight"/>
          <a:ea typeface="Helvetica Neue UltraLight"/>
          <a:cs typeface="Helvetica Neue UltraLight"/>
          <a:sym typeface="Helvetica Neue UltraLight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30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30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30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30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30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30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30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30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30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quare"/>
          <p:cNvSpPr/>
          <p:nvPr/>
        </p:nvSpPr>
        <p:spPr>
          <a:xfrm>
            <a:off x="2984500" y="3695700"/>
            <a:ext cx="6324600" cy="6324600"/>
          </a:xfrm>
          <a:prstGeom prst="rect">
            <a:avLst/>
          </a:prstGeom>
          <a:ln w="127000">
            <a:solidFill>
              <a:schemeClr val="accent4"/>
            </a:solidFill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dirty="0">
              <a:ln>
                <a:solidFill>
                  <a:schemeClr val="accent4"/>
                </a:solidFill>
              </a:ln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7" name="Rectangle"/>
          <p:cNvSpPr/>
          <p:nvPr/>
        </p:nvSpPr>
        <p:spPr>
          <a:xfrm>
            <a:off x="2616200" y="5664200"/>
            <a:ext cx="7061200" cy="20828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8" name="Company profile"/>
          <p:cNvSpPr/>
          <p:nvPr/>
        </p:nvSpPr>
        <p:spPr>
          <a:xfrm>
            <a:off x="2493374" y="6240866"/>
            <a:ext cx="7315200" cy="885825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defTabSz="1155700">
              <a:lnSpc>
                <a:spcPct val="80000"/>
              </a:lnSpc>
              <a:defRPr sz="7200" b="1" cap="all">
                <a:solidFill>
                  <a:srgbClr val="323C4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zh-CN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极简风格作品展示</a:t>
            </a:r>
          </a:p>
        </p:txBody>
      </p:sp>
      <p:sp>
        <p:nvSpPr>
          <p:cNvPr id="39" name="Rectangle"/>
          <p:cNvSpPr/>
          <p:nvPr/>
        </p:nvSpPr>
        <p:spPr>
          <a:xfrm>
            <a:off x="12697925" y="-50800"/>
            <a:ext cx="11684001" cy="13817600"/>
          </a:xfrm>
          <a:prstGeom prst="rect">
            <a:avLst/>
          </a:prstGeom>
          <a:blipFill rotWithShape="1">
            <a:blip r:embed="rId2"/>
            <a:srcRect/>
            <a:stretch>
              <a:fillRect l="-9000" r="-59000"/>
            </a:stretch>
          </a:blip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0" name="Rectangle"/>
          <p:cNvSpPr/>
          <p:nvPr/>
        </p:nvSpPr>
        <p:spPr>
          <a:xfrm>
            <a:off x="10253345" y="-50165"/>
            <a:ext cx="8445500" cy="1381696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1" name="www.mycompany.com"/>
          <p:cNvSpPr/>
          <p:nvPr/>
        </p:nvSpPr>
        <p:spPr>
          <a:xfrm>
            <a:off x="3536950" y="7547776"/>
            <a:ext cx="5232400" cy="576248"/>
          </a:xfrm>
          <a:prstGeom prst="rect">
            <a:avLst/>
          </a:prstGeom>
          <a:ln w="12700"/>
        </p:spPr>
        <p:txBody>
          <a:bodyPr lIns="0" tIns="0" rIns="0" bIns="0" anchor="ctr">
            <a:spAutoFit/>
          </a:bodyPr>
          <a:lstStyle>
            <a:lvl1pPr defTabSz="952500">
              <a:lnSpc>
                <a:spcPct val="140000"/>
              </a:lnSpc>
              <a:buClr>
                <a:srgbClr val="E9F6FA"/>
              </a:buClr>
              <a:buFont typeface="Helvetica Neue UltraLight"/>
              <a:defRPr sz="3000">
                <a:solidFill>
                  <a:srgbClr val="323C40"/>
                </a:solidFill>
                <a:uFill>
                  <a:solidFill>
                    <a:srgbClr val="323C4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汇报人：夕小觉</a:t>
            </a:r>
            <a:endParaRPr lang="zh-CN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5" name="Rectangle"/>
          <p:cNvSpPr/>
          <p:nvPr/>
        </p:nvSpPr>
        <p:spPr>
          <a:xfrm>
            <a:off x="-1715" y="-3173"/>
            <a:ext cx="24409401" cy="11569701"/>
          </a:xfrm>
          <a:prstGeom prst="rect">
            <a:avLst/>
          </a:prstGeom>
          <a:blipFill rotWithShape="1">
            <a:blip r:embed="rId2"/>
            <a:srcRect/>
            <a:stretch>
              <a:fillRect t="-30000"/>
            </a:stretch>
          </a:blip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86" name="Rectangle"/>
          <p:cNvSpPr/>
          <p:nvPr/>
        </p:nvSpPr>
        <p:spPr>
          <a:xfrm>
            <a:off x="2434983" y="8054801"/>
            <a:ext cx="19519901" cy="56896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89" name="Rectangle"/>
          <p:cNvSpPr/>
          <p:nvPr/>
        </p:nvSpPr>
        <p:spPr>
          <a:xfrm>
            <a:off x="1986824" y="7664988"/>
            <a:ext cx="20408901" cy="6578601"/>
          </a:xfrm>
          <a:prstGeom prst="rect">
            <a:avLst/>
          </a:prstGeom>
          <a:ln w="63500">
            <a:solidFill>
              <a:schemeClr val="accent4"/>
            </a:solidFill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90" name="Write Your Headline Here"/>
          <p:cNvSpPr/>
          <p:nvPr/>
        </p:nvSpPr>
        <p:spPr>
          <a:xfrm>
            <a:off x="3224361" y="9414193"/>
            <a:ext cx="7226301" cy="221551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spAutoFit/>
          </a:bodyPr>
          <a:lstStyle>
            <a:lvl1pPr algn="l" defTabSz="1155700">
              <a:lnSpc>
                <a:spcPct val="80000"/>
              </a:lnSpc>
              <a:defRPr sz="7200">
                <a:solidFill>
                  <a:srgbClr val="323C4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谢谢浏览，</a:t>
            </a:r>
          </a:p>
          <a:p>
            <a:pPr>
              <a:lnSpc>
                <a:spcPct val="100000"/>
              </a:lnSpc>
            </a:pPr>
            <a:r>
              <a:rPr lang="zh-CN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期待您的回复！</a:t>
            </a:r>
          </a:p>
        </p:txBody>
      </p:sp>
      <p:sp>
        <p:nvSpPr>
          <p:cNvPr id="726" name="Lorem ipsum dolor sit amet, consectetuer adipiscing elit. Aenean commodo ligula eget dolor. Aenean massa. Cum sociis natoque penatibus et magnis dis parturient montes, nascetur ridiculus mus."/>
          <p:cNvSpPr/>
          <p:nvPr/>
        </p:nvSpPr>
        <p:spPr>
          <a:xfrm>
            <a:off x="10187940" y="9324975"/>
            <a:ext cx="11346180" cy="2215515"/>
          </a:xfrm>
          <a:prstGeom prst="rect">
            <a:avLst/>
          </a:prstGeom>
          <a:ln w="12700"/>
        </p:spPr>
        <p:txBody>
          <a:bodyPr wrap="square" lIns="0" tIns="0" rIns="0" bIns="0">
            <a:spAutoFit/>
          </a:bodyPr>
          <a:lstStyle>
            <a:lvl1pPr algn="l" defTabSz="952500">
              <a:lnSpc>
                <a:spcPct val="130000"/>
              </a:lnSpc>
              <a:buClr>
                <a:srgbClr val="E9F6FA"/>
              </a:buClr>
              <a:buFont typeface="Helvetica Neue UltraLight"/>
              <a:defRPr sz="3000">
                <a:solidFill>
                  <a:srgbClr val="323C40"/>
                </a:solidFill>
                <a:uFill>
                  <a:solidFill>
                    <a:srgbClr val="323C4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 marL="0" indent="0" algn="l">
              <a:lnSpc>
                <a:spcPct val="150000"/>
              </a:lnSpc>
              <a:buNone/>
            </a:pPr>
            <a:r>
              <a:rPr 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Lorem ipsum dolor sit </a:t>
            </a:r>
            <a:r>
              <a:rPr lang="en-US" sz="24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amet</a:t>
            </a:r>
            <a:r>
              <a:rPr 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24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consectetuer</a:t>
            </a:r>
            <a:r>
              <a:rPr 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adipiscing</a:t>
            </a:r>
            <a:r>
              <a:rPr 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elit</a:t>
            </a:r>
            <a:r>
              <a:rPr 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24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sed</a:t>
            </a:r>
            <a:r>
              <a:rPr 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diam</a:t>
            </a:r>
            <a:r>
              <a:rPr 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nonummy</a:t>
            </a:r>
            <a:r>
              <a:rPr 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nibh</a:t>
            </a:r>
            <a:r>
              <a:rPr 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euismod</a:t>
            </a:r>
            <a:r>
              <a:rPr 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tincidunt</a:t>
            </a:r>
            <a:r>
              <a:rPr 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laoreet</a:t>
            </a:r>
            <a:r>
              <a:rPr 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dolore</a:t>
            </a:r>
            <a:r>
              <a:rPr 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magna </a:t>
            </a:r>
            <a:r>
              <a:rPr lang="en-US" sz="24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aliquam</a:t>
            </a:r>
            <a:r>
              <a:rPr 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erat</a:t>
            </a:r>
            <a:r>
              <a:rPr 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volutpat</a:t>
            </a:r>
            <a:r>
              <a:rPr 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. </a:t>
            </a:r>
            <a:r>
              <a:rPr lang="en-US" sz="24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wisi</a:t>
            </a:r>
            <a:r>
              <a:rPr 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enim</a:t>
            </a:r>
            <a:r>
              <a:rPr 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ad minim </a:t>
            </a:r>
            <a:r>
              <a:rPr lang="en-US" sz="24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veniam</a:t>
            </a:r>
            <a:r>
              <a:rPr 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24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quis</a:t>
            </a:r>
            <a:r>
              <a:rPr 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nostrud</a:t>
            </a:r>
            <a:r>
              <a:rPr 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exerci</a:t>
            </a:r>
            <a:r>
              <a:rPr 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tation</a:t>
            </a:r>
            <a:r>
              <a:rPr 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ullamcorper</a:t>
            </a:r>
            <a:r>
              <a:rPr 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suscipit</a:t>
            </a:r>
            <a:r>
              <a:rPr 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lobortis</a:t>
            </a:r>
            <a:r>
              <a:rPr 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nisl</a:t>
            </a:r>
            <a:r>
              <a:rPr 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aliquip</a:t>
            </a:r>
            <a:r>
              <a:rPr 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ex </a:t>
            </a:r>
            <a:r>
              <a:rPr lang="en-US" sz="24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ea</a:t>
            </a:r>
            <a:r>
              <a:rPr 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commodo</a:t>
            </a:r>
            <a:r>
              <a:rPr 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consequat</a:t>
            </a:r>
            <a:r>
              <a:rPr 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.</a:t>
            </a:r>
          </a:p>
        </p:txBody>
      </p:sp>
    </p:spTree>
  </p:cSld>
  <p:clrMapOvr>
    <a:masterClrMapping/>
  </p:clrMapOvr>
  <p:transition spd="med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050373" y="749300"/>
            <a:ext cx="584454" cy="5715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2</a:t>
            </a:fld>
            <a:endParaRPr/>
          </a:p>
        </p:txBody>
      </p:sp>
      <p:sp>
        <p:nvSpPr>
          <p:cNvPr id="44" name="Rectangle"/>
          <p:cNvSpPr/>
          <p:nvPr/>
        </p:nvSpPr>
        <p:spPr>
          <a:xfrm>
            <a:off x="-2075" y="-63500"/>
            <a:ext cx="15354301" cy="13817600"/>
          </a:xfrm>
          <a:prstGeom prst="rect">
            <a:avLst/>
          </a:prstGeom>
          <a:blipFill rotWithShape="1">
            <a:blip r:embed="rId2"/>
            <a:srcRect/>
            <a:stretch>
              <a:fillRect t="-5560" b="-5560"/>
            </a:stretch>
          </a:blip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5" name="Rectangle"/>
          <p:cNvSpPr/>
          <p:nvPr/>
        </p:nvSpPr>
        <p:spPr>
          <a:xfrm>
            <a:off x="9465775" y="2730500"/>
            <a:ext cx="6731001" cy="8255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6" name="Rectangle"/>
          <p:cNvSpPr/>
          <p:nvPr/>
        </p:nvSpPr>
        <p:spPr>
          <a:xfrm>
            <a:off x="9910275" y="3149600"/>
            <a:ext cx="11760201" cy="7454900"/>
          </a:xfrm>
          <a:prstGeom prst="rect">
            <a:avLst/>
          </a:prstGeom>
          <a:solidFill>
            <a:srgbClr val="FFFFFF"/>
          </a:solidFill>
          <a:ln w="63500">
            <a:solidFill>
              <a:schemeClr val="accent4"/>
            </a:solidFill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7" name="Learn from yesterday, live for today, hope for tomorrow. The important thing is not to stop questioning."/>
          <p:cNvSpPr/>
          <p:nvPr/>
        </p:nvSpPr>
        <p:spPr>
          <a:xfrm>
            <a:off x="12431861" y="4281471"/>
            <a:ext cx="8407401" cy="507809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spAutoFit/>
          </a:bodyPr>
          <a:lstStyle>
            <a:lvl1pPr algn="r" defTabSz="1155700">
              <a:lnSpc>
                <a:spcPct val="110000"/>
              </a:lnSpc>
              <a:defRPr sz="4800">
                <a:solidFill>
                  <a:srgbClr val="323C4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marL="0" indent="0" algn="l">
              <a:lnSpc>
                <a:spcPct val="150000"/>
              </a:lnSpc>
              <a:buNone/>
            </a:pPr>
            <a:r>
              <a:rPr lang="en-US" sz="44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4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44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wisi</a:t>
            </a:r>
            <a:r>
              <a:rPr lang="en-US" sz="4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44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enim</a:t>
            </a:r>
            <a:r>
              <a:rPr lang="en-US" sz="4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ad minim </a:t>
            </a:r>
            <a:r>
              <a:rPr lang="en-US" sz="44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veniam</a:t>
            </a:r>
            <a:r>
              <a:rPr lang="en-US" sz="4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44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quis</a:t>
            </a:r>
            <a:r>
              <a:rPr lang="en-US" sz="4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44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nostrud</a:t>
            </a:r>
            <a:r>
              <a:rPr lang="en-US" sz="4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44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exerci</a:t>
            </a:r>
            <a:r>
              <a:rPr lang="en-US" sz="4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44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tation</a:t>
            </a:r>
            <a:r>
              <a:rPr lang="en-US" sz="4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44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ullamcorper</a:t>
            </a:r>
            <a:r>
              <a:rPr lang="en-US" sz="4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44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suscipit</a:t>
            </a:r>
            <a:r>
              <a:rPr lang="en-US" sz="4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44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lobortis</a:t>
            </a:r>
            <a:r>
              <a:rPr lang="en-US" sz="4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44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nisl</a:t>
            </a:r>
            <a:r>
              <a:rPr lang="en-US" sz="4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44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4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44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aliquip</a:t>
            </a:r>
            <a:r>
              <a:rPr lang="en-US" sz="4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ex </a:t>
            </a:r>
            <a:r>
              <a:rPr lang="en-US" sz="44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ea</a:t>
            </a:r>
            <a:r>
              <a:rPr lang="en-US" sz="4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44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commodo</a:t>
            </a:r>
            <a:r>
              <a:rPr lang="en-US" sz="4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44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consequat</a:t>
            </a:r>
            <a:r>
              <a:rPr lang="en-US" sz="4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. </a:t>
            </a:r>
            <a:endParaRPr lang="en-US" sz="4400" b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Source Sans Pro" charset="0"/>
            </a:endParaRPr>
          </a:p>
        </p:txBody>
      </p:sp>
      <p:sp>
        <p:nvSpPr>
          <p:cNvPr id="48" name="Albert Einstein"/>
          <p:cNvSpPr/>
          <p:nvPr/>
        </p:nvSpPr>
        <p:spPr>
          <a:xfrm>
            <a:off x="16081063" y="9782062"/>
            <a:ext cx="4584701" cy="46164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spAutoFit/>
          </a:bodyPr>
          <a:lstStyle>
            <a:lvl1pPr algn="r" defTabSz="1155700">
              <a:lnSpc>
                <a:spcPct val="110000"/>
              </a:lnSpc>
              <a:defRPr sz="3000" b="1">
                <a:solidFill>
                  <a:srgbClr val="323C4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右侧作品展示</a:t>
            </a:r>
          </a:p>
        </p:txBody>
      </p:sp>
      <p:sp>
        <p:nvSpPr>
          <p:cNvPr id="49" name="Shape"/>
          <p:cNvSpPr/>
          <p:nvPr/>
        </p:nvSpPr>
        <p:spPr>
          <a:xfrm>
            <a:off x="11086247" y="4164738"/>
            <a:ext cx="1003301" cy="6477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700" y="9257"/>
                </a:moveTo>
                <a:cubicBezTo>
                  <a:pt x="20074" y="10534"/>
                  <a:pt x="20760" y="12556"/>
                  <a:pt x="20760" y="14790"/>
                </a:cubicBezTo>
                <a:cubicBezTo>
                  <a:pt x="20760" y="18727"/>
                  <a:pt x="18776" y="21600"/>
                  <a:pt x="16028" y="21600"/>
                </a:cubicBezTo>
                <a:cubicBezTo>
                  <a:pt x="13586" y="21600"/>
                  <a:pt x="11372" y="19046"/>
                  <a:pt x="11372" y="14790"/>
                </a:cubicBezTo>
                <a:cubicBezTo>
                  <a:pt x="11372" y="12662"/>
                  <a:pt x="11907" y="10853"/>
                  <a:pt x="12746" y="9151"/>
                </a:cubicBezTo>
                <a:lnTo>
                  <a:pt x="17097" y="0"/>
                </a:lnTo>
                <a:lnTo>
                  <a:pt x="21600" y="0"/>
                </a:lnTo>
                <a:cubicBezTo>
                  <a:pt x="21600" y="0"/>
                  <a:pt x="18700" y="9257"/>
                  <a:pt x="18700" y="9257"/>
                </a:cubicBezTo>
                <a:close/>
                <a:moveTo>
                  <a:pt x="7327" y="9257"/>
                </a:moveTo>
                <a:cubicBezTo>
                  <a:pt x="8701" y="10534"/>
                  <a:pt x="9388" y="12556"/>
                  <a:pt x="9388" y="14790"/>
                </a:cubicBezTo>
                <a:cubicBezTo>
                  <a:pt x="9388" y="18727"/>
                  <a:pt x="7404" y="21600"/>
                  <a:pt x="4656" y="21600"/>
                </a:cubicBezTo>
                <a:cubicBezTo>
                  <a:pt x="2213" y="21600"/>
                  <a:pt x="0" y="19046"/>
                  <a:pt x="0" y="14790"/>
                </a:cubicBezTo>
                <a:cubicBezTo>
                  <a:pt x="0" y="12662"/>
                  <a:pt x="534" y="10853"/>
                  <a:pt x="1374" y="9151"/>
                </a:cubicBezTo>
                <a:lnTo>
                  <a:pt x="5724" y="0"/>
                </a:lnTo>
                <a:lnTo>
                  <a:pt x="10228" y="0"/>
                </a:lnTo>
                <a:cubicBezTo>
                  <a:pt x="10228" y="0"/>
                  <a:pt x="7327" y="9257"/>
                  <a:pt x="7327" y="9257"/>
                </a:cubicBezTo>
                <a:close/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med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Ownership &amp; Management"/>
          <p:cNvSpPr/>
          <p:nvPr/>
        </p:nvSpPr>
        <p:spPr>
          <a:xfrm>
            <a:off x="1384607" y="2020253"/>
            <a:ext cx="13843001" cy="88582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 anchor="ctr">
            <a:spAutoFit/>
          </a:bodyPr>
          <a:lstStyle>
            <a:lvl1pPr algn="l" defTabSz="1155700">
              <a:lnSpc>
                <a:spcPct val="80000"/>
              </a:lnSpc>
              <a:defRPr sz="7200">
                <a:solidFill>
                  <a:srgbClr val="323C4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zh-CN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三项正方形作品展示</a:t>
            </a:r>
          </a:p>
        </p:txBody>
      </p:sp>
      <p:sp>
        <p:nvSpPr>
          <p:cNvPr id="4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050373" y="749300"/>
            <a:ext cx="584454" cy="5715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3</a:t>
            </a:fld>
            <a:endParaRPr/>
          </a:p>
        </p:txBody>
      </p:sp>
      <p:sp>
        <p:nvSpPr>
          <p:cNvPr id="460" name="Samanta Smith"/>
          <p:cNvSpPr/>
          <p:nvPr/>
        </p:nvSpPr>
        <p:spPr>
          <a:xfrm>
            <a:off x="3178293" y="9626282"/>
            <a:ext cx="1524000" cy="368935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defTabSz="1155700">
              <a:lnSpc>
                <a:spcPct val="80000"/>
              </a:lnSpc>
              <a:defRPr sz="3000" b="1">
                <a:solidFill>
                  <a:srgbClr val="323C4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zh-CN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作品一号</a:t>
            </a:r>
          </a:p>
        </p:txBody>
      </p:sp>
      <p:sp>
        <p:nvSpPr>
          <p:cNvPr id="461" name="Head manager"/>
          <p:cNvSpPr/>
          <p:nvPr/>
        </p:nvSpPr>
        <p:spPr>
          <a:xfrm>
            <a:off x="2609648" y="10227627"/>
            <a:ext cx="2667000" cy="461645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defTabSz="1155700">
              <a:defRPr sz="3000" i="1">
                <a:solidFill>
                  <a:srgbClr val="323C4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zh-CN" i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关于作品的描述</a:t>
            </a:r>
          </a:p>
        </p:txBody>
      </p:sp>
      <p:sp>
        <p:nvSpPr>
          <p:cNvPr id="462" name="Rectangle"/>
          <p:cNvSpPr/>
          <p:nvPr/>
        </p:nvSpPr>
        <p:spPr>
          <a:xfrm>
            <a:off x="1692687" y="4343401"/>
            <a:ext cx="4508501" cy="4584701"/>
          </a:xfrm>
          <a:prstGeom prst="rect">
            <a:avLst/>
          </a:prstGeom>
          <a:blipFill rotWithShape="1">
            <a:blip r:embed="rId2"/>
            <a:srcRect/>
            <a:stretch>
              <a:fillRect l="-50000" r="-1000"/>
            </a:stretch>
          </a:blip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Helvetica"/>
                <a:ea typeface="Helvetica"/>
                <a:cs typeface="Helvetica"/>
                <a:sym typeface="Helvetica"/>
              </a:defRPr>
            </a:pPr>
            <a:endParaRPr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63" name="Rectangle"/>
          <p:cNvSpPr/>
          <p:nvPr/>
        </p:nvSpPr>
        <p:spPr>
          <a:xfrm>
            <a:off x="1384300" y="4032250"/>
            <a:ext cx="5118100" cy="5207000"/>
          </a:xfrm>
          <a:prstGeom prst="rect">
            <a:avLst/>
          </a:prstGeom>
          <a:ln w="63500">
            <a:solidFill>
              <a:schemeClr val="accent4"/>
            </a:solidFill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64" name="Colin Power"/>
          <p:cNvSpPr/>
          <p:nvPr/>
        </p:nvSpPr>
        <p:spPr>
          <a:xfrm>
            <a:off x="11425165" y="9626282"/>
            <a:ext cx="1524000" cy="368935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defTabSz="1155700">
              <a:lnSpc>
                <a:spcPct val="80000"/>
              </a:lnSpc>
              <a:defRPr sz="3000" b="1">
                <a:solidFill>
                  <a:srgbClr val="323C4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/>
            <a:r>
              <a:rPr lang="zh-CN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作品二号</a:t>
            </a:r>
            <a:endParaRPr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65" name="Partner"/>
          <p:cNvSpPr/>
          <p:nvPr/>
        </p:nvSpPr>
        <p:spPr>
          <a:xfrm>
            <a:off x="10857560" y="10227627"/>
            <a:ext cx="2667000" cy="461645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defTabSz="1155700">
              <a:defRPr sz="3000" i="1">
                <a:solidFill>
                  <a:srgbClr val="323C4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/>
            <a:r>
              <a:rPr lang="zh-CN" i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关于作品的描述</a:t>
            </a:r>
            <a:endParaRPr i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66" name="Rectangle"/>
          <p:cNvSpPr/>
          <p:nvPr/>
        </p:nvSpPr>
        <p:spPr>
          <a:xfrm>
            <a:off x="9934987" y="4343401"/>
            <a:ext cx="4508501" cy="4584701"/>
          </a:xfrm>
          <a:prstGeom prst="rect">
            <a:avLst/>
          </a:prstGeom>
          <a:blipFill rotWithShape="1">
            <a:blip r:embed="rId3"/>
            <a:srcRect/>
            <a:stretch>
              <a:fillRect l="-1000" r="-50000"/>
            </a:stretch>
          </a:blip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Helvetica"/>
                <a:ea typeface="Helvetica"/>
                <a:cs typeface="Helvetica"/>
                <a:sym typeface="Helvetica"/>
              </a:defRPr>
            </a:pPr>
            <a:endParaRPr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67" name="Rectangle"/>
          <p:cNvSpPr/>
          <p:nvPr/>
        </p:nvSpPr>
        <p:spPr>
          <a:xfrm>
            <a:off x="9626600" y="4032250"/>
            <a:ext cx="5118100" cy="5207000"/>
          </a:xfrm>
          <a:prstGeom prst="rect">
            <a:avLst/>
          </a:prstGeom>
          <a:ln w="63500">
            <a:solidFill>
              <a:schemeClr val="accent4"/>
            </a:solidFill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68" name="Lucy Albea"/>
          <p:cNvSpPr/>
          <p:nvPr/>
        </p:nvSpPr>
        <p:spPr>
          <a:xfrm>
            <a:off x="19659907" y="9626282"/>
            <a:ext cx="1524000" cy="368935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defTabSz="1155700">
              <a:lnSpc>
                <a:spcPct val="80000"/>
              </a:lnSpc>
              <a:defRPr sz="3000" b="1">
                <a:solidFill>
                  <a:srgbClr val="323C4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/>
            <a:r>
              <a:rPr lang="zh-CN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作品三号</a:t>
            </a:r>
            <a:endParaRPr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69" name="Investor"/>
          <p:cNvSpPr/>
          <p:nvPr/>
        </p:nvSpPr>
        <p:spPr>
          <a:xfrm>
            <a:off x="19092279" y="10227627"/>
            <a:ext cx="2667000" cy="461645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defTabSz="1155700">
              <a:defRPr sz="3000" i="1">
                <a:solidFill>
                  <a:srgbClr val="323C4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/>
            <a:r>
              <a:rPr lang="zh-CN" i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关于作品的描述</a:t>
            </a:r>
            <a:endParaRPr i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70" name="Rectangle"/>
          <p:cNvSpPr/>
          <p:nvPr/>
        </p:nvSpPr>
        <p:spPr>
          <a:xfrm>
            <a:off x="18177287" y="4343401"/>
            <a:ext cx="4508501" cy="4584701"/>
          </a:xfrm>
          <a:prstGeom prst="rect">
            <a:avLst/>
          </a:prstGeom>
          <a:blipFill rotWithShape="1">
            <a:blip r:embed="rId4"/>
            <a:srcRect/>
            <a:stretch>
              <a:fillRect l="-1000" r="-50000"/>
            </a:stretch>
          </a:blip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Helvetica"/>
                <a:ea typeface="Helvetica"/>
                <a:cs typeface="Helvetica"/>
                <a:sym typeface="Helvetica"/>
              </a:defRPr>
            </a:pPr>
            <a:endParaRPr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71" name="Rectangle"/>
          <p:cNvSpPr/>
          <p:nvPr/>
        </p:nvSpPr>
        <p:spPr>
          <a:xfrm>
            <a:off x="17868900" y="4032250"/>
            <a:ext cx="5118100" cy="5207000"/>
          </a:xfrm>
          <a:prstGeom prst="rect">
            <a:avLst/>
          </a:prstGeom>
          <a:ln w="63500">
            <a:solidFill>
              <a:schemeClr val="accent4"/>
            </a:solidFill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med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Our Products"/>
          <p:cNvSpPr/>
          <p:nvPr/>
        </p:nvSpPr>
        <p:spPr>
          <a:xfrm>
            <a:off x="965507" y="554038"/>
            <a:ext cx="11493501" cy="88582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spAutoFit/>
          </a:bodyPr>
          <a:lstStyle>
            <a:lvl1pPr algn="l" defTabSz="1155700">
              <a:lnSpc>
                <a:spcPct val="80000"/>
              </a:lnSpc>
              <a:defRPr sz="7200">
                <a:solidFill>
                  <a:srgbClr val="323C4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zh-CN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大图作品展示</a:t>
            </a:r>
          </a:p>
        </p:txBody>
      </p:sp>
      <p:sp>
        <p:nvSpPr>
          <p:cNvPr id="66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050373" y="749300"/>
            <a:ext cx="584454" cy="5715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4</a:t>
            </a:fld>
            <a:endParaRPr/>
          </a:p>
        </p:txBody>
      </p:sp>
      <p:sp>
        <p:nvSpPr>
          <p:cNvPr id="663" name="Rectangle"/>
          <p:cNvSpPr/>
          <p:nvPr/>
        </p:nvSpPr>
        <p:spPr>
          <a:xfrm>
            <a:off x="6946558" y="2692050"/>
            <a:ext cx="17513301" cy="11074401"/>
          </a:xfrm>
          <a:prstGeom prst="rect">
            <a:avLst/>
          </a:prstGeom>
          <a:blipFill rotWithShape="1">
            <a:blip r:embed="rId2"/>
            <a:srcRect/>
            <a:stretch>
              <a:fillRect t="-29071" b="-29071"/>
            </a:stretch>
          </a:blip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64" name="Rectangle"/>
          <p:cNvSpPr/>
          <p:nvPr/>
        </p:nvSpPr>
        <p:spPr>
          <a:xfrm>
            <a:off x="1024734" y="2362200"/>
            <a:ext cx="9880601" cy="9677400"/>
          </a:xfrm>
          <a:prstGeom prst="rect">
            <a:avLst/>
          </a:prstGeom>
          <a:ln w="63500">
            <a:solidFill>
              <a:schemeClr val="accent4"/>
            </a:solidFill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65" name="Rectangle"/>
          <p:cNvSpPr/>
          <p:nvPr/>
        </p:nvSpPr>
        <p:spPr>
          <a:xfrm>
            <a:off x="22489650" y="3115374"/>
            <a:ext cx="2095501" cy="26797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66" name="17"/>
          <p:cNvSpPr/>
          <p:nvPr/>
        </p:nvSpPr>
        <p:spPr>
          <a:xfrm>
            <a:off x="22867559" y="3298310"/>
            <a:ext cx="1054101" cy="1041401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/>
          <a:lstStyle>
            <a:lvl1pPr defTabSz="1155700">
              <a:lnSpc>
                <a:spcPct val="110000"/>
              </a:lnSpc>
              <a:defRPr sz="7200" spc="-863">
                <a:solidFill>
                  <a:srgbClr val="323C4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17</a:t>
            </a:r>
          </a:p>
        </p:txBody>
      </p:sp>
      <p:sp>
        <p:nvSpPr>
          <p:cNvPr id="667" name="Rectangle"/>
          <p:cNvSpPr/>
          <p:nvPr/>
        </p:nvSpPr>
        <p:spPr>
          <a:xfrm>
            <a:off x="-2146" y="2670874"/>
            <a:ext cx="10553701" cy="90551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68" name="Oct"/>
          <p:cNvSpPr/>
          <p:nvPr/>
        </p:nvSpPr>
        <p:spPr>
          <a:xfrm>
            <a:off x="22881849" y="4671312"/>
            <a:ext cx="977901" cy="406401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/>
          <a:lstStyle>
            <a:lvl1pPr defTabSz="1155700">
              <a:lnSpc>
                <a:spcPct val="80000"/>
              </a:lnSpc>
              <a:defRPr sz="3000">
                <a:solidFill>
                  <a:srgbClr val="323C4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Oct</a:t>
            </a:r>
          </a:p>
        </p:txBody>
      </p:sp>
      <p:sp>
        <p:nvSpPr>
          <p:cNvPr id="669" name="Line"/>
          <p:cNvSpPr/>
          <p:nvPr/>
        </p:nvSpPr>
        <p:spPr>
          <a:xfrm>
            <a:off x="23170235" y="4502213"/>
            <a:ext cx="426866" cy="1"/>
          </a:xfrm>
          <a:prstGeom prst="line">
            <a:avLst/>
          </a:prstGeom>
          <a:ln w="63500">
            <a:solidFill>
              <a:schemeClr val="accent6"/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70" name="2017"/>
          <p:cNvSpPr/>
          <p:nvPr/>
        </p:nvSpPr>
        <p:spPr>
          <a:xfrm>
            <a:off x="22932649" y="5128512"/>
            <a:ext cx="977901" cy="393701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/>
          <a:lstStyle>
            <a:lvl1pPr defTabSz="1155700">
              <a:lnSpc>
                <a:spcPct val="80000"/>
              </a:lnSpc>
              <a:defRPr sz="3000">
                <a:solidFill>
                  <a:srgbClr val="323C4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2017</a:t>
            </a:r>
          </a:p>
        </p:txBody>
      </p:sp>
      <p:sp>
        <p:nvSpPr>
          <p:cNvPr id="671" name="Write Your Headline Here"/>
          <p:cNvSpPr/>
          <p:nvPr/>
        </p:nvSpPr>
        <p:spPr>
          <a:xfrm>
            <a:off x="989161" y="3821430"/>
            <a:ext cx="7226301" cy="1107440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spAutoFit/>
          </a:bodyPr>
          <a:lstStyle>
            <a:lvl1pPr algn="l" defTabSz="1155700">
              <a:lnSpc>
                <a:spcPct val="80000"/>
              </a:lnSpc>
              <a:defRPr sz="7200">
                <a:solidFill>
                  <a:srgbClr val="323C4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lang="zh-CN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右侧作品标题</a:t>
            </a:r>
            <a:endParaRPr lang="en-US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72" name="Lorem ipsum dolor sit amet, consectetuer adipiscing elit. Aenean commodo ligula eget dolor. Aenean massa. Cum sociis natoque penatibus et magnis dis parturient montes, nascetur ridiculus mus."/>
          <p:cNvSpPr/>
          <p:nvPr/>
        </p:nvSpPr>
        <p:spPr>
          <a:xfrm>
            <a:off x="984250" y="6254750"/>
            <a:ext cx="9201785" cy="4847590"/>
          </a:xfrm>
          <a:prstGeom prst="rect">
            <a:avLst/>
          </a:prstGeom>
          <a:ln w="12700"/>
        </p:spPr>
        <p:txBody>
          <a:bodyPr wrap="square" lIns="0" tIns="0" rIns="0" bIns="0">
            <a:spAutoFit/>
          </a:bodyPr>
          <a:lstStyle>
            <a:lvl1pPr algn="l" defTabSz="952500">
              <a:lnSpc>
                <a:spcPct val="130000"/>
              </a:lnSpc>
              <a:buClr>
                <a:srgbClr val="E9F6FA"/>
              </a:buClr>
              <a:buFont typeface="Helvetica Neue UltraLight"/>
              <a:defRPr sz="3000">
                <a:solidFill>
                  <a:srgbClr val="323C40"/>
                </a:solidFill>
                <a:uFill>
                  <a:solidFill>
                    <a:srgbClr val="323C4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 marL="0" indent="0" algn="l">
              <a:lnSpc>
                <a:spcPct val="150000"/>
              </a:lnSpc>
              <a:buNone/>
            </a:pP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Lorem ipsum dolor sit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amet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consectetuer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adipiscing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elit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sed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diam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nonummy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nibh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euismod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tincidunt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laoreet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dolore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magna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aliquam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erat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volutpat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.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wisi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enim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ad minim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veniam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quis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nostrud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exerci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tation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ullamcorper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suscipit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lobortis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nisl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aliquip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ex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ea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commodo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consequat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. 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Lucida Grande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Ut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wisi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enim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ad minim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veniam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quis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nostrud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exerci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tation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endParaRPr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73" name="Line"/>
          <p:cNvSpPr/>
          <p:nvPr/>
        </p:nvSpPr>
        <p:spPr>
          <a:xfrm>
            <a:off x="1030138" y="5733752"/>
            <a:ext cx="197234" cy="266701"/>
          </a:xfrm>
          <a:prstGeom prst="line">
            <a:avLst/>
          </a:prstGeom>
          <a:ln w="88900">
            <a:solidFill>
              <a:schemeClr val="accent4"/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74" name="Line"/>
          <p:cNvSpPr/>
          <p:nvPr/>
        </p:nvSpPr>
        <p:spPr>
          <a:xfrm>
            <a:off x="1295155" y="5733752"/>
            <a:ext cx="197234" cy="266701"/>
          </a:xfrm>
          <a:prstGeom prst="line">
            <a:avLst/>
          </a:prstGeom>
          <a:ln w="88900">
            <a:solidFill>
              <a:schemeClr val="accent4"/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75" name="Line"/>
          <p:cNvSpPr/>
          <p:nvPr/>
        </p:nvSpPr>
        <p:spPr>
          <a:xfrm>
            <a:off x="1560172" y="5733752"/>
            <a:ext cx="197233" cy="266701"/>
          </a:xfrm>
          <a:prstGeom prst="line">
            <a:avLst/>
          </a:prstGeom>
          <a:ln w="88900">
            <a:solidFill>
              <a:schemeClr val="accent4"/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76" name="Line"/>
          <p:cNvSpPr/>
          <p:nvPr/>
        </p:nvSpPr>
        <p:spPr>
          <a:xfrm>
            <a:off x="1825189" y="5733752"/>
            <a:ext cx="197233" cy="266701"/>
          </a:xfrm>
          <a:prstGeom prst="line">
            <a:avLst/>
          </a:prstGeom>
          <a:ln w="88900">
            <a:solidFill>
              <a:schemeClr val="accent4"/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77" name="Line"/>
          <p:cNvSpPr/>
          <p:nvPr/>
        </p:nvSpPr>
        <p:spPr>
          <a:xfrm>
            <a:off x="2090206" y="5733752"/>
            <a:ext cx="197233" cy="266701"/>
          </a:xfrm>
          <a:prstGeom prst="line">
            <a:avLst/>
          </a:prstGeom>
          <a:ln w="88900">
            <a:solidFill>
              <a:schemeClr val="accent4"/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med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050373" y="749300"/>
            <a:ext cx="584454" cy="5715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5</a:t>
            </a:fld>
            <a:endParaRPr/>
          </a:p>
        </p:txBody>
      </p:sp>
      <p:sp>
        <p:nvSpPr>
          <p:cNvPr id="707" name="Rectangle"/>
          <p:cNvSpPr/>
          <p:nvPr/>
        </p:nvSpPr>
        <p:spPr>
          <a:xfrm>
            <a:off x="1014285" y="2644775"/>
            <a:ext cx="12763502" cy="9613901"/>
          </a:xfrm>
          <a:prstGeom prst="rect">
            <a:avLst/>
          </a:prstGeom>
          <a:blipFill rotWithShape="1">
            <a:blip r:embed="rId2"/>
            <a:srcRect/>
            <a:stretch>
              <a:fillRect t="-16380" b="-16380"/>
            </a:stretch>
          </a:blip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08" name="Rectangle"/>
          <p:cNvSpPr/>
          <p:nvPr/>
        </p:nvSpPr>
        <p:spPr>
          <a:xfrm>
            <a:off x="1579173" y="3113829"/>
            <a:ext cx="11597605" cy="8627860"/>
          </a:xfrm>
          <a:prstGeom prst="rect">
            <a:avLst/>
          </a:prstGeom>
          <a:ln w="63500">
            <a:solidFill>
              <a:schemeClr val="accent4"/>
            </a:solidFill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09" name="Write Your Headline Here"/>
          <p:cNvSpPr/>
          <p:nvPr/>
        </p:nvSpPr>
        <p:spPr>
          <a:xfrm>
            <a:off x="15695761" y="3961130"/>
            <a:ext cx="7226301" cy="1107440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spAutoFit/>
          </a:bodyPr>
          <a:lstStyle>
            <a:lvl1pPr algn="r" defTabSz="1155700">
              <a:lnSpc>
                <a:spcPct val="80000"/>
              </a:lnSpc>
              <a:defRPr sz="7200">
                <a:solidFill>
                  <a:srgbClr val="323C4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lang="zh-CN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左侧作品标题</a:t>
            </a:r>
            <a:endParaRPr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10" name="Lorem ipsum dolor sit amet, consectetuer adipiscing elit. Aenean commodo ligula eget dolor. Aenean massa. Cum sociis natoque penatibus et magnis dis parturient montes, nascetur ridiculus mus."/>
          <p:cNvSpPr/>
          <p:nvPr/>
        </p:nvSpPr>
        <p:spPr>
          <a:xfrm>
            <a:off x="14559280" y="6527800"/>
            <a:ext cx="8370570" cy="5539740"/>
          </a:xfrm>
          <a:prstGeom prst="rect">
            <a:avLst/>
          </a:prstGeom>
          <a:ln w="12700"/>
        </p:spPr>
        <p:txBody>
          <a:bodyPr wrap="square" lIns="0" tIns="0" rIns="0" bIns="0">
            <a:spAutoFit/>
          </a:bodyPr>
          <a:lstStyle>
            <a:lvl1pPr algn="r" defTabSz="952500">
              <a:lnSpc>
                <a:spcPct val="130000"/>
              </a:lnSpc>
              <a:buClr>
                <a:srgbClr val="E9F6FA"/>
              </a:buClr>
              <a:buFont typeface="Helvetica Neue UltraLight"/>
              <a:defRPr sz="3000">
                <a:solidFill>
                  <a:srgbClr val="323C40"/>
                </a:solidFill>
                <a:uFill>
                  <a:solidFill>
                    <a:srgbClr val="323C4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 marL="0" indent="0" algn="r">
              <a:lnSpc>
                <a:spcPct val="150000"/>
              </a:lnSpc>
              <a:buNone/>
            </a:pP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Lorem ipsum dolor sit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amet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consectetuer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adipiscing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elit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sed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diam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nonummy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nibh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euismod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tincidunt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laoreet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dolore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magna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aliquam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erat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volutpat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.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wisi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enim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ad minim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veniam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quis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nostrud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exerci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tation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ullamcorper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suscipit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lobortis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nisl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aliquip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ex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ea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commodo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consequat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. 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Lucida Grande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Ut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wisi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enim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ad minim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veniam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quis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nostrud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exerci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tation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endParaRPr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11" name="Line"/>
          <p:cNvSpPr/>
          <p:nvPr/>
        </p:nvSpPr>
        <p:spPr>
          <a:xfrm>
            <a:off x="21629538" y="5873452"/>
            <a:ext cx="197234" cy="266701"/>
          </a:xfrm>
          <a:prstGeom prst="line">
            <a:avLst/>
          </a:prstGeom>
          <a:ln w="88900">
            <a:solidFill>
              <a:schemeClr val="accent4"/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12" name="Line"/>
          <p:cNvSpPr/>
          <p:nvPr/>
        </p:nvSpPr>
        <p:spPr>
          <a:xfrm>
            <a:off x="21894555" y="5873452"/>
            <a:ext cx="197233" cy="266701"/>
          </a:xfrm>
          <a:prstGeom prst="line">
            <a:avLst/>
          </a:prstGeom>
          <a:ln w="88900">
            <a:solidFill>
              <a:schemeClr val="accent4"/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13" name="Line"/>
          <p:cNvSpPr/>
          <p:nvPr/>
        </p:nvSpPr>
        <p:spPr>
          <a:xfrm>
            <a:off x="22159572" y="5873452"/>
            <a:ext cx="197234" cy="266701"/>
          </a:xfrm>
          <a:prstGeom prst="line">
            <a:avLst/>
          </a:prstGeom>
          <a:ln w="88900">
            <a:solidFill>
              <a:schemeClr val="accent4"/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14" name="Line"/>
          <p:cNvSpPr/>
          <p:nvPr/>
        </p:nvSpPr>
        <p:spPr>
          <a:xfrm>
            <a:off x="22424589" y="5873452"/>
            <a:ext cx="197233" cy="266701"/>
          </a:xfrm>
          <a:prstGeom prst="line">
            <a:avLst/>
          </a:prstGeom>
          <a:ln w="88900">
            <a:solidFill>
              <a:schemeClr val="accent4"/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15" name="Line"/>
          <p:cNvSpPr/>
          <p:nvPr/>
        </p:nvSpPr>
        <p:spPr>
          <a:xfrm>
            <a:off x="22689605" y="5873452"/>
            <a:ext cx="197234" cy="266701"/>
          </a:xfrm>
          <a:prstGeom prst="line">
            <a:avLst/>
          </a:prstGeom>
          <a:ln w="88900">
            <a:solidFill>
              <a:schemeClr val="accent4"/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med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0" name="Rectangle"/>
          <p:cNvSpPr/>
          <p:nvPr/>
        </p:nvSpPr>
        <p:spPr>
          <a:xfrm>
            <a:off x="10213004" y="-3172"/>
            <a:ext cx="5958000" cy="10274301"/>
          </a:xfrm>
          <a:prstGeom prst="rect">
            <a:avLst/>
          </a:prstGeom>
          <a:blipFill rotWithShape="1">
            <a:blip r:embed="rId2"/>
            <a:srcRect/>
            <a:stretch>
              <a:fillRect l="-36222" r="-36222"/>
            </a:stretch>
          </a:blip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21" name="Rectangle"/>
          <p:cNvSpPr/>
          <p:nvPr/>
        </p:nvSpPr>
        <p:spPr>
          <a:xfrm>
            <a:off x="16891505" y="3184528"/>
            <a:ext cx="5958000" cy="10579101"/>
          </a:xfrm>
          <a:prstGeom prst="rect">
            <a:avLst/>
          </a:prstGeom>
          <a:blipFill rotWithShape="1">
            <a:blip r:embed="rId3"/>
            <a:srcRect/>
            <a:stretch>
              <a:fillRect l="-38780" r="-38780"/>
            </a:stretch>
          </a:blip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050373" y="749300"/>
            <a:ext cx="584454" cy="5715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6</a:t>
            </a:fld>
            <a:endParaRPr/>
          </a:p>
        </p:txBody>
      </p:sp>
      <p:sp>
        <p:nvSpPr>
          <p:cNvPr id="724" name="Rectangle"/>
          <p:cNvSpPr/>
          <p:nvPr/>
        </p:nvSpPr>
        <p:spPr>
          <a:xfrm>
            <a:off x="14572524" y="3943888"/>
            <a:ext cx="9994901" cy="9067801"/>
          </a:xfrm>
          <a:prstGeom prst="rect">
            <a:avLst/>
          </a:prstGeom>
          <a:ln w="63500">
            <a:solidFill>
              <a:schemeClr val="accent4"/>
            </a:solidFill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25" name="Write Your Headline Here"/>
          <p:cNvSpPr/>
          <p:nvPr/>
        </p:nvSpPr>
        <p:spPr>
          <a:xfrm>
            <a:off x="989330" y="3821748"/>
            <a:ext cx="7436485" cy="110744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 anchor="ctr">
            <a:spAutoFit/>
          </a:bodyPr>
          <a:lstStyle>
            <a:lvl1pPr algn="l" defTabSz="1155700">
              <a:lnSpc>
                <a:spcPct val="80000"/>
              </a:lnSpc>
              <a:defRPr sz="7200">
                <a:solidFill>
                  <a:srgbClr val="323C4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lang="zh-CN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右侧两幅垂直作品</a:t>
            </a:r>
            <a:endParaRPr lang="en-US" altLang="zh-CN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26" name="Lorem ipsum dolor sit amet, consectetuer adipiscing elit. Aenean commodo ligula eget dolor. Aenean massa. Cum sociis natoque penatibus et magnis dis parturient montes, nascetur ridiculus mus."/>
          <p:cNvSpPr/>
          <p:nvPr/>
        </p:nvSpPr>
        <p:spPr>
          <a:xfrm>
            <a:off x="984250" y="6007100"/>
            <a:ext cx="8195310" cy="5539740"/>
          </a:xfrm>
          <a:prstGeom prst="rect">
            <a:avLst/>
          </a:prstGeom>
          <a:ln w="12700"/>
        </p:spPr>
        <p:txBody>
          <a:bodyPr wrap="square" lIns="0" tIns="0" rIns="0" bIns="0">
            <a:spAutoFit/>
          </a:bodyPr>
          <a:lstStyle>
            <a:lvl1pPr algn="l" defTabSz="952500">
              <a:lnSpc>
                <a:spcPct val="130000"/>
              </a:lnSpc>
              <a:buClr>
                <a:srgbClr val="E9F6FA"/>
              </a:buClr>
              <a:buFont typeface="Helvetica Neue UltraLight"/>
              <a:defRPr sz="3000">
                <a:solidFill>
                  <a:srgbClr val="323C40"/>
                </a:solidFill>
                <a:uFill>
                  <a:solidFill>
                    <a:srgbClr val="323C4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 marL="0" indent="0" algn="l">
              <a:lnSpc>
                <a:spcPct val="150000"/>
              </a:lnSpc>
              <a:buNone/>
            </a:pP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Lorem ipsum dolor sit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amet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consectetuer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adipiscing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elit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sed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diam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nonummy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nibh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euismod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tincidunt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laoreet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dolore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magna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aliquam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erat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volutpat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.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wisi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enim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ad minim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veniam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quis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nostrud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exerci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tation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ullamcorper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suscipit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lobortis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nisl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aliquip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ex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ea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commodo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consequat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. 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Lucida Grande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Ut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wisi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enim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ad minim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veniam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quis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nostrud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exerci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tation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endParaRPr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27" name="Line"/>
          <p:cNvSpPr/>
          <p:nvPr/>
        </p:nvSpPr>
        <p:spPr>
          <a:xfrm>
            <a:off x="1030138" y="5733752"/>
            <a:ext cx="197234" cy="266701"/>
          </a:xfrm>
          <a:prstGeom prst="line">
            <a:avLst/>
          </a:prstGeom>
          <a:ln w="88900">
            <a:solidFill>
              <a:schemeClr val="accent4"/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28" name="Line"/>
          <p:cNvSpPr/>
          <p:nvPr/>
        </p:nvSpPr>
        <p:spPr>
          <a:xfrm>
            <a:off x="1295155" y="5733752"/>
            <a:ext cx="197234" cy="266701"/>
          </a:xfrm>
          <a:prstGeom prst="line">
            <a:avLst/>
          </a:prstGeom>
          <a:ln w="88900">
            <a:solidFill>
              <a:schemeClr val="accent4"/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29" name="Line"/>
          <p:cNvSpPr/>
          <p:nvPr/>
        </p:nvSpPr>
        <p:spPr>
          <a:xfrm>
            <a:off x="1560172" y="5733752"/>
            <a:ext cx="197233" cy="266701"/>
          </a:xfrm>
          <a:prstGeom prst="line">
            <a:avLst/>
          </a:prstGeom>
          <a:ln w="88900">
            <a:solidFill>
              <a:schemeClr val="accent4"/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30" name="Line"/>
          <p:cNvSpPr/>
          <p:nvPr/>
        </p:nvSpPr>
        <p:spPr>
          <a:xfrm>
            <a:off x="1825189" y="5733752"/>
            <a:ext cx="197233" cy="266701"/>
          </a:xfrm>
          <a:prstGeom prst="line">
            <a:avLst/>
          </a:prstGeom>
          <a:ln w="88900">
            <a:solidFill>
              <a:schemeClr val="accent4"/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31" name="Line"/>
          <p:cNvSpPr/>
          <p:nvPr/>
        </p:nvSpPr>
        <p:spPr>
          <a:xfrm>
            <a:off x="2090206" y="5733752"/>
            <a:ext cx="197233" cy="266701"/>
          </a:xfrm>
          <a:prstGeom prst="line">
            <a:avLst/>
          </a:prstGeom>
          <a:ln w="88900">
            <a:solidFill>
              <a:schemeClr val="accent4"/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med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6" name="Rectangle"/>
          <p:cNvSpPr/>
          <p:nvPr/>
        </p:nvSpPr>
        <p:spPr>
          <a:xfrm>
            <a:off x="-3210" y="-63501"/>
            <a:ext cx="7847910" cy="13766798"/>
          </a:xfrm>
          <a:prstGeom prst="rect">
            <a:avLst/>
          </a:prstGeom>
          <a:blipFill rotWithShape="1">
            <a:blip r:embed="rId2"/>
            <a:srcRect/>
            <a:stretch>
              <a:fillRect l="-37710" r="-37710"/>
            </a:stretch>
          </a:blip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37" name="Rectangle"/>
          <p:cNvSpPr/>
          <p:nvPr/>
        </p:nvSpPr>
        <p:spPr>
          <a:xfrm>
            <a:off x="7818783" y="-63501"/>
            <a:ext cx="8319708" cy="6908553"/>
          </a:xfrm>
          <a:prstGeom prst="rect">
            <a:avLst/>
          </a:prstGeom>
          <a:blipFill rotWithShape="1">
            <a:blip r:embed="rId3"/>
            <a:srcRect/>
            <a:stretch>
              <a:fillRect t="-10213" b="-10213"/>
            </a:stretch>
          </a:blip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38" name="Rectangle"/>
          <p:cNvSpPr/>
          <p:nvPr/>
        </p:nvSpPr>
        <p:spPr>
          <a:xfrm>
            <a:off x="7818783" y="6827987"/>
            <a:ext cx="8319708" cy="6875313"/>
          </a:xfrm>
          <a:prstGeom prst="rect">
            <a:avLst/>
          </a:prstGeom>
          <a:blipFill rotWithShape="1">
            <a:blip r:embed="rId4"/>
            <a:srcRect/>
            <a:stretch>
              <a:fillRect t="-10504" b="-10504"/>
            </a:stretch>
          </a:blip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39" name="Rectangle"/>
          <p:cNvSpPr/>
          <p:nvPr/>
        </p:nvSpPr>
        <p:spPr>
          <a:xfrm>
            <a:off x="14499983" y="2301701"/>
            <a:ext cx="9906001" cy="101981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4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050373" y="749300"/>
            <a:ext cx="584454" cy="5715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7</a:t>
            </a:fld>
            <a:endParaRPr/>
          </a:p>
        </p:txBody>
      </p:sp>
      <p:sp>
        <p:nvSpPr>
          <p:cNvPr id="742" name="Write Your Headline Here"/>
          <p:cNvSpPr/>
          <p:nvPr/>
        </p:nvSpPr>
        <p:spPr>
          <a:xfrm>
            <a:off x="15695761" y="3961130"/>
            <a:ext cx="7226301" cy="1107440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spAutoFit/>
          </a:bodyPr>
          <a:lstStyle>
            <a:lvl1pPr algn="r" defTabSz="1155700">
              <a:lnSpc>
                <a:spcPct val="80000"/>
              </a:lnSpc>
              <a:defRPr sz="7200">
                <a:solidFill>
                  <a:srgbClr val="323C4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lang="zh-CN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左侧三幅作品</a:t>
            </a:r>
            <a:endParaRPr 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44" name="Line"/>
          <p:cNvSpPr/>
          <p:nvPr/>
        </p:nvSpPr>
        <p:spPr>
          <a:xfrm>
            <a:off x="21629538" y="5873452"/>
            <a:ext cx="197234" cy="266701"/>
          </a:xfrm>
          <a:prstGeom prst="line">
            <a:avLst/>
          </a:prstGeom>
          <a:ln w="88900">
            <a:solidFill>
              <a:srgbClr val="D7E6F6"/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45" name="Line"/>
          <p:cNvSpPr/>
          <p:nvPr/>
        </p:nvSpPr>
        <p:spPr>
          <a:xfrm>
            <a:off x="21894555" y="5873452"/>
            <a:ext cx="197233" cy="266701"/>
          </a:xfrm>
          <a:prstGeom prst="line">
            <a:avLst/>
          </a:prstGeom>
          <a:ln w="88900">
            <a:solidFill>
              <a:srgbClr val="D7E6F6"/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46" name="Line"/>
          <p:cNvSpPr/>
          <p:nvPr/>
        </p:nvSpPr>
        <p:spPr>
          <a:xfrm>
            <a:off x="22159572" y="5873452"/>
            <a:ext cx="197234" cy="266701"/>
          </a:xfrm>
          <a:prstGeom prst="line">
            <a:avLst/>
          </a:prstGeom>
          <a:ln w="88900">
            <a:solidFill>
              <a:srgbClr val="D7E6F6"/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47" name="Line"/>
          <p:cNvSpPr/>
          <p:nvPr/>
        </p:nvSpPr>
        <p:spPr>
          <a:xfrm>
            <a:off x="22424589" y="5873452"/>
            <a:ext cx="197233" cy="266701"/>
          </a:xfrm>
          <a:prstGeom prst="line">
            <a:avLst/>
          </a:prstGeom>
          <a:ln w="88900">
            <a:solidFill>
              <a:srgbClr val="D7E6F6"/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48" name="Line"/>
          <p:cNvSpPr/>
          <p:nvPr/>
        </p:nvSpPr>
        <p:spPr>
          <a:xfrm>
            <a:off x="22689605" y="5873452"/>
            <a:ext cx="197234" cy="266701"/>
          </a:xfrm>
          <a:prstGeom prst="line">
            <a:avLst/>
          </a:prstGeom>
          <a:ln w="88900">
            <a:solidFill>
              <a:srgbClr val="D7E6F6"/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52" name="Rectangle"/>
          <p:cNvSpPr/>
          <p:nvPr/>
        </p:nvSpPr>
        <p:spPr>
          <a:xfrm>
            <a:off x="15042424" y="2889788"/>
            <a:ext cx="9994901" cy="9067801"/>
          </a:xfrm>
          <a:prstGeom prst="rect">
            <a:avLst/>
          </a:prstGeom>
          <a:ln w="63500">
            <a:solidFill>
              <a:schemeClr val="accent4"/>
            </a:solidFill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10" name="Lorem ipsum dolor sit amet, consectetuer adipiscing elit. Aenean commodo ligula eget dolor. Aenean massa. Cum sociis natoque penatibus et magnis dis parturient montes, nascetur ridiculus mus."/>
          <p:cNvSpPr/>
          <p:nvPr/>
        </p:nvSpPr>
        <p:spPr>
          <a:xfrm>
            <a:off x="15834360" y="6527800"/>
            <a:ext cx="7095490" cy="4847590"/>
          </a:xfrm>
          <a:prstGeom prst="rect">
            <a:avLst/>
          </a:prstGeom>
          <a:ln w="12700"/>
        </p:spPr>
        <p:txBody>
          <a:bodyPr wrap="square" lIns="0" tIns="0" rIns="0" bIns="0">
            <a:spAutoFit/>
          </a:bodyPr>
          <a:lstStyle>
            <a:lvl1pPr algn="r" defTabSz="952500">
              <a:lnSpc>
                <a:spcPct val="130000"/>
              </a:lnSpc>
              <a:buClr>
                <a:srgbClr val="E9F6FA"/>
              </a:buClr>
              <a:buFont typeface="Helvetica Neue UltraLight"/>
              <a:defRPr sz="3000">
                <a:solidFill>
                  <a:srgbClr val="323C40"/>
                </a:solidFill>
                <a:uFill>
                  <a:solidFill>
                    <a:srgbClr val="323C4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 marL="0" indent="0" algn="r">
              <a:lnSpc>
                <a:spcPct val="150000"/>
              </a:lnSpc>
              <a:buNone/>
            </a:pP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Lorem ipsum dolor sit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amet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consectetuer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adipiscing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elit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sed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diam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nonummy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nibh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euismod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tincidunt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laoreet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dolore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magna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aliquam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erat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volutpat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.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wisi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enim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ad minim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veniam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quis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nostrud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exerci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tation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ullamcorper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suscipit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lobortis</a:t>
            </a:r>
            <a:endParaRPr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med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4" name="Our Products"/>
          <p:cNvSpPr/>
          <p:nvPr/>
        </p:nvSpPr>
        <p:spPr>
          <a:xfrm>
            <a:off x="965507" y="1563688"/>
            <a:ext cx="11493501" cy="88582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spAutoFit/>
          </a:bodyPr>
          <a:lstStyle>
            <a:lvl1pPr algn="l" defTabSz="1155700">
              <a:lnSpc>
                <a:spcPct val="80000"/>
              </a:lnSpc>
              <a:defRPr sz="7200">
                <a:solidFill>
                  <a:srgbClr val="323C4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zh-CN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三幅作品展示</a:t>
            </a:r>
          </a:p>
        </p:txBody>
      </p:sp>
      <p:sp>
        <p:nvSpPr>
          <p:cNvPr id="75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050373" y="749300"/>
            <a:ext cx="584454" cy="5715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8</a:t>
            </a:fld>
            <a:endParaRPr/>
          </a:p>
        </p:txBody>
      </p:sp>
      <p:sp>
        <p:nvSpPr>
          <p:cNvPr id="756" name="Rectangle"/>
          <p:cNvSpPr/>
          <p:nvPr/>
        </p:nvSpPr>
        <p:spPr>
          <a:xfrm>
            <a:off x="1763628" y="6771320"/>
            <a:ext cx="5986178" cy="5156201"/>
          </a:xfrm>
          <a:prstGeom prst="rect">
            <a:avLst/>
          </a:prstGeom>
          <a:blipFill rotWithShape="1">
            <a:blip r:embed="rId2"/>
            <a:srcRect/>
            <a:stretch>
              <a:fillRect t="-8049" b="-8049"/>
            </a:stretch>
          </a:blip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57" name="Rectangle"/>
          <p:cNvSpPr/>
          <p:nvPr/>
        </p:nvSpPr>
        <p:spPr>
          <a:xfrm>
            <a:off x="15858993" y="6714170"/>
            <a:ext cx="6819901" cy="7073901"/>
          </a:xfrm>
          <a:prstGeom prst="rect">
            <a:avLst/>
          </a:prstGeom>
          <a:blipFill rotWithShape="1">
            <a:blip r:embed="rId3"/>
            <a:srcRect/>
            <a:stretch>
              <a:fillRect l="-1862" r="-1862"/>
            </a:stretch>
          </a:blip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58" name="Rectangle"/>
          <p:cNvSpPr/>
          <p:nvPr/>
        </p:nvSpPr>
        <p:spPr>
          <a:xfrm>
            <a:off x="7785099" y="-12339"/>
            <a:ext cx="8051801" cy="6743701"/>
          </a:xfrm>
          <a:prstGeom prst="rect">
            <a:avLst/>
          </a:prstGeom>
          <a:blipFill rotWithShape="1">
            <a:blip r:embed="rId4"/>
            <a:srcRect/>
            <a:stretch>
              <a:fillRect t="-9699" b="-9699"/>
            </a:stretch>
          </a:blip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584200">
              <a:lnSpc>
                <a:spcPct val="110000"/>
              </a:lnSpc>
              <a:defRPr sz="24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10" name="Lorem ipsum dolor sit amet, consectetuer adipiscing elit. Aenean commodo ligula eget dolor. Aenean massa. Cum sociis natoque penatibus et magnis dis parturient montes, nascetur ridiculus mus."/>
          <p:cNvSpPr/>
          <p:nvPr/>
        </p:nvSpPr>
        <p:spPr>
          <a:xfrm>
            <a:off x="8263255" y="7572375"/>
            <a:ext cx="7095490" cy="4847590"/>
          </a:xfrm>
          <a:prstGeom prst="rect">
            <a:avLst/>
          </a:prstGeom>
          <a:ln w="12700"/>
        </p:spPr>
        <p:txBody>
          <a:bodyPr wrap="square" lIns="0" tIns="0" rIns="0" bIns="0">
            <a:spAutoFit/>
          </a:bodyPr>
          <a:lstStyle>
            <a:lvl1pPr algn="r" defTabSz="952500">
              <a:lnSpc>
                <a:spcPct val="130000"/>
              </a:lnSpc>
              <a:buClr>
                <a:srgbClr val="E9F6FA"/>
              </a:buClr>
              <a:buFont typeface="Helvetica Neue UltraLight"/>
              <a:defRPr sz="3000">
                <a:solidFill>
                  <a:srgbClr val="323C40"/>
                </a:solidFill>
                <a:uFill>
                  <a:solidFill>
                    <a:srgbClr val="323C4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 marL="0" indent="0" algn="r">
              <a:lnSpc>
                <a:spcPct val="150000"/>
              </a:lnSpc>
              <a:buNone/>
            </a:pP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Lorem ipsum dolor sit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amet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consectetuer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adipiscing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elit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sed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diam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nonummy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nibh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euismod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tincidunt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laoreet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dolore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magna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aliquam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erat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volutpat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.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wisi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enim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ad minim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veniam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quis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nostrud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exerci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tation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ullamcorper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suscipit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lobortis</a:t>
            </a:r>
            <a:endParaRPr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Lorem ipsum dolor sit amet, consectetuer adipiscing elit. Aenean commodo ligula eget dolor. Aenean massa. Cum sociis natoque penatibus et magnis dis parturient montes, nascetur ridiculus mus."/>
          <p:cNvSpPr/>
          <p:nvPr/>
        </p:nvSpPr>
        <p:spPr>
          <a:xfrm>
            <a:off x="16318230" y="935990"/>
            <a:ext cx="7095490" cy="4847590"/>
          </a:xfrm>
          <a:prstGeom prst="rect">
            <a:avLst/>
          </a:prstGeom>
          <a:ln w="12700"/>
        </p:spPr>
        <p:txBody>
          <a:bodyPr wrap="square" lIns="0" tIns="0" rIns="0" bIns="0">
            <a:spAutoFit/>
          </a:bodyPr>
          <a:lstStyle>
            <a:lvl1pPr algn="r" defTabSz="952500">
              <a:lnSpc>
                <a:spcPct val="130000"/>
              </a:lnSpc>
              <a:buClr>
                <a:srgbClr val="E9F6FA"/>
              </a:buClr>
              <a:buFont typeface="Helvetica Neue UltraLight"/>
              <a:defRPr sz="3000">
                <a:solidFill>
                  <a:srgbClr val="323C40"/>
                </a:solidFill>
                <a:uFill>
                  <a:solidFill>
                    <a:srgbClr val="323C4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 marL="0" indent="0" algn="l">
              <a:lnSpc>
                <a:spcPct val="150000"/>
              </a:lnSpc>
              <a:buNone/>
            </a:pP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Lorem ipsum dolor sit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amet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consectetuer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adipiscing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elit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sed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diam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nonummy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nibh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euismod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tincidunt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laoreet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dolore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magna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aliquam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erat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volutpat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.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wisi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enim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ad minim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veniam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quis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nostrud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exerci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tation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ullamcorper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suscipit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lobortis</a:t>
            </a:r>
            <a:endParaRPr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med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050373" y="749300"/>
            <a:ext cx="584454" cy="5715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9</a:t>
            </a:fld>
            <a:endParaRPr/>
          </a:p>
        </p:txBody>
      </p:sp>
      <p:sp>
        <p:nvSpPr>
          <p:cNvPr id="770" name="Rectangle"/>
          <p:cNvSpPr/>
          <p:nvPr/>
        </p:nvSpPr>
        <p:spPr>
          <a:xfrm>
            <a:off x="10437729" y="2220"/>
            <a:ext cx="5986178" cy="5156201"/>
          </a:xfrm>
          <a:prstGeom prst="rect">
            <a:avLst/>
          </a:prstGeom>
          <a:blipFill rotWithShape="1">
            <a:blip r:embed="rId2"/>
            <a:srcRect/>
            <a:stretch>
              <a:fillRect t="-8049" b="-8049"/>
            </a:stretch>
          </a:blip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71" name="Rectangle"/>
          <p:cNvSpPr/>
          <p:nvPr/>
        </p:nvSpPr>
        <p:spPr>
          <a:xfrm>
            <a:off x="16676743" y="2220"/>
            <a:ext cx="5989450" cy="8877301"/>
          </a:xfrm>
          <a:prstGeom prst="rect">
            <a:avLst/>
          </a:prstGeom>
          <a:blipFill rotWithShape="1">
            <a:blip r:embed="rId3"/>
            <a:srcRect/>
            <a:stretch>
              <a:fillRect l="-24108" r="-24108"/>
            </a:stretch>
          </a:blip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72" name="Rectangle"/>
          <p:cNvSpPr/>
          <p:nvPr/>
        </p:nvSpPr>
        <p:spPr>
          <a:xfrm>
            <a:off x="10436093" y="5425120"/>
            <a:ext cx="5989449" cy="8305801"/>
          </a:xfrm>
          <a:prstGeom prst="rect">
            <a:avLst/>
          </a:prstGeom>
          <a:blipFill rotWithShape="1">
            <a:blip r:embed="rId4"/>
            <a:srcRect/>
            <a:stretch>
              <a:fillRect l="-19337" r="-19337"/>
            </a:stretch>
          </a:blip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73" name="Rectangle"/>
          <p:cNvSpPr/>
          <p:nvPr/>
        </p:nvSpPr>
        <p:spPr>
          <a:xfrm>
            <a:off x="16673472" y="9158920"/>
            <a:ext cx="5989449" cy="4559301"/>
          </a:xfrm>
          <a:prstGeom prst="rect">
            <a:avLst/>
          </a:prstGeom>
          <a:blipFill rotWithShape="1">
            <a:blip r:embed="rId5"/>
            <a:srcRect/>
            <a:stretch>
              <a:fillRect t="-15684" b="-15684"/>
            </a:stretch>
          </a:blip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74" name="Write Your Headline Here"/>
          <p:cNvSpPr/>
          <p:nvPr/>
        </p:nvSpPr>
        <p:spPr>
          <a:xfrm>
            <a:off x="989161" y="3821430"/>
            <a:ext cx="7226301" cy="1107440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spAutoFit/>
          </a:bodyPr>
          <a:lstStyle>
            <a:lvl1pPr algn="l" defTabSz="1155700">
              <a:lnSpc>
                <a:spcPct val="80000"/>
              </a:lnSpc>
              <a:defRPr sz="7200">
                <a:solidFill>
                  <a:srgbClr val="323C4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lang="zh-CN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右侧四幅作品</a:t>
            </a:r>
            <a:endParaRPr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76" name="Line"/>
          <p:cNvSpPr/>
          <p:nvPr/>
        </p:nvSpPr>
        <p:spPr>
          <a:xfrm>
            <a:off x="1030138" y="5733752"/>
            <a:ext cx="197234" cy="266701"/>
          </a:xfrm>
          <a:prstGeom prst="line">
            <a:avLst/>
          </a:prstGeom>
          <a:ln w="88900">
            <a:solidFill>
              <a:schemeClr val="accent4"/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77" name="Line"/>
          <p:cNvSpPr/>
          <p:nvPr/>
        </p:nvSpPr>
        <p:spPr>
          <a:xfrm>
            <a:off x="1295155" y="5733752"/>
            <a:ext cx="197234" cy="266701"/>
          </a:xfrm>
          <a:prstGeom prst="line">
            <a:avLst/>
          </a:prstGeom>
          <a:ln w="88900">
            <a:solidFill>
              <a:schemeClr val="accent4"/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78" name="Line"/>
          <p:cNvSpPr/>
          <p:nvPr/>
        </p:nvSpPr>
        <p:spPr>
          <a:xfrm>
            <a:off x="1560172" y="5733752"/>
            <a:ext cx="197233" cy="266701"/>
          </a:xfrm>
          <a:prstGeom prst="line">
            <a:avLst/>
          </a:prstGeom>
          <a:ln w="88900">
            <a:solidFill>
              <a:schemeClr val="accent4"/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79" name="Line"/>
          <p:cNvSpPr/>
          <p:nvPr/>
        </p:nvSpPr>
        <p:spPr>
          <a:xfrm>
            <a:off x="1825189" y="5733752"/>
            <a:ext cx="197233" cy="266701"/>
          </a:xfrm>
          <a:prstGeom prst="line">
            <a:avLst/>
          </a:prstGeom>
          <a:ln w="88900">
            <a:solidFill>
              <a:schemeClr val="accent4"/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80" name="Line"/>
          <p:cNvSpPr/>
          <p:nvPr/>
        </p:nvSpPr>
        <p:spPr>
          <a:xfrm>
            <a:off x="2090206" y="5733752"/>
            <a:ext cx="197233" cy="266701"/>
          </a:xfrm>
          <a:prstGeom prst="line">
            <a:avLst/>
          </a:prstGeom>
          <a:ln w="88900">
            <a:solidFill>
              <a:schemeClr val="accent4"/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26" name="Lorem ipsum dolor sit amet, consectetuer adipiscing elit. Aenean commodo ligula eget dolor. Aenean massa. Cum sociis natoque penatibus et magnis dis parturient montes, nascetur ridiculus mus."/>
          <p:cNvSpPr/>
          <p:nvPr/>
        </p:nvSpPr>
        <p:spPr>
          <a:xfrm>
            <a:off x="984250" y="6292850"/>
            <a:ext cx="8195310" cy="5539740"/>
          </a:xfrm>
          <a:prstGeom prst="rect">
            <a:avLst/>
          </a:prstGeom>
          <a:ln w="12700"/>
        </p:spPr>
        <p:txBody>
          <a:bodyPr wrap="square" lIns="0" tIns="0" rIns="0" bIns="0">
            <a:spAutoFit/>
          </a:bodyPr>
          <a:lstStyle>
            <a:lvl1pPr algn="l" defTabSz="952500">
              <a:lnSpc>
                <a:spcPct val="130000"/>
              </a:lnSpc>
              <a:buClr>
                <a:srgbClr val="E9F6FA"/>
              </a:buClr>
              <a:buFont typeface="Helvetica Neue UltraLight"/>
              <a:defRPr sz="3000">
                <a:solidFill>
                  <a:srgbClr val="323C40"/>
                </a:solidFill>
                <a:uFill>
                  <a:solidFill>
                    <a:srgbClr val="323C4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 marL="0" indent="0" algn="l">
              <a:lnSpc>
                <a:spcPct val="150000"/>
              </a:lnSpc>
              <a:buNone/>
            </a:pP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Lorem ipsum dolor sit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amet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consectetuer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adipiscing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elit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sed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diam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nonummy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nibh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euismod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tincidunt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laoreet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dolore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magna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aliquam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erat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volutpat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.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wisi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enim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ad minim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veniam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quis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nostrud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exerci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tation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ullamcorper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suscipit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lobortis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nisl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aliquip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ex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ea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commodo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consequat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. 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Lucida Grande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Ut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wisi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enim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ad minim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veniam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quis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nostrud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exerci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tation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endParaRPr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med">
    <p:push dir="u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New_Template8">
  <a:themeElements>
    <a:clrScheme name="Custom 25">
      <a:dk1>
        <a:srgbClr val="262E31"/>
      </a:dk1>
      <a:lt1>
        <a:srgbClr val="FFFFFF"/>
      </a:lt1>
      <a:dk2>
        <a:srgbClr val="262E31"/>
      </a:dk2>
      <a:lt2>
        <a:srgbClr val="D6D5D5"/>
      </a:lt2>
      <a:accent1>
        <a:srgbClr val="E8E8E8"/>
      </a:accent1>
      <a:accent2>
        <a:srgbClr val="BCBCBC"/>
      </a:accent2>
      <a:accent3>
        <a:srgbClr val="808080"/>
      </a:accent3>
      <a:accent4>
        <a:srgbClr val="D7E6F6"/>
      </a:accent4>
      <a:accent5>
        <a:srgbClr val="BCBCBC"/>
      </a:accent5>
      <a:accent6>
        <a:srgbClr val="262E31"/>
      </a:accent6>
      <a:hlink>
        <a:srgbClr val="BCBCBC"/>
      </a:hlink>
      <a:folHlink>
        <a:srgbClr val="808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New_Template8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4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Helvetica Neue UltraLight"/>
            <a:ea typeface="Helvetica Neue UltraLight"/>
            <a:cs typeface="Helvetica Neue UltraLight"/>
            <a:sym typeface="Helvetica Neue Ultra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5">
              <a:alpha val="75000"/>
            </a:schemeClr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t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5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 UltraLight"/>
            <a:ea typeface="Helvetica Neue UltraLight"/>
            <a:cs typeface="Helvetica Neue UltraLight"/>
            <a:sym typeface="Helvetica Neue Ultra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New_Template8">
  <a:themeElements>
    <a:clrScheme name="New_Template8">
      <a:dk1>
        <a:srgbClr val="000000"/>
      </a:dk1>
      <a:lt1>
        <a:srgbClr val="FFFFFF"/>
      </a:lt1>
      <a:dk2>
        <a:srgbClr val="5B5854"/>
      </a:dk2>
      <a:lt2>
        <a:srgbClr val="C9C3BA"/>
      </a:lt2>
      <a:accent1>
        <a:srgbClr val="708CA5"/>
      </a:accent1>
      <a:accent2>
        <a:srgbClr val="80A7A7"/>
      </a:accent2>
      <a:accent3>
        <a:srgbClr val="98A66D"/>
      </a:accent3>
      <a:accent4>
        <a:srgbClr val="CF9E5B"/>
      </a:accent4>
      <a:accent5>
        <a:srgbClr val="C87C6D"/>
      </a:accent5>
      <a:accent6>
        <a:srgbClr val="837B9A"/>
      </a:accent6>
      <a:hlink>
        <a:srgbClr val="0000FF"/>
      </a:hlink>
      <a:folHlink>
        <a:srgbClr val="FF00FF"/>
      </a:folHlink>
    </a:clrScheme>
    <a:fontScheme name="New_Template8">
      <a:majorFont>
        <a:latin typeface="Futura"/>
        <a:ea typeface="Futura"/>
        <a:cs typeface="Futura"/>
      </a:majorFont>
      <a:minorFont>
        <a:latin typeface="Futura"/>
        <a:ea typeface="Futura"/>
        <a:cs typeface="Futura"/>
      </a:minorFont>
    </a:fontScheme>
    <a:fmtScheme name="New_Template8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4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Helvetica Neue UltraLight"/>
            <a:ea typeface="Helvetica Neue UltraLight"/>
            <a:cs typeface="Helvetica Neue UltraLight"/>
            <a:sym typeface="Helvetica Neue Ultra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5">
              <a:alpha val="75000"/>
            </a:schemeClr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t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5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 UltraLight"/>
            <a:ea typeface="Helvetica Neue UltraLight"/>
            <a:cs typeface="Helvetica Neue UltraLight"/>
            <a:sym typeface="Helvetica Neue Ultra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500</Words>
  <Application>Microsoft Office PowerPoint</Application>
  <PresentationFormat>自定义</PresentationFormat>
  <Paragraphs>39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Helvetica Neue</vt:lpstr>
      <vt:lpstr>Helvetica Neue UltraLight</vt:lpstr>
      <vt:lpstr>Lucida Grande</vt:lpstr>
      <vt:lpstr>Source Sans Pro</vt:lpstr>
      <vt:lpstr>微软雅黑</vt:lpstr>
      <vt:lpstr>Arial</vt:lpstr>
      <vt:lpstr>Helvetica</vt:lpstr>
      <vt:lpstr>New_Template8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dreamsummit</cp:lastModifiedBy>
  <cp:revision>83</cp:revision>
  <dcterms:created xsi:type="dcterms:W3CDTF">2018-04-19T04:57:00Z</dcterms:created>
  <dcterms:modified xsi:type="dcterms:W3CDTF">2018-07-31T04:12:39Z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