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4.xml" ContentType="application/vnd.openxmlformats-officedocument.presentationml.tags+xml"/>
  <Override PartName="/ppt/notesSlides/notesSlide14.xml" ContentType="application/vnd.openxmlformats-officedocument.presentationml.notesSlide+xml"/>
  <Override PartName="/ppt/tags/tag5.xml" ContentType="application/vnd.openxmlformats-officedocument.presentationml.tags+xml"/>
  <Override PartName="/ppt/notesSlides/notesSlide15.xml" ContentType="application/vnd.openxmlformats-officedocument.presentationml.notesSlide+xml"/>
  <Override PartName="/ppt/tags/tag6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7.xml" ContentType="application/vnd.openxmlformats-officedocument.presentationml.tags+xml"/>
  <Override PartName="/ppt/notesSlides/notesSlide18.xml" ContentType="application/vnd.openxmlformats-officedocument.presentationml.notesSlide+xml"/>
  <Override PartName="/ppt/tags/tag8.xml" ContentType="application/vnd.openxmlformats-officedocument.presentationml.tags+xml"/>
  <Override PartName="/ppt/notesSlides/notesSlide19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2"/>
  </p:notesMasterIdLst>
  <p:sldIdLst>
    <p:sldId id="256" r:id="rId2"/>
    <p:sldId id="274" r:id="rId3"/>
    <p:sldId id="258" r:id="rId4"/>
    <p:sldId id="282" r:id="rId5"/>
    <p:sldId id="278" r:id="rId6"/>
    <p:sldId id="279" r:id="rId7"/>
    <p:sldId id="280" r:id="rId8"/>
    <p:sldId id="275" r:id="rId9"/>
    <p:sldId id="283" r:id="rId10"/>
    <p:sldId id="284" r:id="rId11"/>
    <p:sldId id="285" r:id="rId12"/>
    <p:sldId id="286" r:id="rId13"/>
    <p:sldId id="276" r:id="rId14"/>
    <p:sldId id="287" r:id="rId15"/>
    <p:sldId id="288" r:id="rId16"/>
    <p:sldId id="289" r:id="rId17"/>
    <p:sldId id="277" r:id="rId18"/>
    <p:sldId id="281" r:id="rId19"/>
    <p:sldId id="290" r:id="rId20"/>
    <p:sldId id="261" r:id="rId21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2C5F"/>
    <a:srgbClr val="19351E"/>
    <a:srgbClr val="602200"/>
    <a:srgbClr val="C7450B"/>
    <a:srgbClr val="C9670D"/>
    <a:srgbClr val="2A7A4E"/>
    <a:srgbClr val="A20000"/>
    <a:srgbClr val="A40000"/>
    <a:srgbClr val="9E0000"/>
    <a:srgbClr val="E24E0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8" autoAdjust="0"/>
    <p:restoredTop sz="96182" autoAdjust="0"/>
  </p:normalViewPr>
  <p:slideViewPr>
    <p:cSldViewPr snapToGrid="0">
      <p:cViewPr varScale="1">
        <p:scale>
          <a:sx n="77" d="100"/>
          <a:sy n="77" d="100"/>
        </p:scale>
        <p:origin x="672" y="8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6D8963-CFCD-4740-AF60-049850373CDF}" type="datetimeFigureOut">
              <a:rPr lang="zh-CN" altLang="en-US" smtClean="0"/>
              <a:t>2019/2/21 Thursday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E6FDB6-6D2B-46C1-9FA1-D82906A37C3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4981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792589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51098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43454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055602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60201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80987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550327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567362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13015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49164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8618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7804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7260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06409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6081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2725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0182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1596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798255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9E6FDB6-6D2B-46C1-9FA1-D82906A37C3A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6276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40" name="Rectangle 5"/>
          <p:cNvSpPr>
            <a:spLocks noChangeArrowheads="1"/>
          </p:cNvSpPr>
          <p:nvPr userDrawn="1"/>
        </p:nvSpPr>
        <p:spPr bwMode="auto">
          <a:xfrm>
            <a:off x="-3176" y="-23815"/>
            <a:ext cx="12188841" cy="68580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44" name="Freeform 9"/>
          <p:cNvSpPr>
            <a:spLocks/>
          </p:cNvSpPr>
          <p:nvPr userDrawn="1"/>
        </p:nvSpPr>
        <p:spPr bwMode="auto">
          <a:xfrm>
            <a:off x="2374903" y="3201990"/>
            <a:ext cx="9815525" cy="3656015"/>
          </a:xfrm>
          <a:custGeom>
            <a:avLst/>
            <a:gdLst>
              <a:gd name="T0" fmla="*/ 0 w 6183"/>
              <a:gd name="T1" fmla="*/ 2303 h 2303"/>
              <a:gd name="T2" fmla="*/ 6183 w 6183"/>
              <a:gd name="T3" fmla="*/ 2303 h 2303"/>
              <a:gd name="T4" fmla="*/ 6183 w 6183"/>
              <a:gd name="T5" fmla="*/ 1276 h 2303"/>
              <a:gd name="T6" fmla="*/ 3685 w 6183"/>
              <a:gd name="T7" fmla="*/ 0 h 2303"/>
              <a:gd name="T8" fmla="*/ 0 w 6183"/>
              <a:gd name="T9" fmla="*/ 2303 h 23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83" h="2303">
                <a:moveTo>
                  <a:pt x="0" y="2303"/>
                </a:moveTo>
                <a:lnTo>
                  <a:pt x="6183" y="2303"/>
                </a:lnTo>
                <a:lnTo>
                  <a:pt x="6183" y="1276"/>
                </a:lnTo>
                <a:lnTo>
                  <a:pt x="3685" y="0"/>
                </a:lnTo>
                <a:lnTo>
                  <a:pt x="0" y="2303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46" name="Freeform 11"/>
          <p:cNvSpPr>
            <a:spLocks/>
          </p:cNvSpPr>
          <p:nvPr userDrawn="1"/>
        </p:nvSpPr>
        <p:spPr bwMode="auto">
          <a:xfrm>
            <a:off x="11076002" y="5251454"/>
            <a:ext cx="873126" cy="503238"/>
          </a:xfrm>
          <a:custGeom>
            <a:avLst/>
            <a:gdLst>
              <a:gd name="T0" fmla="*/ 452 w 550"/>
              <a:gd name="T1" fmla="*/ 56 h 317"/>
              <a:gd name="T2" fmla="*/ 452 w 550"/>
              <a:gd name="T3" fmla="*/ 261 h 317"/>
              <a:gd name="T4" fmla="*/ 98 w 550"/>
              <a:gd name="T5" fmla="*/ 261 h 317"/>
              <a:gd name="T6" fmla="*/ 98 w 550"/>
              <a:gd name="T7" fmla="*/ 56 h 317"/>
              <a:gd name="T8" fmla="*/ 452 w 550"/>
              <a:gd name="T9" fmla="*/ 56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0" h="317">
                <a:moveTo>
                  <a:pt x="452" y="56"/>
                </a:moveTo>
                <a:cubicBezTo>
                  <a:pt x="550" y="113"/>
                  <a:pt x="550" y="204"/>
                  <a:pt x="452" y="261"/>
                </a:cubicBezTo>
                <a:cubicBezTo>
                  <a:pt x="355" y="317"/>
                  <a:pt x="196" y="317"/>
                  <a:pt x="98" y="261"/>
                </a:cubicBezTo>
                <a:cubicBezTo>
                  <a:pt x="0" y="204"/>
                  <a:pt x="0" y="113"/>
                  <a:pt x="98" y="56"/>
                </a:cubicBezTo>
                <a:cubicBezTo>
                  <a:pt x="196" y="0"/>
                  <a:pt x="355" y="0"/>
                  <a:pt x="452" y="5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47" name="Freeform 12"/>
          <p:cNvSpPr>
            <a:spLocks/>
          </p:cNvSpPr>
          <p:nvPr userDrawn="1"/>
        </p:nvSpPr>
        <p:spPr bwMode="auto">
          <a:xfrm>
            <a:off x="8693161" y="4370391"/>
            <a:ext cx="2738441" cy="1582739"/>
          </a:xfrm>
          <a:custGeom>
            <a:avLst/>
            <a:gdLst>
              <a:gd name="T0" fmla="*/ 1419 w 1726"/>
              <a:gd name="T1" fmla="*/ 178 h 997"/>
              <a:gd name="T2" fmla="*/ 1419 w 1726"/>
              <a:gd name="T3" fmla="*/ 820 h 997"/>
              <a:gd name="T4" fmla="*/ 307 w 1726"/>
              <a:gd name="T5" fmla="*/ 820 h 997"/>
              <a:gd name="T6" fmla="*/ 307 w 1726"/>
              <a:gd name="T7" fmla="*/ 178 h 997"/>
              <a:gd name="T8" fmla="*/ 1419 w 1726"/>
              <a:gd name="T9" fmla="*/ 178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26" h="997">
                <a:moveTo>
                  <a:pt x="1419" y="178"/>
                </a:moveTo>
                <a:cubicBezTo>
                  <a:pt x="1726" y="355"/>
                  <a:pt x="1726" y="642"/>
                  <a:pt x="1419" y="820"/>
                </a:cubicBezTo>
                <a:cubicBezTo>
                  <a:pt x="1112" y="997"/>
                  <a:pt x="614" y="997"/>
                  <a:pt x="307" y="820"/>
                </a:cubicBezTo>
                <a:cubicBezTo>
                  <a:pt x="0" y="642"/>
                  <a:pt x="0" y="355"/>
                  <a:pt x="307" y="178"/>
                </a:cubicBezTo>
                <a:cubicBezTo>
                  <a:pt x="614" y="0"/>
                  <a:pt x="1112" y="0"/>
                  <a:pt x="1419" y="178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87" name="Freeform 52"/>
          <p:cNvSpPr>
            <a:spLocks/>
          </p:cNvSpPr>
          <p:nvPr userDrawn="1"/>
        </p:nvSpPr>
        <p:spPr bwMode="auto">
          <a:xfrm>
            <a:off x="6078545" y="4437066"/>
            <a:ext cx="3116267" cy="1793876"/>
          </a:xfrm>
          <a:custGeom>
            <a:avLst/>
            <a:gdLst>
              <a:gd name="T0" fmla="*/ 1963 w 1963"/>
              <a:gd name="T1" fmla="*/ 727 h 1130"/>
              <a:gd name="T2" fmla="*/ 1267 w 1963"/>
              <a:gd name="T3" fmla="*/ 1130 h 1130"/>
              <a:gd name="T4" fmla="*/ 540 w 1963"/>
              <a:gd name="T5" fmla="*/ 703 h 1130"/>
              <a:gd name="T6" fmla="*/ 212 w 1963"/>
              <a:gd name="T7" fmla="*/ 901 h 1130"/>
              <a:gd name="T8" fmla="*/ 0 w 1963"/>
              <a:gd name="T9" fmla="*/ 778 h 1130"/>
              <a:gd name="T10" fmla="*/ 330 w 1963"/>
              <a:gd name="T11" fmla="*/ 580 h 1130"/>
              <a:gd name="T12" fmla="*/ 28 w 1963"/>
              <a:gd name="T13" fmla="*/ 402 h 1130"/>
              <a:gd name="T14" fmla="*/ 725 w 1963"/>
              <a:gd name="T15" fmla="*/ 0 h 1130"/>
              <a:gd name="T16" fmla="*/ 1963 w 1963"/>
              <a:gd name="T17" fmla="*/ 727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63" h="1130">
                <a:moveTo>
                  <a:pt x="1963" y="727"/>
                </a:moveTo>
                <a:lnTo>
                  <a:pt x="1267" y="1130"/>
                </a:lnTo>
                <a:lnTo>
                  <a:pt x="540" y="703"/>
                </a:lnTo>
                <a:lnTo>
                  <a:pt x="212" y="901"/>
                </a:lnTo>
                <a:lnTo>
                  <a:pt x="0" y="778"/>
                </a:lnTo>
                <a:lnTo>
                  <a:pt x="330" y="580"/>
                </a:lnTo>
                <a:lnTo>
                  <a:pt x="28" y="402"/>
                </a:lnTo>
                <a:lnTo>
                  <a:pt x="725" y="0"/>
                </a:lnTo>
                <a:lnTo>
                  <a:pt x="1963" y="72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88" name="Freeform 53"/>
          <p:cNvSpPr>
            <a:spLocks/>
          </p:cNvSpPr>
          <p:nvPr userDrawn="1"/>
        </p:nvSpPr>
        <p:spPr bwMode="auto">
          <a:xfrm>
            <a:off x="6078545" y="4437066"/>
            <a:ext cx="3116267" cy="1793876"/>
          </a:xfrm>
          <a:custGeom>
            <a:avLst/>
            <a:gdLst>
              <a:gd name="T0" fmla="*/ 1963 w 1963"/>
              <a:gd name="T1" fmla="*/ 727 h 1130"/>
              <a:gd name="T2" fmla="*/ 1267 w 1963"/>
              <a:gd name="T3" fmla="*/ 1130 h 1130"/>
              <a:gd name="T4" fmla="*/ 540 w 1963"/>
              <a:gd name="T5" fmla="*/ 703 h 1130"/>
              <a:gd name="T6" fmla="*/ 212 w 1963"/>
              <a:gd name="T7" fmla="*/ 901 h 1130"/>
              <a:gd name="T8" fmla="*/ 0 w 1963"/>
              <a:gd name="T9" fmla="*/ 778 h 1130"/>
              <a:gd name="T10" fmla="*/ 330 w 1963"/>
              <a:gd name="T11" fmla="*/ 580 h 1130"/>
              <a:gd name="T12" fmla="*/ 28 w 1963"/>
              <a:gd name="T13" fmla="*/ 402 h 1130"/>
              <a:gd name="T14" fmla="*/ 725 w 1963"/>
              <a:gd name="T15" fmla="*/ 0 h 1130"/>
              <a:gd name="T16" fmla="*/ 1963 w 1963"/>
              <a:gd name="T17" fmla="*/ 727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63" h="1130">
                <a:moveTo>
                  <a:pt x="1963" y="727"/>
                </a:moveTo>
                <a:lnTo>
                  <a:pt x="1267" y="1130"/>
                </a:lnTo>
                <a:lnTo>
                  <a:pt x="540" y="703"/>
                </a:lnTo>
                <a:lnTo>
                  <a:pt x="212" y="901"/>
                </a:lnTo>
                <a:lnTo>
                  <a:pt x="0" y="778"/>
                </a:lnTo>
                <a:lnTo>
                  <a:pt x="330" y="580"/>
                </a:lnTo>
                <a:lnTo>
                  <a:pt x="28" y="402"/>
                </a:lnTo>
                <a:lnTo>
                  <a:pt x="725" y="0"/>
                </a:lnTo>
                <a:lnTo>
                  <a:pt x="1963" y="72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4" name="Freeform 13"/>
          <p:cNvSpPr>
            <a:spLocks/>
          </p:cNvSpPr>
          <p:nvPr userDrawn="1"/>
        </p:nvSpPr>
        <p:spPr bwMode="auto">
          <a:xfrm>
            <a:off x="11272845" y="2663825"/>
            <a:ext cx="17463" cy="84138"/>
          </a:xfrm>
          <a:custGeom>
            <a:avLst/>
            <a:gdLst>
              <a:gd name="T0" fmla="*/ 0 w 11"/>
              <a:gd name="T1" fmla="*/ 53 h 53"/>
              <a:gd name="T2" fmla="*/ 11 w 11"/>
              <a:gd name="T3" fmla="*/ 0 h 53"/>
              <a:gd name="T4" fmla="*/ 0 w 11"/>
              <a:gd name="T5" fmla="*/ 53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1" h="53">
                <a:moveTo>
                  <a:pt x="0" y="53"/>
                </a:moveTo>
                <a:cubicBezTo>
                  <a:pt x="11" y="0"/>
                  <a:pt x="11" y="0"/>
                  <a:pt x="11" y="0"/>
                </a:cubicBezTo>
                <a:cubicBezTo>
                  <a:pt x="9" y="18"/>
                  <a:pt x="5" y="35"/>
                  <a:pt x="0" y="5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5" name="Freeform 14"/>
          <p:cNvSpPr>
            <a:spLocks/>
          </p:cNvSpPr>
          <p:nvPr userDrawn="1"/>
        </p:nvSpPr>
        <p:spPr bwMode="auto">
          <a:xfrm>
            <a:off x="8428045" y="1897063"/>
            <a:ext cx="2871788" cy="1616075"/>
          </a:xfrm>
          <a:custGeom>
            <a:avLst/>
            <a:gdLst>
              <a:gd name="T0" fmla="*/ 164 w 1810"/>
              <a:gd name="T1" fmla="*/ 0 h 1018"/>
              <a:gd name="T2" fmla="*/ 366 w 1810"/>
              <a:gd name="T3" fmla="*/ 413 h 1018"/>
              <a:gd name="T4" fmla="*/ 1444 w 1810"/>
              <a:gd name="T5" fmla="*/ 413 h 1018"/>
              <a:gd name="T6" fmla="*/ 1647 w 1810"/>
              <a:gd name="T7" fmla="*/ 2 h 1018"/>
              <a:gd name="T8" fmla="*/ 1765 w 1810"/>
              <a:gd name="T9" fmla="*/ 286 h 1018"/>
              <a:gd name="T10" fmla="*/ 1776 w 1810"/>
              <a:gd name="T11" fmla="*/ 313 h 1018"/>
              <a:gd name="T12" fmla="*/ 1781 w 1810"/>
              <a:gd name="T13" fmla="*/ 326 h 1018"/>
              <a:gd name="T14" fmla="*/ 1804 w 1810"/>
              <a:gd name="T15" fmla="*/ 483 h 1018"/>
              <a:gd name="T16" fmla="*/ 1793 w 1810"/>
              <a:gd name="T17" fmla="*/ 536 h 1018"/>
              <a:gd name="T18" fmla="*/ 1542 w 1810"/>
              <a:gd name="T19" fmla="*/ 815 h 1018"/>
              <a:gd name="T20" fmla="*/ 268 w 1810"/>
              <a:gd name="T21" fmla="*/ 815 h 1018"/>
              <a:gd name="T22" fmla="*/ 18 w 1810"/>
              <a:gd name="T23" fmla="*/ 538 h 1018"/>
              <a:gd name="T24" fmla="*/ 6 w 1810"/>
              <a:gd name="T25" fmla="*/ 483 h 1018"/>
              <a:gd name="T26" fmla="*/ 29 w 1810"/>
              <a:gd name="T27" fmla="*/ 326 h 1018"/>
              <a:gd name="T28" fmla="*/ 29 w 1810"/>
              <a:gd name="T29" fmla="*/ 325 h 1018"/>
              <a:gd name="T30" fmla="*/ 29 w 1810"/>
              <a:gd name="T31" fmla="*/ 324 h 1018"/>
              <a:gd name="T32" fmla="*/ 30 w 1810"/>
              <a:gd name="T33" fmla="*/ 324 h 1018"/>
              <a:gd name="T34" fmla="*/ 30 w 1810"/>
              <a:gd name="T35" fmla="*/ 323 h 1018"/>
              <a:gd name="T36" fmla="*/ 164 w 1810"/>
              <a:gd name="T37" fmla="*/ 0 h 10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810" h="1018">
                <a:moveTo>
                  <a:pt x="164" y="0"/>
                </a:moveTo>
                <a:cubicBezTo>
                  <a:pt x="104" y="143"/>
                  <a:pt x="172" y="301"/>
                  <a:pt x="366" y="413"/>
                </a:cubicBezTo>
                <a:cubicBezTo>
                  <a:pt x="664" y="585"/>
                  <a:pt x="1146" y="585"/>
                  <a:pt x="1444" y="413"/>
                </a:cubicBezTo>
                <a:cubicBezTo>
                  <a:pt x="1638" y="302"/>
                  <a:pt x="1705" y="145"/>
                  <a:pt x="1647" y="2"/>
                </a:cubicBezTo>
                <a:cubicBezTo>
                  <a:pt x="1765" y="286"/>
                  <a:pt x="1765" y="286"/>
                  <a:pt x="1765" y="286"/>
                </a:cubicBezTo>
                <a:cubicBezTo>
                  <a:pt x="1765" y="286"/>
                  <a:pt x="1772" y="304"/>
                  <a:pt x="1776" y="313"/>
                </a:cubicBezTo>
                <a:cubicBezTo>
                  <a:pt x="1777" y="316"/>
                  <a:pt x="1779" y="321"/>
                  <a:pt x="1781" y="326"/>
                </a:cubicBezTo>
                <a:cubicBezTo>
                  <a:pt x="1803" y="377"/>
                  <a:pt x="1810" y="431"/>
                  <a:pt x="1804" y="483"/>
                </a:cubicBezTo>
                <a:cubicBezTo>
                  <a:pt x="1793" y="536"/>
                  <a:pt x="1793" y="536"/>
                  <a:pt x="1793" y="536"/>
                </a:cubicBezTo>
                <a:cubicBezTo>
                  <a:pt x="1762" y="638"/>
                  <a:pt x="1679" y="736"/>
                  <a:pt x="1542" y="815"/>
                </a:cubicBezTo>
                <a:cubicBezTo>
                  <a:pt x="1190" y="1018"/>
                  <a:pt x="620" y="1018"/>
                  <a:pt x="268" y="815"/>
                </a:cubicBezTo>
                <a:cubicBezTo>
                  <a:pt x="133" y="737"/>
                  <a:pt x="49" y="640"/>
                  <a:pt x="18" y="538"/>
                </a:cubicBezTo>
                <a:cubicBezTo>
                  <a:pt x="6" y="483"/>
                  <a:pt x="6" y="483"/>
                  <a:pt x="6" y="483"/>
                </a:cubicBezTo>
                <a:cubicBezTo>
                  <a:pt x="0" y="431"/>
                  <a:pt x="7" y="377"/>
                  <a:pt x="29" y="326"/>
                </a:cubicBezTo>
                <a:cubicBezTo>
                  <a:pt x="29" y="325"/>
                  <a:pt x="29" y="325"/>
                  <a:pt x="29" y="325"/>
                </a:cubicBezTo>
                <a:cubicBezTo>
                  <a:pt x="29" y="325"/>
                  <a:pt x="29" y="325"/>
                  <a:pt x="29" y="324"/>
                </a:cubicBezTo>
                <a:cubicBezTo>
                  <a:pt x="30" y="324"/>
                  <a:pt x="30" y="324"/>
                  <a:pt x="30" y="324"/>
                </a:cubicBezTo>
                <a:cubicBezTo>
                  <a:pt x="30" y="323"/>
                  <a:pt x="30" y="323"/>
                  <a:pt x="30" y="323"/>
                </a:cubicBezTo>
                <a:lnTo>
                  <a:pt x="164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6" name="Freeform 15"/>
          <p:cNvSpPr>
            <a:spLocks/>
          </p:cNvSpPr>
          <p:nvPr userDrawn="1"/>
        </p:nvSpPr>
        <p:spPr bwMode="auto">
          <a:xfrm>
            <a:off x="8593145" y="1293813"/>
            <a:ext cx="2540000" cy="1531938"/>
          </a:xfrm>
          <a:custGeom>
            <a:avLst/>
            <a:gdLst>
              <a:gd name="T0" fmla="*/ 318 w 1601"/>
              <a:gd name="T1" fmla="*/ 696 h 965"/>
              <a:gd name="T2" fmla="*/ 801 w 1601"/>
              <a:gd name="T3" fmla="*/ 810 h 965"/>
              <a:gd name="T4" fmla="*/ 1284 w 1601"/>
              <a:gd name="T5" fmla="*/ 696 h 965"/>
              <a:gd name="T6" fmla="*/ 1439 w 1601"/>
              <a:gd name="T7" fmla="*/ 422 h 965"/>
              <a:gd name="T8" fmla="*/ 1284 w 1601"/>
              <a:gd name="T9" fmla="*/ 268 h 965"/>
              <a:gd name="T10" fmla="*/ 801 w 1601"/>
              <a:gd name="T11" fmla="*/ 154 h 965"/>
              <a:gd name="T12" fmla="*/ 362 w 1601"/>
              <a:gd name="T13" fmla="*/ 245 h 965"/>
              <a:gd name="T14" fmla="*/ 324 w 1601"/>
              <a:gd name="T15" fmla="*/ 139 h 965"/>
              <a:gd name="T16" fmla="*/ 1340 w 1601"/>
              <a:gd name="T17" fmla="*/ 171 h 965"/>
              <a:gd name="T18" fmla="*/ 1543 w 1601"/>
              <a:gd name="T19" fmla="*/ 380 h 965"/>
              <a:gd name="T20" fmla="*/ 1543 w 1601"/>
              <a:gd name="T21" fmla="*/ 380 h 965"/>
              <a:gd name="T22" fmla="*/ 1543 w 1601"/>
              <a:gd name="T23" fmla="*/ 382 h 965"/>
              <a:gd name="T24" fmla="*/ 1340 w 1601"/>
              <a:gd name="T25" fmla="*/ 793 h 965"/>
              <a:gd name="T26" fmla="*/ 262 w 1601"/>
              <a:gd name="T27" fmla="*/ 793 h 965"/>
              <a:gd name="T28" fmla="*/ 60 w 1601"/>
              <a:gd name="T29" fmla="*/ 380 h 965"/>
              <a:gd name="T30" fmla="*/ 215 w 1601"/>
              <a:gd name="T31" fmla="*/ 200 h 965"/>
              <a:gd name="T32" fmla="*/ 255 w 1601"/>
              <a:gd name="T33" fmla="*/ 310 h 965"/>
              <a:gd name="T34" fmla="*/ 163 w 1601"/>
              <a:gd name="T35" fmla="*/ 422 h 965"/>
              <a:gd name="T36" fmla="*/ 318 w 1601"/>
              <a:gd name="T37" fmla="*/ 696 h 9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601" h="965">
                <a:moveTo>
                  <a:pt x="318" y="696"/>
                </a:moveTo>
                <a:cubicBezTo>
                  <a:pt x="443" y="769"/>
                  <a:pt x="619" y="810"/>
                  <a:pt x="801" y="810"/>
                </a:cubicBezTo>
                <a:cubicBezTo>
                  <a:pt x="983" y="810"/>
                  <a:pt x="1159" y="769"/>
                  <a:pt x="1284" y="696"/>
                </a:cubicBezTo>
                <a:cubicBezTo>
                  <a:pt x="1349" y="659"/>
                  <a:pt x="1495" y="557"/>
                  <a:pt x="1439" y="422"/>
                </a:cubicBezTo>
                <a:cubicBezTo>
                  <a:pt x="1416" y="366"/>
                  <a:pt x="1363" y="313"/>
                  <a:pt x="1284" y="268"/>
                </a:cubicBezTo>
                <a:cubicBezTo>
                  <a:pt x="1159" y="195"/>
                  <a:pt x="983" y="154"/>
                  <a:pt x="801" y="154"/>
                </a:cubicBezTo>
                <a:cubicBezTo>
                  <a:pt x="640" y="154"/>
                  <a:pt x="483" y="187"/>
                  <a:pt x="362" y="245"/>
                </a:cubicBezTo>
                <a:cubicBezTo>
                  <a:pt x="324" y="139"/>
                  <a:pt x="324" y="139"/>
                  <a:pt x="324" y="139"/>
                </a:cubicBezTo>
                <a:cubicBezTo>
                  <a:pt x="623" y="0"/>
                  <a:pt x="1062" y="10"/>
                  <a:pt x="1340" y="171"/>
                </a:cubicBezTo>
                <a:cubicBezTo>
                  <a:pt x="1443" y="231"/>
                  <a:pt x="1511" y="303"/>
                  <a:pt x="1543" y="380"/>
                </a:cubicBezTo>
                <a:cubicBezTo>
                  <a:pt x="1543" y="380"/>
                  <a:pt x="1543" y="380"/>
                  <a:pt x="1543" y="380"/>
                </a:cubicBezTo>
                <a:cubicBezTo>
                  <a:pt x="1543" y="382"/>
                  <a:pt x="1543" y="382"/>
                  <a:pt x="1543" y="382"/>
                </a:cubicBezTo>
                <a:cubicBezTo>
                  <a:pt x="1601" y="525"/>
                  <a:pt x="1534" y="682"/>
                  <a:pt x="1340" y="793"/>
                </a:cubicBezTo>
                <a:cubicBezTo>
                  <a:pt x="1042" y="965"/>
                  <a:pt x="560" y="965"/>
                  <a:pt x="262" y="793"/>
                </a:cubicBezTo>
                <a:cubicBezTo>
                  <a:pt x="68" y="681"/>
                  <a:pt x="0" y="523"/>
                  <a:pt x="60" y="380"/>
                </a:cubicBezTo>
                <a:cubicBezTo>
                  <a:pt x="86" y="315"/>
                  <a:pt x="138" y="254"/>
                  <a:pt x="215" y="200"/>
                </a:cubicBezTo>
                <a:cubicBezTo>
                  <a:pt x="255" y="310"/>
                  <a:pt x="255" y="310"/>
                  <a:pt x="255" y="310"/>
                </a:cubicBezTo>
                <a:cubicBezTo>
                  <a:pt x="211" y="345"/>
                  <a:pt x="179" y="383"/>
                  <a:pt x="163" y="422"/>
                </a:cubicBezTo>
                <a:cubicBezTo>
                  <a:pt x="108" y="557"/>
                  <a:pt x="253" y="659"/>
                  <a:pt x="318" y="69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7" name="Freeform 16"/>
          <p:cNvSpPr>
            <a:spLocks/>
          </p:cNvSpPr>
          <p:nvPr userDrawn="1"/>
        </p:nvSpPr>
        <p:spPr bwMode="auto">
          <a:xfrm>
            <a:off x="8764595" y="1538288"/>
            <a:ext cx="2200275" cy="1041400"/>
          </a:xfrm>
          <a:custGeom>
            <a:avLst/>
            <a:gdLst>
              <a:gd name="T0" fmla="*/ 693 w 1387"/>
              <a:gd name="T1" fmla="*/ 0 h 656"/>
              <a:gd name="T2" fmla="*/ 1176 w 1387"/>
              <a:gd name="T3" fmla="*/ 114 h 656"/>
              <a:gd name="T4" fmla="*/ 1331 w 1387"/>
              <a:gd name="T5" fmla="*/ 268 h 656"/>
              <a:gd name="T6" fmla="*/ 1176 w 1387"/>
              <a:gd name="T7" fmla="*/ 542 h 656"/>
              <a:gd name="T8" fmla="*/ 693 w 1387"/>
              <a:gd name="T9" fmla="*/ 656 h 656"/>
              <a:gd name="T10" fmla="*/ 210 w 1387"/>
              <a:gd name="T11" fmla="*/ 542 h 656"/>
              <a:gd name="T12" fmla="*/ 55 w 1387"/>
              <a:gd name="T13" fmla="*/ 268 h 656"/>
              <a:gd name="T14" fmla="*/ 147 w 1387"/>
              <a:gd name="T15" fmla="*/ 156 h 656"/>
              <a:gd name="T16" fmla="*/ 193 w 1387"/>
              <a:gd name="T17" fmla="*/ 284 h 656"/>
              <a:gd name="T18" fmla="*/ 175 w 1387"/>
              <a:gd name="T19" fmla="*/ 293 h 656"/>
              <a:gd name="T20" fmla="*/ 175 w 1387"/>
              <a:gd name="T21" fmla="*/ 363 h 656"/>
              <a:gd name="T22" fmla="*/ 228 w 1387"/>
              <a:gd name="T23" fmla="*/ 384 h 656"/>
              <a:gd name="T24" fmla="*/ 303 w 1387"/>
              <a:gd name="T25" fmla="*/ 393 h 656"/>
              <a:gd name="T26" fmla="*/ 360 w 1387"/>
              <a:gd name="T27" fmla="*/ 388 h 656"/>
              <a:gd name="T28" fmla="*/ 431 w 1387"/>
              <a:gd name="T29" fmla="*/ 363 h 656"/>
              <a:gd name="T30" fmla="*/ 431 w 1387"/>
              <a:gd name="T31" fmla="*/ 293 h 656"/>
              <a:gd name="T32" fmla="*/ 316 w 1387"/>
              <a:gd name="T33" fmla="*/ 264 h 656"/>
              <a:gd name="T34" fmla="*/ 254 w 1387"/>
              <a:gd name="T35" fmla="*/ 91 h 656"/>
              <a:gd name="T36" fmla="*/ 693 w 1387"/>
              <a:gd name="T37" fmla="*/ 0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87" h="656">
                <a:moveTo>
                  <a:pt x="693" y="0"/>
                </a:moveTo>
                <a:cubicBezTo>
                  <a:pt x="875" y="0"/>
                  <a:pt x="1051" y="41"/>
                  <a:pt x="1176" y="114"/>
                </a:cubicBezTo>
                <a:cubicBezTo>
                  <a:pt x="1255" y="159"/>
                  <a:pt x="1308" y="212"/>
                  <a:pt x="1331" y="268"/>
                </a:cubicBezTo>
                <a:cubicBezTo>
                  <a:pt x="1387" y="403"/>
                  <a:pt x="1241" y="505"/>
                  <a:pt x="1176" y="542"/>
                </a:cubicBezTo>
                <a:cubicBezTo>
                  <a:pt x="1051" y="615"/>
                  <a:pt x="875" y="656"/>
                  <a:pt x="693" y="656"/>
                </a:cubicBezTo>
                <a:cubicBezTo>
                  <a:pt x="511" y="656"/>
                  <a:pt x="335" y="615"/>
                  <a:pt x="210" y="542"/>
                </a:cubicBezTo>
                <a:cubicBezTo>
                  <a:pt x="145" y="505"/>
                  <a:pt x="0" y="403"/>
                  <a:pt x="55" y="268"/>
                </a:cubicBezTo>
                <a:cubicBezTo>
                  <a:pt x="71" y="229"/>
                  <a:pt x="103" y="191"/>
                  <a:pt x="147" y="156"/>
                </a:cubicBezTo>
                <a:cubicBezTo>
                  <a:pt x="193" y="284"/>
                  <a:pt x="193" y="284"/>
                  <a:pt x="193" y="284"/>
                </a:cubicBezTo>
                <a:cubicBezTo>
                  <a:pt x="186" y="287"/>
                  <a:pt x="180" y="289"/>
                  <a:pt x="175" y="293"/>
                </a:cubicBezTo>
                <a:cubicBezTo>
                  <a:pt x="131" y="318"/>
                  <a:pt x="130" y="337"/>
                  <a:pt x="175" y="363"/>
                </a:cubicBezTo>
                <a:cubicBezTo>
                  <a:pt x="190" y="372"/>
                  <a:pt x="208" y="379"/>
                  <a:pt x="228" y="384"/>
                </a:cubicBezTo>
                <a:cubicBezTo>
                  <a:pt x="251" y="390"/>
                  <a:pt x="277" y="393"/>
                  <a:pt x="303" y="393"/>
                </a:cubicBezTo>
                <a:cubicBezTo>
                  <a:pt x="323" y="393"/>
                  <a:pt x="342" y="391"/>
                  <a:pt x="360" y="388"/>
                </a:cubicBezTo>
                <a:cubicBezTo>
                  <a:pt x="387" y="383"/>
                  <a:pt x="411" y="374"/>
                  <a:pt x="431" y="363"/>
                </a:cubicBezTo>
                <a:cubicBezTo>
                  <a:pt x="475" y="337"/>
                  <a:pt x="473" y="317"/>
                  <a:pt x="431" y="293"/>
                </a:cubicBezTo>
                <a:cubicBezTo>
                  <a:pt x="401" y="276"/>
                  <a:pt x="360" y="265"/>
                  <a:pt x="316" y="264"/>
                </a:cubicBezTo>
                <a:cubicBezTo>
                  <a:pt x="254" y="91"/>
                  <a:pt x="254" y="91"/>
                  <a:pt x="254" y="91"/>
                </a:cubicBezTo>
                <a:cubicBezTo>
                  <a:pt x="375" y="33"/>
                  <a:pt x="532" y="0"/>
                  <a:pt x="69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8" name="Freeform 17"/>
          <p:cNvSpPr>
            <a:spLocks/>
          </p:cNvSpPr>
          <p:nvPr userDrawn="1"/>
        </p:nvSpPr>
        <p:spPr bwMode="auto">
          <a:xfrm>
            <a:off x="8655058" y="3382963"/>
            <a:ext cx="2416175" cy="939800"/>
          </a:xfrm>
          <a:custGeom>
            <a:avLst/>
            <a:gdLst>
              <a:gd name="T0" fmla="*/ 0 w 1523"/>
              <a:gd name="T1" fmla="*/ 0 h 592"/>
              <a:gd name="T2" fmla="*/ 150 w 1523"/>
              <a:gd name="T3" fmla="*/ 115 h 592"/>
              <a:gd name="T4" fmla="*/ 1382 w 1523"/>
              <a:gd name="T5" fmla="*/ 115 h 592"/>
              <a:gd name="T6" fmla="*/ 1523 w 1523"/>
              <a:gd name="T7" fmla="*/ 9 h 592"/>
              <a:gd name="T8" fmla="*/ 1493 w 1523"/>
              <a:gd name="T9" fmla="*/ 265 h 592"/>
              <a:gd name="T10" fmla="*/ 32 w 1523"/>
              <a:gd name="T11" fmla="*/ 274 h 592"/>
              <a:gd name="T12" fmla="*/ 0 w 1523"/>
              <a:gd name="T13" fmla="*/ 0 h 5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23" h="592">
                <a:moveTo>
                  <a:pt x="0" y="0"/>
                </a:moveTo>
                <a:cubicBezTo>
                  <a:pt x="39" y="42"/>
                  <a:pt x="89" y="81"/>
                  <a:pt x="150" y="115"/>
                </a:cubicBezTo>
                <a:cubicBezTo>
                  <a:pt x="490" y="312"/>
                  <a:pt x="1042" y="312"/>
                  <a:pt x="1382" y="115"/>
                </a:cubicBezTo>
                <a:cubicBezTo>
                  <a:pt x="1439" y="83"/>
                  <a:pt x="1485" y="47"/>
                  <a:pt x="1523" y="9"/>
                </a:cubicBezTo>
                <a:cubicBezTo>
                  <a:pt x="1493" y="265"/>
                  <a:pt x="1493" y="265"/>
                  <a:pt x="1493" y="265"/>
                </a:cubicBezTo>
                <a:cubicBezTo>
                  <a:pt x="1350" y="589"/>
                  <a:pt x="194" y="592"/>
                  <a:pt x="32" y="274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9" name="Freeform 18"/>
          <p:cNvSpPr>
            <a:spLocks/>
          </p:cNvSpPr>
          <p:nvPr userDrawn="1"/>
        </p:nvSpPr>
        <p:spPr bwMode="auto">
          <a:xfrm>
            <a:off x="8456620" y="2747963"/>
            <a:ext cx="2816225" cy="1130300"/>
          </a:xfrm>
          <a:custGeom>
            <a:avLst/>
            <a:gdLst>
              <a:gd name="T0" fmla="*/ 0 w 1775"/>
              <a:gd name="T1" fmla="*/ 2 h 712"/>
              <a:gd name="T2" fmla="*/ 250 w 1775"/>
              <a:gd name="T3" fmla="*/ 279 h 712"/>
              <a:gd name="T4" fmla="*/ 1524 w 1775"/>
              <a:gd name="T5" fmla="*/ 279 h 712"/>
              <a:gd name="T6" fmla="*/ 1775 w 1775"/>
              <a:gd name="T7" fmla="*/ 0 h 712"/>
              <a:gd name="T8" fmla="*/ 1703 w 1775"/>
              <a:gd name="T9" fmla="*/ 343 h 712"/>
              <a:gd name="T10" fmla="*/ 1648 w 1775"/>
              <a:gd name="T11" fmla="*/ 409 h 712"/>
              <a:gd name="T12" fmla="*/ 1507 w 1775"/>
              <a:gd name="T13" fmla="*/ 515 h 712"/>
              <a:gd name="T14" fmla="*/ 275 w 1775"/>
              <a:gd name="T15" fmla="*/ 515 h 712"/>
              <a:gd name="T16" fmla="*/ 125 w 1775"/>
              <a:gd name="T17" fmla="*/ 400 h 712"/>
              <a:gd name="T18" fmla="*/ 69 w 1775"/>
              <a:gd name="T19" fmla="*/ 328 h 712"/>
              <a:gd name="T20" fmla="*/ 0 w 1775"/>
              <a:gd name="T21" fmla="*/ 2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775" h="712">
                <a:moveTo>
                  <a:pt x="0" y="2"/>
                </a:moveTo>
                <a:cubicBezTo>
                  <a:pt x="31" y="104"/>
                  <a:pt x="115" y="201"/>
                  <a:pt x="250" y="279"/>
                </a:cubicBezTo>
                <a:cubicBezTo>
                  <a:pt x="602" y="482"/>
                  <a:pt x="1172" y="482"/>
                  <a:pt x="1524" y="279"/>
                </a:cubicBezTo>
                <a:cubicBezTo>
                  <a:pt x="1661" y="200"/>
                  <a:pt x="1744" y="102"/>
                  <a:pt x="1775" y="0"/>
                </a:cubicBezTo>
                <a:cubicBezTo>
                  <a:pt x="1703" y="343"/>
                  <a:pt x="1703" y="343"/>
                  <a:pt x="1703" y="343"/>
                </a:cubicBezTo>
                <a:cubicBezTo>
                  <a:pt x="1688" y="366"/>
                  <a:pt x="1669" y="388"/>
                  <a:pt x="1648" y="409"/>
                </a:cubicBezTo>
                <a:cubicBezTo>
                  <a:pt x="1610" y="447"/>
                  <a:pt x="1564" y="483"/>
                  <a:pt x="1507" y="515"/>
                </a:cubicBezTo>
                <a:cubicBezTo>
                  <a:pt x="1167" y="712"/>
                  <a:pt x="615" y="712"/>
                  <a:pt x="275" y="515"/>
                </a:cubicBezTo>
                <a:cubicBezTo>
                  <a:pt x="214" y="481"/>
                  <a:pt x="164" y="442"/>
                  <a:pt x="125" y="400"/>
                </a:cubicBezTo>
                <a:cubicBezTo>
                  <a:pt x="103" y="377"/>
                  <a:pt x="84" y="353"/>
                  <a:pt x="69" y="328"/>
                </a:cubicBezTo>
                <a:lnTo>
                  <a:pt x="0" y="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0" name="Freeform 19"/>
          <p:cNvSpPr>
            <a:spLocks/>
          </p:cNvSpPr>
          <p:nvPr userDrawn="1"/>
        </p:nvSpPr>
        <p:spPr bwMode="auto">
          <a:xfrm>
            <a:off x="8813808" y="4708525"/>
            <a:ext cx="2101850" cy="1074738"/>
          </a:xfrm>
          <a:custGeom>
            <a:avLst/>
            <a:gdLst>
              <a:gd name="T0" fmla="*/ 0 w 1325"/>
              <a:gd name="T1" fmla="*/ 14 h 677"/>
              <a:gd name="T2" fmla="*/ 1325 w 1325"/>
              <a:gd name="T3" fmla="*/ 0 h 677"/>
              <a:gd name="T4" fmla="*/ 1324 w 1325"/>
              <a:gd name="T5" fmla="*/ 5 h 677"/>
              <a:gd name="T6" fmla="*/ 1289 w 1325"/>
              <a:gd name="T7" fmla="*/ 303 h 677"/>
              <a:gd name="T8" fmla="*/ 1107 w 1325"/>
              <a:gd name="T9" fmla="*/ 534 h 677"/>
              <a:gd name="T10" fmla="*/ 217 w 1325"/>
              <a:gd name="T11" fmla="*/ 534 h 677"/>
              <a:gd name="T12" fmla="*/ 35 w 1325"/>
              <a:gd name="T13" fmla="*/ 303 h 677"/>
              <a:gd name="T14" fmla="*/ 0 w 1325"/>
              <a:gd name="T15" fmla="*/ 14 h 6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25" h="677">
                <a:moveTo>
                  <a:pt x="0" y="14"/>
                </a:moveTo>
                <a:cubicBezTo>
                  <a:pt x="145" y="433"/>
                  <a:pt x="1200" y="428"/>
                  <a:pt x="1325" y="0"/>
                </a:cubicBezTo>
                <a:cubicBezTo>
                  <a:pt x="1324" y="5"/>
                  <a:pt x="1324" y="5"/>
                  <a:pt x="1324" y="5"/>
                </a:cubicBezTo>
                <a:cubicBezTo>
                  <a:pt x="1289" y="303"/>
                  <a:pt x="1289" y="303"/>
                  <a:pt x="1289" y="303"/>
                </a:cubicBezTo>
                <a:cubicBezTo>
                  <a:pt x="1279" y="387"/>
                  <a:pt x="1218" y="470"/>
                  <a:pt x="1107" y="534"/>
                </a:cubicBezTo>
                <a:cubicBezTo>
                  <a:pt x="861" y="677"/>
                  <a:pt x="463" y="677"/>
                  <a:pt x="217" y="534"/>
                </a:cubicBezTo>
                <a:cubicBezTo>
                  <a:pt x="106" y="470"/>
                  <a:pt x="45" y="387"/>
                  <a:pt x="35" y="303"/>
                </a:cubicBezTo>
                <a:cubicBezTo>
                  <a:pt x="0" y="14"/>
                  <a:pt x="0" y="14"/>
                  <a:pt x="0" y="14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1" name="Freeform 20"/>
          <p:cNvSpPr>
            <a:spLocks/>
          </p:cNvSpPr>
          <p:nvPr userDrawn="1"/>
        </p:nvSpPr>
        <p:spPr bwMode="auto">
          <a:xfrm>
            <a:off x="8705858" y="3803650"/>
            <a:ext cx="2317750" cy="1592263"/>
          </a:xfrm>
          <a:custGeom>
            <a:avLst/>
            <a:gdLst>
              <a:gd name="T0" fmla="*/ 0 w 1461"/>
              <a:gd name="T1" fmla="*/ 9 h 1003"/>
              <a:gd name="T2" fmla="*/ 1461 w 1461"/>
              <a:gd name="T3" fmla="*/ 0 h 1003"/>
              <a:gd name="T4" fmla="*/ 1393 w 1461"/>
              <a:gd name="T5" fmla="*/ 570 h 1003"/>
              <a:gd name="T6" fmla="*/ 1393 w 1461"/>
              <a:gd name="T7" fmla="*/ 570 h 1003"/>
              <a:gd name="T8" fmla="*/ 68 w 1461"/>
              <a:gd name="T9" fmla="*/ 584 h 1003"/>
              <a:gd name="T10" fmla="*/ 0 w 1461"/>
              <a:gd name="T11" fmla="*/ 9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61" h="1003">
                <a:moveTo>
                  <a:pt x="0" y="9"/>
                </a:moveTo>
                <a:cubicBezTo>
                  <a:pt x="162" y="327"/>
                  <a:pt x="1318" y="324"/>
                  <a:pt x="1461" y="0"/>
                </a:cubicBezTo>
                <a:cubicBezTo>
                  <a:pt x="1393" y="570"/>
                  <a:pt x="1393" y="570"/>
                  <a:pt x="1393" y="570"/>
                </a:cubicBezTo>
                <a:cubicBezTo>
                  <a:pt x="1393" y="570"/>
                  <a:pt x="1393" y="570"/>
                  <a:pt x="1393" y="570"/>
                </a:cubicBezTo>
                <a:cubicBezTo>
                  <a:pt x="1268" y="998"/>
                  <a:pt x="213" y="1003"/>
                  <a:pt x="68" y="584"/>
                </a:cubicBezTo>
                <a:lnTo>
                  <a:pt x="0" y="9"/>
                </a:lnTo>
                <a:close/>
              </a:path>
            </a:pathLst>
          </a:custGeom>
          <a:solidFill>
            <a:srgbClr val="19351E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2" name="Freeform 21"/>
          <p:cNvSpPr>
            <a:spLocks/>
          </p:cNvSpPr>
          <p:nvPr userDrawn="1"/>
        </p:nvSpPr>
        <p:spPr bwMode="auto">
          <a:xfrm>
            <a:off x="9264658" y="1957388"/>
            <a:ext cx="252413" cy="196850"/>
          </a:xfrm>
          <a:custGeom>
            <a:avLst/>
            <a:gdLst>
              <a:gd name="T0" fmla="*/ 0 w 159"/>
              <a:gd name="T1" fmla="*/ 0 h 124"/>
              <a:gd name="T2" fmla="*/ 115 w 159"/>
              <a:gd name="T3" fmla="*/ 29 h 124"/>
              <a:gd name="T4" fmla="*/ 115 w 159"/>
              <a:gd name="T5" fmla="*/ 99 h 124"/>
              <a:gd name="T6" fmla="*/ 44 w 159"/>
              <a:gd name="T7" fmla="*/ 124 h 124"/>
              <a:gd name="T8" fmla="*/ 44 w 159"/>
              <a:gd name="T9" fmla="*/ 123 h 124"/>
              <a:gd name="T10" fmla="*/ 0 w 159"/>
              <a:gd name="T11" fmla="*/ 0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59" h="124">
                <a:moveTo>
                  <a:pt x="0" y="0"/>
                </a:moveTo>
                <a:cubicBezTo>
                  <a:pt x="44" y="1"/>
                  <a:pt x="85" y="12"/>
                  <a:pt x="115" y="29"/>
                </a:cubicBezTo>
                <a:cubicBezTo>
                  <a:pt x="157" y="53"/>
                  <a:pt x="159" y="73"/>
                  <a:pt x="115" y="99"/>
                </a:cubicBezTo>
                <a:cubicBezTo>
                  <a:pt x="95" y="110"/>
                  <a:pt x="71" y="119"/>
                  <a:pt x="44" y="124"/>
                </a:cubicBezTo>
                <a:cubicBezTo>
                  <a:pt x="44" y="123"/>
                  <a:pt x="44" y="123"/>
                  <a:pt x="44" y="123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3" name="Freeform 22"/>
          <p:cNvSpPr>
            <a:spLocks/>
          </p:cNvSpPr>
          <p:nvPr userDrawn="1"/>
        </p:nvSpPr>
        <p:spPr bwMode="auto">
          <a:xfrm>
            <a:off x="9070983" y="1955800"/>
            <a:ext cx="263525" cy="206375"/>
          </a:xfrm>
          <a:custGeom>
            <a:avLst/>
            <a:gdLst>
              <a:gd name="T0" fmla="*/ 0 w 167"/>
              <a:gd name="T1" fmla="*/ 21 h 130"/>
              <a:gd name="T2" fmla="*/ 110 w 167"/>
              <a:gd name="T3" fmla="*/ 0 h 130"/>
              <a:gd name="T4" fmla="*/ 123 w 167"/>
              <a:gd name="T5" fmla="*/ 1 h 130"/>
              <a:gd name="T6" fmla="*/ 167 w 167"/>
              <a:gd name="T7" fmla="*/ 124 h 130"/>
              <a:gd name="T8" fmla="*/ 167 w 167"/>
              <a:gd name="T9" fmla="*/ 125 h 130"/>
              <a:gd name="T10" fmla="*/ 110 w 167"/>
              <a:gd name="T11" fmla="*/ 130 h 130"/>
              <a:gd name="T12" fmla="*/ 35 w 167"/>
              <a:gd name="T13" fmla="*/ 121 h 130"/>
              <a:gd name="T14" fmla="*/ 0 w 167"/>
              <a:gd name="T15" fmla="*/ 21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67" h="130">
                <a:moveTo>
                  <a:pt x="0" y="21"/>
                </a:moveTo>
                <a:cubicBezTo>
                  <a:pt x="31" y="8"/>
                  <a:pt x="69" y="0"/>
                  <a:pt x="110" y="0"/>
                </a:cubicBezTo>
                <a:cubicBezTo>
                  <a:pt x="114" y="0"/>
                  <a:pt x="119" y="0"/>
                  <a:pt x="123" y="1"/>
                </a:cubicBezTo>
                <a:cubicBezTo>
                  <a:pt x="167" y="124"/>
                  <a:pt x="167" y="124"/>
                  <a:pt x="167" y="124"/>
                </a:cubicBezTo>
                <a:cubicBezTo>
                  <a:pt x="167" y="124"/>
                  <a:pt x="167" y="124"/>
                  <a:pt x="167" y="125"/>
                </a:cubicBezTo>
                <a:cubicBezTo>
                  <a:pt x="149" y="128"/>
                  <a:pt x="130" y="130"/>
                  <a:pt x="110" y="130"/>
                </a:cubicBezTo>
                <a:cubicBezTo>
                  <a:pt x="84" y="130"/>
                  <a:pt x="58" y="127"/>
                  <a:pt x="35" y="121"/>
                </a:cubicBezTo>
                <a:lnTo>
                  <a:pt x="0" y="21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4" name="Freeform 23"/>
          <p:cNvSpPr>
            <a:spLocks/>
          </p:cNvSpPr>
          <p:nvPr userDrawn="1"/>
        </p:nvSpPr>
        <p:spPr bwMode="auto">
          <a:xfrm>
            <a:off x="8997958" y="1682750"/>
            <a:ext cx="266700" cy="306388"/>
          </a:xfrm>
          <a:custGeom>
            <a:avLst/>
            <a:gdLst>
              <a:gd name="T0" fmla="*/ 46 w 169"/>
              <a:gd name="T1" fmla="*/ 193 h 193"/>
              <a:gd name="T2" fmla="*/ 0 w 169"/>
              <a:gd name="T3" fmla="*/ 65 h 193"/>
              <a:gd name="T4" fmla="*/ 63 w 169"/>
              <a:gd name="T5" fmla="*/ 23 h 193"/>
              <a:gd name="T6" fmla="*/ 107 w 169"/>
              <a:gd name="T7" fmla="*/ 0 h 193"/>
              <a:gd name="T8" fmla="*/ 169 w 169"/>
              <a:gd name="T9" fmla="*/ 173 h 193"/>
              <a:gd name="T10" fmla="*/ 156 w 169"/>
              <a:gd name="T11" fmla="*/ 172 h 193"/>
              <a:gd name="T12" fmla="*/ 46 w 169"/>
              <a:gd name="T13" fmla="*/ 193 h 1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9" h="193">
                <a:moveTo>
                  <a:pt x="46" y="193"/>
                </a:moveTo>
                <a:cubicBezTo>
                  <a:pt x="0" y="65"/>
                  <a:pt x="0" y="65"/>
                  <a:pt x="0" y="65"/>
                </a:cubicBezTo>
                <a:cubicBezTo>
                  <a:pt x="19" y="50"/>
                  <a:pt x="40" y="36"/>
                  <a:pt x="63" y="23"/>
                </a:cubicBezTo>
                <a:cubicBezTo>
                  <a:pt x="77" y="15"/>
                  <a:pt x="91" y="7"/>
                  <a:pt x="107" y="0"/>
                </a:cubicBezTo>
                <a:cubicBezTo>
                  <a:pt x="169" y="173"/>
                  <a:pt x="169" y="173"/>
                  <a:pt x="169" y="173"/>
                </a:cubicBezTo>
                <a:cubicBezTo>
                  <a:pt x="165" y="172"/>
                  <a:pt x="160" y="172"/>
                  <a:pt x="156" y="172"/>
                </a:cubicBezTo>
                <a:cubicBezTo>
                  <a:pt x="115" y="172"/>
                  <a:pt x="77" y="180"/>
                  <a:pt x="46" y="19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5" name="Freeform 24"/>
          <p:cNvSpPr>
            <a:spLocks/>
          </p:cNvSpPr>
          <p:nvPr userDrawn="1"/>
        </p:nvSpPr>
        <p:spPr bwMode="auto">
          <a:xfrm>
            <a:off x="8970970" y="1989138"/>
            <a:ext cx="155575" cy="158750"/>
          </a:xfrm>
          <a:custGeom>
            <a:avLst/>
            <a:gdLst>
              <a:gd name="T0" fmla="*/ 63 w 98"/>
              <a:gd name="T1" fmla="*/ 0 h 100"/>
              <a:gd name="T2" fmla="*/ 98 w 98"/>
              <a:gd name="T3" fmla="*/ 100 h 100"/>
              <a:gd name="T4" fmla="*/ 45 w 98"/>
              <a:gd name="T5" fmla="*/ 79 h 100"/>
              <a:gd name="T6" fmla="*/ 45 w 98"/>
              <a:gd name="T7" fmla="*/ 9 h 100"/>
              <a:gd name="T8" fmla="*/ 63 w 98"/>
              <a:gd name="T9" fmla="*/ 0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8" h="100">
                <a:moveTo>
                  <a:pt x="63" y="0"/>
                </a:moveTo>
                <a:cubicBezTo>
                  <a:pt x="98" y="100"/>
                  <a:pt x="98" y="100"/>
                  <a:pt x="98" y="100"/>
                </a:cubicBezTo>
                <a:cubicBezTo>
                  <a:pt x="78" y="95"/>
                  <a:pt x="60" y="88"/>
                  <a:pt x="45" y="79"/>
                </a:cubicBezTo>
                <a:cubicBezTo>
                  <a:pt x="0" y="53"/>
                  <a:pt x="1" y="34"/>
                  <a:pt x="45" y="9"/>
                </a:cubicBezTo>
                <a:cubicBezTo>
                  <a:pt x="50" y="5"/>
                  <a:pt x="56" y="3"/>
                  <a:pt x="63" y="0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6" name="Freeform 25"/>
          <p:cNvSpPr>
            <a:spLocks/>
          </p:cNvSpPr>
          <p:nvPr userDrawn="1"/>
        </p:nvSpPr>
        <p:spPr bwMode="auto">
          <a:xfrm>
            <a:off x="8934458" y="1514475"/>
            <a:ext cx="233363" cy="271463"/>
          </a:xfrm>
          <a:custGeom>
            <a:avLst/>
            <a:gdLst>
              <a:gd name="T0" fmla="*/ 40 w 147"/>
              <a:gd name="T1" fmla="*/ 171 h 171"/>
              <a:gd name="T2" fmla="*/ 0 w 147"/>
              <a:gd name="T3" fmla="*/ 61 h 171"/>
              <a:gd name="T4" fmla="*/ 47 w 147"/>
              <a:gd name="T5" fmla="*/ 32 h 171"/>
              <a:gd name="T6" fmla="*/ 109 w 147"/>
              <a:gd name="T7" fmla="*/ 0 h 171"/>
              <a:gd name="T8" fmla="*/ 147 w 147"/>
              <a:gd name="T9" fmla="*/ 106 h 171"/>
              <a:gd name="T10" fmla="*/ 103 w 147"/>
              <a:gd name="T11" fmla="*/ 129 h 171"/>
              <a:gd name="T12" fmla="*/ 40 w 147"/>
              <a:gd name="T13" fmla="*/ 17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47" h="171">
                <a:moveTo>
                  <a:pt x="40" y="171"/>
                </a:moveTo>
                <a:cubicBezTo>
                  <a:pt x="0" y="61"/>
                  <a:pt x="0" y="61"/>
                  <a:pt x="0" y="61"/>
                </a:cubicBezTo>
                <a:cubicBezTo>
                  <a:pt x="15" y="51"/>
                  <a:pt x="30" y="41"/>
                  <a:pt x="47" y="32"/>
                </a:cubicBezTo>
                <a:cubicBezTo>
                  <a:pt x="67" y="20"/>
                  <a:pt x="88" y="10"/>
                  <a:pt x="109" y="0"/>
                </a:cubicBezTo>
                <a:cubicBezTo>
                  <a:pt x="147" y="106"/>
                  <a:pt x="147" y="106"/>
                  <a:pt x="147" y="106"/>
                </a:cubicBezTo>
                <a:cubicBezTo>
                  <a:pt x="131" y="113"/>
                  <a:pt x="117" y="121"/>
                  <a:pt x="103" y="129"/>
                </a:cubicBezTo>
                <a:cubicBezTo>
                  <a:pt x="80" y="142"/>
                  <a:pt x="59" y="156"/>
                  <a:pt x="40" y="171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7" name="Freeform 26"/>
          <p:cNvSpPr>
            <a:spLocks/>
          </p:cNvSpPr>
          <p:nvPr userDrawn="1"/>
        </p:nvSpPr>
        <p:spPr bwMode="auto">
          <a:xfrm>
            <a:off x="8770945" y="1047750"/>
            <a:ext cx="336550" cy="563563"/>
          </a:xfrm>
          <a:custGeom>
            <a:avLst/>
            <a:gdLst>
              <a:gd name="T0" fmla="*/ 7 w 212"/>
              <a:gd name="T1" fmla="*/ 65 h 355"/>
              <a:gd name="T2" fmla="*/ 105 w 212"/>
              <a:gd name="T3" fmla="*/ 1 h 355"/>
              <a:gd name="T4" fmla="*/ 106 w 212"/>
              <a:gd name="T5" fmla="*/ 0 h 355"/>
              <a:gd name="T6" fmla="*/ 138 w 212"/>
              <a:gd name="T7" fmla="*/ 89 h 355"/>
              <a:gd name="T8" fmla="*/ 212 w 212"/>
              <a:gd name="T9" fmla="*/ 294 h 355"/>
              <a:gd name="T10" fmla="*/ 150 w 212"/>
              <a:gd name="T11" fmla="*/ 326 h 355"/>
              <a:gd name="T12" fmla="*/ 103 w 212"/>
              <a:gd name="T13" fmla="*/ 355 h 355"/>
              <a:gd name="T14" fmla="*/ 0 w 212"/>
              <a:gd name="T15" fmla="*/ 67 h 355"/>
              <a:gd name="T16" fmla="*/ 7 w 212"/>
              <a:gd name="T17" fmla="*/ 65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12" h="355">
                <a:moveTo>
                  <a:pt x="7" y="65"/>
                </a:moveTo>
                <a:cubicBezTo>
                  <a:pt x="105" y="1"/>
                  <a:pt x="105" y="1"/>
                  <a:pt x="105" y="1"/>
                </a:cubicBezTo>
                <a:cubicBezTo>
                  <a:pt x="106" y="0"/>
                  <a:pt x="106" y="0"/>
                  <a:pt x="106" y="0"/>
                </a:cubicBezTo>
                <a:cubicBezTo>
                  <a:pt x="138" y="89"/>
                  <a:pt x="138" y="89"/>
                  <a:pt x="138" y="89"/>
                </a:cubicBezTo>
                <a:cubicBezTo>
                  <a:pt x="212" y="294"/>
                  <a:pt x="212" y="294"/>
                  <a:pt x="212" y="294"/>
                </a:cubicBezTo>
                <a:cubicBezTo>
                  <a:pt x="191" y="304"/>
                  <a:pt x="170" y="314"/>
                  <a:pt x="150" y="326"/>
                </a:cubicBezTo>
                <a:cubicBezTo>
                  <a:pt x="133" y="335"/>
                  <a:pt x="118" y="345"/>
                  <a:pt x="103" y="355"/>
                </a:cubicBezTo>
                <a:cubicBezTo>
                  <a:pt x="0" y="67"/>
                  <a:pt x="0" y="67"/>
                  <a:pt x="0" y="67"/>
                </a:cubicBezTo>
                <a:lnTo>
                  <a:pt x="7" y="65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8" name="Freeform 27"/>
          <p:cNvSpPr>
            <a:spLocks/>
          </p:cNvSpPr>
          <p:nvPr userDrawn="1"/>
        </p:nvSpPr>
        <p:spPr bwMode="auto">
          <a:xfrm>
            <a:off x="8766183" y="947738"/>
            <a:ext cx="173038" cy="206375"/>
          </a:xfrm>
          <a:custGeom>
            <a:avLst/>
            <a:gdLst>
              <a:gd name="T0" fmla="*/ 3 w 109"/>
              <a:gd name="T1" fmla="*/ 130 h 130"/>
              <a:gd name="T2" fmla="*/ 0 w 109"/>
              <a:gd name="T3" fmla="*/ 122 h 130"/>
              <a:gd name="T4" fmla="*/ 3 w 109"/>
              <a:gd name="T5" fmla="*/ 115 h 130"/>
              <a:gd name="T6" fmla="*/ 17 w 109"/>
              <a:gd name="T7" fmla="*/ 10 h 130"/>
              <a:gd name="T8" fmla="*/ 18 w 109"/>
              <a:gd name="T9" fmla="*/ 0 h 130"/>
              <a:gd name="T10" fmla="*/ 54 w 109"/>
              <a:gd name="T11" fmla="*/ 6 h 130"/>
              <a:gd name="T12" fmla="*/ 54 w 109"/>
              <a:gd name="T13" fmla="*/ 6 h 130"/>
              <a:gd name="T14" fmla="*/ 103 w 109"/>
              <a:gd name="T15" fmla="*/ 45 h 130"/>
              <a:gd name="T16" fmla="*/ 109 w 109"/>
              <a:gd name="T17" fmla="*/ 63 h 130"/>
              <a:gd name="T18" fmla="*/ 108 w 109"/>
              <a:gd name="T19" fmla="*/ 64 h 130"/>
              <a:gd name="T20" fmla="*/ 10 w 109"/>
              <a:gd name="T21" fmla="*/ 128 h 130"/>
              <a:gd name="T22" fmla="*/ 3 w 109"/>
              <a:gd name="T23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9" h="130">
                <a:moveTo>
                  <a:pt x="3" y="130"/>
                </a:moveTo>
                <a:cubicBezTo>
                  <a:pt x="0" y="122"/>
                  <a:pt x="0" y="122"/>
                  <a:pt x="0" y="122"/>
                </a:cubicBezTo>
                <a:cubicBezTo>
                  <a:pt x="3" y="115"/>
                  <a:pt x="3" y="115"/>
                  <a:pt x="3" y="115"/>
                </a:cubicBezTo>
                <a:cubicBezTo>
                  <a:pt x="17" y="10"/>
                  <a:pt x="17" y="10"/>
                  <a:pt x="17" y="10"/>
                </a:cubicBezTo>
                <a:cubicBezTo>
                  <a:pt x="18" y="0"/>
                  <a:pt x="18" y="0"/>
                  <a:pt x="18" y="0"/>
                </a:cubicBezTo>
                <a:cubicBezTo>
                  <a:pt x="54" y="6"/>
                  <a:pt x="54" y="6"/>
                  <a:pt x="54" y="6"/>
                </a:cubicBezTo>
                <a:cubicBezTo>
                  <a:pt x="54" y="6"/>
                  <a:pt x="54" y="6"/>
                  <a:pt x="54" y="6"/>
                </a:cubicBezTo>
                <a:cubicBezTo>
                  <a:pt x="77" y="9"/>
                  <a:pt x="95" y="24"/>
                  <a:pt x="103" y="45"/>
                </a:cubicBezTo>
                <a:cubicBezTo>
                  <a:pt x="109" y="63"/>
                  <a:pt x="109" y="63"/>
                  <a:pt x="109" y="63"/>
                </a:cubicBezTo>
                <a:cubicBezTo>
                  <a:pt x="108" y="64"/>
                  <a:pt x="108" y="64"/>
                  <a:pt x="108" y="64"/>
                </a:cubicBezTo>
                <a:cubicBezTo>
                  <a:pt x="10" y="128"/>
                  <a:pt x="10" y="128"/>
                  <a:pt x="10" y="128"/>
                </a:cubicBezTo>
                <a:lnTo>
                  <a:pt x="3" y="130"/>
                </a:ln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9" name="Freeform 28"/>
          <p:cNvSpPr>
            <a:spLocks/>
          </p:cNvSpPr>
          <p:nvPr userDrawn="1"/>
        </p:nvSpPr>
        <p:spPr bwMode="auto">
          <a:xfrm>
            <a:off x="8437570" y="2663825"/>
            <a:ext cx="19050" cy="87313"/>
          </a:xfrm>
          <a:custGeom>
            <a:avLst/>
            <a:gdLst>
              <a:gd name="T0" fmla="*/ 0 w 12"/>
              <a:gd name="T1" fmla="*/ 0 h 55"/>
              <a:gd name="T2" fmla="*/ 12 w 12"/>
              <a:gd name="T3" fmla="*/ 55 h 55"/>
              <a:gd name="T4" fmla="*/ 0 w 12"/>
              <a:gd name="T5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2" h="55">
                <a:moveTo>
                  <a:pt x="0" y="0"/>
                </a:moveTo>
                <a:cubicBezTo>
                  <a:pt x="12" y="55"/>
                  <a:pt x="12" y="55"/>
                  <a:pt x="12" y="55"/>
                </a:cubicBezTo>
                <a:cubicBezTo>
                  <a:pt x="6" y="37"/>
                  <a:pt x="2" y="19"/>
                  <a:pt x="0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0" name="Freeform 29"/>
          <p:cNvSpPr>
            <a:spLocks/>
          </p:cNvSpPr>
          <p:nvPr userDrawn="1"/>
        </p:nvSpPr>
        <p:spPr bwMode="auto">
          <a:xfrm>
            <a:off x="8153408" y="855663"/>
            <a:ext cx="641350" cy="285750"/>
          </a:xfrm>
          <a:custGeom>
            <a:avLst/>
            <a:gdLst>
              <a:gd name="T0" fmla="*/ 75 w 404"/>
              <a:gd name="T1" fmla="*/ 5 h 180"/>
              <a:gd name="T2" fmla="*/ 404 w 404"/>
              <a:gd name="T3" fmla="*/ 58 h 180"/>
              <a:gd name="T4" fmla="*/ 403 w 404"/>
              <a:gd name="T5" fmla="*/ 68 h 180"/>
              <a:gd name="T6" fmla="*/ 389 w 404"/>
              <a:gd name="T7" fmla="*/ 173 h 180"/>
              <a:gd name="T8" fmla="*/ 386 w 404"/>
              <a:gd name="T9" fmla="*/ 180 h 180"/>
              <a:gd name="T10" fmla="*/ 57 w 404"/>
              <a:gd name="T11" fmla="*/ 127 h 180"/>
              <a:gd name="T12" fmla="*/ 5 w 404"/>
              <a:gd name="T13" fmla="*/ 58 h 180"/>
              <a:gd name="T14" fmla="*/ 75 w 404"/>
              <a:gd name="T15" fmla="*/ 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4" h="180">
                <a:moveTo>
                  <a:pt x="75" y="5"/>
                </a:moveTo>
                <a:cubicBezTo>
                  <a:pt x="404" y="58"/>
                  <a:pt x="404" y="58"/>
                  <a:pt x="404" y="58"/>
                </a:cubicBezTo>
                <a:cubicBezTo>
                  <a:pt x="403" y="68"/>
                  <a:pt x="403" y="68"/>
                  <a:pt x="403" y="68"/>
                </a:cubicBezTo>
                <a:cubicBezTo>
                  <a:pt x="389" y="173"/>
                  <a:pt x="389" y="173"/>
                  <a:pt x="389" y="173"/>
                </a:cubicBezTo>
                <a:cubicBezTo>
                  <a:pt x="386" y="180"/>
                  <a:pt x="386" y="180"/>
                  <a:pt x="386" y="180"/>
                </a:cubicBezTo>
                <a:cubicBezTo>
                  <a:pt x="57" y="127"/>
                  <a:pt x="57" y="127"/>
                  <a:pt x="57" y="127"/>
                </a:cubicBezTo>
                <a:cubicBezTo>
                  <a:pt x="23" y="122"/>
                  <a:pt x="0" y="91"/>
                  <a:pt x="5" y="58"/>
                </a:cubicBezTo>
                <a:cubicBezTo>
                  <a:pt x="10" y="24"/>
                  <a:pt x="41" y="0"/>
                  <a:pt x="75" y="5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1" name="Freeform 30"/>
          <p:cNvSpPr>
            <a:spLocks/>
          </p:cNvSpPr>
          <p:nvPr userDrawn="1"/>
        </p:nvSpPr>
        <p:spPr bwMode="auto">
          <a:xfrm>
            <a:off x="10902958" y="3384550"/>
            <a:ext cx="180975" cy="1335088"/>
          </a:xfrm>
          <a:custGeom>
            <a:avLst/>
            <a:gdLst>
              <a:gd name="T0" fmla="*/ 8 w 114"/>
              <a:gd name="T1" fmla="*/ 841 h 841"/>
              <a:gd name="T2" fmla="*/ 7 w 114"/>
              <a:gd name="T3" fmla="*/ 841 h 841"/>
              <a:gd name="T4" fmla="*/ 1 w 114"/>
              <a:gd name="T5" fmla="*/ 833 h 841"/>
              <a:gd name="T6" fmla="*/ 99 w 114"/>
              <a:gd name="T7" fmla="*/ 7 h 841"/>
              <a:gd name="T8" fmla="*/ 107 w 114"/>
              <a:gd name="T9" fmla="*/ 1 h 841"/>
              <a:gd name="T10" fmla="*/ 113 w 114"/>
              <a:gd name="T11" fmla="*/ 9 h 841"/>
              <a:gd name="T12" fmla="*/ 16 w 114"/>
              <a:gd name="T13" fmla="*/ 835 h 841"/>
              <a:gd name="T14" fmla="*/ 8 w 114"/>
              <a:gd name="T15" fmla="*/ 841 h 8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4" h="841">
                <a:moveTo>
                  <a:pt x="8" y="841"/>
                </a:moveTo>
                <a:cubicBezTo>
                  <a:pt x="7" y="841"/>
                  <a:pt x="7" y="841"/>
                  <a:pt x="7" y="841"/>
                </a:cubicBezTo>
                <a:cubicBezTo>
                  <a:pt x="3" y="841"/>
                  <a:pt x="0" y="837"/>
                  <a:pt x="1" y="833"/>
                </a:cubicBezTo>
                <a:cubicBezTo>
                  <a:pt x="99" y="7"/>
                  <a:pt x="99" y="7"/>
                  <a:pt x="99" y="7"/>
                </a:cubicBezTo>
                <a:cubicBezTo>
                  <a:pt x="99" y="3"/>
                  <a:pt x="103" y="0"/>
                  <a:pt x="107" y="1"/>
                </a:cubicBezTo>
                <a:cubicBezTo>
                  <a:pt x="111" y="1"/>
                  <a:pt x="114" y="5"/>
                  <a:pt x="113" y="9"/>
                </a:cubicBezTo>
                <a:cubicBezTo>
                  <a:pt x="16" y="835"/>
                  <a:pt x="16" y="835"/>
                  <a:pt x="16" y="835"/>
                </a:cubicBezTo>
                <a:cubicBezTo>
                  <a:pt x="15" y="838"/>
                  <a:pt x="12" y="841"/>
                  <a:pt x="8" y="84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2" name="Freeform 31"/>
          <p:cNvSpPr>
            <a:spLocks/>
          </p:cNvSpPr>
          <p:nvPr userDrawn="1"/>
        </p:nvSpPr>
        <p:spPr bwMode="auto">
          <a:xfrm>
            <a:off x="8642358" y="3370263"/>
            <a:ext cx="2286000" cy="2400300"/>
          </a:xfrm>
          <a:custGeom>
            <a:avLst/>
            <a:gdLst>
              <a:gd name="T0" fmla="*/ 770 w 1441"/>
              <a:gd name="T1" fmla="*/ 1491 h 1512"/>
              <a:gd name="T2" fmla="*/ 322 w 1441"/>
              <a:gd name="T3" fmla="*/ 1384 h 1512"/>
              <a:gd name="T4" fmla="*/ 135 w 1441"/>
              <a:gd name="T5" fmla="*/ 1147 h 1512"/>
              <a:gd name="T6" fmla="*/ 1 w 1441"/>
              <a:gd name="T7" fmla="*/ 9 h 1512"/>
              <a:gd name="T8" fmla="*/ 7 w 1441"/>
              <a:gd name="T9" fmla="*/ 1 h 1512"/>
              <a:gd name="T10" fmla="*/ 15 w 1441"/>
              <a:gd name="T11" fmla="*/ 7 h 1512"/>
              <a:gd name="T12" fmla="*/ 150 w 1441"/>
              <a:gd name="T13" fmla="*/ 1145 h 1512"/>
              <a:gd name="T14" fmla="*/ 329 w 1441"/>
              <a:gd name="T15" fmla="*/ 1371 h 1512"/>
              <a:gd name="T16" fmla="*/ 1211 w 1441"/>
              <a:gd name="T17" fmla="*/ 1371 h 1512"/>
              <a:gd name="T18" fmla="*/ 1390 w 1441"/>
              <a:gd name="T19" fmla="*/ 1145 h 1512"/>
              <a:gd name="T20" fmla="*/ 1426 w 1441"/>
              <a:gd name="T21" fmla="*/ 842 h 1512"/>
              <a:gd name="T22" fmla="*/ 1434 w 1441"/>
              <a:gd name="T23" fmla="*/ 836 h 1512"/>
              <a:gd name="T24" fmla="*/ 1440 w 1441"/>
              <a:gd name="T25" fmla="*/ 844 h 1512"/>
              <a:gd name="T26" fmla="*/ 1440 w 1441"/>
              <a:gd name="T27" fmla="*/ 849 h 1512"/>
              <a:gd name="T28" fmla="*/ 1405 w 1441"/>
              <a:gd name="T29" fmla="*/ 1147 h 1512"/>
              <a:gd name="T30" fmla="*/ 1218 w 1441"/>
              <a:gd name="T31" fmla="*/ 1384 h 1512"/>
              <a:gd name="T32" fmla="*/ 770 w 1441"/>
              <a:gd name="T33" fmla="*/ 1491 h 15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441" h="1512">
                <a:moveTo>
                  <a:pt x="770" y="1491"/>
                </a:moveTo>
                <a:cubicBezTo>
                  <a:pt x="608" y="1491"/>
                  <a:pt x="445" y="1455"/>
                  <a:pt x="322" y="1384"/>
                </a:cubicBezTo>
                <a:cubicBezTo>
                  <a:pt x="212" y="1321"/>
                  <a:pt x="146" y="1237"/>
                  <a:pt x="135" y="1147"/>
                </a:cubicBezTo>
                <a:cubicBezTo>
                  <a:pt x="1" y="9"/>
                  <a:pt x="1" y="9"/>
                  <a:pt x="1" y="9"/>
                </a:cubicBezTo>
                <a:cubicBezTo>
                  <a:pt x="0" y="5"/>
                  <a:pt x="3" y="1"/>
                  <a:pt x="7" y="1"/>
                </a:cubicBezTo>
                <a:cubicBezTo>
                  <a:pt x="11" y="0"/>
                  <a:pt x="15" y="3"/>
                  <a:pt x="15" y="7"/>
                </a:cubicBezTo>
                <a:cubicBezTo>
                  <a:pt x="150" y="1145"/>
                  <a:pt x="150" y="1145"/>
                  <a:pt x="150" y="1145"/>
                </a:cubicBezTo>
                <a:cubicBezTo>
                  <a:pt x="160" y="1230"/>
                  <a:pt x="224" y="1311"/>
                  <a:pt x="329" y="1371"/>
                </a:cubicBezTo>
                <a:cubicBezTo>
                  <a:pt x="572" y="1512"/>
                  <a:pt x="968" y="1512"/>
                  <a:pt x="1211" y="1371"/>
                </a:cubicBezTo>
                <a:cubicBezTo>
                  <a:pt x="1316" y="1311"/>
                  <a:pt x="1380" y="1230"/>
                  <a:pt x="1390" y="1145"/>
                </a:cubicBezTo>
                <a:cubicBezTo>
                  <a:pt x="1426" y="842"/>
                  <a:pt x="1426" y="842"/>
                  <a:pt x="1426" y="842"/>
                </a:cubicBezTo>
                <a:cubicBezTo>
                  <a:pt x="1426" y="838"/>
                  <a:pt x="1430" y="835"/>
                  <a:pt x="1434" y="836"/>
                </a:cubicBezTo>
                <a:cubicBezTo>
                  <a:pt x="1438" y="836"/>
                  <a:pt x="1441" y="840"/>
                  <a:pt x="1440" y="844"/>
                </a:cubicBezTo>
                <a:cubicBezTo>
                  <a:pt x="1440" y="849"/>
                  <a:pt x="1440" y="849"/>
                  <a:pt x="1440" y="849"/>
                </a:cubicBezTo>
                <a:cubicBezTo>
                  <a:pt x="1405" y="1147"/>
                  <a:pt x="1405" y="1147"/>
                  <a:pt x="1405" y="1147"/>
                </a:cubicBezTo>
                <a:cubicBezTo>
                  <a:pt x="1394" y="1237"/>
                  <a:pt x="1328" y="1321"/>
                  <a:pt x="1218" y="1384"/>
                </a:cubicBezTo>
                <a:cubicBezTo>
                  <a:pt x="1095" y="1455"/>
                  <a:pt x="932" y="1491"/>
                  <a:pt x="770" y="1491"/>
                </a:cubicBezTo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3" name="Freeform 32"/>
          <p:cNvSpPr>
            <a:spLocks noEditPoints="1"/>
          </p:cNvSpPr>
          <p:nvPr userDrawn="1"/>
        </p:nvSpPr>
        <p:spPr bwMode="auto">
          <a:xfrm>
            <a:off x="8424870" y="2651125"/>
            <a:ext cx="2878138" cy="1162050"/>
          </a:xfrm>
          <a:custGeom>
            <a:avLst/>
            <a:gdLst>
              <a:gd name="T0" fmla="*/ 911 w 1814"/>
              <a:gd name="T1" fmla="*/ 732 h 732"/>
              <a:gd name="T2" fmla="*/ 291 w 1814"/>
              <a:gd name="T3" fmla="*/ 583 h 732"/>
              <a:gd name="T4" fmla="*/ 139 w 1814"/>
              <a:gd name="T5" fmla="*/ 466 h 732"/>
              <a:gd name="T6" fmla="*/ 83 w 1814"/>
              <a:gd name="T7" fmla="*/ 393 h 732"/>
              <a:gd name="T8" fmla="*/ 82 w 1814"/>
              <a:gd name="T9" fmla="*/ 391 h 732"/>
              <a:gd name="T10" fmla="*/ 13 w 1814"/>
              <a:gd name="T11" fmla="*/ 65 h 732"/>
              <a:gd name="T12" fmla="*/ 1 w 1814"/>
              <a:gd name="T13" fmla="*/ 9 h 732"/>
              <a:gd name="T14" fmla="*/ 7 w 1814"/>
              <a:gd name="T15" fmla="*/ 1 h 732"/>
              <a:gd name="T16" fmla="*/ 15 w 1814"/>
              <a:gd name="T17" fmla="*/ 7 h 732"/>
              <a:gd name="T18" fmla="*/ 27 w 1814"/>
              <a:gd name="T19" fmla="*/ 62 h 732"/>
              <a:gd name="T20" fmla="*/ 274 w 1814"/>
              <a:gd name="T21" fmla="*/ 333 h 732"/>
              <a:gd name="T22" fmla="*/ 907 w 1814"/>
              <a:gd name="T23" fmla="*/ 485 h 732"/>
              <a:gd name="T24" fmla="*/ 1540 w 1814"/>
              <a:gd name="T25" fmla="*/ 333 h 732"/>
              <a:gd name="T26" fmla="*/ 1788 w 1814"/>
              <a:gd name="T27" fmla="*/ 59 h 732"/>
              <a:gd name="T28" fmla="*/ 1799 w 1814"/>
              <a:gd name="T29" fmla="*/ 7 h 732"/>
              <a:gd name="T30" fmla="*/ 1807 w 1814"/>
              <a:gd name="T31" fmla="*/ 1 h 732"/>
              <a:gd name="T32" fmla="*/ 1813 w 1814"/>
              <a:gd name="T33" fmla="*/ 9 h 732"/>
              <a:gd name="T34" fmla="*/ 1802 w 1814"/>
              <a:gd name="T35" fmla="*/ 63 h 732"/>
              <a:gd name="T36" fmla="*/ 1730 w 1814"/>
              <a:gd name="T37" fmla="*/ 406 h 732"/>
              <a:gd name="T38" fmla="*/ 1729 w 1814"/>
              <a:gd name="T39" fmla="*/ 408 h 732"/>
              <a:gd name="T40" fmla="*/ 1673 w 1814"/>
              <a:gd name="T41" fmla="*/ 476 h 732"/>
              <a:gd name="T42" fmla="*/ 1531 w 1814"/>
              <a:gd name="T43" fmla="*/ 583 h 732"/>
              <a:gd name="T44" fmla="*/ 911 w 1814"/>
              <a:gd name="T45" fmla="*/ 732 h 732"/>
              <a:gd name="T46" fmla="*/ 96 w 1814"/>
              <a:gd name="T47" fmla="*/ 387 h 732"/>
              <a:gd name="T48" fmla="*/ 150 w 1814"/>
              <a:gd name="T49" fmla="*/ 456 h 732"/>
              <a:gd name="T50" fmla="*/ 298 w 1814"/>
              <a:gd name="T51" fmla="*/ 570 h 732"/>
              <a:gd name="T52" fmla="*/ 911 w 1814"/>
              <a:gd name="T53" fmla="*/ 717 h 732"/>
              <a:gd name="T54" fmla="*/ 1523 w 1814"/>
              <a:gd name="T55" fmla="*/ 570 h 732"/>
              <a:gd name="T56" fmla="*/ 1663 w 1814"/>
              <a:gd name="T57" fmla="*/ 465 h 732"/>
              <a:gd name="T58" fmla="*/ 1716 w 1814"/>
              <a:gd name="T59" fmla="*/ 401 h 732"/>
              <a:gd name="T60" fmla="*/ 1772 w 1814"/>
              <a:gd name="T61" fmla="*/ 135 h 732"/>
              <a:gd name="T62" fmla="*/ 1548 w 1814"/>
              <a:gd name="T63" fmla="*/ 346 h 732"/>
              <a:gd name="T64" fmla="*/ 907 w 1814"/>
              <a:gd name="T65" fmla="*/ 500 h 732"/>
              <a:gd name="T66" fmla="*/ 266 w 1814"/>
              <a:gd name="T67" fmla="*/ 346 h 732"/>
              <a:gd name="T68" fmla="*/ 43 w 1814"/>
              <a:gd name="T69" fmla="*/ 135 h 732"/>
              <a:gd name="T70" fmla="*/ 96 w 1814"/>
              <a:gd name="T71" fmla="*/ 387 h 7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14" h="732">
                <a:moveTo>
                  <a:pt x="911" y="732"/>
                </a:moveTo>
                <a:cubicBezTo>
                  <a:pt x="677" y="732"/>
                  <a:pt x="457" y="679"/>
                  <a:pt x="291" y="583"/>
                </a:cubicBezTo>
                <a:cubicBezTo>
                  <a:pt x="231" y="549"/>
                  <a:pt x="180" y="510"/>
                  <a:pt x="139" y="466"/>
                </a:cubicBezTo>
                <a:cubicBezTo>
                  <a:pt x="118" y="444"/>
                  <a:pt x="99" y="419"/>
                  <a:pt x="83" y="393"/>
                </a:cubicBezTo>
                <a:cubicBezTo>
                  <a:pt x="83" y="393"/>
                  <a:pt x="82" y="392"/>
                  <a:pt x="82" y="391"/>
                </a:cubicBezTo>
                <a:cubicBezTo>
                  <a:pt x="13" y="65"/>
                  <a:pt x="13" y="65"/>
                  <a:pt x="13" y="65"/>
                </a:cubicBezTo>
                <a:cubicBezTo>
                  <a:pt x="7" y="46"/>
                  <a:pt x="3" y="27"/>
                  <a:pt x="1" y="9"/>
                </a:cubicBezTo>
                <a:cubicBezTo>
                  <a:pt x="0" y="5"/>
                  <a:pt x="3" y="1"/>
                  <a:pt x="7" y="1"/>
                </a:cubicBezTo>
                <a:cubicBezTo>
                  <a:pt x="11" y="0"/>
                  <a:pt x="15" y="3"/>
                  <a:pt x="15" y="7"/>
                </a:cubicBezTo>
                <a:cubicBezTo>
                  <a:pt x="27" y="62"/>
                  <a:pt x="27" y="62"/>
                  <a:pt x="27" y="62"/>
                </a:cubicBezTo>
                <a:cubicBezTo>
                  <a:pt x="59" y="165"/>
                  <a:pt x="144" y="259"/>
                  <a:pt x="274" y="333"/>
                </a:cubicBezTo>
                <a:cubicBezTo>
                  <a:pt x="443" y="431"/>
                  <a:pt x="668" y="485"/>
                  <a:pt x="907" y="485"/>
                </a:cubicBezTo>
                <a:cubicBezTo>
                  <a:pt x="1146" y="485"/>
                  <a:pt x="1371" y="431"/>
                  <a:pt x="1540" y="333"/>
                </a:cubicBezTo>
                <a:cubicBezTo>
                  <a:pt x="1671" y="259"/>
                  <a:pt x="1756" y="164"/>
                  <a:pt x="1788" y="59"/>
                </a:cubicBezTo>
                <a:cubicBezTo>
                  <a:pt x="1799" y="7"/>
                  <a:pt x="1799" y="7"/>
                  <a:pt x="1799" y="7"/>
                </a:cubicBezTo>
                <a:cubicBezTo>
                  <a:pt x="1799" y="3"/>
                  <a:pt x="1803" y="0"/>
                  <a:pt x="1807" y="1"/>
                </a:cubicBezTo>
                <a:cubicBezTo>
                  <a:pt x="1811" y="1"/>
                  <a:pt x="1814" y="5"/>
                  <a:pt x="1813" y="9"/>
                </a:cubicBezTo>
                <a:cubicBezTo>
                  <a:pt x="1811" y="27"/>
                  <a:pt x="1807" y="45"/>
                  <a:pt x="1802" y="63"/>
                </a:cubicBezTo>
                <a:cubicBezTo>
                  <a:pt x="1730" y="406"/>
                  <a:pt x="1730" y="406"/>
                  <a:pt x="1730" y="406"/>
                </a:cubicBezTo>
                <a:cubicBezTo>
                  <a:pt x="1730" y="406"/>
                  <a:pt x="1730" y="407"/>
                  <a:pt x="1729" y="408"/>
                </a:cubicBezTo>
                <a:cubicBezTo>
                  <a:pt x="1714" y="431"/>
                  <a:pt x="1696" y="453"/>
                  <a:pt x="1673" y="476"/>
                </a:cubicBezTo>
                <a:cubicBezTo>
                  <a:pt x="1634" y="515"/>
                  <a:pt x="1586" y="551"/>
                  <a:pt x="1531" y="583"/>
                </a:cubicBezTo>
                <a:cubicBezTo>
                  <a:pt x="1365" y="679"/>
                  <a:pt x="1145" y="732"/>
                  <a:pt x="911" y="732"/>
                </a:cubicBezTo>
                <a:close/>
                <a:moveTo>
                  <a:pt x="96" y="387"/>
                </a:moveTo>
                <a:cubicBezTo>
                  <a:pt x="111" y="411"/>
                  <a:pt x="129" y="434"/>
                  <a:pt x="150" y="456"/>
                </a:cubicBezTo>
                <a:cubicBezTo>
                  <a:pt x="190" y="498"/>
                  <a:pt x="240" y="537"/>
                  <a:pt x="298" y="570"/>
                </a:cubicBezTo>
                <a:cubicBezTo>
                  <a:pt x="462" y="665"/>
                  <a:pt x="679" y="717"/>
                  <a:pt x="911" y="717"/>
                </a:cubicBezTo>
                <a:cubicBezTo>
                  <a:pt x="1143" y="717"/>
                  <a:pt x="1360" y="665"/>
                  <a:pt x="1523" y="570"/>
                </a:cubicBezTo>
                <a:cubicBezTo>
                  <a:pt x="1578" y="539"/>
                  <a:pt x="1624" y="504"/>
                  <a:pt x="1663" y="465"/>
                </a:cubicBezTo>
                <a:cubicBezTo>
                  <a:pt x="1684" y="444"/>
                  <a:pt x="1701" y="423"/>
                  <a:pt x="1716" y="401"/>
                </a:cubicBezTo>
                <a:cubicBezTo>
                  <a:pt x="1772" y="135"/>
                  <a:pt x="1772" y="135"/>
                  <a:pt x="1772" y="135"/>
                </a:cubicBezTo>
                <a:cubicBezTo>
                  <a:pt x="1728" y="215"/>
                  <a:pt x="1652" y="287"/>
                  <a:pt x="1548" y="346"/>
                </a:cubicBezTo>
                <a:cubicBezTo>
                  <a:pt x="1376" y="445"/>
                  <a:pt x="1149" y="500"/>
                  <a:pt x="907" y="500"/>
                </a:cubicBezTo>
                <a:cubicBezTo>
                  <a:pt x="665" y="500"/>
                  <a:pt x="438" y="445"/>
                  <a:pt x="266" y="346"/>
                </a:cubicBezTo>
                <a:cubicBezTo>
                  <a:pt x="163" y="287"/>
                  <a:pt x="87" y="215"/>
                  <a:pt x="43" y="135"/>
                </a:cubicBezTo>
                <a:lnTo>
                  <a:pt x="96" y="387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4" name="Freeform 33"/>
          <p:cNvSpPr>
            <a:spLocks/>
          </p:cNvSpPr>
          <p:nvPr userDrawn="1"/>
        </p:nvSpPr>
        <p:spPr bwMode="auto">
          <a:xfrm>
            <a:off x="9093208" y="1277938"/>
            <a:ext cx="1958975" cy="630238"/>
          </a:xfrm>
          <a:custGeom>
            <a:avLst/>
            <a:gdLst>
              <a:gd name="T0" fmla="*/ 1228 w 1235"/>
              <a:gd name="T1" fmla="*/ 397 h 397"/>
              <a:gd name="T2" fmla="*/ 1220 w 1235"/>
              <a:gd name="T3" fmla="*/ 392 h 397"/>
              <a:gd name="T4" fmla="*/ 1021 w 1235"/>
              <a:gd name="T5" fmla="*/ 187 h 397"/>
              <a:gd name="T6" fmla="*/ 12 w 1235"/>
              <a:gd name="T7" fmla="*/ 156 h 397"/>
              <a:gd name="T8" fmla="*/ 2 w 1235"/>
              <a:gd name="T9" fmla="*/ 152 h 397"/>
              <a:gd name="T10" fmla="*/ 6 w 1235"/>
              <a:gd name="T11" fmla="*/ 142 h 397"/>
              <a:gd name="T12" fmla="*/ 1029 w 1235"/>
              <a:gd name="T13" fmla="*/ 174 h 397"/>
              <a:gd name="T14" fmla="*/ 1234 w 1235"/>
              <a:gd name="T15" fmla="*/ 387 h 397"/>
              <a:gd name="T16" fmla="*/ 1235 w 1235"/>
              <a:gd name="T17" fmla="*/ 390 h 397"/>
              <a:gd name="T18" fmla="*/ 1228 w 1235"/>
              <a:gd name="T19" fmla="*/ 397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235" h="397">
                <a:moveTo>
                  <a:pt x="1228" y="397"/>
                </a:moveTo>
                <a:cubicBezTo>
                  <a:pt x="1224" y="397"/>
                  <a:pt x="1221" y="395"/>
                  <a:pt x="1220" y="392"/>
                </a:cubicBezTo>
                <a:cubicBezTo>
                  <a:pt x="1188" y="315"/>
                  <a:pt x="1120" y="244"/>
                  <a:pt x="1021" y="187"/>
                </a:cubicBezTo>
                <a:cubicBezTo>
                  <a:pt x="747" y="29"/>
                  <a:pt x="313" y="16"/>
                  <a:pt x="12" y="156"/>
                </a:cubicBezTo>
                <a:cubicBezTo>
                  <a:pt x="8" y="157"/>
                  <a:pt x="4" y="156"/>
                  <a:pt x="2" y="152"/>
                </a:cubicBezTo>
                <a:cubicBezTo>
                  <a:pt x="0" y="148"/>
                  <a:pt x="2" y="144"/>
                  <a:pt x="6" y="142"/>
                </a:cubicBezTo>
                <a:cubicBezTo>
                  <a:pt x="311" y="0"/>
                  <a:pt x="751" y="14"/>
                  <a:pt x="1029" y="174"/>
                </a:cubicBezTo>
                <a:cubicBezTo>
                  <a:pt x="1130" y="233"/>
                  <a:pt x="1201" y="306"/>
                  <a:pt x="1234" y="387"/>
                </a:cubicBezTo>
                <a:cubicBezTo>
                  <a:pt x="1235" y="388"/>
                  <a:pt x="1235" y="389"/>
                  <a:pt x="1235" y="390"/>
                </a:cubicBezTo>
                <a:cubicBezTo>
                  <a:pt x="1235" y="394"/>
                  <a:pt x="1232" y="397"/>
                  <a:pt x="1228" y="39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5" name="Freeform 34"/>
          <p:cNvSpPr>
            <a:spLocks/>
          </p:cNvSpPr>
          <p:nvPr userDrawn="1"/>
        </p:nvSpPr>
        <p:spPr bwMode="auto">
          <a:xfrm>
            <a:off x="8575683" y="1598613"/>
            <a:ext cx="2574925" cy="1214438"/>
          </a:xfrm>
          <a:custGeom>
            <a:avLst/>
            <a:gdLst>
              <a:gd name="T0" fmla="*/ 812 w 1623"/>
              <a:gd name="T1" fmla="*/ 737 h 765"/>
              <a:gd name="T2" fmla="*/ 269 w 1623"/>
              <a:gd name="T3" fmla="*/ 608 h 765"/>
              <a:gd name="T4" fmla="*/ 64 w 1623"/>
              <a:gd name="T5" fmla="*/ 185 h 765"/>
              <a:gd name="T6" fmla="*/ 222 w 1623"/>
              <a:gd name="T7" fmla="*/ 2 h 765"/>
              <a:gd name="T8" fmla="*/ 232 w 1623"/>
              <a:gd name="T9" fmla="*/ 4 h 765"/>
              <a:gd name="T10" fmla="*/ 231 w 1623"/>
              <a:gd name="T11" fmla="*/ 14 h 765"/>
              <a:gd name="T12" fmla="*/ 77 w 1623"/>
              <a:gd name="T13" fmla="*/ 190 h 765"/>
              <a:gd name="T14" fmla="*/ 277 w 1623"/>
              <a:gd name="T15" fmla="*/ 595 h 765"/>
              <a:gd name="T16" fmla="*/ 1347 w 1623"/>
              <a:gd name="T17" fmla="*/ 595 h 765"/>
              <a:gd name="T18" fmla="*/ 1547 w 1623"/>
              <a:gd name="T19" fmla="*/ 192 h 765"/>
              <a:gd name="T20" fmla="*/ 1551 w 1623"/>
              <a:gd name="T21" fmla="*/ 183 h 765"/>
              <a:gd name="T22" fmla="*/ 1561 w 1623"/>
              <a:gd name="T23" fmla="*/ 187 h 765"/>
              <a:gd name="T24" fmla="*/ 1355 w 1623"/>
              <a:gd name="T25" fmla="*/ 608 h 765"/>
              <a:gd name="T26" fmla="*/ 812 w 1623"/>
              <a:gd name="T27" fmla="*/ 737 h 7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23" h="765">
                <a:moveTo>
                  <a:pt x="812" y="737"/>
                </a:moveTo>
                <a:cubicBezTo>
                  <a:pt x="615" y="737"/>
                  <a:pt x="419" y="694"/>
                  <a:pt x="269" y="608"/>
                </a:cubicBezTo>
                <a:cubicBezTo>
                  <a:pt x="77" y="497"/>
                  <a:pt x="0" y="339"/>
                  <a:pt x="64" y="185"/>
                </a:cubicBezTo>
                <a:cubicBezTo>
                  <a:pt x="92" y="117"/>
                  <a:pt x="145" y="56"/>
                  <a:pt x="222" y="2"/>
                </a:cubicBezTo>
                <a:cubicBezTo>
                  <a:pt x="225" y="0"/>
                  <a:pt x="230" y="1"/>
                  <a:pt x="232" y="4"/>
                </a:cubicBezTo>
                <a:cubicBezTo>
                  <a:pt x="235" y="8"/>
                  <a:pt x="234" y="12"/>
                  <a:pt x="231" y="14"/>
                </a:cubicBezTo>
                <a:cubicBezTo>
                  <a:pt x="156" y="66"/>
                  <a:pt x="104" y="125"/>
                  <a:pt x="77" y="190"/>
                </a:cubicBezTo>
                <a:cubicBezTo>
                  <a:pt x="17" y="337"/>
                  <a:pt x="92" y="488"/>
                  <a:pt x="277" y="595"/>
                </a:cubicBezTo>
                <a:cubicBezTo>
                  <a:pt x="572" y="765"/>
                  <a:pt x="1052" y="765"/>
                  <a:pt x="1347" y="595"/>
                </a:cubicBezTo>
                <a:cubicBezTo>
                  <a:pt x="1532" y="488"/>
                  <a:pt x="1607" y="338"/>
                  <a:pt x="1547" y="192"/>
                </a:cubicBezTo>
                <a:cubicBezTo>
                  <a:pt x="1546" y="189"/>
                  <a:pt x="1548" y="184"/>
                  <a:pt x="1551" y="183"/>
                </a:cubicBezTo>
                <a:cubicBezTo>
                  <a:pt x="1555" y="181"/>
                  <a:pt x="1560" y="183"/>
                  <a:pt x="1561" y="187"/>
                </a:cubicBezTo>
                <a:cubicBezTo>
                  <a:pt x="1623" y="340"/>
                  <a:pt x="1546" y="497"/>
                  <a:pt x="1355" y="608"/>
                </a:cubicBezTo>
                <a:cubicBezTo>
                  <a:pt x="1205" y="694"/>
                  <a:pt x="1009" y="737"/>
                  <a:pt x="812" y="73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6" name="Freeform 35"/>
          <p:cNvSpPr>
            <a:spLocks/>
          </p:cNvSpPr>
          <p:nvPr userDrawn="1"/>
        </p:nvSpPr>
        <p:spPr bwMode="auto">
          <a:xfrm>
            <a:off x="8748720" y="1525588"/>
            <a:ext cx="2230438" cy="1066800"/>
          </a:xfrm>
          <a:custGeom>
            <a:avLst/>
            <a:gdLst>
              <a:gd name="T0" fmla="*/ 703 w 1406"/>
              <a:gd name="T1" fmla="*/ 672 h 672"/>
              <a:gd name="T2" fmla="*/ 216 w 1406"/>
              <a:gd name="T3" fmla="*/ 557 h 672"/>
              <a:gd name="T4" fmla="*/ 58 w 1406"/>
              <a:gd name="T5" fmla="*/ 273 h 672"/>
              <a:gd name="T6" fmla="*/ 152 w 1406"/>
              <a:gd name="T7" fmla="*/ 158 h 672"/>
              <a:gd name="T8" fmla="*/ 163 w 1406"/>
              <a:gd name="T9" fmla="*/ 160 h 672"/>
              <a:gd name="T10" fmla="*/ 161 w 1406"/>
              <a:gd name="T11" fmla="*/ 170 h 672"/>
              <a:gd name="T12" fmla="*/ 72 w 1406"/>
              <a:gd name="T13" fmla="*/ 279 h 672"/>
              <a:gd name="T14" fmla="*/ 224 w 1406"/>
              <a:gd name="T15" fmla="*/ 544 h 672"/>
              <a:gd name="T16" fmla="*/ 703 w 1406"/>
              <a:gd name="T17" fmla="*/ 657 h 672"/>
              <a:gd name="T18" fmla="*/ 1182 w 1406"/>
              <a:gd name="T19" fmla="*/ 544 h 672"/>
              <a:gd name="T20" fmla="*/ 1334 w 1406"/>
              <a:gd name="T21" fmla="*/ 279 h 672"/>
              <a:gd name="T22" fmla="*/ 1182 w 1406"/>
              <a:gd name="T23" fmla="*/ 128 h 672"/>
              <a:gd name="T24" fmla="*/ 703 w 1406"/>
              <a:gd name="T25" fmla="*/ 15 h 672"/>
              <a:gd name="T26" fmla="*/ 267 w 1406"/>
              <a:gd name="T27" fmla="*/ 105 h 672"/>
              <a:gd name="T28" fmla="*/ 257 w 1406"/>
              <a:gd name="T29" fmla="*/ 102 h 672"/>
              <a:gd name="T30" fmla="*/ 261 w 1406"/>
              <a:gd name="T31" fmla="*/ 92 h 672"/>
              <a:gd name="T32" fmla="*/ 703 w 1406"/>
              <a:gd name="T33" fmla="*/ 0 h 672"/>
              <a:gd name="T34" fmla="*/ 1190 w 1406"/>
              <a:gd name="T35" fmla="*/ 115 h 672"/>
              <a:gd name="T36" fmla="*/ 1348 w 1406"/>
              <a:gd name="T37" fmla="*/ 273 h 672"/>
              <a:gd name="T38" fmla="*/ 1190 w 1406"/>
              <a:gd name="T39" fmla="*/ 557 h 672"/>
              <a:gd name="T40" fmla="*/ 703 w 1406"/>
              <a:gd name="T41" fmla="*/ 672 h 6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406" h="672">
                <a:moveTo>
                  <a:pt x="703" y="672"/>
                </a:moveTo>
                <a:cubicBezTo>
                  <a:pt x="520" y="672"/>
                  <a:pt x="343" y="630"/>
                  <a:pt x="216" y="557"/>
                </a:cubicBezTo>
                <a:cubicBezTo>
                  <a:pt x="150" y="518"/>
                  <a:pt x="0" y="413"/>
                  <a:pt x="58" y="273"/>
                </a:cubicBezTo>
                <a:cubicBezTo>
                  <a:pt x="75" y="233"/>
                  <a:pt x="106" y="194"/>
                  <a:pt x="152" y="158"/>
                </a:cubicBezTo>
                <a:cubicBezTo>
                  <a:pt x="155" y="156"/>
                  <a:pt x="160" y="156"/>
                  <a:pt x="163" y="160"/>
                </a:cubicBezTo>
                <a:cubicBezTo>
                  <a:pt x="165" y="163"/>
                  <a:pt x="165" y="167"/>
                  <a:pt x="161" y="170"/>
                </a:cubicBezTo>
                <a:cubicBezTo>
                  <a:pt x="118" y="204"/>
                  <a:pt x="88" y="241"/>
                  <a:pt x="72" y="279"/>
                </a:cubicBezTo>
                <a:cubicBezTo>
                  <a:pt x="19" y="408"/>
                  <a:pt x="160" y="507"/>
                  <a:pt x="224" y="544"/>
                </a:cubicBezTo>
                <a:cubicBezTo>
                  <a:pt x="348" y="616"/>
                  <a:pt x="523" y="657"/>
                  <a:pt x="703" y="657"/>
                </a:cubicBezTo>
                <a:cubicBezTo>
                  <a:pt x="883" y="657"/>
                  <a:pt x="1058" y="616"/>
                  <a:pt x="1182" y="544"/>
                </a:cubicBezTo>
                <a:cubicBezTo>
                  <a:pt x="1246" y="507"/>
                  <a:pt x="1387" y="408"/>
                  <a:pt x="1334" y="279"/>
                </a:cubicBezTo>
                <a:cubicBezTo>
                  <a:pt x="1312" y="225"/>
                  <a:pt x="1259" y="172"/>
                  <a:pt x="1182" y="128"/>
                </a:cubicBezTo>
                <a:cubicBezTo>
                  <a:pt x="1058" y="56"/>
                  <a:pt x="883" y="15"/>
                  <a:pt x="703" y="15"/>
                </a:cubicBezTo>
                <a:cubicBezTo>
                  <a:pt x="543" y="15"/>
                  <a:pt x="388" y="47"/>
                  <a:pt x="267" y="105"/>
                </a:cubicBezTo>
                <a:cubicBezTo>
                  <a:pt x="263" y="107"/>
                  <a:pt x="259" y="106"/>
                  <a:pt x="257" y="102"/>
                </a:cubicBezTo>
                <a:cubicBezTo>
                  <a:pt x="255" y="98"/>
                  <a:pt x="257" y="94"/>
                  <a:pt x="261" y="92"/>
                </a:cubicBezTo>
                <a:cubicBezTo>
                  <a:pt x="383" y="33"/>
                  <a:pt x="541" y="0"/>
                  <a:pt x="703" y="0"/>
                </a:cubicBezTo>
                <a:cubicBezTo>
                  <a:pt x="886" y="0"/>
                  <a:pt x="1063" y="42"/>
                  <a:pt x="1190" y="115"/>
                </a:cubicBezTo>
                <a:cubicBezTo>
                  <a:pt x="1269" y="161"/>
                  <a:pt x="1324" y="216"/>
                  <a:pt x="1348" y="273"/>
                </a:cubicBezTo>
                <a:cubicBezTo>
                  <a:pt x="1406" y="413"/>
                  <a:pt x="1257" y="518"/>
                  <a:pt x="1190" y="557"/>
                </a:cubicBezTo>
                <a:cubicBezTo>
                  <a:pt x="1063" y="630"/>
                  <a:pt x="886" y="672"/>
                  <a:pt x="703" y="67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7" name="Freeform 36"/>
          <p:cNvSpPr>
            <a:spLocks/>
          </p:cNvSpPr>
          <p:nvPr userDrawn="1"/>
        </p:nvSpPr>
        <p:spPr bwMode="auto">
          <a:xfrm>
            <a:off x="9253545" y="1944688"/>
            <a:ext cx="257175" cy="220663"/>
          </a:xfrm>
          <a:custGeom>
            <a:avLst/>
            <a:gdLst>
              <a:gd name="T0" fmla="*/ 51 w 162"/>
              <a:gd name="T1" fmla="*/ 139 h 139"/>
              <a:gd name="T2" fmla="*/ 44 w 162"/>
              <a:gd name="T3" fmla="*/ 133 h 139"/>
              <a:gd name="T4" fmla="*/ 50 w 162"/>
              <a:gd name="T5" fmla="*/ 124 h 139"/>
              <a:gd name="T6" fmla="*/ 118 w 162"/>
              <a:gd name="T7" fmla="*/ 101 h 139"/>
              <a:gd name="T8" fmla="*/ 147 w 162"/>
              <a:gd name="T9" fmla="*/ 72 h 139"/>
              <a:gd name="T10" fmla="*/ 118 w 162"/>
              <a:gd name="T11" fmla="*/ 43 h 139"/>
              <a:gd name="T12" fmla="*/ 7 w 162"/>
              <a:gd name="T13" fmla="*/ 15 h 139"/>
              <a:gd name="T14" fmla="*/ 0 w 162"/>
              <a:gd name="T15" fmla="*/ 7 h 139"/>
              <a:gd name="T16" fmla="*/ 7 w 162"/>
              <a:gd name="T17" fmla="*/ 0 h 139"/>
              <a:gd name="T18" fmla="*/ 125 w 162"/>
              <a:gd name="T19" fmla="*/ 30 h 139"/>
              <a:gd name="T20" fmla="*/ 162 w 162"/>
              <a:gd name="T21" fmla="*/ 72 h 139"/>
              <a:gd name="T22" fmla="*/ 125 w 162"/>
              <a:gd name="T23" fmla="*/ 114 h 139"/>
              <a:gd name="T24" fmla="*/ 53 w 162"/>
              <a:gd name="T25" fmla="*/ 139 h 139"/>
              <a:gd name="T26" fmla="*/ 51 w 162"/>
              <a:gd name="T27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2" h="139">
                <a:moveTo>
                  <a:pt x="51" y="139"/>
                </a:moveTo>
                <a:cubicBezTo>
                  <a:pt x="48" y="139"/>
                  <a:pt x="45" y="136"/>
                  <a:pt x="44" y="133"/>
                </a:cubicBezTo>
                <a:cubicBezTo>
                  <a:pt x="43" y="129"/>
                  <a:pt x="46" y="125"/>
                  <a:pt x="50" y="124"/>
                </a:cubicBezTo>
                <a:cubicBezTo>
                  <a:pt x="76" y="119"/>
                  <a:pt x="100" y="111"/>
                  <a:pt x="118" y="101"/>
                </a:cubicBezTo>
                <a:cubicBezTo>
                  <a:pt x="137" y="90"/>
                  <a:pt x="147" y="80"/>
                  <a:pt x="147" y="72"/>
                </a:cubicBezTo>
                <a:cubicBezTo>
                  <a:pt x="147" y="64"/>
                  <a:pt x="137" y="54"/>
                  <a:pt x="118" y="43"/>
                </a:cubicBezTo>
                <a:cubicBezTo>
                  <a:pt x="90" y="27"/>
                  <a:pt x="50" y="17"/>
                  <a:pt x="7" y="15"/>
                </a:cubicBezTo>
                <a:cubicBezTo>
                  <a:pt x="3" y="15"/>
                  <a:pt x="0" y="12"/>
                  <a:pt x="0" y="7"/>
                </a:cubicBezTo>
                <a:cubicBezTo>
                  <a:pt x="0" y="3"/>
                  <a:pt x="3" y="0"/>
                  <a:pt x="7" y="0"/>
                </a:cubicBezTo>
                <a:cubicBezTo>
                  <a:pt x="53" y="2"/>
                  <a:pt x="95" y="13"/>
                  <a:pt x="125" y="30"/>
                </a:cubicBezTo>
                <a:cubicBezTo>
                  <a:pt x="151" y="45"/>
                  <a:pt x="162" y="58"/>
                  <a:pt x="162" y="72"/>
                </a:cubicBezTo>
                <a:cubicBezTo>
                  <a:pt x="162" y="86"/>
                  <a:pt x="150" y="99"/>
                  <a:pt x="125" y="114"/>
                </a:cubicBezTo>
                <a:cubicBezTo>
                  <a:pt x="106" y="125"/>
                  <a:pt x="80" y="134"/>
                  <a:pt x="53" y="139"/>
                </a:cubicBezTo>
                <a:cubicBezTo>
                  <a:pt x="52" y="139"/>
                  <a:pt x="52" y="139"/>
                  <a:pt x="51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8" name="Freeform 37"/>
          <p:cNvSpPr>
            <a:spLocks/>
          </p:cNvSpPr>
          <p:nvPr userDrawn="1"/>
        </p:nvSpPr>
        <p:spPr bwMode="auto">
          <a:xfrm>
            <a:off x="8977320" y="1974850"/>
            <a:ext cx="163513" cy="185738"/>
          </a:xfrm>
          <a:custGeom>
            <a:avLst/>
            <a:gdLst>
              <a:gd name="T0" fmla="*/ 94 w 103"/>
              <a:gd name="T1" fmla="*/ 117 h 117"/>
              <a:gd name="T2" fmla="*/ 93 w 103"/>
              <a:gd name="T3" fmla="*/ 116 h 117"/>
              <a:gd name="T4" fmla="*/ 37 w 103"/>
              <a:gd name="T5" fmla="*/ 95 h 117"/>
              <a:gd name="T6" fmla="*/ 0 w 103"/>
              <a:gd name="T7" fmla="*/ 53 h 117"/>
              <a:gd name="T8" fmla="*/ 37 w 103"/>
              <a:gd name="T9" fmla="*/ 11 h 117"/>
              <a:gd name="T10" fmla="*/ 56 w 103"/>
              <a:gd name="T11" fmla="*/ 2 h 117"/>
              <a:gd name="T12" fmla="*/ 66 w 103"/>
              <a:gd name="T13" fmla="*/ 6 h 117"/>
              <a:gd name="T14" fmla="*/ 62 w 103"/>
              <a:gd name="T15" fmla="*/ 16 h 117"/>
              <a:gd name="T16" fmla="*/ 44 w 103"/>
              <a:gd name="T17" fmla="*/ 24 h 117"/>
              <a:gd name="T18" fmla="*/ 15 w 103"/>
              <a:gd name="T19" fmla="*/ 53 h 117"/>
              <a:gd name="T20" fmla="*/ 44 w 103"/>
              <a:gd name="T21" fmla="*/ 82 h 117"/>
              <a:gd name="T22" fmla="*/ 96 w 103"/>
              <a:gd name="T23" fmla="*/ 102 h 117"/>
              <a:gd name="T24" fmla="*/ 102 w 103"/>
              <a:gd name="T25" fmla="*/ 111 h 117"/>
              <a:gd name="T26" fmla="*/ 94 w 103"/>
              <a:gd name="T27" fmla="*/ 117 h 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3" h="117">
                <a:moveTo>
                  <a:pt x="94" y="117"/>
                </a:moveTo>
                <a:cubicBezTo>
                  <a:pt x="94" y="117"/>
                  <a:pt x="93" y="117"/>
                  <a:pt x="93" y="116"/>
                </a:cubicBezTo>
                <a:cubicBezTo>
                  <a:pt x="71" y="111"/>
                  <a:pt x="52" y="104"/>
                  <a:pt x="37" y="95"/>
                </a:cubicBezTo>
                <a:cubicBezTo>
                  <a:pt x="12" y="80"/>
                  <a:pt x="0" y="67"/>
                  <a:pt x="0" y="53"/>
                </a:cubicBezTo>
                <a:cubicBezTo>
                  <a:pt x="0" y="39"/>
                  <a:pt x="12" y="26"/>
                  <a:pt x="37" y="11"/>
                </a:cubicBezTo>
                <a:cubicBezTo>
                  <a:pt x="43" y="8"/>
                  <a:pt x="49" y="5"/>
                  <a:pt x="56" y="2"/>
                </a:cubicBezTo>
                <a:cubicBezTo>
                  <a:pt x="60" y="0"/>
                  <a:pt x="64" y="2"/>
                  <a:pt x="66" y="6"/>
                </a:cubicBezTo>
                <a:cubicBezTo>
                  <a:pt x="67" y="10"/>
                  <a:pt x="65" y="14"/>
                  <a:pt x="62" y="16"/>
                </a:cubicBezTo>
                <a:cubicBezTo>
                  <a:pt x="55" y="18"/>
                  <a:pt x="50" y="21"/>
                  <a:pt x="44" y="24"/>
                </a:cubicBezTo>
                <a:cubicBezTo>
                  <a:pt x="25" y="35"/>
                  <a:pt x="15" y="45"/>
                  <a:pt x="15" y="53"/>
                </a:cubicBezTo>
                <a:cubicBezTo>
                  <a:pt x="15" y="61"/>
                  <a:pt x="25" y="71"/>
                  <a:pt x="44" y="82"/>
                </a:cubicBezTo>
                <a:cubicBezTo>
                  <a:pt x="59" y="90"/>
                  <a:pt x="76" y="97"/>
                  <a:pt x="96" y="102"/>
                </a:cubicBezTo>
                <a:cubicBezTo>
                  <a:pt x="100" y="103"/>
                  <a:pt x="103" y="107"/>
                  <a:pt x="102" y="111"/>
                </a:cubicBezTo>
                <a:cubicBezTo>
                  <a:pt x="101" y="114"/>
                  <a:pt x="98" y="117"/>
                  <a:pt x="94" y="11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9" name="Freeform 38"/>
          <p:cNvSpPr>
            <a:spLocks/>
          </p:cNvSpPr>
          <p:nvPr userDrawn="1"/>
        </p:nvSpPr>
        <p:spPr bwMode="auto">
          <a:xfrm>
            <a:off x="8462970" y="2398713"/>
            <a:ext cx="25400" cy="19050"/>
          </a:xfrm>
          <a:custGeom>
            <a:avLst/>
            <a:gdLst>
              <a:gd name="T0" fmla="*/ 14 w 16"/>
              <a:gd name="T1" fmla="*/ 12 h 12"/>
              <a:gd name="T2" fmla="*/ 7 w 16"/>
              <a:gd name="T3" fmla="*/ 10 h 12"/>
              <a:gd name="T4" fmla="*/ 0 w 16"/>
              <a:gd name="T5" fmla="*/ 7 h 12"/>
              <a:gd name="T6" fmla="*/ 1 w 16"/>
              <a:gd name="T7" fmla="*/ 5 h 12"/>
              <a:gd name="T8" fmla="*/ 10 w 16"/>
              <a:gd name="T9" fmla="*/ 1 h 12"/>
              <a:gd name="T10" fmla="*/ 14 w 16"/>
              <a:gd name="T11" fmla="*/ 11 h 12"/>
              <a:gd name="T12" fmla="*/ 14 w 16"/>
              <a:gd name="T13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6" h="12">
                <a:moveTo>
                  <a:pt x="14" y="12"/>
                </a:moveTo>
                <a:cubicBezTo>
                  <a:pt x="7" y="10"/>
                  <a:pt x="7" y="10"/>
                  <a:pt x="7" y="10"/>
                </a:cubicBezTo>
                <a:cubicBezTo>
                  <a:pt x="0" y="7"/>
                  <a:pt x="0" y="7"/>
                  <a:pt x="0" y="7"/>
                </a:cubicBezTo>
                <a:cubicBezTo>
                  <a:pt x="1" y="5"/>
                  <a:pt x="1" y="5"/>
                  <a:pt x="1" y="5"/>
                </a:cubicBezTo>
                <a:cubicBezTo>
                  <a:pt x="2" y="2"/>
                  <a:pt x="6" y="0"/>
                  <a:pt x="10" y="1"/>
                </a:cubicBezTo>
                <a:cubicBezTo>
                  <a:pt x="14" y="3"/>
                  <a:pt x="16" y="7"/>
                  <a:pt x="14" y="11"/>
                </a:cubicBezTo>
                <a:lnTo>
                  <a:pt x="14" y="12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0" name="Freeform 39"/>
          <p:cNvSpPr>
            <a:spLocks/>
          </p:cNvSpPr>
          <p:nvPr userDrawn="1"/>
        </p:nvSpPr>
        <p:spPr bwMode="auto">
          <a:xfrm>
            <a:off x="8461383" y="1882775"/>
            <a:ext cx="239713" cy="539750"/>
          </a:xfrm>
          <a:custGeom>
            <a:avLst/>
            <a:gdLst>
              <a:gd name="T0" fmla="*/ 9 w 151"/>
              <a:gd name="T1" fmla="*/ 340 h 340"/>
              <a:gd name="T2" fmla="*/ 6 w 151"/>
              <a:gd name="T3" fmla="*/ 339 h 340"/>
              <a:gd name="T4" fmla="*/ 2 w 151"/>
              <a:gd name="T5" fmla="*/ 329 h 340"/>
              <a:gd name="T6" fmla="*/ 136 w 151"/>
              <a:gd name="T7" fmla="*/ 6 h 340"/>
              <a:gd name="T8" fmla="*/ 145 w 151"/>
              <a:gd name="T9" fmla="*/ 2 h 340"/>
              <a:gd name="T10" fmla="*/ 149 w 151"/>
              <a:gd name="T11" fmla="*/ 11 h 340"/>
              <a:gd name="T12" fmla="*/ 16 w 151"/>
              <a:gd name="T13" fmla="*/ 335 h 340"/>
              <a:gd name="T14" fmla="*/ 9 w 151"/>
              <a:gd name="T15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51" h="340">
                <a:moveTo>
                  <a:pt x="9" y="340"/>
                </a:moveTo>
                <a:cubicBezTo>
                  <a:pt x="8" y="340"/>
                  <a:pt x="7" y="339"/>
                  <a:pt x="6" y="339"/>
                </a:cubicBezTo>
                <a:cubicBezTo>
                  <a:pt x="2" y="337"/>
                  <a:pt x="0" y="333"/>
                  <a:pt x="2" y="329"/>
                </a:cubicBezTo>
                <a:cubicBezTo>
                  <a:pt x="136" y="6"/>
                  <a:pt x="136" y="6"/>
                  <a:pt x="136" y="6"/>
                </a:cubicBezTo>
                <a:cubicBezTo>
                  <a:pt x="137" y="2"/>
                  <a:pt x="142" y="0"/>
                  <a:pt x="145" y="2"/>
                </a:cubicBezTo>
                <a:cubicBezTo>
                  <a:pt x="149" y="3"/>
                  <a:pt x="151" y="8"/>
                  <a:pt x="149" y="11"/>
                </a:cubicBezTo>
                <a:cubicBezTo>
                  <a:pt x="16" y="335"/>
                  <a:pt x="16" y="335"/>
                  <a:pt x="16" y="335"/>
                </a:cubicBezTo>
                <a:cubicBezTo>
                  <a:pt x="14" y="338"/>
                  <a:pt x="12" y="340"/>
                  <a:pt x="9" y="3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1" name="Freeform 40"/>
          <p:cNvSpPr>
            <a:spLocks/>
          </p:cNvSpPr>
          <p:nvPr userDrawn="1"/>
        </p:nvSpPr>
        <p:spPr bwMode="auto">
          <a:xfrm>
            <a:off x="8415345" y="2398713"/>
            <a:ext cx="71438" cy="277813"/>
          </a:xfrm>
          <a:custGeom>
            <a:avLst/>
            <a:gdLst>
              <a:gd name="T0" fmla="*/ 14 w 45"/>
              <a:gd name="T1" fmla="*/ 175 h 175"/>
              <a:gd name="T2" fmla="*/ 7 w 45"/>
              <a:gd name="T3" fmla="*/ 168 h 175"/>
              <a:gd name="T4" fmla="*/ 30 w 45"/>
              <a:gd name="T5" fmla="*/ 7 h 175"/>
              <a:gd name="T6" fmla="*/ 30 w 45"/>
              <a:gd name="T7" fmla="*/ 6 h 175"/>
              <a:gd name="T8" fmla="*/ 30 w 45"/>
              <a:gd name="T9" fmla="*/ 6 h 175"/>
              <a:gd name="T10" fmla="*/ 30 w 45"/>
              <a:gd name="T11" fmla="*/ 6 h 175"/>
              <a:gd name="T12" fmla="*/ 38 w 45"/>
              <a:gd name="T13" fmla="*/ 0 h 175"/>
              <a:gd name="T14" fmla="*/ 45 w 45"/>
              <a:gd name="T15" fmla="*/ 7 h 175"/>
              <a:gd name="T16" fmla="*/ 45 w 45"/>
              <a:gd name="T17" fmla="*/ 9 h 175"/>
              <a:gd name="T18" fmla="*/ 45 w 45"/>
              <a:gd name="T19" fmla="*/ 9 h 175"/>
              <a:gd name="T20" fmla="*/ 43 w 45"/>
              <a:gd name="T21" fmla="*/ 14 h 175"/>
              <a:gd name="T22" fmla="*/ 22 w 45"/>
              <a:gd name="T23" fmla="*/ 166 h 175"/>
              <a:gd name="T24" fmla="*/ 15 w 45"/>
              <a:gd name="T25" fmla="*/ 174 h 175"/>
              <a:gd name="T26" fmla="*/ 14 w 45"/>
              <a:gd name="T27" fmla="*/ 175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5" h="175">
                <a:moveTo>
                  <a:pt x="14" y="175"/>
                </a:moveTo>
                <a:cubicBezTo>
                  <a:pt x="10" y="175"/>
                  <a:pt x="7" y="172"/>
                  <a:pt x="7" y="168"/>
                </a:cubicBezTo>
                <a:cubicBezTo>
                  <a:pt x="0" y="113"/>
                  <a:pt x="8" y="59"/>
                  <a:pt x="30" y="7"/>
                </a:cubicBezTo>
                <a:cubicBezTo>
                  <a:pt x="30" y="7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0" y="6"/>
                  <a:pt x="30" y="6"/>
                  <a:pt x="30" y="6"/>
                </a:cubicBezTo>
                <a:cubicBezTo>
                  <a:pt x="31" y="2"/>
                  <a:pt x="34" y="0"/>
                  <a:pt x="38" y="0"/>
                </a:cubicBezTo>
                <a:cubicBezTo>
                  <a:pt x="42" y="0"/>
                  <a:pt x="45" y="3"/>
                  <a:pt x="45" y="7"/>
                </a:cubicBezTo>
                <a:cubicBezTo>
                  <a:pt x="45" y="8"/>
                  <a:pt x="45" y="9"/>
                  <a:pt x="45" y="9"/>
                </a:cubicBezTo>
                <a:cubicBezTo>
                  <a:pt x="45" y="9"/>
                  <a:pt x="45" y="9"/>
                  <a:pt x="45" y="9"/>
                </a:cubicBezTo>
                <a:cubicBezTo>
                  <a:pt x="45" y="11"/>
                  <a:pt x="44" y="13"/>
                  <a:pt x="43" y="14"/>
                </a:cubicBezTo>
                <a:cubicBezTo>
                  <a:pt x="23" y="63"/>
                  <a:pt x="16" y="114"/>
                  <a:pt x="22" y="166"/>
                </a:cubicBezTo>
                <a:cubicBezTo>
                  <a:pt x="22" y="170"/>
                  <a:pt x="19" y="174"/>
                  <a:pt x="15" y="174"/>
                </a:cubicBezTo>
                <a:lnTo>
                  <a:pt x="14" y="175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2" name="Freeform 41"/>
          <p:cNvSpPr>
            <a:spLocks/>
          </p:cNvSpPr>
          <p:nvPr userDrawn="1"/>
        </p:nvSpPr>
        <p:spPr bwMode="auto">
          <a:xfrm>
            <a:off x="11026783" y="1882775"/>
            <a:ext cx="285750" cy="793750"/>
          </a:xfrm>
          <a:custGeom>
            <a:avLst/>
            <a:gdLst>
              <a:gd name="T0" fmla="*/ 166 w 180"/>
              <a:gd name="T1" fmla="*/ 500 h 500"/>
              <a:gd name="T2" fmla="*/ 165 w 180"/>
              <a:gd name="T3" fmla="*/ 499 h 500"/>
              <a:gd name="T4" fmla="*/ 158 w 180"/>
              <a:gd name="T5" fmla="*/ 491 h 500"/>
              <a:gd name="T6" fmla="*/ 137 w 180"/>
              <a:gd name="T7" fmla="*/ 338 h 500"/>
              <a:gd name="T8" fmla="*/ 131 w 180"/>
              <a:gd name="T9" fmla="*/ 324 h 500"/>
              <a:gd name="T10" fmla="*/ 120 w 180"/>
              <a:gd name="T11" fmla="*/ 298 h 500"/>
              <a:gd name="T12" fmla="*/ 2 w 180"/>
              <a:gd name="T13" fmla="*/ 12 h 500"/>
              <a:gd name="T14" fmla="*/ 6 w 180"/>
              <a:gd name="T15" fmla="*/ 2 h 500"/>
              <a:gd name="T16" fmla="*/ 16 w 180"/>
              <a:gd name="T17" fmla="*/ 6 h 500"/>
              <a:gd name="T18" fmla="*/ 16 w 180"/>
              <a:gd name="T19" fmla="*/ 8 h 500"/>
              <a:gd name="T20" fmla="*/ 134 w 180"/>
              <a:gd name="T21" fmla="*/ 292 h 500"/>
              <a:gd name="T22" fmla="*/ 145 w 180"/>
              <a:gd name="T23" fmla="*/ 319 h 500"/>
              <a:gd name="T24" fmla="*/ 150 w 180"/>
              <a:gd name="T25" fmla="*/ 332 h 500"/>
              <a:gd name="T26" fmla="*/ 173 w 180"/>
              <a:gd name="T27" fmla="*/ 493 h 500"/>
              <a:gd name="T28" fmla="*/ 166 w 180"/>
              <a:gd name="T29" fmla="*/ 500 h 5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80" h="500">
                <a:moveTo>
                  <a:pt x="166" y="500"/>
                </a:moveTo>
                <a:cubicBezTo>
                  <a:pt x="165" y="499"/>
                  <a:pt x="165" y="499"/>
                  <a:pt x="165" y="499"/>
                </a:cubicBezTo>
                <a:cubicBezTo>
                  <a:pt x="161" y="499"/>
                  <a:pt x="158" y="495"/>
                  <a:pt x="158" y="491"/>
                </a:cubicBezTo>
                <a:cubicBezTo>
                  <a:pt x="165" y="439"/>
                  <a:pt x="157" y="388"/>
                  <a:pt x="137" y="338"/>
                </a:cubicBezTo>
                <a:cubicBezTo>
                  <a:pt x="134" y="333"/>
                  <a:pt x="133" y="328"/>
                  <a:pt x="131" y="324"/>
                </a:cubicBezTo>
                <a:cubicBezTo>
                  <a:pt x="127" y="316"/>
                  <a:pt x="120" y="298"/>
                  <a:pt x="120" y="298"/>
                </a:cubicBezTo>
                <a:cubicBezTo>
                  <a:pt x="2" y="12"/>
                  <a:pt x="2" y="12"/>
                  <a:pt x="2" y="12"/>
                </a:cubicBezTo>
                <a:cubicBezTo>
                  <a:pt x="0" y="8"/>
                  <a:pt x="2" y="3"/>
                  <a:pt x="6" y="2"/>
                </a:cubicBezTo>
                <a:cubicBezTo>
                  <a:pt x="10" y="0"/>
                  <a:pt x="14" y="2"/>
                  <a:pt x="16" y="6"/>
                </a:cubicBezTo>
                <a:cubicBezTo>
                  <a:pt x="16" y="8"/>
                  <a:pt x="16" y="8"/>
                  <a:pt x="16" y="8"/>
                </a:cubicBezTo>
                <a:cubicBezTo>
                  <a:pt x="134" y="292"/>
                  <a:pt x="134" y="292"/>
                  <a:pt x="134" y="292"/>
                </a:cubicBezTo>
                <a:cubicBezTo>
                  <a:pt x="134" y="292"/>
                  <a:pt x="141" y="310"/>
                  <a:pt x="145" y="319"/>
                </a:cubicBezTo>
                <a:cubicBezTo>
                  <a:pt x="146" y="323"/>
                  <a:pt x="148" y="327"/>
                  <a:pt x="150" y="332"/>
                </a:cubicBezTo>
                <a:cubicBezTo>
                  <a:pt x="172" y="384"/>
                  <a:pt x="180" y="438"/>
                  <a:pt x="173" y="493"/>
                </a:cubicBezTo>
                <a:cubicBezTo>
                  <a:pt x="173" y="497"/>
                  <a:pt x="170" y="500"/>
                  <a:pt x="166" y="50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3" name="Freeform 42"/>
          <p:cNvSpPr>
            <a:spLocks noEditPoints="1"/>
          </p:cNvSpPr>
          <p:nvPr userDrawn="1"/>
        </p:nvSpPr>
        <p:spPr bwMode="auto">
          <a:xfrm>
            <a:off x="8145470" y="850900"/>
            <a:ext cx="1201738" cy="1322388"/>
          </a:xfrm>
          <a:custGeom>
            <a:avLst/>
            <a:gdLst>
              <a:gd name="T0" fmla="*/ 693 w 758"/>
              <a:gd name="T1" fmla="*/ 833 h 833"/>
              <a:gd name="T2" fmla="*/ 617 w 758"/>
              <a:gd name="T3" fmla="*/ 824 h 833"/>
              <a:gd name="T4" fmla="*/ 611 w 758"/>
              <a:gd name="T5" fmla="*/ 820 h 833"/>
              <a:gd name="T6" fmla="*/ 490 w 758"/>
              <a:gd name="T7" fmla="*/ 482 h 833"/>
              <a:gd name="T8" fmla="*/ 385 w 758"/>
              <a:gd name="T9" fmla="*/ 190 h 833"/>
              <a:gd name="T10" fmla="*/ 61 w 758"/>
              <a:gd name="T11" fmla="*/ 138 h 833"/>
              <a:gd name="T12" fmla="*/ 16 w 758"/>
              <a:gd name="T13" fmla="*/ 111 h 833"/>
              <a:gd name="T14" fmla="*/ 3 w 758"/>
              <a:gd name="T15" fmla="*/ 59 h 833"/>
              <a:gd name="T16" fmla="*/ 71 w 758"/>
              <a:gd name="T17" fmla="*/ 0 h 833"/>
              <a:gd name="T18" fmla="*/ 81 w 758"/>
              <a:gd name="T19" fmla="*/ 1 h 833"/>
              <a:gd name="T20" fmla="*/ 446 w 758"/>
              <a:gd name="T21" fmla="*/ 59 h 833"/>
              <a:gd name="T22" fmla="*/ 446 w 758"/>
              <a:gd name="T23" fmla="*/ 59 h 833"/>
              <a:gd name="T24" fmla="*/ 501 w 758"/>
              <a:gd name="T25" fmla="*/ 104 h 833"/>
              <a:gd name="T26" fmla="*/ 539 w 758"/>
              <a:gd name="T27" fmla="*/ 211 h 833"/>
              <a:gd name="T28" fmla="*/ 757 w 758"/>
              <a:gd name="T29" fmla="*/ 817 h 833"/>
              <a:gd name="T30" fmla="*/ 758 w 758"/>
              <a:gd name="T31" fmla="*/ 820 h 833"/>
              <a:gd name="T32" fmla="*/ 752 w 758"/>
              <a:gd name="T33" fmla="*/ 828 h 833"/>
              <a:gd name="T34" fmla="*/ 693 w 758"/>
              <a:gd name="T35" fmla="*/ 833 h 833"/>
              <a:gd name="T36" fmla="*/ 624 w 758"/>
              <a:gd name="T37" fmla="*/ 811 h 833"/>
              <a:gd name="T38" fmla="*/ 693 w 758"/>
              <a:gd name="T39" fmla="*/ 818 h 833"/>
              <a:gd name="T40" fmla="*/ 741 w 758"/>
              <a:gd name="T41" fmla="*/ 815 h 833"/>
              <a:gd name="T42" fmla="*/ 487 w 758"/>
              <a:gd name="T43" fmla="*/ 109 h 833"/>
              <a:gd name="T44" fmla="*/ 445 w 758"/>
              <a:gd name="T45" fmla="*/ 74 h 833"/>
              <a:gd name="T46" fmla="*/ 444 w 758"/>
              <a:gd name="T47" fmla="*/ 74 h 833"/>
              <a:gd name="T48" fmla="*/ 79 w 758"/>
              <a:gd name="T49" fmla="*/ 16 h 833"/>
              <a:gd name="T50" fmla="*/ 71 w 758"/>
              <a:gd name="T51" fmla="*/ 15 h 833"/>
              <a:gd name="T52" fmla="*/ 17 w 758"/>
              <a:gd name="T53" fmla="*/ 62 h 833"/>
              <a:gd name="T54" fmla="*/ 28 w 758"/>
              <a:gd name="T55" fmla="*/ 102 h 833"/>
              <a:gd name="T56" fmla="*/ 63 w 758"/>
              <a:gd name="T57" fmla="*/ 123 h 833"/>
              <a:gd name="T58" fmla="*/ 392 w 758"/>
              <a:gd name="T59" fmla="*/ 176 h 833"/>
              <a:gd name="T60" fmla="*/ 398 w 758"/>
              <a:gd name="T61" fmla="*/ 181 h 833"/>
              <a:gd name="T62" fmla="*/ 401 w 758"/>
              <a:gd name="T63" fmla="*/ 189 h 833"/>
              <a:gd name="T64" fmla="*/ 590 w 758"/>
              <a:gd name="T65" fmla="*/ 714 h 833"/>
              <a:gd name="T66" fmla="*/ 624 w 758"/>
              <a:gd name="T67" fmla="*/ 811 h 8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58" h="833">
                <a:moveTo>
                  <a:pt x="693" y="833"/>
                </a:moveTo>
                <a:cubicBezTo>
                  <a:pt x="665" y="833"/>
                  <a:pt x="640" y="830"/>
                  <a:pt x="617" y="824"/>
                </a:cubicBezTo>
                <a:cubicBezTo>
                  <a:pt x="614" y="824"/>
                  <a:pt x="612" y="822"/>
                  <a:pt x="611" y="820"/>
                </a:cubicBezTo>
                <a:cubicBezTo>
                  <a:pt x="490" y="482"/>
                  <a:pt x="490" y="482"/>
                  <a:pt x="490" y="482"/>
                </a:cubicBezTo>
                <a:cubicBezTo>
                  <a:pt x="385" y="190"/>
                  <a:pt x="385" y="190"/>
                  <a:pt x="385" y="190"/>
                </a:cubicBezTo>
                <a:cubicBezTo>
                  <a:pt x="61" y="138"/>
                  <a:pt x="61" y="138"/>
                  <a:pt x="61" y="138"/>
                </a:cubicBezTo>
                <a:cubicBezTo>
                  <a:pt x="43" y="135"/>
                  <a:pt x="27" y="125"/>
                  <a:pt x="16" y="111"/>
                </a:cubicBezTo>
                <a:cubicBezTo>
                  <a:pt x="5" y="96"/>
                  <a:pt x="0" y="78"/>
                  <a:pt x="3" y="59"/>
                </a:cubicBezTo>
                <a:cubicBezTo>
                  <a:pt x="7" y="26"/>
                  <a:pt x="37" y="0"/>
                  <a:pt x="71" y="0"/>
                </a:cubicBezTo>
                <a:cubicBezTo>
                  <a:pt x="74" y="0"/>
                  <a:pt x="78" y="1"/>
                  <a:pt x="81" y="1"/>
                </a:cubicBezTo>
                <a:cubicBezTo>
                  <a:pt x="446" y="59"/>
                  <a:pt x="446" y="59"/>
                  <a:pt x="446" y="59"/>
                </a:cubicBezTo>
                <a:cubicBezTo>
                  <a:pt x="446" y="59"/>
                  <a:pt x="446" y="59"/>
                  <a:pt x="446" y="59"/>
                </a:cubicBezTo>
                <a:cubicBezTo>
                  <a:pt x="471" y="63"/>
                  <a:pt x="492" y="80"/>
                  <a:pt x="501" y="104"/>
                </a:cubicBezTo>
                <a:cubicBezTo>
                  <a:pt x="539" y="211"/>
                  <a:pt x="539" y="211"/>
                  <a:pt x="539" y="211"/>
                </a:cubicBezTo>
                <a:cubicBezTo>
                  <a:pt x="757" y="817"/>
                  <a:pt x="757" y="817"/>
                  <a:pt x="757" y="817"/>
                </a:cubicBezTo>
                <a:cubicBezTo>
                  <a:pt x="758" y="818"/>
                  <a:pt x="758" y="819"/>
                  <a:pt x="758" y="820"/>
                </a:cubicBezTo>
                <a:cubicBezTo>
                  <a:pt x="758" y="823"/>
                  <a:pt x="755" y="827"/>
                  <a:pt x="752" y="828"/>
                </a:cubicBezTo>
                <a:cubicBezTo>
                  <a:pt x="734" y="831"/>
                  <a:pt x="714" y="833"/>
                  <a:pt x="693" y="833"/>
                </a:cubicBezTo>
                <a:close/>
                <a:moveTo>
                  <a:pt x="624" y="811"/>
                </a:moveTo>
                <a:cubicBezTo>
                  <a:pt x="645" y="816"/>
                  <a:pt x="668" y="818"/>
                  <a:pt x="693" y="818"/>
                </a:cubicBezTo>
                <a:cubicBezTo>
                  <a:pt x="710" y="818"/>
                  <a:pt x="726" y="817"/>
                  <a:pt x="741" y="815"/>
                </a:cubicBezTo>
                <a:cubicBezTo>
                  <a:pt x="487" y="109"/>
                  <a:pt x="487" y="109"/>
                  <a:pt x="487" y="109"/>
                </a:cubicBezTo>
                <a:cubicBezTo>
                  <a:pt x="480" y="91"/>
                  <a:pt x="464" y="77"/>
                  <a:pt x="445" y="74"/>
                </a:cubicBezTo>
                <a:cubicBezTo>
                  <a:pt x="444" y="74"/>
                  <a:pt x="444" y="74"/>
                  <a:pt x="444" y="74"/>
                </a:cubicBezTo>
                <a:cubicBezTo>
                  <a:pt x="79" y="16"/>
                  <a:pt x="79" y="16"/>
                  <a:pt x="79" y="16"/>
                </a:cubicBezTo>
                <a:cubicBezTo>
                  <a:pt x="76" y="15"/>
                  <a:pt x="74" y="15"/>
                  <a:pt x="71" y="15"/>
                </a:cubicBezTo>
                <a:cubicBezTo>
                  <a:pt x="44" y="15"/>
                  <a:pt x="21" y="35"/>
                  <a:pt x="17" y="62"/>
                </a:cubicBezTo>
                <a:cubicBezTo>
                  <a:pt x="15" y="76"/>
                  <a:pt x="19" y="90"/>
                  <a:pt x="28" y="102"/>
                </a:cubicBezTo>
                <a:cubicBezTo>
                  <a:pt x="36" y="113"/>
                  <a:pt x="49" y="121"/>
                  <a:pt x="63" y="123"/>
                </a:cubicBezTo>
                <a:cubicBezTo>
                  <a:pt x="392" y="176"/>
                  <a:pt x="392" y="176"/>
                  <a:pt x="392" y="176"/>
                </a:cubicBezTo>
                <a:cubicBezTo>
                  <a:pt x="395" y="176"/>
                  <a:pt x="397" y="178"/>
                  <a:pt x="398" y="181"/>
                </a:cubicBezTo>
                <a:cubicBezTo>
                  <a:pt x="401" y="189"/>
                  <a:pt x="401" y="189"/>
                  <a:pt x="401" y="189"/>
                </a:cubicBezTo>
                <a:cubicBezTo>
                  <a:pt x="590" y="714"/>
                  <a:pt x="590" y="714"/>
                  <a:pt x="590" y="714"/>
                </a:cubicBezTo>
                <a:lnTo>
                  <a:pt x="624" y="811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9" name="Freeform 48"/>
          <p:cNvSpPr>
            <a:spLocks/>
          </p:cNvSpPr>
          <p:nvPr userDrawn="1"/>
        </p:nvSpPr>
        <p:spPr bwMode="auto">
          <a:xfrm>
            <a:off x="9485325" y="4548188"/>
            <a:ext cx="461963" cy="460375"/>
          </a:xfrm>
          <a:custGeom>
            <a:avLst/>
            <a:gdLst>
              <a:gd name="T0" fmla="*/ 8 w 291"/>
              <a:gd name="T1" fmla="*/ 34 h 290"/>
              <a:gd name="T2" fmla="*/ 77 w 291"/>
              <a:gd name="T3" fmla="*/ 214 h 290"/>
              <a:gd name="T4" fmla="*/ 256 w 291"/>
              <a:gd name="T5" fmla="*/ 283 h 290"/>
              <a:gd name="T6" fmla="*/ 288 w 291"/>
              <a:gd name="T7" fmla="*/ 252 h 290"/>
              <a:gd name="T8" fmla="*/ 269 w 291"/>
              <a:gd name="T9" fmla="*/ 202 h 290"/>
              <a:gd name="T10" fmla="*/ 89 w 291"/>
              <a:gd name="T11" fmla="*/ 21 h 290"/>
              <a:gd name="T12" fmla="*/ 39 w 291"/>
              <a:gd name="T13" fmla="*/ 2 h 290"/>
              <a:gd name="T14" fmla="*/ 8 w 291"/>
              <a:gd name="T15" fmla="*/ 34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1" h="290">
                <a:moveTo>
                  <a:pt x="8" y="34"/>
                </a:moveTo>
                <a:cubicBezTo>
                  <a:pt x="0" y="93"/>
                  <a:pt x="24" y="161"/>
                  <a:pt x="77" y="214"/>
                </a:cubicBezTo>
                <a:cubicBezTo>
                  <a:pt x="130" y="266"/>
                  <a:pt x="198" y="290"/>
                  <a:pt x="256" y="283"/>
                </a:cubicBezTo>
                <a:cubicBezTo>
                  <a:pt x="273" y="280"/>
                  <a:pt x="285" y="269"/>
                  <a:pt x="288" y="252"/>
                </a:cubicBezTo>
                <a:cubicBezTo>
                  <a:pt x="291" y="235"/>
                  <a:pt x="284" y="216"/>
                  <a:pt x="269" y="202"/>
                </a:cubicBezTo>
                <a:cubicBezTo>
                  <a:pt x="89" y="21"/>
                  <a:pt x="89" y="21"/>
                  <a:pt x="89" y="21"/>
                </a:cubicBezTo>
                <a:cubicBezTo>
                  <a:pt x="75" y="7"/>
                  <a:pt x="55" y="0"/>
                  <a:pt x="39" y="2"/>
                </a:cubicBezTo>
                <a:cubicBezTo>
                  <a:pt x="22" y="5"/>
                  <a:pt x="10" y="17"/>
                  <a:pt x="8" y="34"/>
                </a:cubicBezTo>
                <a:close/>
              </a:path>
            </a:pathLst>
          </a:custGeom>
          <a:solidFill>
            <a:srgbClr val="6022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0" name="Freeform 49"/>
          <p:cNvSpPr>
            <a:spLocks/>
          </p:cNvSpPr>
          <p:nvPr userDrawn="1"/>
        </p:nvSpPr>
        <p:spPr bwMode="auto">
          <a:xfrm>
            <a:off x="9634545" y="4424363"/>
            <a:ext cx="461963" cy="460375"/>
          </a:xfrm>
          <a:custGeom>
            <a:avLst/>
            <a:gdLst>
              <a:gd name="T0" fmla="*/ 3 w 291"/>
              <a:gd name="T1" fmla="*/ 38 h 290"/>
              <a:gd name="T2" fmla="*/ 22 w 291"/>
              <a:gd name="T3" fmla="*/ 89 h 290"/>
              <a:gd name="T4" fmla="*/ 202 w 291"/>
              <a:gd name="T5" fmla="*/ 269 h 290"/>
              <a:gd name="T6" fmla="*/ 252 w 291"/>
              <a:gd name="T7" fmla="*/ 288 h 290"/>
              <a:gd name="T8" fmla="*/ 283 w 291"/>
              <a:gd name="T9" fmla="*/ 256 h 290"/>
              <a:gd name="T10" fmla="*/ 214 w 291"/>
              <a:gd name="T11" fmla="*/ 77 h 290"/>
              <a:gd name="T12" fmla="*/ 35 w 291"/>
              <a:gd name="T13" fmla="*/ 8 h 290"/>
              <a:gd name="T14" fmla="*/ 3 w 291"/>
              <a:gd name="T15" fmla="*/ 38 h 2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91" h="290">
                <a:moveTo>
                  <a:pt x="3" y="38"/>
                </a:moveTo>
                <a:cubicBezTo>
                  <a:pt x="0" y="55"/>
                  <a:pt x="7" y="74"/>
                  <a:pt x="22" y="89"/>
                </a:cubicBezTo>
                <a:cubicBezTo>
                  <a:pt x="202" y="269"/>
                  <a:pt x="202" y="269"/>
                  <a:pt x="202" y="269"/>
                </a:cubicBezTo>
                <a:cubicBezTo>
                  <a:pt x="216" y="283"/>
                  <a:pt x="235" y="290"/>
                  <a:pt x="252" y="288"/>
                </a:cubicBezTo>
                <a:cubicBezTo>
                  <a:pt x="269" y="285"/>
                  <a:pt x="281" y="273"/>
                  <a:pt x="283" y="256"/>
                </a:cubicBezTo>
                <a:cubicBezTo>
                  <a:pt x="291" y="198"/>
                  <a:pt x="267" y="129"/>
                  <a:pt x="214" y="77"/>
                </a:cubicBezTo>
                <a:cubicBezTo>
                  <a:pt x="161" y="24"/>
                  <a:pt x="93" y="0"/>
                  <a:pt x="35" y="8"/>
                </a:cubicBezTo>
                <a:cubicBezTo>
                  <a:pt x="18" y="10"/>
                  <a:pt x="6" y="22"/>
                  <a:pt x="3" y="38"/>
                </a:cubicBezTo>
                <a:close/>
              </a:path>
            </a:pathLst>
          </a:custGeom>
          <a:solidFill>
            <a:srgbClr val="602200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3" name="Freeform 53"/>
          <p:cNvSpPr>
            <a:spLocks/>
          </p:cNvSpPr>
          <p:nvPr userDrawn="1"/>
        </p:nvSpPr>
        <p:spPr bwMode="auto">
          <a:xfrm>
            <a:off x="6164270" y="4446588"/>
            <a:ext cx="3116263" cy="1793875"/>
          </a:xfrm>
          <a:custGeom>
            <a:avLst/>
            <a:gdLst>
              <a:gd name="T0" fmla="*/ 1963 w 1963"/>
              <a:gd name="T1" fmla="*/ 727 h 1130"/>
              <a:gd name="T2" fmla="*/ 1267 w 1963"/>
              <a:gd name="T3" fmla="*/ 1130 h 1130"/>
              <a:gd name="T4" fmla="*/ 540 w 1963"/>
              <a:gd name="T5" fmla="*/ 703 h 1130"/>
              <a:gd name="T6" fmla="*/ 212 w 1963"/>
              <a:gd name="T7" fmla="*/ 901 h 1130"/>
              <a:gd name="T8" fmla="*/ 0 w 1963"/>
              <a:gd name="T9" fmla="*/ 778 h 1130"/>
              <a:gd name="T10" fmla="*/ 330 w 1963"/>
              <a:gd name="T11" fmla="*/ 580 h 1130"/>
              <a:gd name="T12" fmla="*/ 28 w 1963"/>
              <a:gd name="T13" fmla="*/ 402 h 1130"/>
              <a:gd name="T14" fmla="*/ 725 w 1963"/>
              <a:gd name="T15" fmla="*/ 0 h 1130"/>
              <a:gd name="T16" fmla="*/ 1963 w 1963"/>
              <a:gd name="T17" fmla="*/ 727 h 1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963" h="1130">
                <a:moveTo>
                  <a:pt x="1963" y="727"/>
                </a:moveTo>
                <a:lnTo>
                  <a:pt x="1267" y="1130"/>
                </a:lnTo>
                <a:lnTo>
                  <a:pt x="540" y="703"/>
                </a:lnTo>
                <a:lnTo>
                  <a:pt x="212" y="901"/>
                </a:lnTo>
                <a:lnTo>
                  <a:pt x="0" y="778"/>
                </a:lnTo>
                <a:lnTo>
                  <a:pt x="330" y="580"/>
                </a:lnTo>
                <a:lnTo>
                  <a:pt x="28" y="402"/>
                </a:lnTo>
                <a:lnTo>
                  <a:pt x="725" y="0"/>
                </a:lnTo>
                <a:lnTo>
                  <a:pt x="1963" y="727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4" name="Freeform 54"/>
          <p:cNvSpPr>
            <a:spLocks/>
          </p:cNvSpPr>
          <p:nvPr userDrawn="1"/>
        </p:nvSpPr>
        <p:spPr bwMode="auto">
          <a:xfrm>
            <a:off x="6122995" y="4679950"/>
            <a:ext cx="1079500" cy="769938"/>
          </a:xfrm>
          <a:custGeom>
            <a:avLst/>
            <a:gdLst>
              <a:gd name="T0" fmla="*/ 680 w 680"/>
              <a:gd name="T1" fmla="*/ 392 h 485"/>
              <a:gd name="T2" fmla="*/ 680 w 680"/>
              <a:gd name="T3" fmla="*/ 485 h 485"/>
              <a:gd name="T4" fmla="*/ 0 w 680"/>
              <a:gd name="T5" fmla="*/ 93 h 485"/>
              <a:gd name="T6" fmla="*/ 0 w 680"/>
              <a:gd name="T7" fmla="*/ 0 h 485"/>
              <a:gd name="T8" fmla="*/ 680 w 680"/>
              <a:gd name="T9" fmla="*/ 392 h 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80" h="485">
                <a:moveTo>
                  <a:pt x="680" y="392"/>
                </a:moveTo>
                <a:lnTo>
                  <a:pt x="680" y="485"/>
                </a:lnTo>
                <a:lnTo>
                  <a:pt x="0" y="93"/>
                </a:lnTo>
                <a:lnTo>
                  <a:pt x="0" y="0"/>
                </a:lnTo>
                <a:lnTo>
                  <a:pt x="680" y="392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5" name="Freeform 55"/>
          <p:cNvSpPr>
            <a:spLocks/>
          </p:cNvSpPr>
          <p:nvPr userDrawn="1"/>
        </p:nvSpPr>
        <p:spPr bwMode="auto">
          <a:xfrm>
            <a:off x="7202495" y="4503738"/>
            <a:ext cx="1398588" cy="946150"/>
          </a:xfrm>
          <a:custGeom>
            <a:avLst/>
            <a:gdLst>
              <a:gd name="T0" fmla="*/ 881 w 881"/>
              <a:gd name="T1" fmla="*/ 0 h 596"/>
              <a:gd name="T2" fmla="*/ 881 w 881"/>
              <a:gd name="T3" fmla="*/ 93 h 596"/>
              <a:gd name="T4" fmla="*/ 0 w 881"/>
              <a:gd name="T5" fmla="*/ 596 h 596"/>
              <a:gd name="T6" fmla="*/ 0 w 881"/>
              <a:gd name="T7" fmla="*/ 503 h 596"/>
              <a:gd name="T8" fmla="*/ 881 w 881"/>
              <a:gd name="T9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1" h="596">
                <a:moveTo>
                  <a:pt x="881" y="0"/>
                </a:moveTo>
                <a:lnTo>
                  <a:pt x="881" y="93"/>
                </a:lnTo>
                <a:lnTo>
                  <a:pt x="0" y="596"/>
                </a:lnTo>
                <a:lnTo>
                  <a:pt x="0" y="503"/>
                </a:lnTo>
                <a:lnTo>
                  <a:pt x="88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6" name="Freeform 56"/>
          <p:cNvSpPr>
            <a:spLocks/>
          </p:cNvSpPr>
          <p:nvPr userDrawn="1"/>
        </p:nvSpPr>
        <p:spPr bwMode="auto">
          <a:xfrm>
            <a:off x="7202495" y="4503738"/>
            <a:ext cx="1398588" cy="946150"/>
          </a:xfrm>
          <a:custGeom>
            <a:avLst/>
            <a:gdLst>
              <a:gd name="T0" fmla="*/ 881 w 881"/>
              <a:gd name="T1" fmla="*/ 0 h 596"/>
              <a:gd name="T2" fmla="*/ 881 w 881"/>
              <a:gd name="T3" fmla="*/ 93 h 596"/>
              <a:gd name="T4" fmla="*/ 0 w 881"/>
              <a:gd name="T5" fmla="*/ 596 h 596"/>
              <a:gd name="T6" fmla="*/ 0 w 881"/>
              <a:gd name="T7" fmla="*/ 503 h 596"/>
              <a:gd name="T8" fmla="*/ 881 w 881"/>
              <a:gd name="T9" fmla="*/ 0 h 5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1" h="596">
                <a:moveTo>
                  <a:pt x="881" y="0"/>
                </a:moveTo>
                <a:lnTo>
                  <a:pt x="881" y="93"/>
                </a:lnTo>
                <a:lnTo>
                  <a:pt x="0" y="596"/>
                </a:lnTo>
                <a:lnTo>
                  <a:pt x="0" y="503"/>
                </a:lnTo>
                <a:lnTo>
                  <a:pt x="88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7" name="Freeform 57"/>
          <p:cNvSpPr>
            <a:spLocks/>
          </p:cNvSpPr>
          <p:nvPr userDrawn="1"/>
        </p:nvSpPr>
        <p:spPr bwMode="auto">
          <a:xfrm>
            <a:off x="6122995" y="3881438"/>
            <a:ext cx="2478088" cy="1420813"/>
          </a:xfrm>
          <a:custGeom>
            <a:avLst/>
            <a:gdLst>
              <a:gd name="T0" fmla="*/ 1561 w 1561"/>
              <a:gd name="T1" fmla="*/ 392 h 895"/>
              <a:gd name="T2" fmla="*/ 680 w 1561"/>
              <a:gd name="T3" fmla="*/ 895 h 895"/>
              <a:gd name="T4" fmla="*/ 0 w 1561"/>
              <a:gd name="T5" fmla="*/ 503 h 895"/>
              <a:gd name="T6" fmla="*/ 880 w 1561"/>
              <a:gd name="T7" fmla="*/ 0 h 895"/>
              <a:gd name="T8" fmla="*/ 1561 w 1561"/>
              <a:gd name="T9" fmla="*/ 392 h 8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61" h="895">
                <a:moveTo>
                  <a:pt x="1561" y="392"/>
                </a:moveTo>
                <a:lnTo>
                  <a:pt x="680" y="895"/>
                </a:lnTo>
                <a:lnTo>
                  <a:pt x="0" y="503"/>
                </a:lnTo>
                <a:lnTo>
                  <a:pt x="880" y="0"/>
                </a:lnTo>
                <a:lnTo>
                  <a:pt x="1561" y="392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8" name="Freeform 58"/>
          <p:cNvSpPr>
            <a:spLocks/>
          </p:cNvSpPr>
          <p:nvPr userDrawn="1"/>
        </p:nvSpPr>
        <p:spPr bwMode="auto">
          <a:xfrm>
            <a:off x="6113470" y="4670425"/>
            <a:ext cx="1098550" cy="639763"/>
          </a:xfrm>
          <a:custGeom>
            <a:avLst/>
            <a:gdLst>
              <a:gd name="T0" fmla="*/ 686 w 692"/>
              <a:gd name="T1" fmla="*/ 403 h 403"/>
              <a:gd name="T2" fmla="*/ 684 w 692"/>
              <a:gd name="T3" fmla="*/ 402 h 403"/>
              <a:gd name="T4" fmla="*/ 3 w 692"/>
              <a:gd name="T5" fmla="*/ 10 h 403"/>
              <a:gd name="T6" fmla="*/ 1 w 692"/>
              <a:gd name="T7" fmla="*/ 3 h 403"/>
              <a:gd name="T8" fmla="*/ 8 w 692"/>
              <a:gd name="T9" fmla="*/ 2 h 403"/>
              <a:gd name="T10" fmla="*/ 688 w 692"/>
              <a:gd name="T11" fmla="*/ 394 h 403"/>
              <a:gd name="T12" fmla="*/ 690 w 692"/>
              <a:gd name="T13" fmla="*/ 400 h 403"/>
              <a:gd name="T14" fmla="*/ 686 w 692"/>
              <a:gd name="T15" fmla="*/ 403 h 4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2" h="403">
                <a:moveTo>
                  <a:pt x="686" y="403"/>
                </a:moveTo>
                <a:cubicBezTo>
                  <a:pt x="685" y="403"/>
                  <a:pt x="684" y="403"/>
                  <a:pt x="684" y="402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688" y="394"/>
                  <a:pt x="688" y="394"/>
                  <a:pt x="688" y="394"/>
                </a:cubicBezTo>
                <a:cubicBezTo>
                  <a:pt x="691" y="395"/>
                  <a:pt x="692" y="398"/>
                  <a:pt x="690" y="400"/>
                </a:cubicBezTo>
                <a:cubicBezTo>
                  <a:pt x="689" y="402"/>
                  <a:pt x="688" y="403"/>
                  <a:pt x="686" y="40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9" name="Freeform 59"/>
          <p:cNvSpPr>
            <a:spLocks/>
          </p:cNvSpPr>
          <p:nvPr userDrawn="1"/>
        </p:nvSpPr>
        <p:spPr bwMode="auto">
          <a:xfrm>
            <a:off x="7192970" y="4495800"/>
            <a:ext cx="1417638" cy="814388"/>
          </a:xfrm>
          <a:custGeom>
            <a:avLst/>
            <a:gdLst>
              <a:gd name="T0" fmla="*/ 6 w 893"/>
              <a:gd name="T1" fmla="*/ 513 h 513"/>
              <a:gd name="T2" fmla="*/ 2 w 893"/>
              <a:gd name="T3" fmla="*/ 510 h 513"/>
              <a:gd name="T4" fmla="*/ 4 w 893"/>
              <a:gd name="T5" fmla="*/ 504 h 513"/>
              <a:gd name="T6" fmla="*/ 884 w 893"/>
              <a:gd name="T7" fmla="*/ 1 h 513"/>
              <a:gd name="T8" fmla="*/ 891 w 893"/>
              <a:gd name="T9" fmla="*/ 3 h 513"/>
              <a:gd name="T10" fmla="*/ 889 w 893"/>
              <a:gd name="T11" fmla="*/ 10 h 513"/>
              <a:gd name="T12" fmla="*/ 8 w 893"/>
              <a:gd name="T13" fmla="*/ 512 h 513"/>
              <a:gd name="T14" fmla="*/ 6 w 893"/>
              <a:gd name="T15" fmla="*/ 513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3" h="513">
                <a:moveTo>
                  <a:pt x="6" y="513"/>
                </a:moveTo>
                <a:cubicBezTo>
                  <a:pt x="4" y="513"/>
                  <a:pt x="3" y="512"/>
                  <a:pt x="2" y="510"/>
                </a:cubicBezTo>
                <a:cubicBezTo>
                  <a:pt x="0" y="508"/>
                  <a:pt x="1" y="505"/>
                  <a:pt x="4" y="504"/>
                </a:cubicBezTo>
                <a:cubicBezTo>
                  <a:pt x="884" y="1"/>
                  <a:pt x="884" y="1"/>
                  <a:pt x="884" y="1"/>
                </a:cubicBezTo>
                <a:cubicBezTo>
                  <a:pt x="887" y="0"/>
                  <a:pt x="890" y="0"/>
                  <a:pt x="891" y="3"/>
                </a:cubicBezTo>
                <a:cubicBezTo>
                  <a:pt x="893" y="5"/>
                  <a:pt x="892" y="8"/>
                  <a:pt x="889" y="10"/>
                </a:cubicBezTo>
                <a:cubicBezTo>
                  <a:pt x="8" y="512"/>
                  <a:pt x="8" y="512"/>
                  <a:pt x="8" y="512"/>
                </a:cubicBezTo>
                <a:cubicBezTo>
                  <a:pt x="8" y="513"/>
                  <a:pt x="7" y="513"/>
                  <a:pt x="6" y="5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0" name="Freeform 60"/>
          <p:cNvSpPr>
            <a:spLocks/>
          </p:cNvSpPr>
          <p:nvPr userDrawn="1"/>
        </p:nvSpPr>
        <p:spPr bwMode="auto">
          <a:xfrm>
            <a:off x="7194558" y="5294313"/>
            <a:ext cx="15875" cy="161925"/>
          </a:xfrm>
          <a:custGeom>
            <a:avLst/>
            <a:gdLst>
              <a:gd name="T0" fmla="*/ 5 w 10"/>
              <a:gd name="T1" fmla="*/ 102 h 102"/>
              <a:gd name="T2" fmla="*/ 0 w 10"/>
              <a:gd name="T3" fmla="*/ 98 h 102"/>
              <a:gd name="T4" fmla="*/ 0 w 10"/>
              <a:gd name="T5" fmla="*/ 5 h 102"/>
              <a:gd name="T6" fmla="*/ 5 w 10"/>
              <a:gd name="T7" fmla="*/ 0 h 102"/>
              <a:gd name="T8" fmla="*/ 10 w 10"/>
              <a:gd name="T9" fmla="*/ 5 h 102"/>
              <a:gd name="T10" fmla="*/ 10 w 10"/>
              <a:gd name="T11" fmla="*/ 98 h 102"/>
              <a:gd name="T12" fmla="*/ 5 w 10"/>
              <a:gd name="T13" fmla="*/ 102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2">
                <a:moveTo>
                  <a:pt x="5" y="102"/>
                </a:moveTo>
                <a:cubicBezTo>
                  <a:pt x="2" y="102"/>
                  <a:pt x="0" y="100"/>
                  <a:pt x="0" y="9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98"/>
                  <a:pt x="10" y="98"/>
                  <a:pt x="10" y="98"/>
                </a:cubicBezTo>
                <a:cubicBezTo>
                  <a:pt x="10" y="100"/>
                  <a:pt x="8" y="102"/>
                  <a:pt x="5" y="10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1" name="Freeform 61"/>
          <p:cNvSpPr>
            <a:spLocks/>
          </p:cNvSpPr>
          <p:nvPr userDrawn="1"/>
        </p:nvSpPr>
        <p:spPr bwMode="auto">
          <a:xfrm>
            <a:off x="6113470" y="3873500"/>
            <a:ext cx="1416050" cy="814388"/>
          </a:xfrm>
          <a:custGeom>
            <a:avLst/>
            <a:gdLst>
              <a:gd name="T0" fmla="*/ 6 w 892"/>
              <a:gd name="T1" fmla="*/ 513 h 513"/>
              <a:gd name="T2" fmla="*/ 1 w 892"/>
              <a:gd name="T3" fmla="*/ 510 h 513"/>
              <a:gd name="T4" fmla="*/ 3 w 892"/>
              <a:gd name="T5" fmla="*/ 504 h 513"/>
              <a:gd name="T6" fmla="*/ 884 w 892"/>
              <a:gd name="T7" fmla="*/ 1 h 513"/>
              <a:gd name="T8" fmla="*/ 891 w 892"/>
              <a:gd name="T9" fmla="*/ 3 h 513"/>
              <a:gd name="T10" fmla="*/ 889 w 892"/>
              <a:gd name="T11" fmla="*/ 10 h 513"/>
              <a:gd name="T12" fmla="*/ 8 w 892"/>
              <a:gd name="T13" fmla="*/ 512 h 513"/>
              <a:gd name="T14" fmla="*/ 6 w 892"/>
              <a:gd name="T15" fmla="*/ 513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2" h="513">
                <a:moveTo>
                  <a:pt x="6" y="513"/>
                </a:moveTo>
                <a:cubicBezTo>
                  <a:pt x="4" y="513"/>
                  <a:pt x="2" y="512"/>
                  <a:pt x="1" y="510"/>
                </a:cubicBezTo>
                <a:cubicBezTo>
                  <a:pt x="0" y="508"/>
                  <a:pt x="1" y="505"/>
                  <a:pt x="3" y="504"/>
                </a:cubicBezTo>
                <a:cubicBezTo>
                  <a:pt x="884" y="1"/>
                  <a:pt x="884" y="1"/>
                  <a:pt x="884" y="1"/>
                </a:cubicBezTo>
                <a:cubicBezTo>
                  <a:pt x="886" y="0"/>
                  <a:pt x="889" y="1"/>
                  <a:pt x="891" y="3"/>
                </a:cubicBezTo>
                <a:cubicBezTo>
                  <a:pt x="892" y="5"/>
                  <a:pt x="891" y="8"/>
                  <a:pt x="889" y="10"/>
                </a:cubicBezTo>
                <a:cubicBezTo>
                  <a:pt x="8" y="512"/>
                  <a:pt x="8" y="512"/>
                  <a:pt x="8" y="512"/>
                </a:cubicBezTo>
                <a:cubicBezTo>
                  <a:pt x="7" y="513"/>
                  <a:pt x="6" y="513"/>
                  <a:pt x="6" y="5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2" name="Freeform 62"/>
          <p:cNvSpPr>
            <a:spLocks/>
          </p:cNvSpPr>
          <p:nvPr userDrawn="1"/>
        </p:nvSpPr>
        <p:spPr bwMode="auto">
          <a:xfrm>
            <a:off x="7512058" y="3873500"/>
            <a:ext cx="1098550" cy="638175"/>
          </a:xfrm>
          <a:custGeom>
            <a:avLst/>
            <a:gdLst>
              <a:gd name="T0" fmla="*/ 686 w 692"/>
              <a:gd name="T1" fmla="*/ 402 h 402"/>
              <a:gd name="T2" fmla="*/ 683 w 692"/>
              <a:gd name="T3" fmla="*/ 402 h 402"/>
              <a:gd name="T4" fmla="*/ 3 w 692"/>
              <a:gd name="T5" fmla="*/ 10 h 402"/>
              <a:gd name="T6" fmla="*/ 1 w 692"/>
              <a:gd name="T7" fmla="*/ 3 h 402"/>
              <a:gd name="T8" fmla="*/ 8 w 692"/>
              <a:gd name="T9" fmla="*/ 1 h 402"/>
              <a:gd name="T10" fmla="*/ 688 w 692"/>
              <a:gd name="T11" fmla="*/ 393 h 402"/>
              <a:gd name="T12" fmla="*/ 690 w 692"/>
              <a:gd name="T13" fmla="*/ 400 h 402"/>
              <a:gd name="T14" fmla="*/ 686 w 692"/>
              <a:gd name="T15" fmla="*/ 402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2" h="402">
                <a:moveTo>
                  <a:pt x="686" y="402"/>
                </a:moveTo>
                <a:cubicBezTo>
                  <a:pt x="685" y="402"/>
                  <a:pt x="684" y="402"/>
                  <a:pt x="683" y="402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688" y="393"/>
                  <a:pt x="688" y="393"/>
                  <a:pt x="688" y="393"/>
                </a:cubicBezTo>
                <a:cubicBezTo>
                  <a:pt x="691" y="394"/>
                  <a:pt x="692" y="397"/>
                  <a:pt x="690" y="400"/>
                </a:cubicBezTo>
                <a:cubicBezTo>
                  <a:pt x="689" y="401"/>
                  <a:pt x="688" y="402"/>
                  <a:pt x="686" y="40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3" name="Freeform 63"/>
          <p:cNvSpPr>
            <a:spLocks/>
          </p:cNvSpPr>
          <p:nvPr userDrawn="1"/>
        </p:nvSpPr>
        <p:spPr bwMode="auto">
          <a:xfrm>
            <a:off x="6115058" y="4672013"/>
            <a:ext cx="15875" cy="163513"/>
          </a:xfrm>
          <a:custGeom>
            <a:avLst/>
            <a:gdLst>
              <a:gd name="T0" fmla="*/ 5 w 10"/>
              <a:gd name="T1" fmla="*/ 103 h 103"/>
              <a:gd name="T2" fmla="*/ 0 w 10"/>
              <a:gd name="T3" fmla="*/ 98 h 103"/>
              <a:gd name="T4" fmla="*/ 0 w 10"/>
              <a:gd name="T5" fmla="*/ 5 h 103"/>
              <a:gd name="T6" fmla="*/ 5 w 10"/>
              <a:gd name="T7" fmla="*/ 0 h 103"/>
              <a:gd name="T8" fmla="*/ 10 w 10"/>
              <a:gd name="T9" fmla="*/ 5 h 103"/>
              <a:gd name="T10" fmla="*/ 10 w 10"/>
              <a:gd name="T11" fmla="*/ 98 h 103"/>
              <a:gd name="T12" fmla="*/ 5 w 10"/>
              <a:gd name="T13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3">
                <a:moveTo>
                  <a:pt x="5" y="103"/>
                </a:moveTo>
                <a:cubicBezTo>
                  <a:pt x="2" y="103"/>
                  <a:pt x="0" y="100"/>
                  <a:pt x="0" y="9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98"/>
                  <a:pt x="10" y="98"/>
                  <a:pt x="10" y="98"/>
                </a:cubicBezTo>
                <a:cubicBezTo>
                  <a:pt x="10" y="100"/>
                  <a:pt x="7" y="103"/>
                  <a:pt x="5" y="10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4" name="Freeform 64"/>
          <p:cNvSpPr>
            <a:spLocks/>
          </p:cNvSpPr>
          <p:nvPr userDrawn="1"/>
        </p:nvSpPr>
        <p:spPr bwMode="auto">
          <a:xfrm>
            <a:off x="8593145" y="4495800"/>
            <a:ext cx="15875" cy="163513"/>
          </a:xfrm>
          <a:custGeom>
            <a:avLst/>
            <a:gdLst>
              <a:gd name="T0" fmla="*/ 5 w 10"/>
              <a:gd name="T1" fmla="*/ 103 h 103"/>
              <a:gd name="T2" fmla="*/ 0 w 10"/>
              <a:gd name="T3" fmla="*/ 98 h 103"/>
              <a:gd name="T4" fmla="*/ 0 w 10"/>
              <a:gd name="T5" fmla="*/ 5 h 103"/>
              <a:gd name="T6" fmla="*/ 5 w 10"/>
              <a:gd name="T7" fmla="*/ 0 h 103"/>
              <a:gd name="T8" fmla="*/ 10 w 10"/>
              <a:gd name="T9" fmla="*/ 5 h 103"/>
              <a:gd name="T10" fmla="*/ 10 w 10"/>
              <a:gd name="T11" fmla="*/ 98 h 103"/>
              <a:gd name="T12" fmla="*/ 5 w 10"/>
              <a:gd name="T13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3">
                <a:moveTo>
                  <a:pt x="5" y="103"/>
                </a:moveTo>
                <a:cubicBezTo>
                  <a:pt x="2" y="103"/>
                  <a:pt x="0" y="101"/>
                  <a:pt x="0" y="98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98"/>
                  <a:pt x="10" y="98"/>
                  <a:pt x="10" y="98"/>
                </a:cubicBezTo>
                <a:cubicBezTo>
                  <a:pt x="10" y="101"/>
                  <a:pt x="8" y="103"/>
                  <a:pt x="5" y="10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5" name="Freeform 65"/>
          <p:cNvSpPr>
            <a:spLocks/>
          </p:cNvSpPr>
          <p:nvPr userDrawn="1"/>
        </p:nvSpPr>
        <p:spPr bwMode="auto">
          <a:xfrm>
            <a:off x="6113470" y="4818063"/>
            <a:ext cx="1098550" cy="638175"/>
          </a:xfrm>
          <a:custGeom>
            <a:avLst/>
            <a:gdLst>
              <a:gd name="T0" fmla="*/ 686 w 692"/>
              <a:gd name="T1" fmla="*/ 402 h 402"/>
              <a:gd name="T2" fmla="*/ 684 w 692"/>
              <a:gd name="T3" fmla="*/ 402 h 402"/>
              <a:gd name="T4" fmla="*/ 3 w 692"/>
              <a:gd name="T5" fmla="*/ 10 h 402"/>
              <a:gd name="T6" fmla="*/ 1 w 692"/>
              <a:gd name="T7" fmla="*/ 3 h 402"/>
              <a:gd name="T8" fmla="*/ 8 w 692"/>
              <a:gd name="T9" fmla="*/ 1 h 402"/>
              <a:gd name="T10" fmla="*/ 688 w 692"/>
              <a:gd name="T11" fmla="*/ 393 h 402"/>
              <a:gd name="T12" fmla="*/ 690 w 692"/>
              <a:gd name="T13" fmla="*/ 400 h 402"/>
              <a:gd name="T14" fmla="*/ 686 w 692"/>
              <a:gd name="T15" fmla="*/ 402 h 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2" h="402">
                <a:moveTo>
                  <a:pt x="686" y="402"/>
                </a:moveTo>
                <a:cubicBezTo>
                  <a:pt x="685" y="402"/>
                  <a:pt x="684" y="402"/>
                  <a:pt x="684" y="402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688" y="393"/>
                  <a:pt x="688" y="393"/>
                  <a:pt x="688" y="393"/>
                </a:cubicBezTo>
                <a:cubicBezTo>
                  <a:pt x="691" y="395"/>
                  <a:pt x="692" y="398"/>
                  <a:pt x="690" y="400"/>
                </a:cubicBezTo>
                <a:cubicBezTo>
                  <a:pt x="689" y="402"/>
                  <a:pt x="688" y="402"/>
                  <a:pt x="686" y="40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6" name="Freeform 66"/>
          <p:cNvSpPr>
            <a:spLocks/>
          </p:cNvSpPr>
          <p:nvPr userDrawn="1"/>
        </p:nvSpPr>
        <p:spPr bwMode="auto">
          <a:xfrm>
            <a:off x="7192970" y="4641850"/>
            <a:ext cx="1417638" cy="814388"/>
          </a:xfrm>
          <a:custGeom>
            <a:avLst/>
            <a:gdLst>
              <a:gd name="T0" fmla="*/ 6 w 893"/>
              <a:gd name="T1" fmla="*/ 513 h 513"/>
              <a:gd name="T2" fmla="*/ 2 w 893"/>
              <a:gd name="T3" fmla="*/ 511 h 513"/>
              <a:gd name="T4" fmla="*/ 4 w 893"/>
              <a:gd name="T5" fmla="*/ 504 h 513"/>
              <a:gd name="T6" fmla="*/ 884 w 893"/>
              <a:gd name="T7" fmla="*/ 2 h 513"/>
              <a:gd name="T8" fmla="*/ 891 w 893"/>
              <a:gd name="T9" fmla="*/ 4 h 513"/>
              <a:gd name="T10" fmla="*/ 889 w 893"/>
              <a:gd name="T11" fmla="*/ 10 h 513"/>
              <a:gd name="T12" fmla="*/ 8 w 893"/>
              <a:gd name="T13" fmla="*/ 513 h 513"/>
              <a:gd name="T14" fmla="*/ 6 w 893"/>
              <a:gd name="T15" fmla="*/ 513 h 5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893" h="513">
                <a:moveTo>
                  <a:pt x="6" y="513"/>
                </a:moveTo>
                <a:cubicBezTo>
                  <a:pt x="4" y="513"/>
                  <a:pt x="3" y="513"/>
                  <a:pt x="2" y="511"/>
                </a:cubicBezTo>
                <a:cubicBezTo>
                  <a:pt x="0" y="509"/>
                  <a:pt x="1" y="506"/>
                  <a:pt x="4" y="504"/>
                </a:cubicBezTo>
                <a:cubicBezTo>
                  <a:pt x="884" y="2"/>
                  <a:pt x="884" y="2"/>
                  <a:pt x="884" y="2"/>
                </a:cubicBezTo>
                <a:cubicBezTo>
                  <a:pt x="887" y="0"/>
                  <a:pt x="890" y="1"/>
                  <a:pt x="891" y="4"/>
                </a:cubicBezTo>
                <a:cubicBezTo>
                  <a:pt x="893" y="6"/>
                  <a:pt x="892" y="9"/>
                  <a:pt x="889" y="10"/>
                </a:cubicBezTo>
                <a:cubicBezTo>
                  <a:pt x="8" y="513"/>
                  <a:pt x="8" y="513"/>
                  <a:pt x="8" y="513"/>
                </a:cubicBezTo>
                <a:cubicBezTo>
                  <a:pt x="8" y="513"/>
                  <a:pt x="7" y="513"/>
                  <a:pt x="6" y="513"/>
                </a:cubicBezTo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7" name="Freeform 67"/>
          <p:cNvSpPr>
            <a:spLocks/>
          </p:cNvSpPr>
          <p:nvPr userDrawn="1"/>
        </p:nvSpPr>
        <p:spPr bwMode="auto">
          <a:xfrm>
            <a:off x="6372233" y="4602163"/>
            <a:ext cx="165100" cy="133350"/>
          </a:xfrm>
          <a:custGeom>
            <a:avLst/>
            <a:gdLst>
              <a:gd name="T0" fmla="*/ 104 w 104"/>
              <a:gd name="T1" fmla="*/ 1 h 84"/>
              <a:gd name="T2" fmla="*/ 103 w 104"/>
              <a:gd name="T3" fmla="*/ 52 h 84"/>
              <a:gd name="T4" fmla="*/ 88 w 104"/>
              <a:gd name="T5" fmla="*/ 73 h 84"/>
              <a:gd name="T6" fmla="*/ 16 w 104"/>
              <a:gd name="T7" fmla="*/ 73 h 84"/>
              <a:gd name="T8" fmla="*/ 0 w 104"/>
              <a:gd name="T9" fmla="*/ 52 h 84"/>
              <a:gd name="T10" fmla="*/ 1 w 104"/>
              <a:gd name="T11" fmla="*/ 0 h 84"/>
              <a:gd name="T12" fmla="*/ 16 w 104"/>
              <a:gd name="T13" fmla="*/ 21 h 84"/>
              <a:gd name="T14" fmla="*/ 89 w 104"/>
              <a:gd name="T15" fmla="*/ 21 h 84"/>
              <a:gd name="T16" fmla="*/ 104 w 104"/>
              <a:gd name="T17" fmla="*/ 1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04" h="84">
                <a:moveTo>
                  <a:pt x="104" y="1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60"/>
                  <a:pt x="98" y="67"/>
                  <a:pt x="88" y="73"/>
                </a:cubicBezTo>
                <a:cubicBezTo>
                  <a:pt x="68" y="84"/>
                  <a:pt x="36" y="84"/>
                  <a:pt x="16" y="73"/>
                </a:cubicBezTo>
                <a:cubicBezTo>
                  <a:pt x="5" y="67"/>
                  <a:pt x="0" y="59"/>
                  <a:pt x="0" y="52"/>
                </a:cubicBezTo>
                <a:cubicBezTo>
                  <a:pt x="1" y="0"/>
                  <a:pt x="1" y="0"/>
                  <a:pt x="1" y="0"/>
                </a:cubicBezTo>
                <a:cubicBezTo>
                  <a:pt x="1" y="8"/>
                  <a:pt x="6" y="16"/>
                  <a:pt x="16" y="21"/>
                </a:cubicBezTo>
                <a:cubicBezTo>
                  <a:pt x="37" y="33"/>
                  <a:pt x="69" y="33"/>
                  <a:pt x="89" y="21"/>
                </a:cubicBezTo>
                <a:cubicBezTo>
                  <a:pt x="99" y="16"/>
                  <a:pt x="104" y="8"/>
                  <a:pt x="104" y="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8" name="Freeform 68"/>
          <p:cNvSpPr>
            <a:spLocks noEditPoints="1"/>
          </p:cNvSpPr>
          <p:nvPr userDrawn="1"/>
        </p:nvSpPr>
        <p:spPr bwMode="auto">
          <a:xfrm>
            <a:off x="6364295" y="4594225"/>
            <a:ext cx="180975" cy="146050"/>
          </a:xfrm>
          <a:custGeom>
            <a:avLst/>
            <a:gdLst>
              <a:gd name="T0" fmla="*/ 57 w 114"/>
              <a:gd name="T1" fmla="*/ 92 h 92"/>
              <a:gd name="T2" fmla="*/ 18 w 114"/>
              <a:gd name="T3" fmla="*/ 82 h 92"/>
              <a:gd name="T4" fmla="*/ 0 w 114"/>
              <a:gd name="T5" fmla="*/ 57 h 92"/>
              <a:gd name="T6" fmla="*/ 1 w 114"/>
              <a:gd name="T7" fmla="*/ 5 h 92"/>
              <a:gd name="T8" fmla="*/ 6 w 114"/>
              <a:gd name="T9" fmla="*/ 0 h 92"/>
              <a:gd name="T10" fmla="*/ 6 w 114"/>
              <a:gd name="T11" fmla="*/ 0 h 92"/>
              <a:gd name="T12" fmla="*/ 11 w 114"/>
              <a:gd name="T13" fmla="*/ 5 h 92"/>
              <a:gd name="T14" fmla="*/ 24 w 114"/>
              <a:gd name="T15" fmla="*/ 22 h 92"/>
              <a:gd name="T16" fmla="*/ 58 w 114"/>
              <a:gd name="T17" fmla="*/ 30 h 92"/>
              <a:gd name="T18" fmla="*/ 92 w 114"/>
              <a:gd name="T19" fmla="*/ 22 h 92"/>
              <a:gd name="T20" fmla="*/ 104 w 114"/>
              <a:gd name="T21" fmla="*/ 6 h 92"/>
              <a:gd name="T22" fmla="*/ 104 w 114"/>
              <a:gd name="T23" fmla="*/ 5 h 92"/>
              <a:gd name="T24" fmla="*/ 109 w 114"/>
              <a:gd name="T25" fmla="*/ 1 h 92"/>
              <a:gd name="T26" fmla="*/ 109 w 114"/>
              <a:gd name="T27" fmla="*/ 1 h 92"/>
              <a:gd name="T28" fmla="*/ 114 w 114"/>
              <a:gd name="T29" fmla="*/ 6 h 92"/>
              <a:gd name="T30" fmla="*/ 114 w 114"/>
              <a:gd name="T31" fmla="*/ 6 h 92"/>
              <a:gd name="T32" fmla="*/ 114 w 114"/>
              <a:gd name="T33" fmla="*/ 6 h 92"/>
              <a:gd name="T34" fmla="*/ 114 w 114"/>
              <a:gd name="T35" fmla="*/ 6 h 92"/>
              <a:gd name="T36" fmla="*/ 114 w 114"/>
              <a:gd name="T37" fmla="*/ 6 h 92"/>
              <a:gd name="T38" fmla="*/ 114 w 114"/>
              <a:gd name="T39" fmla="*/ 6 h 92"/>
              <a:gd name="T40" fmla="*/ 113 w 114"/>
              <a:gd name="T41" fmla="*/ 57 h 92"/>
              <a:gd name="T42" fmla="*/ 96 w 114"/>
              <a:gd name="T43" fmla="*/ 82 h 92"/>
              <a:gd name="T44" fmla="*/ 57 w 114"/>
              <a:gd name="T45" fmla="*/ 92 h 92"/>
              <a:gd name="T46" fmla="*/ 11 w 114"/>
              <a:gd name="T47" fmla="*/ 25 h 92"/>
              <a:gd name="T48" fmla="*/ 10 w 114"/>
              <a:gd name="T49" fmla="*/ 57 h 92"/>
              <a:gd name="T50" fmla="*/ 23 w 114"/>
              <a:gd name="T51" fmla="*/ 74 h 92"/>
              <a:gd name="T52" fmla="*/ 57 w 114"/>
              <a:gd name="T53" fmla="*/ 82 h 92"/>
              <a:gd name="T54" fmla="*/ 91 w 114"/>
              <a:gd name="T55" fmla="*/ 74 h 92"/>
              <a:gd name="T56" fmla="*/ 103 w 114"/>
              <a:gd name="T57" fmla="*/ 57 h 92"/>
              <a:gd name="T58" fmla="*/ 104 w 114"/>
              <a:gd name="T59" fmla="*/ 26 h 92"/>
              <a:gd name="T60" fmla="*/ 97 w 114"/>
              <a:gd name="T61" fmla="*/ 31 h 92"/>
              <a:gd name="T62" fmla="*/ 58 w 114"/>
              <a:gd name="T63" fmla="*/ 40 h 92"/>
              <a:gd name="T64" fmla="*/ 19 w 114"/>
              <a:gd name="T65" fmla="*/ 31 h 92"/>
              <a:gd name="T66" fmla="*/ 11 w 114"/>
              <a:gd name="T67" fmla="*/ 25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4" h="92">
                <a:moveTo>
                  <a:pt x="57" y="92"/>
                </a:moveTo>
                <a:cubicBezTo>
                  <a:pt x="42" y="92"/>
                  <a:pt x="29" y="88"/>
                  <a:pt x="18" y="82"/>
                </a:cubicBezTo>
                <a:cubicBezTo>
                  <a:pt x="7" y="76"/>
                  <a:pt x="0" y="67"/>
                  <a:pt x="0" y="57"/>
                </a:cubicBezTo>
                <a:cubicBezTo>
                  <a:pt x="1" y="5"/>
                  <a:pt x="1" y="5"/>
                  <a:pt x="1" y="5"/>
                </a:cubicBezTo>
                <a:cubicBezTo>
                  <a:pt x="1" y="2"/>
                  <a:pt x="4" y="0"/>
                  <a:pt x="6" y="0"/>
                </a:cubicBezTo>
                <a:cubicBezTo>
                  <a:pt x="6" y="0"/>
                  <a:pt x="6" y="0"/>
                  <a:pt x="6" y="0"/>
                </a:cubicBezTo>
                <a:cubicBezTo>
                  <a:pt x="9" y="0"/>
                  <a:pt x="11" y="3"/>
                  <a:pt x="11" y="5"/>
                </a:cubicBezTo>
                <a:cubicBezTo>
                  <a:pt x="11" y="11"/>
                  <a:pt x="16" y="18"/>
                  <a:pt x="24" y="22"/>
                </a:cubicBezTo>
                <a:cubicBezTo>
                  <a:pt x="33" y="27"/>
                  <a:pt x="45" y="30"/>
                  <a:pt x="58" y="30"/>
                </a:cubicBezTo>
                <a:cubicBezTo>
                  <a:pt x="71" y="30"/>
                  <a:pt x="83" y="27"/>
                  <a:pt x="92" y="22"/>
                </a:cubicBezTo>
                <a:cubicBezTo>
                  <a:pt x="99" y="18"/>
                  <a:pt x="104" y="12"/>
                  <a:pt x="104" y="6"/>
                </a:cubicBezTo>
                <a:cubicBezTo>
                  <a:pt x="104" y="5"/>
                  <a:pt x="104" y="5"/>
                  <a:pt x="104" y="5"/>
                </a:cubicBezTo>
                <a:cubicBezTo>
                  <a:pt x="104" y="3"/>
                  <a:pt x="106" y="1"/>
                  <a:pt x="109" y="1"/>
                </a:cubicBezTo>
                <a:cubicBezTo>
                  <a:pt x="109" y="1"/>
                  <a:pt x="109" y="1"/>
                  <a:pt x="109" y="1"/>
                </a:cubicBezTo>
                <a:cubicBezTo>
                  <a:pt x="112" y="1"/>
                  <a:pt x="114" y="3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3" y="57"/>
                  <a:pt x="113" y="57"/>
                  <a:pt x="113" y="57"/>
                </a:cubicBezTo>
                <a:cubicBezTo>
                  <a:pt x="113" y="67"/>
                  <a:pt x="107" y="76"/>
                  <a:pt x="96" y="82"/>
                </a:cubicBezTo>
                <a:cubicBezTo>
                  <a:pt x="85" y="88"/>
                  <a:pt x="72" y="92"/>
                  <a:pt x="57" y="92"/>
                </a:cubicBezTo>
                <a:close/>
                <a:moveTo>
                  <a:pt x="11" y="25"/>
                </a:moveTo>
                <a:cubicBezTo>
                  <a:pt x="10" y="57"/>
                  <a:pt x="10" y="57"/>
                  <a:pt x="10" y="57"/>
                </a:cubicBezTo>
                <a:cubicBezTo>
                  <a:pt x="10" y="63"/>
                  <a:pt x="15" y="69"/>
                  <a:pt x="23" y="74"/>
                </a:cubicBezTo>
                <a:cubicBezTo>
                  <a:pt x="32" y="79"/>
                  <a:pt x="44" y="82"/>
                  <a:pt x="57" y="82"/>
                </a:cubicBezTo>
                <a:cubicBezTo>
                  <a:pt x="70" y="82"/>
                  <a:pt x="82" y="79"/>
                  <a:pt x="91" y="74"/>
                </a:cubicBezTo>
                <a:cubicBezTo>
                  <a:pt x="99" y="69"/>
                  <a:pt x="103" y="63"/>
                  <a:pt x="103" y="57"/>
                </a:cubicBezTo>
                <a:cubicBezTo>
                  <a:pt x="104" y="26"/>
                  <a:pt x="104" y="26"/>
                  <a:pt x="104" y="26"/>
                </a:cubicBezTo>
                <a:cubicBezTo>
                  <a:pt x="102" y="28"/>
                  <a:pt x="99" y="29"/>
                  <a:pt x="97" y="31"/>
                </a:cubicBezTo>
                <a:cubicBezTo>
                  <a:pt x="86" y="37"/>
                  <a:pt x="72" y="40"/>
                  <a:pt x="58" y="40"/>
                </a:cubicBezTo>
                <a:cubicBezTo>
                  <a:pt x="43" y="40"/>
                  <a:pt x="29" y="37"/>
                  <a:pt x="19" y="31"/>
                </a:cubicBezTo>
                <a:cubicBezTo>
                  <a:pt x="16" y="29"/>
                  <a:pt x="13" y="27"/>
                  <a:pt x="11" y="2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9" name="Freeform 69"/>
          <p:cNvSpPr>
            <a:spLocks/>
          </p:cNvSpPr>
          <p:nvPr userDrawn="1"/>
        </p:nvSpPr>
        <p:spPr bwMode="auto">
          <a:xfrm>
            <a:off x="6365883" y="4551363"/>
            <a:ext cx="179388" cy="103188"/>
          </a:xfrm>
          <a:custGeom>
            <a:avLst/>
            <a:gdLst>
              <a:gd name="T0" fmla="*/ 93 w 113"/>
              <a:gd name="T1" fmla="*/ 11 h 65"/>
              <a:gd name="T2" fmla="*/ 93 w 113"/>
              <a:gd name="T3" fmla="*/ 53 h 65"/>
              <a:gd name="T4" fmla="*/ 20 w 113"/>
              <a:gd name="T5" fmla="*/ 53 h 65"/>
              <a:gd name="T6" fmla="*/ 20 w 113"/>
              <a:gd name="T7" fmla="*/ 11 h 65"/>
              <a:gd name="T8" fmla="*/ 93 w 113"/>
              <a:gd name="T9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3" h="65">
                <a:moveTo>
                  <a:pt x="93" y="11"/>
                </a:moveTo>
                <a:cubicBezTo>
                  <a:pt x="113" y="23"/>
                  <a:pt x="113" y="42"/>
                  <a:pt x="93" y="53"/>
                </a:cubicBezTo>
                <a:cubicBezTo>
                  <a:pt x="73" y="65"/>
                  <a:pt x="41" y="65"/>
                  <a:pt x="20" y="53"/>
                </a:cubicBezTo>
                <a:cubicBezTo>
                  <a:pt x="0" y="42"/>
                  <a:pt x="0" y="23"/>
                  <a:pt x="20" y="11"/>
                </a:cubicBezTo>
                <a:cubicBezTo>
                  <a:pt x="40" y="0"/>
                  <a:pt x="73" y="0"/>
                  <a:pt x="93" y="1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0" name="Freeform 70"/>
          <p:cNvSpPr>
            <a:spLocks noEditPoints="1"/>
          </p:cNvSpPr>
          <p:nvPr userDrawn="1"/>
        </p:nvSpPr>
        <p:spPr bwMode="auto">
          <a:xfrm>
            <a:off x="6365883" y="4548188"/>
            <a:ext cx="179388" cy="109538"/>
          </a:xfrm>
          <a:custGeom>
            <a:avLst/>
            <a:gdLst>
              <a:gd name="T0" fmla="*/ 57 w 113"/>
              <a:gd name="T1" fmla="*/ 69 h 69"/>
              <a:gd name="T2" fmla="*/ 18 w 113"/>
              <a:gd name="T3" fmla="*/ 60 h 69"/>
              <a:gd name="T4" fmla="*/ 0 w 113"/>
              <a:gd name="T5" fmla="*/ 34 h 69"/>
              <a:gd name="T6" fmla="*/ 18 w 113"/>
              <a:gd name="T7" fmla="*/ 9 h 69"/>
              <a:gd name="T8" fmla="*/ 56 w 113"/>
              <a:gd name="T9" fmla="*/ 0 h 69"/>
              <a:gd name="T10" fmla="*/ 95 w 113"/>
              <a:gd name="T11" fmla="*/ 9 h 69"/>
              <a:gd name="T12" fmla="*/ 113 w 113"/>
              <a:gd name="T13" fmla="*/ 34 h 69"/>
              <a:gd name="T14" fmla="*/ 96 w 113"/>
              <a:gd name="T15" fmla="*/ 60 h 69"/>
              <a:gd name="T16" fmla="*/ 57 w 113"/>
              <a:gd name="T17" fmla="*/ 69 h 69"/>
              <a:gd name="T18" fmla="*/ 56 w 113"/>
              <a:gd name="T19" fmla="*/ 10 h 69"/>
              <a:gd name="T20" fmla="*/ 23 w 113"/>
              <a:gd name="T21" fmla="*/ 18 h 69"/>
              <a:gd name="T22" fmla="*/ 10 w 113"/>
              <a:gd name="T23" fmla="*/ 34 h 69"/>
              <a:gd name="T24" fmla="*/ 23 w 113"/>
              <a:gd name="T25" fmla="*/ 51 h 69"/>
              <a:gd name="T26" fmla="*/ 57 w 113"/>
              <a:gd name="T27" fmla="*/ 59 h 69"/>
              <a:gd name="T28" fmla="*/ 91 w 113"/>
              <a:gd name="T29" fmla="*/ 51 h 69"/>
              <a:gd name="T30" fmla="*/ 103 w 113"/>
              <a:gd name="T31" fmla="*/ 35 h 69"/>
              <a:gd name="T32" fmla="*/ 90 w 113"/>
              <a:gd name="T33" fmla="*/ 18 h 69"/>
              <a:gd name="T34" fmla="*/ 56 w 113"/>
              <a:gd name="T35" fmla="*/ 10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13" h="69">
                <a:moveTo>
                  <a:pt x="57" y="69"/>
                </a:moveTo>
                <a:cubicBezTo>
                  <a:pt x="42" y="69"/>
                  <a:pt x="28" y="66"/>
                  <a:pt x="18" y="60"/>
                </a:cubicBezTo>
                <a:cubicBezTo>
                  <a:pt x="7" y="53"/>
                  <a:pt x="0" y="44"/>
                  <a:pt x="0" y="34"/>
                </a:cubicBezTo>
                <a:cubicBezTo>
                  <a:pt x="0" y="25"/>
                  <a:pt x="6" y="16"/>
                  <a:pt x="18" y="9"/>
                </a:cubicBezTo>
                <a:cubicBezTo>
                  <a:pt x="28" y="3"/>
                  <a:pt x="42" y="0"/>
                  <a:pt x="56" y="0"/>
                </a:cubicBezTo>
                <a:cubicBezTo>
                  <a:pt x="71" y="0"/>
                  <a:pt x="85" y="3"/>
                  <a:pt x="95" y="9"/>
                </a:cubicBezTo>
                <a:cubicBezTo>
                  <a:pt x="107" y="16"/>
                  <a:pt x="113" y="25"/>
                  <a:pt x="113" y="34"/>
                </a:cubicBezTo>
                <a:cubicBezTo>
                  <a:pt x="113" y="44"/>
                  <a:pt x="107" y="53"/>
                  <a:pt x="96" y="60"/>
                </a:cubicBezTo>
                <a:cubicBezTo>
                  <a:pt x="85" y="66"/>
                  <a:pt x="71" y="69"/>
                  <a:pt x="57" y="69"/>
                </a:cubicBezTo>
                <a:close/>
                <a:moveTo>
                  <a:pt x="56" y="10"/>
                </a:moveTo>
                <a:cubicBezTo>
                  <a:pt x="44" y="10"/>
                  <a:pt x="32" y="12"/>
                  <a:pt x="23" y="18"/>
                </a:cubicBezTo>
                <a:cubicBezTo>
                  <a:pt x="15" y="22"/>
                  <a:pt x="10" y="28"/>
                  <a:pt x="10" y="34"/>
                </a:cubicBezTo>
                <a:cubicBezTo>
                  <a:pt x="10" y="40"/>
                  <a:pt x="15" y="46"/>
                  <a:pt x="23" y="51"/>
                </a:cubicBezTo>
                <a:cubicBezTo>
                  <a:pt x="32" y="56"/>
                  <a:pt x="44" y="59"/>
                  <a:pt x="57" y="59"/>
                </a:cubicBezTo>
                <a:cubicBezTo>
                  <a:pt x="70" y="59"/>
                  <a:pt x="82" y="56"/>
                  <a:pt x="91" y="51"/>
                </a:cubicBezTo>
                <a:cubicBezTo>
                  <a:pt x="99" y="47"/>
                  <a:pt x="103" y="41"/>
                  <a:pt x="103" y="35"/>
                </a:cubicBezTo>
                <a:cubicBezTo>
                  <a:pt x="103" y="28"/>
                  <a:pt x="99" y="22"/>
                  <a:pt x="90" y="18"/>
                </a:cubicBezTo>
                <a:cubicBezTo>
                  <a:pt x="81" y="13"/>
                  <a:pt x="69" y="10"/>
                  <a:pt x="56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1" name="Freeform 71"/>
          <p:cNvSpPr>
            <a:spLocks/>
          </p:cNvSpPr>
          <p:nvPr userDrawn="1"/>
        </p:nvSpPr>
        <p:spPr bwMode="auto">
          <a:xfrm>
            <a:off x="6418270" y="4333875"/>
            <a:ext cx="411163" cy="284163"/>
          </a:xfrm>
          <a:custGeom>
            <a:avLst/>
            <a:gdLst>
              <a:gd name="T0" fmla="*/ 72 w 259"/>
              <a:gd name="T1" fmla="*/ 20 h 179"/>
              <a:gd name="T2" fmla="*/ 79 w 259"/>
              <a:gd name="T3" fmla="*/ 24 h 179"/>
              <a:gd name="T4" fmla="*/ 259 w 259"/>
              <a:gd name="T5" fmla="*/ 128 h 179"/>
              <a:gd name="T6" fmla="*/ 235 w 259"/>
              <a:gd name="T7" fmla="*/ 169 h 179"/>
              <a:gd name="T8" fmla="*/ 55 w 259"/>
              <a:gd name="T9" fmla="*/ 65 h 179"/>
              <a:gd name="T10" fmla="*/ 53 w 259"/>
              <a:gd name="T11" fmla="*/ 64 h 179"/>
              <a:gd name="T12" fmla="*/ 52 w 259"/>
              <a:gd name="T13" fmla="*/ 63 h 179"/>
              <a:gd name="T14" fmla="*/ 50 w 259"/>
              <a:gd name="T15" fmla="*/ 63 h 179"/>
              <a:gd name="T16" fmla="*/ 49 w 259"/>
              <a:gd name="T17" fmla="*/ 62 h 179"/>
              <a:gd name="T18" fmla="*/ 49 w 259"/>
              <a:gd name="T19" fmla="*/ 63 h 179"/>
              <a:gd name="T20" fmla="*/ 49 w 259"/>
              <a:gd name="T21" fmla="*/ 65 h 179"/>
              <a:gd name="T22" fmla="*/ 48 w 259"/>
              <a:gd name="T23" fmla="*/ 67 h 179"/>
              <a:gd name="T24" fmla="*/ 48 w 259"/>
              <a:gd name="T25" fmla="*/ 70 h 179"/>
              <a:gd name="T26" fmla="*/ 48 w 259"/>
              <a:gd name="T27" fmla="*/ 72 h 179"/>
              <a:gd name="T28" fmla="*/ 48 w 259"/>
              <a:gd name="T29" fmla="*/ 79 h 179"/>
              <a:gd name="T30" fmla="*/ 48 w 259"/>
              <a:gd name="T31" fmla="*/ 156 h 179"/>
              <a:gd name="T32" fmla="*/ 48 w 259"/>
              <a:gd name="T33" fmla="*/ 164 h 179"/>
              <a:gd name="T34" fmla="*/ 0 w 259"/>
              <a:gd name="T35" fmla="*/ 164 h 179"/>
              <a:gd name="T36" fmla="*/ 0 w 259"/>
              <a:gd name="T37" fmla="*/ 156 h 179"/>
              <a:gd name="T38" fmla="*/ 0 w 259"/>
              <a:gd name="T39" fmla="*/ 79 h 179"/>
              <a:gd name="T40" fmla="*/ 0 w 259"/>
              <a:gd name="T41" fmla="*/ 71 h 179"/>
              <a:gd name="T42" fmla="*/ 0 w 259"/>
              <a:gd name="T43" fmla="*/ 63 h 179"/>
              <a:gd name="T44" fmla="*/ 72 w 259"/>
              <a:gd name="T45" fmla="*/ 20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59" h="179">
                <a:moveTo>
                  <a:pt x="72" y="20"/>
                </a:moveTo>
                <a:cubicBezTo>
                  <a:pt x="79" y="24"/>
                  <a:pt x="79" y="24"/>
                  <a:pt x="79" y="24"/>
                </a:cubicBezTo>
                <a:cubicBezTo>
                  <a:pt x="259" y="128"/>
                  <a:pt x="259" y="128"/>
                  <a:pt x="259" y="128"/>
                </a:cubicBezTo>
                <a:cubicBezTo>
                  <a:pt x="239" y="133"/>
                  <a:pt x="230" y="149"/>
                  <a:pt x="235" y="169"/>
                </a:cubicBezTo>
                <a:cubicBezTo>
                  <a:pt x="55" y="65"/>
                  <a:pt x="55" y="65"/>
                  <a:pt x="55" y="65"/>
                </a:cubicBezTo>
                <a:cubicBezTo>
                  <a:pt x="53" y="64"/>
                  <a:pt x="53" y="64"/>
                  <a:pt x="53" y="64"/>
                </a:cubicBezTo>
                <a:cubicBezTo>
                  <a:pt x="52" y="63"/>
                  <a:pt x="52" y="63"/>
                  <a:pt x="52" y="63"/>
                </a:cubicBezTo>
                <a:cubicBezTo>
                  <a:pt x="50" y="63"/>
                  <a:pt x="50" y="63"/>
                  <a:pt x="50" y="63"/>
                </a:cubicBezTo>
                <a:cubicBezTo>
                  <a:pt x="49" y="62"/>
                  <a:pt x="49" y="62"/>
                  <a:pt x="49" y="62"/>
                </a:cubicBezTo>
                <a:cubicBezTo>
                  <a:pt x="49" y="63"/>
                  <a:pt x="49" y="63"/>
                  <a:pt x="49" y="63"/>
                </a:cubicBezTo>
                <a:cubicBezTo>
                  <a:pt x="49" y="65"/>
                  <a:pt x="49" y="65"/>
                  <a:pt x="49" y="65"/>
                </a:cubicBezTo>
                <a:cubicBezTo>
                  <a:pt x="48" y="67"/>
                  <a:pt x="48" y="67"/>
                  <a:pt x="48" y="67"/>
                </a:cubicBezTo>
                <a:cubicBezTo>
                  <a:pt x="48" y="70"/>
                  <a:pt x="48" y="70"/>
                  <a:pt x="48" y="70"/>
                </a:cubicBezTo>
                <a:cubicBezTo>
                  <a:pt x="48" y="72"/>
                  <a:pt x="48" y="72"/>
                  <a:pt x="48" y="72"/>
                </a:cubicBezTo>
                <a:cubicBezTo>
                  <a:pt x="48" y="79"/>
                  <a:pt x="48" y="79"/>
                  <a:pt x="48" y="79"/>
                </a:cubicBezTo>
                <a:cubicBezTo>
                  <a:pt x="48" y="156"/>
                  <a:pt x="48" y="156"/>
                  <a:pt x="48" y="156"/>
                </a:cubicBezTo>
                <a:cubicBezTo>
                  <a:pt x="48" y="164"/>
                  <a:pt x="48" y="164"/>
                  <a:pt x="48" y="164"/>
                </a:cubicBezTo>
                <a:cubicBezTo>
                  <a:pt x="48" y="179"/>
                  <a:pt x="0" y="179"/>
                  <a:pt x="0" y="164"/>
                </a:cubicBezTo>
                <a:cubicBezTo>
                  <a:pt x="0" y="156"/>
                  <a:pt x="0" y="156"/>
                  <a:pt x="0" y="156"/>
                </a:cubicBezTo>
                <a:cubicBezTo>
                  <a:pt x="0" y="79"/>
                  <a:pt x="0" y="79"/>
                  <a:pt x="0" y="79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63"/>
                  <a:pt x="0" y="63"/>
                  <a:pt x="0" y="63"/>
                </a:cubicBezTo>
                <a:cubicBezTo>
                  <a:pt x="4" y="16"/>
                  <a:pt x="37" y="0"/>
                  <a:pt x="72" y="2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2" name="Freeform 72"/>
          <p:cNvSpPr>
            <a:spLocks noEditPoints="1"/>
          </p:cNvSpPr>
          <p:nvPr userDrawn="1"/>
        </p:nvSpPr>
        <p:spPr bwMode="auto">
          <a:xfrm>
            <a:off x="6410333" y="4344988"/>
            <a:ext cx="427038" cy="276225"/>
          </a:xfrm>
          <a:custGeom>
            <a:avLst/>
            <a:gdLst>
              <a:gd name="T0" fmla="*/ 29 w 269"/>
              <a:gd name="T1" fmla="*/ 174 h 174"/>
              <a:gd name="T2" fmla="*/ 0 w 269"/>
              <a:gd name="T3" fmla="*/ 157 h 174"/>
              <a:gd name="T4" fmla="*/ 0 w 269"/>
              <a:gd name="T5" fmla="*/ 56 h 174"/>
              <a:gd name="T6" fmla="*/ 48 w 269"/>
              <a:gd name="T7" fmla="*/ 0 h 174"/>
              <a:gd name="T8" fmla="*/ 80 w 269"/>
              <a:gd name="T9" fmla="*/ 9 h 174"/>
              <a:gd name="T10" fmla="*/ 86 w 269"/>
              <a:gd name="T11" fmla="*/ 13 h 174"/>
              <a:gd name="T12" fmla="*/ 266 w 269"/>
              <a:gd name="T13" fmla="*/ 117 h 174"/>
              <a:gd name="T14" fmla="*/ 269 w 269"/>
              <a:gd name="T15" fmla="*/ 122 h 174"/>
              <a:gd name="T16" fmla="*/ 265 w 269"/>
              <a:gd name="T17" fmla="*/ 126 h 174"/>
              <a:gd name="T18" fmla="*/ 245 w 269"/>
              <a:gd name="T19" fmla="*/ 161 h 174"/>
              <a:gd name="T20" fmla="*/ 243 w 269"/>
              <a:gd name="T21" fmla="*/ 166 h 174"/>
              <a:gd name="T22" fmla="*/ 237 w 269"/>
              <a:gd name="T23" fmla="*/ 166 h 174"/>
              <a:gd name="T24" fmla="*/ 58 w 269"/>
              <a:gd name="T25" fmla="*/ 63 h 174"/>
              <a:gd name="T26" fmla="*/ 58 w 269"/>
              <a:gd name="T27" fmla="*/ 66 h 174"/>
              <a:gd name="T28" fmla="*/ 58 w 269"/>
              <a:gd name="T29" fmla="*/ 72 h 174"/>
              <a:gd name="T30" fmla="*/ 58 w 269"/>
              <a:gd name="T31" fmla="*/ 157 h 174"/>
              <a:gd name="T32" fmla="*/ 29 w 269"/>
              <a:gd name="T33" fmla="*/ 174 h 174"/>
              <a:gd name="T34" fmla="*/ 48 w 269"/>
              <a:gd name="T35" fmla="*/ 10 h 174"/>
              <a:gd name="T36" fmla="*/ 10 w 269"/>
              <a:gd name="T37" fmla="*/ 57 h 174"/>
              <a:gd name="T38" fmla="*/ 10 w 269"/>
              <a:gd name="T39" fmla="*/ 72 h 174"/>
              <a:gd name="T40" fmla="*/ 10 w 269"/>
              <a:gd name="T41" fmla="*/ 157 h 174"/>
              <a:gd name="T42" fmla="*/ 29 w 269"/>
              <a:gd name="T43" fmla="*/ 164 h 174"/>
              <a:gd name="T44" fmla="*/ 48 w 269"/>
              <a:gd name="T45" fmla="*/ 157 h 174"/>
              <a:gd name="T46" fmla="*/ 49 w 269"/>
              <a:gd name="T47" fmla="*/ 55 h 174"/>
              <a:gd name="T48" fmla="*/ 50 w 269"/>
              <a:gd name="T49" fmla="*/ 54 h 174"/>
              <a:gd name="T50" fmla="*/ 52 w 269"/>
              <a:gd name="T51" fmla="*/ 51 h 174"/>
              <a:gd name="T52" fmla="*/ 56 w 269"/>
              <a:gd name="T53" fmla="*/ 51 h 174"/>
              <a:gd name="T54" fmla="*/ 62 w 269"/>
              <a:gd name="T55" fmla="*/ 54 h 174"/>
              <a:gd name="T56" fmla="*/ 234 w 269"/>
              <a:gd name="T57" fmla="*/ 153 h 174"/>
              <a:gd name="T58" fmla="*/ 252 w 269"/>
              <a:gd name="T59" fmla="*/ 120 h 174"/>
              <a:gd name="T60" fmla="*/ 75 w 269"/>
              <a:gd name="T61" fmla="*/ 17 h 174"/>
              <a:gd name="T62" fmla="*/ 48 w 269"/>
              <a:gd name="T63" fmla="*/ 10 h 1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9" h="174">
                <a:moveTo>
                  <a:pt x="29" y="174"/>
                </a:moveTo>
                <a:cubicBezTo>
                  <a:pt x="15" y="174"/>
                  <a:pt x="0" y="168"/>
                  <a:pt x="0" y="157"/>
                </a:cubicBezTo>
                <a:cubicBezTo>
                  <a:pt x="0" y="56"/>
                  <a:pt x="0" y="56"/>
                  <a:pt x="0" y="56"/>
                </a:cubicBezTo>
                <a:cubicBezTo>
                  <a:pt x="3" y="21"/>
                  <a:pt x="22" y="0"/>
                  <a:pt x="48" y="0"/>
                </a:cubicBezTo>
                <a:cubicBezTo>
                  <a:pt x="58" y="0"/>
                  <a:pt x="69" y="3"/>
                  <a:pt x="80" y="9"/>
                </a:cubicBezTo>
                <a:cubicBezTo>
                  <a:pt x="86" y="13"/>
                  <a:pt x="86" y="13"/>
                  <a:pt x="86" y="13"/>
                </a:cubicBezTo>
                <a:cubicBezTo>
                  <a:pt x="266" y="117"/>
                  <a:pt x="266" y="117"/>
                  <a:pt x="266" y="117"/>
                </a:cubicBezTo>
                <a:cubicBezTo>
                  <a:pt x="268" y="118"/>
                  <a:pt x="269" y="120"/>
                  <a:pt x="269" y="122"/>
                </a:cubicBezTo>
                <a:cubicBezTo>
                  <a:pt x="268" y="124"/>
                  <a:pt x="267" y="125"/>
                  <a:pt x="265" y="126"/>
                </a:cubicBezTo>
                <a:cubicBezTo>
                  <a:pt x="248" y="130"/>
                  <a:pt x="240" y="144"/>
                  <a:pt x="245" y="161"/>
                </a:cubicBezTo>
                <a:cubicBezTo>
                  <a:pt x="245" y="163"/>
                  <a:pt x="245" y="165"/>
                  <a:pt x="243" y="166"/>
                </a:cubicBezTo>
                <a:cubicBezTo>
                  <a:pt x="241" y="167"/>
                  <a:pt x="239" y="167"/>
                  <a:pt x="237" y="166"/>
                </a:cubicBezTo>
                <a:cubicBezTo>
                  <a:pt x="58" y="63"/>
                  <a:pt x="58" y="63"/>
                  <a:pt x="58" y="63"/>
                </a:cubicBezTo>
                <a:cubicBezTo>
                  <a:pt x="58" y="66"/>
                  <a:pt x="58" y="66"/>
                  <a:pt x="58" y="66"/>
                </a:cubicBezTo>
                <a:cubicBezTo>
                  <a:pt x="58" y="72"/>
                  <a:pt x="58" y="72"/>
                  <a:pt x="58" y="72"/>
                </a:cubicBezTo>
                <a:cubicBezTo>
                  <a:pt x="58" y="157"/>
                  <a:pt x="58" y="157"/>
                  <a:pt x="58" y="157"/>
                </a:cubicBezTo>
                <a:cubicBezTo>
                  <a:pt x="58" y="168"/>
                  <a:pt x="43" y="174"/>
                  <a:pt x="29" y="174"/>
                </a:cubicBezTo>
                <a:close/>
                <a:moveTo>
                  <a:pt x="48" y="10"/>
                </a:moveTo>
                <a:cubicBezTo>
                  <a:pt x="27" y="10"/>
                  <a:pt x="13" y="27"/>
                  <a:pt x="10" y="57"/>
                </a:cubicBezTo>
                <a:cubicBezTo>
                  <a:pt x="10" y="72"/>
                  <a:pt x="10" y="72"/>
                  <a:pt x="10" y="72"/>
                </a:cubicBezTo>
                <a:cubicBezTo>
                  <a:pt x="10" y="157"/>
                  <a:pt x="10" y="157"/>
                  <a:pt x="10" y="157"/>
                </a:cubicBezTo>
                <a:cubicBezTo>
                  <a:pt x="10" y="160"/>
                  <a:pt x="18" y="164"/>
                  <a:pt x="29" y="164"/>
                </a:cubicBezTo>
                <a:cubicBezTo>
                  <a:pt x="40" y="164"/>
                  <a:pt x="48" y="160"/>
                  <a:pt x="48" y="157"/>
                </a:cubicBezTo>
                <a:cubicBezTo>
                  <a:pt x="49" y="55"/>
                  <a:pt x="49" y="55"/>
                  <a:pt x="49" y="55"/>
                </a:cubicBezTo>
                <a:cubicBezTo>
                  <a:pt x="50" y="54"/>
                  <a:pt x="50" y="54"/>
                  <a:pt x="50" y="54"/>
                </a:cubicBezTo>
                <a:cubicBezTo>
                  <a:pt x="50" y="53"/>
                  <a:pt x="51" y="51"/>
                  <a:pt x="52" y="51"/>
                </a:cubicBezTo>
                <a:cubicBezTo>
                  <a:pt x="54" y="50"/>
                  <a:pt x="55" y="50"/>
                  <a:pt x="56" y="51"/>
                </a:cubicBezTo>
                <a:cubicBezTo>
                  <a:pt x="62" y="54"/>
                  <a:pt x="62" y="54"/>
                  <a:pt x="62" y="54"/>
                </a:cubicBezTo>
                <a:cubicBezTo>
                  <a:pt x="234" y="153"/>
                  <a:pt x="234" y="153"/>
                  <a:pt x="234" y="153"/>
                </a:cubicBezTo>
                <a:cubicBezTo>
                  <a:pt x="233" y="139"/>
                  <a:pt x="240" y="127"/>
                  <a:pt x="252" y="120"/>
                </a:cubicBezTo>
                <a:cubicBezTo>
                  <a:pt x="75" y="17"/>
                  <a:pt x="75" y="17"/>
                  <a:pt x="75" y="17"/>
                </a:cubicBezTo>
                <a:cubicBezTo>
                  <a:pt x="66" y="12"/>
                  <a:pt x="57" y="10"/>
                  <a:pt x="48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3" name="Freeform 73"/>
          <p:cNvSpPr>
            <a:spLocks/>
          </p:cNvSpPr>
          <p:nvPr userDrawn="1"/>
        </p:nvSpPr>
        <p:spPr bwMode="auto">
          <a:xfrm>
            <a:off x="6484945" y="4432300"/>
            <a:ext cx="11113" cy="4763"/>
          </a:xfrm>
          <a:custGeom>
            <a:avLst/>
            <a:gdLst>
              <a:gd name="T0" fmla="*/ 0 w 7"/>
              <a:gd name="T1" fmla="*/ 3 h 3"/>
              <a:gd name="T2" fmla="*/ 7 w 7"/>
              <a:gd name="T3" fmla="*/ 0 h 3"/>
              <a:gd name="T4" fmla="*/ 0 w 7"/>
              <a:gd name="T5" fmla="*/ 3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7" h="3">
                <a:moveTo>
                  <a:pt x="0" y="3"/>
                </a:moveTo>
                <a:cubicBezTo>
                  <a:pt x="1" y="1"/>
                  <a:pt x="4" y="0"/>
                  <a:pt x="7" y="0"/>
                </a:cubicBezTo>
                <a:lnTo>
                  <a:pt x="0" y="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4" name="Freeform 74"/>
          <p:cNvSpPr>
            <a:spLocks/>
          </p:cNvSpPr>
          <p:nvPr userDrawn="1"/>
        </p:nvSpPr>
        <p:spPr bwMode="auto">
          <a:xfrm>
            <a:off x="6477008" y="4422775"/>
            <a:ext cx="28575" cy="23813"/>
          </a:xfrm>
          <a:custGeom>
            <a:avLst/>
            <a:gdLst>
              <a:gd name="T0" fmla="*/ 5 w 18"/>
              <a:gd name="T1" fmla="*/ 15 h 15"/>
              <a:gd name="T2" fmla="*/ 4 w 18"/>
              <a:gd name="T3" fmla="*/ 14 h 15"/>
              <a:gd name="T4" fmla="*/ 1 w 18"/>
              <a:gd name="T5" fmla="*/ 8 h 15"/>
              <a:gd name="T6" fmla="*/ 13 w 18"/>
              <a:gd name="T7" fmla="*/ 1 h 15"/>
              <a:gd name="T8" fmla="*/ 17 w 18"/>
              <a:gd name="T9" fmla="*/ 7 h 15"/>
              <a:gd name="T10" fmla="*/ 12 w 18"/>
              <a:gd name="T11" fmla="*/ 11 h 15"/>
              <a:gd name="T12" fmla="*/ 10 w 18"/>
              <a:gd name="T13" fmla="*/ 11 h 15"/>
              <a:gd name="T14" fmla="*/ 5 w 18"/>
              <a:gd name="T15" fmla="*/ 15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" h="15">
                <a:moveTo>
                  <a:pt x="5" y="15"/>
                </a:moveTo>
                <a:cubicBezTo>
                  <a:pt x="5" y="15"/>
                  <a:pt x="4" y="15"/>
                  <a:pt x="4" y="14"/>
                </a:cubicBezTo>
                <a:cubicBezTo>
                  <a:pt x="1" y="14"/>
                  <a:pt x="0" y="11"/>
                  <a:pt x="1" y="8"/>
                </a:cubicBezTo>
                <a:cubicBezTo>
                  <a:pt x="1" y="6"/>
                  <a:pt x="3" y="0"/>
                  <a:pt x="13" y="1"/>
                </a:cubicBezTo>
                <a:cubicBezTo>
                  <a:pt x="16" y="2"/>
                  <a:pt x="18" y="4"/>
                  <a:pt x="17" y="7"/>
                </a:cubicBezTo>
                <a:cubicBezTo>
                  <a:pt x="17" y="10"/>
                  <a:pt x="14" y="12"/>
                  <a:pt x="12" y="11"/>
                </a:cubicBezTo>
                <a:cubicBezTo>
                  <a:pt x="10" y="11"/>
                  <a:pt x="10" y="11"/>
                  <a:pt x="10" y="11"/>
                </a:cubicBezTo>
                <a:cubicBezTo>
                  <a:pt x="9" y="13"/>
                  <a:pt x="7" y="15"/>
                  <a:pt x="5" y="1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5" name="Freeform 75"/>
          <p:cNvSpPr>
            <a:spLocks/>
          </p:cNvSpPr>
          <p:nvPr userDrawn="1"/>
        </p:nvSpPr>
        <p:spPr bwMode="auto">
          <a:xfrm>
            <a:off x="6784983" y="4530725"/>
            <a:ext cx="53975" cy="79375"/>
          </a:xfrm>
          <a:custGeom>
            <a:avLst/>
            <a:gdLst>
              <a:gd name="T0" fmla="*/ 17 w 34"/>
              <a:gd name="T1" fmla="*/ 6 h 50"/>
              <a:gd name="T2" fmla="*/ 34 w 34"/>
              <a:gd name="T3" fmla="*/ 15 h 50"/>
              <a:gd name="T4" fmla="*/ 17 w 34"/>
              <a:gd name="T5" fmla="*/ 44 h 50"/>
              <a:gd name="T6" fmla="*/ 0 w 34"/>
              <a:gd name="T7" fmla="*/ 35 h 50"/>
              <a:gd name="T8" fmla="*/ 17 w 34"/>
              <a:gd name="T9" fmla="*/ 6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50">
                <a:moveTo>
                  <a:pt x="17" y="6"/>
                </a:moveTo>
                <a:cubicBezTo>
                  <a:pt x="26" y="0"/>
                  <a:pt x="34" y="5"/>
                  <a:pt x="34" y="15"/>
                </a:cubicBezTo>
                <a:cubicBezTo>
                  <a:pt x="34" y="26"/>
                  <a:pt x="26" y="39"/>
                  <a:pt x="17" y="44"/>
                </a:cubicBezTo>
                <a:cubicBezTo>
                  <a:pt x="8" y="50"/>
                  <a:pt x="0" y="45"/>
                  <a:pt x="0" y="35"/>
                </a:cubicBezTo>
                <a:cubicBezTo>
                  <a:pt x="0" y="24"/>
                  <a:pt x="8" y="11"/>
                  <a:pt x="17" y="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6" name="Freeform 76"/>
          <p:cNvSpPr>
            <a:spLocks noEditPoints="1"/>
          </p:cNvSpPr>
          <p:nvPr userDrawn="1"/>
        </p:nvSpPr>
        <p:spPr bwMode="auto">
          <a:xfrm>
            <a:off x="6777045" y="4527550"/>
            <a:ext cx="69850" cy="84138"/>
          </a:xfrm>
          <a:custGeom>
            <a:avLst/>
            <a:gdLst>
              <a:gd name="T0" fmla="*/ 14 w 44"/>
              <a:gd name="T1" fmla="*/ 53 h 53"/>
              <a:gd name="T2" fmla="*/ 0 w 44"/>
              <a:gd name="T3" fmla="*/ 37 h 53"/>
              <a:gd name="T4" fmla="*/ 19 w 44"/>
              <a:gd name="T5" fmla="*/ 3 h 53"/>
              <a:gd name="T6" fmla="*/ 29 w 44"/>
              <a:gd name="T7" fmla="*/ 0 h 53"/>
              <a:gd name="T8" fmla="*/ 44 w 44"/>
              <a:gd name="T9" fmla="*/ 17 h 53"/>
              <a:gd name="T10" fmla="*/ 24 w 44"/>
              <a:gd name="T11" fmla="*/ 51 h 53"/>
              <a:gd name="T12" fmla="*/ 14 w 44"/>
              <a:gd name="T13" fmla="*/ 53 h 53"/>
              <a:gd name="T14" fmla="*/ 29 w 44"/>
              <a:gd name="T15" fmla="*/ 10 h 53"/>
              <a:gd name="T16" fmla="*/ 24 w 44"/>
              <a:gd name="T17" fmla="*/ 12 h 53"/>
              <a:gd name="T18" fmla="*/ 10 w 44"/>
              <a:gd name="T19" fmla="*/ 37 h 53"/>
              <a:gd name="T20" fmla="*/ 14 w 44"/>
              <a:gd name="T21" fmla="*/ 44 h 53"/>
              <a:gd name="T22" fmla="*/ 19 w 44"/>
              <a:gd name="T23" fmla="*/ 42 h 53"/>
              <a:gd name="T24" fmla="*/ 34 w 44"/>
              <a:gd name="T25" fmla="*/ 17 h 53"/>
              <a:gd name="T26" fmla="*/ 29 w 44"/>
              <a:gd name="T27" fmla="*/ 10 h 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4" h="53">
                <a:moveTo>
                  <a:pt x="14" y="53"/>
                </a:moveTo>
                <a:cubicBezTo>
                  <a:pt x="7" y="53"/>
                  <a:pt x="0" y="48"/>
                  <a:pt x="0" y="37"/>
                </a:cubicBezTo>
                <a:cubicBezTo>
                  <a:pt x="0" y="24"/>
                  <a:pt x="9" y="10"/>
                  <a:pt x="19" y="3"/>
                </a:cubicBezTo>
                <a:cubicBezTo>
                  <a:pt x="23" y="1"/>
                  <a:pt x="26" y="0"/>
                  <a:pt x="29" y="0"/>
                </a:cubicBezTo>
                <a:cubicBezTo>
                  <a:pt x="36" y="0"/>
                  <a:pt x="44" y="6"/>
                  <a:pt x="44" y="17"/>
                </a:cubicBezTo>
                <a:cubicBezTo>
                  <a:pt x="44" y="30"/>
                  <a:pt x="35" y="44"/>
                  <a:pt x="24" y="51"/>
                </a:cubicBezTo>
                <a:cubicBezTo>
                  <a:pt x="21" y="53"/>
                  <a:pt x="18" y="53"/>
                  <a:pt x="14" y="53"/>
                </a:cubicBezTo>
                <a:close/>
                <a:moveTo>
                  <a:pt x="29" y="10"/>
                </a:moveTo>
                <a:cubicBezTo>
                  <a:pt x="28" y="10"/>
                  <a:pt x="26" y="11"/>
                  <a:pt x="24" y="12"/>
                </a:cubicBezTo>
                <a:cubicBezTo>
                  <a:pt x="17" y="16"/>
                  <a:pt x="10" y="28"/>
                  <a:pt x="10" y="37"/>
                </a:cubicBezTo>
                <a:cubicBezTo>
                  <a:pt x="10" y="39"/>
                  <a:pt x="11" y="44"/>
                  <a:pt x="14" y="44"/>
                </a:cubicBezTo>
                <a:cubicBezTo>
                  <a:pt x="16" y="44"/>
                  <a:pt x="18" y="43"/>
                  <a:pt x="19" y="42"/>
                </a:cubicBezTo>
                <a:cubicBezTo>
                  <a:pt x="27" y="38"/>
                  <a:pt x="34" y="26"/>
                  <a:pt x="34" y="17"/>
                </a:cubicBezTo>
                <a:cubicBezTo>
                  <a:pt x="34" y="15"/>
                  <a:pt x="33" y="10"/>
                  <a:pt x="29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7" name="Freeform 77"/>
          <p:cNvSpPr>
            <a:spLocks/>
          </p:cNvSpPr>
          <p:nvPr userDrawn="1"/>
        </p:nvSpPr>
        <p:spPr bwMode="auto">
          <a:xfrm>
            <a:off x="6621470" y="3911600"/>
            <a:ext cx="993775" cy="1073150"/>
          </a:xfrm>
          <a:custGeom>
            <a:avLst/>
            <a:gdLst>
              <a:gd name="T0" fmla="*/ 626 w 626"/>
              <a:gd name="T1" fmla="*/ 0 h 676"/>
              <a:gd name="T2" fmla="*/ 626 w 626"/>
              <a:gd name="T3" fmla="*/ 403 h 676"/>
              <a:gd name="T4" fmla="*/ 626 w 626"/>
              <a:gd name="T5" fmla="*/ 403 h 676"/>
              <a:gd name="T6" fmla="*/ 626 w 626"/>
              <a:gd name="T7" fmla="*/ 403 h 676"/>
              <a:gd name="T8" fmla="*/ 575 w 626"/>
              <a:gd name="T9" fmla="*/ 472 h 676"/>
              <a:gd name="T10" fmla="*/ 288 w 626"/>
              <a:gd name="T11" fmla="*/ 637 h 676"/>
              <a:gd name="T12" fmla="*/ 80 w 626"/>
              <a:gd name="T13" fmla="*/ 645 h 676"/>
              <a:gd name="T14" fmla="*/ 36 w 626"/>
              <a:gd name="T15" fmla="*/ 620 h 676"/>
              <a:gd name="T16" fmla="*/ 0 w 626"/>
              <a:gd name="T17" fmla="*/ 568 h 676"/>
              <a:gd name="T18" fmla="*/ 0 w 626"/>
              <a:gd name="T19" fmla="*/ 164 h 676"/>
              <a:gd name="T20" fmla="*/ 626 w 626"/>
              <a:gd name="T21" fmla="*/ 0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6" h="676">
                <a:moveTo>
                  <a:pt x="626" y="0"/>
                </a:moveTo>
                <a:cubicBezTo>
                  <a:pt x="626" y="403"/>
                  <a:pt x="626" y="403"/>
                  <a:pt x="626" y="403"/>
                </a:cubicBezTo>
                <a:cubicBezTo>
                  <a:pt x="626" y="403"/>
                  <a:pt x="626" y="403"/>
                  <a:pt x="626" y="403"/>
                </a:cubicBezTo>
                <a:cubicBezTo>
                  <a:pt x="626" y="403"/>
                  <a:pt x="626" y="403"/>
                  <a:pt x="626" y="403"/>
                </a:cubicBezTo>
                <a:cubicBezTo>
                  <a:pt x="626" y="427"/>
                  <a:pt x="609" y="452"/>
                  <a:pt x="575" y="472"/>
                </a:cubicBezTo>
                <a:cubicBezTo>
                  <a:pt x="288" y="637"/>
                  <a:pt x="288" y="637"/>
                  <a:pt x="288" y="637"/>
                </a:cubicBezTo>
                <a:cubicBezTo>
                  <a:pt x="227" y="672"/>
                  <a:pt x="133" y="676"/>
                  <a:pt x="80" y="645"/>
                </a:cubicBezTo>
                <a:cubicBezTo>
                  <a:pt x="36" y="620"/>
                  <a:pt x="36" y="620"/>
                  <a:pt x="36" y="620"/>
                </a:cubicBezTo>
                <a:cubicBezTo>
                  <a:pt x="12" y="606"/>
                  <a:pt x="0" y="587"/>
                  <a:pt x="0" y="568"/>
                </a:cubicBezTo>
                <a:cubicBezTo>
                  <a:pt x="0" y="164"/>
                  <a:pt x="0" y="164"/>
                  <a:pt x="0" y="164"/>
                </a:cubicBezTo>
                <a:lnTo>
                  <a:pt x="626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8" name="Freeform 78"/>
          <p:cNvSpPr>
            <a:spLocks/>
          </p:cNvSpPr>
          <p:nvPr userDrawn="1"/>
        </p:nvSpPr>
        <p:spPr bwMode="auto">
          <a:xfrm>
            <a:off x="6613533" y="3903663"/>
            <a:ext cx="1009650" cy="1073150"/>
          </a:xfrm>
          <a:custGeom>
            <a:avLst/>
            <a:gdLst>
              <a:gd name="T0" fmla="*/ 175 w 636"/>
              <a:gd name="T1" fmla="*/ 676 h 676"/>
              <a:gd name="T2" fmla="*/ 82 w 636"/>
              <a:gd name="T3" fmla="*/ 655 h 676"/>
              <a:gd name="T4" fmla="*/ 39 w 636"/>
              <a:gd name="T5" fmla="*/ 629 h 676"/>
              <a:gd name="T6" fmla="*/ 0 w 636"/>
              <a:gd name="T7" fmla="*/ 573 h 676"/>
              <a:gd name="T8" fmla="*/ 0 w 636"/>
              <a:gd name="T9" fmla="*/ 169 h 676"/>
              <a:gd name="T10" fmla="*/ 5 w 636"/>
              <a:gd name="T11" fmla="*/ 164 h 676"/>
              <a:gd name="T12" fmla="*/ 10 w 636"/>
              <a:gd name="T13" fmla="*/ 169 h 676"/>
              <a:gd name="T14" fmla="*/ 10 w 636"/>
              <a:gd name="T15" fmla="*/ 573 h 676"/>
              <a:gd name="T16" fmla="*/ 44 w 636"/>
              <a:gd name="T17" fmla="*/ 621 h 676"/>
              <a:gd name="T18" fmla="*/ 87 w 636"/>
              <a:gd name="T19" fmla="*/ 646 h 676"/>
              <a:gd name="T20" fmla="*/ 291 w 636"/>
              <a:gd name="T21" fmla="*/ 637 h 676"/>
              <a:gd name="T22" fmla="*/ 577 w 636"/>
              <a:gd name="T23" fmla="*/ 472 h 676"/>
              <a:gd name="T24" fmla="*/ 626 w 636"/>
              <a:gd name="T25" fmla="*/ 408 h 676"/>
              <a:gd name="T26" fmla="*/ 626 w 636"/>
              <a:gd name="T27" fmla="*/ 5 h 676"/>
              <a:gd name="T28" fmla="*/ 631 w 636"/>
              <a:gd name="T29" fmla="*/ 0 h 676"/>
              <a:gd name="T30" fmla="*/ 636 w 636"/>
              <a:gd name="T31" fmla="*/ 5 h 676"/>
              <a:gd name="T32" fmla="*/ 636 w 636"/>
              <a:gd name="T33" fmla="*/ 408 h 676"/>
              <a:gd name="T34" fmla="*/ 636 w 636"/>
              <a:gd name="T35" fmla="*/ 409 h 676"/>
              <a:gd name="T36" fmla="*/ 582 w 636"/>
              <a:gd name="T37" fmla="*/ 481 h 676"/>
              <a:gd name="T38" fmla="*/ 296 w 636"/>
              <a:gd name="T39" fmla="*/ 646 h 676"/>
              <a:gd name="T40" fmla="*/ 175 w 636"/>
              <a:gd name="T41" fmla="*/ 676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36" h="676">
                <a:moveTo>
                  <a:pt x="175" y="676"/>
                </a:moveTo>
                <a:cubicBezTo>
                  <a:pt x="140" y="676"/>
                  <a:pt x="107" y="669"/>
                  <a:pt x="82" y="655"/>
                </a:cubicBezTo>
                <a:cubicBezTo>
                  <a:pt x="39" y="629"/>
                  <a:pt x="39" y="629"/>
                  <a:pt x="39" y="629"/>
                </a:cubicBezTo>
                <a:cubicBezTo>
                  <a:pt x="14" y="615"/>
                  <a:pt x="0" y="595"/>
                  <a:pt x="0" y="573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67"/>
                  <a:pt x="2" y="164"/>
                  <a:pt x="5" y="164"/>
                </a:cubicBezTo>
                <a:cubicBezTo>
                  <a:pt x="8" y="164"/>
                  <a:pt x="10" y="167"/>
                  <a:pt x="10" y="169"/>
                </a:cubicBezTo>
                <a:cubicBezTo>
                  <a:pt x="10" y="573"/>
                  <a:pt x="10" y="573"/>
                  <a:pt x="10" y="573"/>
                </a:cubicBezTo>
                <a:cubicBezTo>
                  <a:pt x="10" y="591"/>
                  <a:pt x="22" y="608"/>
                  <a:pt x="44" y="621"/>
                </a:cubicBezTo>
                <a:cubicBezTo>
                  <a:pt x="87" y="646"/>
                  <a:pt x="87" y="646"/>
                  <a:pt x="87" y="646"/>
                </a:cubicBezTo>
                <a:cubicBezTo>
                  <a:pt x="139" y="676"/>
                  <a:pt x="231" y="672"/>
                  <a:pt x="291" y="637"/>
                </a:cubicBezTo>
                <a:cubicBezTo>
                  <a:pt x="577" y="472"/>
                  <a:pt x="577" y="472"/>
                  <a:pt x="577" y="472"/>
                </a:cubicBezTo>
                <a:cubicBezTo>
                  <a:pt x="608" y="454"/>
                  <a:pt x="626" y="431"/>
                  <a:pt x="626" y="408"/>
                </a:cubicBezTo>
                <a:cubicBezTo>
                  <a:pt x="626" y="5"/>
                  <a:pt x="626" y="5"/>
                  <a:pt x="626" y="5"/>
                </a:cubicBezTo>
                <a:cubicBezTo>
                  <a:pt x="626" y="2"/>
                  <a:pt x="628" y="0"/>
                  <a:pt x="631" y="0"/>
                </a:cubicBezTo>
                <a:cubicBezTo>
                  <a:pt x="634" y="0"/>
                  <a:pt x="636" y="2"/>
                  <a:pt x="636" y="5"/>
                </a:cubicBezTo>
                <a:cubicBezTo>
                  <a:pt x="636" y="408"/>
                  <a:pt x="636" y="408"/>
                  <a:pt x="636" y="408"/>
                </a:cubicBezTo>
                <a:cubicBezTo>
                  <a:pt x="636" y="409"/>
                  <a:pt x="636" y="409"/>
                  <a:pt x="636" y="409"/>
                </a:cubicBezTo>
                <a:cubicBezTo>
                  <a:pt x="636" y="435"/>
                  <a:pt x="616" y="461"/>
                  <a:pt x="582" y="481"/>
                </a:cubicBezTo>
                <a:cubicBezTo>
                  <a:pt x="296" y="646"/>
                  <a:pt x="296" y="646"/>
                  <a:pt x="296" y="646"/>
                </a:cubicBezTo>
                <a:cubicBezTo>
                  <a:pt x="261" y="666"/>
                  <a:pt x="217" y="676"/>
                  <a:pt x="175" y="67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9" name="Freeform 79"/>
          <p:cNvSpPr>
            <a:spLocks/>
          </p:cNvSpPr>
          <p:nvPr userDrawn="1"/>
        </p:nvSpPr>
        <p:spPr bwMode="auto">
          <a:xfrm>
            <a:off x="6621470" y="3740150"/>
            <a:ext cx="993775" cy="604838"/>
          </a:xfrm>
          <a:custGeom>
            <a:avLst/>
            <a:gdLst>
              <a:gd name="T0" fmla="*/ 590 w 626"/>
              <a:gd name="T1" fmla="*/ 56 h 381"/>
              <a:gd name="T2" fmla="*/ 626 w 626"/>
              <a:gd name="T3" fmla="*/ 108 h 381"/>
              <a:gd name="T4" fmla="*/ 575 w 626"/>
              <a:gd name="T5" fmla="*/ 176 h 381"/>
              <a:gd name="T6" fmla="*/ 288 w 626"/>
              <a:gd name="T7" fmla="*/ 341 h 381"/>
              <a:gd name="T8" fmla="*/ 80 w 626"/>
              <a:gd name="T9" fmla="*/ 350 h 381"/>
              <a:gd name="T10" fmla="*/ 36 w 626"/>
              <a:gd name="T11" fmla="*/ 325 h 381"/>
              <a:gd name="T12" fmla="*/ 0 w 626"/>
              <a:gd name="T13" fmla="*/ 272 h 381"/>
              <a:gd name="T14" fmla="*/ 51 w 626"/>
              <a:gd name="T15" fmla="*/ 204 h 381"/>
              <a:gd name="T16" fmla="*/ 337 w 626"/>
              <a:gd name="T17" fmla="*/ 39 h 381"/>
              <a:gd name="T18" fmla="*/ 546 w 626"/>
              <a:gd name="T19" fmla="*/ 30 h 381"/>
              <a:gd name="T20" fmla="*/ 590 w 626"/>
              <a:gd name="T21" fmla="*/ 56 h 3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26" h="381">
                <a:moveTo>
                  <a:pt x="590" y="56"/>
                </a:moveTo>
                <a:cubicBezTo>
                  <a:pt x="614" y="70"/>
                  <a:pt x="626" y="88"/>
                  <a:pt x="626" y="108"/>
                </a:cubicBezTo>
                <a:cubicBezTo>
                  <a:pt x="626" y="132"/>
                  <a:pt x="609" y="157"/>
                  <a:pt x="575" y="176"/>
                </a:cubicBezTo>
                <a:cubicBezTo>
                  <a:pt x="288" y="341"/>
                  <a:pt x="288" y="341"/>
                  <a:pt x="288" y="341"/>
                </a:cubicBezTo>
                <a:cubicBezTo>
                  <a:pt x="227" y="377"/>
                  <a:pt x="133" y="381"/>
                  <a:pt x="80" y="350"/>
                </a:cubicBezTo>
                <a:cubicBezTo>
                  <a:pt x="36" y="325"/>
                  <a:pt x="36" y="325"/>
                  <a:pt x="36" y="325"/>
                </a:cubicBezTo>
                <a:cubicBezTo>
                  <a:pt x="12" y="311"/>
                  <a:pt x="0" y="292"/>
                  <a:pt x="0" y="272"/>
                </a:cubicBezTo>
                <a:cubicBezTo>
                  <a:pt x="0" y="249"/>
                  <a:pt x="17" y="224"/>
                  <a:pt x="51" y="204"/>
                </a:cubicBezTo>
                <a:cubicBezTo>
                  <a:pt x="337" y="39"/>
                  <a:pt x="337" y="39"/>
                  <a:pt x="337" y="39"/>
                </a:cubicBezTo>
                <a:cubicBezTo>
                  <a:pt x="399" y="3"/>
                  <a:pt x="493" y="0"/>
                  <a:pt x="546" y="30"/>
                </a:cubicBezTo>
                <a:lnTo>
                  <a:pt x="590" y="5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0" name="Freeform 80"/>
          <p:cNvSpPr>
            <a:spLocks noEditPoints="1"/>
          </p:cNvSpPr>
          <p:nvPr userDrawn="1"/>
        </p:nvSpPr>
        <p:spPr bwMode="auto">
          <a:xfrm>
            <a:off x="6613533" y="3748088"/>
            <a:ext cx="1009650" cy="588963"/>
          </a:xfrm>
          <a:custGeom>
            <a:avLst/>
            <a:gdLst>
              <a:gd name="T0" fmla="*/ 175 w 636"/>
              <a:gd name="T1" fmla="*/ 371 h 371"/>
              <a:gd name="T2" fmla="*/ 82 w 636"/>
              <a:gd name="T3" fmla="*/ 349 h 371"/>
              <a:gd name="T4" fmla="*/ 39 w 636"/>
              <a:gd name="T5" fmla="*/ 324 h 371"/>
              <a:gd name="T6" fmla="*/ 0 w 636"/>
              <a:gd name="T7" fmla="*/ 267 h 371"/>
              <a:gd name="T8" fmla="*/ 54 w 636"/>
              <a:gd name="T9" fmla="*/ 195 h 371"/>
              <a:gd name="T10" fmla="*/ 340 w 636"/>
              <a:gd name="T11" fmla="*/ 30 h 371"/>
              <a:gd name="T12" fmla="*/ 461 w 636"/>
              <a:gd name="T13" fmla="*/ 0 h 371"/>
              <a:gd name="T14" fmla="*/ 554 w 636"/>
              <a:gd name="T15" fmla="*/ 21 h 371"/>
              <a:gd name="T16" fmla="*/ 597 w 636"/>
              <a:gd name="T17" fmla="*/ 46 h 371"/>
              <a:gd name="T18" fmla="*/ 636 w 636"/>
              <a:gd name="T19" fmla="*/ 103 h 371"/>
              <a:gd name="T20" fmla="*/ 582 w 636"/>
              <a:gd name="T21" fmla="*/ 175 h 371"/>
              <a:gd name="T22" fmla="*/ 296 w 636"/>
              <a:gd name="T23" fmla="*/ 340 h 371"/>
              <a:gd name="T24" fmla="*/ 175 w 636"/>
              <a:gd name="T25" fmla="*/ 371 h 371"/>
              <a:gd name="T26" fmla="*/ 461 w 636"/>
              <a:gd name="T27" fmla="*/ 10 h 371"/>
              <a:gd name="T28" fmla="*/ 345 w 636"/>
              <a:gd name="T29" fmla="*/ 38 h 371"/>
              <a:gd name="T30" fmla="*/ 59 w 636"/>
              <a:gd name="T31" fmla="*/ 203 h 371"/>
              <a:gd name="T32" fmla="*/ 10 w 636"/>
              <a:gd name="T33" fmla="*/ 267 h 371"/>
              <a:gd name="T34" fmla="*/ 44 w 636"/>
              <a:gd name="T35" fmla="*/ 315 h 371"/>
              <a:gd name="T36" fmla="*/ 87 w 636"/>
              <a:gd name="T37" fmla="*/ 341 h 371"/>
              <a:gd name="T38" fmla="*/ 175 w 636"/>
              <a:gd name="T39" fmla="*/ 361 h 371"/>
              <a:gd name="T40" fmla="*/ 291 w 636"/>
              <a:gd name="T41" fmla="*/ 332 h 371"/>
              <a:gd name="T42" fmla="*/ 577 w 636"/>
              <a:gd name="T43" fmla="*/ 167 h 371"/>
              <a:gd name="T44" fmla="*/ 626 w 636"/>
              <a:gd name="T45" fmla="*/ 103 h 371"/>
              <a:gd name="T46" fmla="*/ 592 w 636"/>
              <a:gd name="T47" fmla="*/ 55 h 371"/>
              <a:gd name="T48" fmla="*/ 549 w 636"/>
              <a:gd name="T49" fmla="*/ 30 h 371"/>
              <a:gd name="T50" fmla="*/ 461 w 636"/>
              <a:gd name="T51" fmla="*/ 10 h 3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36" h="371">
                <a:moveTo>
                  <a:pt x="175" y="371"/>
                </a:moveTo>
                <a:cubicBezTo>
                  <a:pt x="139" y="371"/>
                  <a:pt x="106" y="363"/>
                  <a:pt x="82" y="349"/>
                </a:cubicBezTo>
                <a:cubicBezTo>
                  <a:pt x="39" y="324"/>
                  <a:pt x="39" y="324"/>
                  <a:pt x="39" y="324"/>
                </a:cubicBezTo>
                <a:cubicBezTo>
                  <a:pt x="14" y="310"/>
                  <a:pt x="0" y="289"/>
                  <a:pt x="0" y="267"/>
                </a:cubicBezTo>
                <a:cubicBezTo>
                  <a:pt x="0" y="241"/>
                  <a:pt x="19" y="214"/>
                  <a:pt x="54" y="195"/>
                </a:cubicBezTo>
                <a:cubicBezTo>
                  <a:pt x="340" y="30"/>
                  <a:pt x="340" y="30"/>
                  <a:pt x="340" y="30"/>
                </a:cubicBezTo>
                <a:cubicBezTo>
                  <a:pt x="373" y="11"/>
                  <a:pt x="417" y="0"/>
                  <a:pt x="461" y="0"/>
                </a:cubicBezTo>
                <a:cubicBezTo>
                  <a:pt x="497" y="0"/>
                  <a:pt x="530" y="7"/>
                  <a:pt x="554" y="21"/>
                </a:cubicBezTo>
                <a:cubicBezTo>
                  <a:pt x="597" y="46"/>
                  <a:pt x="597" y="46"/>
                  <a:pt x="597" y="46"/>
                </a:cubicBezTo>
                <a:cubicBezTo>
                  <a:pt x="622" y="61"/>
                  <a:pt x="636" y="81"/>
                  <a:pt x="636" y="103"/>
                </a:cubicBezTo>
                <a:cubicBezTo>
                  <a:pt x="636" y="129"/>
                  <a:pt x="616" y="156"/>
                  <a:pt x="582" y="175"/>
                </a:cubicBezTo>
                <a:cubicBezTo>
                  <a:pt x="296" y="340"/>
                  <a:pt x="296" y="340"/>
                  <a:pt x="296" y="340"/>
                </a:cubicBezTo>
                <a:cubicBezTo>
                  <a:pt x="263" y="360"/>
                  <a:pt x="219" y="371"/>
                  <a:pt x="175" y="371"/>
                </a:cubicBezTo>
                <a:close/>
                <a:moveTo>
                  <a:pt x="461" y="10"/>
                </a:moveTo>
                <a:cubicBezTo>
                  <a:pt x="419" y="10"/>
                  <a:pt x="377" y="20"/>
                  <a:pt x="345" y="38"/>
                </a:cubicBezTo>
                <a:cubicBezTo>
                  <a:pt x="59" y="203"/>
                  <a:pt x="59" y="203"/>
                  <a:pt x="59" y="203"/>
                </a:cubicBezTo>
                <a:cubicBezTo>
                  <a:pt x="28" y="221"/>
                  <a:pt x="10" y="245"/>
                  <a:pt x="10" y="267"/>
                </a:cubicBezTo>
                <a:cubicBezTo>
                  <a:pt x="10" y="286"/>
                  <a:pt x="22" y="303"/>
                  <a:pt x="44" y="315"/>
                </a:cubicBezTo>
                <a:cubicBezTo>
                  <a:pt x="87" y="341"/>
                  <a:pt x="87" y="341"/>
                  <a:pt x="87" y="341"/>
                </a:cubicBezTo>
                <a:cubicBezTo>
                  <a:pt x="110" y="354"/>
                  <a:pt x="141" y="361"/>
                  <a:pt x="175" y="361"/>
                </a:cubicBezTo>
                <a:cubicBezTo>
                  <a:pt x="217" y="361"/>
                  <a:pt x="259" y="350"/>
                  <a:pt x="291" y="332"/>
                </a:cubicBezTo>
                <a:cubicBezTo>
                  <a:pt x="577" y="167"/>
                  <a:pt x="577" y="167"/>
                  <a:pt x="577" y="167"/>
                </a:cubicBezTo>
                <a:cubicBezTo>
                  <a:pt x="608" y="149"/>
                  <a:pt x="626" y="126"/>
                  <a:pt x="626" y="103"/>
                </a:cubicBezTo>
                <a:cubicBezTo>
                  <a:pt x="626" y="84"/>
                  <a:pt x="614" y="67"/>
                  <a:pt x="592" y="55"/>
                </a:cubicBezTo>
                <a:cubicBezTo>
                  <a:pt x="549" y="30"/>
                  <a:pt x="549" y="30"/>
                  <a:pt x="549" y="30"/>
                </a:cubicBezTo>
                <a:cubicBezTo>
                  <a:pt x="526" y="17"/>
                  <a:pt x="495" y="10"/>
                  <a:pt x="461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1" name="Freeform 81"/>
          <p:cNvSpPr>
            <a:spLocks/>
          </p:cNvSpPr>
          <p:nvPr userDrawn="1"/>
        </p:nvSpPr>
        <p:spPr bwMode="auto">
          <a:xfrm>
            <a:off x="6705608" y="4029075"/>
            <a:ext cx="0" cy="3175"/>
          </a:xfrm>
          <a:custGeom>
            <a:avLst/>
            <a:gdLst>
              <a:gd name="T0" fmla="*/ 0 h 2"/>
              <a:gd name="T1" fmla="*/ 2 h 2"/>
              <a:gd name="T2" fmla="*/ 0 h 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2">
                <a:moveTo>
                  <a:pt x="0" y="0"/>
                </a:moveTo>
                <a:cubicBezTo>
                  <a:pt x="0" y="1"/>
                  <a:pt x="0" y="1"/>
                  <a:pt x="0" y="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2" name="Freeform 82"/>
          <p:cNvSpPr>
            <a:spLocks/>
          </p:cNvSpPr>
          <p:nvPr userDrawn="1"/>
        </p:nvSpPr>
        <p:spPr bwMode="auto">
          <a:xfrm>
            <a:off x="6697670" y="4021138"/>
            <a:ext cx="17463" cy="19050"/>
          </a:xfrm>
          <a:custGeom>
            <a:avLst/>
            <a:gdLst>
              <a:gd name="T0" fmla="*/ 5 w 11"/>
              <a:gd name="T1" fmla="*/ 12 h 12"/>
              <a:gd name="T2" fmla="*/ 4 w 11"/>
              <a:gd name="T3" fmla="*/ 12 h 12"/>
              <a:gd name="T4" fmla="*/ 0 w 11"/>
              <a:gd name="T5" fmla="*/ 6 h 12"/>
              <a:gd name="T6" fmla="*/ 0 w 11"/>
              <a:gd name="T7" fmla="*/ 4 h 12"/>
              <a:gd name="T8" fmla="*/ 6 w 11"/>
              <a:gd name="T9" fmla="*/ 0 h 12"/>
              <a:gd name="T10" fmla="*/ 10 w 11"/>
              <a:gd name="T11" fmla="*/ 6 h 12"/>
              <a:gd name="T12" fmla="*/ 10 w 11"/>
              <a:gd name="T13" fmla="*/ 8 h 12"/>
              <a:gd name="T14" fmla="*/ 5 w 11"/>
              <a:gd name="T15" fmla="*/ 12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" h="12">
                <a:moveTo>
                  <a:pt x="5" y="12"/>
                </a:moveTo>
                <a:cubicBezTo>
                  <a:pt x="4" y="12"/>
                  <a:pt x="4" y="12"/>
                  <a:pt x="4" y="12"/>
                </a:cubicBezTo>
                <a:cubicBezTo>
                  <a:pt x="2" y="12"/>
                  <a:pt x="0" y="9"/>
                  <a:pt x="0" y="6"/>
                </a:cubicBezTo>
                <a:cubicBezTo>
                  <a:pt x="0" y="6"/>
                  <a:pt x="0" y="5"/>
                  <a:pt x="0" y="4"/>
                </a:cubicBezTo>
                <a:cubicBezTo>
                  <a:pt x="1" y="1"/>
                  <a:pt x="4" y="0"/>
                  <a:pt x="6" y="0"/>
                </a:cubicBezTo>
                <a:cubicBezTo>
                  <a:pt x="9" y="1"/>
                  <a:pt x="11" y="4"/>
                  <a:pt x="10" y="6"/>
                </a:cubicBezTo>
                <a:cubicBezTo>
                  <a:pt x="10" y="7"/>
                  <a:pt x="10" y="7"/>
                  <a:pt x="10" y="8"/>
                </a:cubicBezTo>
                <a:cubicBezTo>
                  <a:pt x="10" y="10"/>
                  <a:pt x="7" y="12"/>
                  <a:pt x="5" y="1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3" name="Freeform 83"/>
          <p:cNvSpPr>
            <a:spLocks/>
          </p:cNvSpPr>
          <p:nvPr userDrawn="1"/>
        </p:nvSpPr>
        <p:spPr bwMode="auto">
          <a:xfrm>
            <a:off x="6704020" y="4032250"/>
            <a:ext cx="1588" cy="20638"/>
          </a:xfrm>
          <a:custGeom>
            <a:avLst/>
            <a:gdLst>
              <a:gd name="T0" fmla="*/ 0 w 1"/>
              <a:gd name="T1" fmla="*/ 13 h 13"/>
              <a:gd name="T2" fmla="*/ 0 w 1"/>
              <a:gd name="T3" fmla="*/ 9 h 13"/>
              <a:gd name="T4" fmla="*/ 1 w 1"/>
              <a:gd name="T5" fmla="*/ 0 h 13"/>
              <a:gd name="T6" fmla="*/ 0 w 1"/>
              <a:gd name="T7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3">
                <a:moveTo>
                  <a:pt x="0" y="13"/>
                </a:moveTo>
                <a:cubicBezTo>
                  <a:pt x="0" y="11"/>
                  <a:pt x="0" y="10"/>
                  <a:pt x="0" y="9"/>
                </a:cubicBezTo>
                <a:cubicBezTo>
                  <a:pt x="0" y="6"/>
                  <a:pt x="0" y="3"/>
                  <a:pt x="1" y="0"/>
                </a:cubicBezTo>
                <a:lnTo>
                  <a:pt x="0" y="1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4" name="Freeform 84"/>
          <p:cNvSpPr>
            <a:spLocks/>
          </p:cNvSpPr>
          <p:nvPr userDrawn="1"/>
        </p:nvSpPr>
        <p:spPr bwMode="auto">
          <a:xfrm>
            <a:off x="6696083" y="4024313"/>
            <a:ext cx="17463" cy="36513"/>
          </a:xfrm>
          <a:custGeom>
            <a:avLst/>
            <a:gdLst>
              <a:gd name="T0" fmla="*/ 5 w 11"/>
              <a:gd name="T1" fmla="*/ 23 h 23"/>
              <a:gd name="T2" fmla="*/ 0 w 11"/>
              <a:gd name="T3" fmla="*/ 18 h 23"/>
              <a:gd name="T4" fmla="*/ 0 w 11"/>
              <a:gd name="T5" fmla="*/ 14 h 23"/>
              <a:gd name="T6" fmla="*/ 1 w 11"/>
              <a:gd name="T7" fmla="*/ 4 h 23"/>
              <a:gd name="T8" fmla="*/ 7 w 11"/>
              <a:gd name="T9" fmla="*/ 0 h 23"/>
              <a:gd name="T10" fmla="*/ 11 w 11"/>
              <a:gd name="T11" fmla="*/ 6 h 23"/>
              <a:gd name="T12" fmla="*/ 10 w 11"/>
              <a:gd name="T13" fmla="*/ 14 h 23"/>
              <a:gd name="T14" fmla="*/ 10 w 11"/>
              <a:gd name="T15" fmla="*/ 17 h 23"/>
              <a:gd name="T16" fmla="*/ 6 w 11"/>
              <a:gd name="T17" fmla="*/ 23 h 23"/>
              <a:gd name="T18" fmla="*/ 5 w 11"/>
              <a:gd name="T19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3">
                <a:moveTo>
                  <a:pt x="5" y="23"/>
                </a:moveTo>
                <a:cubicBezTo>
                  <a:pt x="3" y="23"/>
                  <a:pt x="1" y="21"/>
                  <a:pt x="0" y="18"/>
                </a:cubicBezTo>
                <a:cubicBezTo>
                  <a:pt x="0" y="17"/>
                  <a:pt x="0" y="15"/>
                  <a:pt x="0" y="14"/>
                </a:cubicBezTo>
                <a:cubicBezTo>
                  <a:pt x="0" y="10"/>
                  <a:pt x="0" y="7"/>
                  <a:pt x="1" y="4"/>
                </a:cubicBezTo>
                <a:cubicBezTo>
                  <a:pt x="2" y="1"/>
                  <a:pt x="4" y="0"/>
                  <a:pt x="7" y="0"/>
                </a:cubicBezTo>
                <a:cubicBezTo>
                  <a:pt x="10" y="1"/>
                  <a:pt x="11" y="4"/>
                  <a:pt x="11" y="6"/>
                </a:cubicBezTo>
                <a:cubicBezTo>
                  <a:pt x="10" y="9"/>
                  <a:pt x="10" y="11"/>
                  <a:pt x="10" y="14"/>
                </a:cubicBezTo>
                <a:cubicBezTo>
                  <a:pt x="10" y="15"/>
                  <a:pt x="10" y="16"/>
                  <a:pt x="10" y="17"/>
                </a:cubicBezTo>
                <a:cubicBezTo>
                  <a:pt x="10" y="20"/>
                  <a:pt x="9" y="23"/>
                  <a:pt x="6" y="23"/>
                </a:cubicBezTo>
                <a:lnTo>
                  <a:pt x="5" y="23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5" name="Freeform 85"/>
          <p:cNvSpPr>
            <a:spLocks/>
          </p:cNvSpPr>
          <p:nvPr userDrawn="1"/>
        </p:nvSpPr>
        <p:spPr bwMode="auto">
          <a:xfrm>
            <a:off x="7115183" y="4033838"/>
            <a:ext cx="0" cy="19050"/>
          </a:xfrm>
          <a:custGeom>
            <a:avLst/>
            <a:gdLst>
              <a:gd name="T0" fmla="*/ 0 h 12"/>
              <a:gd name="T1" fmla="*/ 8 h 12"/>
              <a:gd name="T2" fmla="*/ 12 h 12"/>
              <a:gd name="T3" fmla="*/ 0 h 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</a:cxnLst>
            <a:rect l="0" t="0" r="r" b="b"/>
            <a:pathLst>
              <a:path h="12">
                <a:moveTo>
                  <a:pt x="0" y="0"/>
                </a:moveTo>
                <a:cubicBezTo>
                  <a:pt x="0" y="3"/>
                  <a:pt x="0" y="5"/>
                  <a:pt x="0" y="8"/>
                </a:cubicBezTo>
                <a:cubicBezTo>
                  <a:pt x="0" y="9"/>
                  <a:pt x="0" y="10"/>
                  <a:pt x="0" y="1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6" name="Freeform 86"/>
          <p:cNvSpPr>
            <a:spLocks/>
          </p:cNvSpPr>
          <p:nvPr userDrawn="1"/>
        </p:nvSpPr>
        <p:spPr bwMode="auto">
          <a:xfrm>
            <a:off x="7105658" y="4025900"/>
            <a:ext cx="17463" cy="34925"/>
          </a:xfrm>
          <a:custGeom>
            <a:avLst/>
            <a:gdLst>
              <a:gd name="T0" fmla="*/ 6 w 11"/>
              <a:gd name="T1" fmla="*/ 22 h 22"/>
              <a:gd name="T2" fmla="*/ 5 w 11"/>
              <a:gd name="T3" fmla="*/ 22 h 22"/>
              <a:gd name="T4" fmla="*/ 1 w 11"/>
              <a:gd name="T5" fmla="*/ 16 h 22"/>
              <a:gd name="T6" fmla="*/ 1 w 11"/>
              <a:gd name="T7" fmla="*/ 13 h 22"/>
              <a:gd name="T8" fmla="*/ 1 w 11"/>
              <a:gd name="T9" fmla="*/ 6 h 22"/>
              <a:gd name="T10" fmla="*/ 5 w 11"/>
              <a:gd name="T11" fmla="*/ 1 h 22"/>
              <a:gd name="T12" fmla="*/ 10 w 11"/>
              <a:gd name="T13" fmla="*/ 5 h 22"/>
              <a:gd name="T14" fmla="*/ 11 w 11"/>
              <a:gd name="T15" fmla="*/ 13 h 22"/>
              <a:gd name="T16" fmla="*/ 11 w 11"/>
              <a:gd name="T17" fmla="*/ 18 h 22"/>
              <a:gd name="T18" fmla="*/ 6 w 11"/>
              <a:gd name="T19" fmla="*/ 22 h 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2">
                <a:moveTo>
                  <a:pt x="6" y="22"/>
                </a:moveTo>
                <a:cubicBezTo>
                  <a:pt x="5" y="22"/>
                  <a:pt x="5" y="22"/>
                  <a:pt x="5" y="22"/>
                </a:cubicBezTo>
                <a:cubicBezTo>
                  <a:pt x="3" y="22"/>
                  <a:pt x="1" y="19"/>
                  <a:pt x="1" y="16"/>
                </a:cubicBezTo>
                <a:cubicBezTo>
                  <a:pt x="1" y="15"/>
                  <a:pt x="1" y="14"/>
                  <a:pt x="1" y="13"/>
                </a:cubicBezTo>
                <a:cubicBezTo>
                  <a:pt x="1" y="10"/>
                  <a:pt x="1" y="8"/>
                  <a:pt x="1" y="6"/>
                </a:cubicBezTo>
                <a:cubicBezTo>
                  <a:pt x="0" y="4"/>
                  <a:pt x="2" y="1"/>
                  <a:pt x="5" y="1"/>
                </a:cubicBezTo>
                <a:cubicBezTo>
                  <a:pt x="7" y="0"/>
                  <a:pt x="10" y="2"/>
                  <a:pt x="10" y="5"/>
                </a:cubicBezTo>
                <a:cubicBezTo>
                  <a:pt x="11" y="7"/>
                  <a:pt x="11" y="10"/>
                  <a:pt x="11" y="13"/>
                </a:cubicBezTo>
                <a:cubicBezTo>
                  <a:pt x="11" y="14"/>
                  <a:pt x="11" y="16"/>
                  <a:pt x="11" y="18"/>
                </a:cubicBezTo>
                <a:cubicBezTo>
                  <a:pt x="11" y="20"/>
                  <a:pt x="8" y="22"/>
                  <a:pt x="6" y="2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7" name="Freeform 87"/>
          <p:cNvSpPr>
            <a:spLocks/>
          </p:cNvSpPr>
          <p:nvPr userDrawn="1"/>
        </p:nvSpPr>
        <p:spPr bwMode="auto">
          <a:xfrm>
            <a:off x="6704020" y="4067175"/>
            <a:ext cx="411163" cy="200025"/>
          </a:xfrm>
          <a:custGeom>
            <a:avLst/>
            <a:gdLst>
              <a:gd name="T0" fmla="*/ 0 w 259"/>
              <a:gd name="T1" fmla="*/ 0 h 126"/>
              <a:gd name="T2" fmla="*/ 0 w 259"/>
              <a:gd name="T3" fmla="*/ 44 h 126"/>
              <a:gd name="T4" fmla="*/ 0 w 259"/>
              <a:gd name="T5" fmla="*/ 44 h 126"/>
              <a:gd name="T6" fmla="*/ 38 w 259"/>
              <a:gd name="T7" fmla="*/ 97 h 126"/>
              <a:gd name="T8" fmla="*/ 221 w 259"/>
              <a:gd name="T9" fmla="*/ 97 h 126"/>
              <a:gd name="T10" fmla="*/ 259 w 259"/>
              <a:gd name="T11" fmla="*/ 44 h 126"/>
              <a:gd name="T12" fmla="*/ 259 w 259"/>
              <a:gd name="T13" fmla="*/ 43 h 126"/>
              <a:gd name="T14" fmla="*/ 259 w 259"/>
              <a:gd name="T15" fmla="*/ 44 h 126"/>
              <a:gd name="T16" fmla="*/ 259 w 259"/>
              <a:gd name="T17" fmla="*/ 0 h 126"/>
              <a:gd name="T18" fmla="*/ 0 w 259"/>
              <a:gd name="T19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9" h="126">
                <a:moveTo>
                  <a:pt x="0" y="0"/>
                </a:moveTo>
                <a:cubicBezTo>
                  <a:pt x="0" y="44"/>
                  <a:pt x="0" y="44"/>
                  <a:pt x="0" y="44"/>
                </a:cubicBezTo>
                <a:cubicBezTo>
                  <a:pt x="0" y="44"/>
                  <a:pt x="0" y="25"/>
                  <a:pt x="0" y="44"/>
                </a:cubicBezTo>
                <a:cubicBezTo>
                  <a:pt x="0" y="63"/>
                  <a:pt x="13" y="82"/>
                  <a:pt x="38" y="97"/>
                </a:cubicBezTo>
                <a:cubicBezTo>
                  <a:pt x="89" y="126"/>
                  <a:pt x="171" y="126"/>
                  <a:pt x="221" y="97"/>
                </a:cubicBezTo>
                <a:cubicBezTo>
                  <a:pt x="246" y="82"/>
                  <a:pt x="259" y="63"/>
                  <a:pt x="259" y="44"/>
                </a:cubicBezTo>
                <a:cubicBezTo>
                  <a:pt x="259" y="43"/>
                  <a:pt x="259" y="43"/>
                  <a:pt x="259" y="43"/>
                </a:cubicBezTo>
                <a:cubicBezTo>
                  <a:pt x="259" y="44"/>
                  <a:pt x="259" y="44"/>
                  <a:pt x="259" y="44"/>
                </a:cubicBezTo>
                <a:cubicBezTo>
                  <a:pt x="259" y="0"/>
                  <a:pt x="259" y="0"/>
                  <a:pt x="259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8" name="Freeform 88"/>
          <p:cNvSpPr>
            <a:spLocks/>
          </p:cNvSpPr>
          <p:nvPr userDrawn="1"/>
        </p:nvSpPr>
        <p:spPr bwMode="auto">
          <a:xfrm>
            <a:off x="6696083" y="4059238"/>
            <a:ext cx="427038" cy="203200"/>
          </a:xfrm>
          <a:custGeom>
            <a:avLst/>
            <a:gdLst>
              <a:gd name="T0" fmla="*/ 135 w 269"/>
              <a:gd name="T1" fmla="*/ 128 h 128"/>
              <a:gd name="T2" fmla="*/ 40 w 269"/>
              <a:gd name="T3" fmla="*/ 106 h 128"/>
              <a:gd name="T4" fmla="*/ 0 w 269"/>
              <a:gd name="T5" fmla="*/ 49 h 128"/>
              <a:gd name="T6" fmla="*/ 0 w 269"/>
              <a:gd name="T7" fmla="*/ 5 h 128"/>
              <a:gd name="T8" fmla="*/ 5 w 269"/>
              <a:gd name="T9" fmla="*/ 0 h 128"/>
              <a:gd name="T10" fmla="*/ 10 w 269"/>
              <a:gd name="T11" fmla="*/ 5 h 128"/>
              <a:gd name="T12" fmla="*/ 10 w 269"/>
              <a:gd name="T13" fmla="*/ 49 h 128"/>
              <a:gd name="T14" fmla="*/ 45 w 269"/>
              <a:gd name="T15" fmla="*/ 97 h 128"/>
              <a:gd name="T16" fmla="*/ 224 w 269"/>
              <a:gd name="T17" fmla="*/ 97 h 128"/>
              <a:gd name="T18" fmla="*/ 259 w 269"/>
              <a:gd name="T19" fmla="*/ 49 h 128"/>
              <a:gd name="T20" fmla="*/ 259 w 269"/>
              <a:gd name="T21" fmla="*/ 5 h 128"/>
              <a:gd name="T22" fmla="*/ 264 w 269"/>
              <a:gd name="T23" fmla="*/ 0 h 128"/>
              <a:gd name="T24" fmla="*/ 269 w 269"/>
              <a:gd name="T25" fmla="*/ 5 h 128"/>
              <a:gd name="T26" fmla="*/ 269 w 269"/>
              <a:gd name="T27" fmla="*/ 49 h 128"/>
              <a:gd name="T28" fmla="*/ 269 w 269"/>
              <a:gd name="T29" fmla="*/ 49 h 128"/>
              <a:gd name="T30" fmla="*/ 229 w 269"/>
              <a:gd name="T31" fmla="*/ 106 h 128"/>
              <a:gd name="T32" fmla="*/ 135 w 269"/>
              <a:gd name="T33" fmla="*/ 12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69" h="128">
                <a:moveTo>
                  <a:pt x="135" y="128"/>
                </a:moveTo>
                <a:cubicBezTo>
                  <a:pt x="100" y="128"/>
                  <a:pt x="66" y="121"/>
                  <a:pt x="40" y="106"/>
                </a:cubicBezTo>
                <a:cubicBezTo>
                  <a:pt x="14" y="91"/>
                  <a:pt x="0" y="71"/>
                  <a:pt x="0" y="4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9"/>
                  <a:pt x="10" y="49"/>
                  <a:pt x="10" y="49"/>
                </a:cubicBezTo>
                <a:cubicBezTo>
                  <a:pt x="10" y="67"/>
                  <a:pt x="23" y="84"/>
                  <a:pt x="45" y="97"/>
                </a:cubicBezTo>
                <a:cubicBezTo>
                  <a:pt x="95" y="126"/>
                  <a:pt x="175" y="126"/>
                  <a:pt x="224" y="97"/>
                </a:cubicBezTo>
                <a:cubicBezTo>
                  <a:pt x="247" y="84"/>
                  <a:pt x="259" y="67"/>
                  <a:pt x="259" y="49"/>
                </a:cubicBezTo>
                <a:cubicBezTo>
                  <a:pt x="259" y="5"/>
                  <a:pt x="259" y="5"/>
                  <a:pt x="259" y="5"/>
                </a:cubicBezTo>
                <a:cubicBezTo>
                  <a:pt x="259" y="2"/>
                  <a:pt x="261" y="0"/>
                  <a:pt x="264" y="0"/>
                </a:cubicBezTo>
                <a:cubicBezTo>
                  <a:pt x="267" y="0"/>
                  <a:pt x="269" y="2"/>
                  <a:pt x="269" y="5"/>
                </a:cubicBezTo>
                <a:cubicBezTo>
                  <a:pt x="269" y="49"/>
                  <a:pt x="269" y="49"/>
                  <a:pt x="269" y="49"/>
                </a:cubicBezTo>
                <a:cubicBezTo>
                  <a:pt x="269" y="49"/>
                  <a:pt x="269" y="49"/>
                  <a:pt x="269" y="49"/>
                </a:cubicBezTo>
                <a:cubicBezTo>
                  <a:pt x="269" y="71"/>
                  <a:pt x="254" y="91"/>
                  <a:pt x="229" y="106"/>
                </a:cubicBezTo>
                <a:cubicBezTo>
                  <a:pt x="203" y="121"/>
                  <a:pt x="169" y="128"/>
                  <a:pt x="135" y="12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9" name="Freeform 89"/>
          <p:cNvSpPr>
            <a:spLocks/>
          </p:cNvSpPr>
          <p:nvPr userDrawn="1"/>
        </p:nvSpPr>
        <p:spPr bwMode="auto">
          <a:xfrm>
            <a:off x="6704020" y="3848100"/>
            <a:ext cx="411163" cy="323850"/>
          </a:xfrm>
          <a:custGeom>
            <a:avLst/>
            <a:gdLst>
              <a:gd name="T0" fmla="*/ 259 w 259"/>
              <a:gd name="T1" fmla="*/ 129 h 204"/>
              <a:gd name="T2" fmla="*/ 259 w 259"/>
              <a:gd name="T3" fmla="*/ 129 h 204"/>
              <a:gd name="T4" fmla="*/ 221 w 259"/>
              <a:gd name="T5" fmla="*/ 177 h 204"/>
              <a:gd name="T6" fmla="*/ 164 w 259"/>
              <a:gd name="T7" fmla="*/ 197 h 204"/>
              <a:gd name="T8" fmla="*/ 38 w 259"/>
              <a:gd name="T9" fmla="*/ 177 h 204"/>
              <a:gd name="T10" fmla="*/ 0 w 259"/>
              <a:gd name="T11" fmla="*/ 129 h 204"/>
              <a:gd name="T12" fmla="*/ 0 w 259"/>
              <a:gd name="T13" fmla="*/ 129 h 204"/>
              <a:gd name="T14" fmla="*/ 1 w 259"/>
              <a:gd name="T15" fmla="*/ 116 h 204"/>
              <a:gd name="T16" fmla="*/ 1 w 259"/>
              <a:gd name="T17" fmla="*/ 116 h 204"/>
              <a:gd name="T18" fmla="*/ 130 w 259"/>
              <a:gd name="T19" fmla="*/ 0 h 204"/>
              <a:gd name="T20" fmla="*/ 259 w 259"/>
              <a:gd name="T21" fmla="*/ 129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9" h="204">
                <a:moveTo>
                  <a:pt x="259" y="129"/>
                </a:moveTo>
                <a:cubicBezTo>
                  <a:pt x="259" y="129"/>
                  <a:pt x="259" y="129"/>
                  <a:pt x="259" y="129"/>
                </a:cubicBezTo>
                <a:cubicBezTo>
                  <a:pt x="257" y="147"/>
                  <a:pt x="244" y="164"/>
                  <a:pt x="221" y="177"/>
                </a:cubicBezTo>
                <a:cubicBezTo>
                  <a:pt x="205" y="187"/>
                  <a:pt x="185" y="193"/>
                  <a:pt x="164" y="197"/>
                </a:cubicBezTo>
                <a:cubicBezTo>
                  <a:pt x="120" y="204"/>
                  <a:pt x="72" y="197"/>
                  <a:pt x="38" y="177"/>
                </a:cubicBezTo>
                <a:cubicBezTo>
                  <a:pt x="15" y="164"/>
                  <a:pt x="2" y="147"/>
                  <a:pt x="0" y="129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5"/>
                  <a:pt x="1" y="120"/>
                  <a:pt x="1" y="116"/>
                </a:cubicBezTo>
                <a:cubicBezTo>
                  <a:pt x="1" y="116"/>
                  <a:pt x="1" y="116"/>
                  <a:pt x="1" y="116"/>
                </a:cubicBezTo>
                <a:cubicBezTo>
                  <a:pt x="8" y="51"/>
                  <a:pt x="63" y="0"/>
                  <a:pt x="130" y="0"/>
                </a:cubicBezTo>
                <a:cubicBezTo>
                  <a:pt x="201" y="0"/>
                  <a:pt x="259" y="58"/>
                  <a:pt x="259" y="129"/>
                </a:cubicBez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0" name="Freeform 90"/>
          <p:cNvSpPr>
            <a:spLocks noEditPoints="1"/>
          </p:cNvSpPr>
          <p:nvPr userDrawn="1"/>
        </p:nvSpPr>
        <p:spPr bwMode="auto">
          <a:xfrm>
            <a:off x="6696083" y="3840163"/>
            <a:ext cx="427038" cy="331788"/>
          </a:xfrm>
          <a:custGeom>
            <a:avLst/>
            <a:gdLst>
              <a:gd name="T0" fmla="*/ 135 w 269"/>
              <a:gd name="T1" fmla="*/ 209 h 209"/>
              <a:gd name="T2" fmla="*/ 40 w 269"/>
              <a:gd name="T3" fmla="*/ 187 h 209"/>
              <a:gd name="T4" fmla="*/ 0 w 269"/>
              <a:gd name="T5" fmla="*/ 135 h 209"/>
              <a:gd name="T6" fmla="*/ 1 w 269"/>
              <a:gd name="T7" fmla="*/ 121 h 209"/>
              <a:gd name="T8" fmla="*/ 135 w 269"/>
              <a:gd name="T9" fmla="*/ 0 h 209"/>
              <a:gd name="T10" fmla="*/ 269 w 269"/>
              <a:gd name="T11" fmla="*/ 134 h 209"/>
              <a:gd name="T12" fmla="*/ 229 w 269"/>
              <a:gd name="T13" fmla="*/ 187 h 209"/>
              <a:gd name="T14" fmla="*/ 169 w 269"/>
              <a:gd name="T15" fmla="*/ 207 h 209"/>
              <a:gd name="T16" fmla="*/ 135 w 269"/>
              <a:gd name="T17" fmla="*/ 209 h 209"/>
              <a:gd name="T18" fmla="*/ 135 w 269"/>
              <a:gd name="T19" fmla="*/ 10 h 209"/>
              <a:gd name="T20" fmla="*/ 11 w 269"/>
              <a:gd name="T21" fmla="*/ 121 h 209"/>
              <a:gd name="T22" fmla="*/ 10 w 269"/>
              <a:gd name="T23" fmla="*/ 134 h 209"/>
              <a:gd name="T24" fmla="*/ 45 w 269"/>
              <a:gd name="T25" fmla="*/ 178 h 209"/>
              <a:gd name="T26" fmla="*/ 135 w 269"/>
              <a:gd name="T27" fmla="*/ 199 h 209"/>
              <a:gd name="T28" fmla="*/ 168 w 269"/>
              <a:gd name="T29" fmla="*/ 197 h 209"/>
              <a:gd name="T30" fmla="*/ 224 w 269"/>
              <a:gd name="T31" fmla="*/ 178 h 209"/>
              <a:gd name="T32" fmla="*/ 259 w 269"/>
              <a:gd name="T33" fmla="*/ 134 h 209"/>
              <a:gd name="T34" fmla="*/ 135 w 269"/>
              <a:gd name="T35" fmla="*/ 1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69" h="209">
                <a:moveTo>
                  <a:pt x="135" y="209"/>
                </a:moveTo>
                <a:cubicBezTo>
                  <a:pt x="99" y="209"/>
                  <a:pt x="66" y="201"/>
                  <a:pt x="40" y="187"/>
                </a:cubicBezTo>
                <a:cubicBezTo>
                  <a:pt x="17" y="173"/>
                  <a:pt x="2" y="155"/>
                  <a:pt x="0" y="135"/>
                </a:cubicBezTo>
                <a:cubicBezTo>
                  <a:pt x="0" y="130"/>
                  <a:pt x="1" y="125"/>
                  <a:pt x="1" y="121"/>
                </a:cubicBezTo>
                <a:cubicBezTo>
                  <a:pt x="8" y="52"/>
                  <a:pt x="65" y="0"/>
                  <a:pt x="135" y="0"/>
                </a:cubicBezTo>
                <a:cubicBezTo>
                  <a:pt x="208" y="0"/>
                  <a:pt x="269" y="60"/>
                  <a:pt x="269" y="134"/>
                </a:cubicBezTo>
                <a:cubicBezTo>
                  <a:pt x="267" y="155"/>
                  <a:pt x="252" y="173"/>
                  <a:pt x="229" y="187"/>
                </a:cubicBezTo>
                <a:cubicBezTo>
                  <a:pt x="212" y="196"/>
                  <a:pt x="192" y="203"/>
                  <a:pt x="169" y="207"/>
                </a:cubicBezTo>
                <a:cubicBezTo>
                  <a:pt x="158" y="208"/>
                  <a:pt x="146" y="209"/>
                  <a:pt x="135" y="209"/>
                </a:cubicBezTo>
                <a:close/>
                <a:moveTo>
                  <a:pt x="135" y="10"/>
                </a:moveTo>
                <a:cubicBezTo>
                  <a:pt x="70" y="10"/>
                  <a:pt x="17" y="58"/>
                  <a:pt x="11" y="121"/>
                </a:cubicBezTo>
                <a:cubicBezTo>
                  <a:pt x="10" y="126"/>
                  <a:pt x="10" y="130"/>
                  <a:pt x="10" y="134"/>
                </a:cubicBezTo>
                <a:cubicBezTo>
                  <a:pt x="12" y="150"/>
                  <a:pt x="24" y="166"/>
                  <a:pt x="45" y="178"/>
                </a:cubicBezTo>
                <a:cubicBezTo>
                  <a:pt x="69" y="192"/>
                  <a:pt x="101" y="199"/>
                  <a:pt x="135" y="199"/>
                </a:cubicBezTo>
                <a:cubicBezTo>
                  <a:pt x="146" y="199"/>
                  <a:pt x="157" y="199"/>
                  <a:pt x="168" y="197"/>
                </a:cubicBezTo>
                <a:cubicBezTo>
                  <a:pt x="189" y="194"/>
                  <a:pt x="208" y="187"/>
                  <a:pt x="224" y="178"/>
                </a:cubicBezTo>
                <a:cubicBezTo>
                  <a:pt x="245" y="166"/>
                  <a:pt x="257" y="150"/>
                  <a:pt x="259" y="134"/>
                </a:cubicBezTo>
                <a:cubicBezTo>
                  <a:pt x="259" y="66"/>
                  <a:pt x="203" y="10"/>
                  <a:pt x="135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1" name="Freeform 91"/>
          <p:cNvSpPr>
            <a:spLocks/>
          </p:cNvSpPr>
          <p:nvPr userDrawn="1"/>
        </p:nvSpPr>
        <p:spPr bwMode="auto">
          <a:xfrm>
            <a:off x="7112008" y="4052888"/>
            <a:ext cx="3175" cy="33338"/>
          </a:xfrm>
          <a:custGeom>
            <a:avLst/>
            <a:gdLst>
              <a:gd name="T0" fmla="*/ 2 w 2"/>
              <a:gd name="T1" fmla="*/ 0 h 21"/>
              <a:gd name="T2" fmla="*/ 0 w 2"/>
              <a:gd name="T3" fmla="*/ 21 h 21"/>
              <a:gd name="T4" fmla="*/ 2 w 2"/>
              <a:gd name="T5" fmla="*/ 0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1">
                <a:moveTo>
                  <a:pt x="2" y="0"/>
                </a:moveTo>
                <a:cubicBezTo>
                  <a:pt x="2" y="7"/>
                  <a:pt x="1" y="15"/>
                  <a:pt x="0" y="21"/>
                </a:cubicBez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2" name="Freeform 92"/>
          <p:cNvSpPr>
            <a:spLocks/>
          </p:cNvSpPr>
          <p:nvPr userDrawn="1"/>
        </p:nvSpPr>
        <p:spPr bwMode="auto">
          <a:xfrm>
            <a:off x="7104070" y="4044950"/>
            <a:ext cx="19050" cy="49213"/>
          </a:xfrm>
          <a:custGeom>
            <a:avLst/>
            <a:gdLst>
              <a:gd name="T0" fmla="*/ 5 w 12"/>
              <a:gd name="T1" fmla="*/ 31 h 31"/>
              <a:gd name="T2" fmla="*/ 4 w 12"/>
              <a:gd name="T3" fmla="*/ 31 h 31"/>
              <a:gd name="T4" fmla="*/ 0 w 12"/>
              <a:gd name="T5" fmla="*/ 26 h 31"/>
              <a:gd name="T6" fmla="*/ 2 w 12"/>
              <a:gd name="T7" fmla="*/ 5 h 31"/>
              <a:gd name="T8" fmla="*/ 7 w 12"/>
              <a:gd name="T9" fmla="*/ 0 h 31"/>
              <a:gd name="T10" fmla="*/ 12 w 12"/>
              <a:gd name="T11" fmla="*/ 5 h 31"/>
              <a:gd name="T12" fmla="*/ 10 w 12"/>
              <a:gd name="T13" fmla="*/ 27 h 31"/>
              <a:gd name="T14" fmla="*/ 5 w 12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31">
                <a:moveTo>
                  <a:pt x="5" y="31"/>
                </a:moveTo>
                <a:cubicBezTo>
                  <a:pt x="4" y="31"/>
                  <a:pt x="4" y="31"/>
                  <a:pt x="4" y="31"/>
                </a:cubicBezTo>
                <a:cubicBezTo>
                  <a:pt x="2" y="31"/>
                  <a:pt x="0" y="28"/>
                  <a:pt x="0" y="26"/>
                </a:cubicBezTo>
                <a:cubicBezTo>
                  <a:pt x="1" y="19"/>
                  <a:pt x="2" y="12"/>
                  <a:pt x="2" y="5"/>
                </a:cubicBezTo>
                <a:cubicBezTo>
                  <a:pt x="2" y="2"/>
                  <a:pt x="4" y="0"/>
                  <a:pt x="7" y="0"/>
                </a:cubicBezTo>
                <a:cubicBezTo>
                  <a:pt x="10" y="0"/>
                  <a:pt x="12" y="2"/>
                  <a:pt x="12" y="5"/>
                </a:cubicBezTo>
                <a:cubicBezTo>
                  <a:pt x="12" y="13"/>
                  <a:pt x="11" y="20"/>
                  <a:pt x="10" y="27"/>
                </a:cubicBezTo>
                <a:cubicBezTo>
                  <a:pt x="10" y="30"/>
                  <a:pt x="8" y="31"/>
                  <a:pt x="5" y="3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3" name="Freeform 93"/>
          <p:cNvSpPr>
            <a:spLocks/>
          </p:cNvSpPr>
          <p:nvPr userDrawn="1"/>
        </p:nvSpPr>
        <p:spPr bwMode="auto">
          <a:xfrm>
            <a:off x="6704020" y="4052888"/>
            <a:ext cx="3175" cy="36513"/>
          </a:xfrm>
          <a:custGeom>
            <a:avLst/>
            <a:gdLst>
              <a:gd name="T0" fmla="*/ 2 w 2"/>
              <a:gd name="T1" fmla="*/ 23 h 23"/>
              <a:gd name="T2" fmla="*/ 0 w 2"/>
              <a:gd name="T3" fmla="*/ 0 h 23"/>
              <a:gd name="T4" fmla="*/ 2 w 2"/>
              <a:gd name="T5" fmla="*/ 23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23">
                <a:moveTo>
                  <a:pt x="2" y="23"/>
                </a:moveTo>
                <a:cubicBezTo>
                  <a:pt x="1" y="16"/>
                  <a:pt x="0" y="8"/>
                  <a:pt x="0" y="0"/>
                </a:cubicBezTo>
                <a:lnTo>
                  <a:pt x="2" y="23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4" name="Freeform 94"/>
          <p:cNvSpPr>
            <a:spLocks/>
          </p:cNvSpPr>
          <p:nvPr userDrawn="1"/>
        </p:nvSpPr>
        <p:spPr bwMode="auto">
          <a:xfrm>
            <a:off x="6696083" y="4044950"/>
            <a:ext cx="20638" cy="52388"/>
          </a:xfrm>
          <a:custGeom>
            <a:avLst/>
            <a:gdLst>
              <a:gd name="T0" fmla="*/ 7 w 13"/>
              <a:gd name="T1" fmla="*/ 33 h 33"/>
              <a:gd name="T2" fmla="*/ 2 w 13"/>
              <a:gd name="T3" fmla="*/ 29 h 33"/>
              <a:gd name="T4" fmla="*/ 0 w 13"/>
              <a:gd name="T5" fmla="*/ 5 h 33"/>
              <a:gd name="T6" fmla="*/ 5 w 13"/>
              <a:gd name="T7" fmla="*/ 0 h 33"/>
              <a:gd name="T8" fmla="*/ 10 w 13"/>
              <a:gd name="T9" fmla="*/ 5 h 33"/>
              <a:gd name="T10" fmla="*/ 12 w 13"/>
              <a:gd name="T11" fmla="*/ 27 h 33"/>
              <a:gd name="T12" fmla="*/ 8 w 13"/>
              <a:gd name="T13" fmla="*/ 33 h 33"/>
              <a:gd name="T14" fmla="*/ 7 w 13"/>
              <a:gd name="T1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" h="33">
                <a:moveTo>
                  <a:pt x="7" y="33"/>
                </a:moveTo>
                <a:cubicBezTo>
                  <a:pt x="5" y="33"/>
                  <a:pt x="3" y="31"/>
                  <a:pt x="2" y="29"/>
                </a:cubicBezTo>
                <a:cubicBezTo>
                  <a:pt x="1" y="21"/>
                  <a:pt x="0" y="13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3"/>
                  <a:pt x="11" y="20"/>
                  <a:pt x="12" y="27"/>
                </a:cubicBezTo>
                <a:cubicBezTo>
                  <a:pt x="13" y="30"/>
                  <a:pt x="11" y="32"/>
                  <a:pt x="8" y="33"/>
                </a:cubicBezTo>
                <a:lnTo>
                  <a:pt x="7" y="33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5" name="Freeform 95"/>
          <p:cNvSpPr>
            <a:spLocks/>
          </p:cNvSpPr>
          <p:nvPr userDrawn="1"/>
        </p:nvSpPr>
        <p:spPr bwMode="auto">
          <a:xfrm>
            <a:off x="7464433" y="4657725"/>
            <a:ext cx="160338" cy="525463"/>
          </a:xfrm>
          <a:custGeom>
            <a:avLst/>
            <a:gdLst>
              <a:gd name="T0" fmla="*/ 0 w 101"/>
              <a:gd name="T1" fmla="*/ 58 h 331"/>
              <a:gd name="T2" fmla="*/ 0 w 101"/>
              <a:gd name="T3" fmla="*/ 331 h 331"/>
              <a:gd name="T4" fmla="*/ 101 w 101"/>
              <a:gd name="T5" fmla="*/ 273 h 331"/>
              <a:gd name="T6" fmla="*/ 101 w 101"/>
              <a:gd name="T7" fmla="*/ 0 h 331"/>
              <a:gd name="T8" fmla="*/ 0 w 101"/>
              <a:gd name="T9" fmla="*/ 58 h 3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1" h="331">
                <a:moveTo>
                  <a:pt x="0" y="58"/>
                </a:moveTo>
                <a:lnTo>
                  <a:pt x="0" y="331"/>
                </a:lnTo>
                <a:lnTo>
                  <a:pt x="101" y="273"/>
                </a:lnTo>
                <a:lnTo>
                  <a:pt x="101" y="0"/>
                </a:lnTo>
                <a:lnTo>
                  <a:pt x="0" y="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6" name="Freeform 96"/>
          <p:cNvSpPr>
            <a:spLocks/>
          </p:cNvSpPr>
          <p:nvPr userDrawn="1"/>
        </p:nvSpPr>
        <p:spPr bwMode="auto">
          <a:xfrm>
            <a:off x="7386645" y="4522788"/>
            <a:ext cx="238125" cy="227013"/>
          </a:xfrm>
          <a:custGeom>
            <a:avLst/>
            <a:gdLst>
              <a:gd name="T0" fmla="*/ 0 w 150"/>
              <a:gd name="T1" fmla="*/ 58 h 143"/>
              <a:gd name="T2" fmla="*/ 49 w 150"/>
              <a:gd name="T3" fmla="*/ 143 h 143"/>
              <a:gd name="T4" fmla="*/ 150 w 150"/>
              <a:gd name="T5" fmla="*/ 85 h 143"/>
              <a:gd name="T6" fmla="*/ 101 w 150"/>
              <a:gd name="T7" fmla="*/ 0 h 143"/>
              <a:gd name="T8" fmla="*/ 0 w 150"/>
              <a:gd name="T9" fmla="*/ 58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0" h="143">
                <a:moveTo>
                  <a:pt x="0" y="58"/>
                </a:moveTo>
                <a:lnTo>
                  <a:pt x="49" y="143"/>
                </a:lnTo>
                <a:lnTo>
                  <a:pt x="150" y="85"/>
                </a:lnTo>
                <a:lnTo>
                  <a:pt x="101" y="0"/>
                </a:lnTo>
                <a:lnTo>
                  <a:pt x="0" y="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7" name="Freeform 97"/>
          <p:cNvSpPr>
            <a:spLocks/>
          </p:cNvSpPr>
          <p:nvPr userDrawn="1"/>
        </p:nvSpPr>
        <p:spPr bwMode="auto">
          <a:xfrm>
            <a:off x="7110420" y="4364038"/>
            <a:ext cx="436563" cy="250825"/>
          </a:xfrm>
          <a:custGeom>
            <a:avLst/>
            <a:gdLst>
              <a:gd name="T0" fmla="*/ 0 w 275"/>
              <a:gd name="T1" fmla="*/ 58 h 158"/>
              <a:gd name="T2" fmla="*/ 174 w 275"/>
              <a:gd name="T3" fmla="*/ 158 h 158"/>
              <a:gd name="T4" fmla="*/ 275 w 275"/>
              <a:gd name="T5" fmla="*/ 100 h 158"/>
              <a:gd name="T6" fmla="*/ 101 w 275"/>
              <a:gd name="T7" fmla="*/ 0 h 158"/>
              <a:gd name="T8" fmla="*/ 0 w 275"/>
              <a:gd name="T9" fmla="*/ 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5" h="158">
                <a:moveTo>
                  <a:pt x="0" y="58"/>
                </a:moveTo>
                <a:lnTo>
                  <a:pt x="174" y="158"/>
                </a:lnTo>
                <a:lnTo>
                  <a:pt x="275" y="100"/>
                </a:lnTo>
                <a:lnTo>
                  <a:pt x="101" y="0"/>
                </a:lnTo>
                <a:lnTo>
                  <a:pt x="0" y="5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8" name="Freeform 98"/>
          <p:cNvSpPr>
            <a:spLocks/>
          </p:cNvSpPr>
          <p:nvPr userDrawn="1"/>
        </p:nvSpPr>
        <p:spPr bwMode="auto">
          <a:xfrm>
            <a:off x="7110420" y="4456113"/>
            <a:ext cx="354013" cy="727075"/>
          </a:xfrm>
          <a:custGeom>
            <a:avLst/>
            <a:gdLst>
              <a:gd name="T0" fmla="*/ 0 w 223"/>
              <a:gd name="T1" fmla="*/ 0 h 458"/>
              <a:gd name="T2" fmla="*/ 0 w 223"/>
              <a:gd name="T3" fmla="*/ 330 h 458"/>
              <a:gd name="T4" fmla="*/ 223 w 223"/>
              <a:gd name="T5" fmla="*/ 458 h 458"/>
              <a:gd name="T6" fmla="*/ 223 w 223"/>
              <a:gd name="T7" fmla="*/ 185 h 458"/>
              <a:gd name="T8" fmla="*/ 174 w 223"/>
              <a:gd name="T9" fmla="*/ 100 h 458"/>
              <a:gd name="T10" fmla="*/ 0 w 223"/>
              <a:gd name="T11" fmla="*/ 0 h 4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23" h="458">
                <a:moveTo>
                  <a:pt x="0" y="0"/>
                </a:moveTo>
                <a:lnTo>
                  <a:pt x="0" y="330"/>
                </a:lnTo>
                <a:lnTo>
                  <a:pt x="223" y="458"/>
                </a:lnTo>
                <a:lnTo>
                  <a:pt x="223" y="185"/>
                </a:lnTo>
                <a:lnTo>
                  <a:pt x="174" y="100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9" name="Freeform 99"/>
          <p:cNvSpPr>
            <a:spLocks/>
          </p:cNvSpPr>
          <p:nvPr userDrawn="1"/>
        </p:nvSpPr>
        <p:spPr bwMode="auto">
          <a:xfrm>
            <a:off x="7102483" y="4446588"/>
            <a:ext cx="293688" cy="176213"/>
          </a:xfrm>
          <a:custGeom>
            <a:avLst/>
            <a:gdLst>
              <a:gd name="T0" fmla="*/ 179 w 185"/>
              <a:gd name="T1" fmla="*/ 111 h 111"/>
              <a:gd name="T2" fmla="*/ 177 w 185"/>
              <a:gd name="T3" fmla="*/ 110 h 111"/>
              <a:gd name="T4" fmla="*/ 3 w 185"/>
              <a:gd name="T5" fmla="*/ 10 h 111"/>
              <a:gd name="T6" fmla="*/ 1 w 185"/>
              <a:gd name="T7" fmla="*/ 3 h 111"/>
              <a:gd name="T8" fmla="*/ 8 w 185"/>
              <a:gd name="T9" fmla="*/ 1 h 111"/>
              <a:gd name="T10" fmla="*/ 182 w 185"/>
              <a:gd name="T11" fmla="*/ 102 h 111"/>
              <a:gd name="T12" fmla="*/ 184 w 185"/>
              <a:gd name="T13" fmla="*/ 109 h 111"/>
              <a:gd name="T14" fmla="*/ 179 w 185"/>
              <a:gd name="T15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5" h="111">
                <a:moveTo>
                  <a:pt x="179" y="111"/>
                </a:moveTo>
                <a:cubicBezTo>
                  <a:pt x="178" y="111"/>
                  <a:pt x="178" y="111"/>
                  <a:pt x="177" y="110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4" y="103"/>
                  <a:pt x="185" y="106"/>
                  <a:pt x="184" y="109"/>
                </a:cubicBezTo>
                <a:cubicBezTo>
                  <a:pt x="183" y="110"/>
                  <a:pt x="181" y="111"/>
                  <a:pt x="179" y="11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0" name="Freeform 100"/>
          <p:cNvSpPr>
            <a:spLocks/>
          </p:cNvSpPr>
          <p:nvPr userDrawn="1"/>
        </p:nvSpPr>
        <p:spPr bwMode="auto">
          <a:xfrm>
            <a:off x="7378708" y="4605338"/>
            <a:ext cx="95250" cy="152400"/>
          </a:xfrm>
          <a:custGeom>
            <a:avLst/>
            <a:gdLst>
              <a:gd name="T0" fmla="*/ 54 w 60"/>
              <a:gd name="T1" fmla="*/ 96 h 96"/>
              <a:gd name="T2" fmla="*/ 50 w 60"/>
              <a:gd name="T3" fmla="*/ 93 h 96"/>
              <a:gd name="T4" fmla="*/ 1 w 60"/>
              <a:gd name="T5" fmla="*/ 9 h 96"/>
              <a:gd name="T6" fmla="*/ 3 w 60"/>
              <a:gd name="T7" fmla="*/ 2 h 96"/>
              <a:gd name="T8" fmla="*/ 10 w 60"/>
              <a:gd name="T9" fmla="*/ 4 h 96"/>
              <a:gd name="T10" fmla="*/ 58 w 60"/>
              <a:gd name="T11" fmla="*/ 88 h 96"/>
              <a:gd name="T12" fmla="*/ 57 w 60"/>
              <a:gd name="T13" fmla="*/ 95 h 96"/>
              <a:gd name="T14" fmla="*/ 54 w 60"/>
              <a:gd name="T1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96">
                <a:moveTo>
                  <a:pt x="54" y="96"/>
                </a:moveTo>
                <a:cubicBezTo>
                  <a:pt x="52" y="96"/>
                  <a:pt x="51" y="95"/>
                  <a:pt x="50" y="93"/>
                </a:cubicBezTo>
                <a:cubicBezTo>
                  <a:pt x="1" y="9"/>
                  <a:pt x="1" y="9"/>
                  <a:pt x="1" y="9"/>
                </a:cubicBezTo>
                <a:cubicBezTo>
                  <a:pt x="0" y="6"/>
                  <a:pt x="0" y="3"/>
                  <a:pt x="3" y="2"/>
                </a:cubicBezTo>
                <a:cubicBezTo>
                  <a:pt x="5" y="0"/>
                  <a:pt x="8" y="1"/>
                  <a:pt x="10" y="4"/>
                </a:cubicBezTo>
                <a:cubicBezTo>
                  <a:pt x="58" y="88"/>
                  <a:pt x="58" y="88"/>
                  <a:pt x="58" y="88"/>
                </a:cubicBezTo>
                <a:cubicBezTo>
                  <a:pt x="60" y="91"/>
                  <a:pt x="59" y="94"/>
                  <a:pt x="57" y="95"/>
                </a:cubicBezTo>
                <a:cubicBezTo>
                  <a:pt x="56" y="95"/>
                  <a:pt x="55" y="96"/>
                  <a:pt x="54" y="9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1" name="Freeform 101"/>
          <p:cNvSpPr>
            <a:spLocks/>
          </p:cNvSpPr>
          <p:nvPr userDrawn="1"/>
        </p:nvSpPr>
        <p:spPr bwMode="auto">
          <a:xfrm>
            <a:off x="7454908" y="4648200"/>
            <a:ext cx="177800" cy="109538"/>
          </a:xfrm>
          <a:custGeom>
            <a:avLst/>
            <a:gdLst>
              <a:gd name="T0" fmla="*/ 6 w 112"/>
              <a:gd name="T1" fmla="*/ 69 h 69"/>
              <a:gd name="T2" fmla="*/ 2 w 112"/>
              <a:gd name="T3" fmla="*/ 66 h 69"/>
              <a:gd name="T4" fmla="*/ 4 w 112"/>
              <a:gd name="T5" fmla="*/ 59 h 69"/>
              <a:gd name="T6" fmla="*/ 104 w 112"/>
              <a:gd name="T7" fmla="*/ 1 h 69"/>
              <a:gd name="T8" fmla="*/ 111 w 112"/>
              <a:gd name="T9" fmla="*/ 3 h 69"/>
              <a:gd name="T10" fmla="*/ 109 w 112"/>
              <a:gd name="T11" fmla="*/ 10 h 69"/>
              <a:gd name="T12" fmla="*/ 9 w 112"/>
              <a:gd name="T13" fmla="*/ 68 h 69"/>
              <a:gd name="T14" fmla="*/ 6 w 112"/>
              <a:gd name="T1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69">
                <a:moveTo>
                  <a:pt x="6" y="69"/>
                </a:moveTo>
                <a:cubicBezTo>
                  <a:pt x="4" y="69"/>
                  <a:pt x="3" y="68"/>
                  <a:pt x="2" y="66"/>
                </a:cubicBezTo>
                <a:cubicBezTo>
                  <a:pt x="0" y="64"/>
                  <a:pt x="1" y="61"/>
                  <a:pt x="4" y="59"/>
                </a:cubicBezTo>
                <a:cubicBezTo>
                  <a:pt x="104" y="1"/>
                  <a:pt x="104" y="1"/>
                  <a:pt x="104" y="1"/>
                </a:cubicBezTo>
                <a:cubicBezTo>
                  <a:pt x="107" y="0"/>
                  <a:pt x="110" y="1"/>
                  <a:pt x="111" y="3"/>
                </a:cubicBezTo>
                <a:cubicBezTo>
                  <a:pt x="112" y="5"/>
                  <a:pt x="111" y="9"/>
                  <a:pt x="109" y="10"/>
                </a:cubicBezTo>
                <a:cubicBezTo>
                  <a:pt x="9" y="68"/>
                  <a:pt x="9" y="68"/>
                  <a:pt x="9" y="68"/>
                </a:cubicBezTo>
                <a:cubicBezTo>
                  <a:pt x="8" y="68"/>
                  <a:pt x="7" y="69"/>
                  <a:pt x="6" y="6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2" name="Freeform 102"/>
          <p:cNvSpPr>
            <a:spLocks/>
          </p:cNvSpPr>
          <p:nvPr userDrawn="1"/>
        </p:nvSpPr>
        <p:spPr bwMode="auto">
          <a:xfrm>
            <a:off x="7378708" y="4513263"/>
            <a:ext cx="176213" cy="109538"/>
          </a:xfrm>
          <a:custGeom>
            <a:avLst/>
            <a:gdLst>
              <a:gd name="T0" fmla="*/ 5 w 111"/>
              <a:gd name="T1" fmla="*/ 69 h 69"/>
              <a:gd name="T2" fmla="*/ 1 w 111"/>
              <a:gd name="T3" fmla="*/ 67 h 69"/>
              <a:gd name="T4" fmla="*/ 3 w 111"/>
              <a:gd name="T5" fmla="*/ 60 h 69"/>
              <a:gd name="T6" fmla="*/ 103 w 111"/>
              <a:gd name="T7" fmla="*/ 2 h 69"/>
              <a:gd name="T8" fmla="*/ 110 w 111"/>
              <a:gd name="T9" fmla="*/ 4 h 69"/>
              <a:gd name="T10" fmla="*/ 108 w 111"/>
              <a:gd name="T11" fmla="*/ 10 h 69"/>
              <a:gd name="T12" fmla="*/ 8 w 111"/>
              <a:gd name="T13" fmla="*/ 68 h 69"/>
              <a:gd name="T14" fmla="*/ 5 w 111"/>
              <a:gd name="T1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1" h="69">
                <a:moveTo>
                  <a:pt x="5" y="69"/>
                </a:moveTo>
                <a:cubicBezTo>
                  <a:pt x="3" y="69"/>
                  <a:pt x="2" y="68"/>
                  <a:pt x="1" y="67"/>
                </a:cubicBezTo>
                <a:cubicBezTo>
                  <a:pt x="0" y="64"/>
                  <a:pt x="0" y="61"/>
                  <a:pt x="3" y="60"/>
                </a:cubicBezTo>
                <a:cubicBezTo>
                  <a:pt x="103" y="2"/>
                  <a:pt x="103" y="2"/>
                  <a:pt x="103" y="2"/>
                </a:cubicBezTo>
                <a:cubicBezTo>
                  <a:pt x="106" y="0"/>
                  <a:pt x="109" y="1"/>
                  <a:pt x="110" y="4"/>
                </a:cubicBezTo>
                <a:cubicBezTo>
                  <a:pt x="111" y="6"/>
                  <a:pt x="111" y="9"/>
                  <a:pt x="108" y="10"/>
                </a:cubicBezTo>
                <a:cubicBezTo>
                  <a:pt x="8" y="68"/>
                  <a:pt x="8" y="68"/>
                  <a:pt x="8" y="68"/>
                </a:cubicBezTo>
                <a:cubicBezTo>
                  <a:pt x="7" y="69"/>
                  <a:pt x="6" y="69"/>
                  <a:pt x="5" y="6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3" name="Freeform 103"/>
          <p:cNvSpPr>
            <a:spLocks/>
          </p:cNvSpPr>
          <p:nvPr userDrawn="1"/>
        </p:nvSpPr>
        <p:spPr bwMode="auto">
          <a:xfrm>
            <a:off x="7456495" y="4741863"/>
            <a:ext cx="15875" cy="449263"/>
          </a:xfrm>
          <a:custGeom>
            <a:avLst/>
            <a:gdLst>
              <a:gd name="T0" fmla="*/ 5 w 10"/>
              <a:gd name="T1" fmla="*/ 283 h 283"/>
              <a:gd name="T2" fmla="*/ 0 w 10"/>
              <a:gd name="T3" fmla="*/ 278 h 283"/>
              <a:gd name="T4" fmla="*/ 0 w 10"/>
              <a:gd name="T5" fmla="*/ 5 h 283"/>
              <a:gd name="T6" fmla="*/ 5 w 10"/>
              <a:gd name="T7" fmla="*/ 0 h 283"/>
              <a:gd name="T8" fmla="*/ 10 w 10"/>
              <a:gd name="T9" fmla="*/ 5 h 283"/>
              <a:gd name="T10" fmla="*/ 10 w 10"/>
              <a:gd name="T11" fmla="*/ 278 h 283"/>
              <a:gd name="T12" fmla="*/ 5 w 10"/>
              <a:gd name="T13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83">
                <a:moveTo>
                  <a:pt x="5" y="283"/>
                </a:moveTo>
                <a:cubicBezTo>
                  <a:pt x="2" y="283"/>
                  <a:pt x="0" y="281"/>
                  <a:pt x="0" y="27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278"/>
                  <a:pt x="10" y="278"/>
                  <a:pt x="10" y="278"/>
                </a:cubicBezTo>
                <a:cubicBezTo>
                  <a:pt x="10" y="281"/>
                  <a:pt x="8" y="283"/>
                  <a:pt x="5" y="28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4" name="Freeform 104"/>
          <p:cNvSpPr>
            <a:spLocks/>
          </p:cNvSpPr>
          <p:nvPr userDrawn="1"/>
        </p:nvSpPr>
        <p:spPr bwMode="auto">
          <a:xfrm>
            <a:off x="7102483" y="4354513"/>
            <a:ext cx="177800" cy="109538"/>
          </a:xfrm>
          <a:custGeom>
            <a:avLst/>
            <a:gdLst>
              <a:gd name="T0" fmla="*/ 5 w 112"/>
              <a:gd name="T1" fmla="*/ 69 h 69"/>
              <a:gd name="T2" fmla="*/ 1 w 112"/>
              <a:gd name="T3" fmla="*/ 66 h 69"/>
              <a:gd name="T4" fmla="*/ 3 w 112"/>
              <a:gd name="T5" fmla="*/ 59 h 69"/>
              <a:gd name="T6" fmla="*/ 103 w 112"/>
              <a:gd name="T7" fmla="*/ 1 h 69"/>
              <a:gd name="T8" fmla="*/ 110 w 112"/>
              <a:gd name="T9" fmla="*/ 3 h 69"/>
              <a:gd name="T10" fmla="*/ 108 w 112"/>
              <a:gd name="T11" fmla="*/ 10 h 69"/>
              <a:gd name="T12" fmla="*/ 8 w 112"/>
              <a:gd name="T13" fmla="*/ 68 h 69"/>
              <a:gd name="T14" fmla="*/ 5 w 112"/>
              <a:gd name="T15" fmla="*/ 69 h 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69">
                <a:moveTo>
                  <a:pt x="5" y="69"/>
                </a:moveTo>
                <a:cubicBezTo>
                  <a:pt x="4" y="69"/>
                  <a:pt x="2" y="68"/>
                  <a:pt x="1" y="66"/>
                </a:cubicBezTo>
                <a:cubicBezTo>
                  <a:pt x="0" y="64"/>
                  <a:pt x="0" y="61"/>
                  <a:pt x="3" y="59"/>
                </a:cubicBezTo>
                <a:cubicBezTo>
                  <a:pt x="103" y="1"/>
                  <a:pt x="103" y="1"/>
                  <a:pt x="103" y="1"/>
                </a:cubicBezTo>
                <a:cubicBezTo>
                  <a:pt x="106" y="0"/>
                  <a:pt x="109" y="1"/>
                  <a:pt x="110" y="3"/>
                </a:cubicBezTo>
                <a:cubicBezTo>
                  <a:pt x="112" y="6"/>
                  <a:pt x="111" y="9"/>
                  <a:pt x="108" y="10"/>
                </a:cubicBezTo>
                <a:cubicBezTo>
                  <a:pt x="8" y="68"/>
                  <a:pt x="8" y="68"/>
                  <a:pt x="8" y="68"/>
                </a:cubicBezTo>
                <a:cubicBezTo>
                  <a:pt x="7" y="69"/>
                  <a:pt x="6" y="69"/>
                  <a:pt x="5" y="6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5" name="Freeform 105"/>
          <p:cNvSpPr>
            <a:spLocks/>
          </p:cNvSpPr>
          <p:nvPr userDrawn="1"/>
        </p:nvSpPr>
        <p:spPr bwMode="auto">
          <a:xfrm>
            <a:off x="7537458" y="4513263"/>
            <a:ext cx="95250" cy="152400"/>
          </a:xfrm>
          <a:custGeom>
            <a:avLst/>
            <a:gdLst>
              <a:gd name="T0" fmla="*/ 55 w 60"/>
              <a:gd name="T1" fmla="*/ 96 h 96"/>
              <a:gd name="T2" fmla="*/ 50 w 60"/>
              <a:gd name="T3" fmla="*/ 93 h 96"/>
              <a:gd name="T4" fmla="*/ 2 w 60"/>
              <a:gd name="T5" fmla="*/ 9 h 96"/>
              <a:gd name="T6" fmla="*/ 3 w 60"/>
              <a:gd name="T7" fmla="*/ 2 h 96"/>
              <a:gd name="T8" fmla="*/ 10 w 60"/>
              <a:gd name="T9" fmla="*/ 4 h 96"/>
              <a:gd name="T10" fmla="*/ 59 w 60"/>
              <a:gd name="T11" fmla="*/ 88 h 96"/>
              <a:gd name="T12" fmla="*/ 57 w 60"/>
              <a:gd name="T13" fmla="*/ 95 h 96"/>
              <a:gd name="T14" fmla="*/ 55 w 60"/>
              <a:gd name="T15" fmla="*/ 9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0" h="96">
                <a:moveTo>
                  <a:pt x="55" y="96"/>
                </a:moveTo>
                <a:cubicBezTo>
                  <a:pt x="53" y="96"/>
                  <a:pt x="51" y="95"/>
                  <a:pt x="50" y="93"/>
                </a:cubicBezTo>
                <a:cubicBezTo>
                  <a:pt x="2" y="9"/>
                  <a:pt x="2" y="9"/>
                  <a:pt x="2" y="9"/>
                </a:cubicBezTo>
                <a:cubicBezTo>
                  <a:pt x="0" y="6"/>
                  <a:pt x="1" y="3"/>
                  <a:pt x="3" y="2"/>
                </a:cubicBezTo>
                <a:cubicBezTo>
                  <a:pt x="6" y="0"/>
                  <a:pt x="9" y="1"/>
                  <a:pt x="10" y="4"/>
                </a:cubicBezTo>
                <a:cubicBezTo>
                  <a:pt x="59" y="88"/>
                  <a:pt x="59" y="88"/>
                  <a:pt x="59" y="88"/>
                </a:cubicBezTo>
                <a:cubicBezTo>
                  <a:pt x="60" y="90"/>
                  <a:pt x="59" y="94"/>
                  <a:pt x="57" y="95"/>
                </a:cubicBezTo>
                <a:cubicBezTo>
                  <a:pt x="56" y="95"/>
                  <a:pt x="55" y="96"/>
                  <a:pt x="55" y="9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6" name="Freeform 106"/>
          <p:cNvSpPr>
            <a:spLocks/>
          </p:cNvSpPr>
          <p:nvPr userDrawn="1"/>
        </p:nvSpPr>
        <p:spPr bwMode="auto">
          <a:xfrm>
            <a:off x="7261233" y="4354513"/>
            <a:ext cx="293688" cy="176213"/>
          </a:xfrm>
          <a:custGeom>
            <a:avLst/>
            <a:gdLst>
              <a:gd name="T0" fmla="*/ 180 w 185"/>
              <a:gd name="T1" fmla="*/ 111 h 111"/>
              <a:gd name="T2" fmla="*/ 177 w 185"/>
              <a:gd name="T3" fmla="*/ 110 h 111"/>
              <a:gd name="T4" fmla="*/ 3 w 185"/>
              <a:gd name="T5" fmla="*/ 10 h 111"/>
              <a:gd name="T6" fmla="*/ 2 w 185"/>
              <a:gd name="T7" fmla="*/ 3 h 111"/>
              <a:gd name="T8" fmla="*/ 8 w 185"/>
              <a:gd name="T9" fmla="*/ 1 h 111"/>
              <a:gd name="T10" fmla="*/ 182 w 185"/>
              <a:gd name="T11" fmla="*/ 102 h 111"/>
              <a:gd name="T12" fmla="*/ 184 w 185"/>
              <a:gd name="T13" fmla="*/ 109 h 111"/>
              <a:gd name="T14" fmla="*/ 180 w 185"/>
              <a:gd name="T15" fmla="*/ 111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5" h="111">
                <a:moveTo>
                  <a:pt x="180" y="111"/>
                </a:moveTo>
                <a:cubicBezTo>
                  <a:pt x="179" y="111"/>
                  <a:pt x="178" y="111"/>
                  <a:pt x="177" y="11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182" y="102"/>
                  <a:pt x="182" y="102"/>
                  <a:pt x="182" y="102"/>
                </a:cubicBezTo>
                <a:cubicBezTo>
                  <a:pt x="185" y="103"/>
                  <a:pt x="185" y="106"/>
                  <a:pt x="184" y="109"/>
                </a:cubicBezTo>
                <a:cubicBezTo>
                  <a:pt x="183" y="110"/>
                  <a:pt x="182" y="111"/>
                  <a:pt x="180" y="11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7" name="Freeform 107"/>
          <p:cNvSpPr>
            <a:spLocks/>
          </p:cNvSpPr>
          <p:nvPr userDrawn="1"/>
        </p:nvSpPr>
        <p:spPr bwMode="auto">
          <a:xfrm>
            <a:off x="7102483" y="4448175"/>
            <a:ext cx="15875" cy="539750"/>
          </a:xfrm>
          <a:custGeom>
            <a:avLst/>
            <a:gdLst>
              <a:gd name="T0" fmla="*/ 5 w 10"/>
              <a:gd name="T1" fmla="*/ 340 h 340"/>
              <a:gd name="T2" fmla="*/ 0 w 10"/>
              <a:gd name="T3" fmla="*/ 335 h 340"/>
              <a:gd name="T4" fmla="*/ 0 w 10"/>
              <a:gd name="T5" fmla="*/ 5 h 340"/>
              <a:gd name="T6" fmla="*/ 5 w 10"/>
              <a:gd name="T7" fmla="*/ 0 h 340"/>
              <a:gd name="T8" fmla="*/ 10 w 10"/>
              <a:gd name="T9" fmla="*/ 5 h 340"/>
              <a:gd name="T10" fmla="*/ 10 w 10"/>
              <a:gd name="T11" fmla="*/ 335 h 340"/>
              <a:gd name="T12" fmla="*/ 5 w 10"/>
              <a:gd name="T13" fmla="*/ 34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40">
                <a:moveTo>
                  <a:pt x="5" y="340"/>
                </a:moveTo>
                <a:cubicBezTo>
                  <a:pt x="3" y="340"/>
                  <a:pt x="0" y="338"/>
                  <a:pt x="0" y="3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35"/>
                  <a:pt x="10" y="335"/>
                  <a:pt x="10" y="335"/>
                </a:cubicBezTo>
                <a:cubicBezTo>
                  <a:pt x="10" y="338"/>
                  <a:pt x="8" y="340"/>
                  <a:pt x="5" y="3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8" name="Freeform 108"/>
          <p:cNvSpPr>
            <a:spLocks/>
          </p:cNvSpPr>
          <p:nvPr userDrawn="1"/>
        </p:nvSpPr>
        <p:spPr bwMode="auto">
          <a:xfrm>
            <a:off x="7102483" y="4970463"/>
            <a:ext cx="371475" cy="220663"/>
          </a:xfrm>
          <a:custGeom>
            <a:avLst/>
            <a:gdLst>
              <a:gd name="T0" fmla="*/ 228 w 234"/>
              <a:gd name="T1" fmla="*/ 139 h 139"/>
              <a:gd name="T2" fmla="*/ 226 w 234"/>
              <a:gd name="T3" fmla="*/ 139 h 139"/>
              <a:gd name="T4" fmla="*/ 3 w 234"/>
              <a:gd name="T5" fmla="*/ 10 h 139"/>
              <a:gd name="T6" fmla="*/ 1 w 234"/>
              <a:gd name="T7" fmla="*/ 3 h 139"/>
              <a:gd name="T8" fmla="*/ 8 w 234"/>
              <a:gd name="T9" fmla="*/ 2 h 139"/>
              <a:gd name="T10" fmla="*/ 231 w 234"/>
              <a:gd name="T11" fmla="*/ 130 h 139"/>
              <a:gd name="T12" fmla="*/ 232 w 234"/>
              <a:gd name="T13" fmla="*/ 137 h 139"/>
              <a:gd name="T14" fmla="*/ 228 w 234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4" h="139">
                <a:moveTo>
                  <a:pt x="228" y="139"/>
                </a:moveTo>
                <a:cubicBezTo>
                  <a:pt x="227" y="139"/>
                  <a:pt x="226" y="139"/>
                  <a:pt x="226" y="139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2"/>
                </a:cubicBezTo>
                <a:cubicBezTo>
                  <a:pt x="231" y="130"/>
                  <a:pt x="231" y="130"/>
                  <a:pt x="231" y="130"/>
                </a:cubicBezTo>
                <a:cubicBezTo>
                  <a:pt x="233" y="132"/>
                  <a:pt x="234" y="135"/>
                  <a:pt x="232" y="137"/>
                </a:cubicBezTo>
                <a:cubicBezTo>
                  <a:pt x="231" y="139"/>
                  <a:pt x="230" y="139"/>
                  <a:pt x="228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9" name="Freeform 109"/>
          <p:cNvSpPr>
            <a:spLocks/>
          </p:cNvSpPr>
          <p:nvPr userDrawn="1"/>
        </p:nvSpPr>
        <p:spPr bwMode="auto">
          <a:xfrm>
            <a:off x="7616833" y="4649788"/>
            <a:ext cx="15875" cy="449263"/>
          </a:xfrm>
          <a:custGeom>
            <a:avLst/>
            <a:gdLst>
              <a:gd name="T0" fmla="*/ 5 w 10"/>
              <a:gd name="T1" fmla="*/ 283 h 283"/>
              <a:gd name="T2" fmla="*/ 0 w 10"/>
              <a:gd name="T3" fmla="*/ 278 h 283"/>
              <a:gd name="T4" fmla="*/ 0 w 10"/>
              <a:gd name="T5" fmla="*/ 5 h 283"/>
              <a:gd name="T6" fmla="*/ 5 w 10"/>
              <a:gd name="T7" fmla="*/ 0 h 283"/>
              <a:gd name="T8" fmla="*/ 10 w 10"/>
              <a:gd name="T9" fmla="*/ 5 h 283"/>
              <a:gd name="T10" fmla="*/ 10 w 10"/>
              <a:gd name="T11" fmla="*/ 278 h 283"/>
              <a:gd name="T12" fmla="*/ 5 w 10"/>
              <a:gd name="T13" fmla="*/ 283 h 2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83">
                <a:moveTo>
                  <a:pt x="5" y="283"/>
                </a:moveTo>
                <a:cubicBezTo>
                  <a:pt x="2" y="283"/>
                  <a:pt x="0" y="281"/>
                  <a:pt x="0" y="27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278"/>
                  <a:pt x="10" y="278"/>
                  <a:pt x="10" y="278"/>
                </a:cubicBezTo>
                <a:cubicBezTo>
                  <a:pt x="10" y="281"/>
                  <a:pt x="7" y="283"/>
                  <a:pt x="5" y="28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0" name="Freeform 110"/>
          <p:cNvSpPr>
            <a:spLocks/>
          </p:cNvSpPr>
          <p:nvPr userDrawn="1"/>
        </p:nvSpPr>
        <p:spPr bwMode="auto">
          <a:xfrm>
            <a:off x="7454908" y="5083175"/>
            <a:ext cx="177800" cy="107950"/>
          </a:xfrm>
          <a:custGeom>
            <a:avLst/>
            <a:gdLst>
              <a:gd name="T0" fmla="*/ 6 w 112"/>
              <a:gd name="T1" fmla="*/ 68 h 68"/>
              <a:gd name="T2" fmla="*/ 2 w 112"/>
              <a:gd name="T3" fmla="*/ 66 h 68"/>
              <a:gd name="T4" fmla="*/ 4 w 112"/>
              <a:gd name="T5" fmla="*/ 59 h 68"/>
              <a:gd name="T6" fmla="*/ 104 w 112"/>
              <a:gd name="T7" fmla="*/ 1 h 68"/>
              <a:gd name="T8" fmla="*/ 111 w 112"/>
              <a:gd name="T9" fmla="*/ 3 h 68"/>
              <a:gd name="T10" fmla="*/ 109 w 112"/>
              <a:gd name="T11" fmla="*/ 10 h 68"/>
              <a:gd name="T12" fmla="*/ 9 w 112"/>
              <a:gd name="T13" fmla="*/ 68 h 68"/>
              <a:gd name="T14" fmla="*/ 6 w 112"/>
              <a:gd name="T15" fmla="*/ 68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2" h="68">
                <a:moveTo>
                  <a:pt x="6" y="68"/>
                </a:moveTo>
                <a:cubicBezTo>
                  <a:pt x="4" y="68"/>
                  <a:pt x="3" y="68"/>
                  <a:pt x="2" y="66"/>
                </a:cubicBezTo>
                <a:cubicBezTo>
                  <a:pt x="0" y="64"/>
                  <a:pt x="1" y="61"/>
                  <a:pt x="4" y="59"/>
                </a:cubicBezTo>
                <a:cubicBezTo>
                  <a:pt x="104" y="1"/>
                  <a:pt x="104" y="1"/>
                  <a:pt x="104" y="1"/>
                </a:cubicBezTo>
                <a:cubicBezTo>
                  <a:pt x="107" y="0"/>
                  <a:pt x="110" y="1"/>
                  <a:pt x="111" y="3"/>
                </a:cubicBezTo>
                <a:cubicBezTo>
                  <a:pt x="112" y="5"/>
                  <a:pt x="111" y="8"/>
                  <a:pt x="109" y="10"/>
                </a:cubicBezTo>
                <a:cubicBezTo>
                  <a:pt x="9" y="68"/>
                  <a:pt x="9" y="68"/>
                  <a:pt x="9" y="68"/>
                </a:cubicBezTo>
                <a:cubicBezTo>
                  <a:pt x="8" y="68"/>
                  <a:pt x="7" y="68"/>
                  <a:pt x="6" y="6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1" name="Freeform 111"/>
          <p:cNvSpPr>
            <a:spLocks noEditPoints="1"/>
          </p:cNvSpPr>
          <p:nvPr userDrawn="1"/>
        </p:nvSpPr>
        <p:spPr bwMode="auto">
          <a:xfrm>
            <a:off x="7164395" y="4684713"/>
            <a:ext cx="149225" cy="157163"/>
          </a:xfrm>
          <a:custGeom>
            <a:avLst/>
            <a:gdLst>
              <a:gd name="T0" fmla="*/ 89 w 94"/>
              <a:gd name="T1" fmla="*/ 99 h 99"/>
              <a:gd name="T2" fmla="*/ 86 w 94"/>
              <a:gd name="T3" fmla="*/ 98 h 99"/>
              <a:gd name="T4" fmla="*/ 2 w 94"/>
              <a:gd name="T5" fmla="*/ 50 h 99"/>
              <a:gd name="T6" fmla="*/ 0 w 94"/>
              <a:gd name="T7" fmla="*/ 45 h 99"/>
              <a:gd name="T8" fmla="*/ 0 w 94"/>
              <a:gd name="T9" fmla="*/ 6 h 99"/>
              <a:gd name="T10" fmla="*/ 2 w 94"/>
              <a:gd name="T11" fmla="*/ 1 h 99"/>
              <a:gd name="T12" fmla="*/ 7 w 94"/>
              <a:gd name="T13" fmla="*/ 1 h 99"/>
              <a:gd name="T14" fmla="*/ 91 w 94"/>
              <a:gd name="T15" fmla="*/ 50 h 99"/>
              <a:gd name="T16" fmla="*/ 94 w 94"/>
              <a:gd name="T17" fmla="*/ 54 h 99"/>
              <a:gd name="T18" fmla="*/ 94 w 94"/>
              <a:gd name="T19" fmla="*/ 94 h 99"/>
              <a:gd name="T20" fmla="*/ 91 w 94"/>
              <a:gd name="T21" fmla="*/ 98 h 99"/>
              <a:gd name="T22" fmla="*/ 89 w 94"/>
              <a:gd name="T23" fmla="*/ 99 h 99"/>
              <a:gd name="T24" fmla="*/ 9 w 94"/>
              <a:gd name="T25" fmla="*/ 42 h 99"/>
              <a:gd name="T26" fmla="*/ 84 w 94"/>
              <a:gd name="T27" fmla="*/ 85 h 99"/>
              <a:gd name="T28" fmla="*/ 84 w 94"/>
              <a:gd name="T29" fmla="*/ 57 h 99"/>
              <a:gd name="T30" fmla="*/ 9 w 94"/>
              <a:gd name="T31" fmla="*/ 14 h 99"/>
              <a:gd name="T32" fmla="*/ 9 w 94"/>
              <a:gd name="T33" fmla="*/ 4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4" h="99">
                <a:moveTo>
                  <a:pt x="89" y="99"/>
                </a:moveTo>
                <a:cubicBezTo>
                  <a:pt x="88" y="99"/>
                  <a:pt x="87" y="99"/>
                  <a:pt x="86" y="98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49"/>
                  <a:pt x="0" y="47"/>
                  <a:pt x="0" y="45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1" y="2"/>
                  <a:pt x="2" y="1"/>
                </a:cubicBezTo>
                <a:cubicBezTo>
                  <a:pt x="4" y="0"/>
                  <a:pt x="5" y="0"/>
                  <a:pt x="7" y="1"/>
                </a:cubicBezTo>
                <a:cubicBezTo>
                  <a:pt x="91" y="50"/>
                  <a:pt x="91" y="50"/>
                  <a:pt x="91" y="50"/>
                </a:cubicBezTo>
                <a:cubicBezTo>
                  <a:pt x="93" y="51"/>
                  <a:pt x="94" y="53"/>
                  <a:pt x="94" y="54"/>
                </a:cubicBezTo>
                <a:cubicBezTo>
                  <a:pt x="94" y="94"/>
                  <a:pt x="94" y="94"/>
                  <a:pt x="94" y="94"/>
                </a:cubicBezTo>
                <a:cubicBezTo>
                  <a:pt x="94" y="96"/>
                  <a:pt x="93" y="97"/>
                  <a:pt x="91" y="98"/>
                </a:cubicBezTo>
                <a:cubicBezTo>
                  <a:pt x="91" y="99"/>
                  <a:pt x="90" y="99"/>
                  <a:pt x="89" y="99"/>
                </a:cubicBezTo>
                <a:close/>
                <a:moveTo>
                  <a:pt x="9" y="42"/>
                </a:moveTo>
                <a:cubicBezTo>
                  <a:pt x="84" y="85"/>
                  <a:pt x="84" y="85"/>
                  <a:pt x="84" y="85"/>
                </a:cubicBezTo>
                <a:cubicBezTo>
                  <a:pt x="84" y="57"/>
                  <a:pt x="84" y="57"/>
                  <a:pt x="84" y="57"/>
                </a:cubicBezTo>
                <a:cubicBezTo>
                  <a:pt x="9" y="14"/>
                  <a:pt x="9" y="14"/>
                  <a:pt x="9" y="14"/>
                </a:cubicBezTo>
                <a:lnTo>
                  <a:pt x="9" y="42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2" name="Freeform 112"/>
          <p:cNvSpPr>
            <a:spLocks noEditPoints="1"/>
          </p:cNvSpPr>
          <p:nvPr userDrawn="1"/>
        </p:nvSpPr>
        <p:spPr bwMode="auto">
          <a:xfrm>
            <a:off x="7164395" y="4568825"/>
            <a:ext cx="149225" cy="157163"/>
          </a:xfrm>
          <a:custGeom>
            <a:avLst/>
            <a:gdLst>
              <a:gd name="T0" fmla="*/ 89 w 94"/>
              <a:gd name="T1" fmla="*/ 99 h 99"/>
              <a:gd name="T2" fmla="*/ 86 w 94"/>
              <a:gd name="T3" fmla="*/ 98 h 99"/>
              <a:gd name="T4" fmla="*/ 2 w 94"/>
              <a:gd name="T5" fmla="*/ 49 h 99"/>
              <a:gd name="T6" fmla="*/ 0 w 94"/>
              <a:gd name="T7" fmla="*/ 45 h 99"/>
              <a:gd name="T8" fmla="*/ 0 w 94"/>
              <a:gd name="T9" fmla="*/ 6 h 99"/>
              <a:gd name="T10" fmla="*/ 2 w 94"/>
              <a:gd name="T11" fmla="*/ 1 h 99"/>
              <a:gd name="T12" fmla="*/ 7 w 94"/>
              <a:gd name="T13" fmla="*/ 1 h 99"/>
              <a:gd name="T14" fmla="*/ 91 w 94"/>
              <a:gd name="T15" fmla="*/ 50 h 99"/>
              <a:gd name="T16" fmla="*/ 94 w 94"/>
              <a:gd name="T17" fmla="*/ 54 h 99"/>
              <a:gd name="T18" fmla="*/ 94 w 94"/>
              <a:gd name="T19" fmla="*/ 94 h 99"/>
              <a:gd name="T20" fmla="*/ 91 w 94"/>
              <a:gd name="T21" fmla="*/ 98 h 99"/>
              <a:gd name="T22" fmla="*/ 89 w 94"/>
              <a:gd name="T23" fmla="*/ 99 h 99"/>
              <a:gd name="T24" fmla="*/ 9 w 94"/>
              <a:gd name="T25" fmla="*/ 42 h 99"/>
              <a:gd name="T26" fmla="*/ 84 w 94"/>
              <a:gd name="T27" fmla="*/ 85 h 99"/>
              <a:gd name="T28" fmla="*/ 84 w 94"/>
              <a:gd name="T29" fmla="*/ 57 h 99"/>
              <a:gd name="T30" fmla="*/ 9 w 94"/>
              <a:gd name="T31" fmla="*/ 14 h 99"/>
              <a:gd name="T32" fmla="*/ 9 w 94"/>
              <a:gd name="T33" fmla="*/ 42 h 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94" h="99">
                <a:moveTo>
                  <a:pt x="89" y="99"/>
                </a:moveTo>
                <a:cubicBezTo>
                  <a:pt x="88" y="99"/>
                  <a:pt x="87" y="99"/>
                  <a:pt x="86" y="98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9"/>
                  <a:pt x="0" y="47"/>
                  <a:pt x="0" y="45"/>
                </a:cubicBezTo>
                <a:cubicBezTo>
                  <a:pt x="0" y="6"/>
                  <a:pt x="0" y="6"/>
                  <a:pt x="0" y="6"/>
                </a:cubicBezTo>
                <a:cubicBezTo>
                  <a:pt x="0" y="4"/>
                  <a:pt x="1" y="2"/>
                  <a:pt x="2" y="1"/>
                </a:cubicBezTo>
                <a:cubicBezTo>
                  <a:pt x="4" y="0"/>
                  <a:pt x="5" y="0"/>
                  <a:pt x="7" y="1"/>
                </a:cubicBezTo>
                <a:cubicBezTo>
                  <a:pt x="91" y="50"/>
                  <a:pt x="91" y="50"/>
                  <a:pt x="91" y="50"/>
                </a:cubicBezTo>
                <a:cubicBezTo>
                  <a:pt x="93" y="51"/>
                  <a:pt x="94" y="53"/>
                  <a:pt x="94" y="54"/>
                </a:cubicBezTo>
                <a:cubicBezTo>
                  <a:pt x="94" y="94"/>
                  <a:pt x="94" y="94"/>
                  <a:pt x="94" y="94"/>
                </a:cubicBezTo>
                <a:cubicBezTo>
                  <a:pt x="94" y="96"/>
                  <a:pt x="93" y="97"/>
                  <a:pt x="91" y="98"/>
                </a:cubicBezTo>
                <a:cubicBezTo>
                  <a:pt x="91" y="99"/>
                  <a:pt x="90" y="99"/>
                  <a:pt x="89" y="99"/>
                </a:cubicBezTo>
                <a:close/>
                <a:moveTo>
                  <a:pt x="9" y="42"/>
                </a:moveTo>
                <a:cubicBezTo>
                  <a:pt x="84" y="85"/>
                  <a:pt x="84" y="85"/>
                  <a:pt x="84" y="85"/>
                </a:cubicBezTo>
                <a:cubicBezTo>
                  <a:pt x="84" y="57"/>
                  <a:pt x="84" y="57"/>
                  <a:pt x="84" y="57"/>
                </a:cubicBezTo>
                <a:cubicBezTo>
                  <a:pt x="9" y="14"/>
                  <a:pt x="9" y="14"/>
                  <a:pt x="9" y="14"/>
                </a:cubicBezTo>
                <a:lnTo>
                  <a:pt x="9" y="42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3" name="Freeform 113"/>
          <p:cNvSpPr>
            <a:spLocks/>
          </p:cNvSpPr>
          <p:nvPr userDrawn="1"/>
        </p:nvSpPr>
        <p:spPr bwMode="auto">
          <a:xfrm>
            <a:off x="7286633" y="4129088"/>
            <a:ext cx="762000" cy="1708150"/>
          </a:xfrm>
          <a:custGeom>
            <a:avLst/>
            <a:gdLst>
              <a:gd name="T0" fmla="*/ 480 w 480"/>
              <a:gd name="T1" fmla="*/ 277 h 1076"/>
              <a:gd name="T2" fmla="*/ 480 w 480"/>
              <a:gd name="T3" fmla="*/ 1076 h 1076"/>
              <a:gd name="T4" fmla="*/ 0 w 480"/>
              <a:gd name="T5" fmla="*/ 800 h 1076"/>
              <a:gd name="T6" fmla="*/ 0 w 480"/>
              <a:gd name="T7" fmla="*/ 0 h 1076"/>
              <a:gd name="T8" fmla="*/ 480 w 480"/>
              <a:gd name="T9" fmla="*/ 277 h 10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0" h="1076">
                <a:moveTo>
                  <a:pt x="480" y="277"/>
                </a:moveTo>
                <a:lnTo>
                  <a:pt x="480" y="1076"/>
                </a:lnTo>
                <a:lnTo>
                  <a:pt x="0" y="800"/>
                </a:lnTo>
                <a:lnTo>
                  <a:pt x="0" y="0"/>
                </a:lnTo>
                <a:lnTo>
                  <a:pt x="480" y="277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4" name="Freeform 114"/>
          <p:cNvSpPr>
            <a:spLocks/>
          </p:cNvSpPr>
          <p:nvPr userDrawn="1"/>
        </p:nvSpPr>
        <p:spPr bwMode="auto">
          <a:xfrm>
            <a:off x="8048633" y="4102100"/>
            <a:ext cx="809625" cy="1735138"/>
          </a:xfrm>
          <a:custGeom>
            <a:avLst/>
            <a:gdLst>
              <a:gd name="T0" fmla="*/ 510 w 510"/>
              <a:gd name="T1" fmla="*/ 0 h 1093"/>
              <a:gd name="T2" fmla="*/ 510 w 510"/>
              <a:gd name="T3" fmla="*/ 800 h 1093"/>
              <a:gd name="T4" fmla="*/ 0 w 510"/>
              <a:gd name="T5" fmla="*/ 1093 h 1093"/>
              <a:gd name="T6" fmla="*/ 0 w 510"/>
              <a:gd name="T7" fmla="*/ 294 h 1093"/>
              <a:gd name="T8" fmla="*/ 510 w 510"/>
              <a:gd name="T9" fmla="*/ 0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0" h="1093">
                <a:moveTo>
                  <a:pt x="510" y="0"/>
                </a:moveTo>
                <a:lnTo>
                  <a:pt x="510" y="800"/>
                </a:lnTo>
                <a:lnTo>
                  <a:pt x="0" y="1093"/>
                </a:lnTo>
                <a:lnTo>
                  <a:pt x="0" y="294"/>
                </a:lnTo>
                <a:lnTo>
                  <a:pt x="51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5" name="Freeform 115"/>
          <p:cNvSpPr>
            <a:spLocks/>
          </p:cNvSpPr>
          <p:nvPr userDrawn="1"/>
        </p:nvSpPr>
        <p:spPr bwMode="auto">
          <a:xfrm>
            <a:off x="8048633" y="4102100"/>
            <a:ext cx="809625" cy="1735138"/>
          </a:xfrm>
          <a:custGeom>
            <a:avLst/>
            <a:gdLst>
              <a:gd name="T0" fmla="*/ 510 w 510"/>
              <a:gd name="T1" fmla="*/ 0 h 1093"/>
              <a:gd name="T2" fmla="*/ 510 w 510"/>
              <a:gd name="T3" fmla="*/ 800 h 1093"/>
              <a:gd name="T4" fmla="*/ 0 w 510"/>
              <a:gd name="T5" fmla="*/ 1093 h 1093"/>
              <a:gd name="T6" fmla="*/ 0 w 510"/>
              <a:gd name="T7" fmla="*/ 294 h 1093"/>
              <a:gd name="T8" fmla="*/ 510 w 510"/>
              <a:gd name="T9" fmla="*/ 0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0" h="1093">
                <a:moveTo>
                  <a:pt x="510" y="0"/>
                </a:moveTo>
                <a:lnTo>
                  <a:pt x="510" y="800"/>
                </a:lnTo>
                <a:lnTo>
                  <a:pt x="0" y="1093"/>
                </a:lnTo>
                <a:lnTo>
                  <a:pt x="0" y="294"/>
                </a:lnTo>
                <a:lnTo>
                  <a:pt x="51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6" name="Freeform 116"/>
          <p:cNvSpPr>
            <a:spLocks/>
          </p:cNvSpPr>
          <p:nvPr userDrawn="1"/>
        </p:nvSpPr>
        <p:spPr bwMode="auto">
          <a:xfrm>
            <a:off x="7286633" y="3663950"/>
            <a:ext cx="1571625" cy="904875"/>
          </a:xfrm>
          <a:custGeom>
            <a:avLst/>
            <a:gdLst>
              <a:gd name="T0" fmla="*/ 990 w 990"/>
              <a:gd name="T1" fmla="*/ 276 h 570"/>
              <a:gd name="T2" fmla="*/ 480 w 990"/>
              <a:gd name="T3" fmla="*/ 570 h 570"/>
              <a:gd name="T4" fmla="*/ 0 w 990"/>
              <a:gd name="T5" fmla="*/ 293 h 570"/>
              <a:gd name="T6" fmla="*/ 509 w 990"/>
              <a:gd name="T7" fmla="*/ 0 h 570"/>
              <a:gd name="T8" fmla="*/ 990 w 990"/>
              <a:gd name="T9" fmla="*/ 276 h 5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90" h="570">
                <a:moveTo>
                  <a:pt x="990" y="276"/>
                </a:moveTo>
                <a:lnTo>
                  <a:pt x="480" y="570"/>
                </a:lnTo>
                <a:lnTo>
                  <a:pt x="0" y="293"/>
                </a:lnTo>
                <a:lnTo>
                  <a:pt x="509" y="0"/>
                </a:lnTo>
                <a:lnTo>
                  <a:pt x="990" y="27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7" name="Freeform 117"/>
          <p:cNvSpPr>
            <a:spLocks/>
          </p:cNvSpPr>
          <p:nvPr userDrawn="1"/>
        </p:nvSpPr>
        <p:spPr bwMode="auto">
          <a:xfrm>
            <a:off x="7277108" y="4121150"/>
            <a:ext cx="779463" cy="455613"/>
          </a:xfrm>
          <a:custGeom>
            <a:avLst/>
            <a:gdLst>
              <a:gd name="T0" fmla="*/ 486 w 491"/>
              <a:gd name="T1" fmla="*/ 287 h 287"/>
              <a:gd name="T2" fmla="*/ 483 w 491"/>
              <a:gd name="T3" fmla="*/ 286 h 287"/>
              <a:gd name="T4" fmla="*/ 3 w 491"/>
              <a:gd name="T5" fmla="*/ 10 h 287"/>
              <a:gd name="T6" fmla="*/ 1 w 491"/>
              <a:gd name="T7" fmla="*/ 3 h 287"/>
              <a:gd name="T8" fmla="*/ 8 w 491"/>
              <a:gd name="T9" fmla="*/ 1 h 287"/>
              <a:gd name="T10" fmla="*/ 488 w 491"/>
              <a:gd name="T11" fmla="*/ 278 h 287"/>
              <a:gd name="T12" fmla="*/ 490 w 491"/>
              <a:gd name="T13" fmla="*/ 284 h 287"/>
              <a:gd name="T14" fmla="*/ 486 w 491"/>
              <a:gd name="T15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1" h="287">
                <a:moveTo>
                  <a:pt x="486" y="287"/>
                </a:moveTo>
                <a:cubicBezTo>
                  <a:pt x="485" y="287"/>
                  <a:pt x="484" y="287"/>
                  <a:pt x="483" y="286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0"/>
                  <a:pt x="6" y="0"/>
                  <a:pt x="8" y="1"/>
                </a:cubicBezTo>
                <a:cubicBezTo>
                  <a:pt x="488" y="278"/>
                  <a:pt x="488" y="278"/>
                  <a:pt x="488" y="278"/>
                </a:cubicBezTo>
                <a:cubicBezTo>
                  <a:pt x="491" y="279"/>
                  <a:pt x="491" y="282"/>
                  <a:pt x="490" y="284"/>
                </a:cubicBezTo>
                <a:cubicBezTo>
                  <a:pt x="489" y="286"/>
                  <a:pt x="487" y="287"/>
                  <a:pt x="486" y="28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8" name="Freeform 118"/>
          <p:cNvSpPr>
            <a:spLocks/>
          </p:cNvSpPr>
          <p:nvPr userDrawn="1"/>
        </p:nvSpPr>
        <p:spPr bwMode="auto">
          <a:xfrm>
            <a:off x="8039108" y="4094163"/>
            <a:ext cx="827088" cy="482600"/>
          </a:xfrm>
          <a:custGeom>
            <a:avLst/>
            <a:gdLst>
              <a:gd name="T0" fmla="*/ 6 w 521"/>
              <a:gd name="T1" fmla="*/ 304 h 304"/>
              <a:gd name="T2" fmla="*/ 1 w 521"/>
              <a:gd name="T3" fmla="*/ 301 h 304"/>
              <a:gd name="T4" fmla="*/ 3 w 521"/>
              <a:gd name="T5" fmla="*/ 295 h 304"/>
              <a:gd name="T6" fmla="*/ 513 w 521"/>
              <a:gd name="T7" fmla="*/ 1 h 304"/>
              <a:gd name="T8" fmla="*/ 520 w 521"/>
              <a:gd name="T9" fmla="*/ 3 h 304"/>
              <a:gd name="T10" fmla="*/ 518 w 521"/>
              <a:gd name="T11" fmla="*/ 10 h 304"/>
              <a:gd name="T12" fmla="*/ 8 w 521"/>
              <a:gd name="T13" fmla="*/ 303 h 304"/>
              <a:gd name="T14" fmla="*/ 6 w 521"/>
              <a:gd name="T15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1" h="304">
                <a:moveTo>
                  <a:pt x="6" y="304"/>
                </a:moveTo>
                <a:cubicBezTo>
                  <a:pt x="4" y="304"/>
                  <a:pt x="2" y="303"/>
                  <a:pt x="1" y="301"/>
                </a:cubicBezTo>
                <a:cubicBezTo>
                  <a:pt x="0" y="299"/>
                  <a:pt x="1" y="296"/>
                  <a:pt x="3" y="295"/>
                </a:cubicBezTo>
                <a:cubicBezTo>
                  <a:pt x="513" y="1"/>
                  <a:pt x="513" y="1"/>
                  <a:pt x="513" y="1"/>
                </a:cubicBezTo>
                <a:cubicBezTo>
                  <a:pt x="515" y="0"/>
                  <a:pt x="518" y="1"/>
                  <a:pt x="520" y="3"/>
                </a:cubicBezTo>
                <a:cubicBezTo>
                  <a:pt x="521" y="5"/>
                  <a:pt x="520" y="8"/>
                  <a:pt x="518" y="10"/>
                </a:cubicBezTo>
                <a:cubicBezTo>
                  <a:pt x="8" y="303"/>
                  <a:pt x="8" y="303"/>
                  <a:pt x="8" y="303"/>
                </a:cubicBezTo>
                <a:cubicBezTo>
                  <a:pt x="7" y="304"/>
                  <a:pt x="7" y="304"/>
                  <a:pt x="6" y="304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9" name="Freeform 119"/>
          <p:cNvSpPr>
            <a:spLocks/>
          </p:cNvSpPr>
          <p:nvPr userDrawn="1"/>
        </p:nvSpPr>
        <p:spPr bwMode="auto">
          <a:xfrm>
            <a:off x="8040695" y="4560888"/>
            <a:ext cx="15875" cy="1284288"/>
          </a:xfrm>
          <a:custGeom>
            <a:avLst/>
            <a:gdLst>
              <a:gd name="T0" fmla="*/ 5 w 10"/>
              <a:gd name="T1" fmla="*/ 809 h 809"/>
              <a:gd name="T2" fmla="*/ 0 w 10"/>
              <a:gd name="T3" fmla="*/ 804 h 809"/>
              <a:gd name="T4" fmla="*/ 0 w 10"/>
              <a:gd name="T5" fmla="*/ 5 h 809"/>
              <a:gd name="T6" fmla="*/ 5 w 10"/>
              <a:gd name="T7" fmla="*/ 0 h 809"/>
              <a:gd name="T8" fmla="*/ 10 w 10"/>
              <a:gd name="T9" fmla="*/ 5 h 809"/>
              <a:gd name="T10" fmla="*/ 10 w 10"/>
              <a:gd name="T11" fmla="*/ 804 h 809"/>
              <a:gd name="T12" fmla="*/ 5 w 10"/>
              <a:gd name="T13" fmla="*/ 809 h 8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809">
                <a:moveTo>
                  <a:pt x="5" y="809"/>
                </a:moveTo>
                <a:cubicBezTo>
                  <a:pt x="2" y="809"/>
                  <a:pt x="0" y="807"/>
                  <a:pt x="0" y="80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804"/>
                  <a:pt x="10" y="804"/>
                  <a:pt x="10" y="804"/>
                </a:cubicBezTo>
                <a:cubicBezTo>
                  <a:pt x="10" y="807"/>
                  <a:pt x="7" y="809"/>
                  <a:pt x="5" y="80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0" name="Freeform 120"/>
          <p:cNvSpPr>
            <a:spLocks/>
          </p:cNvSpPr>
          <p:nvPr userDrawn="1"/>
        </p:nvSpPr>
        <p:spPr bwMode="auto">
          <a:xfrm>
            <a:off x="7277108" y="3654425"/>
            <a:ext cx="827088" cy="482600"/>
          </a:xfrm>
          <a:custGeom>
            <a:avLst/>
            <a:gdLst>
              <a:gd name="T0" fmla="*/ 6 w 521"/>
              <a:gd name="T1" fmla="*/ 304 h 304"/>
              <a:gd name="T2" fmla="*/ 1 w 521"/>
              <a:gd name="T3" fmla="*/ 302 h 304"/>
              <a:gd name="T4" fmla="*/ 3 w 521"/>
              <a:gd name="T5" fmla="*/ 295 h 304"/>
              <a:gd name="T6" fmla="*/ 513 w 521"/>
              <a:gd name="T7" fmla="*/ 2 h 304"/>
              <a:gd name="T8" fmla="*/ 520 w 521"/>
              <a:gd name="T9" fmla="*/ 3 h 304"/>
              <a:gd name="T10" fmla="*/ 518 w 521"/>
              <a:gd name="T11" fmla="*/ 10 h 304"/>
              <a:gd name="T12" fmla="*/ 8 w 521"/>
              <a:gd name="T13" fmla="*/ 304 h 304"/>
              <a:gd name="T14" fmla="*/ 6 w 521"/>
              <a:gd name="T15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1" h="304">
                <a:moveTo>
                  <a:pt x="6" y="304"/>
                </a:moveTo>
                <a:cubicBezTo>
                  <a:pt x="4" y="304"/>
                  <a:pt x="2" y="303"/>
                  <a:pt x="1" y="302"/>
                </a:cubicBezTo>
                <a:cubicBezTo>
                  <a:pt x="0" y="299"/>
                  <a:pt x="1" y="296"/>
                  <a:pt x="3" y="295"/>
                </a:cubicBezTo>
                <a:cubicBezTo>
                  <a:pt x="513" y="2"/>
                  <a:pt x="513" y="2"/>
                  <a:pt x="513" y="2"/>
                </a:cubicBezTo>
                <a:cubicBezTo>
                  <a:pt x="515" y="0"/>
                  <a:pt x="518" y="1"/>
                  <a:pt x="520" y="3"/>
                </a:cubicBezTo>
                <a:cubicBezTo>
                  <a:pt x="521" y="6"/>
                  <a:pt x="520" y="9"/>
                  <a:pt x="518" y="10"/>
                </a:cubicBezTo>
                <a:cubicBezTo>
                  <a:pt x="8" y="304"/>
                  <a:pt x="8" y="304"/>
                  <a:pt x="8" y="304"/>
                </a:cubicBezTo>
                <a:cubicBezTo>
                  <a:pt x="7" y="304"/>
                  <a:pt x="6" y="304"/>
                  <a:pt x="6" y="304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1" name="Freeform 121"/>
          <p:cNvSpPr>
            <a:spLocks/>
          </p:cNvSpPr>
          <p:nvPr userDrawn="1"/>
        </p:nvSpPr>
        <p:spPr bwMode="auto">
          <a:xfrm>
            <a:off x="8086733" y="3654425"/>
            <a:ext cx="779463" cy="455613"/>
          </a:xfrm>
          <a:custGeom>
            <a:avLst/>
            <a:gdLst>
              <a:gd name="T0" fmla="*/ 486 w 491"/>
              <a:gd name="T1" fmla="*/ 287 h 287"/>
              <a:gd name="T2" fmla="*/ 483 w 491"/>
              <a:gd name="T3" fmla="*/ 287 h 287"/>
              <a:gd name="T4" fmla="*/ 3 w 491"/>
              <a:gd name="T5" fmla="*/ 10 h 287"/>
              <a:gd name="T6" fmla="*/ 1 w 491"/>
              <a:gd name="T7" fmla="*/ 3 h 287"/>
              <a:gd name="T8" fmla="*/ 8 w 491"/>
              <a:gd name="T9" fmla="*/ 2 h 287"/>
              <a:gd name="T10" fmla="*/ 488 w 491"/>
              <a:gd name="T11" fmla="*/ 278 h 287"/>
              <a:gd name="T12" fmla="*/ 490 w 491"/>
              <a:gd name="T13" fmla="*/ 285 h 287"/>
              <a:gd name="T14" fmla="*/ 486 w 491"/>
              <a:gd name="T15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1" h="287">
                <a:moveTo>
                  <a:pt x="486" y="287"/>
                </a:moveTo>
                <a:cubicBezTo>
                  <a:pt x="485" y="287"/>
                  <a:pt x="484" y="287"/>
                  <a:pt x="483" y="28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488" y="278"/>
                  <a:pt x="488" y="278"/>
                  <a:pt x="488" y="278"/>
                </a:cubicBezTo>
                <a:cubicBezTo>
                  <a:pt x="490" y="279"/>
                  <a:pt x="491" y="283"/>
                  <a:pt x="490" y="285"/>
                </a:cubicBezTo>
                <a:cubicBezTo>
                  <a:pt x="489" y="286"/>
                  <a:pt x="487" y="287"/>
                  <a:pt x="486" y="28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2" name="Freeform 122"/>
          <p:cNvSpPr>
            <a:spLocks/>
          </p:cNvSpPr>
          <p:nvPr userDrawn="1"/>
        </p:nvSpPr>
        <p:spPr bwMode="auto">
          <a:xfrm>
            <a:off x="7278695" y="4121150"/>
            <a:ext cx="15875" cy="1285875"/>
          </a:xfrm>
          <a:custGeom>
            <a:avLst/>
            <a:gdLst>
              <a:gd name="T0" fmla="*/ 5 w 10"/>
              <a:gd name="T1" fmla="*/ 810 h 810"/>
              <a:gd name="T2" fmla="*/ 0 w 10"/>
              <a:gd name="T3" fmla="*/ 805 h 810"/>
              <a:gd name="T4" fmla="*/ 0 w 10"/>
              <a:gd name="T5" fmla="*/ 5 h 810"/>
              <a:gd name="T6" fmla="*/ 5 w 10"/>
              <a:gd name="T7" fmla="*/ 0 h 810"/>
              <a:gd name="T8" fmla="*/ 10 w 10"/>
              <a:gd name="T9" fmla="*/ 5 h 810"/>
              <a:gd name="T10" fmla="*/ 10 w 10"/>
              <a:gd name="T11" fmla="*/ 805 h 810"/>
              <a:gd name="T12" fmla="*/ 5 w 10"/>
              <a:gd name="T13" fmla="*/ 81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810">
                <a:moveTo>
                  <a:pt x="5" y="810"/>
                </a:moveTo>
                <a:cubicBezTo>
                  <a:pt x="2" y="810"/>
                  <a:pt x="0" y="808"/>
                  <a:pt x="0" y="80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7" y="0"/>
                  <a:pt x="10" y="3"/>
                  <a:pt x="10" y="5"/>
                </a:cubicBezTo>
                <a:cubicBezTo>
                  <a:pt x="10" y="805"/>
                  <a:pt x="10" y="805"/>
                  <a:pt x="10" y="805"/>
                </a:cubicBezTo>
                <a:cubicBezTo>
                  <a:pt x="10" y="808"/>
                  <a:pt x="7" y="810"/>
                  <a:pt x="5" y="8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3" name="Freeform 123"/>
          <p:cNvSpPr>
            <a:spLocks/>
          </p:cNvSpPr>
          <p:nvPr userDrawn="1"/>
        </p:nvSpPr>
        <p:spPr bwMode="auto">
          <a:xfrm>
            <a:off x="8850320" y="4094163"/>
            <a:ext cx="15875" cy="1285875"/>
          </a:xfrm>
          <a:custGeom>
            <a:avLst/>
            <a:gdLst>
              <a:gd name="T0" fmla="*/ 5 w 10"/>
              <a:gd name="T1" fmla="*/ 810 h 810"/>
              <a:gd name="T2" fmla="*/ 0 w 10"/>
              <a:gd name="T3" fmla="*/ 805 h 810"/>
              <a:gd name="T4" fmla="*/ 0 w 10"/>
              <a:gd name="T5" fmla="*/ 5 h 810"/>
              <a:gd name="T6" fmla="*/ 5 w 10"/>
              <a:gd name="T7" fmla="*/ 0 h 810"/>
              <a:gd name="T8" fmla="*/ 10 w 10"/>
              <a:gd name="T9" fmla="*/ 5 h 810"/>
              <a:gd name="T10" fmla="*/ 10 w 10"/>
              <a:gd name="T11" fmla="*/ 805 h 810"/>
              <a:gd name="T12" fmla="*/ 5 w 10"/>
              <a:gd name="T13" fmla="*/ 810 h 8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810">
                <a:moveTo>
                  <a:pt x="5" y="810"/>
                </a:moveTo>
                <a:cubicBezTo>
                  <a:pt x="2" y="810"/>
                  <a:pt x="0" y="808"/>
                  <a:pt x="0" y="80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7" y="0"/>
                  <a:pt x="10" y="3"/>
                  <a:pt x="10" y="5"/>
                </a:cubicBezTo>
                <a:cubicBezTo>
                  <a:pt x="10" y="805"/>
                  <a:pt x="10" y="805"/>
                  <a:pt x="10" y="805"/>
                </a:cubicBezTo>
                <a:cubicBezTo>
                  <a:pt x="10" y="808"/>
                  <a:pt x="7" y="810"/>
                  <a:pt x="5" y="810"/>
                </a:cubicBezTo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4" name="Freeform 124"/>
          <p:cNvSpPr>
            <a:spLocks/>
          </p:cNvSpPr>
          <p:nvPr userDrawn="1"/>
        </p:nvSpPr>
        <p:spPr bwMode="auto">
          <a:xfrm>
            <a:off x="7277108" y="5389563"/>
            <a:ext cx="779463" cy="455613"/>
          </a:xfrm>
          <a:custGeom>
            <a:avLst/>
            <a:gdLst>
              <a:gd name="T0" fmla="*/ 486 w 491"/>
              <a:gd name="T1" fmla="*/ 287 h 287"/>
              <a:gd name="T2" fmla="*/ 483 w 491"/>
              <a:gd name="T3" fmla="*/ 287 h 287"/>
              <a:gd name="T4" fmla="*/ 3 w 491"/>
              <a:gd name="T5" fmla="*/ 10 h 287"/>
              <a:gd name="T6" fmla="*/ 1 w 491"/>
              <a:gd name="T7" fmla="*/ 3 h 287"/>
              <a:gd name="T8" fmla="*/ 8 w 491"/>
              <a:gd name="T9" fmla="*/ 2 h 287"/>
              <a:gd name="T10" fmla="*/ 488 w 491"/>
              <a:gd name="T11" fmla="*/ 278 h 287"/>
              <a:gd name="T12" fmla="*/ 490 w 491"/>
              <a:gd name="T13" fmla="*/ 285 h 287"/>
              <a:gd name="T14" fmla="*/ 486 w 491"/>
              <a:gd name="T15" fmla="*/ 287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91" h="287">
                <a:moveTo>
                  <a:pt x="486" y="287"/>
                </a:moveTo>
                <a:cubicBezTo>
                  <a:pt x="485" y="287"/>
                  <a:pt x="484" y="287"/>
                  <a:pt x="483" y="28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488" y="278"/>
                  <a:pt x="488" y="278"/>
                  <a:pt x="488" y="278"/>
                </a:cubicBezTo>
                <a:cubicBezTo>
                  <a:pt x="491" y="280"/>
                  <a:pt x="491" y="283"/>
                  <a:pt x="490" y="285"/>
                </a:cubicBezTo>
                <a:cubicBezTo>
                  <a:pt x="489" y="287"/>
                  <a:pt x="487" y="287"/>
                  <a:pt x="486" y="28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5" name="Freeform 125"/>
          <p:cNvSpPr>
            <a:spLocks/>
          </p:cNvSpPr>
          <p:nvPr userDrawn="1"/>
        </p:nvSpPr>
        <p:spPr bwMode="auto">
          <a:xfrm>
            <a:off x="8039108" y="5362575"/>
            <a:ext cx="827088" cy="482600"/>
          </a:xfrm>
          <a:custGeom>
            <a:avLst/>
            <a:gdLst>
              <a:gd name="T0" fmla="*/ 6 w 521"/>
              <a:gd name="T1" fmla="*/ 304 h 304"/>
              <a:gd name="T2" fmla="*/ 1 w 521"/>
              <a:gd name="T3" fmla="*/ 302 h 304"/>
              <a:gd name="T4" fmla="*/ 3 w 521"/>
              <a:gd name="T5" fmla="*/ 295 h 304"/>
              <a:gd name="T6" fmla="*/ 513 w 521"/>
              <a:gd name="T7" fmla="*/ 2 h 304"/>
              <a:gd name="T8" fmla="*/ 520 w 521"/>
              <a:gd name="T9" fmla="*/ 3 h 304"/>
              <a:gd name="T10" fmla="*/ 518 w 521"/>
              <a:gd name="T11" fmla="*/ 10 h 304"/>
              <a:gd name="T12" fmla="*/ 8 w 521"/>
              <a:gd name="T13" fmla="*/ 304 h 304"/>
              <a:gd name="T14" fmla="*/ 6 w 521"/>
              <a:gd name="T15" fmla="*/ 304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1" h="304">
                <a:moveTo>
                  <a:pt x="6" y="304"/>
                </a:moveTo>
                <a:cubicBezTo>
                  <a:pt x="4" y="304"/>
                  <a:pt x="2" y="304"/>
                  <a:pt x="1" y="302"/>
                </a:cubicBezTo>
                <a:cubicBezTo>
                  <a:pt x="0" y="300"/>
                  <a:pt x="1" y="297"/>
                  <a:pt x="3" y="295"/>
                </a:cubicBezTo>
                <a:cubicBezTo>
                  <a:pt x="513" y="2"/>
                  <a:pt x="513" y="2"/>
                  <a:pt x="513" y="2"/>
                </a:cubicBezTo>
                <a:cubicBezTo>
                  <a:pt x="515" y="0"/>
                  <a:pt x="519" y="1"/>
                  <a:pt x="520" y="3"/>
                </a:cubicBezTo>
                <a:cubicBezTo>
                  <a:pt x="521" y="6"/>
                  <a:pt x="520" y="9"/>
                  <a:pt x="518" y="10"/>
                </a:cubicBezTo>
                <a:cubicBezTo>
                  <a:pt x="8" y="304"/>
                  <a:pt x="8" y="304"/>
                  <a:pt x="8" y="304"/>
                </a:cubicBezTo>
                <a:cubicBezTo>
                  <a:pt x="7" y="304"/>
                  <a:pt x="7" y="304"/>
                  <a:pt x="6" y="304"/>
                </a:cubicBezTo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6" name="Freeform 126"/>
          <p:cNvSpPr>
            <a:spLocks noEditPoints="1"/>
          </p:cNvSpPr>
          <p:nvPr userDrawn="1"/>
        </p:nvSpPr>
        <p:spPr bwMode="auto">
          <a:xfrm>
            <a:off x="8134358" y="4265613"/>
            <a:ext cx="666750" cy="1441450"/>
          </a:xfrm>
          <a:custGeom>
            <a:avLst/>
            <a:gdLst>
              <a:gd name="T0" fmla="*/ 420 w 420"/>
              <a:gd name="T1" fmla="*/ 3 h 908"/>
              <a:gd name="T2" fmla="*/ 420 w 420"/>
              <a:gd name="T3" fmla="*/ 2 h 908"/>
              <a:gd name="T4" fmla="*/ 418 w 420"/>
              <a:gd name="T5" fmla="*/ 0 h 908"/>
              <a:gd name="T6" fmla="*/ 416 w 420"/>
              <a:gd name="T7" fmla="*/ 0 h 908"/>
              <a:gd name="T8" fmla="*/ 415 w 420"/>
              <a:gd name="T9" fmla="*/ 0 h 908"/>
              <a:gd name="T10" fmla="*/ 370 w 420"/>
              <a:gd name="T11" fmla="*/ 25 h 908"/>
              <a:gd name="T12" fmla="*/ 371 w 420"/>
              <a:gd name="T13" fmla="*/ 26 h 908"/>
              <a:gd name="T14" fmla="*/ 369 w 420"/>
              <a:gd name="T15" fmla="*/ 26 h 908"/>
              <a:gd name="T16" fmla="*/ 3 w 420"/>
              <a:gd name="T17" fmla="*/ 235 h 908"/>
              <a:gd name="T18" fmla="*/ 2 w 420"/>
              <a:gd name="T19" fmla="*/ 236 h 908"/>
              <a:gd name="T20" fmla="*/ 0 w 420"/>
              <a:gd name="T21" fmla="*/ 238 h 908"/>
              <a:gd name="T22" fmla="*/ 0 w 420"/>
              <a:gd name="T23" fmla="*/ 903 h 908"/>
              <a:gd name="T24" fmla="*/ 0 w 420"/>
              <a:gd name="T25" fmla="*/ 905 h 908"/>
              <a:gd name="T26" fmla="*/ 1 w 420"/>
              <a:gd name="T27" fmla="*/ 905 h 908"/>
              <a:gd name="T28" fmla="*/ 1 w 420"/>
              <a:gd name="T29" fmla="*/ 906 h 908"/>
              <a:gd name="T30" fmla="*/ 2 w 420"/>
              <a:gd name="T31" fmla="*/ 907 h 908"/>
              <a:gd name="T32" fmla="*/ 5 w 420"/>
              <a:gd name="T33" fmla="*/ 908 h 908"/>
              <a:gd name="T34" fmla="*/ 7 w 420"/>
              <a:gd name="T35" fmla="*/ 908 h 908"/>
              <a:gd name="T36" fmla="*/ 7 w 420"/>
              <a:gd name="T37" fmla="*/ 907 h 908"/>
              <a:gd name="T38" fmla="*/ 8 w 420"/>
              <a:gd name="T39" fmla="*/ 907 h 908"/>
              <a:gd name="T40" fmla="*/ 418 w 420"/>
              <a:gd name="T41" fmla="*/ 673 h 908"/>
              <a:gd name="T42" fmla="*/ 419 w 420"/>
              <a:gd name="T43" fmla="*/ 672 h 908"/>
              <a:gd name="T44" fmla="*/ 419 w 420"/>
              <a:gd name="T45" fmla="*/ 672 h 908"/>
              <a:gd name="T46" fmla="*/ 420 w 420"/>
              <a:gd name="T47" fmla="*/ 671 h 908"/>
              <a:gd name="T48" fmla="*/ 420 w 420"/>
              <a:gd name="T49" fmla="*/ 671 h 908"/>
              <a:gd name="T50" fmla="*/ 420 w 420"/>
              <a:gd name="T51" fmla="*/ 670 h 908"/>
              <a:gd name="T52" fmla="*/ 420 w 420"/>
              <a:gd name="T53" fmla="*/ 3 h 908"/>
              <a:gd name="T54" fmla="*/ 9 w 420"/>
              <a:gd name="T55" fmla="*/ 855 h 908"/>
              <a:gd name="T56" fmla="*/ 372 w 420"/>
              <a:gd name="T57" fmla="*/ 649 h 908"/>
              <a:gd name="T58" fmla="*/ 407 w 420"/>
              <a:gd name="T59" fmla="*/ 669 h 908"/>
              <a:gd name="T60" fmla="*/ 9 w 420"/>
              <a:gd name="T61" fmla="*/ 896 h 908"/>
              <a:gd name="T62" fmla="*/ 9 w 420"/>
              <a:gd name="T63" fmla="*/ 855 h 908"/>
              <a:gd name="T64" fmla="*/ 407 w 420"/>
              <a:gd name="T65" fmla="*/ 659 h 908"/>
              <a:gd name="T66" fmla="*/ 376 w 420"/>
              <a:gd name="T67" fmla="*/ 641 h 908"/>
              <a:gd name="T68" fmla="*/ 376 w 420"/>
              <a:gd name="T69" fmla="*/ 32 h 908"/>
              <a:gd name="T70" fmla="*/ 411 w 420"/>
              <a:gd name="T71" fmla="*/ 12 h 908"/>
              <a:gd name="T72" fmla="*/ 412 w 420"/>
              <a:gd name="T73" fmla="*/ 662 h 908"/>
              <a:gd name="T74" fmla="*/ 407 w 420"/>
              <a:gd name="T75" fmla="*/ 659 h 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20" h="908">
                <a:moveTo>
                  <a:pt x="420" y="3"/>
                </a:moveTo>
                <a:cubicBezTo>
                  <a:pt x="420" y="2"/>
                  <a:pt x="420" y="2"/>
                  <a:pt x="420" y="2"/>
                </a:cubicBezTo>
                <a:cubicBezTo>
                  <a:pt x="419" y="1"/>
                  <a:pt x="419" y="0"/>
                  <a:pt x="418" y="0"/>
                </a:cubicBezTo>
                <a:cubicBezTo>
                  <a:pt x="417" y="0"/>
                  <a:pt x="417" y="0"/>
                  <a:pt x="416" y="0"/>
                </a:cubicBezTo>
                <a:cubicBezTo>
                  <a:pt x="415" y="0"/>
                  <a:pt x="415" y="0"/>
                  <a:pt x="415" y="0"/>
                </a:cubicBezTo>
                <a:cubicBezTo>
                  <a:pt x="370" y="25"/>
                  <a:pt x="370" y="25"/>
                  <a:pt x="370" y="25"/>
                </a:cubicBezTo>
                <a:cubicBezTo>
                  <a:pt x="371" y="26"/>
                  <a:pt x="371" y="26"/>
                  <a:pt x="371" y="26"/>
                </a:cubicBezTo>
                <a:cubicBezTo>
                  <a:pt x="369" y="26"/>
                  <a:pt x="369" y="26"/>
                  <a:pt x="369" y="26"/>
                </a:cubicBezTo>
                <a:cubicBezTo>
                  <a:pt x="3" y="235"/>
                  <a:pt x="3" y="235"/>
                  <a:pt x="3" y="235"/>
                </a:cubicBezTo>
                <a:cubicBezTo>
                  <a:pt x="2" y="236"/>
                  <a:pt x="2" y="236"/>
                  <a:pt x="2" y="236"/>
                </a:cubicBezTo>
                <a:cubicBezTo>
                  <a:pt x="1" y="236"/>
                  <a:pt x="0" y="237"/>
                  <a:pt x="0" y="238"/>
                </a:cubicBezTo>
                <a:cubicBezTo>
                  <a:pt x="0" y="903"/>
                  <a:pt x="0" y="903"/>
                  <a:pt x="0" y="903"/>
                </a:cubicBezTo>
                <a:cubicBezTo>
                  <a:pt x="0" y="905"/>
                  <a:pt x="0" y="905"/>
                  <a:pt x="0" y="905"/>
                </a:cubicBezTo>
                <a:cubicBezTo>
                  <a:pt x="1" y="905"/>
                  <a:pt x="1" y="905"/>
                  <a:pt x="1" y="905"/>
                </a:cubicBezTo>
                <a:cubicBezTo>
                  <a:pt x="1" y="906"/>
                  <a:pt x="1" y="906"/>
                  <a:pt x="1" y="906"/>
                </a:cubicBezTo>
                <a:cubicBezTo>
                  <a:pt x="2" y="907"/>
                  <a:pt x="2" y="907"/>
                  <a:pt x="2" y="907"/>
                </a:cubicBezTo>
                <a:cubicBezTo>
                  <a:pt x="3" y="908"/>
                  <a:pt x="4" y="908"/>
                  <a:pt x="5" y="908"/>
                </a:cubicBezTo>
                <a:cubicBezTo>
                  <a:pt x="7" y="908"/>
                  <a:pt x="7" y="908"/>
                  <a:pt x="7" y="908"/>
                </a:cubicBezTo>
                <a:cubicBezTo>
                  <a:pt x="7" y="907"/>
                  <a:pt x="7" y="907"/>
                  <a:pt x="7" y="907"/>
                </a:cubicBezTo>
                <a:cubicBezTo>
                  <a:pt x="8" y="907"/>
                  <a:pt x="8" y="907"/>
                  <a:pt x="8" y="907"/>
                </a:cubicBezTo>
                <a:cubicBezTo>
                  <a:pt x="418" y="673"/>
                  <a:pt x="418" y="673"/>
                  <a:pt x="418" y="673"/>
                </a:cubicBezTo>
                <a:cubicBezTo>
                  <a:pt x="418" y="673"/>
                  <a:pt x="419" y="673"/>
                  <a:pt x="419" y="672"/>
                </a:cubicBezTo>
                <a:cubicBezTo>
                  <a:pt x="419" y="672"/>
                  <a:pt x="419" y="672"/>
                  <a:pt x="419" y="672"/>
                </a:cubicBezTo>
                <a:cubicBezTo>
                  <a:pt x="420" y="671"/>
                  <a:pt x="420" y="671"/>
                  <a:pt x="420" y="671"/>
                </a:cubicBezTo>
                <a:cubicBezTo>
                  <a:pt x="420" y="671"/>
                  <a:pt x="420" y="671"/>
                  <a:pt x="420" y="671"/>
                </a:cubicBezTo>
                <a:cubicBezTo>
                  <a:pt x="420" y="670"/>
                  <a:pt x="420" y="670"/>
                  <a:pt x="420" y="670"/>
                </a:cubicBezTo>
                <a:cubicBezTo>
                  <a:pt x="420" y="3"/>
                  <a:pt x="420" y="3"/>
                  <a:pt x="420" y="3"/>
                </a:cubicBezTo>
                <a:moveTo>
                  <a:pt x="9" y="855"/>
                </a:moveTo>
                <a:cubicBezTo>
                  <a:pt x="372" y="649"/>
                  <a:pt x="372" y="649"/>
                  <a:pt x="372" y="649"/>
                </a:cubicBezTo>
                <a:cubicBezTo>
                  <a:pt x="407" y="669"/>
                  <a:pt x="407" y="669"/>
                  <a:pt x="407" y="669"/>
                </a:cubicBezTo>
                <a:cubicBezTo>
                  <a:pt x="9" y="896"/>
                  <a:pt x="9" y="896"/>
                  <a:pt x="9" y="896"/>
                </a:cubicBezTo>
                <a:cubicBezTo>
                  <a:pt x="9" y="855"/>
                  <a:pt x="9" y="855"/>
                  <a:pt x="9" y="855"/>
                </a:cubicBezTo>
                <a:moveTo>
                  <a:pt x="407" y="659"/>
                </a:moveTo>
                <a:cubicBezTo>
                  <a:pt x="376" y="641"/>
                  <a:pt x="376" y="641"/>
                  <a:pt x="376" y="641"/>
                </a:cubicBezTo>
                <a:cubicBezTo>
                  <a:pt x="376" y="32"/>
                  <a:pt x="376" y="32"/>
                  <a:pt x="376" y="32"/>
                </a:cubicBezTo>
                <a:cubicBezTo>
                  <a:pt x="411" y="12"/>
                  <a:pt x="411" y="12"/>
                  <a:pt x="411" y="12"/>
                </a:cubicBezTo>
                <a:cubicBezTo>
                  <a:pt x="412" y="662"/>
                  <a:pt x="412" y="662"/>
                  <a:pt x="412" y="662"/>
                </a:cubicBezTo>
                <a:cubicBezTo>
                  <a:pt x="407" y="659"/>
                  <a:pt x="407" y="659"/>
                  <a:pt x="407" y="659"/>
                </a:cubicBezTo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7" name="Freeform 127"/>
          <p:cNvSpPr>
            <a:spLocks/>
          </p:cNvSpPr>
          <p:nvPr userDrawn="1"/>
        </p:nvSpPr>
        <p:spPr bwMode="auto">
          <a:xfrm>
            <a:off x="8142295" y="4819650"/>
            <a:ext cx="517525" cy="301625"/>
          </a:xfrm>
          <a:custGeom>
            <a:avLst/>
            <a:gdLst>
              <a:gd name="T0" fmla="*/ 0 w 326"/>
              <a:gd name="T1" fmla="*/ 0 h 190"/>
              <a:gd name="T2" fmla="*/ 0 w 326"/>
              <a:gd name="T3" fmla="*/ 16 h 190"/>
              <a:gd name="T4" fmla="*/ 0 w 326"/>
              <a:gd name="T5" fmla="*/ 16 h 190"/>
              <a:gd name="T6" fmla="*/ 3 w 326"/>
              <a:gd name="T7" fmla="*/ 16 h 190"/>
              <a:gd name="T8" fmla="*/ 303 w 326"/>
              <a:gd name="T9" fmla="*/ 190 h 190"/>
              <a:gd name="T10" fmla="*/ 326 w 326"/>
              <a:gd name="T11" fmla="*/ 178 h 190"/>
              <a:gd name="T12" fmla="*/ 240 w 326"/>
              <a:gd name="T13" fmla="*/ 110 h 190"/>
              <a:gd name="T14" fmla="*/ 0 w 326"/>
              <a:gd name="T15" fmla="*/ 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26" h="190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16"/>
                  <a:pt x="0" y="16"/>
                </a:cubicBezTo>
                <a:cubicBezTo>
                  <a:pt x="1" y="16"/>
                  <a:pt x="2" y="16"/>
                  <a:pt x="3" y="16"/>
                </a:cubicBezTo>
                <a:cubicBezTo>
                  <a:pt x="303" y="190"/>
                  <a:pt x="303" y="190"/>
                  <a:pt x="303" y="190"/>
                </a:cubicBezTo>
                <a:cubicBezTo>
                  <a:pt x="326" y="178"/>
                  <a:pt x="326" y="178"/>
                  <a:pt x="326" y="178"/>
                </a:cubicBezTo>
                <a:cubicBezTo>
                  <a:pt x="240" y="110"/>
                  <a:pt x="240" y="110"/>
                  <a:pt x="240" y="110"/>
                </a:cubicBezTo>
                <a:cubicBezTo>
                  <a:pt x="0" y="0"/>
                  <a:pt x="0" y="0"/>
                  <a:pt x="0" y="0"/>
                </a:cubicBezTo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8" name="Freeform 128"/>
          <p:cNvSpPr>
            <a:spLocks/>
          </p:cNvSpPr>
          <p:nvPr userDrawn="1"/>
        </p:nvSpPr>
        <p:spPr bwMode="auto">
          <a:xfrm>
            <a:off x="7585083" y="4465638"/>
            <a:ext cx="330200" cy="473075"/>
          </a:xfrm>
          <a:custGeom>
            <a:avLst/>
            <a:gdLst>
              <a:gd name="T0" fmla="*/ 208 w 208"/>
              <a:gd name="T1" fmla="*/ 119 h 298"/>
              <a:gd name="T2" fmla="*/ 208 w 208"/>
              <a:gd name="T3" fmla="*/ 298 h 298"/>
              <a:gd name="T4" fmla="*/ 0 w 208"/>
              <a:gd name="T5" fmla="*/ 178 h 298"/>
              <a:gd name="T6" fmla="*/ 0 w 208"/>
              <a:gd name="T7" fmla="*/ 0 h 298"/>
              <a:gd name="T8" fmla="*/ 208 w 208"/>
              <a:gd name="T9" fmla="*/ 119 h 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298">
                <a:moveTo>
                  <a:pt x="208" y="119"/>
                </a:moveTo>
                <a:lnTo>
                  <a:pt x="208" y="298"/>
                </a:lnTo>
                <a:lnTo>
                  <a:pt x="0" y="178"/>
                </a:lnTo>
                <a:lnTo>
                  <a:pt x="0" y="0"/>
                </a:lnTo>
                <a:lnTo>
                  <a:pt x="208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9" name="Freeform 129"/>
          <p:cNvSpPr>
            <a:spLocks/>
          </p:cNvSpPr>
          <p:nvPr userDrawn="1"/>
        </p:nvSpPr>
        <p:spPr bwMode="auto">
          <a:xfrm>
            <a:off x="7915283" y="4622800"/>
            <a:ext cx="53975" cy="315913"/>
          </a:xfrm>
          <a:custGeom>
            <a:avLst/>
            <a:gdLst>
              <a:gd name="T0" fmla="*/ 34 w 34"/>
              <a:gd name="T1" fmla="*/ 0 h 199"/>
              <a:gd name="T2" fmla="*/ 34 w 34"/>
              <a:gd name="T3" fmla="*/ 179 h 199"/>
              <a:gd name="T4" fmla="*/ 0 w 34"/>
              <a:gd name="T5" fmla="*/ 199 h 199"/>
              <a:gd name="T6" fmla="*/ 0 w 34"/>
              <a:gd name="T7" fmla="*/ 20 h 199"/>
              <a:gd name="T8" fmla="*/ 34 w 34"/>
              <a:gd name="T9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199">
                <a:moveTo>
                  <a:pt x="34" y="0"/>
                </a:moveTo>
                <a:lnTo>
                  <a:pt x="34" y="179"/>
                </a:lnTo>
                <a:lnTo>
                  <a:pt x="0" y="199"/>
                </a:lnTo>
                <a:lnTo>
                  <a:pt x="0" y="20"/>
                </a:lnTo>
                <a:lnTo>
                  <a:pt x="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0" name="Freeform 130"/>
          <p:cNvSpPr>
            <a:spLocks/>
          </p:cNvSpPr>
          <p:nvPr userDrawn="1"/>
        </p:nvSpPr>
        <p:spPr bwMode="auto">
          <a:xfrm>
            <a:off x="7585083" y="4433888"/>
            <a:ext cx="384175" cy="220663"/>
          </a:xfrm>
          <a:custGeom>
            <a:avLst/>
            <a:gdLst>
              <a:gd name="T0" fmla="*/ 242 w 242"/>
              <a:gd name="T1" fmla="*/ 119 h 139"/>
              <a:gd name="T2" fmla="*/ 208 w 242"/>
              <a:gd name="T3" fmla="*/ 139 h 139"/>
              <a:gd name="T4" fmla="*/ 0 w 242"/>
              <a:gd name="T5" fmla="*/ 20 h 139"/>
              <a:gd name="T6" fmla="*/ 35 w 242"/>
              <a:gd name="T7" fmla="*/ 0 h 139"/>
              <a:gd name="T8" fmla="*/ 242 w 242"/>
              <a:gd name="T9" fmla="*/ 11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39">
                <a:moveTo>
                  <a:pt x="242" y="119"/>
                </a:moveTo>
                <a:lnTo>
                  <a:pt x="208" y="139"/>
                </a:lnTo>
                <a:lnTo>
                  <a:pt x="0" y="20"/>
                </a:lnTo>
                <a:lnTo>
                  <a:pt x="35" y="0"/>
                </a:lnTo>
                <a:lnTo>
                  <a:pt x="242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1" name="Freeform 131"/>
          <p:cNvSpPr>
            <a:spLocks/>
          </p:cNvSpPr>
          <p:nvPr userDrawn="1"/>
        </p:nvSpPr>
        <p:spPr bwMode="auto">
          <a:xfrm>
            <a:off x="7577145" y="4456113"/>
            <a:ext cx="346075" cy="206375"/>
          </a:xfrm>
          <a:custGeom>
            <a:avLst/>
            <a:gdLst>
              <a:gd name="T0" fmla="*/ 213 w 218"/>
              <a:gd name="T1" fmla="*/ 130 h 130"/>
              <a:gd name="T2" fmla="*/ 210 w 218"/>
              <a:gd name="T3" fmla="*/ 129 h 130"/>
              <a:gd name="T4" fmla="*/ 3 w 218"/>
              <a:gd name="T5" fmla="*/ 10 h 130"/>
              <a:gd name="T6" fmla="*/ 1 w 218"/>
              <a:gd name="T7" fmla="*/ 3 h 130"/>
              <a:gd name="T8" fmla="*/ 8 w 218"/>
              <a:gd name="T9" fmla="*/ 1 h 130"/>
              <a:gd name="T10" fmla="*/ 215 w 218"/>
              <a:gd name="T11" fmla="*/ 121 h 130"/>
              <a:gd name="T12" fmla="*/ 217 w 218"/>
              <a:gd name="T13" fmla="*/ 128 h 130"/>
              <a:gd name="T14" fmla="*/ 213 w 218"/>
              <a:gd name="T1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130">
                <a:moveTo>
                  <a:pt x="213" y="130"/>
                </a:moveTo>
                <a:cubicBezTo>
                  <a:pt x="212" y="130"/>
                  <a:pt x="211" y="130"/>
                  <a:pt x="210" y="129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5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8" y="122"/>
                  <a:pt x="218" y="125"/>
                  <a:pt x="217" y="128"/>
                </a:cubicBezTo>
                <a:cubicBezTo>
                  <a:pt x="216" y="129"/>
                  <a:pt x="214" y="130"/>
                  <a:pt x="213" y="1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2" name="Freeform 132"/>
          <p:cNvSpPr>
            <a:spLocks/>
          </p:cNvSpPr>
          <p:nvPr userDrawn="1"/>
        </p:nvSpPr>
        <p:spPr bwMode="auto">
          <a:xfrm>
            <a:off x="7905758" y="4614863"/>
            <a:ext cx="73025" cy="47625"/>
          </a:xfrm>
          <a:custGeom>
            <a:avLst/>
            <a:gdLst>
              <a:gd name="T0" fmla="*/ 6 w 46"/>
              <a:gd name="T1" fmla="*/ 30 h 30"/>
              <a:gd name="T2" fmla="*/ 1 w 46"/>
              <a:gd name="T3" fmla="*/ 28 h 30"/>
              <a:gd name="T4" fmla="*/ 3 w 46"/>
              <a:gd name="T5" fmla="*/ 21 h 30"/>
              <a:gd name="T6" fmla="*/ 38 w 46"/>
              <a:gd name="T7" fmla="*/ 1 h 30"/>
              <a:gd name="T8" fmla="*/ 44 w 46"/>
              <a:gd name="T9" fmla="*/ 3 h 30"/>
              <a:gd name="T10" fmla="*/ 42 w 46"/>
              <a:gd name="T11" fmla="*/ 10 h 30"/>
              <a:gd name="T12" fmla="*/ 8 w 46"/>
              <a:gd name="T13" fmla="*/ 29 h 30"/>
              <a:gd name="T14" fmla="*/ 6 w 46"/>
              <a:gd name="T1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30">
                <a:moveTo>
                  <a:pt x="6" y="30"/>
                </a:moveTo>
                <a:cubicBezTo>
                  <a:pt x="4" y="30"/>
                  <a:pt x="2" y="29"/>
                  <a:pt x="1" y="28"/>
                </a:cubicBezTo>
                <a:cubicBezTo>
                  <a:pt x="0" y="25"/>
                  <a:pt x="1" y="22"/>
                  <a:pt x="3" y="21"/>
                </a:cubicBezTo>
                <a:cubicBezTo>
                  <a:pt x="38" y="1"/>
                  <a:pt x="38" y="1"/>
                  <a:pt x="38" y="1"/>
                </a:cubicBezTo>
                <a:cubicBezTo>
                  <a:pt x="40" y="0"/>
                  <a:pt x="43" y="1"/>
                  <a:pt x="44" y="3"/>
                </a:cubicBezTo>
                <a:cubicBezTo>
                  <a:pt x="46" y="5"/>
                  <a:pt x="45" y="8"/>
                  <a:pt x="42" y="10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30"/>
                  <a:pt x="7" y="30"/>
                  <a:pt x="6" y="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3" name="Freeform 133"/>
          <p:cNvSpPr>
            <a:spLocks/>
          </p:cNvSpPr>
          <p:nvPr userDrawn="1"/>
        </p:nvSpPr>
        <p:spPr bwMode="auto">
          <a:xfrm>
            <a:off x="7907345" y="4646613"/>
            <a:ext cx="15875" cy="300038"/>
          </a:xfrm>
          <a:custGeom>
            <a:avLst/>
            <a:gdLst>
              <a:gd name="T0" fmla="*/ 5 w 10"/>
              <a:gd name="T1" fmla="*/ 189 h 189"/>
              <a:gd name="T2" fmla="*/ 0 w 10"/>
              <a:gd name="T3" fmla="*/ 184 h 189"/>
              <a:gd name="T4" fmla="*/ 0 w 10"/>
              <a:gd name="T5" fmla="*/ 5 h 189"/>
              <a:gd name="T6" fmla="*/ 5 w 10"/>
              <a:gd name="T7" fmla="*/ 0 h 189"/>
              <a:gd name="T8" fmla="*/ 10 w 10"/>
              <a:gd name="T9" fmla="*/ 5 h 189"/>
              <a:gd name="T10" fmla="*/ 10 w 10"/>
              <a:gd name="T11" fmla="*/ 184 h 189"/>
              <a:gd name="T12" fmla="*/ 5 w 10"/>
              <a:gd name="T13" fmla="*/ 189 h 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89">
                <a:moveTo>
                  <a:pt x="5" y="189"/>
                </a:moveTo>
                <a:cubicBezTo>
                  <a:pt x="2" y="189"/>
                  <a:pt x="0" y="186"/>
                  <a:pt x="0" y="18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84"/>
                  <a:pt x="10" y="184"/>
                  <a:pt x="10" y="184"/>
                </a:cubicBezTo>
                <a:cubicBezTo>
                  <a:pt x="10" y="186"/>
                  <a:pt x="8" y="189"/>
                  <a:pt x="5" y="18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4" name="Freeform 134"/>
          <p:cNvSpPr>
            <a:spLocks/>
          </p:cNvSpPr>
          <p:nvPr userDrawn="1"/>
        </p:nvSpPr>
        <p:spPr bwMode="auto">
          <a:xfrm>
            <a:off x="7577145" y="4424363"/>
            <a:ext cx="71438" cy="49213"/>
          </a:xfrm>
          <a:custGeom>
            <a:avLst/>
            <a:gdLst>
              <a:gd name="T0" fmla="*/ 5 w 45"/>
              <a:gd name="T1" fmla="*/ 31 h 31"/>
              <a:gd name="T2" fmla="*/ 1 w 45"/>
              <a:gd name="T3" fmla="*/ 28 h 31"/>
              <a:gd name="T4" fmla="*/ 3 w 45"/>
              <a:gd name="T5" fmla="*/ 21 h 31"/>
              <a:gd name="T6" fmla="*/ 37 w 45"/>
              <a:gd name="T7" fmla="*/ 2 h 31"/>
              <a:gd name="T8" fmla="*/ 44 w 45"/>
              <a:gd name="T9" fmla="*/ 4 h 31"/>
              <a:gd name="T10" fmla="*/ 42 w 45"/>
              <a:gd name="T11" fmla="*/ 10 h 31"/>
              <a:gd name="T12" fmla="*/ 8 w 45"/>
              <a:gd name="T13" fmla="*/ 30 h 31"/>
              <a:gd name="T14" fmla="*/ 5 w 45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31">
                <a:moveTo>
                  <a:pt x="5" y="31"/>
                </a:moveTo>
                <a:cubicBezTo>
                  <a:pt x="4" y="31"/>
                  <a:pt x="2" y="30"/>
                  <a:pt x="1" y="28"/>
                </a:cubicBezTo>
                <a:cubicBezTo>
                  <a:pt x="0" y="26"/>
                  <a:pt x="1" y="23"/>
                  <a:pt x="3" y="21"/>
                </a:cubicBezTo>
                <a:cubicBezTo>
                  <a:pt x="37" y="2"/>
                  <a:pt x="37" y="2"/>
                  <a:pt x="37" y="2"/>
                </a:cubicBezTo>
                <a:cubicBezTo>
                  <a:pt x="40" y="0"/>
                  <a:pt x="43" y="1"/>
                  <a:pt x="44" y="4"/>
                </a:cubicBezTo>
                <a:cubicBezTo>
                  <a:pt x="45" y="6"/>
                  <a:pt x="45" y="9"/>
                  <a:pt x="42" y="10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6" y="31"/>
                  <a:pt x="5" y="3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5" name="Freeform 135"/>
          <p:cNvSpPr>
            <a:spLocks/>
          </p:cNvSpPr>
          <p:nvPr userDrawn="1"/>
        </p:nvSpPr>
        <p:spPr bwMode="auto">
          <a:xfrm>
            <a:off x="7631120" y="4424363"/>
            <a:ext cx="347663" cy="206375"/>
          </a:xfrm>
          <a:custGeom>
            <a:avLst/>
            <a:gdLst>
              <a:gd name="T0" fmla="*/ 213 w 219"/>
              <a:gd name="T1" fmla="*/ 130 h 130"/>
              <a:gd name="T2" fmla="*/ 211 w 219"/>
              <a:gd name="T3" fmla="*/ 130 h 130"/>
              <a:gd name="T4" fmla="*/ 3 w 219"/>
              <a:gd name="T5" fmla="*/ 10 h 130"/>
              <a:gd name="T6" fmla="*/ 1 w 219"/>
              <a:gd name="T7" fmla="*/ 4 h 130"/>
              <a:gd name="T8" fmla="*/ 8 w 219"/>
              <a:gd name="T9" fmla="*/ 2 h 130"/>
              <a:gd name="T10" fmla="*/ 215 w 219"/>
              <a:gd name="T11" fmla="*/ 121 h 130"/>
              <a:gd name="T12" fmla="*/ 217 w 219"/>
              <a:gd name="T13" fmla="*/ 128 h 130"/>
              <a:gd name="T14" fmla="*/ 213 w 219"/>
              <a:gd name="T1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9" h="130">
                <a:moveTo>
                  <a:pt x="213" y="130"/>
                </a:moveTo>
                <a:cubicBezTo>
                  <a:pt x="212" y="130"/>
                  <a:pt x="211" y="130"/>
                  <a:pt x="211" y="13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4"/>
                </a:cubicBezTo>
                <a:cubicBezTo>
                  <a:pt x="3" y="1"/>
                  <a:pt x="6" y="0"/>
                  <a:pt x="8" y="2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8" y="123"/>
                  <a:pt x="219" y="126"/>
                  <a:pt x="217" y="128"/>
                </a:cubicBezTo>
                <a:cubicBezTo>
                  <a:pt x="216" y="130"/>
                  <a:pt x="215" y="130"/>
                  <a:pt x="213" y="1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6" name="Freeform 136"/>
          <p:cNvSpPr>
            <a:spLocks/>
          </p:cNvSpPr>
          <p:nvPr userDrawn="1"/>
        </p:nvSpPr>
        <p:spPr bwMode="auto">
          <a:xfrm>
            <a:off x="7577145" y="4457700"/>
            <a:ext cx="15875" cy="298450"/>
          </a:xfrm>
          <a:custGeom>
            <a:avLst/>
            <a:gdLst>
              <a:gd name="T0" fmla="*/ 5 w 10"/>
              <a:gd name="T1" fmla="*/ 188 h 188"/>
              <a:gd name="T2" fmla="*/ 0 w 10"/>
              <a:gd name="T3" fmla="*/ 183 h 188"/>
              <a:gd name="T4" fmla="*/ 0 w 10"/>
              <a:gd name="T5" fmla="*/ 5 h 188"/>
              <a:gd name="T6" fmla="*/ 5 w 10"/>
              <a:gd name="T7" fmla="*/ 0 h 188"/>
              <a:gd name="T8" fmla="*/ 10 w 10"/>
              <a:gd name="T9" fmla="*/ 5 h 188"/>
              <a:gd name="T10" fmla="*/ 10 w 10"/>
              <a:gd name="T11" fmla="*/ 183 h 188"/>
              <a:gd name="T12" fmla="*/ 5 w 10"/>
              <a:gd name="T13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88">
                <a:moveTo>
                  <a:pt x="5" y="188"/>
                </a:moveTo>
                <a:cubicBezTo>
                  <a:pt x="3" y="188"/>
                  <a:pt x="0" y="186"/>
                  <a:pt x="0" y="18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83"/>
                  <a:pt x="10" y="183"/>
                  <a:pt x="10" y="183"/>
                </a:cubicBezTo>
                <a:cubicBezTo>
                  <a:pt x="10" y="186"/>
                  <a:pt x="8" y="188"/>
                  <a:pt x="5" y="18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7" name="Freeform 137"/>
          <p:cNvSpPr>
            <a:spLocks/>
          </p:cNvSpPr>
          <p:nvPr userDrawn="1"/>
        </p:nvSpPr>
        <p:spPr bwMode="auto">
          <a:xfrm>
            <a:off x="7961320" y="4616450"/>
            <a:ext cx="15875" cy="298450"/>
          </a:xfrm>
          <a:custGeom>
            <a:avLst/>
            <a:gdLst>
              <a:gd name="T0" fmla="*/ 5 w 10"/>
              <a:gd name="T1" fmla="*/ 188 h 188"/>
              <a:gd name="T2" fmla="*/ 0 w 10"/>
              <a:gd name="T3" fmla="*/ 183 h 188"/>
              <a:gd name="T4" fmla="*/ 0 w 10"/>
              <a:gd name="T5" fmla="*/ 4 h 188"/>
              <a:gd name="T6" fmla="*/ 5 w 10"/>
              <a:gd name="T7" fmla="*/ 0 h 188"/>
              <a:gd name="T8" fmla="*/ 10 w 10"/>
              <a:gd name="T9" fmla="*/ 4 h 188"/>
              <a:gd name="T10" fmla="*/ 10 w 10"/>
              <a:gd name="T11" fmla="*/ 183 h 188"/>
              <a:gd name="T12" fmla="*/ 5 w 10"/>
              <a:gd name="T13" fmla="*/ 188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88">
                <a:moveTo>
                  <a:pt x="5" y="188"/>
                </a:moveTo>
                <a:cubicBezTo>
                  <a:pt x="2" y="188"/>
                  <a:pt x="0" y="186"/>
                  <a:pt x="0" y="183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4"/>
                </a:cubicBezTo>
                <a:cubicBezTo>
                  <a:pt x="10" y="183"/>
                  <a:pt x="10" y="183"/>
                  <a:pt x="10" y="183"/>
                </a:cubicBezTo>
                <a:cubicBezTo>
                  <a:pt x="10" y="186"/>
                  <a:pt x="8" y="188"/>
                  <a:pt x="5" y="18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8" name="Freeform 138"/>
          <p:cNvSpPr>
            <a:spLocks/>
          </p:cNvSpPr>
          <p:nvPr userDrawn="1"/>
        </p:nvSpPr>
        <p:spPr bwMode="auto">
          <a:xfrm>
            <a:off x="7577145" y="4740275"/>
            <a:ext cx="346075" cy="206375"/>
          </a:xfrm>
          <a:custGeom>
            <a:avLst/>
            <a:gdLst>
              <a:gd name="T0" fmla="*/ 213 w 218"/>
              <a:gd name="T1" fmla="*/ 130 h 130"/>
              <a:gd name="T2" fmla="*/ 210 w 218"/>
              <a:gd name="T3" fmla="*/ 129 h 130"/>
              <a:gd name="T4" fmla="*/ 3 w 218"/>
              <a:gd name="T5" fmla="*/ 10 h 130"/>
              <a:gd name="T6" fmla="*/ 1 w 218"/>
              <a:gd name="T7" fmla="*/ 3 h 130"/>
              <a:gd name="T8" fmla="*/ 8 w 218"/>
              <a:gd name="T9" fmla="*/ 1 h 130"/>
              <a:gd name="T10" fmla="*/ 215 w 218"/>
              <a:gd name="T11" fmla="*/ 120 h 130"/>
              <a:gd name="T12" fmla="*/ 217 w 218"/>
              <a:gd name="T13" fmla="*/ 127 h 130"/>
              <a:gd name="T14" fmla="*/ 213 w 218"/>
              <a:gd name="T1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130">
                <a:moveTo>
                  <a:pt x="213" y="130"/>
                </a:moveTo>
                <a:cubicBezTo>
                  <a:pt x="212" y="130"/>
                  <a:pt x="211" y="129"/>
                  <a:pt x="210" y="129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0"/>
                  <a:pt x="6" y="0"/>
                  <a:pt x="8" y="1"/>
                </a:cubicBezTo>
                <a:cubicBezTo>
                  <a:pt x="215" y="120"/>
                  <a:pt x="215" y="120"/>
                  <a:pt x="215" y="120"/>
                </a:cubicBezTo>
                <a:cubicBezTo>
                  <a:pt x="218" y="122"/>
                  <a:pt x="218" y="125"/>
                  <a:pt x="217" y="127"/>
                </a:cubicBezTo>
                <a:cubicBezTo>
                  <a:pt x="216" y="129"/>
                  <a:pt x="214" y="130"/>
                  <a:pt x="213" y="1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9" name="Freeform 139"/>
          <p:cNvSpPr>
            <a:spLocks/>
          </p:cNvSpPr>
          <p:nvPr userDrawn="1"/>
        </p:nvSpPr>
        <p:spPr bwMode="auto">
          <a:xfrm>
            <a:off x="7905758" y="4899025"/>
            <a:ext cx="73025" cy="47625"/>
          </a:xfrm>
          <a:custGeom>
            <a:avLst/>
            <a:gdLst>
              <a:gd name="T0" fmla="*/ 6 w 46"/>
              <a:gd name="T1" fmla="*/ 30 h 30"/>
              <a:gd name="T2" fmla="*/ 1 w 46"/>
              <a:gd name="T3" fmla="*/ 27 h 30"/>
              <a:gd name="T4" fmla="*/ 3 w 46"/>
              <a:gd name="T5" fmla="*/ 20 h 30"/>
              <a:gd name="T6" fmla="*/ 38 w 46"/>
              <a:gd name="T7" fmla="*/ 1 h 30"/>
              <a:gd name="T8" fmla="*/ 44 w 46"/>
              <a:gd name="T9" fmla="*/ 3 h 30"/>
              <a:gd name="T10" fmla="*/ 42 w 46"/>
              <a:gd name="T11" fmla="*/ 10 h 30"/>
              <a:gd name="T12" fmla="*/ 8 w 46"/>
              <a:gd name="T13" fmla="*/ 29 h 30"/>
              <a:gd name="T14" fmla="*/ 6 w 46"/>
              <a:gd name="T1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30">
                <a:moveTo>
                  <a:pt x="6" y="30"/>
                </a:moveTo>
                <a:cubicBezTo>
                  <a:pt x="4" y="30"/>
                  <a:pt x="2" y="29"/>
                  <a:pt x="1" y="27"/>
                </a:cubicBezTo>
                <a:cubicBezTo>
                  <a:pt x="0" y="25"/>
                  <a:pt x="1" y="22"/>
                  <a:pt x="3" y="20"/>
                </a:cubicBezTo>
                <a:cubicBezTo>
                  <a:pt x="38" y="1"/>
                  <a:pt x="38" y="1"/>
                  <a:pt x="38" y="1"/>
                </a:cubicBezTo>
                <a:cubicBezTo>
                  <a:pt x="40" y="0"/>
                  <a:pt x="43" y="0"/>
                  <a:pt x="44" y="3"/>
                </a:cubicBezTo>
                <a:cubicBezTo>
                  <a:pt x="46" y="5"/>
                  <a:pt x="45" y="8"/>
                  <a:pt x="42" y="10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29"/>
                  <a:pt x="7" y="30"/>
                  <a:pt x="6" y="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0" name="Freeform 140"/>
          <p:cNvSpPr>
            <a:spLocks/>
          </p:cNvSpPr>
          <p:nvPr userDrawn="1"/>
        </p:nvSpPr>
        <p:spPr bwMode="auto">
          <a:xfrm>
            <a:off x="7585083" y="5426075"/>
            <a:ext cx="330200" cy="263525"/>
          </a:xfrm>
          <a:custGeom>
            <a:avLst/>
            <a:gdLst>
              <a:gd name="T0" fmla="*/ 208 w 208"/>
              <a:gd name="T1" fmla="*/ 119 h 166"/>
              <a:gd name="T2" fmla="*/ 208 w 208"/>
              <a:gd name="T3" fmla="*/ 166 h 166"/>
              <a:gd name="T4" fmla="*/ 0 w 208"/>
              <a:gd name="T5" fmla="*/ 46 h 166"/>
              <a:gd name="T6" fmla="*/ 0 w 208"/>
              <a:gd name="T7" fmla="*/ 0 h 166"/>
              <a:gd name="T8" fmla="*/ 208 w 208"/>
              <a:gd name="T9" fmla="*/ 11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8" h="166">
                <a:moveTo>
                  <a:pt x="208" y="119"/>
                </a:moveTo>
                <a:lnTo>
                  <a:pt x="208" y="166"/>
                </a:lnTo>
                <a:lnTo>
                  <a:pt x="0" y="46"/>
                </a:lnTo>
                <a:lnTo>
                  <a:pt x="0" y="0"/>
                </a:lnTo>
                <a:lnTo>
                  <a:pt x="208" y="1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1" name="Freeform 141"/>
          <p:cNvSpPr>
            <a:spLocks/>
          </p:cNvSpPr>
          <p:nvPr userDrawn="1"/>
        </p:nvSpPr>
        <p:spPr bwMode="auto">
          <a:xfrm>
            <a:off x="7915283" y="5584825"/>
            <a:ext cx="53975" cy="104775"/>
          </a:xfrm>
          <a:custGeom>
            <a:avLst/>
            <a:gdLst>
              <a:gd name="T0" fmla="*/ 34 w 34"/>
              <a:gd name="T1" fmla="*/ 0 h 66"/>
              <a:gd name="T2" fmla="*/ 34 w 34"/>
              <a:gd name="T3" fmla="*/ 46 h 66"/>
              <a:gd name="T4" fmla="*/ 0 w 34"/>
              <a:gd name="T5" fmla="*/ 66 h 66"/>
              <a:gd name="T6" fmla="*/ 0 w 34"/>
              <a:gd name="T7" fmla="*/ 19 h 66"/>
              <a:gd name="T8" fmla="*/ 34 w 34"/>
              <a:gd name="T9" fmla="*/ 0 h 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66">
                <a:moveTo>
                  <a:pt x="34" y="0"/>
                </a:moveTo>
                <a:lnTo>
                  <a:pt x="34" y="46"/>
                </a:lnTo>
                <a:lnTo>
                  <a:pt x="0" y="66"/>
                </a:lnTo>
                <a:lnTo>
                  <a:pt x="0" y="19"/>
                </a:lnTo>
                <a:lnTo>
                  <a:pt x="34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2" name="Freeform 142"/>
          <p:cNvSpPr>
            <a:spLocks/>
          </p:cNvSpPr>
          <p:nvPr userDrawn="1"/>
        </p:nvSpPr>
        <p:spPr bwMode="auto">
          <a:xfrm>
            <a:off x="7585083" y="5394325"/>
            <a:ext cx="384175" cy="220663"/>
          </a:xfrm>
          <a:custGeom>
            <a:avLst/>
            <a:gdLst>
              <a:gd name="T0" fmla="*/ 242 w 242"/>
              <a:gd name="T1" fmla="*/ 120 h 139"/>
              <a:gd name="T2" fmla="*/ 208 w 242"/>
              <a:gd name="T3" fmla="*/ 139 h 139"/>
              <a:gd name="T4" fmla="*/ 0 w 242"/>
              <a:gd name="T5" fmla="*/ 20 h 139"/>
              <a:gd name="T6" fmla="*/ 35 w 242"/>
              <a:gd name="T7" fmla="*/ 0 h 139"/>
              <a:gd name="T8" fmla="*/ 242 w 242"/>
              <a:gd name="T9" fmla="*/ 12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2" h="139">
                <a:moveTo>
                  <a:pt x="242" y="120"/>
                </a:moveTo>
                <a:lnTo>
                  <a:pt x="208" y="139"/>
                </a:lnTo>
                <a:lnTo>
                  <a:pt x="0" y="20"/>
                </a:lnTo>
                <a:lnTo>
                  <a:pt x="35" y="0"/>
                </a:lnTo>
                <a:lnTo>
                  <a:pt x="242" y="1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3" name="Freeform 143"/>
          <p:cNvSpPr>
            <a:spLocks/>
          </p:cNvSpPr>
          <p:nvPr userDrawn="1"/>
        </p:nvSpPr>
        <p:spPr bwMode="auto">
          <a:xfrm>
            <a:off x="7577145" y="5416550"/>
            <a:ext cx="346075" cy="206375"/>
          </a:xfrm>
          <a:custGeom>
            <a:avLst/>
            <a:gdLst>
              <a:gd name="T0" fmla="*/ 213 w 218"/>
              <a:gd name="T1" fmla="*/ 130 h 130"/>
              <a:gd name="T2" fmla="*/ 210 w 218"/>
              <a:gd name="T3" fmla="*/ 130 h 130"/>
              <a:gd name="T4" fmla="*/ 3 w 218"/>
              <a:gd name="T5" fmla="*/ 10 h 130"/>
              <a:gd name="T6" fmla="*/ 1 w 218"/>
              <a:gd name="T7" fmla="*/ 3 h 130"/>
              <a:gd name="T8" fmla="*/ 8 w 218"/>
              <a:gd name="T9" fmla="*/ 2 h 130"/>
              <a:gd name="T10" fmla="*/ 215 w 218"/>
              <a:gd name="T11" fmla="*/ 121 h 130"/>
              <a:gd name="T12" fmla="*/ 217 w 218"/>
              <a:gd name="T13" fmla="*/ 128 h 130"/>
              <a:gd name="T14" fmla="*/ 213 w 218"/>
              <a:gd name="T1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130">
                <a:moveTo>
                  <a:pt x="213" y="130"/>
                </a:moveTo>
                <a:cubicBezTo>
                  <a:pt x="212" y="130"/>
                  <a:pt x="211" y="130"/>
                  <a:pt x="210" y="13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8" y="122"/>
                  <a:pt x="218" y="125"/>
                  <a:pt x="217" y="128"/>
                </a:cubicBezTo>
                <a:cubicBezTo>
                  <a:pt x="216" y="129"/>
                  <a:pt x="214" y="130"/>
                  <a:pt x="213" y="1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4" name="Freeform 144"/>
          <p:cNvSpPr>
            <a:spLocks/>
          </p:cNvSpPr>
          <p:nvPr userDrawn="1"/>
        </p:nvSpPr>
        <p:spPr bwMode="auto">
          <a:xfrm>
            <a:off x="7905758" y="5575300"/>
            <a:ext cx="73025" cy="47625"/>
          </a:xfrm>
          <a:custGeom>
            <a:avLst/>
            <a:gdLst>
              <a:gd name="T0" fmla="*/ 6 w 46"/>
              <a:gd name="T1" fmla="*/ 30 h 30"/>
              <a:gd name="T2" fmla="*/ 1 w 46"/>
              <a:gd name="T3" fmla="*/ 28 h 30"/>
              <a:gd name="T4" fmla="*/ 3 w 46"/>
              <a:gd name="T5" fmla="*/ 21 h 30"/>
              <a:gd name="T6" fmla="*/ 38 w 46"/>
              <a:gd name="T7" fmla="*/ 1 h 30"/>
              <a:gd name="T8" fmla="*/ 44 w 46"/>
              <a:gd name="T9" fmla="*/ 3 h 30"/>
              <a:gd name="T10" fmla="*/ 42 w 46"/>
              <a:gd name="T11" fmla="*/ 10 h 30"/>
              <a:gd name="T12" fmla="*/ 8 w 46"/>
              <a:gd name="T13" fmla="*/ 30 h 30"/>
              <a:gd name="T14" fmla="*/ 6 w 46"/>
              <a:gd name="T1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30">
                <a:moveTo>
                  <a:pt x="6" y="30"/>
                </a:moveTo>
                <a:cubicBezTo>
                  <a:pt x="4" y="30"/>
                  <a:pt x="2" y="29"/>
                  <a:pt x="1" y="28"/>
                </a:cubicBezTo>
                <a:cubicBezTo>
                  <a:pt x="0" y="25"/>
                  <a:pt x="1" y="22"/>
                  <a:pt x="3" y="21"/>
                </a:cubicBezTo>
                <a:cubicBezTo>
                  <a:pt x="38" y="1"/>
                  <a:pt x="38" y="1"/>
                  <a:pt x="38" y="1"/>
                </a:cubicBezTo>
                <a:cubicBezTo>
                  <a:pt x="40" y="0"/>
                  <a:pt x="43" y="1"/>
                  <a:pt x="44" y="3"/>
                </a:cubicBezTo>
                <a:cubicBezTo>
                  <a:pt x="46" y="6"/>
                  <a:pt x="45" y="9"/>
                  <a:pt x="42" y="10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7" y="30"/>
                  <a:pt x="6" y="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5" name="Freeform 145"/>
          <p:cNvSpPr>
            <a:spLocks/>
          </p:cNvSpPr>
          <p:nvPr userDrawn="1"/>
        </p:nvSpPr>
        <p:spPr bwMode="auto">
          <a:xfrm>
            <a:off x="7907345" y="5607050"/>
            <a:ext cx="15875" cy="90488"/>
          </a:xfrm>
          <a:custGeom>
            <a:avLst/>
            <a:gdLst>
              <a:gd name="T0" fmla="*/ 5 w 10"/>
              <a:gd name="T1" fmla="*/ 57 h 57"/>
              <a:gd name="T2" fmla="*/ 0 w 10"/>
              <a:gd name="T3" fmla="*/ 52 h 57"/>
              <a:gd name="T4" fmla="*/ 0 w 10"/>
              <a:gd name="T5" fmla="*/ 5 h 57"/>
              <a:gd name="T6" fmla="*/ 5 w 10"/>
              <a:gd name="T7" fmla="*/ 0 h 57"/>
              <a:gd name="T8" fmla="*/ 10 w 10"/>
              <a:gd name="T9" fmla="*/ 5 h 57"/>
              <a:gd name="T10" fmla="*/ 10 w 10"/>
              <a:gd name="T11" fmla="*/ 52 h 57"/>
              <a:gd name="T12" fmla="*/ 5 w 10"/>
              <a:gd name="T1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57">
                <a:moveTo>
                  <a:pt x="5" y="57"/>
                </a:moveTo>
                <a:cubicBezTo>
                  <a:pt x="2" y="57"/>
                  <a:pt x="0" y="54"/>
                  <a:pt x="0" y="52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4"/>
                  <a:pt x="8" y="57"/>
                  <a:pt x="5" y="5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6" name="Freeform 146"/>
          <p:cNvSpPr>
            <a:spLocks/>
          </p:cNvSpPr>
          <p:nvPr userDrawn="1"/>
        </p:nvSpPr>
        <p:spPr bwMode="auto">
          <a:xfrm>
            <a:off x="7577145" y="5386388"/>
            <a:ext cx="71438" cy="47625"/>
          </a:xfrm>
          <a:custGeom>
            <a:avLst/>
            <a:gdLst>
              <a:gd name="T0" fmla="*/ 5 w 45"/>
              <a:gd name="T1" fmla="*/ 30 h 30"/>
              <a:gd name="T2" fmla="*/ 1 w 45"/>
              <a:gd name="T3" fmla="*/ 27 h 30"/>
              <a:gd name="T4" fmla="*/ 3 w 45"/>
              <a:gd name="T5" fmla="*/ 21 h 30"/>
              <a:gd name="T6" fmla="*/ 37 w 45"/>
              <a:gd name="T7" fmla="*/ 1 h 30"/>
              <a:gd name="T8" fmla="*/ 44 w 45"/>
              <a:gd name="T9" fmla="*/ 3 h 30"/>
              <a:gd name="T10" fmla="*/ 42 w 45"/>
              <a:gd name="T11" fmla="*/ 10 h 30"/>
              <a:gd name="T12" fmla="*/ 8 w 45"/>
              <a:gd name="T13" fmla="*/ 29 h 30"/>
              <a:gd name="T14" fmla="*/ 5 w 45"/>
              <a:gd name="T1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5" h="30">
                <a:moveTo>
                  <a:pt x="5" y="30"/>
                </a:moveTo>
                <a:cubicBezTo>
                  <a:pt x="4" y="30"/>
                  <a:pt x="2" y="29"/>
                  <a:pt x="1" y="27"/>
                </a:cubicBezTo>
                <a:cubicBezTo>
                  <a:pt x="0" y="25"/>
                  <a:pt x="1" y="22"/>
                  <a:pt x="3" y="21"/>
                </a:cubicBezTo>
                <a:cubicBezTo>
                  <a:pt x="37" y="1"/>
                  <a:pt x="37" y="1"/>
                  <a:pt x="37" y="1"/>
                </a:cubicBezTo>
                <a:cubicBezTo>
                  <a:pt x="40" y="0"/>
                  <a:pt x="43" y="1"/>
                  <a:pt x="44" y="3"/>
                </a:cubicBezTo>
                <a:cubicBezTo>
                  <a:pt x="45" y="5"/>
                  <a:pt x="45" y="8"/>
                  <a:pt x="42" y="10"/>
                </a:cubicBezTo>
                <a:cubicBezTo>
                  <a:pt x="8" y="29"/>
                  <a:pt x="8" y="29"/>
                  <a:pt x="8" y="29"/>
                </a:cubicBezTo>
                <a:cubicBezTo>
                  <a:pt x="7" y="30"/>
                  <a:pt x="6" y="30"/>
                  <a:pt x="5" y="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7" name="Freeform 147"/>
          <p:cNvSpPr>
            <a:spLocks/>
          </p:cNvSpPr>
          <p:nvPr userDrawn="1"/>
        </p:nvSpPr>
        <p:spPr bwMode="auto">
          <a:xfrm>
            <a:off x="7631120" y="5386388"/>
            <a:ext cx="347663" cy="206375"/>
          </a:xfrm>
          <a:custGeom>
            <a:avLst/>
            <a:gdLst>
              <a:gd name="T0" fmla="*/ 213 w 219"/>
              <a:gd name="T1" fmla="*/ 130 h 130"/>
              <a:gd name="T2" fmla="*/ 211 w 219"/>
              <a:gd name="T3" fmla="*/ 129 h 130"/>
              <a:gd name="T4" fmla="*/ 3 w 219"/>
              <a:gd name="T5" fmla="*/ 10 h 130"/>
              <a:gd name="T6" fmla="*/ 1 w 219"/>
              <a:gd name="T7" fmla="*/ 3 h 130"/>
              <a:gd name="T8" fmla="*/ 8 w 219"/>
              <a:gd name="T9" fmla="*/ 1 h 130"/>
              <a:gd name="T10" fmla="*/ 215 w 219"/>
              <a:gd name="T11" fmla="*/ 121 h 130"/>
              <a:gd name="T12" fmla="*/ 217 w 219"/>
              <a:gd name="T13" fmla="*/ 127 h 130"/>
              <a:gd name="T14" fmla="*/ 213 w 219"/>
              <a:gd name="T1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9" h="130">
                <a:moveTo>
                  <a:pt x="213" y="130"/>
                </a:moveTo>
                <a:cubicBezTo>
                  <a:pt x="212" y="130"/>
                  <a:pt x="211" y="130"/>
                  <a:pt x="211" y="129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215" y="121"/>
                  <a:pt x="215" y="121"/>
                  <a:pt x="215" y="121"/>
                </a:cubicBezTo>
                <a:cubicBezTo>
                  <a:pt x="218" y="122"/>
                  <a:pt x="219" y="125"/>
                  <a:pt x="217" y="127"/>
                </a:cubicBezTo>
                <a:cubicBezTo>
                  <a:pt x="216" y="129"/>
                  <a:pt x="215" y="130"/>
                  <a:pt x="213" y="1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8" name="Freeform 148"/>
          <p:cNvSpPr>
            <a:spLocks/>
          </p:cNvSpPr>
          <p:nvPr userDrawn="1"/>
        </p:nvSpPr>
        <p:spPr bwMode="auto">
          <a:xfrm>
            <a:off x="7577145" y="5418138"/>
            <a:ext cx="15875" cy="88900"/>
          </a:xfrm>
          <a:custGeom>
            <a:avLst/>
            <a:gdLst>
              <a:gd name="T0" fmla="*/ 5 w 10"/>
              <a:gd name="T1" fmla="*/ 56 h 56"/>
              <a:gd name="T2" fmla="*/ 0 w 10"/>
              <a:gd name="T3" fmla="*/ 51 h 56"/>
              <a:gd name="T4" fmla="*/ 0 w 10"/>
              <a:gd name="T5" fmla="*/ 5 h 56"/>
              <a:gd name="T6" fmla="*/ 5 w 10"/>
              <a:gd name="T7" fmla="*/ 0 h 56"/>
              <a:gd name="T8" fmla="*/ 10 w 10"/>
              <a:gd name="T9" fmla="*/ 5 h 56"/>
              <a:gd name="T10" fmla="*/ 10 w 10"/>
              <a:gd name="T11" fmla="*/ 51 h 56"/>
              <a:gd name="T12" fmla="*/ 5 w 10"/>
              <a:gd name="T1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56">
                <a:moveTo>
                  <a:pt x="5" y="56"/>
                </a:moveTo>
                <a:cubicBezTo>
                  <a:pt x="3" y="56"/>
                  <a:pt x="0" y="54"/>
                  <a:pt x="0" y="51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4"/>
                  <a:pt x="8" y="56"/>
                  <a:pt x="5" y="5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9" name="Freeform 149"/>
          <p:cNvSpPr>
            <a:spLocks/>
          </p:cNvSpPr>
          <p:nvPr userDrawn="1"/>
        </p:nvSpPr>
        <p:spPr bwMode="auto">
          <a:xfrm>
            <a:off x="7961320" y="5576888"/>
            <a:ext cx="15875" cy="88900"/>
          </a:xfrm>
          <a:custGeom>
            <a:avLst/>
            <a:gdLst>
              <a:gd name="T0" fmla="*/ 5 w 10"/>
              <a:gd name="T1" fmla="*/ 56 h 56"/>
              <a:gd name="T2" fmla="*/ 0 w 10"/>
              <a:gd name="T3" fmla="*/ 51 h 56"/>
              <a:gd name="T4" fmla="*/ 0 w 10"/>
              <a:gd name="T5" fmla="*/ 5 h 56"/>
              <a:gd name="T6" fmla="*/ 5 w 10"/>
              <a:gd name="T7" fmla="*/ 0 h 56"/>
              <a:gd name="T8" fmla="*/ 10 w 10"/>
              <a:gd name="T9" fmla="*/ 5 h 56"/>
              <a:gd name="T10" fmla="*/ 10 w 10"/>
              <a:gd name="T11" fmla="*/ 51 h 56"/>
              <a:gd name="T12" fmla="*/ 5 w 10"/>
              <a:gd name="T1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56">
                <a:moveTo>
                  <a:pt x="5" y="56"/>
                </a:moveTo>
                <a:cubicBezTo>
                  <a:pt x="2" y="56"/>
                  <a:pt x="0" y="54"/>
                  <a:pt x="0" y="51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4"/>
                  <a:pt x="8" y="56"/>
                  <a:pt x="5" y="5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0" name="Freeform 150"/>
          <p:cNvSpPr>
            <a:spLocks/>
          </p:cNvSpPr>
          <p:nvPr userDrawn="1"/>
        </p:nvSpPr>
        <p:spPr bwMode="auto">
          <a:xfrm>
            <a:off x="7577145" y="5491163"/>
            <a:ext cx="346075" cy="206375"/>
          </a:xfrm>
          <a:custGeom>
            <a:avLst/>
            <a:gdLst>
              <a:gd name="T0" fmla="*/ 213 w 218"/>
              <a:gd name="T1" fmla="*/ 130 h 130"/>
              <a:gd name="T2" fmla="*/ 210 w 218"/>
              <a:gd name="T3" fmla="*/ 129 h 130"/>
              <a:gd name="T4" fmla="*/ 3 w 218"/>
              <a:gd name="T5" fmla="*/ 9 h 130"/>
              <a:gd name="T6" fmla="*/ 1 w 218"/>
              <a:gd name="T7" fmla="*/ 3 h 130"/>
              <a:gd name="T8" fmla="*/ 8 w 218"/>
              <a:gd name="T9" fmla="*/ 1 h 130"/>
              <a:gd name="T10" fmla="*/ 215 w 218"/>
              <a:gd name="T11" fmla="*/ 120 h 130"/>
              <a:gd name="T12" fmla="*/ 217 w 218"/>
              <a:gd name="T13" fmla="*/ 127 h 130"/>
              <a:gd name="T14" fmla="*/ 213 w 218"/>
              <a:gd name="T15" fmla="*/ 130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18" h="130">
                <a:moveTo>
                  <a:pt x="213" y="130"/>
                </a:moveTo>
                <a:cubicBezTo>
                  <a:pt x="212" y="130"/>
                  <a:pt x="211" y="129"/>
                  <a:pt x="210" y="129"/>
                </a:cubicBezTo>
                <a:cubicBezTo>
                  <a:pt x="3" y="9"/>
                  <a:pt x="3" y="9"/>
                  <a:pt x="3" y="9"/>
                </a:cubicBezTo>
                <a:cubicBezTo>
                  <a:pt x="1" y="8"/>
                  <a:pt x="0" y="5"/>
                  <a:pt x="1" y="3"/>
                </a:cubicBezTo>
                <a:cubicBezTo>
                  <a:pt x="3" y="0"/>
                  <a:pt x="6" y="0"/>
                  <a:pt x="8" y="1"/>
                </a:cubicBezTo>
                <a:cubicBezTo>
                  <a:pt x="215" y="120"/>
                  <a:pt x="215" y="120"/>
                  <a:pt x="215" y="120"/>
                </a:cubicBezTo>
                <a:cubicBezTo>
                  <a:pt x="218" y="122"/>
                  <a:pt x="218" y="125"/>
                  <a:pt x="217" y="127"/>
                </a:cubicBezTo>
                <a:cubicBezTo>
                  <a:pt x="216" y="129"/>
                  <a:pt x="214" y="130"/>
                  <a:pt x="213" y="1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1" name="Freeform 151"/>
          <p:cNvSpPr>
            <a:spLocks/>
          </p:cNvSpPr>
          <p:nvPr userDrawn="1"/>
        </p:nvSpPr>
        <p:spPr bwMode="auto">
          <a:xfrm>
            <a:off x="7905758" y="5648325"/>
            <a:ext cx="73025" cy="49213"/>
          </a:xfrm>
          <a:custGeom>
            <a:avLst/>
            <a:gdLst>
              <a:gd name="T0" fmla="*/ 6 w 46"/>
              <a:gd name="T1" fmla="*/ 31 h 31"/>
              <a:gd name="T2" fmla="*/ 1 w 46"/>
              <a:gd name="T3" fmla="*/ 28 h 31"/>
              <a:gd name="T4" fmla="*/ 3 w 46"/>
              <a:gd name="T5" fmla="*/ 21 h 31"/>
              <a:gd name="T6" fmla="*/ 38 w 46"/>
              <a:gd name="T7" fmla="*/ 2 h 31"/>
              <a:gd name="T8" fmla="*/ 44 w 46"/>
              <a:gd name="T9" fmla="*/ 4 h 31"/>
              <a:gd name="T10" fmla="*/ 42 w 46"/>
              <a:gd name="T11" fmla="*/ 10 h 31"/>
              <a:gd name="T12" fmla="*/ 8 w 46"/>
              <a:gd name="T13" fmla="*/ 30 h 31"/>
              <a:gd name="T14" fmla="*/ 6 w 46"/>
              <a:gd name="T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6" h="31">
                <a:moveTo>
                  <a:pt x="6" y="31"/>
                </a:moveTo>
                <a:cubicBezTo>
                  <a:pt x="4" y="31"/>
                  <a:pt x="2" y="30"/>
                  <a:pt x="1" y="28"/>
                </a:cubicBezTo>
                <a:cubicBezTo>
                  <a:pt x="0" y="26"/>
                  <a:pt x="1" y="23"/>
                  <a:pt x="3" y="21"/>
                </a:cubicBezTo>
                <a:cubicBezTo>
                  <a:pt x="38" y="2"/>
                  <a:pt x="38" y="2"/>
                  <a:pt x="38" y="2"/>
                </a:cubicBezTo>
                <a:cubicBezTo>
                  <a:pt x="40" y="0"/>
                  <a:pt x="43" y="1"/>
                  <a:pt x="44" y="4"/>
                </a:cubicBezTo>
                <a:cubicBezTo>
                  <a:pt x="46" y="6"/>
                  <a:pt x="45" y="9"/>
                  <a:pt x="42" y="10"/>
                </a:cubicBezTo>
                <a:cubicBezTo>
                  <a:pt x="8" y="30"/>
                  <a:pt x="8" y="30"/>
                  <a:pt x="8" y="30"/>
                </a:cubicBezTo>
                <a:cubicBezTo>
                  <a:pt x="7" y="30"/>
                  <a:pt x="7" y="31"/>
                  <a:pt x="6" y="3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2" name="Freeform 152"/>
          <p:cNvSpPr>
            <a:spLocks/>
          </p:cNvSpPr>
          <p:nvPr userDrawn="1"/>
        </p:nvSpPr>
        <p:spPr bwMode="auto">
          <a:xfrm>
            <a:off x="8142295" y="4316413"/>
            <a:ext cx="582613" cy="485775"/>
          </a:xfrm>
          <a:custGeom>
            <a:avLst/>
            <a:gdLst>
              <a:gd name="T0" fmla="*/ 367 w 367"/>
              <a:gd name="T1" fmla="*/ 100 h 306"/>
              <a:gd name="T2" fmla="*/ 0 w 367"/>
              <a:gd name="T3" fmla="*/ 306 h 306"/>
              <a:gd name="T4" fmla="*/ 0 w 367"/>
              <a:gd name="T5" fmla="*/ 206 h 306"/>
              <a:gd name="T6" fmla="*/ 367 w 367"/>
              <a:gd name="T7" fmla="*/ 0 h 306"/>
              <a:gd name="T8" fmla="*/ 367 w 367"/>
              <a:gd name="T9" fmla="*/ 100 h 3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67" h="306">
                <a:moveTo>
                  <a:pt x="367" y="100"/>
                </a:moveTo>
                <a:lnTo>
                  <a:pt x="0" y="306"/>
                </a:lnTo>
                <a:lnTo>
                  <a:pt x="0" y="206"/>
                </a:lnTo>
                <a:lnTo>
                  <a:pt x="367" y="0"/>
                </a:lnTo>
                <a:lnTo>
                  <a:pt x="367" y="1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3" name="Freeform 153"/>
          <p:cNvSpPr>
            <a:spLocks noEditPoints="1"/>
          </p:cNvSpPr>
          <p:nvPr userDrawn="1"/>
        </p:nvSpPr>
        <p:spPr bwMode="auto">
          <a:xfrm>
            <a:off x="8134358" y="4308475"/>
            <a:ext cx="598488" cy="501650"/>
          </a:xfrm>
          <a:custGeom>
            <a:avLst/>
            <a:gdLst>
              <a:gd name="T0" fmla="*/ 5 w 377"/>
              <a:gd name="T1" fmla="*/ 316 h 316"/>
              <a:gd name="T2" fmla="*/ 2 w 377"/>
              <a:gd name="T3" fmla="*/ 315 h 316"/>
              <a:gd name="T4" fmla="*/ 0 w 377"/>
              <a:gd name="T5" fmla="*/ 311 h 316"/>
              <a:gd name="T6" fmla="*/ 0 w 377"/>
              <a:gd name="T7" fmla="*/ 211 h 316"/>
              <a:gd name="T8" fmla="*/ 2 w 377"/>
              <a:gd name="T9" fmla="*/ 207 h 316"/>
              <a:gd name="T10" fmla="*/ 370 w 377"/>
              <a:gd name="T11" fmla="*/ 1 h 316"/>
              <a:gd name="T12" fmla="*/ 375 w 377"/>
              <a:gd name="T13" fmla="*/ 1 h 316"/>
              <a:gd name="T14" fmla="*/ 377 w 377"/>
              <a:gd name="T15" fmla="*/ 5 h 316"/>
              <a:gd name="T16" fmla="*/ 377 w 377"/>
              <a:gd name="T17" fmla="*/ 105 h 316"/>
              <a:gd name="T18" fmla="*/ 375 w 377"/>
              <a:gd name="T19" fmla="*/ 109 h 316"/>
              <a:gd name="T20" fmla="*/ 7 w 377"/>
              <a:gd name="T21" fmla="*/ 315 h 316"/>
              <a:gd name="T22" fmla="*/ 5 w 377"/>
              <a:gd name="T23" fmla="*/ 316 h 316"/>
              <a:gd name="T24" fmla="*/ 10 w 377"/>
              <a:gd name="T25" fmla="*/ 214 h 316"/>
              <a:gd name="T26" fmla="*/ 10 w 377"/>
              <a:gd name="T27" fmla="*/ 302 h 316"/>
              <a:gd name="T28" fmla="*/ 367 w 377"/>
              <a:gd name="T29" fmla="*/ 102 h 316"/>
              <a:gd name="T30" fmla="*/ 367 w 377"/>
              <a:gd name="T31" fmla="*/ 14 h 316"/>
              <a:gd name="T32" fmla="*/ 10 w 377"/>
              <a:gd name="T33" fmla="*/ 214 h 3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77" h="316">
                <a:moveTo>
                  <a:pt x="5" y="316"/>
                </a:moveTo>
                <a:cubicBezTo>
                  <a:pt x="4" y="316"/>
                  <a:pt x="3" y="315"/>
                  <a:pt x="2" y="315"/>
                </a:cubicBezTo>
                <a:cubicBezTo>
                  <a:pt x="1" y="314"/>
                  <a:pt x="0" y="312"/>
                  <a:pt x="0" y="311"/>
                </a:cubicBezTo>
                <a:cubicBezTo>
                  <a:pt x="0" y="211"/>
                  <a:pt x="0" y="211"/>
                  <a:pt x="0" y="211"/>
                </a:cubicBezTo>
                <a:cubicBezTo>
                  <a:pt x="0" y="210"/>
                  <a:pt x="1" y="208"/>
                  <a:pt x="2" y="207"/>
                </a:cubicBezTo>
                <a:cubicBezTo>
                  <a:pt x="370" y="1"/>
                  <a:pt x="370" y="1"/>
                  <a:pt x="370" y="1"/>
                </a:cubicBezTo>
                <a:cubicBezTo>
                  <a:pt x="371" y="0"/>
                  <a:pt x="373" y="0"/>
                  <a:pt x="375" y="1"/>
                </a:cubicBezTo>
                <a:cubicBezTo>
                  <a:pt x="376" y="2"/>
                  <a:pt x="377" y="4"/>
                  <a:pt x="377" y="5"/>
                </a:cubicBezTo>
                <a:cubicBezTo>
                  <a:pt x="377" y="105"/>
                  <a:pt x="377" y="105"/>
                  <a:pt x="377" y="105"/>
                </a:cubicBezTo>
                <a:cubicBezTo>
                  <a:pt x="377" y="107"/>
                  <a:pt x="376" y="108"/>
                  <a:pt x="375" y="109"/>
                </a:cubicBezTo>
                <a:cubicBezTo>
                  <a:pt x="7" y="315"/>
                  <a:pt x="7" y="315"/>
                  <a:pt x="7" y="315"/>
                </a:cubicBezTo>
                <a:cubicBezTo>
                  <a:pt x="7" y="315"/>
                  <a:pt x="6" y="316"/>
                  <a:pt x="5" y="316"/>
                </a:cubicBezTo>
                <a:close/>
                <a:moveTo>
                  <a:pt x="10" y="214"/>
                </a:moveTo>
                <a:cubicBezTo>
                  <a:pt x="10" y="302"/>
                  <a:pt x="10" y="302"/>
                  <a:pt x="10" y="302"/>
                </a:cubicBezTo>
                <a:cubicBezTo>
                  <a:pt x="367" y="102"/>
                  <a:pt x="367" y="102"/>
                  <a:pt x="367" y="102"/>
                </a:cubicBezTo>
                <a:cubicBezTo>
                  <a:pt x="367" y="14"/>
                  <a:pt x="367" y="14"/>
                  <a:pt x="367" y="14"/>
                </a:cubicBezTo>
                <a:lnTo>
                  <a:pt x="10" y="214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4" name="Freeform 154"/>
          <p:cNvSpPr>
            <a:spLocks/>
          </p:cNvSpPr>
          <p:nvPr userDrawn="1"/>
        </p:nvSpPr>
        <p:spPr bwMode="auto">
          <a:xfrm>
            <a:off x="8181983" y="4608513"/>
            <a:ext cx="15875" cy="174625"/>
          </a:xfrm>
          <a:custGeom>
            <a:avLst/>
            <a:gdLst>
              <a:gd name="T0" fmla="*/ 5 w 10"/>
              <a:gd name="T1" fmla="*/ 110 h 110"/>
              <a:gd name="T2" fmla="*/ 0 w 10"/>
              <a:gd name="T3" fmla="*/ 105 h 110"/>
              <a:gd name="T4" fmla="*/ 0 w 10"/>
              <a:gd name="T5" fmla="*/ 5 h 110"/>
              <a:gd name="T6" fmla="*/ 5 w 10"/>
              <a:gd name="T7" fmla="*/ 0 h 110"/>
              <a:gd name="T8" fmla="*/ 10 w 10"/>
              <a:gd name="T9" fmla="*/ 5 h 110"/>
              <a:gd name="T10" fmla="*/ 10 w 10"/>
              <a:gd name="T11" fmla="*/ 105 h 110"/>
              <a:gd name="T12" fmla="*/ 5 w 10"/>
              <a:gd name="T13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0">
                <a:moveTo>
                  <a:pt x="5" y="110"/>
                </a:moveTo>
                <a:cubicBezTo>
                  <a:pt x="3" y="110"/>
                  <a:pt x="0" y="107"/>
                  <a:pt x="0" y="10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10" y="107"/>
                  <a:pt x="8" y="110"/>
                  <a:pt x="5" y="1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5" name="Freeform 155"/>
          <p:cNvSpPr>
            <a:spLocks/>
          </p:cNvSpPr>
          <p:nvPr userDrawn="1"/>
        </p:nvSpPr>
        <p:spPr bwMode="auto">
          <a:xfrm>
            <a:off x="8243895" y="4575175"/>
            <a:ext cx="15875" cy="173038"/>
          </a:xfrm>
          <a:custGeom>
            <a:avLst/>
            <a:gdLst>
              <a:gd name="T0" fmla="*/ 5 w 10"/>
              <a:gd name="T1" fmla="*/ 109 h 109"/>
              <a:gd name="T2" fmla="*/ 0 w 10"/>
              <a:gd name="T3" fmla="*/ 104 h 109"/>
              <a:gd name="T4" fmla="*/ 0 w 10"/>
              <a:gd name="T5" fmla="*/ 5 h 109"/>
              <a:gd name="T6" fmla="*/ 5 w 10"/>
              <a:gd name="T7" fmla="*/ 0 h 109"/>
              <a:gd name="T8" fmla="*/ 10 w 10"/>
              <a:gd name="T9" fmla="*/ 5 h 109"/>
              <a:gd name="T10" fmla="*/ 10 w 10"/>
              <a:gd name="T11" fmla="*/ 104 h 109"/>
              <a:gd name="T12" fmla="*/ 5 w 10"/>
              <a:gd name="T1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9">
                <a:moveTo>
                  <a:pt x="5" y="109"/>
                </a:moveTo>
                <a:cubicBezTo>
                  <a:pt x="2" y="109"/>
                  <a:pt x="0" y="107"/>
                  <a:pt x="0" y="10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7"/>
                  <a:pt x="8" y="109"/>
                  <a:pt x="5" y="10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6" name="Freeform 156"/>
          <p:cNvSpPr>
            <a:spLocks/>
          </p:cNvSpPr>
          <p:nvPr userDrawn="1"/>
        </p:nvSpPr>
        <p:spPr bwMode="auto">
          <a:xfrm>
            <a:off x="8305808" y="4540250"/>
            <a:ext cx="15875" cy="173038"/>
          </a:xfrm>
          <a:custGeom>
            <a:avLst/>
            <a:gdLst>
              <a:gd name="T0" fmla="*/ 5 w 10"/>
              <a:gd name="T1" fmla="*/ 109 h 109"/>
              <a:gd name="T2" fmla="*/ 0 w 10"/>
              <a:gd name="T3" fmla="*/ 104 h 109"/>
              <a:gd name="T4" fmla="*/ 0 w 10"/>
              <a:gd name="T5" fmla="*/ 5 h 109"/>
              <a:gd name="T6" fmla="*/ 5 w 10"/>
              <a:gd name="T7" fmla="*/ 0 h 109"/>
              <a:gd name="T8" fmla="*/ 10 w 10"/>
              <a:gd name="T9" fmla="*/ 5 h 109"/>
              <a:gd name="T10" fmla="*/ 10 w 10"/>
              <a:gd name="T11" fmla="*/ 104 h 109"/>
              <a:gd name="T12" fmla="*/ 5 w 10"/>
              <a:gd name="T1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9">
                <a:moveTo>
                  <a:pt x="5" y="109"/>
                </a:moveTo>
                <a:cubicBezTo>
                  <a:pt x="2" y="109"/>
                  <a:pt x="0" y="107"/>
                  <a:pt x="0" y="10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7"/>
                  <a:pt x="7" y="109"/>
                  <a:pt x="5" y="10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7" name="Freeform 157"/>
          <p:cNvSpPr>
            <a:spLocks/>
          </p:cNvSpPr>
          <p:nvPr userDrawn="1"/>
        </p:nvSpPr>
        <p:spPr bwMode="auto">
          <a:xfrm>
            <a:off x="8366133" y="4505325"/>
            <a:ext cx="15875" cy="174625"/>
          </a:xfrm>
          <a:custGeom>
            <a:avLst/>
            <a:gdLst>
              <a:gd name="T0" fmla="*/ 5 w 10"/>
              <a:gd name="T1" fmla="*/ 110 h 110"/>
              <a:gd name="T2" fmla="*/ 0 w 10"/>
              <a:gd name="T3" fmla="*/ 105 h 110"/>
              <a:gd name="T4" fmla="*/ 0 w 10"/>
              <a:gd name="T5" fmla="*/ 5 h 110"/>
              <a:gd name="T6" fmla="*/ 5 w 10"/>
              <a:gd name="T7" fmla="*/ 0 h 110"/>
              <a:gd name="T8" fmla="*/ 10 w 10"/>
              <a:gd name="T9" fmla="*/ 5 h 110"/>
              <a:gd name="T10" fmla="*/ 10 w 10"/>
              <a:gd name="T11" fmla="*/ 105 h 110"/>
              <a:gd name="T12" fmla="*/ 5 w 10"/>
              <a:gd name="T13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0">
                <a:moveTo>
                  <a:pt x="5" y="110"/>
                </a:moveTo>
                <a:cubicBezTo>
                  <a:pt x="3" y="110"/>
                  <a:pt x="0" y="107"/>
                  <a:pt x="0" y="10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10" y="107"/>
                  <a:pt x="8" y="110"/>
                  <a:pt x="5" y="1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8" name="Freeform 158"/>
          <p:cNvSpPr>
            <a:spLocks/>
          </p:cNvSpPr>
          <p:nvPr userDrawn="1"/>
        </p:nvSpPr>
        <p:spPr bwMode="auto">
          <a:xfrm>
            <a:off x="8428045" y="4471988"/>
            <a:ext cx="15875" cy="173038"/>
          </a:xfrm>
          <a:custGeom>
            <a:avLst/>
            <a:gdLst>
              <a:gd name="T0" fmla="*/ 5 w 10"/>
              <a:gd name="T1" fmla="*/ 109 h 109"/>
              <a:gd name="T2" fmla="*/ 0 w 10"/>
              <a:gd name="T3" fmla="*/ 104 h 109"/>
              <a:gd name="T4" fmla="*/ 0 w 10"/>
              <a:gd name="T5" fmla="*/ 5 h 109"/>
              <a:gd name="T6" fmla="*/ 5 w 10"/>
              <a:gd name="T7" fmla="*/ 0 h 109"/>
              <a:gd name="T8" fmla="*/ 10 w 10"/>
              <a:gd name="T9" fmla="*/ 5 h 109"/>
              <a:gd name="T10" fmla="*/ 10 w 10"/>
              <a:gd name="T11" fmla="*/ 104 h 109"/>
              <a:gd name="T12" fmla="*/ 5 w 10"/>
              <a:gd name="T1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9">
                <a:moveTo>
                  <a:pt x="5" y="109"/>
                </a:moveTo>
                <a:cubicBezTo>
                  <a:pt x="2" y="109"/>
                  <a:pt x="0" y="107"/>
                  <a:pt x="0" y="10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7"/>
                  <a:pt x="8" y="109"/>
                  <a:pt x="5" y="10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9" name="Freeform 159"/>
          <p:cNvSpPr>
            <a:spLocks/>
          </p:cNvSpPr>
          <p:nvPr userDrawn="1"/>
        </p:nvSpPr>
        <p:spPr bwMode="auto">
          <a:xfrm>
            <a:off x="8489958" y="4437063"/>
            <a:ext cx="15875" cy="173038"/>
          </a:xfrm>
          <a:custGeom>
            <a:avLst/>
            <a:gdLst>
              <a:gd name="T0" fmla="*/ 5 w 10"/>
              <a:gd name="T1" fmla="*/ 109 h 109"/>
              <a:gd name="T2" fmla="*/ 0 w 10"/>
              <a:gd name="T3" fmla="*/ 104 h 109"/>
              <a:gd name="T4" fmla="*/ 0 w 10"/>
              <a:gd name="T5" fmla="*/ 5 h 109"/>
              <a:gd name="T6" fmla="*/ 5 w 10"/>
              <a:gd name="T7" fmla="*/ 0 h 109"/>
              <a:gd name="T8" fmla="*/ 10 w 10"/>
              <a:gd name="T9" fmla="*/ 5 h 109"/>
              <a:gd name="T10" fmla="*/ 10 w 10"/>
              <a:gd name="T11" fmla="*/ 104 h 109"/>
              <a:gd name="T12" fmla="*/ 5 w 10"/>
              <a:gd name="T1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9">
                <a:moveTo>
                  <a:pt x="5" y="109"/>
                </a:moveTo>
                <a:cubicBezTo>
                  <a:pt x="2" y="109"/>
                  <a:pt x="0" y="107"/>
                  <a:pt x="0" y="10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7"/>
                  <a:pt x="7" y="109"/>
                  <a:pt x="5" y="10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0" name="Freeform 160"/>
          <p:cNvSpPr>
            <a:spLocks/>
          </p:cNvSpPr>
          <p:nvPr userDrawn="1"/>
        </p:nvSpPr>
        <p:spPr bwMode="auto">
          <a:xfrm>
            <a:off x="8550283" y="4402138"/>
            <a:ext cx="15875" cy="174625"/>
          </a:xfrm>
          <a:custGeom>
            <a:avLst/>
            <a:gdLst>
              <a:gd name="T0" fmla="*/ 5 w 10"/>
              <a:gd name="T1" fmla="*/ 110 h 110"/>
              <a:gd name="T2" fmla="*/ 0 w 10"/>
              <a:gd name="T3" fmla="*/ 105 h 110"/>
              <a:gd name="T4" fmla="*/ 0 w 10"/>
              <a:gd name="T5" fmla="*/ 5 h 110"/>
              <a:gd name="T6" fmla="*/ 5 w 10"/>
              <a:gd name="T7" fmla="*/ 0 h 110"/>
              <a:gd name="T8" fmla="*/ 10 w 10"/>
              <a:gd name="T9" fmla="*/ 5 h 110"/>
              <a:gd name="T10" fmla="*/ 10 w 10"/>
              <a:gd name="T11" fmla="*/ 105 h 110"/>
              <a:gd name="T12" fmla="*/ 5 w 10"/>
              <a:gd name="T13" fmla="*/ 110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10">
                <a:moveTo>
                  <a:pt x="5" y="110"/>
                </a:moveTo>
                <a:cubicBezTo>
                  <a:pt x="2" y="110"/>
                  <a:pt x="0" y="107"/>
                  <a:pt x="0" y="10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10" y="107"/>
                  <a:pt x="8" y="110"/>
                  <a:pt x="5" y="1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1" name="Freeform 161"/>
          <p:cNvSpPr>
            <a:spLocks/>
          </p:cNvSpPr>
          <p:nvPr userDrawn="1"/>
        </p:nvSpPr>
        <p:spPr bwMode="auto">
          <a:xfrm>
            <a:off x="8612195" y="4368800"/>
            <a:ext cx="15875" cy="173038"/>
          </a:xfrm>
          <a:custGeom>
            <a:avLst/>
            <a:gdLst>
              <a:gd name="T0" fmla="*/ 5 w 10"/>
              <a:gd name="T1" fmla="*/ 109 h 109"/>
              <a:gd name="T2" fmla="*/ 0 w 10"/>
              <a:gd name="T3" fmla="*/ 104 h 109"/>
              <a:gd name="T4" fmla="*/ 0 w 10"/>
              <a:gd name="T5" fmla="*/ 4 h 109"/>
              <a:gd name="T6" fmla="*/ 5 w 10"/>
              <a:gd name="T7" fmla="*/ 0 h 109"/>
              <a:gd name="T8" fmla="*/ 10 w 10"/>
              <a:gd name="T9" fmla="*/ 4 h 109"/>
              <a:gd name="T10" fmla="*/ 10 w 10"/>
              <a:gd name="T11" fmla="*/ 104 h 109"/>
              <a:gd name="T12" fmla="*/ 5 w 10"/>
              <a:gd name="T1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9">
                <a:moveTo>
                  <a:pt x="5" y="109"/>
                </a:moveTo>
                <a:cubicBezTo>
                  <a:pt x="2" y="109"/>
                  <a:pt x="0" y="107"/>
                  <a:pt x="0" y="104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4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7"/>
                  <a:pt x="8" y="109"/>
                  <a:pt x="5" y="10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2" name="Freeform 162"/>
          <p:cNvSpPr>
            <a:spLocks/>
          </p:cNvSpPr>
          <p:nvPr userDrawn="1"/>
        </p:nvSpPr>
        <p:spPr bwMode="auto">
          <a:xfrm>
            <a:off x="8674108" y="4333875"/>
            <a:ext cx="15875" cy="173038"/>
          </a:xfrm>
          <a:custGeom>
            <a:avLst/>
            <a:gdLst>
              <a:gd name="T0" fmla="*/ 5 w 10"/>
              <a:gd name="T1" fmla="*/ 109 h 109"/>
              <a:gd name="T2" fmla="*/ 0 w 10"/>
              <a:gd name="T3" fmla="*/ 104 h 109"/>
              <a:gd name="T4" fmla="*/ 0 w 10"/>
              <a:gd name="T5" fmla="*/ 5 h 109"/>
              <a:gd name="T6" fmla="*/ 5 w 10"/>
              <a:gd name="T7" fmla="*/ 0 h 109"/>
              <a:gd name="T8" fmla="*/ 10 w 10"/>
              <a:gd name="T9" fmla="*/ 5 h 109"/>
              <a:gd name="T10" fmla="*/ 10 w 10"/>
              <a:gd name="T11" fmla="*/ 104 h 109"/>
              <a:gd name="T12" fmla="*/ 5 w 10"/>
              <a:gd name="T13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09">
                <a:moveTo>
                  <a:pt x="5" y="109"/>
                </a:moveTo>
                <a:cubicBezTo>
                  <a:pt x="2" y="109"/>
                  <a:pt x="0" y="107"/>
                  <a:pt x="0" y="10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104"/>
                  <a:pt x="10" y="104"/>
                  <a:pt x="10" y="104"/>
                </a:cubicBezTo>
                <a:cubicBezTo>
                  <a:pt x="10" y="107"/>
                  <a:pt x="7" y="109"/>
                  <a:pt x="5" y="10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3" name="Freeform 163"/>
          <p:cNvSpPr>
            <a:spLocks/>
          </p:cNvSpPr>
          <p:nvPr userDrawn="1"/>
        </p:nvSpPr>
        <p:spPr bwMode="auto">
          <a:xfrm>
            <a:off x="8142295" y="5441950"/>
            <a:ext cx="55563" cy="63500"/>
          </a:xfrm>
          <a:custGeom>
            <a:avLst/>
            <a:gdLst>
              <a:gd name="T0" fmla="*/ 35 w 35"/>
              <a:gd name="T1" fmla="*/ 20 h 40"/>
              <a:gd name="T2" fmla="*/ 0 w 35"/>
              <a:gd name="T3" fmla="*/ 40 h 40"/>
              <a:gd name="T4" fmla="*/ 0 w 35"/>
              <a:gd name="T5" fmla="*/ 0 h 40"/>
              <a:gd name="T6" fmla="*/ 35 w 35"/>
              <a:gd name="T7" fmla="*/ 2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" h="40">
                <a:moveTo>
                  <a:pt x="35" y="20"/>
                </a:moveTo>
                <a:lnTo>
                  <a:pt x="0" y="40"/>
                </a:lnTo>
                <a:lnTo>
                  <a:pt x="0" y="0"/>
                </a:lnTo>
                <a:lnTo>
                  <a:pt x="35" y="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4" name="Freeform 164"/>
          <p:cNvSpPr>
            <a:spLocks/>
          </p:cNvSpPr>
          <p:nvPr userDrawn="1"/>
        </p:nvSpPr>
        <p:spPr bwMode="auto">
          <a:xfrm>
            <a:off x="8142295" y="5473700"/>
            <a:ext cx="220663" cy="269875"/>
          </a:xfrm>
          <a:custGeom>
            <a:avLst/>
            <a:gdLst>
              <a:gd name="T0" fmla="*/ 131 w 139"/>
              <a:gd name="T1" fmla="*/ 170 h 170"/>
              <a:gd name="T2" fmla="*/ 0 w 139"/>
              <a:gd name="T3" fmla="*/ 95 h 170"/>
              <a:gd name="T4" fmla="*/ 0 w 139"/>
              <a:gd name="T5" fmla="*/ 20 h 170"/>
              <a:gd name="T6" fmla="*/ 35 w 139"/>
              <a:gd name="T7" fmla="*/ 0 h 170"/>
              <a:gd name="T8" fmla="*/ 108 w 139"/>
              <a:gd name="T9" fmla="*/ 42 h 170"/>
              <a:gd name="T10" fmla="*/ 108 w 139"/>
              <a:gd name="T11" fmla="*/ 42 h 170"/>
              <a:gd name="T12" fmla="*/ 106 w 139"/>
              <a:gd name="T13" fmla="*/ 43 h 170"/>
              <a:gd name="T14" fmla="*/ 104 w 139"/>
              <a:gd name="T15" fmla="*/ 44 h 170"/>
              <a:gd name="T16" fmla="*/ 139 w 139"/>
              <a:gd name="T17" fmla="*/ 156 h 170"/>
              <a:gd name="T18" fmla="*/ 131 w 139"/>
              <a:gd name="T19" fmla="*/ 170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39" h="170">
                <a:moveTo>
                  <a:pt x="131" y="170"/>
                </a:moveTo>
                <a:cubicBezTo>
                  <a:pt x="0" y="95"/>
                  <a:pt x="0" y="95"/>
                  <a:pt x="0" y="95"/>
                </a:cubicBezTo>
                <a:cubicBezTo>
                  <a:pt x="0" y="20"/>
                  <a:pt x="0" y="20"/>
                  <a:pt x="0" y="20"/>
                </a:cubicBezTo>
                <a:cubicBezTo>
                  <a:pt x="35" y="0"/>
                  <a:pt x="35" y="0"/>
                  <a:pt x="35" y="0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08" y="42"/>
                  <a:pt x="108" y="42"/>
                  <a:pt x="108" y="42"/>
                </a:cubicBezTo>
                <a:cubicBezTo>
                  <a:pt x="106" y="43"/>
                  <a:pt x="106" y="43"/>
                  <a:pt x="106" y="43"/>
                </a:cubicBezTo>
                <a:cubicBezTo>
                  <a:pt x="104" y="44"/>
                  <a:pt x="104" y="44"/>
                  <a:pt x="104" y="44"/>
                </a:cubicBezTo>
                <a:cubicBezTo>
                  <a:pt x="77" y="68"/>
                  <a:pt x="100" y="132"/>
                  <a:pt x="139" y="156"/>
                </a:cubicBezTo>
                <a:lnTo>
                  <a:pt x="131" y="17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5" name="Freeform 165"/>
          <p:cNvSpPr>
            <a:spLocks/>
          </p:cNvSpPr>
          <p:nvPr userDrawn="1"/>
        </p:nvSpPr>
        <p:spPr bwMode="auto">
          <a:xfrm>
            <a:off x="8599495" y="5735638"/>
            <a:ext cx="155575" cy="193675"/>
          </a:xfrm>
          <a:custGeom>
            <a:avLst/>
            <a:gdLst>
              <a:gd name="T0" fmla="*/ 62 w 98"/>
              <a:gd name="T1" fmla="*/ 114 h 122"/>
              <a:gd name="T2" fmla="*/ 27 w 98"/>
              <a:gd name="T3" fmla="*/ 2 h 122"/>
              <a:gd name="T4" fmla="*/ 29 w 98"/>
              <a:gd name="T5" fmla="*/ 1 h 122"/>
              <a:gd name="T6" fmla="*/ 31 w 98"/>
              <a:gd name="T7" fmla="*/ 0 h 122"/>
              <a:gd name="T8" fmla="*/ 59 w 98"/>
              <a:gd name="T9" fmla="*/ 16 h 122"/>
              <a:gd name="T10" fmla="*/ 59 w 98"/>
              <a:gd name="T11" fmla="*/ 17 h 122"/>
              <a:gd name="T12" fmla="*/ 71 w 98"/>
              <a:gd name="T13" fmla="*/ 28 h 122"/>
              <a:gd name="T14" fmla="*/ 75 w 98"/>
              <a:gd name="T15" fmla="*/ 33 h 122"/>
              <a:gd name="T16" fmla="*/ 79 w 98"/>
              <a:gd name="T17" fmla="*/ 38 h 122"/>
              <a:gd name="T18" fmla="*/ 86 w 98"/>
              <a:gd name="T19" fmla="*/ 49 h 122"/>
              <a:gd name="T20" fmla="*/ 86 w 98"/>
              <a:gd name="T21" fmla="*/ 50 h 122"/>
              <a:gd name="T22" fmla="*/ 87 w 98"/>
              <a:gd name="T23" fmla="*/ 53 h 122"/>
              <a:gd name="T24" fmla="*/ 91 w 98"/>
              <a:gd name="T25" fmla="*/ 61 h 122"/>
              <a:gd name="T26" fmla="*/ 91 w 98"/>
              <a:gd name="T27" fmla="*/ 61 h 122"/>
              <a:gd name="T28" fmla="*/ 93 w 98"/>
              <a:gd name="T29" fmla="*/ 67 h 122"/>
              <a:gd name="T30" fmla="*/ 93 w 98"/>
              <a:gd name="T31" fmla="*/ 68 h 122"/>
              <a:gd name="T32" fmla="*/ 94 w 98"/>
              <a:gd name="T33" fmla="*/ 69 h 122"/>
              <a:gd name="T34" fmla="*/ 95 w 98"/>
              <a:gd name="T35" fmla="*/ 75 h 122"/>
              <a:gd name="T36" fmla="*/ 95 w 98"/>
              <a:gd name="T37" fmla="*/ 111 h 122"/>
              <a:gd name="T38" fmla="*/ 95 w 98"/>
              <a:gd name="T39" fmla="*/ 112 h 122"/>
              <a:gd name="T40" fmla="*/ 93 w 98"/>
              <a:gd name="T41" fmla="*/ 117 h 122"/>
              <a:gd name="T42" fmla="*/ 91 w 98"/>
              <a:gd name="T43" fmla="*/ 121 h 122"/>
              <a:gd name="T44" fmla="*/ 75 w 98"/>
              <a:gd name="T45" fmla="*/ 120 h 122"/>
              <a:gd name="T46" fmla="*/ 62 w 98"/>
              <a:gd name="T47" fmla="*/ 114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98" h="122">
                <a:moveTo>
                  <a:pt x="62" y="114"/>
                </a:moveTo>
                <a:cubicBezTo>
                  <a:pt x="23" y="90"/>
                  <a:pt x="0" y="26"/>
                  <a:pt x="27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59" y="16"/>
                  <a:pt x="59" y="16"/>
                  <a:pt x="59" y="16"/>
                </a:cubicBezTo>
                <a:cubicBezTo>
                  <a:pt x="59" y="17"/>
                  <a:pt x="59" y="17"/>
                  <a:pt x="59" y="17"/>
                </a:cubicBezTo>
                <a:cubicBezTo>
                  <a:pt x="64" y="20"/>
                  <a:pt x="68" y="24"/>
                  <a:pt x="71" y="28"/>
                </a:cubicBezTo>
                <a:cubicBezTo>
                  <a:pt x="73" y="30"/>
                  <a:pt x="74" y="31"/>
                  <a:pt x="75" y="33"/>
                </a:cubicBezTo>
                <a:cubicBezTo>
                  <a:pt x="77" y="35"/>
                  <a:pt x="78" y="37"/>
                  <a:pt x="79" y="38"/>
                </a:cubicBezTo>
                <a:cubicBezTo>
                  <a:pt x="82" y="42"/>
                  <a:pt x="84" y="46"/>
                  <a:pt x="86" y="49"/>
                </a:cubicBezTo>
                <a:cubicBezTo>
                  <a:pt x="86" y="50"/>
                  <a:pt x="86" y="50"/>
                  <a:pt x="86" y="50"/>
                </a:cubicBezTo>
                <a:cubicBezTo>
                  <a:pt x="86" y="51"/>
                  <a:pt x="87" y="52"/>
                  <a:pt x="87" y="53"/>
                </a:cubicBezTo>
                <a:cubicBezTo>
                  <a:pt x="89" y="55"/>
                  <a:pt x="90" y="58"/>
                  <a:pt x="91" y="61"/>
                </a:cubicBezTo>
                <a:cubicBezTo>
                  <a:pt x="91" y="61"/>
                  <a:pt x="91" y="61"/>
                  <a:pt x="91" y="61"/>
                </a:cubicBezTo>
                <a:cubicBezTo>
                  <a:pt x="92" y="63"/>
                  <a:pt x="92" y="65"/>
                  <a:pt x="93" y="67"/>
                </a:cubicBezTo>
                <a:cubicBezTo>
                  <a:pt x="93" y="67"/>
                  <a:pt x="93" y="67"/>
                  <a:pt x="93" y="68"/>
                </a:cubicBezTo>
                <a:cubicBezTo>
                  <a:pt x="93" y="68"/>
                  <a:pt x="93" y="69"/>
                  <a:pt x="94" y="69"/>
                </a:cubicBezTo>
                <a:cubicBezTo>
                  <a:pt x="94" y="72"/>
                  <a:pt x="95" y="73"/>
                  <a:pt x="95" y="75"/>
                </a:cubicBezTo>
                <a:cubicBezTo>
                  <a:pt x="98" y="88"/>
                  <a:pt x="98" y="101"/>
                  <a:pt x="95" y="111"/>
                </a:cubicBezTo>
                <a:cubicBezTo>
                  <a:pt x="95" y="111"/>
                  <a:pt x="95" y="112"/>
                  <a:pt x="95" y="112"/>
                </a:cubicBezTo>
                <a:cubicBezTo>
                  <a:pt x="94" y="114"/>
                  <a:pt x="94" y="116"/>
                  <a:pt x="93" y="117"/>
                </a:cubicBezTo>
                <a:cubicBezTo>
                  <a:pt x="92" y="118"/>
                  <a:pt x="91" y="120"/>
                  <a:pt x="91" y="121"/>
                </a:cubicBezTo>
                <a:cubicBezTo>
                  <a:pt x="85" y="122"/>
                  <a:pt x="81" y="122"/>
                  <a:pt x="75" y="120"/>
                </a:cubicBezTo>
                <a:cubicBezTo>
                  <a:pt x="70" y="119"/>
                  <a:pt x="66" y="117"/>
                  <a:pt x="62" y="11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6" name="Freeform 166"/>
          <p:cNvSpPr>
            <a:spLocks/>
          </p:cNvSpPr>
          <p:nvPr userDrawn="1"/>
        </p:nvSpPr>
        <p:spPr bwMode="auto">
          <a:xfrm>
            <a:off x="8416933" y="5600700"/>
            <a:ext cx="112713" cy="128588"/>
          </a:xfrm>
          <a:custGeom>
            <a:avLst/>
            <a:gdLst>
              <a:gd name="T0" fmla="*/ 0 w 71"/>
              <a:gd name="T1" fmla="*/ 0 h 81"/>
              <a:gd name="T2" fmla="*/ 71 w 71"/>
              <a:gd name="T3" fmla="*/ 41 h 81"/>
              <a:gd name="T4" fmla="*/ 1 w 71"/>
              <a:gd name="T5" fmla="*/ 81 h 81"/>
              <a:gd name="T6" fmla="*/ 4 w 71"/>
              <a:gd name="T7" fmla="*/ 78 h 81"/>
              <a:gd name="T8" fmla="*/ 7 w 71"/>
              <a:gd name="T9" fmla="*/ 76 h 81"/>
              <a:gd name="T10" fmla="*/ 8 w 71"/>
              <a:gd name="T11" fmla="*/ 74 h 81"/>
              <a:gd name="T12" fmla="*/ 12 w 71"/>
              <a:gd name="T13" fmla="*/ 69 h 81"/>
              <a:gd name="T14" fmla="*/ 9 w 71"/>
              <a:gd name="T15" fmla="*/ 19 h 81"/>
              <a:gd name="T16" fmla="*/ 4 w 71"/>
              <a:gd name="T17" fmla="*/ 7 h 81"/>
              <a:gd name="T18" fmla="*/ 1 w 71"/>
              <a:gd name="T19" fmla="*/ 2 h 81"/>
              <a:gd name="T20" fmla="*/ 0 w 71"/>
              <a:gd name="T21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71" h="81">
                <a:moveTo>
                  <a:pt x="0" y="0"/>
                </a:moveTo>
                <a:cubicBezTo>
                  <a:pt x="71" y="41"/>
                  <a:pt x="71" y="41"/>
                  <a:pt x="71" y="41"/>
                </a:cubicBezTo>
                <a:cubicBezTo>
                  <a:pt x="1" y="81"/>
                  <a:pt x="1" y="81"/>
                  <a:pt x="1" y="81"/>
                </a:cubicBezTo>
                <a:cubicBezTo>
                  <a:pt x="2" y="80"/>
                  <a:pt x="3" y="79"/>
                  <a:pt x="4" y="78"/>
                </a:cubicBezTo>
                <a:cubicBezTo>
                  <a:pt x="5" y="78"/>
                  <a:pt x="6" y="77"/>
                  <a:pt x="7" y="76"/>
                </a:cubicBezTo>
                <a:cubicBezTo>
                  <a:pt x="7" y="76"/>
                  <a:pt x="8" y="75"/>
                  <a:pt x="8" y="74"/>
                </a:cubicBezTo>
                <a:cubicBezTo>
                  <a:pt x="10" y="73"/>
                  <a:pt x="11" y="71"/>
                  <a:pt x="12" y="69"/>
                </a:cubicBezTo>
                <a:cubicBezTo>
                  <a:pt x="18" y="53"/>
                  <a:pt x="15" y="35"/>
                  <a:pt x="9" y="19"/>
                </a:cubicBezTo>
                <a:cubicBezTo>
                  <a:pt x="8" y="15"/>
                  <a:pt x="6" y="11"/>
                  <a:pt x="4" y="7"/>
                </a:cubicBezTo>
                <a:cubicBezTo>
                  <a:pt x="3" y="6"/>
                  <a:pt x="2" y="4"/>
                  <a:pt x="1" y="2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7" name="Freeform 167"/>
          <p:cNvSpPr>
            <a:spLocks/>
          </p:cNvSpPr>
          <p:nvPr userDrawn="1"/>
        </p:nvSpPr>
        <p:spPr bwMode="auto">
          <a:xfrm>
            <a:off x="8350258" y="5665788"/>
            <a:ext cx="393700" cy="285750"/>
          </a:xfrm>
          <a:custGeom>
            <a:avLst/>
            <a:gdLst>
              <a:gd name="T0" fmla="*/ 248 w 248"/>
              <a:gd name="T1" fmla="*/ 165 h 180"/>
              <a:gd name="T2" fmla="*/ 208 w 248"/>
              <a:gd name="T3" fmla="*/ 169 h 180"/>
              <a:gd name="T4" fmla="*/ 0 w 248"/>
              <a:gd name="T5" fmla="*/ 49 h 180"/>
              <a:gd name="T6" fmla="*/ 8 w 248"/>
              <a:gd name="T7" fmla="*/ 35 h 180"/>
              <a:gd name="T8" fmla="*/ 21 w 248"/>
              <a:gd name="T9" fmla="*/ 41 h 180"/>
              <a:gd name="T10" fmla="*/ 43 w 248"/>
              <a:gd name="T11" fmla="*/ 40 h 180"/>
              <a:gd name="T12" fmla="*/ 113 w 248"/>
              <a:gd name="T13" fmla="*/ 0 h 180"/>
              <a:gd name="T14" fmla="*/ 185 w 248"/>
              <a:gd name="T15" fmla="*/ 41 h 180"/>
              <a:gd name="T16" fmla="*/ 185 w 248"/>
              <a:gd name="T17" fmla="*/ 41 h 180"/>
              <a:gd name="T18" fmla="*/ 185 w 248"/>
              <a:gd name="T19" fmla="*/ 41 h 180"/>
              <a:gd name="T20" fmla="*/ 185 w 248"/>
              <a:gd name="T21" fmla="*/ 41 h 180"/>
              <a:gd name="T22" fmla="*/ 208 w 248"/>
              <a:gd name="T23" fmla="*/ 55 h 180"/>
              <a:gd name="T24" fmla="*/ 208 w 248"/>
              <a:gd name="T25" fmla="*/ 55 h 180"/>
              <a:gd name="T26" fmla="*/ 216 w 248"/>
              <a:gd name="T27" fmla="*/ 60 h 180"/>
              <a:gd name="T28" fmla="*/ 188 w 248"/>
              <a:gd name="T29" fmla="*/ 44 h 180"/>
              <a:gd name="T30" fmla="*/ 186 w 248"/>
              <a:gd name="T31" fmla="*/ 45 h 180"/>
              <a:gd name="T32" fmla="*/ 184 w 248"/>
              <a:gd name="T33" fmla="*/ 46 h 180"/>
              <a:gd name="T34" fmla="*/ 219 w 248"/>
              <a:gd name="T35" fmla="*/ 158 h 180"/>
              <a:gd name="T36" fmla="*/ 232 w 248"/>
              <a:gd name="T37" fmla="*/ 164 h 180"/>
              <a:gd name="T38" fmla="*/ 248 w 248"/>
              <a:gd name="T39" fmla="*/ 16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248" h="180">
                <a:moveTo>
                  <a:pt x="248" y="165"/>
                </a:moveTo>
                <a:cubicBezTo>
                  <a:pt x="240" y="176"/>
                  <a:pt x="227" y="180"/>
                  <a:pt x="208" y="169"/>
                </a:cubicBezTo>
                <a:cubicBezTo>
                  <a:pt x="0" y="49"/>
                  <a:pt x="0" y="49"/>
                  <a:pt x="0" y="49"/>
                </a:cubicBezTo>
                <a:cubicBezTo>
                  <a:pt x="8" y="35"/>
                  <a:pt x="8" y="35"/>
                  <a:pt x="8" y="35"/>
                </a:cubicBezTo>
                <a:cubicBezTo>
                  <a:pt x="12" y="38"/>
                  <a:pt x="16" y="40"/>
                  <a:pt x="21" y="41"/>
                </a:cubicBezTo>
                <a:cubicBezTo>
                  <a:pt x="29" y="43"/>
                  <a:pt x="35" y="44"/>
                  <a:pt x="43" y="40"/>
                </a:cubicBezTo>
                <a:cubicBezTo>
                  <a:pt x="113" y="0"/>
                  <a:pt x="113" y="0"/>
                  <a:pt x="113" y="0"/>
                </a:cubicBezTo>
                <a:cubicBezTo>
                  <a:pt x="185" y="41"/>
                  <a:pt x="185" y="41"/>
                  <a:pt x="185" y="41"/>
                </a:cubicBezTo>
                <a:cubicBezTo>
                  <a:pt x="185" y="41"/>
                  <a:pt x="185" y="41"/>
                  <a:pt x="185" y="41"/>
                </a:cubicBezTo>
                <a:cubicBezTo>
                  <a:pt x="185" y="41"/>
                  <a:pt x="185" y="41"/>
                  <a:pt x="185" y="41"/>
                </a:cubicBezTo>
                <a:cubicBezTo>
                  <a:pt x="185" y="41"/>
                  <a:pt x="185" y="41"/>
                  <a:pt x="185" y="41"/>
                </a:cubicBezTo>
                <a:cubicBezTo>
                  <a:pt x="208" y="55"/>
                  <a:pt x="208" y="55"/>
                  <a:pt x="208" y="55"/>
                </a:cubicBezTo>
                <a:cubicBezTo>
                  <a:pt x="208" y="55"/>
                  <a:pt x="208" y="55"/>
                  <a:pt x="208" y="55"/>
                </a:cubicBezTo>
                <a:cubicBezTo>
                  <a:pt x="211" y="56"/>
                  <a:pt x="213" y="58"/>
                  <a:pt x="216" y="60"/>
                </a:cubicBezTo>
                <a:cubicBezTo>
                  <a:pt x="188" y="44"/>
                  <a:pt x="188" y="44"/>
                  <a:pt x="188" y="44"/>
                </a:cubicBezTo>
                <a:cubicBezTo>
                  <a:pt x="186" y="45"/>
                  <a:pt x="186" y="45"/>
                  <a:pt x="186" y="45"/>
                </a:cubicBezTo>
                <a:cubicBezTo>
                  <a:pt x="184" y="46"/>
                  <a:pt x="184" y="46"/>
                  <a:pt x="184" y="46"/>
                </a:cubicBezTo>
                <a:cubicBezTo>
                  <a:pt x="157" y="70"/>
                  <a:pt x="180" y="134"/>
                  <a:pt x="219" y="158"/>
                </a:cubicBezTo>
                <a:cubicBezTo>
                  <a:pt x="223" y="161"/>
                  <a:pt x="227" y="163"/>
                  <a:pt x="232" y="164"/>
                </a:cubicBezTo>
                <a:cubicBezTo>
                  <a:pt x="238" y="166"/>
                  <a:pt x="242" y="166"/>
                  <a:pt x="248" y="16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8" name="Freeform 168"/>
          <p:cNvSpPr>
            <a:spLocks/>
          </p:cNvSpPr>
          <p:nvPr userDrawn="1"/>
        </p:nvSpPr>
        <p:spPr bwMode="auto">
          <a:xfrm>
            <a:off x="8264533" y="5540375"/>
            <a:ext cx="180975" cy="195263"/>
          </a:xfrm>
          <a:custGeom>
            <a:avLst/>
            <a:gdLst>
              <a:gd name="T0" fmla="*/ 96 w 114"/>
              <a:gd name="T1" fmla="*/ 38 h 123"/>
              <a:gd name="T2" fmla="*/ 97 w 114"/>
              <a:gd name="T3" fmla="*/ 40 h 123"/>
              <a:gd name="T4" fmla="*/ 100 w 114"/>
              <a:gd name="T5" fmla="*/ 45 h 123"/>
              <a:gd name="T6" fmla="*/ 105 w 114"/>
              <a:gd name="T7" fmla="*/ 57 h 123"/>
              <a:gd name="T8" fmla="*/ 108 w 114"/>
              <a:gd name="T9" fmla="*/ 107 h 123"/>
              <a:gd name="T10" fmla="*/ 104 w 114"/>
              <a:gd name="T11" fmla="*/ 112 h 123"/>
              <a:gd name="T12" fmla="*/ 103 w 114"/>
              <a:gd name="T13" fmla="*/ 114 h 123"/>
              <a:gd name="T14" fmla="*/ 100 w 114"/>
              <a:gd name="T15" fmla="*/ 116 h 123"/>
              <a:gd name="T16" fmla="*/ 97 w 114"/>
              <a:gd name="T17" fmla="*/ 119 h 123"/>
              <a:gd name="T18" fmla="*/ 75 w 114"/>
              <a:gd name="T19" fmla="*/ 120 h 123"/>
              <a:gd name="T20" fmla="*/ 62 w 114"/>
              <a:gd name="T21" fmla="*/ 114 h 123"/>
              <a:gd name="T22" fmla="*/ 27 w 114"/>
              <a:gd name="T23" fmla="*/ 2 h 123"/>
              <a:gd name="T24" fmla="*/ 29 w 114"/>
              <a:gd name="T25" fmla="*/ 1 h 123"/>
              <a:gd name="T26" fmla="*/ 31 w 114"/>
              <a:gd name="T27" fmla="*/ 0 h 123"/>
              <a:gd name="T28" fmla="*/ 88 w 114"/>
              <a:gd name="T29" fmla="*/ 33 h 123"/>
              <a:gd name="T30" fmla="*/ 96 w 114"/>
              <a:gd name="T31" fmla="*/ 38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4" h="123">
                <a:moveTo>
                  <a:pt x="96" y="38"/>
                </a:moveTo>
                <a:cubicBezTo>
                  <a:pt x="97" y="40"/>
                  <a:pt x="97" y="40"/>
                  <a:pt x="97" y="40"/>
                </a:cubicBezTo>
                <a:cubicBezTo>
                  <a:pt x="98" y="42"/>
                  <a:pt x="99" y="44"/>
                  <a:pt x="100" y="45"/>
                </a:cubicBezTo>
                <a:cubicBezTo>
                  <a:pt x="102" y="49"/>
                  <a:pt x="104" y="53"/>
                  <a:pt x="105" y="57"/>
                </a:cubicBezTo>
                <a:cubicBezTo>
                  <a:pt x="111" y="73"/>
                  <a:pt x="114" y="91"/>
                  <a:pt x="108" y="107"/>
                </a:cubicBezTo>
                <a:cubicBezTo>
                  <a:pt x="107" y="109"/>
                  <a:pt x="106" y="111"/>
                  <a:pt x="104" y="112"/>
                </a:cubicBezTo>
                <a:cubicBezTo>
                  <a:pt x="104" y="113"/>
                  <a:pt x="103" y="114"/>
                  <a:pt x="103" y="114"/>
                </a:cubicBezTo>
                <a:cubicBezTo>
                  <a:pt x="102" y="115"/>
                  <a:pt x="101" y="116"/>
                  <a:pt x="100" y="116"/>
                </a:cubicBezTo>
                <a:cubicBezTo>
                  <a:pt x="99" y="117"/>
                  <a:pt x="98" y="118"/>
                  <a:pt x="97" y="119"/>
                </a:cubicBezTo>
                <a:cubicBezTo>
                  <a:pt x="89" y="123"/>
                  <a:pt x="83" y="122"/>
                  <a:pt x="75" y="120"/>
                </a:cubicBezTo>
                <a:cubicBezTo>
                  <a:pt x="70" y="119"/>
                  <a:pt x="66" y="117"/>
                  <a:pt x="62" y="114"/>
                </a:cubicBezTo>
                <a:cubicBezTo>
                  <a:pt x="23" y="90"/>
                  <a:pt x="0" y="26"/>
                  <a:pt x="27" y="2"/>
                </a:cubicBezTo>
                <a:cubicBezTo>
                  <a:pt x="29" y="1"/>
                  <a:pt x="29" y="1"/>
                  <a:pt x="29" y="1"/>
                </a:cubicBezTo>
                <a:cubicBezTo>
                  <a:pt x="31" y="0"/>
                  <a:pt x="31" y="0"/>
                  <a:pt x="31" y="0"/>
                </a:cubicBezTo>
                <a:cubicBezTo>
                  <a:pt x="88" y="33"/>
                  <a:pt x="88" y="33"/>
                  <a:pt x="88" y="33"/>
                </a:cubicBezTo>
                <a:cubicBezTo>
                  <a:pt x="96" y="38"/>
                  <a:pt x="96" y="38"/>
                  <a:pt x="96" y="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9" name="Freeform 169"/>
          <p:cNvSpPr>
            <a:spLocks/>
          </p:cNvSpPr>
          <p:nvPr userDrawn="1"/>
        </p:nvSpPr>
        <p:spPr bwMode="auto">
          <a:xfrm>
            <a:off x="8142295" y="5378450"/>
            <a:ext cx="668338" cy="642938"/>
          </a:xfrm>
          <a:custGeom>
            <a:avLst/>
            <a:gdLst>
              <a:gd name="T0" fmla="*/ 339 w 421"/>
              <a:gd name="T1" fmla="*/ 350 h 405"/>
              <a:gd name="T2" fmla="*/ 379 w 421"/>
              <a:gd name="T3" fmla="*/ 346 h 405"/>
              <a:gd name="T4" fmla="*/ 381 w 421"/>
              <a:gd name="T5" fmla="*/ 342 h 405"/>
              <a:gd name="T6" fmla="*/ 383 w 421"/>
              <a:gd name="T7" fmla="*/ 337 h 405"/>
              <a:gd name="T8" fmla="*/ 383 w 421"/>
              <a:gd name="T9" fmla="*/ 336 h 405"/>
              <a:gd name="T10" fmla="*/ 383 w 421"/>
              <a:gd name="T11" fmla="*/ 300 h 405"/>
              <a:gd name="T12" fmla="*/ 382 w 421"/>
              <a:gd name="T13" fmla="*/ 294 h 405"/>
              <a:gd name="T14" fmla="*/ 381 w 421"/>
              <a:gd name="T15" fmla="*/ 293 h 405"/>
              <a:gd name="T16" fmla="*/ 381 w 421"/>
              <a:gd name="T17" fmla="*/ 292 h 405"/>
              <a:gd name="T18" fmla="*/ 379 w 421"/>
              <a:gd name="T19" fmla="*/ 286 h 405"/>
              <a:gd name="T20" fmla="*/ 379 w 421"/>
              <a:gd name="T21" fmla="*/ 286 h 405"/>
              <a:gd name="T22" fmla="*/ 375 w 421"/>
              <a:gd name="T23" fmla="*/ 278 h 405"/>
              <a:gd name="T24" fmla="*/ 374 w 421"/>
              <a:gd name="T25" fmla="*/ 275 h 405"/>
              <a:gd name="T26" fmla="*/ 374 w 421"/>
              <a:gd name="T27" fmla="*/ 274 h 405"/>
              <a:gd name="T28" fmla="*/ 367 w 421"/>
              <a:gd name="T29" fmla="*/ 263 h 405"/>
              <a:gd name="T30" fmla="*/ 363 w 421"/>
              <a:gd name="T31" fmla="*/ 258 h 405"/>
              <a:gd name="T32" fmla="*/ 359 w 421"/>
              <a:gd name="T33" fmla="*/ 253 h 405"/>
              <a:gd name="T34" fmla="*/ 347 w 421"/>
              <a:gd name="T35" fmla="*/ 242 h 405"/>
              <a:gd name="T36" fmla="*/ 347 w 421"/>
              <a:gd name="T37" fmla="*/ 241 h 405"/>
              <a:gd name="T38" fmla="*/ 339 w 421"/>
              <a:gd name="T39" fmla="*/ 236 h 405"/>
              <a:gd name="T40" fmla="*/ 339 w 421"/>
              <a:gd name="T41" fmla="*/ 236 h 405"/>
              <a:gd name="T42" fmla="*/ 316 w 421"/>
              <a:gd name="T43" fmla="*/ 222 h 405"/>
              <a:gd name="T44" fmla="*/ 316 w 421"/>
              <a:gd name="T45" fmla="*/ 222 h 405"/>
              <a:gd name="T46" fmla="*/ 316 w 421"/>
              <a:gd name="T47" fmla="*/ 222 h 405"/>
              <a:gd name="T48" fmla="*/ 316 w 421"/>
              <a:gd name="T49" fmla="*/ 222 h 405"/>
              <a:gd name="T50" fmla="*/ 244 w 421"/>
              <a:gd name="T51" fmla="*/ 181 h 405"/>
              <a:gd name="T52" fmla="*/ 173 w 421"/>
              <a:gd name="T53" fmla="*/ 140 h 405"/>
              <a:gd name="T54" fmla="*/ 173 w 421"/>
              <a:gd name="T55" fmla="*/ 140 h 405"/>
              <a:gd name="T56" fmla="*/ 165 w 421"/>
              <a:gd name="T57" fmla="*/ 135 h 405"/>
              <a:gd name="T58" fmla="*/ 108 w 421"/>
              <a:gd name="T59" fmla="*/ 102 h 405"/>
              <a:gd name="T60" fmla="*/ 108 w 421"/>
              <a:gd name="T61" fmla="*/ 102 h 405"/>
              <a:gd name="T62" fmla="*/ 35 w 421"/>
              <a:gd name="T63" fmla="*/ 60 h 405"/>
              <a:gd name="T64" fmla="*/ 0 w 421"/>
              <a:gd name="T65" fmla="*/ 40 h 405"/>
              <a:gd name="T66" fmla="*/ 0 w 421"/>
              <a:gd name="T67" fmla="*/ 34 h 405"/>
              <a:gd name="T68" fmla="*/ 0 w 421"/>
              <a:gd name="T69" fmla="*/ 0 h 405"/>
              <a:gd name="T70" fmla="*/ 339 w 421"/>
              <a:gd name="T71" fmla="*/ 196 h 405"/>
              <a:gd name="T72" fmla="*/ 350 w 421"/>
              <a:gd name="T73" fmla="*/ 204 h 405"/>
              <a:gd name="T74" fmla="*/ 357 w 421"/>
              <a:gd name="T75" fmla="*/ 209 h 405"/>
              <a:gd name="T76" fmla="*/ 380 w 421"/>
              <a:gd name="T77" fmla="*/ 233 h 405"/>
              <a:gd name="T78" fmla="*/ 393 w 421"/>
              <a:gd name="T79" fmla="*/ 251 h 405"/>
              <a:gd name="T80" fmla="*/ 403 w 421"/>
              <a:gd name="T81" fmla="*/ 270 h 405"/>
              <a:gd name="T82" fmla="*/ 407 w 421"/>
              <a:gd name="T83" fmla="*/ 280 h 405"/>
              <a:gd name="T84" fmla="*/ 410 w 421"/>
              <a:gd name="T85" fmla="*/ 288 h 405"/>
              <a:gd name="T86" fmla="*/ 413 w 421"/>
              <a:gd name="T87" fmla="*/ 295 h 405"/>
              <a:gd name="T88" fmla="*/ 416 w 421"/>
              <a:gd name="T89" fmla="*/ 364 h 405"/>
              <a:gd name="T90" fmla="*/ 415 w 421"/>
              <a:gd name="T91" fmla="*/ 369 h 405"/>
              <a:gd name="T92" fmla="*/ 414 w 421"/>
              <a:gd name="T93" fmla="*/ 372 h 405"/>
              <a:gd name="T94" fmla="*/ 405 w 421"/>
              <a:gd name="T95" fmla="*/ 387 h 405"/>
              <a:gd name="T96" fmla="*/ 401 w 421"/>
              <a:gd name="T97" fmla="*/ 391 h 405"/>
              <a:gd name="T98" fmla="*/ 400 w 421"/>
              <a:gd name="T99" fmla="*/ 392 h 405"/>
              <a:gd name="T100" fmla="*/ 397 w 421"/>
              <a:gd name="T101" fmla="*/ 394 h 405"/>
              <a:gd name="T102" fmla="*/ 392 w 421"/>
              <a:gd name="T103" fmla="*/ 397 h 405"/>
              <a:gd name="T104" fmla="*/ 339 w 421"/>
              <a:gd name="T105" fmla="*/ 390 h 405"/>
              <a:gd name="T106" fmla="*/ 0 w 421"/>
              <a:gd name="T107" fmla="*/ 194 h 405"/>
              <a:gd name="T108" fmla="*/ 0 w 421"/>
              <a:gd name="T109" fmla="*/ 162 h 405"/>
              <a:gd name="T110" fmla="*/ 0 w 421"/>
              <a:gd name="T111" fmla="*/ 155 h 405"/>
              <a:gd name="T112" fmla="*/ 131 w 421"/>
              <a:gd name="T113" fmla="*/ 230 h 405"/>
              <a:gd name="T114" fmla="*/ 339 w 421"/>
              <a:gd name="T115" fmla="*/ 350 h 4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421" h="405">
                <a:moveTo>
                  <a:pt x="339" y="350"/>
                </a:moveTo>
                <a:cubicBezTo>
                  <a:pt x="358" y="361"/>
                  <a:pt x="371" y="357"/>
                  <a:pt x="379" y="346"/>
                </a:cubicBezTo>
                <a:cubicBezTo>
                  <a:pt x="379" y="345"/>
                  <a:pt x="380" y="343"/>
                  <a:pt x="381" y="342"/>
                </a:cubicBezTo>
                <a:cubicBezTo>
                  <a:pt x="382" y="341"/>
                  <a:pt x="382" y="339"/>
                  <a:pt x="383" y="337"/>
                </a:cubicBezTo>
                <a:cubicBezTo>
                  <a:pt x="383" y="337"/>
                  <a:pt x="383" y="336"/>
                  <a:pt x="383" y="336"/>
                </a:cubicBezTo>
                <a:cubicBezTo>
                  <a:pt x="386" y="326"/>
                  <a:pt x="386" y="313"/>
                  <a:pt x="383" y="300"/>
                </a:cubicBezTo>
                <a:cubicBezTo>
                  <a:pt x="383" y="298"/>
                  <a:pt x="382" y="297"/>
                  <a:pt x="382" y="294"/>
                </a:cubicBezTo>
                <a:cubicBezTo>
                  <a:pt x="381" y="294"/>
                  <a:pt x="381" y="293"/>
                  <a:pt x="381" y="293"/>
                </a:cubicBezTo>
                <a:cubicBezTo>
                  <a:pt x="381" y="292"/>
                  <a:pt x="381" y="292"/>
                  <a:pt x="381" y="292"/>
                </a:cubicBezTo>
                <a:cubicBezTo>
                  <a:pt x="380" y="290"/>
                  <a:pt x="380" y="288"/>
                  <a:pt x="379" y="286"/>
                </a:cubicBezTo>
                <a:cubicBezTo>
                  <a:pt x="379" y="286"/>
                  <a:pt x="379" y="286"/>
                  <a:pt x="379" y="286"/>
                </a:cubicBezTo>
                <a:cubicBezTo>
                  <a:pt x="378" y="283"/>
                  <a:pt x="377" y="280"/>
                  <a:pt x="375" y="278"/>
                </a:cubicBezTo>
                <a:cubicBezTo>
                  <a:pt x="375" y="277"/>
                  <a:pt x="374" y="276"/>
                  <a:pt x="374" y="275"/>
                </a:cubicBezTo>
                <a:cubicBezTo>
                  <a:pt x="374" y="274"/>
                  <a:pt x="374" y="274"/>
                  <a:pt x="374" y="274"/>
                </a:cubicBezTo>
                <a:cubicBezTo>
                  <a:pt x="372" y="271"/>
                  <a:pt x="370" y="267"/>
                  <a:pt x="367" y="263"/>
                </a:cubicBezTo>
                <a:cubicBezTo>
                  <a:pt x="366" y="262"/>
                  <a:pt x="365" y="260"/>
                  <a:pt x="363" y="258"/>
                </a:cubicBezTo>
                <a:cubicBezTo>
                  <a:pt x="362" y="256"/>
                  <a:pt x="361" y="255"/>
                  <a:pt x="359" y="253"/>
                </a:cubicBezTo>
                <a:cubicBezTo>
                  <a:pt x="356" y="249"/>
                  <a:pt x="352" y="245"/>
                  <a:pt x="347" y="242"/>
                </a:cubicBezTo>
                <a:cubicBezTo>
                  <a:pt x="347" y="241"/>
                  <a:pt x="347" y="241"/>
                  <a:pt x="347" y="241"/>
                </a:cubicBezTo>
                <a:cubicBezTo>
                  <a:pt x="344" y="239"/>
                  <a:pt x="342" y="237"/>
                  <a:pt x="339" y="236"/>
                </a:cubicBezTo>
                <a:cubicBezTo>
                  <a:pt x="339" y="236"/>
                  <a:pt x="339" y="236"/>
                  <a:pt x="339" y="236"/>
                </a:cubicBezTo>
                <a:cubicBezTo>
                  <a:pt x="316" y="222"/>
                  <a:pt x="316" y="222"/>
                  <a:pt x="316" y="222"/>
                </a:cubicBezTo>
                <a:cubicBezTo>
                  <a:pt x="316" y="222"/>
                  <a:pt x="316" y="222"/>
                  <a:pt x="316" y="222"/>
                </a:cubicBezTo>
                <a:cubicBezTo>
                  <a:pt x="316" y="222"/>
                  <a:pt x="316" y="222"/>
                  <a:pt x="316" y="222"/>
                </a:cubicBezTo>
                <a:cubicBezTo>
                  <a:pt x="316" y="222"/>
                  <a:pt x="316" y="222"/>
                  <a:pt x="316" y="222"/>
                </a:cubicBezTo>
                <a:cubicBezTo>
                  <a:pt x="244" y="181"/>
                  <a:pt x="244" y="181"/>
                  <a:pt x="244" y="181"/>
                </a:cubicBezTo>
                <a:cubicBezTo>
                  <a:pt x="173" y="140"/>
                  <a:pt x="173" y="140"/>
                  <a:pt x="173" y="140"/>
                </a:cubicBezTo>
                <a:cubicBezTo>
                  <a:pt x="173" y="140"/>
                  <a:pt x="173" y="140"/>
                  <a:pt x="173" y="140"/>
                </a:cubicBezTo>
                <a:cubicBezTo>
                  <a:pt x="165" y="135"/>
                  <a:pt x="165" y="135"/>
                  <a:pt x="165" y="135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108" y="102"/>
                  <a:pt x="108" y="102"/>
                  <a:pt x="108" y="102"/>
                </a:cubicBezTo>
                <a:cubicBezTo>
                  <a:pt x="35" y="60"/>
                  <a:pt x="35" y="60"/>
                  <a:pt x="35" y="60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0"/>
                  <a:pt x="0" y="0"/>
                  <a:pt x="0" y="0"/>
                </a:cubicBezTo>
                <a:cubicBezTo>
                  <a:pt x="339" y="196"/>
                  <a:pt x="339" y="196"/>
                  <a:pt x="339" y="196"/>
                </a:cubicBezTo>
                <a:cubicBezTo>
                  <a:pt x="343" y="198"/>
                  <a:pt x="347" y="201"/>
                  <a:pt x="350" y="204"/>
                </a:cubicBezTo>
                <a:cubicBezTo>
                  <a:pt x="353" y="205"/>
                  <a:pt x="355" y="207"/>
                  <a:pt x="357" y="209"/>
                </a:cubicBezTo>
                <a:cubicBezTo>
                  <a:pt x="366" y="216"/>
                  <a:pt x="373" y="224"/>
                  <a:pt x="380" y="233"/>
                </a:cubicBezTo>
                <a:cubicBezTo>
                  <a:pt x="385" y="239"/>
                  <a:pt x="389" y="245"/>
                  <a:pt x="393" y="251"/>
                </a:cubicBezTo>
                <a:cubicBezTo>
                  <a:pt x="397" y="257"/>
                  <a:pt x="400" y="264"/>
                  <a:pt x="403" y="270"/>
                </a:cubicBezTo>
                <a:cubicBezTo>
                  <a:pt x="405" y="274"/>
                  <a:pt x="406" y="277"/>
                  <a:pt x="407" y="280"/>
                </a:cubicBezTo>
                <a:cubicBezTo>
                  <a:pt x="408" y="283"/>
                  <a:pt x="409" y="286"/>
                  <a:pt x="410" y="288"/>
                </a:cubicBezTo>
                <a:cubicBezTo>
                  <a:pt x="411" y="291"/>
                  <a:pt x="412" y="293"/>
                  <a:pt x="413" y="295"/>
                </a:cubicBezTo>
                <a:cubicBezTo>
                  <a:pt x="420" y="319"/>
                  <a:pt x="421" y="343"/>
                  <a:pt x="416" y="364"/>
                </a:cubicBezTo>
                <a:cubicBezTo>
                  <a:pt x="416" y="366"/>
                  <a:pt x="415" y="367"/>
                  <a:pt x="415" y="369"/>
                </a:cubicBezTo>
                <a:cubicBezTo>
                  <a:pt x="415" y="370"/>
                  <a:pt x="414" y="371"/>
                  <a:pt x="414" y="372"/>
                </a:cubicBezTo>
                <a:cubicBezTo>
                  <a:pt x="412" y="378"/>
                  <a:pt x="409" y="383"/>
                  <a:pt x="405" y="387"/>
                </a:cubicBezTo>
                <a:cubicBezTo>
                  <a:pt x="404" y="389"/>
                  <a:pt x="402" y="390"/>
                  <a:pt x="401" y="391"/>
                </a:cubicBezTo>
                <a:cubicBezTo>
                  <a:pt x="400" y="392"/>
                  <a:pt x="400" y="392"/>
                  <a:pt x="400" y="392"/>
                </a:cubicBezTo>
                <a:cubicBezTo>
                  <a:pt x="399" y="393"/>
                  <a:pt x="398" y="393"/>
                  <a:pt x="397" y="394"/>
                </a:cubicBezTo>
                <a:cubicBezTo>
                  <a:pt x="396" y="395"/>
                  <a:pt x="394" y="396"/>
                  <a:pt x="392" y="397"/>
                </a:cubicBezTo>
                <a:cubicBezTo>
                  <a:pt x="375" y="405"/>
                  <a:pt x="356" y="399"/>
                  <a:pt x="339" y="390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62"/>
                  <a:pt x="0" y="162"/>
                  <a:pt x="0" y="162"/>
                </a:cubicBezTo>
                <a:cubicBezTo>
                  <a:pt x="0" y="155"/>
                  <a:pt x="0" y="155"/>
                  <a:pt x="0" y="155"/>
                </a:cubicBezTo>
                <a:cubicBezTo>
                  <a:pt x="131" y="230"/>
                  <a:pt x="131" y="230"/>
                  <a:pt x="131" y="230"/>
                </a:cubicBezTo>
                <a:lnTo>
                  <a:pt x="339" y="3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0" name="Freeform 170"/>
          <p:cNvSpPr>
            <a:spLocks/>
          </p:cNvSpPr>
          <p:nvPr userDrawn="1"/>
        </p:nvSpPr>
        <p:spPr bwMode="auto">
          <a:xfrm>
            <a:off x="8142295" y="4852988"/>
            <a:ext cx="1158875" cy="1152525"/>
          </a:xfrm>
          <a:custGeom>
            <a:avLst/>
            <a:gdLst>
              <a:gd name="T0" fmla="*/ 416 w 731"/>
              <a:gd name="T1" fmla="*/ 696 h 726"/>
              <a:gd name="T2" fmla="*/ 416 w 731"/>
              <a:gd name="T3" fmla="*/ 695 h 726"/>
              <a:gd name="T4" fmla="*/ 413 w 731"/>
              <a:gd name="T5" fmla="*/ 626 h 726"/>
              <a:gd name="T6" fmla="*/ 410 w 731"/>
              <a:gd name="T7" fmla="*/ 619 h 726"/>
              <a:gd name="T8" fmla="*/ 407 w 731"/>
              <a:gd name="T9" fmla="*/ 611 h 726"/>
              <a:gd name="T10" fmla="*/ 403 w 731"/>
              <a:gd name="T11" fmla="*/ 601 h 726"/>
              <a:gd name="T12" fmla="*/ 393 w 731"/>
              <a:gd name="T13" fmla="*/ 582 h 726"/>
              <a:gd name="T14" fmla="*/ 380 w 731"/>
              <a:gd name="T15" fmla="*/ 564 h 726"/>
              <a:gd name="T16" fmla="*/ 357 w 731"/>
              <a:gd name="T17" fmla="*/ 540 h 726"/>
              <a:gd name="T18" fmla="*/ 350 w 731"/>
              <a:gd name="T19" fmla="*/ 535 h 726"/>
              <a:gd name="T20" fmla="*/ 339 w 731"/>
              <a:gd name="T21" fmla="*/ 527 h 726"/>
              <a:gd name="T22" fmla="*/ 0 w 731"/>
              <a:gd name="T23" fmla="*/ 331 h 726"/>
              <a:gd name="T24" fmla="*/ 0 w 731"/>
              <a:gd name="T25" fmla="*/ 0 h 726"/>
              <a:gd name="T26" fmla="*/ 626 w 731"/>
              <a:gd name="T27" fmla="*/ 361 h 726"/>
              <a:gd name="T28" fmla="*/ 682 w 731"/>
              <a:gd name="T29" fmla="*/ 561 h 726"/>
              <a:gd name="T30" fmla="*/ 395 w 731"/>
              <a:gd name="T31" fmla="*/ 726 h 726"/>
              <a:gd name="T32" fmla="*/ 397 w 731"/>
              <a:gd name="T33" fmla="*/ 725 h 726"/>
              <a:gd name="T34" fmla="*/ 398 w 731"/>
              <a:gd name="T35" fmla="*/ 725 h 726"/>
              <a:gd name="T36" fmla="*/ 400 w 731"/>
              <a:gd name="T37" fmla="*/ 723 h 726"/>
              <a:gd name="T38" fmla="*/ 401 w 731"/>
              <a:gd name="T39" fmla="*/ 722 h 726"/>
              <a:gd name="T40" fmla="*/ 405 w 731"/>
              <a:gd name="T41" fmla="*/ 718 h 726"/>
              <a:gd name="T42" fmla="*/ 414 w 731"/>
              <a:gd name="T43" fmla="*/ 703 h 726"/>
              <a:gd name="T44" fmla="*/ 415 w 731"/>
              <a:gd name="T45" fmla="*/ 700 h 726"/>
              <a:gd name="T46" fmla="*/ 416 w 731"/>
              <a:gd name="T47" fmla="*/ 696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731" h="726">
                <a:moveTo>
                  <a:pt x="416" y="696"/>
                </a:moveTo>
                <a:cubicBezTo>
                  <a:pt x="416" y="696"/>
                  <a:pt x="416" y="696"/>
                  <a:pt x="416" y="695"/>
                </a:cubicBezTo>
                <a:cubicBezTo>
                  <a:pt x="422" y="676"/>
                  <a:pt x="420" y="651"/>
                  <a:pt x="413" y="626"/>
                </a:cubicBezTo>
                <a:cubicBezTo>
                  <a:pt x="412" y="624"/>
                  <a:pt x="411" y="622"/>
                  <a:pt x="410" y="619"/>
                </a:cubicBezTo>
                <a:cubicBezTo>
                  <a:pt x="409" y="617"/>
                  <a:pt x="408" y="614"/>
                  <a:pt x="407" y="611"/>
                </a:cubicBezTo>
                <a:cubicBezTo>
                  <a:pt x="406" y="608"/>
                  <a:pt x="405" y="605"/>
                  <a:pt x="403" y="601"/>
                </a:cubicBezTo>
                <a:cubicBezTo>
                  <a:pt x="400" y="595"/>
                  <a:pt x="397" y="588"/>
                  <a:pt x="393" y="582"/>
                </a:cubicBezTo>
                <a:cubicBezTo>
                  <a:pt x="389" y="576"/>
                  <a:pt x="385" y="570"/>
                  <a:pt x="380" y="564"/>
                </a:cubicBezTo>
                <a:cubicBezTo>
                  <a:pt x="373" y="555"/>
                  <a:pt x="366" y="547"/>
                  <a:pt x="357" y="540"/>
                </a:cubicBezTo>
                <a:cubicBezTo>
                  <a:pt x="355" y="538"/>
                  <a:pt x="353" y="536"/>
                  <a:pt x="350" y="535"/>
                </a:cubicBezTo>
                <a:cubicBezTo>
                  <a:pt x="347" y="532"/>
                  <a:pt x="343" y="529"/>
                  <a:pt x="339" y="527"/>
                </a:cubicBezTo>
                <a:cubicBezTo>
                  <a:pt x="0" y="331"/>
                  <a:pt x="0" y="331"/>
                  <a:pt x="0" y="331"/>
                </a:cubicBezTo>
                <a:cubicBezTo>
                  <a:pt x="0" y="0"/>
                  <a:pt x="0" y="0"/>
                  <a:pt x="0" y="0"/>
                </a:cubicBezTo>
                <a:cubicBezTo>
                  <a:pt x="626" y="361"/>
                  <a:pt x="626" y="361"/>
                  <a:pt x="626" y="361"/>
                </a:cubicBezTo>
                <a:cubicBezTo>
                  <a:pt x="703" y="407"/>
                  <a:pt x="731" y="530"/>
                  <a:pt x="682" y="561"/>
                </a:cubicBezTo>
                <a:cubicBezTo>
                  <a:pt x="395" y="726"/>
                  <a:pt x="395" y="726"/>
                  <a:pt x="395" y="726"/>
                </a:cubicBezTo>
                <a:cubicBezTo>
                  <a:pt x="397" y="725"/>
                  <a:pt x="397" y="725"/>
                  <a:pt x="397" y="725"/>
                </a:cubicBezTo>
                <a:cubicBezTo>
                  <a:pt x="398" y="725"/>
                  <a:pt x="398" y="725"/>
                  <a:pt x="398" y="725"/>
                </a:cubicBezTo>
                <a:cubicBezTo>
                  <a:pt x="400" y="723"/>
                  <a:pt x="400" y="723"/>
                  <a:pt x="400" y="723"/>
                </a:cubicBezTo>
                <a:cubicBezTo>
                  <a:pt x="401" y="722"/>
                  <a:pt x="401" y="722"/>
                  <a:pt x="401" y="722"/>
                </a:cubicBezTo>
                <a:cubicBezTo>
                  <a:pt x="402" y="721"/>
                  <a:pt x="404" y="720"/>
                  <a:pt x="405" y="718"/>
                </a:cubicBezTo>
                <a:cubicBezTo>
                  <a:pt x="409" y="714"/>
                  <a:pt x="412" y="709"/>
                  <a:pt x="414" y="703"/>
                </a:cubicBezTo>
                <a:cubicBezTo>
                  <a:pt x="414" y="702"/>
                  <a:pt x="415" y="701"/>
                  <a:pt x="415" y="700"/>
                </a:cubicBezTo>
                <a:cubicBezTo>
                  <a:pt x="415" y="699"/>
                  <a:pt x="416" y="698"/>
                  <a:pt x="416" y="696"/>
                </a:cubicBez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1" name="Freeform 171"/>
          <p:cNvSpPr>
            <a:spLocks/>
          </p:cNvSpPr>
          <p:nvPr userDrawn="1"/>
        </p:nvSpPr>
        <p:spPr bwMode="auto">
          <a:xfrm>
            <a:off x="8408995" y="5592763"/>
            <a:ext cx="242888" cy="146050"/>
          </a:xfrm>
          <a:custGeom>
            <a:avLst/>
            <a:gdLst>
              <a:gd name="T0" fmla="*/ 148 w 153"/>
              <a:gd name="T1" fmla="*/ 92 h 92"/>
              <a:gd name="T2" fmla="*/ 145 w 153"/>
              <a:gd name="T3" fmla="*/ 91 h 92"/>
              <a:gd name="T4" fmla="*/ 3 w 153"/>
              <a:gd name="T5" fmla="*/ 9 h 92"/>
              <a:gd name="T6" fmla="*/ 0 w 153"/>
              <a:gd name="T7" fmla="*/ 5 h 92"/>
              <a:gd name="T8" fmla="*/ 5 w 153"/>
              <a:gd name="T9" fmla="*/ 0 h 92"/>
              <a:gd name="T10" fmla="*/ 5 w 153"/>
              <a:gd name="T11" fmla="*/ 0 h 92"/>
              <a:gd name="T12" fmla="*/ 7 w 153"/>
              <a:gd name="T13" fmla="*/ 0 h 92"/>
              <a:gd name="T14" fmla="*/ 150 w 153"/>
              <a:gd name="T15" fmla="*/ 83 h 92"/>
              <a:gd name="T16" fmla="*/ 150 w 153"/>
              <a:gd name="T17" fmla="*/ 83 h 92"/>
              <a:gd name="T18" fmla="*/ 153 w 153"/>
              <a:gd name="T19" fmla="*/ 87 h 92"/>
              <a:gd name="T20" fmla="*/ 148 w 153"/>
              <a:gd name="T21" fmla="*/ 9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3" h="92">
                <a:moveTo>
                  <a:pt x="148" y="92"/>
                </a:moveTo>
                <a:cubicBezTo>
                  <a:pt x="147" y="92"/>
                  <a:pt x="146" y="92"/>
                  <a:pt x="145" y="91"/>
                </a:cubicBezTo>
                <a:cubicBezTo>
                  <a:pt x="3" y="9"/>
                  <a:pt x="3" y="9"/>
                  <a:pt x="3" y="9"/>
                </a:cubicBezTo>
                <a:cubicBezTo>
                  <a:pt x="1" y="8"/>
                  <a:pt x="0" y="7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5" y="0"/>
                  <a:pt x="5" y="0"/>
                  <a:pt x="5" y="0"/>
                </a:cubicBezTo>
                <a:cubicBezTo>
                  <a:pt x="6" y="0"/>
                  <a:pt x="7" y="0"/>
                  <a:pt x="7" y="0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52" y="84"/>
                  <a:pt x="153" y="85"/>
                  <a:pt x="153" y="87"/>
                </a:cubicBezTo>
                <a:cubicBezTo>
                  <a:pt x="153" y="90"/>
                  <a:pt x="151" y="92"/>
                  <a:pt x="148" y="9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2" name="Freeform 172"/>
          <p:cNvSpPr>
            <a:spLocks/>
          </p:cNvSpPr>
          <p:nvPr userDrawn="1"/>
        </p:nvSpPr>
        <p:spPr bwMode="auto">
          <a:xfrm>
            <a:off x="8132770" y="5432425"/>
            <a:ext cx="188913" cy="115888"/>
          </a:xfrm>
          <a:custGeom>
            <a:avLst/>
            <a:gdLst>
              <a:gd name="T0" fmla="*/ 114 w 119"/>
              <a:gd name="T1" fmla="*/ 73 h 73"/>
              <a:gd name="T2" fmla="*/ 111 w 119"/>
              <a:gd name="T3" fmla="*/ 72 h 73"/>
              <a:gd name="T4" fmla="*/ 4 w 119"/>
              <a:gd name="T5" fmla="*/ 10 h 73"/>
              <a:gd name="T6" fmla="*/ 2 w 119"/>
              <a:gd name="T7" fmla="*/ 3 h 73"/>
              <a:gd name="T8" fmla="*/ 9 w 119"/>
              <a:gd name="T9" fmla="*/ 2 h 73"/>
              <a:gd name="T10" fmla="*/ 116 w 119"/>
              <a:gd name="T11" fmla="*/ 64 h 73"/>
              <a:gd name="T12" fmla="*/ 117 w 119"/>
              <a:gd name="T13" fmla="*/ 65 h 73"/>
              <a:gd name="T14" fmla="*/ 117 w 119"/>
              <a:gd name="T15" fmla="*/ 72 h 73"/>
              <a:gd name="T16" fmla="*/ 114 w 119"/>
              <a:gd name="T17" fmla="*/ 73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19" h="73">
                <a:moveTo>
                  <a:pt x="114" y="73"/>
                </a:moveTo>
                <a:cubicBezTo>
                  <a:pt x="113" y="73"/>
                  <a:pt x="111" y="73"/>
                  <a:pt x="111" y="72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9" y="2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7" y="64"/>
                  <a:pt x="117" y="64"/>
                  <a:pt x="117" y="65"/>
                </a:cubicBezTo>
                <a:cubicBezTo>
                  <a:pt x="119" y="67"/>
                  <a:pt x="119" y="70"/>
                  <a:pt x="117" y="72"/>
                </a:cubicBezTo>
                <a:cubicBezTo>
                  <a:pt x="116" y="73"/>
                  <a:pt x="115" y="73"/>
                  <a:pt x="114" y="7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3" name="Rectangle 173"/>
          <p:cNvSpPr>
            <a:spLocks noChangeArrowheads="1"/>
          </p:cNvSpPr>
          <p:nvPr userDrawn="1"/>
        </p:nvSpPr>
        <p:spPr bwMode="auto">
          <a:xfrm>
            <a:off x="8134358" y="5432425"/>
            <a:ext cx="15875" cy="203200"/>
          </a:xfrm>
          <a:prstGeom prst="rect">
            <a:avLst/>
          </a:pr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4" name="Freeform 174"/>
          <p:cNvSpPr>
            <a:spLocks/>
          </p:cNvSpPr>
          <p:nvPr userDrawn="1"/>
        </p:nvSpPr>
        <p:spPr bwMode="auto">
          <a:xfrm>
            <a:off x="8134358" y="4845050"/>
            <a:ext cx="1136650" cy="1168400"/>
          </a:xfrm>
          <a:custGeom>
            <a:avLst/>
            <a:gdLst>
              <a:gd name="T0" fmla="*/ 400 w 717"/>
              <a:gd name="T1" fmla="*/ 736 h 736"/>
              <a:gd name="T2" fmla="*/ 396 w 717"/>
              <a:gd name="T3" fmla="*/ 734 h 736"/>
              <a:gd name="T4" fmla="*/ 398 w 717"/>
              <a:gd name="T5" fmla="*/ 727 h 736"/>
              <a:gd name="T6" fmla="*/ 399 w 717"/>
              <a:gd name="T7" fmla="*/ 726 h 736"/>
              <a:gd name="T8" fmla="*/ 400 w 717"/>
              <a:gd name="T9" fmla="*/ 726 h 736"/>
              <a:gd name="T10" fmla="*/ 402 w 717"/>
              <a:gd name="T11" fmla="*/ 724 h 736"/>
              <a:gd name="T12" fmla="*/ 405 w 717"/>
              <a:gd name="T13" fmla="*/ 723 h 736"/>
              <a:gd name="T14" fmla="*/ 685 w 717"/>
              <a:gd name="T15" fmla="*/ 561 h 736"/>
              <a:gd name="T16" fmla="*/ 706 w 717"/>
              <a:gd name="T17" fmla="*/ 508 h 736"/>
              <a:gd name="T18" fmla="*/ 629 w 717"/>
              <a:gd name="T19" fmla="*/ 371 h 736"/>
              <a:gd name="T20" fmla="*/ 10 w 717"/>
              <a:gd name="T21" fmla="*/ 13 h 736"/>
              <a:gd name="T22" fmla="*/ 10 w 717"/>
              <a:gd name="T23" fmla="*/ 336 h 736"/>
              <a:gd name="T24" fmla="*/ 5 w 717"/>
              <a:gd name="T25" fmla="*/ 341 h 736"/>
              <a:gd name="T26" fmla="*/ 0 w 717"/>
              <a:gd name="T27" fmla="*/ 336 h 736"/>
              <a:gd name="T28" fmla="*/ 0 w 717"/>
              <a:gd name="T29" fmla="*/ 5 h 736"/>
              <a:gd name="T30" fmla="*/ 3 w 717"/>
              <a:gd name="T31" fmla="*/ 0 h 736"/>
              <a:gd name="T32" fmla="*/ 8 w 717"/>
              <a:gd name="T33" fmla="*/ 0 h 736"/>
              <a:gd name="T34" fmla="*/ 634 w 717"/>
              <a:gd name="T35" fmla="*/ 362 h 736"/>
              <a:gd name="T36" fmla="*/ 716 w 717"/>
              <a:gd name="T37" fmla="*/ 507 h 736"/>
              <a:gd name="T38" fmla="*/ 690 w 717"/>
              <a:gd name="T39" fmla="*/ 570 h 736"/>
              <a:gd name="T40" fmla="*/ 403 w 717"/>
              <a:gd name="T41" fmla="*/ 736 h 736"/>
              <a:gd name="T42" fmla="*/ 400 w 717"/>
              <a:gd name="T43" fmla="*/ 736 h 7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17" h="736">
                <a:moveTo>
                  <a:pt x="400" y="736"/>
                </a:moveTo>
                <a:cubicBezTo>
                  <a:pt x="399" y="736"/>
                  <a:pt x="397" y="736"/>
                  <a:pt x="396" y="734"/>
                </a:cubicBezTo>
                <a:cubicBezTo>
                  <a:pt x="395" y="732"/>
                  <a:pt x="395" y="729"/>
                  <a:pt x="398" y="727"/>
                </a:cubicBezTo>
                <a:cubicBezTo>
                  <a:pt x="399" y="726"/>
                  <a:pt x="399" y="726"/>
                  <a:pt x="399" y="726"/>
                </a:cubicBezTo>
                <a:cubicBezTo>
                  <a:pt x="400" y="726"/>
                  <a:pt x="400" y="726"/>
                  <a:pt x="400" y="726"/>
                </a:cubicBezTo>
                <a:cubicBezTo>
                  <a:pt x="402" y="724"/>
                  <a:pt x="402" y="724"/>
                  <a:pt x="402" y="724"/>
                </a:cubicBezTo>
                <a:cubicBezTo>
                  <a:pt x="403" y="723"/>
                  <a:pt x="404" y="723"/>
                  <a:pt x="405" y="723"/>
                </a:cubicBezTo>
                <a:cubicBezTo>
                  <a:pt x="685" y="561"/>
                  <a:pt x="685" y="561"/>
                  <a:pt x="685" y="561"/>
                </a:cubicBezTo>
                <a:cubicBezTo>
                  <a:pt x="699" y="552"/>
                  <a:pt x="707" y="533"/>
                  <a:pt x="706" y="508"/>
                </a:cubicBezTo>
                <a:cubicBezTo>
                  <a:pt x="706" y="462"/>
                  <a:pt x="679" y="400"/>
                  <a:pt x="629" y="37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336"/>
                  <a:pt x="10" y="336"/>
                  <a:pt x="10" y="336"/>
                </a:cubicBezTo>
                <a:cubicBezTo>
                  <a:pt x="10" y="339"/>
                  <a:pt x="8" y="341"/>
                  <a:pt x="5" y="341"/>
                </a:cubicBezTo>
                <a:cubicBezTo>
                  <a:pt x="2" y="341"/>
                  <a:pt x="0" y="339"/>
                  <a:pt x="0" y="336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1" y="1"/>
                  <a:pt x="3" y="0"/>
                </a:cubicBezTo>
                <a:cubicBezTo>
                  <a:pt x="4" y="0"/>
                  <a:pt x="6" y="0"/>
                  <a:pt x="8" y="0"/>
                </a:cubicBezTo>
                <a:cubicBezTo>
                  <a:pt x="634" y="362"/>
                  <a:pt x="634" y="362"/>
                  <a:pt x="634" y="362"/>
                </a:cubicBezTo>
                <a:cubicBezTo>
                  <a:pt x="687" y="394"/>
                  <a:pt x="716" y="459"/>
                  <a:pt x="716" y="507"/>
                </a:cubicBezTo>
                <a:cubicBezTo>
                  <a:pt x="717" y="537"/>
                  <a:pt x="708" y="559"/>
                  <a:pt x="690" y="570"/>
                </a:cubicBezTo>
                <a:cubicBezTo>
                  <a:pt x="403" y="736"/>
                  <a:pt x="403" y="736"/>
                  <a:pt x="403" y="736"/>
                </a:cubicBezTo>
                <a:cubicBezTo>
                  <a:pt x="402" y="736"/>
                  <a:pt x="401" y="736"/>
                  <a:pt x="400" y="736"/>
                </a:cubicBezTo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5" name="Freeform 175"/>
          <p:cNvSpPr>
            <a:spLocks/>
          </p:cNvSpPr>
          <p:nvPr userDrawn="1"/>
        </p:nvSpPr>
        <p:spPr bwMode="auto">
          <a:xfrm>
            <a:off x="8134358" y="5365750"/>
            <a:ext cx="684213" cy="657225"/>
          </a:xfrm>
          <a:custGeom>
            <a:avLst/>
            <a:gdLst>
              <a:gd name="T0" fmla="*/ 379 w 431"/>
              <a:gd name="T1" fmla="*/ 414 h 414"/>
              <a:gd name="T2" fmla="*/ 342 w 431"/>
              <a:gd name="T3" fmla="*/ 402 h 414"/>
              <a:gd name="T4" fmla="*/ 0 w 431"/>
              <a:gd name="T5" fmla="*/ 205 h 414"/>
              <a:gd name="T6" fmla="*/ 0 w 431"/>
              <a:gd name="T7" fmla="*/ 170 h 414"/>
              <a:gd name="T8" fmla="*/ 10 w 431"/>
              <a:gd name="T9" fmla="*/ 170 h 414"/>
              <a:gd name="T10" fmla="*/ 10 w 431"/>
              <a:gd name="T11" fmla="*/ 199 h 414"/>
              <a:gd name="T12" fmla="*/ 347 w 431"/>
              <a:gd name="T13" fmla="*/ 394 h 414"/>
              <a:gd name="T14" fmla="*/ 395 w 431"/>
              <a:gd name="T15" fmla="*/ 400 h 414"/>
              <a:gd name="T16" fmla="*/ 399 w 431"/>
              <a:gd name="T17" fmla="*/ 398 h 414"/>
              <a:gd name="T18" fmla="*/ 402 w 431"/>
              <a:gd name="T19" fmla="*/ 396 h 414"/>
              <a:gd name="T20" fmla="*/ 403 w 431"/>
              <a:gd name="T21" fmla="*/ 396 h 414"/>
              <a:gd name="T22" fmla="*/ 406 w 431"/>
              <a:gd name="T23" fmla="*/ 392 h 414"/>
              <a:gd name="T24" fmla="*/ 414 w 431"/>
              <a:gd name="T25" fmla="*/ 378 h 414"/>
              <a:gd name="T26" fmla="*/ 415 w 431"/>
              <a:gd name="T27" fmla="*/ 376 h 414"/>
              <a:gd name="T28" fmla="*/ 415 w 431"/>
              <a:gd name="T29" fmla="*/ 375 h 414"/>
              <a:gd name="T30" fmla="*/ 416 w 431"/>
              <a:gd name="T31" fmla="*/ 372 h 414"/>
              <a:gd name="T32" fmla="*/ 413 w 431"/>
              <a:gd name="T33" fmla="*/ 304 h 414"/>
              <a:gd name="T34" fmla="*/ 412 w 431"/>
              <a:gd name="T35" fmla="*/ 301 h 414"/>
              <a:gd name="T36" fmla="*/ 411 w 431"/>
              <a:gd name="T37" fmla="*/ 298 h 414"/>
              <a:gd name="T38" fmla="*/ 408 w 431"/>
              <a:gd name="T39" fmla="*/ 290 h 414"/>
              <a:gd name="T40" fmla="*/ 404 w 431"/>
              <a:gd name="T41" fmla="*/ 281 h 414"/>
              <a:gd name="T42" fmla="*/ 394 w 431"/>
              <a:gd name="T43" fmla="*/ 262 h 414"/>
              <a:gd name="T44" fmla="*/ 381 w 431"/>
              <a:gd name="T45" fmla="*/ 244 h 414"/>
              <a:gd name="T46" fmla="*/ 359 w 431"/>
              <a:gd name="T47" fmla="*/ 221 h 414"/>
              <a:gd name="T48" fmla="*/ 352 w 431"/>
              <a:gd name="T49" fmla="*/ 216 h 414"/>
              <a:gd name="T50" fmla="*/ 342 w 431"/>
              <a:gd name="T51" fmla="*/ 208 h 414"/>
              <a:gd name="T52" fmla="*/ 10 w 431"/>
              <a:gd name="T53" fmla="*/ 17 h 414"/>
              <a:gd name="T54" fmla="*/ 10 w 431"/>
              <a:gd name="T55" fmla="*/ 42 h 414"/>
              <a:gd name="T56" fmla="*/ 0 w 431"/>
              <a:gd name="T57" fmla="*/ 42 h 414"/>
              <a:gd name="T58" fmla="*/ 0 w 431"/>
              <a:gd name="T59" fmla="*/ 0 h 414"/>
              <a:gd name="T60" fmla="*/ 347 w 431"/>
              <a:gd name="T61" fmla="*/ 200 h 414"/>
              <a:gd name="T62" fmla="*/ 358 w 431"/>
              <a:gd name="T63" fmla="*/ 208 h 414"/>
              <a:gd name="T64" fmla="*/ 365 w 431"/>
              <a:gd name="T65" fmla="*/ 213 h 414"/>
              <a:gd name="T66" fmla="*/ 389 w 431"/>
              <a:gd name="T67" fmla="*/ 238 h 414"/>
              <a:gd name="T68" fmla="*/ 402 w 431"/>
              <a:gd name="T69" fmla="*/ 257 h 414"/>
              <a:gd name="T70" fmla="*/ 413 w 431"/>
              <a:gd name="T71" fmla="*/ 276 h 414"/>
              <a:gd name="T72" fmla="*/ 417 w 431"/>
              <a:gd name="T73" fmla="*/ 286 h 414"/>
              <a:gd name="T74" fmla="*/ 420 w 431"/>
              <a:gd name="T75" fmla="*/ 295 h 414"/>
              <a:gd name="T76" fmla="*/ 422 w 431"/>
              <a:gd name="T77" fmla="*/ 301 h 414"/>
              <a:gd name="T78" fmla="*/ 426 w 431"/>
              <a:gd name="T79" fmla="*/ 373 h 414"/>
              <a:gd name="T80" fmla="*/ 426 w 431"/>
              <a:gd name="T81" fmla="*/ 374 h 414"/>
              <a:gd name="T82" fmla="*/ 425 w 431"/>
              <a:gd name="T83" fmla="*/ 378 h 414"/>
              <a:gd name="T84" fmla="*/ 424 w 431"/>
              <a:gd name="T85" fmla="*/ 382 h 414"/>
              <a:gd name="T86" fmla="*/ 414 w 431"/>
              <a:gd name="T87" fmla="*/ 399 h 414"/>
              <a:gd name="T88" fmla="*/ 409 w 431"/>
              <a:gd name="T89" fmla="*/ 403 h 414"/>
              <a:gd name="T90" fmla="*/ 408 w 431"/>
              <a:gd name="T91" fmla="*/ 404 h 414"/>
              <a:gd name="T92" fmla="*/ 405 w 431"/>
              <a:gd name="T93" fmla="*/ 406 h 414"/>
              <a:gd name="T94" fmla="*/ 400 w 431"/>
              <a:gd name="T95" fmla="*/ 409 h 414"/>
              <a:gd name="T96" fmla="*/ 379 w 431"/>
              <a:gd name="T97" fmla="*/ 414 h 4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31" h="414">
                <a:moveTo>
                  <a:pt x="379" y="414"/>
                </a:moveTo>
                <a:cubicBezTo>
                  <a:pt x="365" y="414"/>
                  <a:pt x="352" y="408"/>
                  <a:pt x="342" y="402"/>
                </a:cubicBezTo>
                <a:cubicBezTo>
                  <a:pt x="0" y="205"/>
                  <a:pt x="0" y="205"/>
                  <a:pt x="0" y="205"/>
                </a:cubicBezTo>
                <a:cubicBezTo>
                  <a:pt x="0" y="170"/>
                  <a:pt x="0" y="170"/>
                  <a:pt x="0" y="170"/>
                </a:cubicBezTo>
                <a:cubicBezTo>
                  <a:pt x="10" y="170"/>
                  <a:pt x="10" y="170"/>
                  <a:pt x="10" y="170"/>
                </a:cubicBezTo>
                <a:cubicBezTo>
                  <a:pt x="10" y="199"/>
                  <a:pt x="10" y="199"/>
                  <a:pt x="10" y="199"/>
                </a:cubicBezTo>
                <a:cubicBezTo>
                  <a:pt x="347" y="394"/>
                  <a:pt x="347" y="394"/>
                  <a:pt x="347" y="394"/>
                </a:cubicBezTo>
                <a:cubicBezTo>
                  <a:pt x="367" y="405"/>
                  <a:pt x="382" y="407"/>
                  <a:pt x="395" y="400"/>
                </a:cubicBezTo>
                <a:cubicBezTo>
                  <a:pt x="397" y="400"/>
                  <a:pt x="398" y="399"/>
                  <a:pt x="399" y="398"/>
                </a:cubicBezTo>
                <a:cubicBezTo>
                  <a:pt x="400" y="398"/>
                  <a:pt x="401" y="397"/>
                  <a:pt x="402" y="396"/>
                </a:cubicBezTo>
                <a:cubicBezTo>
                  <a:pt x="403" y="396"/>
                  <a:pt x="403" y="396"/>
                  <a:pt x="403" y="396"/>
                </a:cubicBezTo>
                <a:cubicBezTo>
                  <a:pt x="404" y="394"/>
                  <a:pt x="405" y="393"/>
                  <a:pt x="406" y="392"/>
                </a:cubicBezTo>
                <a:cubicBezTo>
                  <a:pt x="410" y="388"/>
                  <a:pt x="412" y="384"/>
                  <a:pt x="414" y="378"/>
                </a:cubicBezTo>
                <a:cubicBezTo>
                  <a:pt x="415" y="377"/>
                  <a:pt x="415" y="376"/>
                  <a:pt x="415" y="376"/>
                </a:cubicBezTo>
                <a:cubicBezTo>
                  <a:pt x="415" y="375"/>
                  <a:pt x="415" y="375"/>
                  <a:pt x="415" y="375"/>
                </a:cubicBezTo>
                <a:cubicBezTo>
                  <a:pt x="416" y="374"/>
                  <a:pt x="416" y="373"/>
                  <a:pt x="416" y="372"/>
                </a:cubicBezTo>
                <a:cubicBezTo>
                  <a:pt x="421" y="351"/>
                  <a:pt x="420" y="328"/>
                  <a:pt x="413" y="304"/>
                </a:cubicBezTo>
                <a:cubicBezTo>
                  <a:pt x="413" y="303"/>
                  <a:pt x="412" y="302"/>
                  <a:pt x="412" y="301"/>
                </a:cubicBezTo>
                <a:cubicBezTo>
                  <a:pt x="411" y="298"/>
                  <a:pt x="411" y="298"/>
                  <a:pt x="411" y="298"/>
                </a:cubicBezTo>
                <a:cubicBezTo>
                  <a:pt x="410" y="295"/>
                  <a:pt x="409" y="293"/>
                  <a:pt x="408" y="290"/>
                </a:cubicBezTo>
                <a:cubicBezTo>
                  <a:pt x="406" y="287"/>
                  <a:pt x="405" y="284"/>
                  <a:pt x="404" y="281"/>
                </a:cubicBezTo>
                <a:cubicBezTo>
                  <a:pt x="401" y="274"/>
                  <a:pt x="397" y="268"/>
                  <a:pt x="394" y="262"/>
                </a:cubicBezTo>
                <a:cubicBezTo>
                  <a:pt x="390" y="256"/>
                  <a:pt x="386" y="250"/>
                  <a:pt x="381" y="244"/>
                </a:cubicBezTo>
                <a:cubicBezTo>
                  <a:pt x="375" y="236"/>
                  <a:pt x="367" y="228"/>
                  <a:pt x="359" y="221"/>
                </a:cubicBezTo>
                <a:cubicBezTo>
                  <a:pt x="357" y="219"/>
                  <a:pt x="355" y="217"/>
                  <a:pt x="352" y="216"/>
                </a:cubicBezTo>
                <a:cubicBezTo>
                  <a:pt x="349" y="213"/>
                  <a:pt x="346" y="211"/>
                  <a:pt x="342" y="208"/>
                </a:cubicBezTo>
                <a:cubicBezTo>
                  <a:pt x="10" y="17"/>
                  <a:pt x="10" y="17"/>
                  <a:pt x="10" y="17"/>
                </a:cubicBezTo>
                <a:cubicBezTo>
                  <a:pt x="10" y="42"/>
                  <a:pt x="10" y="42"/>
                  <a:pt x="10" y="42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0"/>
                  <a:pt x="0" y="0"/>
                  <a:pt x="0" y="0"/>
                </a:cubicBezTo>
                <a:cubicBezTo>
                  <a:pt x="347" y="200"/>
                  <a:pt x="347" y="200"/>
                  <a:pt x="347" y="200"/>
                </a:cubicBezTo>
                <a:cubicBezTo>
                  <a:pt x="351" y="203"/>
                  <a:pt x="355" y="205"/>
                  <a:pt x="358" y="208"/>
                </a:cubicBezTo>
                <a:cubicBezTo>
                  <a:pt x="361" y="210"/>
                  <a:pt x="363" y="211"/>
                  <a:pt x="365" y="213"/>
                </a:cubicBezTo>
                <a:cubicBezTo>
                  <a:pt x="374" y="221"/>
                  <a:pt x="382" y="229"/>
                  <a:pt x="389" y="238"/>
                </a:cubicBezTo>
                <a:cubicBezTo>
                  <a:pt x="394" y="244"/>
                  <a:pt x="398" y="250"/>
                  <a:pt x="402" y="257"/>
                </a:cubicBezTo>
                <a:cubicBezTo>
                  <a:pt x="406" y="263"/>
                  <a:pt x="410" y="269"/>
                  <a:pt x="413" y="276"/>
                </a:cubicBezTo>
                <a:cubicBezTo>
                  <a:pt x="414" y="280"/>
                  <a:pt x="416" y="283"/>
                  <a:pt x="417" y="286"/>
                </a:cubicBezTo>
                <a:cubicBezTo>
                  <a:pt x="418" y="289"/>
                  <a:pt x="419" y="292"/>
                  <a:pt x="420" y="295"/>
                </a:cubicBezTo>
                <a:cubicBezTo>
                  <a:pt x="422" y="301"/>
                  <a:pt x="422" y="301"/>
                  <a:pt x="422" y="301"/>
                </a:cubicBezTo>
                <a:cubicBezTo>
                  <a:pt x="430" y="326"/>
                  <a:pt x="431" y="351"/>
                  <a:pt x="426" y="373"/>
                </a:cubicBezTo>
                <a:cubicBezTo>
                  <a:pt x="426" y="374"/>
                  <a:pt x="426" y="374"/>
                  <a:pt x="426" y="374"/>
                </a:cubicBezTo>
                <a:cubicBezTo>
                  <a:pt x="426" y="376"/>
                  <a:pt x="425" y="377"/>
                  <a:pt x="425" y="378"/>
                </a:cubicBezTo>
                <a:cubicBezTo>
                  <a:pt x="424" y="379"/>
                  <a:pt x="424" y="381"/>
                  <a:pt x="424" y="382"/>
                </a:cubicBezTo>
                <a:cubicBezTo>
                  <a:pt x="421" y="388"/>
                  <a:pt x="418" y="394"/>
                  <a:pt x="414" y="399"/>
                </a:cubicBezTo>
                <a:cubicBezTo>
                  <a:pt x="412" y="400"/>
                  <a:pt x="411" y="402"/>
                  <a:pt x="409" y="403"/>
                </a:cubicBezTo>
                <a:cubicBezTo>
                  <a:pt x="408" y="404"/>
                  <a:pt x="408" y="404"/>
                  <a:pt x="408" y="404"/>
                </a:cubicBezTo>
                <a:cubicBezTo>
                  <a:pt x="407" y="405"/>
                  <a:pt x="406" y="406"/>
                  <a:pt x="405" y="406"/>
                </a:cubicBezTo>
                <a:cubicBezTo>
                  <a:pt x="403" y="408"/>
                  <a:pt x="401" y="408"/>
                  <a:pt x="400" y="409"/>
                </a:cubicBezTo>
                <a:cubicBezTo>
                  <a:pt x="393" y="412"/>
                  <a:pt x="386" y="414"/>
                  <a:pt x="379" y="414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6" name="Freeform 176"/>
          <p:cNvSpPr>
            <a:spLocks/>
          </p:cNvSpPr>
          <p:nvPr userDrawn="1"/>
        </p:nvSpPr>
        <p:spPr bwMode="auto">
          <a:xfrm>
            <a:off x="8139120" y="5616575"/>
            <a:ext cx="623888" cy="336550"/>
          </a:xfrm>
          <a:custGeom>
            <a:avLst/>
            <a:gdLst>
              <a:gd name="T0" fmla="*/ 362 w 393"/>
              <a:gd name="T1" fmla="*/ 212 h 212"/>
              <a:gd name="T2" fmla="*/ 338 w 393"/>
              <a:gd name="T3" fmla="*/ 205 h 212"/>
              <a:gd name="T4" fmla="*/ 0 w 393"/>
              <a:gd name="T5" fmla="*/ 9 h 212"/>
              <a:gd name="T6" fmla="*/ 5 w 393"/>
              <a:gd name="T7" fmla="*/ 0 h 212"/>
              <a:gd name="T8" fmla="*/ 343 w 393"/>
              <a:gd name="T9" fmla="*/ 196 h 212"/>
              <a:gd name="T10" fmla="*/ 376 w 393"/>
              <a:gd name="T11" fmla="*/ 193 h 212"/>
              <a:gd name="T12" fmla="*/ 378 w 393"/>
              <a:gd name="T13" fmla="*/ 190 h 212"/>
              <a:gd name="T14" fmla="*/ 380 w 393"/>
              <a:gd name="T15" fmla="*/ 186 h 212"/>
              <a:gd name="T16" fmla="*/ 380 w 393"/>
              <a:gd name="T17" fmla="*/ 185 h 212"/>
              <a:gd name="T18" fmla="*/ 380 w 393"/>
              <a:gd name="T19" fmla="*/ 152 h 212"/>
              <a:gd name="T20" fmla="*/ 379 w 393"/>
              <a:gd name="T21" fmla="*/ 146 h 212"/>
              <a:gd name="T22" fmla="*/ 378 w 393"/>
              <a:gd name="T23" fmla="*/ 144 h 212"/>
              <a:gd name="T24" fmla="*/ 378 w 393"/>
              <a:gd name="T25" fmla="*/ 143 h 212"/>
              <a:gd name="T26" fmla="*/ 377 w 393"/>
              <a:gd name="T27" fmla="*/ 139 h 212"/>
              <a:gd name="T28" fmla="*/ 376 w 393"/>
              <a:gd name="T29" fmla="*/ 138 h 212"/>
              <a:gd name="T30" fmla="*/ 376 w 393"/>
              <a:gd name="T31" fmla="*/ 137 h 212"/>
              <a:gd name="T32" fmla="*/ 373 w 393"/>
              <a:gd name="T33" fmla="*/ 130 h 212"/>
              <a:gd name="T34" fmla="*/ 372 w 393"/>
              <a:gd name="T35" fmla="*/ 127 h 212"/>
              <a:gd name="T36" fmla="*/ 365 w 393"/>
              <a:gd name="T37" fmla="*/ 116 h 212"/>
              <a:gd name="T38" fmla="*/ 361 w 393"/>
              <a:gd name="T39" fmla="*/ 111 h 212"/>
              <a:gd name="T40" fmla="*/ 357 w 393"/>
              <a:gd name="T41" fmla="*/ 106 h 212"/>
              <a:gd name="T42" fmla="*/ 346 w 393"/>
              <a:gd name="T43" fmla="*/ 95 h 212"/>
              <a:gd name="T44" fmla="*/ 352 w 393"/>
              <a:gd name="T45" fmla="*/ 88 h 212"/>
              <a:gd name="T46" fmla="*/ 365 w 393"/>
              <a:gd name="T47" fmla="*/ 100 h 212"/>
              <a:gd name="T48" fmla="*/ 369 w 393"/>
              <a:gd name="T49" fmla="*/ 105 h 212"/>
              <a:gd name="T50" fmla="*/ 373 w 393"/>
              <a:gd name="T51" fmla="*/ 111 h 212"/>
              <a:gd name="T52" fmla="*/ 380 w 393"/>
              <a:gd name="T53" fmla="*/ 122 h 212"/>
              <a:gd name="T54" fmla="*/ 382 w 393"/>
              <a:gd name="T55" fmla="*/ 126 h 212"/>
              <a:gd name="T56" fmla="*/ 385 w 393"/>
              <a:gd name="T57" fmla="*/ 133 h 212"/>
              <a:gd name="T58" fmla="*/ 386 w 393"/>
              <a:gd name="T59" fmla="*/ 134 h 212"/>
              <a:gd name="T60" fmla="*/ 386 w 393"/>
              <a:gd name="T61" fmla="*/ 135 h 212"/>
              <a:gd name="T62" fmla="*/ 386 w 393"/>
              <a:gd name="T63" fmla="*/ 135 h 212"/>
              <a:gd name="T64" fmla="*/ 387 w 393"/>
              <a:gd name="T65" fmla="*/ 140 h 212"/>
              <a:gd name="T66" fmla="*/ 388 w 393"/>
              <a:gd name="T67" fmla="*/ 142 h 212"/>
              <a:gd name="T68" fmla="*/ 388 w 393"/>
              <a:gd name="T69" fmla="*/ 143 h 212"/>
              <a:gd name="T70" fmla="*/ 390 w 393"/>
              <a:gd name="T71" fmla="*/ 149 h 212"/>
              <a:gd name="T72" fmla="*/ 390 w 393"/>
              <a:gd name="T73" fmla="*/ 187 h 212"/>
              <a:gd name="T74" fmla="*/ 389 w 393"/>
              <a:gd name="T75" fmla="*/ 189 h 212"/>
              <a:gd name="T76" fmla="*/ 387 w 393"/>
              <a:gd name="T77" fmla="*/ 194 h 212"/>
              <a:gd name="T78" fmla="*/ 385 w 393"/>
              <a:gd name="T79" fmla="*/ 199 h 212"/>
              <a:gd name="T80" fmla="*/ 362 w 393"/>
              <a:gd name="T81" fmla="*/ 212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93" h="212">
                <a:moveTo>
                  <a:pt x="362" y="212"/>
                </a:moveTo>
                <a:cubicBezTo>
                  <a:pt x="355" y="212"/>
                  <a:pt x="348" y="210"/>
                  <a:pt x="338" y="205"/>
                </a:cubicBezTo>
                <a:cubicBezTo>
                  <a:pt x="0" y="9"/>
                  <a:pt x="0" y="9"/>
                  <a:pt x="0" y="9"/>
                </a:cubicBezTo>
                <a:cubicBezTo>
                  <a:pt x="5" y="0"/>
                  <a:pt x="5" y="0"/>
                  <a:pt x="5" y="0"/>
                </a:cubicBezTo>
                <a:cubicBezTo>
                  <a:pt x="343" y="196"/>
                  <a:pt x="343" y="196"/>
                  <a:pt x="343" y="196"/>
                </a:cubicBezTo>
                <a:cubicBezTo>
                  <a:pt x="354" y="202"/>
                  <a:pt x="368" y="206"/>
                  <a:pt x="376" y="193"/>
                </a:cubicBezTo>
                <a:cubicBezTo>
                  <a:pt x="377" y="192"/>
                  <a:pt x="378" y="191"/>
                  <a:pt x="378" y="190"/>
                </a:cubicBezTo>
                <a:cubicBezTo>
                  <a:pt x="379" y="189"/>
                  <a:pt x="379" y="187"/>
                  <a:pt x="380" y="186"/>
                </a:cubicBezTo>
                <a:cubicBezTo>
                  <a:pt x="380" y="186"/>
                  <a:pt x="380" y="185"/>
                  <a:pt x="380" y="185"/>
                </a:cubicBezTo>
                <a:cubicBezTo>
                  <a:pt x="383" y="175"/>
                  <a:pt x="383" y="164"/>
                  <a:pt x="380" y="152"/>
                </a:cubicBezTo>
                <a:cubicBezTo>
                  <a:pt x="380" y="149"/>
                  <a:pt x="379" y="148"/>
                  <a:pt x="379" y="146"/>
                </a:cubicBezTo>
                <a:cubicBezTo>
                  <a:pt x="378" y="144"/>
                  <a:pt x="378" y="144"/>
                  <a:pt x="378" y="144"/>
                </a:cubicBezTo>
                <a:cubicBezTo>
                  <a:pt x="378" y="143"/>
                  <a:pt x="378" y="143"/>
                  <a:pt x="378" y="143"/>
                </a:cubicBezTo>
                <a:cubicBezTo>
                  <a:pt x="378" y="142"/>
                  <a:pt x="377" y="140"/>
                  <a:pt x="377" y="139"/>
                </a:cubicBezTo>
                <a:cubicBezTo>
                  <a:pt x="376" y="138"/>
                  <a:pt x="376" y="138"/>
                  <a:pt x="376" y="138"/>
                </a:cubicBezTo>
                <a:cubicBezTo>
                  <a:pt x="376" y="137"/>
                  <a:pt x="376" y="137"/>
                  <a:pt x="376" y="137"/>
                </a:cubicBezTo>
                <a:cubicBezTo>
                  <a:pt x="375" y="135"/>
                  <a:pt x="374" y="132"/>
                  <a:pt x="373" y="130"/>
                </a:cubicBezTo>
                <a:cubicBezTo>
                  <a:pt x="372" y="129"/>
                  <a:pt x="372" y="128"/>
                  <a:pt x="372" y="127"/>
                </a:cubicBezTo>
                <a:cubicBezTo>
                  <a:pt x="369" y="123"/>
                  <a:pt x="367" y="119"/>
                  <a:pt x="365" y="116"/>
                </a:cubicBezTo>
                <a:cubicBezTo>
                  <a:pt x="364" y="114"/>
                  <a:pt x="363" y="113"/>
                  <a:pt x="361" y="111"/>
                </a:cubicBezTo>
                <a:cubicBezTo>
                  <a:pt x="360" y="109"/>
                  <a:pt x="359" y="108"/>
                  <a:pt x="357" y="106"/>
                </a:cubicBezTo>
                <a:cubicBezTo>
                  <a:pt x="354" y="102"/>
                  <a:pt x="350" y="99"/>
                  <a:pt x="346" y="95"/>
                </a:cubicBezTo>
                <a:cubicBezTo>
                  <a:pt x="352" y="88"/>
                  <a:pt x="352" y="88"/>
                  <a:pt x="352" y="88"/>
                </a:cubicBezTo>
                <a:cubicBezTo>
                  <a:pt x="357" y="91"/>
                  <a:pt x="361" y="95"/>
                  <a:pt x="365" y="100"/>
                </a:cubicBezTo>
                <a:cubicBezTo>
                  <a:pt x="367" y="101"/>
                  <a:pt x="368" y="103"/>
                  <a:pt x="369" y="105"/>
                </a:cubicBezTo>
                <a:cubicBezTo>
                  <a:pt x="371" y="107"/>
                  <a:pt x="372" y="109"/>
                  <a:pt x="373" y="111"/>
                </a:cubicBezTo>
                <a:cubicBezTo>
                  <a:pt x="376" y="114"/>
                  <a:pt x="378" y="118"/>
                  <a:pt x="380" y="122"/>
                </a:cubicBezTo>
                <a:cubicBezTo>
                  <a:pt x="381" y="124"/>
                  <a:pt x="381" y="125"/>
                  <a:pt x="382" y="126"/>
                </a:cubicBezTo>
                <a:cubicBezTo>
                  <a:pt x="383" y="128"/>
                  <a:pt x="384" y="131"/>
                  <a:pt x="385" y="133"/>
                </a:cubicBezTo>
                <a:cubicBezTo>
                  <a:pt x="386" y="134"/>
                  <a:pt x="386" y="134"/>
                  <a:pt x="386" y="134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5"/>
                  <a:pt x="386" y="135"/>
                  <a:pt x="386" y="135"/>
                </a:cubicBezTo>
                <a:cubicBezTo>
                  <a:pt x="386" y="137"/>
                  <a:pt x="387" y="139"/>
                  <a:pt x="387" y="140"/>
                </a:cubicBezTo>
                <a:cubicBezTo>
                  <a:pt x="388" y="141"/>
                  <a:pt x="388" y="141"/>
                  <a:pt x="388" y="142"/>
                </a:cubicBezTo>
                <a:cubicBezTo>
                  <a:pt x="388" y="143"/>
                  <a:pt x="388" y="143"/>
                  <a:pt x="388" y="143"/>
                </a:cubicBezTo>
                <a:cubicBezTo>
                  <a:pt x="389" y="145"/>
                  <a:pt x="389" y="147"/>
                  <a:pt x="390" y="149"/>
                </a:cubicBezTo>
                <a:cubicBezTo>
                  <a:pt x="393" y="163"/>
                  <a:pt x="393" y="176"/>
                  <a:pt x="390" y="187"/>
                </a:cubicBezTo>
                <a:cubicBezTo>
                  <a:pt x="389" y="189"/>
                  <a:pt x="389" y="189"/>
                  <a:pt x="389" y="189"/>
                </a:cubicBezTo>
                <a:cubicBezTo>
                  <a:pt x="389" y="191"/>
                  <a:pt x="388" y="193"/>
                  <a:pt x="387" y="194"/>
                </a:cubicBezTo>
                <a:cubicBezTo>
                  <a:pt x="387" y="196"/>
                  <a:pt x="386" y="197"/>
                  <a:pt x="385" y="199"/>
                </a:cubicBezTo>
                <a:cubicBezTo>
                  <a:pt x="382" y="203"/>
                  <a:pt x="375" y="212"/>
                  <a:pt x="362" y="21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7" name="Freeform 177"/>
          <p:cNvSpPr>
            <a:spLocks/>
          </p:cNvSpPr>
          <p:nvPr userDrawn="1"/>
        </p:nvSpPr>
        <p:spPr bwMode="auto">
          <a:xfrm>
            <a:off x="8132770" y="5465763"/>
            <a:ext cx="74613" cy="47625"/>
          </a:xfrm>
          <a:custGeom>
            <a:avLst/>
            <a:gdLst>
              <a:gd name="T0" fmla="*/ 6 w 47"/>
              <a:gd name="T1" fmla="*/ 30 h 30"/>
              <a:gd name="T2" fmla="*/ 2 w 47"/>
              <a:gd name="T3" fmla="*/ 28 h 30"/>
              <a:gd name="T4" fmla="*/ 4 w 47"/>
              <a:gd name="T5" fmla="*/ 21 h 30"/>
              <a:gd name="T6" fmla="*/ 39 w 47"/>
              <a:gd name="T7" fmla="*/ 1 h 30"/>
              <a:gd name="T8" fmla="*/ 45 w 47"/>
              <a:gd name="T9" fmla="*/ 3 h 30"/>
              <a:gd name="T10" fmla="*/ 44 w 47"/>
              <a:gd name="T11" fmla="*/ 10 h 30"/>
              <a:gd name="T12" fmla="*/ 9 w 47"/>
              <a:gd name="T13" fmla="*/ 30 h 30"/>
              <a:gd name="T14" fmla="*/ 6 w 47"/>
              <a:gd name="T15" fmla="*/ 30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7" h="30">
                <a:moveTo>
                  <a:pt x="6" y="30"/>
                </a:moveTo>
                <a:cubicBezTo>
                  <a:pt x="4" y="30"/>
                  <a:pt x="3" y="29"/>
                  <a:pt x="2" y="28"/>
                </a:cubicBezTo>
                <a:cubicBezTo>
                  <a:pt x="0" y="25"/>
                  <a:pt x="1" y="22"/>
                  <a:pt x="4" y="21"/>
                </a:cubicBezTo>
                <a:cubicBezTo>
                  <a:pt x="39" y="1"/>
                  <a:pt x="39" y="1"/>
                  <a:pt x="39" y="1"/>
                </a:cubicBezTo>
                <a:cubicBezTo>
                  <a:pt x="41" y="0"/>
                  <a:pt x="44" y="0"/>
                  <a:pt x="45" y="3"/>
                </a:cubicBezTo>
                <a:cubicBezTo>
                  <a:pt x="47" y="5"/>
                  <a:pt x="46" y="8"/>
                  <a:pt x="44" y="10"/>
                </a:cubicBezTo>
                <a:cubicBezTo>
                  <a:pt x="9" y="30"/>
                  <a:pt x="9" y="30"/>
                  <a:pt x="9" y="30"/>
                </a:cubicBezTo>
                <a:cubicBezTo>
                  <a:pt x="8" y="30"/>
                  <a:pt x="7" y="30"/>
                  <a:pt x="6" y="3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8" name="Freeform 178"/>
          <p:cNvSpPr>
            <a:spLocks/>
          </p:cNvSpPr>
          <p:nvPr userDrawn="1"/>
        </p:nvSpPr>
        <p:spPr bwMode="auto">
          <a:xfrm>
            <a:off x="8412170" y="5592763"/>
            <a:ext cx="133350" cy="142875"/>
          </a:xfrm>
          <a:custGeom>
            <a:avLst/>
            <a:gdLst>
              <a:gd name="T0" fmla="*/ 7 w 84"/>
              <a:gd name="T1" fmla="*/ 90 h 90"/>
              <a:gd name="T2" fmla="*/ 2 w 84"/>
              <a:gd name="T3" fmla="*/ 81 h 90"/>
              <a:gd name="T4" fmla="*/ 64 w 84"/>
              <a:gd name="T5" fmla="*/ 46 h 90"/>
              <a:gd name="T6" fmla="*/ 0 w 84"/>
              <a:gd name="T7" fmla="*/ 9 h 90"/>
              <a:gd name="T8" fmla="*/ 5 w 84"/>
              <a:gd name="T9" fmla="*/ 0 h 90"/>
              <a:gd name="T10" fmla="*/ 84 w 84"/>
              <a:gd name="T11" fmla="*/ 46 h 90"/>
              <a:gd name="T12" fmla="*/ 7 w 84"/>
              <a:gd name="T13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4" h="90">
                <a:moveTo>
                  <a:pt x="7" y="90"/>
                </a:moveTo>
                <a:lnTo>
                  <a:pt x="2" y="81"/>
                </a:lnTo>
                <a:lnTo>
                  <a:pt x="64" y="46"/>
                </a:lnTo>
                <a:lnTo>
                  <a:pt x="0" y="9"/>
                </a:lnTo>
                <a:lnTo>
                  <a:pt x="5" y="0"/>
                </a:lnTo>
                <a:lnTo>
                  <a:pt x="84" y="46"/>
                </a:lnTo>
                <a:lnTo>
                  <a:pt x="7" y="90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9" name="Freeform 179"/>
          <p:cNvSpPr>
            <a:spLocks noEditPoints="1"/>
          </p:cNvSpPr>
          <p:nvPr userDrawn="1"/>
        </p:nvSpPr>
        <p:spPr bwMode="auto">
          <a:xfrm>
            <a:off x="8278820" y="5530850"/>
            <a:ext cx="173038" cy="211138"/>
          </a:xfrm>
          <a:custGeom>
            <a:avLst/>
            <a:gdLst>
              <a:gd name="T0" fmla="*/ 76 w 109"/>
              <a:gd name="T1" fmla="*/ 133 h 133"/>
              <a:gd name="T2" fmla="*/ 76 w 109"/>
              <a:gd name="T3" fmla="*/ 133 h 133"/>
              <a:gd name="T4" fmla="*/ 64 w 109"/>
              <a:gd name="T5" fmla="*/ 131 h 133"/>
              <a:gd name="T6" fmla="*/ 51 w 109"/>
              <a:gd name="T7" fmla="*/ 125 h 133"/>
              <a:gd name="T8" fmla="*/ 2 w 109"/>
              <a:gd name="T9" fmla="*/ 45 h 133"/>
              <a:gd name="T10" fmla="*/ 14 w 109"/>
              <a:gd name="T11" fmla="*/ 5 h 133"/>
              <a:gd name="T12" fmla="*/ 22 w 109"/>
              <a:gd name="T13" fmla="*/ 0 h 133"/>
              <a:gd name="T14" fmla="*/ 91 w 109"/>
              <a:gd name="T15" fmla="*/ 40 h 133"/>
              <a:gd name="T16" fmla="*/ 93 w 109"/>
              <a:gd name="T17" fmla="*/ 43 h 133"/>
              <a:gd name="T18" fmla="*/ 96 w 109"/>
              <a:gd name="T19" fmla="*/ 49 h 133"/>
              <a:gd name="T20" fmla="*/ 101 w 109"/>
              <a:gd name="T21" fmla="*/ 61 h 133"/>
              <a:gd name="T22" fmla="*/ 103 w 109"/>
              <a:gd name="T23" fmla="*/ 114 h 133"/>
              <a:gd name="T24" fmla="*/ 99 w 109"/>
              <a:gd name="T25" fmla="*/ 121 h 133"/>
              <a:gd name="T26" fmla="*/ 97 w 109"/>
              <a:gd name="T27" fmla="*/ 124 h 133"/>
              <a:gd name="T28" fmla="*/ 94 w 109"/>
              <a:gd name="T29" fmla="*/ 126 h 133"/>
              <a:gd name="T30" fmla="*/ 91 w 109"/>
              <a:gd name="T31" fmla="*/ 129 h 133"/>
              <a:gd name="T32" fmla="*/ 76 w 109"/>
              <a:gd name="T33" fmla="*/ 133 h 133"/>
              <a:gd name="T34" fmla="*/ 22 w 109"/>
              <a:gd name="T35" fmla="*/ 12 h 133"/>
              <a:gd name="T36" fmla="*/ 20 w 109"/>
              <a:gd name="T37" fmla="*/ 13 h 133"/>
              <a:gd name="T38" fmla="*/ 11 w 109"/>
              <a:gd name="T39" fmla="*/ 44 h 133"/>
              <a:gd name="T40" fmla="*/ 56 w 109"/>
              <a:gd name="T41" fmla="*/ 116 h 133"/>
              <a:gd name="T42" fmla="*/ 67 w 109"/>
              <a:gd name="T43" fmla="*/ 121 h 133"/>
              <a:gd name="T44" fmla="*/ 86 w 109"/>
              <a:gd name="T45" fmla="*/ 120 h 133"/>
              <a:gd name="T46" fmla="*/ 88 w 109"/>
              <a:gd name="T47" fmla="*/ 119 h 133"/>
              <a:gd name="T48" fmla="*/ 90 w 109"/>
              <a:gd name="T49" fmla="*/ 117 h 133"/>
              <a:gd name="T50" fmla="*/ 90 w 109"/>
              <a:gd name="T51" fmla="*/ 117 h 133"/>
              <a:gd name="T52" fmla="*/ 91 w 109"/>
              <a:gd name="T53" fmla="*/ 116 h 133"/>
              <a:gd name="T54" fmla="*/ 94 w 109"/>
              <a:gd name="T55" fmla="*/ 110 h 133"/>
              <a:gd name="T56" fmla="*/ 92 w 109"/>
              <a:gd name="T57" fmla="*/ 65 h 133"/>
              <a:gd name="T58" fmla="*/ 87 w 109"/>
              <a:gd name="T59" fmla="*/ 54 h 133"/>
              <a:gd name="T60" fmla="*/ 84 w 109"/>
              <a:gd name="T61" fmla="*/ 48 h 133"/>
              <a:gd name="T62" fmla="*/ 83 w 109"/>
              <a:gd name="T63" fmla="*/ 47 h 133"/>
              <a:gd name="T64" fmla="*/ 22 w 109"/>
              <a:gd name="T65" fmla="*/ 12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09" h="133">
                <a:moveTo>
                  <a:pt x="76" y="133"/>
                </a:moveTo>
                <a:cubicBezTo>
                  <a:pt x="76" y="133"/>
                  <a:pt x="76" y="133"/>
                  <a:pt x="76" y="133"/>
                </a:cubicBezTo>
                <a:cubicBezTo>
                  <a:pt x="73" y="133"/>
                  <a:pt x="69" y="132"/>
                  <a:pt x="64" y="131"/>
                </a:cubicBezTo>
                <a:cubicBezTo>
                  <a:pt x="59" y="129"/>
                  <a:pt x="55" y="127"/>
                  <a:pt x="51" y="125"/>
                </a:cubicBezTo>
                <a:cubicBezTo>
                  <a:pt x="25" y="109"/>
                  <a:pt x="4" y="75"/>
                  <a:pt x="2" y="45"/>
                </a:cubicBezTo>
                <a:cubicBezTo>
                  <a:pt x="0" y="28"/>
                  <a:pt x="5" y="13"/>
                  <a:pt x="14" y="5"/>
                </a:cubicBezTo>
                <a:cubicBezTo>
                  <a:pt x="22" y="0"/>
                  <a:pt x="22" y="0"/>
                  <a:pt x="22" y="0"/>
                </a:cubicBezTo>
                <a:cubicBezTo>
                  <a:pt x="91" y="40"/>
                  <a:pt x="91" y="40"/>
                  <a:pt x="91" y="40"/>
                </a:cubicBezTo>
                <a:cubicBezTo>
                  <a:pt x="93" y="43"/>
                  <a:pt x="93" y="43"/>
                  <a:pt x="93" y="43"/>
                </a:cubicBezTo>
                <a:cubicBezTo>
                  <a:pt x="94" y="45"/>
                  <a:pt x="95" y="47"/>
                  <a:pt x="96" y="49"/>
                </a:cubicBezTo>
                <a:cubicBezTo>
                  <a:pt x="98" y="53"/>
                  <a:pt x="99" y="57"/>
                  <a:pt x="101" y="61"/>
                </a:cubicBezTo>
                <a:cubicBezTo>
                  <a:pt x="109" y="81"/>
                  <a:pt x="109" y="99"/>
                  <a:pt x="103" y="114"/>
                </a:cubicBezTo>
                <a:cubicBezTo>
                  <a:pt x="102" y="117"/>
                  <a:pt x="101" y="119"/>
                  <a:pt x="99" y="121"/>
                </a:cubicBezTo>
                <a:cubicBezTo>
                  <a:pt x="99" y="122"/>
                  <a:pt x="98" y="123"/>
                  <a:pt x="97" y="124"/>
                </a:cubicBezTo>
                <a:cubicBezTo>
                  <a:pt x="96" y="125"/>
                  <a:pt x="95" y="126"/>
                  <a:pt x="94" y="126"/>
                </a:cubicBezTo>
                <a:cubicBezTo>
                  <a:pt x="93" y="127"/>
                  <a:pt x="92" y="128"/>
                  <a:pt x="91" y="129"/>
                </a:cubicBezTo>
                <a:cubicBezTo>
                  <a:pt x="85" y="132"/>
                  <a:pt x="81" y="133"/>
                  <a:pt x="76" y="133"/>
                </a:cubicBezTo>
                <a:close/>
                <a:moveTo>
                  <a:pt x="22" y="12"/>
                </a:moveTo>
                <a:cubicBezTo>
                  <a:pt x="20" y="13"/>
                  <a:pt x="20" y="13"/>
                  <a:pt x="20" y="13"/>
                </a:cubicBezTo>
                <a:cubicBezTo>
                  <a:pt x="11" y="20"/>
                  <a:pt x="11" y="34"/>
                  <a:pt x="11" y="44"/>
                </a:cubicBezTo>
                <a:cubicBezTo>
                  <a:pt x="14" y="71"/>
                  <a:pt x="33" y="102"/>
                  <a:pt x="56" y="116"/>
                </a:cubicBezTo>
                <a:cubicBezTo>
                  <a:pt x="60" y="118"/>
                  <a:pt x="63" y="120"/>
                  <a:pt x="67" y="121"/>
                </a:cubicBezTo>
                <a:cubicBezTo>
                  <a:pt x="75" y="124"/>
                  <a:pt x="80" y="123"/>
                  <a:pt x="86" y="120"/>
                </a:cubicBezTo>
                <a:cubicBezTo>
                  <a:pt x="87" y="120"/>
                  <a:pt x="87" y="119"/>
                  <a:pt x="88" y="119"/>
                </a:cubicBezTo>
                <a:cubicBezTo>
                  <a:pt x="89" y="118"/>
                  <a:pt x="89" y="118"/>
                  <a:pt x="90" y="117"/>
                </a:cubicBezTo>
                <a:cubicBezTo>
                  <a:pt x="90" y="117"/>
                  <a:pt x="90" y="117"/>
                  <a:pt x="90" y="117"/>
                </a:cubicBezTo>
                <a:cubicBezTo>
                  <a:pt x="91" y="116"/>
                  <a:pt x="91" y="116"/>
                  <a:pt x="91" y="116"/>
                </a:cubicBezTo>
                <a:cubicBezTo>
                  <a:pt x="92" y="114"/>
                  <a:pt x="93" y="112"/>
                  <a:pt x="94" y="110"/>
                </a:cubicBezTo>
                <a:cubicBezTo>
                  <a:pt x="99" y="98"/>
                  <a:pt x="98" y="82"/>
                  <a:pt x="92" y="65"/>
                </a:cubicBezTo>
                <a:cubicBezTo>
                  <a:pt x="90" y="61"/>
                  <a:pt x="89" y="57"/>
                  <a:pt x="87" y="54"/>
                </a:cubicBezTo>
                <a:cubicBezTo>
                  <a:pt x="86" y="52"/>
                  <a:pt x="85" y="50"/>
                  <a:pt x="84" y="48"/>
                </a:cubicBezTo>
                <a:cubicBezTo>
                  <a:pt x="83" y="47"/>
                  <a:pt x="83" y="47"/>
                  <a:pt x="83" y="47"/>
                </a:cubicBezTo>
                <a:lnTo>
                  <a:pt x="22" y="12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0" name="Freeform 180"/>
          <p:cNvSpPr>
            <a:spLocks/>
          </p:cNvSpPr>
          <p:nvPr userDrawn="1"/>
        </p:nvSpPr>
        <p:spPr bwMode="auto">
          <a:xfrm>
            <a:off x="8613783" y="5726113"/>
            <a:ext cx="131763" cy="211138"/>
          </a:xfrm>
          <a:custGeom>
            <a:avLst/>
            <a:gdLst>
              <a:gd name="T0" fmla="*/ 76 w 83"/>
              <a:gd name="T1" fmla="*/ 133 h 133"/>
              <a:gd name="T2" fmla="*/ 64 w 83"/>
              <a:gd name="T3" fmla="*/ 131 h 133"/>
              <a:gd name="T4" fmla="*/ 51 w 83"/>
              <a:gd name="T5" fmla="*/ 125 h 133"/>
              <a:gd name="T6" fmla="*/ 2 w 83"/>
              <a:gd name="T7" fmla="*/ 45 h 133"/>
              <a:gd name="T8" fmla="*/ 14 w 83"/>
              <a:gd name="T9" fmla="*/ 5 h 133"/>
              <a:gd name="T10" fmla="*/ 22 w 83"/>
              <a:gd name="T11" fmla="*/ 0 h 133"/>
              <a:gd name="T12" fmla="*/ 52 w 83"/>
              <a:gd name="T13" fmla="*/ 18 h 133"/>
              <a:gd name="T14" fmla="*/ 50 w 83"/>
              <a:gd name="T15" fmla="*/ 23 h 133"/>
              <a:gd name="T16" fmla="*/ 48 w 83"/>
              <a:gd name="T17" fmla="*/ 27 h 133"/>
              <a:gd name="T18" fmla="*/ 47 w 83"/>
              <a:gd name="T19" fmla="*/ 27 h 133"/>
              <a:gd name="T20" fmla="*/ 22 w 83"/>
              <a:gd name="T21" fmla="*/ 12 h 133"/>
              <a:gd name="T22" fmla="*/ 20 w 83"/>
              <a:gd name="T23" fmla="*/ 13 h 133"/>
              <a:gd name="T24" fmla="*/ 11 w 83"/>
              <a:gd name="T25" fmla="*/ 44 h 133"/>
              <a:gd name="T26" fmla="*/ 56 w 83"/>
              <a:gd name="T27" fmla="*/ 116 h 133"/>
              <a:gd name="T28" fmla="*/ 67 w 83"/>
              <a:gd name="T29" fmla="*/ 121 h 133"/>
              <a:gd name="T30" fmla="*/ 80 w 83"/>
              <a:gd name="T31" fmla="*/ 122 h 133"/>
              <a:gd name="T32" fmla="*/ 83 w 83"/>
              <a:gd name="T33" fmla="*/ 132 h 133"/>
              <a:gd name="T34" fmla="*/ 76 w 83"/>
              <a:gd name="T35" fmla="*/ 13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3" h="133">
                <a:moveTo>
                  <a:pt x="76" y="133"/>
                </a:moveTo>
                <a:cubicBezTo>
                  <a:pt x="72" y="133"/>
                  <a:pt x="68" y="132"/>
                  <a:pt x="64" y="131"/>
                </a:cubicBezTo>
                <a:cubicBezTo>
                  <a:pt x="60" y="129"/>
                  <a:pt x="55" y="127"/>
                  <a:pt x="51" y="125"/>
                </a:cubicBezTo>
                <a:cubicBezTo>
                  <a:pt x="25" y="109"/>
                  <a:pt x="4" y="75"/>
                  <a:pt x="2" y="45"/>
                </a:cubicBezTo>
                <a:cubicBezTo>
                  <a:pt x="0" y="28"/>
                  <a:pt x="5" y="13"/>
                  <a:pt x="14" y="5"/>
                </a:cubicBezTo>
                <a:cubicBezTo>
                  <a:pt x="22" y="0"/>
                  <a:pt x="22" y="0"/>
                  <a:pt x="22" y="0"/>
                </a:cubicBezTo>
                <a:cubicBezTo>
                  <a:pt x="52" y="18"/>
                  <a:pt x="52" y="18"/>
                  <a:pt x="52" y="18"/>
                </a:cubicBezTo>
                <a:cubicBezTo>
                  <a:pt x="50" y="23"/>
                  <a:pt x="50" y="23"/>
                  <a:pt x="50" y="23"/>
                </a:cubicBezTo>
                <a:cubicBezTo>
                  <a:pt x="48" y="27"/>
                  <a:pt x="48" y="27"/>
                  <a:pt x="48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22" y="12"/>
                  <a:pt x="22" y="12"/>
                  <a:pt x="22" y="12"/>
                </a:cubicBezTo>
                <a:cubicBezTo>
                  <a:pt x="20" y="13"/>
                  <a:pt x="20" y="13"/>
                  <a:pt x="20" y="13"/>
                </a:cubicBezTo>
                <a:cubicBezTo>
                  <a:pt x="12" y="20"/>
                  <a:pt x="11" y="34"/>
                  <a:pt x="11" y="44"/>
                </a:cubicBezTo>
                <a:cubicBezTo>
                  <a:pt x="14" y="71"/>
                  <a:pt x="33" y="102"/>
                  <a:pt x="56" y="116"/>
                </a:cubicBezTo>
                <a:cubicBezTo>
                  <a:pt x="60" y="118"/>
                  <a:pt x="64" y="120"/>
                  <a:pt x="67" y="121"/>
                </a:cubicBezTo>
                <a:cubicBezTo>
                  <a:pt x="73" y="123"/>
                  <a:pt x="77" y="123"/>
                  <a:pt x="80" y="122"/>
                </a:cubicBezTo>
                <a:cubicBezTo>
                  <a:pt x="83" y="132"/>
                  <a:pt x="83" y="132"/>
                  <a:pt x="83" y="132"/>
                </a:cubicBezTo>
                <a:cubicBezTo>
                  <a:pt x="80" y="132"/>
                  <a:pt x="78" y="133"/>
                  <a:pt x="76" y="13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1" name="Freeform 181"/>
          <p:cNvSpPr>
            <a:spLocks/>
          </p:cNvSpPr>
          <p:nvPr userDrawn="1"/>
        </p:nvSpPr>
        <p:spPr bwMode="auto">
          <a:xfrm>
            <a:off x="8331208" y="5584825"/>
            <a:ext cx="73025" cy="95250"/>
          </a:xfrm>
          <a:custGeom>
            <a:avLst/>
            <a:gdLst>
              <a:gd name="T0" fmla="*/ 38 w 46"/>
              <a:gd name="T1" fmla="*/ 60 h 60"/>
              <a:gd name="T2" fmla="*/ 35 w 46"/>
              <a:gd name="T3" fmla="*/ 59 h 60"/>
              <a:gd name="T4" fmla="*/ 34 w 46"/>
              <a:gd name="T5" fmla="*/ 52 h 60"/>
              <a:gd name="T6" fmla="*/ 37 w 46"/>
              <a:gd name="T7" fmla="*/ 44 h 60"/>
              <a:gd name="T8" fmla="*/ 19 w 46"/>
              <a:gd name="T9" fmla="*/ 13 h 60"/>
              <a:gd name="T10" fmla="*/ 9 w 46"/>
              <a:gd name="T11" fmla="*/ 12 h 60"/>
              <a:gd name="T12" fmla="*/ 2 w 46"/>
              <a:gd name="T13" fmla="*/ 12 h 60"/>
              <a:gd name="T14" fmla="*/ 2 w 46"/>
              <a:gd name="T15" fmla="*/ 5 h 60"/>
              <a:gd name="T16" fmla="*/ 24 w 46"/>
              <a:gd name="T17" fmla="*/ 5 h 60"/>
              <a:gd name="T18" fmla="*/ 46 w 46"/>
              <a:gd name="T19" fmla="*/ 44 h 60"/>
              <a:gd name="T20" fmla="*/ 42 w 46"/>
              <a:gd name="T21" fmla="*/ 58 h 60"/>
              <a:gd name="T22" fmla="*/ 38 w 46"/>
              <a:gd name="T2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6" h="60">
                <a:moveTo>
                  <a:pt x="38" y="60"/>
                </a:moveTo>
                <a:cubicBezTo>
                  <a:pt x="37" y="60"/>
                  <a:pt x="36" y="59"/>
                  <a:pt x="35" y="59"/>
                </a:cubicBezTo>
                <a:cubicBezTo>
                  <a:pt x="33" y="57"/>
                  <a:pt x="32" y="54"/>
                  <a:pt x="34" y="52"/>
                </a:cubicBezTo>
                <a:cubicBezTo>
                  <a:pt x="36" y="50"/>
                  <a:pt x="37" y="47"/>
                  <a:pt x="37" y="44"/>
                </a:cubicBezTo>
                <a:cubicBezTo>
                  <a:pt x="37" y="33"/>
                  <a:pt x="28" y="19"/>
                  <a:pt x="19" y="13"/>
                </a:cubicBezTo>
                <a:cubicBezTo>
                  <a:pt x="15" y="11"/>
                  <a:pt x="11" y="10"/>
                  <a:pt x="9" y="12"/>
                </a:cubicBezTo>
                <a:cubicBezTo>
                  <a:pt x="7" y="14"/>
                  <a:pt x="4" y="14"/>
                  <a:pt x="2" y="12"/>
                </a:cubicBezTo>
                <a:cubicBezTo>
                  <a:pt x="0" y="10"/>
                  <a:pt x="0" y="7"/>
                  <a:pt x="2" y="5"/>
                </a:cubicBezTo>
                <a:cubicBezTo>
                  <a:pt x="8" y="0"/>
                  <a:pt x="16" y="0"/>
                  <a:pt x="24" y="5"/>
                </a:cubicBezTo>
                <a:cubicBezTo>
                  <a:pt x="37" y="12"/>
                  <a:pt x="46" y="29"/>
                  <a:pt x="46" y="44"/>
                </a:cubicBezTo>
                <a:cubicBezTo>
                  <a:pt x="46" y="50"/>
                  <a:pt x="45" y="55"/>
                  <a:pt x="42" y="58"/>
                </a:cubicBezTo>
                <a:cubicBezTo>
                  <a:pt x="41" y="59"/>
                  <a:pt x="39" y="60"/>
                  <a:pt x="38" y="6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2" name="Freeform 182"/>
          <p:cNvSpPr>
            <a:spLocks/>
          </p:cNvSpPr>
          <p:nvPr userDrawn="1"/>
        </p:nvSpPr>
        <p:spPr bwMode="auto">
          <a:xfrm>
            <a:off x="8658233" y="5773738"/>
            <a:ext cx="74613" cy="95250"/>
          </a:xfrm>
          <a:custGeom>
            <a:avLst/>
            <a:gdLst>
              <a:gd name="T0" fmla="*/ 38 w 47"/>
              <a:gd name="T1" fmla="*/ 60 h 60"/>
              <a:gd name="T2" fmla="*/ 35 w 47"/>
              <a:gd name="T3" fmla="*/ 59 h 60"/>
              <a:gd name="T4" fmla="*/ 35 w 47"/>
              <a:gd name="T5" fmla="*/ 52 h 60"/>
              <a:gd name="T6" fmla="*/ 37 w 47"/>
              <a:gd name="T7" fmla="*/ 44 h 60"/>
              <a:gd name="T8" fmla="*/ 19 w 47"/>
              <a:gd name="T9" fmla="*/ 14 h 60"/>
              <a:gd name="T10" fmla="*/ 9 w 47"/>
              <a:gd name="T11" fmla="*/ 13 h 60"/>
              <a:gd name="T12" fmla="*/ 2 w 47"/>
              <a:gd name="T13" fmla="*/ 12 h 60"/>
              <a:gd name="T14" fmla="*/ 2 w 47"/>
              <a:gd name="T15" fmla="*/ 5 h 60"/>
              <a:gd name="T16" fmla="*/ 24 w 47"/>
              <a:gd name="T17" fmla="*/ 5 h 60"/>
              <a:gd name="T18" fmla="*/ 47 w 47"/>
              <a:gd name="T19" fmla="*/ 44 h 60"/>
              <a:gd name="T20" fmla="*/ 42 w 47"/>
              <a:gd name="T21" fmla="*/ 59 h 60"/>
              <a:gd name="T22" fmla="*/ 38 w 47"/>
              <a:gd name="T23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7" h="60">
                <a:moveTo>
                  <a:pt x="38" y="60"/>
                </a:moveTo>
                <a:cubicBezTo>
                  <a:pt x="37" y="60"/>
                  <a:pt x="36" y="60"/>
                  <a:pt x="35" y="59"/>
                </a:cubicBezTo>
                <a:cubicBezTo>
                  <a:pt x="33" y="57"/>
                  <a:pt x="33" y="54"/>
                  <a:pt x="35" y="52"/>
                </a:cubicBezTo>
                <a:cubicBezTo>
                  <a:pt x="36" y="51"/>
                  <a:pt x="37" y="48"/>
                  <a:pt x="37" y="44"/>
                </a:cubicBezTo>
                <a:cubicBezTo>
                  <a:pt x="37" y="33"/>
                  <a:pt x="29" y="19"/>
                  <a:pt x="19" y="14"/>
                </a:cubicBezTo>
                <a:cubicBezTo>
                  <a:pt x="17" y="13"/>
                  <a:pt x="12" y="10"/>
                  <a:pt x="9" y="13"/>
                </a:cubicBezTo>
                <a:cubicBezTo>
                  <a:pt x="7" y="15"/>
                  <a:pt x="4" y="15"/>
                  <a:pt x="2" y="12"/>
                </a:cubicBezTo>
                <a:cubicBezTo>
                  <a:pt x="0" y="10"/>
                  <a:pt x="0" y="7"/>
                  <a:pt x="2" y="5"/>
                </a:cubicBezTo>
                <a:cubicBezTo>
                  <a:pt x="8" y="1"/>
                  <a:pt x="16" y="0"/>
                  <a:pt x="24" y="5"/>
                </a:cubicBezTo>
                <a:cubicBezTo>
                  <a:pt x="37" y="12"/>
                  <a:pt x="47" y="30"/>
                  <a:pt x="47" y="44"/>
                </a:cubicBezTo>
                <a:cubicBezTo>
                  <a:pt x="47" y="50"/>
                  <a:pt x="45" y="55"/>
                  <a:pt x="42" y="59"/>
                </a:cubicBezTo>
                <a:cubicBezTo>
                  <a:pt x="41" y="60"/>
                  <a:pt x="40" y="60"/>
                  <a:pt x="38" y="6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4" name="Freeform 184"/>
          <p:cNvSpPr>
            <a:spLocks/>
          </p:cNvSpPr>
          <p:nvPr userDrawn="1"/>
        </p:nvSpPr>
        <p:spPr bwMode="auto">
          <a:xfrm>
            <a:off x="8455033" y="5291138"/>
            <a:ext cx="628650" cy="363538"/>
          </a:xfrm>
          <a:custGeom>
            <a:avLst/>
            <a:gdLst>
              <a:gd name="T0" fmla="*/ 211 w 396"/>
              <a:gd name="T1" fmla="*/ 0 h 229"/>
              <a:gd name="T2" fmla="*/ 0 w 396"/>
              <a:gd name="T3" fmla="*/ 123 h 229"/>
              <a:gd name="T4" fmla="*/ 184 w 396"/>
              <a:gd name="T5" fmla="*/ 229 h 229"/>
              <a:gd name="T6" fmla="*/ 0 w 396"/>
              <a:gd name="T7" fmla="*/ 123 h 229"/>
              <a:gd name="T8" fmla="*/ 184 w 396"/>
              <a:gd name="T9" fmla="*/ 229 h 229"/>
              <a:gd name="T10" fmla="*/ 396 w 396"/>
              <a:gd name="T11" fmla="*/ 107 h 229"/>
              <a:gd name="T12" fmla="*/ 184 w 396"/>
              <a:gd name="T13" fmla="*/ 229 h 229"/>
              <a:gd name="T14" fmla="*/ 396 w 396"/>
              <a:gd name="T15" fmla="*/ 107 h 229"/>
              <a:gd name="T16" fmla="*/ 211 w 396"/>
              <a:gd name="T17" fmla="*/ 0 h 2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96" h="229">
                <a:moveTo>
                  <a:pt x="211" y="0"/>
                </a:moveTo>
                <a:lnTo>
                  <a:pt x="0" y="123"/>
                </a:lnTo>
                <a:lnTo>
                  <a:pt x="184" y="229"/>
                </a:lnTo>
                <a:lnTo>
                  <a:pt x="0" y="123"/>
                </a:lnTo>
                <a:lnTo>
                  <a:pt x="184" y="229"/>
                </a:lnTo>
                <a:lnTo>
                  <a:pt x="396" y="107"/>
                </a:lnTo>
                <a:lnTo>
                  <a:pt x="184" y="229"/>
                </a:lnTo>
                <a:lnTo>
                  <a:pt x="396" y="107"/>
                </a:lnTo>
                <a:lnTo>
                  <a:pt x="2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5" name="Freeform 185"/>
          <p:cNvSpPr>
            <a:spLocks noEditPoints="1"/>
          </p:cNvSpPr>
          <p:nvPr userDrawn="1"/>
        </p:nvSpPr>
        <p:spPr bwMode="auto">
          <a:xfrm>
            <a:off x="8789995" y="5291138"/>
            <a:ext cx="293688" cy="169863"/>
          </a:xfrm>
          <a:custGeom>
            <a:avLst/>
            <a:gdLst>
              <a:gd name="T0" fmla="*/ 185 w 185"/>
              <a:gd name="T1" fmla="*/ 107 h 107"/>
              <a:gd name="T2" fmla="*/ 185 w 185"/>
              <a:gd name="T3" fmla="*/ 107 h 107"/>
              <a:gd name="T4" fmla="*/ 0 w 185"/>
              <a:gd name="T5" fmla="*/ 0 h 107"/>
              <a:gd name="T6" fmla="*/ 185 w 185"/>
              <a:gd name="T7" fmla="*/ 107 h 107"/>
              <a:gd name="T8" fmla="*/ 0 w 185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07">
                <a:moveTo>
                  <a:pt x="185" y="107"/>
                </a:moveTo>
                <a:lnTo>
                  <a:pt x="185" y="107"/>
                </a:lnTo>
                <a:close/>
                <a:moveTo>
                  <a:pt x="0" y="0"/>
                </a:moveTo>
                <a:lnTo>
                  <a:pt x="185" y="107"/>
                </a:lnTo>
                <a:lnTo>
                  <a:pt x="0" y="0"/>
                </a:lnTo>
                <a:close/>
              </a:path>
            </a:pathLst>
          </a:custGeom>
          <a:solidFill>
            <a:srgbClr val="F0CF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6" name="Freeform 186"/>
          <p:cNvSpPr>
            <a:spLocks noEditPoints="1"/>
          </p:cNvSpPr>
          <p:nvPr userDrawn="1"/>
        </p:nvSpPr>
        <p:spPr bwMode="auto">
          <a:xfrm>
            <a:off x="8789995" y="5291138"/>
            <a:ext cx="293688" cy="169863"/>
          </a:xfrm>
          <a:custGeom>
            <a:avLst/>
            <a:gdLst>
              <a:gd name="T0" fmla="*/ 185 w 185"/>
              <a:gd name="T1" fmla="*/ 107 h 107"/>
              <a:gd name="T2" fmla="*/ 185 w 185"/>
              <a:gd name="T3" fmla="*/ 107 h 107"/>
              <a:gd name="T4" fmla="*/ 0 w 185"/>
              <a:gd name="T5" fmla="*/ 0 h 107"/>
              <a:gd name="T6" fmla="*/ 185 w 185"/>
              <a:gd name="T7" fmla="*/ 107 h 107"/>
              <a:gd name="T8" fmla="*/ 0 w 185"/>
              <a:gd name="T9" fmla="*/ 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" h="107">
                <a:moveTo>
                  <a:pt x="185" y="107"/>
                </a:moveTo>
                <a:lnTo>
                  <a:pt x="185" y="107"/>
                </a:lnTo>
                <a:moveTo>
                  <a:pt x="0" y="0"/>
                </a:moveTo>
                <a:lnTo>
                  <a:pt x="185" y="107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7" name="Freeform 187"/>
          <p:cNvSpPr>
            <a:spLocks/>
          </p:cNvSpPr>
          <p:nvPr userDrawn="1"/>
        </p:nvSpPr>
        <p:spPr bwMode="auto">
          <a:xfrm>
            <a:off x="8455033" y="5291138"/>
            <a:ext cx="334963" cy="195263"/>
          </a:xfrm>
          <a:custGeom>
            <a:avLst/>
            <a:gdLst>
              <a:gd name="T0" fmla="*/ 211 w 211"/>
              <a:gd name="T1" fmla="*/ 0 h 123"/>
              <a:gd name="T2" fmla="*/ 0 w 211"/>
              <a:gd name="T3" fmla="*/ 123 h 123"/>
              <a:gd name="T4" fmla="*/ 211 w 211"/>
              <a:gd name="T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" h="123">
                <a:moveTo>
                  <a:pt x="211" y="0"/>
                </a:moveTo>
                <a:lnTo>
                  <a:pt x="0" y="123"/>
                </a:lnTo>
                <a:lnTo>
                  <a:pt x="211" y="0"/>
                </a:lnTo>
                <a:close/>
              </a:path>
            </a:pathLst>
          </a:custGeom>
          <a:solidFill>
            <a:srgbClr val="F0CF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8" name="Freeform 188"/>
          <p:cNvSpPr>
            <a:spLocks/>
          </p:cNvSpPr>
          <p:nvPr userDrawn="1"/>
        </p:nvSpPr>
        <p:spPr bwMode="auto">
          <a:xfrm>
            <a:off x="8455033" y="5291138"/>
            <a:ext cx="334963" cy="195263"/>
          </a:xfrm>
          <a:custGeom>
            <a:avLst/>
            <a:gdLst>
              <a:gd name="T0" fmla="*/ 211 w 211"/>
              <a:gd name="T1" fmla="*/ 0 h 123"/>
              <a:gd name="T2" fmla="*/ 0 w 211"/>
              <a:gd name="T3" fmla="*/ 123 h 123"/>
              <a:gd name="T4" fmla="*/ 211 w 211"/>
              <a:gd name="T5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11" h="123">
                <a:moveTo>
                  <a:pt x="211" y="0"/>
                </a:moveTo>
                <a:lnTo>
                  <a:pt x="0" y="123"/>
                </a:lnTo>
                <a:lnTo>
                  <a:pt x="211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9" name="Freeform 189"/>
          <p:cNvSpPr>
            <a:spLocks/>
          </p:cNvSpPr>
          <p:nvPr userDrawn="1"/>
        </p:nvSpPr>
        <p:spPr bwMode="auto">
          <a:xfrm>
            <a:off x="8747133" y="5461000"/>
            <a:ext cx="336550" cy="193675"/>
          </a:xfrm>
          <a:custGeom>
            <a:avLst/>
            <a:gdLst>
              <a:gd name="T0" fmla="*/ 212 w 212"/>
              <a:gd name="T1" fmla="*/ 0 h 122"/>
              <a:gd name="T2" fmla="*/ 212 w 212"/>
              <a:gd name="T3" fmla="*/ 0 h 122"/>
              <a:gd name="T4" fmla="*/ 0 w 212"/>
              <a:gd name="T5" fmla="*/ 122 h 122"/>
              <a:gd name="T6" fmla="*/ 212 w 212"/>
              <a:gd name="T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122">
                <a:moveTo>
                  <a:pt x="212" y="0"/>
                </a:moveTo>
                <a:lnTo>
                  <a:pt x="212" y="0"/>
                </a:lnTo>
                <a:lnTo>
                  <a:pt x="0" y="122"/>
                </a:lnTo>
                <a:lnTo>
                  <a:pt x="212" y="0"/>
                </a:lnTo>
                <a:close/>
              </a:path>
            </a:pathLst>
          </a:custGeom>
          <a:solidFill>
            <a:srgbClr val="F0CF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0" name="Freeform 190"/>
          <p:cNvSpPr>
            <a:spLocks/>
          </p:cNvSpPr>
          <p:nvPr userDrawn="1"/>
        </p:nvSpPr>
        <p:spPr bwMode="auto">
          <a:xfrm>
            <a:off x="8747133" y="5461000"/>
            <a:ext cx="336550" cy="193675"/>
          </a:xfrm>
          <a:custGeom>
            <a:avLst/>
            <a:gdLst>
              <a:gd name="T0" fmla="*/ 212 w 212"/>
              <a:gd name="T1" fmla="*/ 0 h 122"/>
              <a:gd name="T2" fmla="*/ 212 w 212"/>
              <a:gd name="T3" fmla="*/ 0 h 122"/>
              <a:gd name="T4" fmla="*/ 0 w 212"/>
              <a:gd name="T5" fmla="*/ 122 h 122"/>
              <a:gd name="T6" fmla="*/ 212 w 212"/>
              <a:gd name="T7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2" h="122">
                <a:moveTo>
                  <a:pt x="212" y="0"/>
                </a:moveTo>
                <a:lnTo>
                  <a:pt x="212" y="0"/>
                </a:lnTo>
                <a:lnTo>
                  <a:pt x="0" y="122"/>
                </a:lnTo>
                <a:lnTo>
                  <a:pt x="212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1" name="Freeform 191"/>
          <p:cNvSpPr>
            <a:spLocks/>
          </p:cNvSpPr>
          <p:nvPr userDrawn="1"/>
        </p:nvSpPr>
        <p:spPr bwMode="auto">
          <a:xfrm>
            <a:off x="8455033" y="5486400"/>
            <a:ext cx="292100" cy="168275"/>
          </a:xfrm>
          <a:custGeom>
            <a:avLst/>
            <a:gdLst>
              <a:gd name="T0" fmla="*/ 0 w 184"/>
              <a:gd name="T1" fmla="*/ 0 h 106"/>
              <a:gd name="T2" fmla="*/ 0 w 184"/>
              <a:gd name="T3" fmla="*/ 0 h 106"/>
              <a:gd name="T4" fmla="*/ 184 w 184"/>
              <a:gd name="T5" fmla="*/ 106 h 106"/>
              <a:gd name="T6" fmla="*/ 0 w 184"/>
              <a:gd name="T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106">
                <a:moveTo>
                  <a:pt x="0" y="0"/>
                </a:moveTo>
                <a:lnTo>
                  <a:pt x="0" y="0"/>
                </a:lnTo>
                <a:lnTo>
                  <a:pt x="184" y="106"/>
                </a:lnTo>
                <a:lnTo>
                  <a:pt x="0" y="0"/>
                </a:lnTo>
                <a:close/>
              </a:path>
            </a:pathLst>
          </a:custGeom>
          <a:solidFill>
            <a:srgbClr val="F0CF0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2" name="Freeform 192"/>
          <p:cNvSpPr>
            <a:spLocks/>
          </p:cNvSpPr>
          <p:nvPr userDrawn="1"/>
        </p:nvSpPr>
        <p:spPr bwMode="auto">
          <a:xfrm>
            <a:off x="8455033" y="5486400"/>
            <a:ext cx="292100" cy="168275"/>
          </a:xfrm>
          <a:custGeom>
            <a:avLst/>
            <a:gdLst>
              <a:gd name="T0" fmla="*/ 0 w 184"/>
              <a:gd name="T1" fmla="*/ 0 h 106"/>
              <a:gd name="T2" fmla="*/ 0 w 184"/>
              <a:gd name="T3" fmla="*/ 0 h 106"/>
              <a:gd name="T4" fmla="*/ 184 w 184"/>
              <a:gd name="T5" fmla="*/ 106 h 106"/>
              <a:gd name="T6" fmla="*/ 0 w 184"/>
              <a:gd name="T7" fmla="*/ 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4" h="106">
                <a:moveTo>
                  <a:pt x="0" y="0"/>
                </a:moveTo>
                <a:lnTo>
                  <a:pt x="0" y="0"/>
                </a:lnTo>
                <a:lnTo>
                  <a:pt x="184" y="106"/>
                </a:lnTo>
                <a:lnTo>
                  <a:pt x="0" y="0"/>
                </a:ln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3" name="Freeform 193"/>
          <p:cNvSpPr>
            <a:spLocks/>
          </p:cNvSpPr>
          <p:nvPr userDrawn="1"/>
        </p:nvSpPr>
        <p:spPr bwMode="auto">
          <a:xfrm>
            <a:off x="8142295" y="4783138"/>
            <a:ext cx="561975" cy="323850"/>
          </a:xfrm>
          <a:custGeom>
            <a:avLst/>
            <a:gdLst>
              <a:gd name="T0" fmla="*/ 0 w 354"/>
              <a:gd name="T1" fmla="*/ 102 h 204"/>
              <a:gd name="T2" fmla="*/ 177 w 354"/>
              <a:gd name="T3" fmla="*/ 204 h 204"/>
              <a:gd name="T4" fmla="*/ 354 w 354"/>
              <a:gd name="T5" fmla="*/ 102 h 204"/>
              <a:gd name="T6" fmla="*/ 177 w 354"/>
              <a:gd name="T7" fmla="*/ 0 h 204"/>
              <a:gd name="T8" fmla="*/ 0 w 354"/>
              <a:gd name="T9" fmla="*/ 10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204">
                <a:moveTo>
                  <a:pt x="0" y="102"/>
                </a:moveTo>
                <a:lnTo>
                  <a:pt x="177" y="204"/>
                </a:lnTo>
                <a:lnTo>
                  <a:pt x="354" y="102"/>
                </a:lnTo>
                <a:lnTo>
                  <a:pt x="177" y="0"/>
                </a:lnTo>
                <a:lnTo>
                  <a:pt x="0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4" name="Freeform 194"/>
          <p:cNvSpPr>
            <a:spLocks/>
          </p:cNvSpPr>
          <p:nvPr userDrawn="1"/>
        </p:nvSpPr>
        <p:spPr bwMode="auto">
          <a:xfrm>
            <a:off x="8423283" y="4945063"/>
            <a:ext cx="280988" cy="487363"/>
          </a:xfrm>
          <a:custGeom>
            <a:avLst/>
            <a:gdLst>
              <a:gd name="T0" fmla="*/ 0 w 177"/>
              <a:gd name="T1" fmla="*/ 102 h 307"/>
              <a:gd name="T2" fmla="*/ 0 w 177"/>
              <a:gd name="T3" fmla="*/ 307 h 307"/>
              <a:gd name="T4" fmla="*/ 177 w 177"/>
              <a:gd name="T5" fmla="*/ 205 h 307"/>
              <a:gd name="T6" fmla="*/ 177 w 177"/>
              <a:gd name="T7" fmla="*/ 0 h 307"/>
              <a:gd name="T8" fmla="*/ 0 w 177"/>
              <a:gd name="T9" fmla="*/ 102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07">
                <a:moveTo>
                  <a:pt x="0" y="102"/>
                </a:moveTo>
                <a:lnTo>
                  <a:pt x="0" y="307"/>
                </a:lnTo>
                <a:lnTo>
                  <a:pt x="177" y="205"/>
                </a:lnTo>
                <a:lnTo>
                  <a:pt x="177" y="0"/>
                </a:lnTo>
                <a:lnTo>
                  <a:pt x="0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5" name="Freeform 195"/>
          <p:cNvSpPr>
            <a:spLocks/>
          </p:cNvSpPr>
          <p:nvPr userDrawn="1"/>
        </p:nvSpPr>
        <p:spPr bwMode="auto">
          <a:xfrm>
            <a:off x="8142295" y="4945063"/>
            <a:ext cx="280988" cy="487363"/>
          </a:xfrm>
          <a:custGeom>
            <a:avLst/>
            <a:gdLst>
              <a:gd name="T0" fmla="*/ 0 w 177"/>
              <a:gd name="T1" fmla="*/ 0 h 307"/>
              <a:gd name="T2" fmla="*/ 0 w 177"/>
              <a:gd name="T3" fmla="*/ 205 h 307"/>
              <a:gd name="T4" fmla="*/ 177 w 177"/>
              <a:gd name="T5" fmla="*/ 307 h 307"/>
              <a:gd name="T6" fmla="*/ 177 w 177"/>
              <a:gd name="T7" fmla="*/ 102 h 307"/>
              <a:gd name="T8" fmla="*/ 0 w 177"/>
              <a:gd name="T9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07">
                <a:moveTo>
                  <a:pt x="0" y="0"/>
                </a:moveTo>
                <a:lnTo>
                  <a:pt x="0" y="205"/>
                </a:lnTo>
                <a:lnTo>
                  <a:pt x="177" y="307"/>
                </a:lnTo>
                <a:lnTo>
                  <a:pt x="177" y="10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6" name="Freeform 196"/>
          <p:cNvSpPr>
            <a:spLocks/>
          </p:cNvSpPr>
          <p:nvPr userDrawn="1"/>
        </p:nvSpPr>
        <p:spPr bwMode="auto">
          <a:xfrm>
            <a:off x="8413758" y="4935538"/>
            <a:ext cx="300038" cy="179388"/>
          </a:xfrm>
          <a:custGeom>
            <a:avLst/>
            <a:gdLst>
              <a:gd name="T0" fmla="*/ 6 w 189"/>
              <a:gd name="T1" fmla="*/ 113 h 113"/>
              <a:gd name="T2" fmla="*/ 2 w 189"/>
              <a:gd name="T3" fmla="*/ 111 h 113"/>
              <a:gd name="T4" fmla="*/ 4 w 189"/>
              <a:gd name="T5" fmla="*/ 104 h 113"/>
              <a:gd name="T6" fmla="*/ 181 w 189"/>
              <a:gd name="T7" fmla="*/ 2 h 113"/>
              <a:gd name="T8" fmla="*/ 188 w 189"/>
              <a:gd name="T9" fmla="*/ 4 h 113"/>
              <a:gd name="T10" fmla="*/ 186 w 189"/>
              <a:gd name="T11" fmla="*/ 10 h 113"/>
              <a:gd name="T12" fmla="*/ 9 w 189"/>
              <a:gd name="T13" fmla="*/ 112 h 113"/>
              <a:gd name="T14" fmla="*/ 6 w 189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13">
                <a:moveTo>
                  <a:pt x="6" y="113"/>
                </a:moveTo>
                <a:cubicBezTo>
                  <a:pt x="4" y="113"/>
                  <a:pt x="3" y="112"/>
                  <a:pt x="2" y="111"/>
                </a:cubicBezTo>
                <a:cubicBezTo>
                  <a:pt x="0" y="108"/>
                  <a:pt x="1" y="105"/>
                  <a:pt x="4" y="104"/>
                </a:cubicBezTo>
                <a:cubicBezTo>
                  <a:pt x="181" y="2"/>
                  <a:pt x="181" y="2"/>
                  <a:pt x="181" y="2"/>
                </a:cubicBezTo>
                <a:cubicBezTo>
                  <a:pt x="183" y="0"/>
                  <a:pt x="186" y="1"/>
                  <a:pt x="188" y="4"/>
                </a:cubicBezTo>
                <a:cubicBezTo>
                  <a:pt x="189" y="6"/>
                  <a:pt x="188" y="9"/>
                  <a:pt x="186" y="10"/>
                </a:cubicBezTo>
                <a:cubicBezTo>
                  <a:pt x="9" y="112"/>
                  <a:pt x="9" y="112"/>
                  <a:pt x="9" y="112"/>
                </a:cubicBezTo>
                <a:cubicBezTo>
                  <a:pt x="8" y="113"/>
                  <a:pt x="7" y="113"/>
                  <a:pt x="6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7" name="Freeform 197"/>
          <p:cNvSpPr>
            <a:spLocks/>
          </p:cNvSpPr>
          <p:nvPr userDrawn="1"/>
        </p:nvSpPr>
        <p:spPr bwMode="auto">
          <a:xfrm>
            <a:off x="8132770" y="4935538"/>
            <a:ext cx="300038" cy="179388"/>
          </a:xfrm>
          <a:custGeom>
            <a:avLst/>
            <a:gdLst>
              <a:gd name="T0" fmla="*/ 183 w 189"/>
              <a:gd name="T1" fmla="*/ 113 h 113"/>
              <a:gd name="T2" fmla="*/ 181 w 189"/>
              <a:gd name="T3" fmla="*/ 112 h 113"/>
              <a:gd name="T4" fmla="*/ 4 w 189"/>
              <a:gd name="T5" fmla="*/ 10 h 113"/>
              <a:gd name="T6" fmla="*/ 2 w 189"/>
              <a:gd name="T7" fmla="*/ 4 h 113"/>
              <a:gd name="T8" fmla="*/ 9 w 189"/>
              <a:gd name="T9" fmla="*/ 2 h 113"/>
              <a:gd name="T10" fmla="*/ 186 w 189"/>
              <a:gd name="T11" fmla="*/ 104 h 113"/>
              <a:gd name="T12" fmla="*/ 187 w 189"/>
              <a:gd name="T13" fmla="*/ 111 h 113"/>
              <a:gd name="T14" fmla="*/ 183 w 189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13">
                <a:moveTo>
                  <a:pt x="183" y="113"/>
                </a:moveTo>
                <a:cubicBezTo>
                  <a:pt x="182" y="113"/>
                  <a:pt x="181" y="113"/>
                  <a:pt x="181" y="112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2"/>
                </a:cubicBezTo>
                <a:cubicBezTo>
                  <a:pt x="186" y="104"/>
                  <a:pt x="186" y="104"/>
                  <a:pt x="186" y="104"/>
                </a:cubicBezTo>
                <a:cubicBezTo>
                  <a:pt x="188" y="105"/>
                  <a:pt x="189" y="108"/>
                  <a:pt x="187" y="111"/>
                </a:cubicBezTo>
                <a:cubicBezTo>
                  <a:pt x="187" y="112"/>
                  <a:pt x="185" y="113"/>
                  <a:pt x="183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8" name="Freeform 198"/>
          <p:cNvSpPr>
            <a:spLocks/>
          </p:cNvSpPr>
          <p:nvPr userDrawn="1"/>
        </p:nvSpPr>
        <p:spPr bwMode="auto">
          <a:xfrm>
            <a:off x="8415345" y="5099050"/>
            <a:ext cx="15875" cy="341313"/>
          </a:xfrm>
          <a:custGeom>
            <a:avLst/>
            <a:gdLst>
              <a:gd name="T0" fmla="*/ 5 w 10"/>
              <a:gd name="T1" fmla="*/ 215 h 215"/>
              <a:gd name="T2" fmla="*/ 0 w 10"/>
              <a:gd name="T3" fmla="*/ 210 h 215"/>
              <a:gd name="T4" fmla="*/ 0 w 10"/>
              <a:gd name="T5" fmla="*/ 5 h 215"/>
              <a:gd name="T6" fmla="*/ 5 w 10"/>
              <a:gd name="T7" fmla="*/ 0 h 215"/>
              <a:gd name="T8" fmla="*/ 10 w 10"/>
              <a:gd name="T9" fmla="*/ 5 h 215"/>
              <a:gd name="T10" fmla="*/ 10 w 10"/>
              <a:gd name="T11" fmla="*/ 210 h 215"/>
              <a:gd name="T12" fmla="*/ 5 w 10"/>
              <a:gd name="T13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15">
                <a:moveTo>
                  <a:pt x="5" y="215"/>
                </a:moveTo>
                <a:cubicBezTo>
                  <a:pt x="2" y="215"/>
                  <a:pt x="0" y="213"/>
                  <a:pt x="0" y="210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210"/>
                  <a:pt x="10" y="210"/>
                  <a:pt x="10" y="210"/>
                </a:cubicBezTo>
                <a:cubicBezTo>
                  <a:pt x="10" y="213"/>
                  <a:pt x="8" y="215"/>
                  <a:pt x="5" y="21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9" name="Freeform 199"/>
          <p:cNvSpPr>
            <a:spLocks/>
          </p:cNvSpPr>
          <p:nvPr userDrawn="1"/>
        </p:nvSpPr>
        <p:spPr bwMode="auto">
          <a:xfrm>
            <a:off x="8413758" y="4773613"/>
            <a:ext cx="300038" cy="179388"/>
          </a:xfrm>
          <a:custGeom>
            <a:avLst/>
            <a:gdLst>
              <a:gd name="T0" fmla="*/ 183 w 189"/>
              <a:gd name="T1" fmla="*/ 113 h 113"/>
              <a:gd name="T2" fmla="*/ 181 w 189"/>
              <a:gd name="T3" fmla="*/ 112 h 113"/>
              <a:gd name="T4" fmla="*/ 4 w 189"/>
              <a:gd name="T5" fmla="*/ 10 h 113"/>
              <a:gd name="T6" fmla="*/ 2 w 189"/>
              <a:gd name="T7" fmla="*/ 3 h 113"/>
              <a:gd name="T8" fmla="*/ 9 w 189"/>
              <a:gd name="T9" fmla="*/ 1 h 113"/>
              <a:gd name="T10" fmla="*/ 186 w 189"/>
              <a:gd name="T11" fmla="*/ 104 h 113"/>
              <a:gd name="T12" fmla="*/ 188 w 189"/>
              <a:gd name="T13" fmla="*/ 111 h 113"/>
              <a:gd name="T14" fmla="*/ 183 w 189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13">
                <a:moveTo>
                  <a:pt x="183" y="113"/>
                </a:moveTo>
                <a:cubicBezTo>
                  <a:pt x="182" y="113"/>
                  <a:pt x="182" y="113"/>
                  <a:pt x="181" y="112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186" y="104"/>
                  <a:pt x="186" y="104"/>
                  <a:pt x="186" y="104"/>
                </a:cubicBezTo>
                <a:cubicBezTo>
                  <a:pt x="188" y="105"/>
                  <a:pt x="189" y="108"/>
                  <a:pt x="188" y="111"/>
                </a:cubicBezTo>
                <a:cubicBezTo>
                  <a:pt x="187" y="112"/>
                  <a:pt x="185" y="113"/>
                  <a:pt x="183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0" name="Freeform 200"/>
          <p:cNvSpPr>
            <a:spLocks/>
          </p:cNvSpPr>
          <p:nvPr userDrawn="1"/>
        </p:nvSpPr>
        <p:spPr bwMode="auto">
          <a:xfrm>
            <a:off x="8132770" y="4773613"/>
            <a:ext cx="300038" cy="179388"/>
          </a:xfrm>
          <a:custGeom>
            <a:avLst/>
            <a:gdLst>
              <a:gd name="T0" fmla="*/ 6 w 189"/>
              <a:gd name="T1" fmla="*/ 113 h 113"/>
              <a:gd name="T2" fmla="*/ 2 w 189"/>
              <a:gd name="T3" fmla="*/ 111 h 113"/>
              <a:gd name="T4" fmla="*/ 4 w 189"/>
              <a:gd name="T5" fmla="*/ 104 h 113"/>
              <a:gd name="T6" fmla="*/ 181 w 189"/>
              <a:gd name="T7" fmla="*/ 1 h 113"/>
              <a:gd name="T8" fmla="*/ 187 w 189"/>
              <a:gd name="T9" fmla="*/ 3 h 113"/>
              <a:gd name="T10" fmla="*/ 186 w 189"/>
              <a:gd name="T11" fmla="*/ 10 h 113"/>
              <a:gd name="T12" fmla="*/ 9 w 189"/>
              <a:gd name="T13" fmla="*/ 112 h 113"/>
              <a:gd name="T14" fmla="*/ 6 w 189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13">
                <a:moveTo>
                  <a:pt x="6" y="113"/>
                </a:moveTo>
                <a:cubicBezTo>
                  <a:pt x="4" y="113"/>
                  <a:pt x="3" y="112"/>
                  <a:pt x="2" y="111"/>
                </a:cubicBezTo>
                <a:cubicBezTo>
                  <a:pt x="0" y="108"/>
                  <a:pt x="1" y="105"/>
                  <a:pt x="4" y="104"/>
                </a:cubicBezTo>
                <a:cubicBezTo>
                  <a:pt x="181" y="1"/>
                  <a:pt x="181" y="1"/>
                  <a:pt x="181" y="1"/>
                </a:cubicBezTo>
                <a:cubicBezTo>
                  <a:pt x="183" y="0"/>
                  <a:pt x="186" y="1"/>
                  <a:pt x="187" y="3"/>
                </a:cubicBezTo>
                <a:cubicBezTo>
                  <a:pt x="189" y="6"/>
                  <a:pt x="188" y="9"/>
                  <a:pt x="186" y="10"/>
                </a:cubicBezTo>
                <a:cubicBezTo>
                  <a:pt x="9" y="112"/>
                  <a:pt x="9" y="112"/>
                  <a:pt x="9" y="112"/>
                </a:cubicBezTo>
                <a:cubicBezTo>
                  <a:pt x="8" y="113"/>
                  <a:pt x="7" y="113"/>
                  <a:pt x="6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1" name="Freeform 201"/>
          <p:cNvSpPr>
            <a:spLocks/>
          </p:cNvSpPr>
          <p:nvPr userDrawn="1"/>
        </p:nvSpPr>
        <p:spPr bwMode="auto">
          <a:xfrm>
            <a:off x="8696333" y="4937125"/>
            <a:ext cx="15875" cy="339725"/>
          </a:xfrm>
          <a:custGeom>
            <a:avLst/>
            <a:gdLst>
              <a:gd name="T0" fmla="*/ 5 w 10"/>
              <a:gd name="T1" fmla="*/ 214 h 214"/>
              <a:gd name="T2" fmla="*/ 0 w 10"/>
              <a:gd name="T3" fmla="*/ 210 h 214"/>
              <a:gd name="T4" fmla="*/ 0 w 10"/>
              <a:gd name="T5" fmla="*/ 5 h 214"/>
              <a:gd name="T6" fmla="*/ 5 w 10"/>
              <a:gd name="T7" fmla="*/ 0 h 214"/>
              <a:gd name="T8" fmla="*/ 10 w 10"/>
              <a:gd name="T9" fmla="*/ 5 h 214"/>
              <a:gd name="T10" fmla="*/ 10 w 10"/>
              <a:gd name="T11" fmla="*/ 210 h 214"/>
              <a:gd name="T12" fmla="*/ 5 w 10"/>
              <a:gd name="T13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14">
                <a:moveTo>
                  <a:pt x="5" y="214"/>
                </a:moveTo>
                <a:cubicBezTo>
                  <a:pt x="3" y="214"/>
                  <a:pt x="0" y="212"/>
                  <a:pt x="0" y="210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210"/>
                  <a:pt x="10" y="210"/>
                  <a:pt x="10" y="210"/>
                </a:cubicBezTo>
                <a:cubicBezTo>
                  <a:pt x="10" y="212"/>
                  <a:pt x="8" y="214"/>
                  <a:pt x="5" y="214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2" name="Freeform 202"/>
          <p:cNvSpPr>
            <a:spLocks/>
          </p:cNvSpPr>
          <p:nvPr userDrawn="1"/>
        </p:nvSpPr>
        <p:spPr bwMode="auto">
          <a:xfrm>
            <a:off x="8134358" y="4937125"/>
            <a:ext cx="15875" cy="339725"/>
          </a:xfrm>
          <a:custGeom>
            <a:avLst/>
            <a:gdLst>
              <a:gd name="T0" fmla="*/ 5 w 10"/>
              <a:gd name="T1" fmla="*/ 214 h 214"/>
              <a:gd name="T2" fmla="*/ 0 w 10"/>
              <a:gd name="T3" fmla="*/ 210 h 214"/>
              <a:gd name="T4" fmla="*/ 0 w 10"/>
              <a:gd name="T5" fmla="*/ 5 h 214"/>
              <a:gd name="T6" fmla="*/ 5 w 10"/>
              <a:gd name="T7" fmla="*/ 0 h 214"/>
              <a:gd name="T8" fmla="*/ 10 w 10"/>
              <a:gd name="T9" fmla="*/ 5 h 214"/>
              <a:gd name="T10" fmla="*/ 10 w 10"/>
              <a:gd name="T11" fmla="*/ 210 h 214"/>
              <a:gd name="T12" fmla="*/ 5 w 10"/>
              <a:gd name="T13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14">
                <a:moveTo>
                  <a:pt x="5" y="214"/>
                </a:moveTo>
                <a:cubicBezTo>
                  <a:pt x="2" y="214"/>
                  <a:pt x="0" y="212"/>
                  <a:pt x="0" y="210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210"/>
                  <a:pt x="10" y="210"/>
                  <a:pt x="10" y="210"/>
                </a:cubicBezTo>
                <a:cubicBezTo>
                  <a:pt x="10" y="212"/>
                  <a:pt x="8" y="214"/>
                  <a:pt x="5" y="214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3" name="Freeform 203"/>
          <p:cNvSpPr>
            <a:spLocks/>
          </p:cNvSpPr>
          <p:nvPr userDrawn="1"/>
        </p:nvSpPr>
        <p:spPr bwMode="auto">
          <a:xfrm>
            <a:off x="8413758" y="5260975"/>
            <a:ext cx="300038" cy="179388"/>
          </a:xfrm>
          <a:custGeom>
            <a:avLst/>
            <a:gdLst>
              <a:gd name="T0" fmla="*/ 6 w 189"/>
              <a:gd name="T1" fmla="*/ 113 h 113"/>
              <a:gd name="T2" fmla="*/ 2 w 189"/>
              <a:gd name="T3" fmla="*/ 110 h 113"/>
              <a:gd name="T4" fmla="*/ 4 w 189"/>
              <a:gd name="T5" fmla="*/ 103 h 113"/>
              <a:gd name="T6" fmla="*/ 181 w 189"/>
              <a:gd name="T7" fmla="*/ 1 h 113"/>
              <a:gd name="T8" fmla="*/ 188 w 189"/>
              <a:gd name="T9" fmla="*/ 3 h 113"/>
              <a:gd name="T10" fmla="*/ 186 w 189"/>
              <a:gd name="T11" fmla="*/ 10 h 113"/>
              <a:gd name="T12" fmla="*/ 9 w 189"/>
              <a:gd name="T13" fmla="*/ 112 h 113"/>
              <a:gd name="T14" fmla="*/ 6 w 189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13">
                <a:moveTo>
                  <a:pt x="6" y="113"/>
                </a:moveTo>
                <a:cubicBezTo>
                  <a:pt x="4" y="113"/>
                  <a:pt x="3" y="112"/>
                  <a:pt x="2" y="110"/>
                </a:cubicBezTo>
                <a:cubicBezTo>
                  <a:pt x="0" y="108"/>
                  <a:pt x="1" y="105"/>
                  <a:pt x="4" y="103"/>
                </a:cubicBezTo>
                <a:cubicBezTo>
                  <a:pt x="181" y="1"/>
                  <a:pt x="181" y="1"/>
                  <a:pt x="181" y="1"/>
                </a:cubicBezTo>
                <a:cubicBezTo>
                  <a:pt x="183" y="0"/>
                  <a:pt x="186" y="1"/>
                  <a:pt x="188" y="3"/>
                </a:cubicBezTo>
                <a:cubicBezTo>
                  <a:pt x="189" y="5"/>
                  <a:pt x="188" y="8"/>
                  <a:pt x="186" y="10"/>
                </a:cubicBezTo>
                <a:cubicBezTo>
                  <a:pt x="9" y="112"/>
                  <a:pt x="9" y="112"/>
                  <a:pt x="9" y="112"/>
                </a:cubicBezTo>
                <a:cubicBezTo>
                  <a:pt x="8" y="113"/>
                  <a:pt x="7" y="113"/>
                  <a:pt x="6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4" name="Freeform 204"/>
          <p:cNvSpPr>
            <a:spLocks/>
          </p:cNvSpPr>
          <p:nvPr userDrawn="1"/>
        </p:nvSpPr>
        <p:spPr bwMode="auto">
          <a:xfrm>
            <a:off x="8132770" y="5260975"/>
            <a:ext cx="300038" cy="179388"/>
          </a:xfrm>
          <a:custGeom>
            <a:avLst/>
            <a:gdLst>
              <a:gd name="T0" fmla="*/ 183 w 189"/>
              <a:gd name="T1" fmla="*/ 113 h 113"/>
              <a:gd name="T2" fmla="*/ 181 w 189"/>
              <a:gd name="T3" fmla="*/ 112 h 113"/>
              <a:gd name="T4" fmla="*/ 4 w 189"/>
              <a:gd name="T5" fmla="*/ 10 h 113"/>
              <a:gd name="T6" fmla="*/ 2 w 189"/>
              <a:gd name="T7" fmla="*/ 3 h 113"/>
              <a:gd name="T8" fmla="*/ 9 w 189"/>
              <a:gd name="T9" fmla="*/ 1 h 113"/>
              <a:gd name="T10" fmla="*/ 186 w 189"/>
              <a:gd name="T11" fmla="*/ 103 h 113"/>
              <a:gd name="T12" fmla="*/ 187 w 189"/>
              <a:gd name="T13" fmla="*/ 110 h 113"/>
              <a:gd name="T14" fmla="*/ 183 w 189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9" h="113">
                <a:moveTo>
                  <a:pt x="183" y="113"/>
                </a:moveTo>
                <a:cubicBezTo>
                  <a:pt x="182" y="113"/>
                  <a:pt x="181" y="113"/>
                  <a:pt x="181" y="112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186" y="103"/>
                  <a:pt x="186" y="103"/>
                  <a:pt x="186" y="103"/>
                </a:cubicBezTo>
                <a:cubicBezTo>
                  <a:pt x="188" y="105"/>
                  <a:pt x="189" y="108"/>
                  <a:pt x="187" y="110"/>
                </a:cubicBezTo>
                <a:cubicBezTo>
                  <a:pt x="187" y="112"/>
                  <a:pt x="185" y="113"/>
                  <a:pt x="183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5" name="Freeform 206"/>
          <p:cNvSpPr>
            <a:spLocks/>
          </p:cNvSpPr>
          <p:nvPr userDrawn="1"/>
        </p:nvSpPr>
        <p:spPr bwMode="auto">
          <a:xfrm>
            <a:off x="8561395" y="5011738"/>
            <a:ext cx="561975" cy="323850"/>
          </a:xfrm>
          <a:custGeom>
            <a:avLst/>
            <a:gdLst>
              <a:gd name="T0" fmla="*/ 0 w 354"/>
              <a:gd name="T1" fmla="*/ 102 h 204"/>
              <a:gd name="T2" fmla="*/ 177 w 354"/>
              <a:gd name="T3" fmla="*/ 204 h 204"/>
              <a:gd name="T4" fmla="*/ 354 w 354"/>
              <a:gd name="T5" fmla="*/ 102 h 204"/>
              <a:gd name="T6" fmla="*/ 177 w 354"/>
              <a:gd name="T7" fmla="*/ 0 h 204"/>
              <a:gd name="T8" fmla="*/ 0 w 354"/>
              <a:gd name="T9" fmla="*/ 102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4" h="204">
                <a:moveTo>
                  <a:pt x="0" y="102"/>
                </a:moveTo>
                <a:lnTo>
                  <a:pt x="177" y="204"/>
                </a:lnTo>
                <a:lnTo>
                  <a:pt x="354" y="102"/>
                </a:lnTo>
                <a:lnTo>
                  <a:pt x="177" y="0"/>
                </a:lnTo>
                <a:lnTo>
                  <a:pt x="0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6" name="Freeform 207"/>
          <p:cNvSpPr>
            <a:spLocks/>
          </p:cNvSpPr>
          <p:nvPr userDrawn="1"/>
        </p:nvSpPr>
        <p:spPr bwMode="auto">
          <a:xfrm>
            <a:off x="8842383" y="5173663"/>
            <a:ext cx="280988" cy="487363"/>
          </a:xfrm>
          <a:custGeom>
            <a:avLst/>
            <a:gdLst>
              <a:gd name="T0" fmla="*/ 0 w 177"/>
              <a:gd name="T1" fmla="*/ 102 h 307"/>
              <a:gd name="T2" fmla="*/ 0 w 177"/>
              <a:gd name="T3" fmla="*/ 307 h 307"/>
              <a:gd name="T4" fmla="*/ 177 w 177"/>
              <a:gd name="T5" fmla="*/ 204 h 307"/>
              <a:gd name="T6" fmla="*/ 177 w 177"/>
              <a:gd name="T7" fmla="*/ 0 h 307"/>
              <a:gd name="T8" fmla="*/ 0 w 177"/>
              <a:gd name="T9" fmla="*/ 102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07">
                <a:moveTo>
                  <a:pt x="0" y="102"/>
                </a:moveTo>
                <a:lnTo>
                  <a:pt x="0" y="307"/>
                </a:lnTo>
                <a:lnTo>
                  <a:pt x="177" y="204"/>
                </a:lnTo>
                <a:lnTo>
                  <a:pt x="177" y="0"/>
                </a:lnTo>
                <a:lnTo>
                  <a:pt x="0" y="10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7" name="Freeform 208"/>
          <p:cNvSpPr>
            <a:spLocks/>
          </p:cNvSpPr>
          <p:nvPr userDrawn="1"/>
        </p:nvSpPr>
        <p:spPr bwMode="auto">
          <a:xfrm>
            <a:off x="8561395" y="5173663"/>
            <a:ext cx="280988" cy="487363"/>
          </a:xfrm>
          <a:custGeom>
            <a:avLst/>
            <a:gdLst>
              <a:gd name="T0" fmla="*/ 0 w 177"/>
              <a:gd name="T1" fmla="*/ 0 h 307"/>
              <a:gd name="T2" fmla="*/ 0 w 177"/>
              <a:gd name="T3" fmla="*/ 204 h 307"/>
              <a:gd name="T4" fmla="*/ 177 w 177"/>
              <a:gd name="T5" fmla="*/ 307 h 307"/>
              <a:gd name="T6" fmla="*/ 177 w 177"/>
              <a:gd name="T7" fmla="*/ 102 h 307"/>
              <a:gd name="T8" fmla="*/ 0 w 177"/>
              <a:gd name="T9" fmla="*/ 0 h 3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7" h="307">
                <a:moveTo>
                  <a:pt x="0" y="0"/>
                </a:moveTo>
                <a:lnTo>
                  <a:pt x="0" y="204"/>
                </a:lnTo>
                <a:lnTo>
                  <a:pt x="177" y="307"/>
                </a:lnTo>
                <a:lnTo>
                  <a:pt x="177" y="102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8" name="Freeform 209"/>
          <p:cNvSpPr>
            <a:spLocks/>
          </p:cNvSpPr>
          <p:nvPr userDrawn="1"/>
        </p:nvSpPr>
        <p:spPr bwMode="auto">
          <a:xfrm>
            <a:off x="8834445" y="5164138"/>
            <a:ext cx="298450" cy="179388"/>
          </a:xfrm>
          <a:custGeom>
            <a:avLst/>
            <a:gdLst>
              <a:gd name="T0" fmla="*/ 5 w 188"/>
              <a:gd name="T1" fmla="*/ 113 h 113"/>
              <a:gd name="T2" fmla="*/ 1 w 188"/>
              <a:gd name="T3" fmla="*/ 111 h 113"/>
              <a:gd name="T4" fmla="*/ 3 w 188"/>
              <a:gd name="T5" fmla="*/ 104 h 113"/>
              <a:gd name="T6" fmla="*/ 180 w 188"/>
              <a:gd name="T7" fmla="*/ 2 h 113"/>
              <a:gd name="T8" fmla="*/ 187 w 188"/>
              <a:gd name="T9" fmla="*/ 4 h 113"/>
              <a:gd name="T10" fmla="*/ 185 w 188"/>
              <a:gd name="T11" fmla="*/ 10 h 113"/>
              <a:gd name="T12" fmla="*/ 8 w 188"/>
              <a:gd name="T13" fmla="*/ 112 h 113"/>
              <a:gd name="T14" fmla="*/ 5 w 188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13">
                <a:moveTo>
                  <a:pt x="5" y="113"/>
                </a:moveTo>
                <a:cubicBezTo>
                  <a:pt x="4" y="113"/>
                  <a:pt x="2" y="112"/>
                  <a:pt x="1" y="111"/>
                </a:cubicBezTo>
                <a:cubicBezTo>
                  <a:pt x="0" y="108"/>
                  <a:pt x="1" y="105"/>
                  <a:pt x="3" y="104"/>
                </a:cubicBezTo>
                <a:cubicBezTo>
                  <a:pt x="180" y="2"/>
                  <a:pt x="180" y="2"/>
                  <a:pt x="180" y="2"/>
                </a:cubicBezTo>
                <a:cubicBezTo>
                  <a:pt x="182" y="0"/>
                  <a:pt x="185" y="1"/>
                  <a:pt x="187" y="4"/>
                </a:cubicBezTo>
                <a:cubicBezTo>
                  <a:pt x="188" y="6"/>
                  <a:pt x="187" y="9"/>
                  <a:pt x="185" y="10"/>
                </a:cubicBezTo>
                <a:cubicBezTo>
                  <a:pt x="8" y="112"/>
                  <a:pt x="8" y="112"/>
                  <a:pt x="8" y="112"/>
                </a:cubicBezTo>
                <a:cubicBezTo>
                  <a:pt x="7" y="113"/>
                  <a:pt x="6" y="113"/>
                  <a:pt x="5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9" name="Freeform 210"/>
          <p:cNvSpPr>
            <a:spLocks/>
          </p:cNvSpPr>
          <p:nvPr userDrawn="1"/>
        </p:nvSpPr>
        <p:spPr bwMode="auto">
          <a:xfrm>
            <a:off x="8553458" y="5164138"/>
            <a:ext cx="298450" cy="179388"/>
          </a:xfrm>
          <a:custGeom>
            <a:avLst/>
            <a:gdLst>
              <a:gd name="T0" fmla="*/ 182 w 188"/>
              <a:gd name="T1" fmla="*/ 113 h 113"/>
              <a:gd name="T2" fmla="*/ 180 w 188"/>
              <a:gd name="T3" fmla="*/ 112 h 113"/>
              <a:gd name="T4" fmla="*/ 3 w 188"/>
              <a:gd name="T5" fmla="*/ 10 h 113"/>
              <a:gd name="T6" fmla="*/ 1 w 188"/>
              <a:gd name="T7" fmla="*/ 4 h 113"/>
              <a:gd name="T8" fmla="*/ 8 w 188"/>
              <a:gd name="T9" fmla="*/ 2 h 113"/>
              <a:gd name="T10" fmla="*/ 185 w 188"/>
              <a:gd name="T11" fmla="*/ 104 h 113"/>
              <a:gd name="T12" fmla="*/ 187 w 188"/>
              <a:gd name="T13" fmla="*/ 111 h 113"/>
              <a:gd name="T14" fmla="*/ 182 w 188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13">
                <a:moveTo>
                  <a:pt x="182" y="113"/>
                </a:moveTo>
                <a:cubicBezTo>
                  <a:pt x="182" y="113"/>
                  <a:pt x="181" y="113"/>
                  <a:pt x="180" y="112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4"/>
                </a:cubicBezTo>
                <a:cubicBezTo>
                  <a:pt x="2" y="1"/>
                  <a:pt x="5" y="0"/>
                  <a:pt x="8" y="2"/>
                </a:cubicBezTo>
                <a:cubicBezTo>
                  <a:pt x="185" y="104"/>
                  <a:pt x="185" y="104"/>
                  <a:pt x="185" y="104"/>
                </a:cubicBezTo>
                <a:cubicBezTo>
                  <a:pt x="187" y="105"/>
                  <a:pt x="188" y="108"/>
                  <a:pt x="187" y="111"/>
                </a:cubicBezTo>
                <a:cubicBezTo>
                  <a:pt x="186" y="112"/>
                  <a:pt x="184" y="113"/>
                  <a:pt x="182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0" name="Freeform 211"/>
          <p:cNvSpPr>
            <a:spLocks/>
          </p:cNvSpPr>
          <p:nvPr userDrawn="1"/>
        </p:nvSpPr>
        <p:spPr bwMode="auto">
          <a:xfrm>
            <a:off x="8834445" y="5327650"/>
            <a:ext cx="15875" cy="341313"/>
          </a:xfrm>
          <a:custGeom>
            <a:avLst/>
            <a:gdLst>
              <a:gd name="T0" fmla="*/ 5 w 10"/>
              <a:gd name="T1" fmla="*/ 215 h 215"/>
              <a:gd name="T2" fmla="*/ 0 w 10"/>
              <a:gd name="T3" fmla="*/ 210 h 215"/>
              <a:gd name="T4" fmla="*/ 0 w 10"/>
              <a:gd name="T5" fmla="*/ 5 h 215"/>
              <a:gd name="T6" fmla="*/ 5 w 10"/>
              <a:gd name="T7" fmla="*/ 0 h 215"/>
              <a:gd name="T8" fmla="*/ 10 w 10"/>
              <a:gd name="T9" fmla="*/ 5 h 215"/>
              <a:gd name="T10" fmla="*/ 10 w 10"/>
              <a:gd name="T11" fmla="*/ 210 h 215"/>
              <a:gd name="T12" fmla="*/ 5 w 10"/>
              <a:gd name="T13" fmla="*/ 215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15">
                <a:moveTo>
                  <a:pt x="5" y="215"/>
                </a:moveTo>
                <a:cubicBezTo>
                  <a:pt x="3" y="215"/>
                  <a:pt x="0" y="212"/>
                  <a:pt x="0" y="210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210"/>
                  <a:pt x="10" y="210"/>
                  <a:pt x="10" y="210"/>
                </a:cubicBezTo>
                <a:cubicBezTo>
                  <a:pt x="10" y="212"/>
                  <a:pt x="8" y="215"/>
                  <a:pt x="5" y="21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1" name="Freeform 212"/>
          <p:cNvSpPr>
            <a:spLocks/>
          </p:cNvSpPr>
          <p:nvPr userDrawn="1"/>
        </p:nvSpPr>
        <p:spPr bwMode="auto">
          <a:xfrm>
            <a:off x="8834445" y="5002213"/>
            <a:ext cx="298450" cy="179388"/>
          </a:xfrm>
          <a:custGeom>
            <a:avLst/>
            <a:gdLst>
              <a:gd name="T0" fmla="*/ 182 w 188"/>
              <a:gd name="T1" fmla="*/ 113 h 113"/>
              <a:gd name="T2" fmla="*/ 180 w 188"/>
              <a:gd name="T3" fmla="*/ 112 h 113"/>
              <a:gd name="T4" fmla="*/ 3 w 188"/>
              <a:gd name="T5" fmla="*/ 10 h 113"/>
              <a:gd name="T6" fmla="*/ 1 w 188"/>
              <a:gd name="T7" fmla="*/ 3 h 113"/>
              <a:gd name="T8" fmla="*/ 8 w 188"/>
              <a:gd name="T9" fmla="*/ 1 h 113"/>
              <a:gd name="T10" fmla="*/ 185 w 188"/>
              <a:gd name="T11" fmla="*/ 104 h 113"/>
              <a:gd name="T12" fmla="*/ 187 w 188"/>
              <a:gd name="T13" fmla="*/ 111 h 113"/>
              <a:gd name="T14" fmla="*/ 182 w 188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13">
                <a:moveTo>
                  <a:pt x="182" y="113"/>
                </a:moveTo>
                <a:cubicBezTo>
                  <a:pt x="182" y="113"/>
                  <a:pt x="181" y="113"/>
                  <a:pt x="180" y="112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2" y="1"/>
                  <a:pt x="6" y="0"/>
                  <a:pt x="8" y="1"/>
                </a:cubicBezTo>
                <a:cubicBezTo>
                  <a:pt x="185" y="104"/>
                  <a:pt x="185" y="104"/>
                  <a:pt x="185" y="104"/>
                </a:cubicBezTo>
                <a:cubicBezTo>
                  <a:pt x="187" y="105"/>
                  <a:pt x="188" y="108"/>
                  <a:pt x="187" y="111"/>
                </a:cubicBezTo>
                <a:cubicBezTo>
                  <a:pt x="186" y="112"/>
                  <a:pt x="184" y="113"/>
                  <a:pt x="182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2" name="Freeform 213"/>
          <p:cNvSpPr>
            <a:spLocks/>
          </p:cNvSpPr>
          <p:nvPr userDrawn="1"/>
        </p:nvSpPr>
        <p:spPr bwMode="auto">
          <a:xfrm>
            <a:off x="8553458" y="5002213"/>
            <a:ext cx="298450" cy="179388"/>
          </a:xfrm>
          <a:custGeom>
            <a:avLst/>
            <a:gdLst>
              <a:gd name="T0" fmla="*/ 5 w 188"/>
              <a:gd name="T1" fmla="*/ 113 h 113"/>
              <a:gd name="T2" fmla="*/ 1 w 188"/>
              <a:gd name="T3" fmla="*/ 111 h 113"/>
              <a:gd name="T4" fmla="*/ 3 w 188"/>
              <a:gd name="T5" fmla="*/ 104 h 113"/>
              <a:gd name="T6" fmla="*/ 180 w 188"/>
              <a:gd name="T7" fmla="*/ 1 h 113"/>
              <a:gd name="T8" fmla="*/ 187 w 188"/>
              <a:gd name="T9" fmla="*/ 3 h 113"/>
              <a:gd name="T10" fmla="*/ 185 w 188"/>
              <a:gd name="T11" fmla="*/ 10 h 113"/>
              <a:gd name="T12" fmla="*/ 8 w 188"/>
              <a:gd name="T13" fmla="*/ 112 h 113"/>
              <a:gd name="T14" fmla="*/ 5 w 188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13">
                <a:moveTo>
                  <a:pt x="5" y="113"/>
                </a:moveTo>
                <a:cubicBezTo>
                  <a:pt x="4" y="113"/>
                  <a:pt x="2" y="112"/>
                  <a:pt x="1" y="111"/>
                </a:cubicBezTo>
                <a:cubicBezTo>
                  <a:pt x="0" y="108"/>
                  <a:pt x="0" y="105"/>
                  <a:pt x="3" y="104"/>
                </a:cubicBezTo>
                <a:cubicBezTo>
                  <a:pt x="180" y="1"/>
                  <a:pt x="180" y="1"/>
                  <a:pt x="180" y="1"/>
                </a:cubicBezTo>
                <a:cubicBezTo>
                  <a:pt x="182" y="0"/>
                  <a:pt x="185" y="1"/>
                  <a:pt x="187" y="3"/>
                </a:cubicBezTo>
                <a:cubicBezTo>
                  <a:pt x="188" y="6"/>
                  <a:pt x="187" y="9"/>
                  <a:pt x="185" y="10"/>
                </a:cubicBezTo>
                <a:cubicBezTo>
                  <a:pt x="8" y="112"/>
                  <a:pt x="8" y="112"/>
                  <a:pt x="8" y="112"/>
                </a:cubicBezTo>
                <a:cubicBezTo>
                  <a:pt x="7" y="113"/>
                  <a:pt x="6" y="113"/>
                  <a:pt x="5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3" name="Freeform 214"/>
          <p:cNvSpPr>
            <a:spLocks/>
          </p:cNvSpPr>
          <p:nvPr userDrawn="1"/>
        </p:nvSpPr>
        <p:spPr bwMode="auto">
          <a:xfrm>
            <a:off x="9117020" y="5165725"/>
            <a:ext cx="14288" cy="339725"/>
          </a:xfrm>
          <a:custGeom>
            <a:avLst/>
            <a:gdLst>
              <a:gd name="T0" fmla="*/ 4 w 9"/>
              <a:gd name="T1" fmla="*/ 214 h 214"/>
              <a:gd name="T2" fmla="*/ 0 w 9"/>
              <a:gd name="T3" fmla="*/ 209 h 214"/>
              <a:gd name="T4" fmla="*/ 0 w 9"/>
              <a:gd name="T5" fmla="*/ 5 h 214"/>
              <a:gd name="T6" fmla="*/ 4 w 9"/>
              <a:gd name="T7" fmla="*/ 0 h 214"/>
              <a:gd name="T8" fmla="*/ 9 w 9"/>
              <a:gd name="T9" fmla="*/ 5 h 214"/>
              <a:gd name="T10" fmla="*/ 9 w 9"/>
              <a:gd name="T11" fmla="*/ 209 h 214"/>
              <a:gd name="T12" fmla="*/ 4 w 9"/>
              <a:gd name="T13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14">
                <a:moveTo>
                  <a:pt x="4" y="214"/>
                </a:moveTo>
                <a:cubicBezTo>
                  <a:pt x="2" y="214"/>
                  <a:pt x="0" y="212"/>
                  <a:pt x="0" y="20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7" y="0"/>
                  <a:pt x="9" y="2"/>
                  <a:pt x="9" y="5"/>
                </a:cubicBezTo>
                <a:cubicBezTo>
                  <a:pt x="9" y="209"/>
                  <a:pt x="9" y="209"/>
                  <a:pt x="9" y="209"/>
                </a:cubicBezTo>
                <a:cubicBezTo>
                  <a:pt x="9" y="212"/>
                  <a:pt x="7" y="214"/>
                  <a:pt x="4" y="214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4" name="Freeform 215"/>
          <p:cNvSpPr>
            <a:spLocks/>
          </p:cNvSpPr>
          <p:nvPr userDrawn="1"/>
        </p:nvSpPr>
        <p:spPr bwMode="auto">
          <a:xfrm>
            <a:off x="8553458" y="5165725"/>
            <a:ext cx="15875" cy="339725"/>
          </a:xfrm>
          <a:custGeom>
            <a:avLst/>
            <a:gdLst>
              <a:gd name="T0" fmla="*/ 5 w 10"/>
              <a:gd name="T1" fmla="*/ 214 h 214"/>
              <a:gd name="T2" fmla="*/ 0 w 10"/>
              <a:gd name="T3" fmla="*/ 209 h 214"/>
              <a:gd name="T4" fmla="*/ 0 w 10"/>
              <a:gd name="T5" fmla="*/ 5 h 214"/>
              <a:gd name="T6" fmla="*/ 5 w 10"/>
              <a:gd name="T7" fmla="*/ 0 h 214"/>
              <a:gd name="T8" fmla="*/ 10 w 10"/>
              <a:gd name="T9" fmla="*/ 5 h 214"/>
              <a:gd name="T10" fmla="*/ 10 w 10"/>
              <a:gd name="T11" fmla="*/ 209 h 214"/>
              <a:gd name="T12" fmla="*/ 5 w 10"/>
              <a:gd name="T13" fmla="*/ 214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14">
                <a:moveTo>
                  <a:pt x="5" y="214"/>
                </a:moveTo>
                <a:cubicBezTo>
                  <a:pt x="3" y="214"/>
                  <a:pt x="0" y="212"/>
                  <a:pt x="0" y="20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209"/>
                  <a:pt x="10" y="209"/>
                  <a:pt x="10" y="209"/>
                </a:cubicBezTo>
                <a:cubicBezTo>
                  <a:pt x="10" y="212"/>
                  <a:pt x="8" y="214"/>
                  <a:pt x="5" y="21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5" name="Freeform 216"/>
          <p:cNvSpPr>
            <a:spLocks/>
          </p:cNvSpPr>
          <p:nvPr userDrawn="1"/>
        </p:nvSpPr>
        <p:spPr bwMode="auto">
          <a:xfrm>
            <a:off x="8834445" y="5489575"/>
            <a:ext cx="298450" cy="179388"/>
          </a:xfrm>
          <a:custGeom>
            <a:avLst/>
            <a:gdLst>
              <a:gd name="T0" fmla="*/ 5 w 188"/>
              <a:gd name="T1" fmla="*/ 113 h 113"/>
              <a:gd name="T2" fmla="*/ 1 w 188"/>
              <a:gd name="T3" fmla="*/ 110 h 113"/>
              <a:gd name="T4" fmla="*/ 3 w 188"/>
              <a:gd name="T5" fmla="*/ 103 h 113"/>
              <a:gd name="T6" fmla="*/ 180 w 188"/>
              <a:gd name="T7" fmla="*/ 1 h 113"/>
              <a:gd name="T8" fmla="*/ 187 w 188"/>
              <a:gd name="T9" fmla="*/ 3 h 113"/>
              <a:gd name="T10" fmla="*/ 185 w 188"/>
              <a:gd name="T11" fmla="*/ 10 h 113"/>
              <a:gd name="T12" fmla="*/ 8 w 188"/>
              <a:gd name="T13" fmla="*/ 112 h 113"/>
              <a:gd name="T14" fmla="*/ 5 w 188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13">
                <a:moveTo>
                  <a:pt x="5" y="113"/>
                </a:moveTo>
                <a:cubicBezTo>
                  <a:pt x="4" y="113"/>
                  <a:pt x="2" y="112"/>
                  <a:pt x="1" y="110"/>
                </a:cubicBezTo>
                <a:cubicBezTo>
                  <a:pt x="0" y="108"/>
                  <a:pt x="1" y="105"/>
                  <a:pt x="3" y="103"/>
                </a:cubicBezTo>
                <a:cubicBezTo>
                  <a:pt x="180" y="1"/>
                  <a:pt x="180" y="1"/>
                  <a:pt x="180" y="1"/>
                </a:cubicBezTo>
                <a:cubicBezTo>
                  <a:pt x="182" y="0"/>
                  <a:pt x="185" y="1"/>
                  <a:pt x="187" y="3"/>
                </a:cubicBezTo>
                <a:cubicBezTo>
                  <a:pt x="188" y="5"/>
                  <a:pt x="187" y="8"/>
                  <a:pt x="185" y="10"/>
                </a:cubicBezTo>
                <a:cubicBezTo>
                  <a:pt x="8" y="112"/>
                  <a:pt x="8" y="112"/>
                  <a:pt x="8" y="112"/>
                </a:cubicBezTo>
                <a:cubicBezTo>
                  <a:pt x="7" y="113"/>
                  <a:pt x="6" y="113"/>
                  <a:pt x="5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6" name="Freeform 217"/>
          <p:cNvSpPr>
            <a:spLocks/>
          </p:cNvSpPr>
          <p:nvPr userDrawn="1"/>
        </p:nvSpPr>
        <p:spPr bwMode="auto">
          <a:xfrm>
            <a:off x="8553458" y="5489575"/>
            <a:ext cx="298450" cy="179388"/>
          </a:xfrm>
          <a:custGeom>
            <a:avLst/>
            <a:gdLst>
              <a:gd name="T0" fmla="*/ 182 w 188"/>
              <a:gd name="T1" fmla="*/ 113 h 113"/>
              <a:gd name="T2" fmla="*/ 180 w 188"/>
              <a:gd name="T3" fmla="*/ 112 h 113"/>
              <a:gd name="T4" fmla="*/ 3 w 188"/>
              <a:gd name="T5" fmla="*/ 10 h 113"/>
              <a:gd name="T6" fmla="*/ 1 w 188"/>
              <a:gd name="T7" fmla="*/ 3 h 113"/>
              <a:gd name="T8" fmla="*/ 8 w 188"/>
              <a:gd name="T9" fmla="*/ 1 h 113"/>
              <a:gd name="T10" fmla="*/ 185 w 188"/>
              <a:gd name="T11" fmla="*/ 103 h 113"/>
              <a:gd name="T12" fmla="*/ 187 w 188"/>
              <a:gd name="T13" fmla="*/ 110 h 113"/>
              <a:gd name="T14" fmla="*/ 182 w 188"/>
              <a:gd name="T15" fmla="*/ 113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88" h="113">
                <a:moveTo>
                  <a:pt x="182" y="113"/>
                </a:moveTo>
                <a:cubicBezTo>
                  <a:pt x="182" y="113"/>
                  <a:pt x="181" y="113"/>
                  <a:pt x="180" y="112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185" y="103"/>
                  <a:pt x="185" y="103"/>
                  <a:pt x="185" y="103"/>
                </a:cubicBezTo>
                <a:cubicBezTo>
                  <a:pt x="187" y="105"/>
                  <a:pt x="188" y="108"/>
                  <a:pt x="187" y="110"/>
                </a:cubicBezTo>
                <a:cubicBezTo>
                  <a:pt x="186" y="112"/>
                  <a:pt x="184" y="113"/>
                  <a:pt x="182" y="1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7" name="Freeform 218"/>
          <p:cNvSpPr>
            <a:spLocks/>
          </p:cNvSpPr>
          <p:nvPr userDrawn="1"/>
        </p:nvSpPr>
        <p:spPr bwMode="auto">
          <a:xfrm>
            <a:off x="8002595" y="4389438"/>
            <a:ext cx="114300" cy="65088"/>
          </a:xfrm>
          <a:custGeom>
            <a:avLst/>
            <a:gdLst>
              <a:gd name="T0" fmla="*/ 72 w 72"/>
              <a:gd name="T1" fmla="*/ 26 h 41"/>
              <a:gd name="T2" fmla="*/ 46 w 72"/>
              <a:gd name="T3" fmla="*/ 41 h 41"/>
              <a:gd name="T4" fmla="*/ 0 w 72"/>
              <a:gd name="T5" fmla="*/ 14 h 41"/>
              <a:gd name="T6" fmla="*/ 26 w 72"/>
              <a:gd name="T7" fmla="*/ 0 h 41"/>
              <a:gd name="T8" fmla="*/ 72 w 72"/>
              <a:gd name="T9" fmla="*/ 26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2" h="41">
                <a:moveTo>
                  <a:pt x="72" y="26"/>
                </a:moveTo>
                <a:lnTo>
                  <a:pt x="46" y="41"/>
                </a:lnTo>
                <a:lnTo>
                  <a:pt x="0" y="14"/>
                </a:lnTo>
                <a:lnTo>
                  <a:pt x="26" y="0"/>
                </a:lnTo>
                <a:lnTo>
                  <a:pt x="72" y="26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8" name="Freeform 219"/>
          <p:cNvSpPr>
            <a:spLocks/>
          </p:cNvSpPr>
          <p:nvPr userDrawn="1"/>
        </p:nvSpPr>
        <p:spPr bwMode="auto">
          <a:xfrm>
            <a:off x="7939095" y="4314825"/>
            <a:ext cx="104775" cy="96838"/>
          </a:xfrm>
          <a:custGeom>
            <a:avLst/>
            <a:gdLst>
              <a:gd name="T0" fmla="*/ 66 w 66"/>
              <a:gd name="T1" fmla="*/ 0 h 61"/>
              <a:gd name="T2" fmla="*/ 66 w 66"/>
              <a:gd name="T3" fmla="*/ 47 h 61"/>
              <a:gd name="T4" fmla="*/ 40 w 66"/>
              <a:gd name="T5" fmla="*/ 61 h 61"/>
              <a:gd name="T6" fmla="*/ 0 w 66"/>
              <a:gd name="T7" fmla="*/ 38 h 61"/>
              <a:gd name="T8" fmla="*/ 66 w 66"/>
              <a:gd name="T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61">
                <a:moveTo>
                  <a:pt x="66" y="0"/>
                </a:moveTo>
                <a:lnTo>
                  <a:pt x="66" y="47"/>
                </a:lnTo>
                <a:lnTo>
                  <a:pt x="40" y="61"/>
                </a:lnTo>
                <a:lnTo>
                  <a:pt x="0" y="38"/>
                </a:lnTo>
                <a:lnTo>
                  <a:pt x="6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9" name="Freeform 220"/>
          <p:cNvSpPr>
            <a:spLocks/>
          </p:cNvSpPr>
          <p:nvPr userDrawn="1"/>
        </p:nvSpPr>
        <p:spPr bwMode="auto">
          <a:xfrm>
            <a:off x="8043870" y="4314825"/>
            <a:ext cx="136525" cy="115888"/>
          </a:xfrm>
          <a:custGeom>
            <a:avLst/>
            <a:gdLst>
              <a:gd name="T0" fmla="*/ 86 w 86"/>
              <a:gd name="T1" fmla="*/ 50 h 73"/>
              <a:gd name="T2" fmla="*/ 46 w 86"/>
              <a:gd name="T3" fmla="*/ 73 h 73"/>
              <a:gd name="T4" fmla="*/ 0 w 86"/>
              <a:gd name="T5" fmla="*/ 47 h 73"/>
              <a:gd name="T6" fmla="*/ 0 w 86"/>
              <a:gd name="T7" fmla="*/ 0 h 73"/>
              <a:gd name="T8" fmla="*/ 86 w 86"/>
              <a:gd name="T9" fmla="*/ 50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73">
                <a:moveTo>
                  <a:pt x="86" y="50"/>
                </a:moveTo>
                <a:lnTo>
                  <a:pt x="46" y="73"/>
                </a:lnTo>
                <a:lnTo>
                  <a:pt x="0" y="47"/>
                </a:lnTo>
                <a:lnTo>
                  <a:pt x="0" y="0"/>
                </a:lnTo>
                <a:lnTo>
                  <a:pt x="86" y="5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0" name="Freeform 221"/>
          <p:cNvSpPr>
            <a:spLocks/>
          </p:cNvSpPr>
          <p:nvPr userDrawn="1"/>
        </p:nvSpPr>
        <p:spPr bwMode="auto">
          <a:xfrm>
            <a:off x="7929570" y="4306888"/>
            <a:ext cx="122238" cy="76200"/>
          </a:xfrm>
          <a:custGeom>
            <a:avLst/>
            <a:gdLst>
              <a:gd name="T0" fmla="*/ 6 w 77"/>
              <a:gd name="T1" fmla="*/ 48 h 48"/>
              <a:gd name="T2" fmla="*/ 2 w 77"/>
              <a:gd name="T3" fmla="*/ 46 h 48"/>
              <a:gd name="T4" fmla="*/ 4 w 77"/>
              <a:gd name="T5" fmla="*/ 39 h 48"/>
              <a:gd name="T6" fmla="*/ 69 w 77"/>
              <a:gd name="T7" fmla="*/ 1 h 48"/>
              <a:gd name="T8" fmla="*/ 76 w 77"/>
              <a:gd name="T9" fmla="*/ 3 h 48"/>
              <a:gd name="T10" fmla="*/ 74 w 77"/>
              <a:gd name="T11" fmla="*/ 10 h 48"/>
              <a:gd name="T12" fmla="*/ 9 w 77"/>
              <a:gd name="T13" fmla="*/ 47 h 48"/>
              <a:gd name="T14" fmla="*/ 6 w 77"/>
              <a:gd name="T1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48">
                <a:moveTo>
                  <a:pt x="6" y="48"/>
                </a:moveTo>
                <a:cubicBezTo>
                  <a:pt x="4" y="48"/>
                  <a:pt x="3" y="47"/>
                  <a:pt x="2" y="46"/>
                </a:cubicBezTo>
                <a:cubicBezTo>
                  <a:pt x="0" y="43"/>
                  <a:pt x="1" y="40"/>
                  <a:pt x="4" y="39"/>
                </a:cubicBezTo>
                <a:cubicBezTo>
                  <a:pt x="69" y="1"/>
                  <a:pt x="69" y="1"/>
                  <a:pt x="69" y="1"/>
                </a:cubicBezTo>
                <a:cubicBezTo>
                  <a:pt x="72" y="0"/>
                  <a:pt x="75" y="0"/>
                  <a:pt x="76" y="3"/>
                </a:cubicBezTo>
                <a:cubicBezTo>
                  <a:pt x="77" y="5"/>
                  <a:pt x="76" y="8"/>
                  <a:pt x="74" y="10"/>
                </a:cubicBezTo>
                <a:cubicBezTo>
                  <a:pt x="9" y="47"/>
                  <a:pt x="9" y="47"/>
                  <a:pt x="9" y="47"/>
                </a:cubicBezTo>
                <a:cubicBezTo>
                  <a:pt x="8" y="48"/>
                  <a:pt x="7" y="48"/>
                  <a:pt x="6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1" name="Freeform 222"/>
          <p:cNvSpPr>
            <a:spLocks/>
          </p:cNvSpPr>
          <p:nvPr userDrawn="1"/>
        </p:nvSpPr>
        <p:spPr bwMode="auto">
          <a:xfrm>
            <a:off x="8035933" y="4306888"/>
            <a:ext cx="15875" cy="90488"/>
          </a:xfrm>
          <a:custGeom>
            <a:avLst/>
            <a:gdLst>
              <a:gd name="T0" fmla="*/ 5 w 10"/>
              <a:gd name="T1" fmla="*/ 57 h 57"/>
              <a:gd name="T2" fmla="*/ 0 w 10"/>
              <a:gd name="T3" fmla="*/ 52 h 57"/>
              <a:gd name="T4" fmla="*/ 0 w 10"/>
              <a:gd name="T5" fmla="*/ 5 h 57"/>
              <a:gd name="T6" fmla="*/ 5 w 10"/>
              <a:gd name="T7" fmla="*/ 0 h 57"/>
              <a:gd name="T8" fmla="*/ 10 w 10"/>
              <a:gd name="T9" fmla="*/ 5 h 57"/>
              <a:gd name="T10" fmla="*/ 10 w 10"/>
              <a:gd name="T11" fmla="*/ 52 h 57"/>
              <a:gd name="T12" fmla="*/ 5 w 10"/>
              <a:gd name="T13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57">
                <a:moveTo>
                  <a:pt x="5" y="57"/>
                </a:moveTo>
                <a:cubicBezTo>
                  <a:pt x="2" y="57"/>
                  <a:pt x="0" y="55"/>
                  <a:pt x="0" y="52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7" y="0"/>
                  <a:pt x="10" y="3"/>
                  <a:pt x="10" y="5"/>
                </a:cubicBezTo>
                <a:cubicBezTo>
                  <a:pt x="10" y="52"/>
                  <a:pt x="10" y="52"/>
                  <a:pt x="10" y="52"/>
                </a:cubicBezTo>
                <a:cubicBezTo>
                  <a:pt x="10" y="55"/>
                  <a:pt x="7" y="57"/>
                  <a:pt x="5" y="5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2" name="Freeform 223"/>
          <p:cNvSpPr>
            <a:spLocks/>
          </p:cNvSpPr>
          <p:nvPr userDrawn="1"/>
        </p:nvSpPr>
        <p:spPr bwMode="auto">
          <a:xfrm>
            <a:off x="8034345" y="4306888"/>
            <a:ext cx="155575" cy="95250"/>
          </a:xfrm>
          <a:custGeom>
            <a:avLst/>
            <a:gdLst>
              <a:gd name="T0" fmla="*/ 92 w 98"/>
              <a:gd name="T1" fmla="*/ 60 h 60"/>
              <a:gd name="T2" fmla="*/ 89 w 98"/>
              <a:gd name="T3" fmla="*/ 59 h 60"/>
              <a:gd name="T4" fmla="*/ 3 w 98"/>
              <a:gd name="T5" fmla="*/ 10 h 60"/>
              <a:gd name="T6" fmla="*/ 1 w 98"/>
              <a:gd name="T7" fmla="*/ 3 h 60"/>
              <a:gd name="T8" fmla="*/ 8 w 98"/>
              <a:gd name="T9" fmla="*/ 1 h 60"/>
              <a:gd name="T10" fmla="*/ 94 w 98"/>
              <a:gd name="T11" fmla="*/ 51 h 60"/>
              <a:gd name="T12" fmla="*/ 96 w 98"/>
              <a:gd name="T13" fmla="*/ 58 h 60"/>
              <a:gd name="T14" fmla="*/ 92 w 98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60">
                <a:moveTo>
                  <a:pt x="92" y="60"/>
                </a:moveTo>
                <a:cubicBezTo>
                  <a:pt x="91" y="60"/>
                  <a:pt x="90" y="60"/>
                  <a:pt x="89" y="59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0"/>
                  <a:pt x="6" y="0"/>
                  <a:pt x="8" y="1"/>
                </a:cubicBezTo>
                <a:cubicBezTo>
                  <a:pt x="94" y="51"/>
                  <a:pt x="94" y="51"/>
                  <a:pt x="94" y="51"/>
                </a:cubicBezTo>
                <a:cubicBezTo>
                  <a:pt x="97" y="52"/>
                  <a:pt x="98" y="55"/>
                  <a:pt x="96" y="58"/>
                </a:cubicBezTo>
                <a:cubicBezTo>
                  <a:pt x="95" y="59"/>
                  <a:pt x="94" y="60"/>
                  <a:pt x="92" y="6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3" name="Freeform 224"/>
          <p:cNvSpPr>
            <a:spLocks/>
          </p:cNvSpPr>
          <p:nvPr userDrawn="1"/>
        </p:nvSpPr>
        <p:spPr bwMode="auto">
          <a:xfrm>
            <a:off x="7994658" y="4379913"/>
            <a:ext cx="57150" cy="39688"/>
          </a:xfrm>
          <a:custGeom>
            <a:avLst/>
            <a:gdLst>
              <a:gd name="T0" fmla="*/ 5 w 36"/>
              <a:gd name="T1" fmla="*/ 25 h 25"/>
              <a:gd name="T2" fmla="*/ 1 w 36"/>
              <a:gd name="T3" fmla="*/ 23 h 25"/>
              <a:gd name="T4" fmla="*/ 3 w 36"/>
              <a:gd name="T5" fmla="*/ 16 h 25"/>
              <a:gd name="T6" fmla="*/ 28 w 36"/>
              <a:gd name="T7" fmla="*/ 2 h 25"/>
              <a:gd name="T8" fmla="*/ 35 w 36"/>
              <a:gd name="T9" fmla="*/ 3 h 25"/>
              <a:gd name="T10" fmla="*/ 33 w 36"/>
              <a:gd name="T11" fmla="*/ 10 h 25"/>
              <a:gd name="T12" fmla="*/ 8 w 36"/>
              <a:gd name="T13" fmla="*/ 25 h 25"/>
              <a:gd name="T14" fmla="*/ 5 w 36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" h="25">
                <a:moveTo>
                  <a:pt x="5" y="25"/>
                </a:moveTo>
                <a:cubicBezTo>
                  <a:pt x="4" y="25"/>
                  <a:pt x="2" y="24"/>
                  <a:pt x="1" y="23"/>
                </a:cubicBezTo>
                <a:cubicBezTo>
                  <a:pt x="0" y="21"/>
                  <a:pt x="1" y="17"/>
                  <a:pt x="3" y="16"/>
                </a:cubicBezTo>
                <a:cubicBezTo>
                  <a:pt x="28" y="2"/>
                  <a:pt x="28" y="2"/>
                  <a:pt x="28" y="2"/>
                </a:cubicBezTo>
                <a:cubicBezTo>
                  <a:pt x="31" y="0"/>
                  <a:pt x="34" y="1"/>
                  <a:pt x="35" y="3"/>
                </a:cubicBezTo>
                <a:cubicBezTo>
                  <a:pt x="36" y="6"/>
                  <a:pt x="35" y="9"/>
                  <a:pt x="33" y="10"/>
                </a:cubicBezTo>
                <a:cubicBezTo>
                  <a:pt x="8" y="25"/>
                  <a:pt x="8" y="25"/>
                  <a:pt x="8" y="25"/>
                </a:cubicBezTo>
                <a:cubicBezTo>
                  <a:pt x="7" y="25"/>
                  <a:pt x="6" y="25"/>
                  <a:pt x="5" y="2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4" name="Freeform 225"/>
          <p:cNvSpPr>
            <a:spLocks/>
          </p:cNvSpPr>
          <p:nvPr userDrawn="1"/>
        </p:nvSpPr>
        <p:spPr bwMode="auto">
          <a:xfrm>
            <a:off x="8034345" y="4379913"/>
            <a:ext cx="90488" cy="58738"/>
          </a:xfrm>
          <a:custGeom>
            <a:avLst/>
            <a:gdLst>
              <a:gd name="T0" fmla="*/ 52 w 57"/>
              <a:gd name="T1" fmla="*/ 37 h 37"/>
              <a:gd name="T2" fmla="*/ 49 w 57"/>
              <a:gd name="T3" fmla="*/ 37 h 37"/>
              <a:gd name="T4" fmla="*/ 3 w 57"/>
              <a:gd name="T5" fmla="*/ 10 h 37"/>
              <a:gd name="T6" fmla="*/ 1 w 57"/>
              <a:gd name="T7" fmla="*/ 3 h 37"/>
              <a:gd name="T8" fmla="*/ 8 w 57"/>
              <a:gd name="T9" fmla="*/ 2 h 37"/>
              <a:gd name="T10" fmla="*/ 54 w 57"/>
              <a:gd name="T11" fmla="*/ 28 h 37"/>
              <a:gd name="T12" fmla="*/ 56 w 57"/>
              <a:gd name="T13" fmla="*/ 35 h 37"/>
              <a:gd name="T14" fmla="*/ 52 w 57"/>
              <a:gd name="T1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37">
                <a:moveTo>
                  <a:pt x="52" y="37"/>
                </a:moveTo>
                <a:cubicBezTo>
                  <a:pt x="51" y="37"/>
                  <a:pt x="50" y="37"/>
                  <a:pt x="49" y="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54" y="28"/>
                  <a:pt x="54" y="28"/>
                  <a:pt x="54" y="28"/>
                </a:cubicBezTo>
                <a:cubicBezTo>
                  <a:pt x="56" y="29"/>
                  <a:pt x="57" y="33"/>
                  <a:pt x="56" y="35"/>
                </a:cubicBezTo>
                <a:cubicBezTo>
                  <a:pt x="55" y="36"/>
                  <a:pt x="53" y="37"/>
                  <a:pt x="52" y="3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5" name="Freeform 226"/>
          <p:cNvSpPr>
            <a:spLocks/>
          </p:cNvSpPr>
          <p:nvPr userDrawn="1"/>
        </p:nvSpPr>
        <p:spPr bwMode="auto">
          <a:xfrm>
            <a:off x="7929570" y="4365625"/>
            <a:ext cx="155575" cy="96838"/>
          </a:xfrm>
          <a:custGeom>
            <a:avLst/>
            <a:gdLst>
              <a:gd name="T0" fmla="*/ 92 w 98"/>
              <a:gd name="T1" fmla="*/ 61 h 61"/>
              <a:gd name="T2" fmla="*/ 90 w 98"/>
              <a:gd name="T3" fmla="*/ 60 h 61"/>
              <a:gd name="T4" fmla="*/ 4 w 98"/>
              <a:gd name="T5" fmla="*/ 10 h 61"/>
              <a:gd name="T6" fmla="*/ 2 w 98"/>
              <a:gd name="T7" fmla="*/ 4 h 61"/>
              <a:gd name="T8" fmla="*/ 9 w 98"/>
              <a:gd name="T9" fmla="*/ 2 h 61"/>
              <a:gd name="T10" fmla="*/ 95 w 98"/>
              <a:gd name="T11" fmla="*/ 52 h 61"/>
              <a:gd name="T12" fmla="*/ 97 w 98"/>
              <a:gd name="T13" fmla="*/ 58 h 61"/>
              <a:gd name="T14" fmla="*/ 92 w 98"/>
              <a:gd name="T15" fmla="*/ 6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61">
                <a:moveTo>
                  <a:pt x="92" y="61"/>
                </a:moveTo>
                <a:cubicBezTo>
                  <a:pt x="92" y="61"/>
                  <a:pt x="91" y="61"/>
                  <a:pt x="90" y="60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2"/>
                </a:cubicBezTo>
                <a:cubicBezTo>
                  <a:pt x="95" y="52"/>
                  <a:pt x="95" y="52"/>
                  <a:pt x="95" y="52"/>
                </a:cubicBezTo>
                <a:cubicBezTo>
                  <a:pt x="97" y="53"/>
                  <a:pt x="98" y="56"/>
                  <a:pt x="97" y="58"/>
                </a:cubicBezTo>
                <a:cubicBezTo>
                  <a:pt x="96" y="60"/>
                  <a:pt x="94" y="61"/>
                  <a:pt x="92" y="6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6" name="Freeform 227"/>
          <p:cNvSpPr>
            <a:spLocks/>
          </p:cNvSpPr>
          <p:nvPr userDrawn="1"/>
        </p:nvSpPr>
        <p:spPr bwMode="auto">
          <a:xfrm>
            <a:off x="8067683" y="4384675"/>
            <a:ext cx="122238" cy="77788"/>
          </a:xfrm>
          <a:custGeom>
            <a:avLst/>
            <a:gdLst>
              <a:gd name="T0" fmla="*/ 5 w 77"/>
              <a:gd name="T1" fmla="*/ 49 h 49"/>
              <a:gd name="T2" fmla="*/ 1 w 77"/>
              <a:gd name="T3" fmla="*/ 46 h 49"/>
              <a:gd name="T4" fmla="*/ 3 w 77"/>
              <a:gd name="T5" fmla="*/ 40 h 49"/>
              <a:gd name="T6" fmla="*/ 68 w 77"/>
              <a:gd name="T7" fmla="*/ 2 h 49"/>
              <a:gd name="T8" fmla="*/ 75 w 77"/>
              <a:gd name="T9" fmla="*/ 4 h 49"/>
              <a:gd name="T10" fmla="*/ 73 w 77"/>
              <a:gd name="T11" fmla="*/ 10 h 49"/>
              <a:gd name="T12" fmla="*/ 8 w 77"/>
              <a:gd name="T13" fmla="*/ 48 h 49"/>
              <a:gd name="T14" fmla="*/ 5 w 77"/>
              <a:gd name="T15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49">
                <a:moveTo>
                  <a:pt x="5" y="49"/>
                </a:moveTo>
                <a:cubicBezTo>
                  <a:pt x="4" y="49"/>
                  <a:pt x="2" y="48"/>
                  <a:pt x="1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68" y="2"/>
                  <a:pt x="68" y="2"/>
                  <a:pt x="68" y="2"/>
                </a:cubicBezTo>
                <a:cubicBezTo>
                  <a:pt x="71" y="0"/>
                  <a:pt x="74" y="1"/>
                  <a:pt x="75" y="4"/>
                </a:cubicBezTo>
                <a:cubicBezTo>
                  <a:pt x="77" y="6"/>
                  <a:pt x="76" y="9"/>
                  <a:pt x="73" y="10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9"/>
                  <a:pt x="6" y="49"/>
                  <a:pt x="5" y="4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7" name="Freeform 228"/>
          <p:cNvSpPr>
            <a:spLocks/>
          </p:cNvSpPr>
          <p:nvPr userDrawn="1"/>
        </p:nvSpPr>
        <p:spPr bwMode="auto">
          <a:xfrm>
            <a:off x="8167695" y="4297363"/>
            <a:ext cx="112713" cy="65088"/>
          </a:xfrm>
          <a:custGeom>
            <a:avLst/>
            <a:gdLst>
              <a:gd name="T0" fmla="*/ 71 w 71"/>
              <a:gd name="T1" fmla="*/ 27 h 41"/>
              <a:gd name="T2" fmla="*/ 46 w 71"/>
              <a:gd name="T3" fmla="*/ 41 h 41"/>
              <a:gd name="T4" fmla="*/ 0 w 71"/>
              <a:gd name="T5" fmla="*/ 15 h 41"/>
              <a:gd name="T6" fmla="*/ 25 w 71"/>
              <a:gd name="T7" fmla="*/ 0 h 41"/>
              <a:gd name="T8" fmla="*/ 71 w 71"/>
              <a:gd name="T9" fmla="*/ 27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41">
                <a:moveTo>
                  <a:pt x="71" y="27"/>
                </a:moveTo>
                <a:lnTo>
                  <a:pt x="46" y="41"/>
                </a:lnTo>
                <a:lnTo>
                  <a:pt x="0" y="15"/>
                </a:lnTo>
                <a:lnTo>
                  <a:pt x="25" y="0"/>
                </a:lnTo>
                <a:lnTo>
                  <a:pt x="71" y="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8" name="Freeform 229"/>
          <p:cNvSpPr>
            <a:spLocks/>
          </p:cNvSpPr>
          <p:nvPr userDrawn="1"/>
        </p:nvSpPr>
        <p:spPr bwMode="auto">
          <a:xfrm>
            <a:off x="8104195" y="4224338"/>
            <a:ext cx="103188" cy="96838"/>
          </a:xfrm>
          <a:custGeom>
            <a:avLst/>
            <a:gdLst>
              <a:gd name="T0" fmla="*/ 65 w 65"/>
              <a:gd name="T1" fmla="*/ 0 h 61"/>
              <a:gd name="T2" fmla="*/ 65 w 65"/>
              <a:gd name="T3" fmla="*/ 46 h 61"/>
              <a:gd name="T4" fmla="*/ 40 w 65"/>
              <a:gd name="T5" fmla="*/ 61 h 61"/>
              <a:gd name="T6" fmla="*/ 0 w 65"/>
              <a:gd name="T7" fmla="*/ 37 h 61"/>
              <a:gd name="T8" fmla="*/ 65 w 65"/>
              <a:gd name="T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" h="61">
                <a:moveTo>
                  <a:pt x="65" y="0"/>
                </a:moveTo>
                <a:lnTo>
                  <a:pt x="65" y="46"/>
                </a:lnTo>
                <a:lnTo>
                  <a:pt x="40" y="61"/>
                </a:lnTo>
                <a:lnTo>
                  <a:pt x="0" y="37"/>
                </a:lnTo>
                <a:lnTo>
                  <a:pt x="6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9" name="Freeform 230"/>
          <p:cNvSpPr>
            <a:spLocks/>
          </p:cNvSpPr>
          <p:nvPr userDrawn="1"/>
        </p:nvSpPr>
        <p:spPr bwMode="auto">
          <a:xfrm>
            <a:off x="8207383" y="4224338"/>
            <a:ext cx="138113" cy="115888"/>
          </a:xfrm>
          <a:custGeom>
            <a:avLst/>
            <a:gdLst>
              <a:gd name="T0" fmla="*/ 87 w 87"/>
              <a:gd name="T1" fmla="*/ 49 h 73"/>
              <a:gd name="T2" fmla="*/ 46 w 87"/>
              <a:gd name="T3" fmla="*/ 73 h 73"/>
              <a:gd name="T4" fmla="*/ 0 w 87"/>
              <a:gd name="T5" fmla="*/ 46 h 73"/>
              <a:gd name="T6" fmla="*/ 0 w 87"/>
              <a:gd name="T7" fmla="*/ 0 h 73"/>
              <a:gd name="T8" fmla="*/ 87 w 87"/>
              <a:gd name="T9" fmla="*/ 49 h 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" h="73">
                <a:moveTo>
                  <a:pt x="87" y="49"/>
                </a:moveTo>
                <a:lnTo>
                  <a:pt x="46" y="73"/>
                </a:lnTo>
                <a:lnTo>
                  <a:pt x="0" y="46"/>
                </a:lnTo>
                <a:lnTo>
                  <a:pt x="0" y="0"/>
                </a:lnTo>
                <a:lnTo>
                  <a:pt x="87" y="4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0" name="Freeform 231"/>
          <p:cNvSpPr>
            <a:spLocks/>
          </p:cNvSpPr>
          <p:nvPr userDrawn="1"/>
        </p:nvSpPr>
        <p:spPr bwMode="auto">
          <a:xfrm>
            <a:off x="8094670" y="4214813"/>
            <a:ext cx="122238" cy="76200"/>
          </a:xfrm>
          <a:custGeom>
            <a:avLst/>
            <a:gdLst>
              <a:gd name="T0" fmla="*/ 6 w 77"/>
              <a:gd name="T1" fmla="*/ 48 h 48"/>
              <a:gd name="T2" fmla="*/ 1 w 77"/>
              <a:gd name="T3" fmla="*/ 46 h 48"/>
              <a:gd name="T4" fmla="*/ 3 w 77"/>
              <a:gd name="T5" fmla="*/ 39 h 48"/>
              <a:gd name="T6" fmla="*/ 69 w 77"/>
              <a:gd name="T7" fmla="*/ 1 h 48"/>
              <a:gd name="T8" fmla="*/ 76 w 77"/>
              <a:gd name="T9" fmla="*/ 3 h 48"/>
              <a:gd name="T10" fmla="*/ 74 w 77"/>
              <a:gd name="T11" fmla="*/ 10 h 48"/>
              <a:gd name="T12" fmla="*/ 8 w 77"/>
              <a:gd name="T13" fmla="*/ 48 h 48"/>
              <a:gd name="T14" fmla="*/ 6 w 77"/>
              <a:gd name="T1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48">
                <a:moveTo>
                  <a:pt x="6" y="48"/>
                </a:moveTo>
                <a:cubicBezTo>
                  <a:pt x="4" y="48"/>
                  <a:pt x="2" y="48"/>
                  <a:pt x="1" y="46"/>
                </a:cubicBezTo>
                <a:cubicBezTo>
                  <a:pt x="0" y="44"/>
                  <a:pt x="1" y="41"/>
                  <a:pt x="3" y="39"/>
                </a:cubicBezTo>
                <a:cubicBezTo>
                  <a:pt x="69" y="1"/>
                  <a:pt x="69" y="1"/>
                  <a:pt x="69" y="1"/>
                </a:cubicBezTo>
                <a:cubicBezTo>
                  <a:pt x="71" y="0"/>
                  <a:pt x="74" y="1"/>
                  <a:pt x="76" y="3"/>
                </a:cubicBezTo>
                <a:cubicBezTo>
                  <a:pt x="77" y="6"/>
                  <a:pt x="76" y="9"/>
                  <a:pt x="74" y="10"/>
                </a:cubicBezTo>
                <a:cubicBezTo>
                  <a:pt x="8" y="48"/>
                  <a:pt x="8" y="48"/>
                  <a:pt x="8" y="48"/>
                </a:cubicBezTo>
                <a:cubicBezTo>
                  <a:pt x="7" y="48"/>
                  <a:pt x="7" y="48"/>
                  <a:pt x="6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1" name="Freeform 232"/>
          <p:cNvSpPr>
            <a:spLocks/>
          </p:cNvSpPr>
          <p:nvPr userDrawn="1"/>
        </p:nvSpPr>
        <p:spPr bwMode="auto">
          <a:xfrm>
            <a:off x="8199445" y="4216400"/>
            <a:ext cx="15875" cy="88900"/>
          </a:xfrm>
          <a:custGeom>
            <a:avLst/>
            <a:gdLst>
              <a:gd name="T0" fmla="*/ 5 w 10"/>
              <a:gd name="T1" fmla="*/ 56 h 56"/>
              <a:gd name="T2" fmla="*/ 0 w 10"/>
              <a:gd name="T3" fmla="*/ 51 h 56"/>
              <a:gd name="T4" fmla="*/ 0 w 10"/>
              <a:gd name="T5" fmla="*/ 5 h 56"/>
              <a:gd name="T6" fmla="*/ 5 w 10"/>
              <a:gd name="T7" fmla="*/ 0 h 56"/>
              <a:gd name="T8" fmla="*/ 10 w 10"/>
              <a:gd name="T9" fmla="*/ 5 h 56"/>
              <a:gd name="T10" fmla="*/ 10 w 10"/>
              <a:gd name="T11" fmla="*/ 51 h 56"/>
              <a:gd name="T12" fmla="*/ 5 w 10"/>
              <a:gd name="T13" fmla="*/ 56 h 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56">
                <a:moveTo>
                  <a:pt x="5" y="56"/>
                </a:moveTo>
                <a:cubicBezTo>
                  <a:pt x="3" y="56"/>
                  <a:pt x="0" y="54"/>
                  <a:pt x="0" y="51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51"/>
                  <a:pt x="10" y="51"/>
                  <a:pt x="10" y="51"/>
                </a:cubicBezTo>
                <a:cubicBezTo>
                  <a:pt x="10" y="54"/>
                  <a:pt x="8" y="56"/>
                  <a:pt x="5" y="5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2" name="Freeform 233"/>
          <p:cNvSpPr>
            <a:spLocks/>
          </p:cNvSpPr>
          <p:nvPr userDrawn="1"/>
        </p:nvSpPr>
        <p:spPr bwMode="auto">
          <a:xfrm>
            <a:off x="8199445" y="4214813"/>
            <a:ext cx="153988" cy="95250"/>
          </a:xfrm>
          <a:custGeom>
            <a:avLst/>
            <a:gdLst>
              <a:gd name="T0" fmla="*/ 92 w 97"/>
              <a:gd name="T1" fmla="*/ 60 h 60"/>
              <a:gd name="T2" fmla="*/ 89 w 97"/>
              <a:gd name="T3" fmla="*/ 60 h 60"/>
              <a:gd name="T4" fmla="*/ 3 w 97"/>
              <a:gd name="T5" fmla="*/ 10 h 60"/>
              <a:gd name="T6" fmla="*/ 1 w 97"/>
              <a:gd name="T7" fmla="*/ 3 h 60"/>
              <a:gd name="T8" fmla="*/ 8 w 97"/>
              <a:gd name="T9" fmla="*/ 1 h 60"/>
              <a:gd name="T10" fmla="*/ 94 w 97"/>
              <a:gd name="T11" fmla="*/ 51 h 60"/>
              <a:gd name="T12" fmla="*/ 96 w 97"/>
              <a:gd name="T13" fmla="*/ 58 h 60"/>
              <a:gd name="T14" fmla="*/ 92 w 97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" h="60">
                <a:moveTo>
                  <a:pt x="92" y="60"/>
                </a:moveTo>
                <a:cubicBezTo>
                  <a:pt x="91" y="60"/>
                  <a:pt x="90" y="60"/>
                  <a:pt x="89" y="60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94" y="51"/>
                  <a:pt x="94" y="51"/>
                  <a:pt x="94" y="51"/>
                </a:cubicBezTo>
                <a:cubicBezTo>
                  <a:pt x="96" y="53"/>
                  <a:pt x="97" y="56"/>
                  <a:pt x="96" y="58"/>
                </a:cubicBezTo>
                <a:cubicBezTo>
                  <a:pt x="95" y="60"/>
                  <a:pt x="93" y="60"/>
                  <a:pt x="92" y="6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3" name="Freeform 234"/>
          <p:cNvSpPr>
            <a:spLocks/>
          </p:cNvSpPr>
          <p:nvPr userDrawn="1"/>
        </p:nvSpPr>
        <p:spPr bwMode="auto">
          <a:xfrm>
            <a:off x="8158170" y="4289425"/>
            <a:ext cx="58738" cy="39688"/>
          </a:xfrm>
          <a:custGeom>
            <a:avLst/>
            <a:gdLst>
              <a:gd name="T0" fmla="*/ 6 w 37"/>
              <a:gd name="T1" fmla="*/ 25 h 25"/>
              <a:gd name="T2" fmla="*/ 2 w 37"/>
              <a:gd name="T3" fmla="*/ 22 h 25"/>
              <a:gd name="T4" fmla="*/ 4 w 37"/>
              <a:gd name="T5" fmla="*/ 15 h 25"/>
              <a:gd name="T6" fmla="*/ 29 w 37"/>
              <a:gd name="T7" fmla="*/ 1 h 25"/>
              <a:gd name="T8" fmla="*/ 36 w 37"/>
              <a:gd name="T9" fmla="*/ 3 h 25"/>
              <a:gd name="T10" fmla="*/ 34 w 37"/>
              <a:gd name="T11" fmla="*/ 10 h 25"/>
              <a:gd name="T12" fmla="*/ 9 w 37"/>
              <a:gd name="T13" fmla="*/ 24 h 25"/>
              <a:gd name="T14" fmla="*/ 6 w 37"/>
              <a:gd name="T15" fmla="*/ 2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7" h="25">
                <a:moveTo>
                  <a:pt x="6" y="25"/>
                </a:moveTo>
                <a:cubicBezTo>
                  <a:pt x="4" y="25"/>
                  <a:pt x="3" y="24"/>
                  <a:pt x="2" y="22"/>
                </a:cubicBezTo>
                <a:cubicBezTo>
                  <a:pt x="0" y="20"/>
                  <a:pt x="1" y="17"/>
                  <a:pt x="4" y="15"/>
                </a:cubicBezTo>
                <a:cubicBezTo>
                  <a:pt x="29" y="1"/>
                  <a:pt x="29" y="1"/>
                  <a:pt x="29" y="1"/>
                </a:cubicBezTo>
                <a:cubicBezTo>
                  <a:pt x="31" y="0"/>
                  <a:pt x="34" y="0"/>
                  <a:pt x="36" y="3"/>
                </a:cubicBezTo>
                <a:cubicBezTo>
                  <a:pt x="37" y="5"/>
                  <a:pt x="36" y="8"/>
                  <a:pt x="34" y="10"/>
                </a:cubicBezTo>
                <a:cubicBezTo>
                  <a:pt x="9" y="24"/>
                  <a:pt x="9" y="24"/>
                  <a:pt x="9" y="24"/>
                </a:cubicBezTo>
                <a:cubicBezTo>
                  <a:pt x="8" y="25"/>
                  <a:pt x="7" y="25"/>
                  <a:pt x="6" y="2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4" name="Freeform 235"/>
          <p:cNvSpPr>
            <a:spLocks/>
          </p:cNvSpPr>
          <p:nvPr userDrawn="1"/>
        </p:nvSpPr>
        <p:spPr bwMode="auto">
          <a:xfrm>
            <a:off x="8199445" y="4289425"/>
            <a:ext cx="90488" cy="58738"/>
          </a:xfrm>
          <a:custGeom>
            <a:avLst/>
            <a:gdLst>
              <a:gd name="T0" fmla="*/ 51 w 57"/>
              <a:gd name="T1" fmla="*/ 37 h 37"/>
              <a:gd name="T2" fmla="*/ 49 w 57"/>
              <a:gd name="T3" fmla="*/ 36 h 37"/>
              <a:gd name="T4" fmla="*/ 3 w 57"/>
              <a:gd name="T5" fmla="*/ 10 h 37"/>
              <a:gd name="T6" fmla="*/ 1 w 57"/>
              <a:gd name="T7" fmla="*/ 3 h 37"/>
              <a:gd name="T8" fmla="*/ 8 w 57"/>
              <a:gd name="T9" fmla="*/ 1 h 37"/>
              <a:gd name="T10" fmla="*/ 54 w 57"/>
              <a:gd name="T11" fmla="*/ 27 h 37"/>
              <a:gd name="T12" fmla="*/ 55 w 57"/>
              <a:gd name="T13" fmla="*/ 34 h 37"/>
              <a:gd name="T14" fmla="*/ 51 w 57"/>
              <a:gd name="T15" fmla="*/ 37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7" h="37">
                <a:moveTo>
                  <a:pt x="51" y="37"/>
                </a:moveTo>
                <a:cubicBezTo>
                  <a:pt x="50" y="37"/>
                  <a:pt x="49" y="37"/>
                  <a:pt x="49" y="36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2" y="0"/>
                  <a:pt x="5" y="0"/>
                  <a:pt x="8" y="1"/>
                </a:cubicBezTo>
                <a:cubicBezTo>
                  <a:pt x="54" y="27"/>
                  <a:pt x="54" y="27"/>
                  <a:pt x="54" y="27"/>
                </a:cubicBezTo>
                <a:cubicBezTo>
                  <a:pt x="56" y="29"/>
                  <a:pt x="57" y="32"/>
                  <a:pt x="55" y="34"/>
                </a:cubicBezTo>
                <a:cubicBezTo>
                  <a:pt x="55" y="36"/>
                  <a:pt x="53" y="37"/>
                  <a:pt x="51" y="3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5" name="Freeform 236"/>
          <p:cNvSpPr>
            <a:spLocks/>
          </p:cNvSpPr>
          <p:nvPr userDrawn="1"/>
        </p:nvSpPr>
        <p:spPr bwMode="auto">
          <a:xfrm>
            <a:off x="8094670" y="4275138"/>
            <a:ext cx="155575" cy="95250"/>
          </a:xfrm>
          <a:custGeom>
            <a:avLst/>
            <a:gdLst>
              <a:gd name="T0" fmla="*/ 92 w 98"/>
              <a:gd name="T1" fmla="*/ 60 h 60"/>
              <a:gd name="T2" fmla="*/ 90 w 98"/>
              <a:gd name="T3" fmla="*/ 60 h 60"/>
              <a:gd name="T4" fmla="*/ 3 w 98"/>
              <a:gd name="T5" fmla="*/ 10 h 60"/>
              <a:gd name="T6" fmla="*/ 1 w 98"/>
              <a:gd name="T7" fmla="*/ 3 h 60"/>
              <a:gd name="T8" fmla="*/ 8 w 98"/>
              <a:gd name="T9" fmla="*/ 1 h 60"/>
              <a:gd name="T10" fmla="*/ 95 w 98"/>
              <a:gd name="T11" fmla="*/ 51 h 60"/>
              <a:gd name="T12" fmla="*/ 96 w 98"/>
              <a:gd name="T13" fmla="*/ 58 h 60"/>
              <a:gd name="T14" fmla="*/ 92 w 98"/>
              <a:gd name="T15" fmla="*/ 6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60">
                <a:moveTo>
                  <a:pt x="92" y="60"/>
                </a:moveTo>
                <a:cubicBezTo>
                  <a:pt x="91" y="60"/>
                  <a:pt x="90" y="60"/>
                  <a:pt x="90" y="60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95" y="51"/>
                  <a:pt x="95" y="51"/>
                  <a:pt x="95" y="51"/>
                </a:cubicBezTo>
                <a:cubicBezTo>
                  <a:pt x="97" y="52"/>
                  <a:pt x="98" y="55"/>
                  <a:pt x="96" y="58"/>
                </a:cubicBezTo>
                <a:cubicBezTo>
                  <a:pt x="95" y="59"/>
                  <a:pt x="94" y="60"/>
                  <a:pt x="92" y="6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6" name="Freeform 237"/>
          <p:cNvSpPr>
            <a:spLocks/>
          </p:cNvSpPr>
          <p:nvPr userDrawn="1"/>
        </p:nvSpPr>
        <p:spPr bwMode="auto">
          <a:xfrm>
            <a:off x="8231195" y="4294188"/>
            <a:ext cx="122238" cy="76200"/>
          </a:xfrm>
          <a:custGeom>
            <a:avLst/>
            <a:gdLst>
              <a:gd name="T0" fmla="*/ 6 w 77"/>
              <a:gd name="T1" fmla="*/ 48 h 48"/>
              <a:gd name="T2" fmla="*/ 2 w 77"/>
              <a:gd name="T3" fmla="*/ 46 h 48"/>
              <a:gd name="T4" fmla="*/ 4 w 77"/>
              <a:gd name="T5" fmla="*/ 39 h 48"/>
              <a:gd name="T6" fmla="*/ 69 w 77"/>
              <a:gd name="T7" fmla="*/ 1 h 48"/>
              <a:gd name="T8" fmla="*/ 76 w 77"/>
              <a:gd name="T9" fmla="*/ 3 h 48"/>
              <a:gd name="T10" fmla="*/ 74 w 77"/>
              <a:gd name="T11" fmla="*/ 10 h 48"/>
              <a:gd name="T12" fmla="*/ 9 w 77"/>
              <a:gd name="T13" fmla="*/ 48 h 48"/>
              <a:gd name="T14" fmla="*/ 6 w 77"/>
              <a:gd name="T1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7" h="48">
                <a:moveTo>
                  <a:pt x="6" y="48"/>
                </a:moveTo>
                <a:cubicBezTo>
                  <a:pt x="4" y="48"/>
                  <a:pt x="3" y="47"/>
                  <a:pt x="2" y="46"/>
                </a:cubicBezTo>
                <a:cubicBezTo>
                  <a:pt x="0" y="43"/>
                  <a:pt x="1" y="40"/>
                  <a:pt x="4" y="39"/>
                </a:cubicBezTo>
                <a:cubicBezTo>
                  <a:pt x="69" y="1"/>
                  <a:pt x="69" y="1"/>
                  <a:pt x="69" y="1"/>
                </a:cubicBezTo>
                <a:cubicBezTo>
                  <a:pt x="71" y="0"/>
                  <a:pt x="75" y="1"/>
                  <a:pt x="76" y="3"/>
                </a:cubicBezTo>
                <a:cubicBezTo>
                  <a:pt x="77" y="5"/>
                  <a:pt x="76" y="8"/>
                  <a:pt x="74" y="10"/>
                </a:cubicBezTo>
                <a:cubicBezTo>
                  <a:pt x="9" y="48"/>
                  <a:pt x="9" y="48"/>
                  <a:pt x="9" y="48"/>
                </a:cubicBezTo>
                <a:cubicBezTo>
                  <a:pt x="8" y="48"/>
                  <a:pt x="7" y="48"/>
                  <a:pt x="6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7" name="Freeform 238"/>
          <p:cNvSpPr>
            <a:spLocks/>
          </p:cNvSpPr>
          <p:nvPr userDrawn="1"/>
        </p:nvSpPr>
        <p:spPr bwMode="auto">
          <a:xfrm>
            <a:off x="7589845" y="4991100"/>
            <a:ext cx="46038" cy="87313"/>
          </a:xfrm>
          <a:custGeom>
            <a:avLst/>
            <a:gdLst>
              <a:gd name="T0" fmla="*/ 29 w 29"/>
              <a:gd name="T1" fmla="*/ 17 h 55"/>
              <a:gd name="T2" fmla="*/ 29 w 29"/>
              <a:gd name="T3" fmla="*/ 55 h 55"/>
              <a:gd name="T4" fmla="*/ 0 w 29"/>
              <a:gd name="T5" fmla="*/ 38 h 55"/>
              <a:gd name="T6" fmla="*/ 0 w 29"/>
              <a:gd name="T7" fmla="*/ 0 h 55"/>
              <a:gd name="T8" fmla="*/ 29 w 29"/>
              <a:gd name="T9" fmla="*/ 1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55">
                <a:moveTo>
                  <a:pt x="29" y="17"/>
                </a:moveTo>
                <a:lnTo>
                  <a:pt x="29" y="55"/>
                </a:lnTo>
                <a:lnTo>
                  <a:pt x="0" y="38"/>
                </a:lnTo>
                <a:lnTo>
                  <a:pt x="0" y="0"/>
                </a:lnTo>
                <a:lnTo>
                  <a:pt x="29" y="17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8" name="Freeform 239"/>
          <p:cNvSpPr>
            <a:spLocks/>
          </p:cNvSpPr>
          <p:nvPr userDrawn="1"/>
        </p:nvSpPr>
        <p:spPr bwMode="auto">
          <a:xfrm>
            <a:off x="7667633" y="5138738"/>
            <a:ext cx="46038" cy="85725"/>
          </a:xfrm>
          <a:custGeom>
            <a:avLst/>
            <a:gdLst>
              <a:gd name="T0" fmla="*/ 29 w 29"/>
              <a:gd name="T1" fmla="*/ 16 h 54"/>
              <a:gd name="T2" fmla="*/ 29 w 29"/>
              <a:gd name="T3" fmla="*/ 54 h 54"/>
              <a:gd name="T4" fmla="*/ 0 w 29"/>
              <a:gd name="T5" fmla="*/ 38 h 54"/>
              <a:gd name="T6" fmla="*/ 0 w 29"/>
              <a:gd name="T7" fmla="*/ 0 h 54"/>
              <a:gd name="T8" fmla="*/ 29 w 29"/>
              <a:gd name="T9" fmla="*/ 16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54">
                <a:moveTo>
                  <a:pt x="29" y="16"/>
                </a:moveTo>
                <a:lnTo>
                  <a:pt x="29" y="54"/>
                </a:lnTo>
                <a:lnTo>
                  <a:pt x="0" y="38"/>
                </a:lnTo>
                <a:lnTo>
                  <a:pt x="0" y="0"/>
                </a:lnTo>
                <a:lnTo>
                  <a:pt x="29" y="16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9" name="Freeform 240"/>
          <p:cNvSpPr>
            <a:spLocks/>
          </p:cNvSpPr>
          <p:nvPr userDrawn="1"/>
        </p:nvSpPr>
        <p:spPr bwMode="auto">
          <a:xfrm>
            <a:off x="7745420" y="5081588"/>
            <a:ext cx="46038" cy="87313"/>
          </a:xfrm>
          <a:custGeom>
            <a:avLst/>
            <a:gdLst>
              <a:gd name="T0" fmla="*/ 29 w 29"/>
              <a:gd name="T1" fmla="*/ 17 h 55"/>
              <a:gd name="T2" fmla="*/ 29 w 29"/>
              <a:gd name="T3" fmla="*/ 55 h 55"/>
              <a:gd name="T4" fmla="*/ 0 w 29"/>
              <a:gd name="T5" fmla="*/ 38 h 55"/>
              <a:gd name="T6" fmla="*/ 0 w 29"/>
              <a:gd name="T7" fmla="*/ 0 h 55"/>
              <a:gd name="T8" fmla="*/ 29 w 29"/>
              <a:gd name="T9" fmla="*/ 17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55">
                <a:moveTo>
                  <a:pt x="29" y="17"/>
                </a:moveTo>
                <a:lnTo>
                  <a:pt x="29" y="55"/>
                </a:lnTo>
                <a:lnTo>
                  <a:pt x="0" y="38"/>
                </a:lnTo>
                <a:lnTo>
                  <a:pt x="0" y="0"/>
                </a:lnTo>
                <a:lnTo>
                  <a:pt x="29" y="17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0" name="Freeform 241"/>
          <p:cNvSpPr>
            <a:spLocks/>
          </p:cNvSpPr>
          <p:nvPr userDrawn="1"/>
        </p:nvSpPr>
        <p:spPr bwMode="auto">
          <a:xfrm>
            <a:off x="7581908" y="4881563"/>
            <a:ext cx="61913" cy="42863"/>
          </a:xfrm>
          <a:custGeom>
            <a:avLst/>
            <a:gdLst>
              <a:gd name="T0" fmla="*/ 34 w 39"/>
              <a:gd name="T1" fmla="*/ 27 h 27"/>
              <a:gd name="T2" fmla="*/ 31 w 39"/>
              <a:gd name="T3" fmla="*/ 27 h 27"/>
              <a:gd name="T4" fmla="*/ 3 w 39"/>
              <a:gd name="T5" fmla="*/ 10 h 27"/>
              <a:gd name="T6" fmla="*/ 1 w 39"/>
              <a:gd name="T7" fmla="*/ 3 h 27"/>
              <a:gd name="T8" fmla="*/ 8 w 39"/>
              <a:gd name="T9" fmla="*/ 1 h 27"/>
              <a:gd name="T10" fmla="*/ 36 w 39"/>
              <a:gd name="T11" fmla="*/ 18 h 27"/>
              <a:gd name="T12" fmla="*/ 38 w 39"/>
              <a:gd name="T13" fmla="*/ 25 h 27"/>
              <a:gd name="T14" fmla="*/ 34 w 39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7">
                <a:moveTo>
                  <a:pt x="34" y="27"/>
                </a:moveTo>
                <a:cubicBezTo>
                  <a:pt x="33" y="27"/>
                  <a:pt x="32" y="27"/>
                  <a:pt x="31" y="27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36" y="18"/>
                  <a:pt x="36" y="18"/>
                  <a:pt x="36" y="18"/>
                </a:cubicBezTo>
                <a:cubicBezTo>
                  <a:pt x="39" y="19"/>
                  <a:pt x="39" y="22"/>
                  <a:pt x="38" y="25"/>
                </a:cubicBezTo>
                <a:cubicBezTo>
                  <a:pt x="37" y="26"/>
                  <a:pt x="36" y="27"/>
                  <a:pt x="34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1" name="Freeform 242"/>
          <p:cNvSpPr>
            <a:spLocks/>
          </p:cNvSpPr>
          <p:nvPr userDrawn="1"/>
        </p:nvSpPr>
        <p:spPr bwMode="auto">
          <a:xfrm>
            <a:off x="7581908" y="488315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3" y="48"/>
                  <a:pt x="0" y="45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2" name="Freeform 243"/>
          <p:cNvSpPr>
            <a:spLocks/>
          </p:cNvSpPr>
          <p:nvPr userDrawn="1"/>
        </p:nvSpPr>
        <p:spPr bwMode="auto">
          <a:xfrm>
            <a:off x="7627945" y="490855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3" name="Freeform 244"/>
          <p:cNvSpPr>
            <a:spLocks/>
          </p:cNvSpPr>
          <p:nvPr userDrawn="1"/>
        </p:nvSpPr>
        <p:spPr bwMode="auto">
          <a:xfrm>
            <a:off x="7581908" y="4941888"/>
            <a:ext cx="61913" cy="42863"/>
          </a:xfrm>
          <a:custGeom>
            <a:avLst/>
            <a:gdLst>
              <a:gd name="T0" fmla="*/ 34 w 39"/>
              <a:gd name="T1" fmla="*/ 27 h 27"/>
              <a:gd name="T2" fmla="*/ 31 w 39"/>
              <a:gd name="T3" fmla="*/ 26 h 27"/>
              <a:gd name="T4" fmla="*/ 3 w 39"/>
              <a:gd name="T5" fmla="*/ 10 h 27"/>
              <a:gd name="T6" fmla="*/ 1 w 39"/>
              <a:gd name="T7" fmla="*/ 3 h 27"/>
              <a:gd name="T8" fmla="*/ 8 w 39"/>
              <a:gd name="T9" fmla="*/ 1 h 27"/>
              <a:gd name="T10" fmla="*/ 36 w 39"/>
              <a:gd name="T11" fmla="*/ 18 h 27"/>
              <a:gd name="T12" fmla="*/ 38 w 39"/>
              <a:gd name="T13" fmla="*/ 25 h 27"/>
              <a:gd name="T14" fmla="*/ 34 w 39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7">
                <a:moveTo>
                  <a:pt x="34" y="27"/>
                </a:moveTo>
                <a:cubicBezTo>
                  <a:pt x="33" y="27"/>
                  <a:pt x="32" y="27"/>
                  <a:pt x="31" y="26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36" y="18"/>
                  <a:pt x="36" y="18"/>
                  <a:pt x="36" y="18"/>
                </a:cubicBezTo>
                <a:cubicBezTo>
                  <a:pt x="39" y="19"/>
                  <a:pt x="39" y="22"/>
                  <a:pt x="38" y="25"/>
                </a:cubicBezTo>
                <a:cubicBezTo>
                  <a:pt x="37" y="26"/>
                  <a:pt x="36" y="27"/>
                  <a:pt x="34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4" name="Freeform 245"/>
          <p:cNvSpPr>
            <a:spLocks/>
          </p:cNvSpPr>
          <p:nvPr userDrawn="1"/>
        </p:nvSpPr>
        <p:spPr bwMode="auto">
          <a:xfrm>
            <a:off x="7581908" y="4983163"/>
            <a:ext cx="61913" cy="42863"/>
          </a:xfrm>
          <a:custGeom>
            <a:avLst/>
            <a:gdLst>
              <a:gd name="T0" fmla="*/ 34 w 39"/>
              <a:gd name="T1" fmla="*/ 27 h 27"/>
              <a:gd name="T2" fmla="*/ 31 w 39"/>
              <a:gd name="T3" fmla="*/ 26 h 27"/>
              <a:gd name="T4" fmla="*/ 3 w 39"/>
              <a:gd name="T5" fmla="*/ 10 h 27"/>
              <a:gd name="T6" fmla="*/ 1 w 39"/>
              <a:gd name="T7" fmla="*/ 3 h 27"/>
              <a:gd name="T8" fmla="*/ 8 w 39"/>
              <a:gd name="T9" fmla="*/ 1 h 27"/>
              <a:gd name="T10" fmla="*/ 36 w 39"/>
              <a:gd name="T11" fmla="*/ 18 h 27"/>
              <a:gd name="T12" fmla="*/ 38 w 39"/>
              <a:gd name="T13" fmla="*/ 24 h 27"/>
              <a:gd name="T14" fmla="*/ 34 w 39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7">
                <a:moveTo>
                  <a:pt x="34" y="27"/>
                </a:moveTo>
                <a:cubicBezTo>
                  <a:pt x="33" y="27"/>
                  <a:pt x="32" y="27"/>
                  <a:pt x="31" y="26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36" y="18"/>
                  <a:pt x="36" y="18"/>
                  <a:pt x="36" y="18"/>
                </a:cubicBezTo>
                <a:cubicBezTo>
                  <a:pt x="39" y="19"/>
                  <a:pt x="39" y="22"/>
                  <a:pt x="38" y="24"/>
                </a:cubicBezTo>
                <a:cubicBezTo>
                  <a:pt x="37" y="26"/>
                  <a:pt x="36" y="27"/>
                  <a:pt x="34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5" name="Freeform 246"/>
          <p:cNvSpPr>
            <a:spLocks/>
          </p:cNvSpPr>
          <p:nvPr userDrawn="1"/>
        </p:nvSpPr>
        <p:spPr bwMode="auto">
          <a:xfrm>
            <a:off x="7581908" y="4983163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3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6" name="Freeform 247"/>
          <p:cNvSpPr>
            <a:spLocks/>
          </p:cNvSpPr>
          <p:nvPr userDrawn="1"/>
        </p:nvSpPr>
        <p:spPr bwMode="auto">
          <a:xfrm>
            <a:off x="7627945" y="501015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7" name="Freeform 248"/>
          <p:cNvSpPr>
            <a:spLocks/>
          </p:cNvSpPr>
          <p:nvPr userDrawn="1"/>
        </p:nvSpPr>
        <p:spPr bwMode="auto">
          <a:xfrm>
            <a:off x="7581908" y="5043488"/>
            <a:ext cx="61913" cy="42863"/>
          </a:xfrm>
          <a:custGeom>
            <a:avLst/>
            <a:gdLst>
              <a:gd name="T0" fmla="*/ 34 w 39"/>
              <a:gd name="T1" fmla="*/ 27 h 27"/>
              <a:gd name="T2" fmla="*/ 31 w 39"/>
              <a:gd name="T3" fmla="*/ 26 h 27"/>
              <a:gd name="T4" fmla="*/ 3 w 39"/>
              <a:gd name="T5" fmla="*/ 10 h 27"/>
              <a:gd name="T6" fmla="*/ 1 w 39"/>
              <a:gd name="T7" fmla="*/ 3 h 27"/>
              <a:gd name="T8" fmla="*/ 8 w 39"/>
              <a:gd name="T9" fmla="*/ 1 h 27"/>
              <a:gd name="T10" fmla="*/ 36 w 39"/>
              <a:gd name="T11" fmla="*/ 18 h 27"/>
              <a:gd name="T12" fmla="*/ 38 w 39"/>
              <a:gd name="T13" fmla="*/ 24 h 27"/>
              <a:gd name="T14" fmla="*/ 34 w 39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7">
                <a:moveTo>
                  <a:pt x="34" y="27"/>
                </a:moveTo>
                <a:cubicBezTo>
                  <a:pt x="33" y="27"/>
                  <a:pt x="32" y="27"/>
                  <a:pt x="31" y="26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2" y="0"/>
                  <a:pt x="5" y="0"/>
                  <a:pt x="8" y="1"/>
                </a:cubicBezTo>
                <a:cubicBezTo>
                  <a:pt x="36" y="18"/>
                  <a:pt x="36" y="18"/>
                  <a:pt x="36" y="18"/>
                </a:cubicBezTo>
                <a:cubicBezTo>
                  <a:pt x="39" y="19"/>
                  <a:pt x="39" y="22"/>
                  <a:pt x="38" y="24"/>
                </a:cubicBezTo>
                <a:cubicBezTo>
                  <a:pt x="37" y="26"/>
                  <a:pt x="36" y="27"/>
                  <a:pt x="34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8" name="Freeform 249"/>
          <p:cNvSpPr>
            <a:spLocks/>
          </p:cNvSpPr>
          <p:nvPr userDrawn="1"/>
        </p:nvSpPr>
        <p:spPr bwMode="auto">
          <a:xfrm>
            <a:off x="7581908" y="5084763"/>
            <a:ext cx="61913" cy="42863"/>
          </a:xfrm>
          <a:custGeom>
            <a:avLst/>
            <a:gdLst>
              <a:gd name="T0" fmla="*/ 34 w 39"/>
              <a:gd name="T1" fmla="*/ 27 h 27"/>
              <a:gd name="T2" fmla="*/ 31 w 39"/>
              <a:gd name="T3" fmla="*/ 26 h 27"/>
              <a:gd name="T4" fmla="*/ 3 w 39"/>
              <a:gd name="T5" fmla="*/ 10 h 27"/>
              <a:gd name="T6" fmla="*/ 1 w 39"/>
              <a:gd name="T7" fmla="*/ 3 h 27"/>
              <a:gd name="T8" fmla="*/ 8 w 39"/>
              <a:gd name="T9" fmla="*/ 1 h 27"/>
              <a:gd name="T10" fmla="*/ 36 w 39"/>
              <a:gd name="T11" fmla="*/ 17 h 27"/>
              <a:gd name="T12" fmla="*/ 38 w 39"/>
              <a:gd name="T13" fmla="*/ 24 h 27"/>
              <a:gd name="T14" fmla="*/ 34 w 39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7">
                <a:moveTo>
                  <a:pt x="34" y="27"/>
                </a:moveTo>
                <a:cubicBezTo>
                  <a:pt x="33" y="27"/>
                  <a:pt x="32" y="27"/>
                  <a:pt x="31" y="26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2" y="0"/>
                  <a:pt x="5" y="0"/>
                  <a:pt x="8" y="1"/>
                </a:cubicBezTo>
                <a:cubicBezTo>
                  <a:pt x="36" y="17"/>
                  <a:pt x="36" y="17"/>
                  <a:pt x="36" y="17"/>
                </a:cubicBezTo>
                <a:cubicBezTo>
                  <a:pt x="39" y="19"/>
                  <a:pt x="39" y="22"/>
                  <a:pt x="38" y="24"/>
                </a:cubicBezTo>
                <a:cubicBezTo>
                  <a:pt x="37" y="26"/>
                  <a:pt x="36" y="27"/>
                  <a:pt x="34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9" name="Freeform 250"/>
          <p:cNvSpPr>
            <a:spLocks/>
          </p:cNvSpPr>
          <p:nvPr userDrawn="1"/>
        </p:nvSpPr>
        <p:spPr bwMode="auto">
          <a:xfrm>
            <a:off x="7581908" y="5084763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3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0" name="Freeform 251"/>
          <p:cNvSpPr>
            <a:spLocks/>
          </p:cNvSpPr>
          <p:nvPr userDrawn="1"/>
        </p:nvSpPr>
        <p:spPr bwMode="auto">
          <a:xfrm>
            <a:off x="7627945" y="511175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5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1" name="Freeform 252"/>
          <p:cNvSpPr>
            <a:spLocks/>
          </p:cNvSpPr>
          <p:nvPr userDrawn="1"/>
        </p:nvSpPr>
        <p:spPr bwMode="auto">
          <a:xfrm>
            <a:off x="7581908" y="5143500"/>
            <a:ext cx="61913" cy="44450"/>
          </a:xfrm>
          <a:custGeom>
            <a:avLst/>
            <a:gdLst>
              <a:gd name="T0" fmla="*/ 34 w 39"/>
              <a:gd name="T1" fmla="*/ 28 h 28"/>
              <a:gd name="T2" fmla="*/ 31 w 39"/>
              <a:gd name="T3" fmla="*/ 27 h 28"/>
              <a:gd name="T4" fmla="*/ 3 w 39"/>
              <a:gd name="T5" fmla="*/ 10 h 28"/>
              <a:gd name="T6" fmla="*/ 1 w 39"/>
              <a:gd name="T7" fmla="*/ 4 h 28"/>
              <a:gd name="T8" fmla="*/ 8 w 39"/>
              <a:gd name="T9" fmla="*/ 2 h 28"/>
              <a:gd name="T10" fmla="*/ 36 w 39"/>
              <a:gd name="T11" fmla="*/ 18 h 28"/>
              <a:gd name="T12" fmla="*/ 38 w 39"/>
              <a:gd name="T13" fmla="*/ 25 h 28"/>
              <a:gd name="T14" fmla="*/ 34 w 39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9" h="28">
                <a:moveTo>
                  <a:pt x="34" y="28"/>
                </a:moveTo>
                <a:cubicBezTo>
                  <a:pt x="33" y="28"/>
                  <a:pt x="32" y="27"/>
                  <a:pt x="31" y="27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4"/>
                </a:cubicBezTo>
                <a:cubicBezTo>
                  <a:pt x="2" y="1"/>
                  <a:pt x="5" y="0"/>
                  <a:pt x="8" y="2"/>
                </a:cubicBezTo>
                <a:cubicBezTo>
                  <a:pt x="36" y="18"/>
                  <a:pt x="36" y="18"/>
                  <a:pt x="36" y="18"/>
                </a:cubicBezTo>
                <a:cubicBezTo>
                  <a:pt x="39" y="20"/>
                  <a:pt x="39" y="23"/>
                  <a:pt x="38" y="25"/>
                </a:cubicBezTo>
                <a:cubicBezTo>
                  <a:pt x="37" y="27"/>
                  <a:pt x="36" y="28"/>
                  <a:pt x="34" y="2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2" name="Freeform 253"/>
          <p:cNvSpPr>
            <a:spLocks/>
          </p:cNvSpPr>
          <p:nvPr userDrawn="1"/>
        </p:nvSpPr>
        <p:spPr bwMode="auto">
          <a:xfrm>
            <a:off x="7658108" y="4927600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6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7 h 27"/>
              <a:gd name="T12" fmla="*/ 39 w 40"/>
              <a:gd name="T13" fmla="*/ 24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6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0"/>
                  <a:pt x="6" y="0"/>
                  <a:pt x="9" y="1"/>
                </a:cubicBezTo>
                <a:cubicBezTo>
                  <a:pt x="37" y="17"/>
                  <a:pt x="37" y="17"/>
                  <a:pt x="37" y="17"/>
                </a:cubicBezTo>
                <a:cubicBezTo>
                  <a:pt x="40" y="19"/>
                  <a:pt x="40" y="22"/>
                  <a:pt x="39" y="24"/>
                </a:cubicBezTo>
                <a:cubicBezTo>
                  <a:pt x="38" y="26"/>
                  <a:pt x="37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3" name="Freeform 254"/>
          <p:cNvSpPr>
            <a:spLocks/>
          </p:cNvSpPr>
          <p:nvPr userDrawn="1"/>
        </p:nvSpPr>
        <p:spPr bwMode="auto">
          <a:xfrm>
            <a:off x="7659695" y="492760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4" name="Freeform 255"/>
          <p:cNvSpPr>
            <a:spLocks/>
          </p:cNvSpPr>
          <p:nvPr userDrawn="1"/>
        </p:nvSpPr>
        <p:spPr bwMode="auto">
          <a:xfrm>
            <a:off x="7705733" y="4954588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5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5" name="Freeform 256"/>
          <p:cNvSpPr>
            <a:spLocks/>
          </p:cNvSpPr>
          <p:nvPr userDrawn="1"/>
        </p:nvSpPr>
        <p:spPr bwMode="auto">
          <a:xfrm>
            <a:off x="7658108" y="4986338"/>
            <a:ext cx="63500" cy="44450"/>
          </a:xfrm>
          <a:custGeom>
            <a:avLst/>
            <a:gdLst>
              <a:gd name="T0" fmla="*/ 35 w 40"/>
              <a:gd name="T1" fmla="*/ 28 h 28"/>
              <a:gd name="T2" fmla="*/ 32 w 40"/>
              <a:gd name="T3" fmla="*/ 27 h 28"/>
              <a:gd name="T4" fmla="*/ 4 w 40"/>
              <a:gd name="T5" fmla="*/ 10 h 28"/>
              <a:gd name="T6" fmla="*/ 2 w 40"/>
              <a:gd name="T7" fmla="*/ 4 h 28"/>
              <a:gd name="T8" fmla="*/ 9 w 40"/>
              <a:gd name="T9" fmla="*/ 2 h 28"/>
              <a:gd name="T10" fmla="*/ 37 w 40"/>
              <a:gd name="T11" fmla="*/ 18 h 28"/>
              <a:gd name="T12" fmla="*/ 39 w 40"/>
              <a:gd name="T13" fmla="*/ 25 h 28"/>
              <a:gd name="T14" fmla="*/ 35 w 40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8">
                <a:moveTo>
                  <a:pt x="35" y="28"/>
                </a:moveTo>
                <a:cubicBezTo>
                  <a:pt x="34" y="28"/>
                  <a:pt x="33" y="27"/>
                  <a:pt x="32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2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20"/>
                  <a:pt x="40" y="23"/>
                  <a:pt x="39" y="25"/>
                </a:cubicBezTo>
                <a:cubicBezTo>
                  <a:pt x="38" y="27"/>
                  <a:pt x="37" y="28"/>
                  <a:pt x="35" y="2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6" name="Freeform 257"/>
          <p:cNvSpPr>
            <a:spLocks/>
          </p:cNvSpPr>
          <p:nvPr userDrawn="1"/>
        </p:nvSpPr>
        <p:spPr bwMode="auto">
          <a:xfrm>
            <a:off x="7658108" y="5027613"/>
            <a:ext cx="63500" cy="44450"/>
          </a:xfrm>
          <a:custGeom>
            <a:avLst/>
            <a:gdLst>
              <a:gd name="T0" fmla="*/ 35 w 40"/>
              <a:gd name="T1" fmla="*/ 28 h 28"/>
              <a:gd name="T2" fmla="*/ 32 w 40"/>
              <a:gd name="T3" fmla="*/ 27 h 28"/>
              <a:gd name="T4" fmla="*/ 4 w 40"/>
              <a:gd name="T5" fmla="*/ 10 h 28"/>
              <a:gd name="T6" fmla="*/ 2 w 40"/>
              <a:gd name="T7" fmla="*/ 4 h 28"/>
              <a:gd name="T8" fmla="*/ 9 w 40"/>
              <a:gd name="T9" fmla="*/ 2 h 28"/>
              <a:gd name="T10" fmla="*/ 37 w 40"/>
              <a:gd name="T11" fmla="*/ 18 h 28"/>
              <a:gd name="T12" fmla="*/ 39 w 40"/>
              <a:gd name="T13" fmla="*/ 25 h 28"/>
              <a:gd name="T14" fmla="*/ 35 w 40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8">
                <a:moveTo>
                  <a:pt x="35" y="28"/>
                </a:moveTo>
                <a:cubicBezTo>
                  <a:pt x="34" y="28"/>
                  <a:pt x="33" y="27"/>
                  <a:pt x="32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2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20"/>
                  <a:pt x="40" y="23"/>
                  <a:pt x="39" y="25"/>
                </a:cubicBezTo>
                <a:cubicBezTo>
                  <a:pt x="38" y="27"/>
                  <a:pt x="37" y="28"/>
                  <a:pt x="35" y="2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7" name="Freeform 258"/>
          <p:cNvSpPr>
            <a:spLocks/>
          </p:cNvSpPr>
          <p:nvPr userDrawn="1"/>
        </p:nvSpPr>
        <p:spPr bwMode="auto">
          <a:xfrm>
            <a:off x="7659695" y="502920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8" name="Freeform 259"/>
          <p:cNvSpPr>
            <a:spLocks/>
          </p:cNvSpPr>
          <p:nvPr userDrawn="1"/>
        </p:nvSpPr>
        <p:spPr bwMode="auto">
          <a:xfrm>
            <a:off x="7705733" y="5056188"/>
            <a:ext cx="15875" cy="74613"/>
          </a:xfrm>
          <a:custGeom>
            <a:avLst/>
            <a:gdLst>
              <a:gd name="T0" fmla="*/ 5 w 10"/>
              <a:gd name="T1" fmla="*/ 47 h 47"/>
              <a:gd name="T2" fmla="*/ 0 w 10"/>
              <a:gd name="T3" fmla="*/ 42 h 47"/>
              <a:gd name="T4" fmla="*/ 0 w 10"/>
              <a:gd name="T5" fmla="*/ 5 h 47"/>
              <a:gd name="T6" fmla="*/ 5 w 10"/>
              <a:gd name="T7" fmla="*/ 0 h 47"/>
              <a:gd name="T8" fmla="*/ 10 w 10"/>
              <a:gd name="T9" fmla="*/ 5 h 47"/>
              <a:gd name="T10" fmla="*/ 10 w 10"/>
              <a:gd name="T11" fmla="*/ 42 h 47"/>
              <a:gd name="T12" fmla="*/ 5 w 10"/>
              <a:gd name="T13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7">
                <a:moveTo>
                  <a:pt x="5" y="47"/>
                </a:moveTo>
                <a:cubicBezTo>
                  <a:pt x="2" y="47"/>
                  <a:pt x="0" y="45"/>
                  <a:pt x="0" y="42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45"/>
                  <a:pt x="8" y="47"/>
                  <a:pt x="5" y="4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9" name="Freeform 260"/>
          <p:cNvSpPr>
            <a:spLocks/>
          </p:cNvSpPr>
          <p:nvPr userDrawn="1"/>
        </p:nvSpPr>
        <p:spPr bwMode="auto">
          <a:xfrm>
            <a:off x="7658108" y="5087938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7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2 h 27"/>
              <a:gd name="T10" fmla="*/ 37 w 40"/>
              <a:gd name="T11" fmla="*/ 18 h 27"/>
              <a:gd name="T12" fmla="*/ 39 w 40"/>
              <a:gd name="T13" fmla="*/ 25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9" y="2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19"/>
                  <a:pt x="40" y="22"/>
                  <a:pt x="39" y="25"/>
                </a:cubicBezTo>
                <a:cubicBezTo>
                  <a:pt x="38" y="26"/>
                  <a:pt x="37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0" name="Freeform 261"/>
          <p:cNvSpPr>
            <a:spLocks/>
          </p:cNvSpPr>
          <p:nvPr userDrawn="1"/>
        </p:nvSpPr>
        <p:spPr bwMode="auto">
          <a:xfrm>
            <a:off x="7658108" y="5129213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7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8 h 27"/>
              <a:gd name="T12" fmla="*/ 39 w 40"/>
              <a:gd name="T13" fmla="*/ 25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19"/>
                  <a:pt x="40" y="22"/>
                  <a:pt x="39" y="25"/>
                </a:cubicBezTo>
                <a:cubicBezTo>
                  <a:pt x="38" y="26"/>
                  <a:pt x="37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1" name="Freeform 262"/>
          <p:cNvSpPr>
            <a:spLocks/>
          </p:cNvSpPr>
          <p:nvPr userDrawn="1"/>
        </p:nvSpPr>
        <p:spPr bwMode="auto">
          <a:xfrm>
            <a:off x="7659695" y="513080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5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2" name="Freeform 263"/>
          <p:cNvSpPr>
            <a:spLocks/>
          </p:cNvSpPr>
          <p:nvPr userDrawn="1"/>
        </p:nvSpPr>
        <p:spPr bwMode="auto">
          <a:xfrm>
            <a:off x="7705733" y="515620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3" name="Freeform 264"/>
          <p:cNvSpPr>
            <a:spLocks/>
          </p:cNvSpPr>
          <p:nvPr userDrawn="1"/>
        </p:nvSpPr>
        <p:spPr bwMode="auto">
          <a:xfrm>
            <a:off x="7658108" y="5189538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6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8 h 27"/>
              <a:gd name="T12" fmla="*/ 39 w 40"/>
              <a:gd name="T13" fmla="*/ 25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6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19"/>
                  <a:pt x="40" y="22"/>
                  <a:pt x="39" y="25"/>
                </a:cubicBezTo>
                <a:cubicBezTo>
                  <a:pt x="38" y="26"/>
                  <a:pt x="37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4" name="Freeform 265"/>
          <p:cNvSpPr>
            <a:spLocks/>
          </p:cNvSpPr>
          <p:nvPr userDrawn="1"/>
        </p:nvSpPr>
        <p:spPr bwMode="auto">
          <a:xfrm>
            <a:off x="7735895" y="4972050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7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8 h 27"/>
              <a:gd name="T12" fmla="*/ 39 w 40"/>
              <a:gd name="T13" fmla="*/ 25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19"/>
                  <a:pt x="40" y="22"/>
                  <a:pt x="39" y="25"/>
                </a:cubicBezTo>
                <a:cubicBezTo>
                  <a:pt x="38" y="26"/>
                  <a:pt x="36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5" name="Freeform 266"/>
          <p:cNvSpPr>
            <a:spLocks/>
          </p:cNvSpPr>
          <p:nvPr userDrawn="1"/>
        </p:nvSpPr>
        <p:spPr bwMode="auto">
          <a:xfrm>
            <a:off x="7737483" y="4973638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5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6" name="Freeform 267"/>
          <p:cNvSpPr>
            <a:spLocks/>
          </p:cNvSpPr>
          <p:nvPr userDrawn="1"/>
        </p:nvSpPr>
        <p:spPr bwMode="auto">
          <a:xfrm>
            <a:off x="7783520" y="4999038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7" name="Freeform 268"/>
          <p:cNvSpPr>
            <a:spLocks/>
          </p:cNvSpPr>
          <p:nvPr userDrawn="1"/>
        </p:nvSpPr>
        <p:spPr bwMode="auto">
          <a:xfrm>
            <a:off x="7735895" y="5032375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6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8 h 27"/>
              <a:gd name="T12" fmla="*/ 39 w 40"/>
              <a:gd name="T13" fmla="*/ 25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6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5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19"/>
                  <a:pt x="40" y="22"/>
                  <a:pt x="39" y="25"/>
                </a:cubicBezTo>
                <a:cubicBezTo>
                  <a:pt x="38" y="26"/>
                  <a:pt x="36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8" name="Freeform 269"/>
          <p:cNvSpPr>
            <a:spLocks/>
          </p:cNvSpPr>
          <p:nvPr userDrawn="1"/>
        </p:nvSpPr>
        <p:spPr bwMode="auto">
          <a:xfrm>
            <a:off x="7735895" y="5073650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6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8 h 27"/>
              <a:gd name="T12" fmla="*/ 39 w 40"/>
              <a:gd name="T13" fmla="*/ 24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6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19"/>
                  <a:pt x="40" y="22"/>
                  <a:pt x="39" y="24"/>
                </a:cubicBezTo>
                <a:cubicBezTo>
                  <a:pt x="38" y="26"/>
                  <a:pt x="37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9" name="Freeform 270"/>
          <p:cNvSpPr>
            <a:spLocks/>
          </p:cNvSpPr>
          <p:nvPr userDrawn="1"/>
        </p:nvSpPr>
        <p:spPr bwMode="auto">
          <a:xfrm>
            <a:off x="7737483" y="507365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0" name="Freeform 271"/>
          <p:cNvSpPr>
            <a:spLocks/>
          </p:cNvSpPr>
          <p:nvPr userDrawn="1"/>
        </p:nvSpPr>
        <p:spPr bwMode="auto">
          <a:xfrm>
            <a:off x="7783520" y="5100638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1" name="Freeform 272"/>
          <p:cNvSpPr>
            <a:spLocks/>
          </p:cNvSpPr>
          <p:nvPr userDrawn="1"/>
        </p:nvSpPr>
        <p:spPr bwMode="auto">
          <a:xfrm>
            <a:off x="7735895" y="5133975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6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8 h 27"/>
              <a:gd name="T12" fmla="*/ 39 w 40"/>
              <a:gd name="T13" fmla="*/ 24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6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0"/>
                  <a:pt x="6" y="0"/>
                  <a:pt x="9" y="1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19"/>
                  <a:pt x="40" y="22"/>
                  <a:pt x="39" y="24"/>
                </a:cubicBezTo>
                <a:cubicBezTo>
                  <a:pt x="38" y="26"/>
                  <a:pt x="36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2" name="Freeform 273"/>
          <p:cNvSpPr>
            <a:spLocks/>
          </p:cNvSpPr>
          <p:nvPr userDrawn="1"/>
        </p:nvSpPr>
        <p:spPr bwMode="auto">
          <a:xfrm>
            <a:off x="7735895" y="5175250"/>
            <a:ext cx="63500" cy="42863"/>
          </a:xfrm>
          <a:custGeom>
            <a:avLst/>
            <a:gdLst>
              <a:gd name="T0" fmla="*/ 35 w 40"/>
              <a:gd name="T1" fmla="*/ 27 h 27"/>
              <a:gd name="T2" fmla="*/ 32 w 40"/>
              <a:gd name="T3" fmla="*/ 26 h 27"/>
              <a:gd name="T4" fmla="*/ 4 w 40"/>
              <a:gd name="T5" fmla="*/ 10 h 27"/>
              <a:gd name="T6" fmla="*/ 2 w 40"/>
              <a:gd name="T7" fmla="*/ 3 h 27"/>
              <a:gd name="T8" fmla="*/ 9 w 40"/>
              <a:gd name="T9" fmla="*/ 1 h 27"/>
              <a:gd name="T10" fmla="*/ 37 w 40"/>
              <a:gd name="T11" fmla="*/ 17 h 27"/>
              <a:gd name="T12" fmla="*/ 39 w 40"/>
              <a:gd name="T13" fmla="*/ 24 h 27"/>
              <a:gd name="T14" fmla="*/ 35 w 40"/>
              <a:gd name="T15" fmla="*/ 27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7">
                <a:moveTo>
                  <a:pt x="35" y="27"/>
                </a:moveTo>
                <a:cubicBezTo>
                  <a:pt x="34" y="27"/>
                  <a:pt x="33" y="27"/>
                  <a:pt x="32" y="26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0"/>
                  <a:pt x="6" y="0"/>
                  <a:pt x="9" y="1"/>
                </a:cubicBezTo>
                <a:cubicBezTo>
                  <a:pt x="37" y="17"/>
                  <a:pt x="37" y="17"/>
                  <a:pt x="37" y="17"/>
                </a:cubicBezTo>
                <a:cubicBezTo>
                  <a:pt x="40" y="19"/>
                  <a:pt x="40" y="22"/>
                  <a:pt x="39" y="24"/>
                </a:cubicBezTo>
                <a:cubicBezTo>
                  <a:pt x="38" y="26"/>
                  <a:pt x="36" y="27"/>
                  <a:pt x="35" y="2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3" name="Freeform 274"/>
          <p:cNvSpPr>
            <a:spLocks/>
          </p:cNvSpPr>
          <p:nvPr userDrawn="1"/>
        </p:nvSpPr>
        <p:spPr bwMode="auto">
          <a:xfrm>
            <a:off x="7737483" y="5175250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6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4" name="Freeform 275"/>
          <p:cNvSpPr>
            <a:spLocks/>
          </p:cNvSpPr>
          <p:nvPr userDrawn="1"/>
        </p:nvSpPr>
        <p:spPr bwMode="auto">
          <a:xfrm>
            <a:off x="7783520" y="5202238"/>
            <a:ext cx="15875" cy="76200"/>
          </a:xfrm>
          <a:custGeom>
            <a:avLst/>
            <a:gdLst>
              <a:gd name="T0" fmla="*/ 5 w 10"/>
              <a:gd name="T1" fmla="*/ 48 h 48"/>
              <a:gd name="T2" fmla="*/ 0 w 10"/>
              <a:gd name="T3" fmla="*/ 43 h 48"/>
              <a:gd name="T4" fmla="*/ 0 w 10"/>
              <a:gd name="T5" fmla="*/ 5 h 48"/>
              <a:gd name="T6" fmla="*/ 5 w 10"/>
              <a:gd name="T7" fmla="*/ 0 h 48"/>
              <a:gd name="T8" fmla="*/ 10 w 10"/>
              <a:gd name="T9" fmla="*/ 5 h 48"/>
              <a:gd name="T10" fmla="*/ 10 w 10"/>
              <a:gd name="T11" fmla="*/ 43 h 48"/>
              <a:gd name="T12" fmla="*/ 5 w 10"/>
              <a:gd name="T13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8">
                <a:moveTo>
                  <a:pt x="5" y="48"/>
                </a:moveTo>
                <a:cubicBezTo>
                  <a:pt x="2" y="48"/>
                  <a:pt x="0" y="45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43"/>
                  <a:pt x="10" y="43"/>
                  <a:pt x="10" y="43"/>
                </a:cubicBezTo>
                <a:cubicBezTo>
                  <a:pt x="10" y="45"/>
                  <a:pt x="8" y="48"/>
                  <a:pt x="5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5" name="Freeform 276"/>
          <p:cNvSpPr>
            <a:spLocks/>
          </p:cNvSpPr>
          <p:nvPr userDrawn="1"/>
        </p:nvSpPr>
        <p:spPr bwMode="auto">
          <a:xfrm>
            <a:off x="7735895" y="5233988"/>
            <a:ext cx="63500" cy="44450"/>
          </a:xfrm>
          <a:custGeom>
            <a:avLst/>
            <a:gdLst>
              <a:gd name="T0" fmla="*/ 35 w 40"/>
              <a:gd name="T1" fmla="*/ 28 h 28"/>
              <a:gd name="T2" fmla="*/ 32 w 40"/>
              <a:gd name="T3" fmla="*/ 27 h 28"/>
              <a:gd name="T4" fmla="*/ 4 w 40"/>
              <a:gd name="T5" fmla="*/ 10 h 28"/>
              <a:gd name="T6" fmla="*/ 2 w 40"/>
              <a:gd name="T7" fmla="*/ 4 h 28"/>
              <a:gd name="T8" fmla="*/ 9 w 40"/>
              <a:gd name="T9" fmla="*/ 2 h 28"/>
              <a:gd name="T10" fmla="*/ 37 w 40"/>
              <a:gd name="T11" fmla="*/ 18 h 28"/>
              <a:gd name="T12" fmla="*/ 39 w 40"/>
              <a:gd name="T13" fmla="*/ 25 h 28"/>
              <a:gd name="T14" fmla="*/ 35 w 40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40" h="28">
                <a:moveTo>
                  <a:pt x="35" y="28"/>
                </a:moveTo>
                <a:cubicBezTo>
                  <a:pt x="34" y="28"/>
                  <a:pt x="33" y="27"/>
                  <a:pt x="32" y="27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2"/>
                </a:cubicBezTo>
                <a:cubicBezTo>
                  <a:pt x="37" y="18"/>
                  <a:pt x="37" y="18"/>
                  <a:pt x="37" y="18"/>
                </a:cubicBezTo>
                <a:cubicBezTo>
                  <a:pt x="40" y="20"/>
                  <a:pt x="40" y="23"/>
                  <a:pt x="39" y="25"/>
                </a:cubicBezTo>
                <a:cubicBezTo>
                  <a:pt x="38" y="27"/>
                  <a:pt x="36" y="28"/>
                  <a:pt x="35" y="2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6" name="Freeform 277"/>
          <p:cNvSpPr>
            <a:spLocks/>
          </p:cNvSpPr>
          <p:nvPr userDrawn="1"/>
        </p:nvSpPr>
        <p:spPr bwMode="auto">
          <a:xfrm>
            <a:off x="6751645" y="4629150"/>
            <a:ext cx="96838" cy="55563"/>
          </a:xfrm>
          <a:custGeom>
            <a:avLst/>
            <a:gdLst>
              <a:gd name="T0" fmla="*/ 55 w 61"/>
              <a:gd name="T1" fmla="*/ 35 h 35"/>
              <a:gd name="T2" fmla="*/ 52 w 61"/>
              <a:gd name="T3" fmla="*/ 33 h 35"/>
              <a:gd name="T4" fmla="*/ 30 w 61"/>
              <a:gd name="T5" fmla="*/ 12 h 35"/>
              <a:gd name="T6" fmla="*/ 9 w 61"/>
              <a:gd name="T7" fmla="*/ 33 h 35"/>
              <a:gd name="T8" fmla="*/ 2 w 61"/>
              <a:gd name="T9" fmla="*/ 33 h 35"/>
              <a:gd name="T10" fmla="*/ 2 w 61"/>
              <a:gd name="T11" fmla="*/ 26 h 35"/>
              <a:gd name="T12" fmla="*/ 27 w 61"/>
              <a:gd name="T13" fmla="*/ 1 h 35"/>
              <a:gd name="T14" fmla="*/ 34 w 61"/>
              <a:gd name="T15" fmla="*/ 1 h 35"/>
              <a:gd name="T16" fmla="*/ 59 w 61"/>
              <a:gd name="T17" fmla="*/ 26 h 35"/>
              <a:gd name="T18" fmla="*/ 59 w 61"/>
              <a:gd name="T19" fmla="*/ 33 h 35"/>
              <a:gd name="T20" fmla="*/ 55 w 61"/>
              <a:gd name="T21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35">
                <a:moveTo>
                  <a:pt x="55" y="35"/>
                </a:moveTo>
                <a:cubicBezTo>
                  <a:pt x="54" y="35"/>
                  <a:pt x="53" y="34"/>
                  <a:pt x="52" y="33"/>
                </a:cubicBezTo>
                <a:cubicBezTo>
                  <a:pt x="30" y="12"/>
                  <a:pt x="30" y="12"/>
                  <a:pt x="30" y="12"/>
                </a:cubicBezTo>
                <a:cubicBezTo>
                  <a:pt x="9" y="33"/>
                  <a:pt x="9" y="33"/>
                  <a:pt x="9" y="33"/>
                </a:cubicBezTo>
                <a:cubicBezTo>
                  <a:pt x="7" y="35"/>
                  <a:pt x="4" y="35"/>
                  <a:pt x="2" y="33"/>
                </a:cubicBezTo>
                <a:cubicBezTo>
                  <a:pt x="0" y="32"/>
                  <a:pt x="0" y="28"/>
                  <a:pt x="2" y="26"/>
                </a:cubicBezTo>
                <a:cubicBezTo>
                  <a:pt x="27" y="1"/>
                  <a:pt x="27" y="1"/>
                  <a:pt x="27" y="1"/>
                </a:cubicBezTo>
                <a:cubicBezTo>
                  <a:pt x="29" y="0"/>
                  <a:pt x="32" y="0"/>
                  <a:pt x="34" y="1"/>
                </a:cubicBezTo>
                <a:cubicBezTo>
                  <a:pt x="59" y="26"/>
                  <a:pt x="59" y="26"/>
                  <a:pt x="59" y="26"/>
                </a:cubicBezTo>
                <a:cubicBezTo>
                  <a:pt x="61" y="28"/>
                  <a:pt x="61" y="32"/>
                  <a:pt x="59" y="33"/>
                </a:cubicBezTo>
                <a:cubicBezTo>
                  <a:pt x="58" y="34"/>
                  <a:pt x="57" y="35"/>
                  <a:pt x="5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7" name="Freeform 278"/>
          <p:cNvSpPr>
            <a:spLocks/>
          </p:cNvSpPr>
          <p:nvPr userDrawn="1"/>
        </p:nvSpPr>
        <p:spPr bwMode="auto">
          <a:xfrm>
            <a:off x="6751645" y="4697413"/>
            <a:ext cx="96838" cy="57150"/>
          </a:xfrm>
          <a:custGeom>
            <a:avLst/>
            <a:gdLst>
              <a:gd name="T0" fmla="*/ 55 w 61"/>
              <a:gd name="T1" fmla="*/ 35 h 36"/>
              <a:gd name="T2" fmla="*/ 52 w 61"/>
              <a:gd name="T3" fmla="*/ 34 h 36"/>
              <a:gd name="T4" fmla="*/ 30 w 61"/>
              <a:gd name="T5" fmla="*/ 12 h 36"/>
              <a:gd name="T6" fmla="*/ 9 w 61"/>
              <a:gd name="T7" fmla="*/ 34 h 36"/>
              <a:gd name="T8" fmla="*/ 2 w 61"/>
              <a:gd name="T9" fmla="*/ 34 h 36"/>
              <a:gd name="T10" fmla="*/ 2 w 61"/>
              <a:gd name="T11" fmla="*/ 27 h 36"/>
              <a:gd name="T12" fmla="*/ 27 w 61"/>
              <a:gd name="T13" fmla="*/ 2 h 36"/>
              <a:gd name="T14" fmla="*/ 34 w 61"/>
              <a:gd name="T15" fmla="*/ 2 h 36"/>
              <a:gd name="T16" fmla="*/ 59 w 61"/>
              <a:gd name="T17" fmla="*/ 27 h 36"/>
              <a:gd name="T18" fmla="*/ 59 w 61"/>
              <a:gd name="T19" fmla="*/ 34 h 36"/>
              <a:gd name="T20" fmla="*/ 55 w 61"/>
              <a:gd name="T21" fmla="*/ 3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36">
                <a:moveTo>
                  <a:pt x="55" y="35"/>
                </a:moveTo>
                <a:cubicBezTo>
                  <a:pt x="54" y="35"/>
                  <a:pt x="53" y="35"/>
                  <a:pt x="52" y="34"/>
                </a:cubicBezTo>
                <a:cubicBezTo>
                  <a:pt x="30" y="12"/>
                  <a:pt x="30" y="12"/>
                  <a:pt x="30" y="12"/>
                </a:cubicBezTo>
                <a:cubicBezTo>
                  <a:pt x="9" y="34"/>
                  <a:pt x="9" y="34"/>
                  <a:pt x="9" y="34"/>
                </a:cubicBezTo>
                <a:cubicBezTo>
                  <a:pt x="7" y="36"/>
                  <a:pt x="4" y="36"/>
                  <a:pt x="2" y="34"/>
                </a:cubicBezTo>
                <a:cubicBezTo>
                  <a:pt x="0" y="32"/>
                  <a:pt x="0" y="29"/>
                  <a:pt x="2" y="27"/>
                </a:cubicBezTo>
                <a:cubicBezTo>
                  <a:pt x="27" y="2"/>
                  <a:pt x="27" y="2"/>
                  <a:pt x="27" y="2"/>
                </a:cubicBezTo>
                <a:cubicBezTo>
                  <a:pt x="29" y="0"/>
                  <a:pt x="32" y="0"/>
                  <a:pt x="34" y="2"/>
                </a:cubicBezTo>
                <a:cubicBezTo>
                  <a:pt x="59" y="27"/>
                  <a:pt x="59" y="27"/>
                  <a:pt x="59" y="27"/>
                </a:cubicBezTo>
                <a:cubicBezTo>
                  <a:pt x="61" y="29"/>
                  <a:pt x="61" y="32"/>
                  <a:pt x="59" y="34"/>
                </a:cubicBezTo>
                <a:cubicBezTo>
                  <a:pt x="58" y="35"/>
                  <a:pt x="57" y="35"/>
                  <a:pt x="5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8" name="Freeform 279"/>
          <p:cNvSpPr>
            <a:spLocks/>
          </p:cNvSpPr>
          <p:nvPr userDrawn="1"/>
        </p:nvSpPr>
        <p:spPr bwMode="auto">
          <a:xfrm>
            <a:off x="6751645" y="4765675"/>
            <a:ext cx="96838" cy="57150"/>
          </a:xfrm>
          <a:custGeom>
            <a:avLst/>
            <a:gdLst>
              <a:gd name="T0" fmla="*/ 55 w 61"/>
              <a:gd name="T1" fmla="*/ 35 h 36"/>
              <a:gd name="T2" fmla="*/ 52 w 61"/>
              <a:gd name="T3" fmla="*/ 34 h 36"/>
              <a:gd name="T4" fmla="*/ 30 w 61"/>
              <a:gd name="T5" fmla="*/ 13 h 36"/>
              <a:gd name="T6" fmla="*/ 9 w 61"/>
              <a:gd name="T7" fmla="*/ 34 h 36"/>
              <a:gd name="T8" fmla="*/ 2 w 61"/>
              <a:gd name="T9" fmla="*/ 34 h 36"/>
              <a:gd name="T10" fmla="*/ 2 w 61"/>
              <a:gd name="T11" fmla="*/ 27 h 36"/>
              <a:gd name="T12" fmla="*/ 27 w 61"/>
              <a:gd name="T13" fmla="*/ 2 h 36"/>
              <a:gd name="T14" fmla="*/ 34 w 61"/>
              <a:gd name="T15" fmla="*/ 2 h 36"/>
              <a:gd name="T16" fmla="*/ 59 w 61"/>
              <a:gd name="T17" fmla="*/ 27 h 36"/>
              <a:gd name="T18" fmla="*/ 59 w 61"/>
              <a:gd name="T19" fmla="*/ 34 h 36"/>
              <a:gd name="T20" fmla="*/ 55 w 61"/>
              <a:gd name="T21" fmla="*/ 3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61" h="36">
                <a:moveTo>
                  <a:pt x="55" y="35"/>
                </a:moveTo>
                <a:cubicBezTo>
                  <a:pt x="54" y="35"/>
                  <a:pt x="53" y="35"/>
                  <a:pt x="52" y="34"/>
                </a:cubicBezTo>
                <a:cubicBezTo>
                  <a:pt x="30" y="13"/>
                  <a:pt x="30" y="13"/>
                  <a:pt x="30" y="13"/>
                </a:cubicBezTo>
                <a:cubicBezTo>
                  <a:pt x="9" y="34"/>
                  <a:pt x="9" y="34"/>
                  <a:pt x="9" y="34"/>
                </a:cubicBezTo>
                <a:cubicBezTo>
                  <a:pt x="7" y="36"/>
                  <a:pt x="4" y="36"/>
                  <a:pt x="2" y="34"/>
                </a:cubicBezTo>
                <a:cubicBezTo>
                  <a:pt x="0" y="32"/>
                  <a:pt x="0" y="29"/>
                  <a:pt x="2" y="27"/>
                </a:cubicBezTo>
                <a:cubicBezTo>
                  <a:pt x="27" y="2"/>
                  <a:pt x="27" y="2"/>
                  <a:pt x="27" y="2"/>
                </a:cubicBezTo>
                <a:cubicBezTo>
                  <a:pt x="29" y="0"/>
                  <a:pt x="32" y="0"/>
                  <a:pt x="34" y="2"/>
                </a:cubicBezTo>
                <a:cubicBezTo>
                  <a:pt x="59" y="27"/>
                  <a:pt x="59" y="27"/>
                  <a:pt x="59" y="27"/>
                </a:cubicBezTo>
                <a:cubicBezTo>
                  <a:pt x="61" y="29"/>
                  <a:pt x="61" y="32"/>
                  <a:pt x="59" y="34"/>
                </a:cubicBezTo>
                <a:cubicBezTo>
                  <a:pt x="58" y="35"/>
                  <a:pt x="57" y="35"/>
                  <a:pt x="5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9" name="Freeform 280"/>
          <p:cNvSpPr>
            <a:spLocks/>
          </p:cNvSpPr>
          <p:nvPr userDrawn="1"/>
        </p:nvSpPr>
        <p:spPr bwMode="auto">
          <a:xfrm>
            <a:off x="8678870" y="5456238"/>
            <a:ext cx="15875" cy="60325"/>
          </a:xfrm>
          <a:custGeom>
            <a:avLst/>
            <a:gdLst>
              <a:gd name="T0" fmla="*/ 10 w 10"/>
              <a:gd name="T1" fmla="*/ 5 h 38"/>
              <a:gd name="T2" fmla="*/ 10 w 10"/>
              <a:gd name="T3" fmla="*/ 34 h 38"/>
              <a:gd name="T4" fmla="*/ 5 w 10"/>
              <a:gd name="T5" fmla="*/ 38 h 38"/>
              <a:gd name="T6" fmla="*/ 0 w 10"/>
              <a:gd name="T7" fmla="*/ 34 h 38"/>
              <a:gd name="T8" fmla="*/ 0 w 10"/>
              <a:gd name="T9" fmla="*/ 5 h 38"/>
              <a:gd name="T10" fmla="*/ 5 w 10"/>
              <a:gd name="T11" fmla="*/ 0 h 38"/>
              <a:gd name="T12" fmla="*/ 10 w 10"/>
              <a:gd name="T13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8">
                <a:moveTo>
                  <a:pt x="10" y="5"/>
                </a:moveTo>
                <a:cubicBezTo>
                  <a:pt x="10" y="34"/>
                  <a:pt x="10" y="34"/>
                  <a:pt x="10" y="34"/>
                </a:cubicBezTo>
                <a:cubicBezTo>
                  <a:pt x="10" y="36"/>
                  <a:pt x="7" y="38"/>
                  <a:pt x="5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7" y="0"/>
                  <a:pt x="10" y="3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0" name="Freeform 281"/>
          <p:cNvSpPr>
            <a:spLocks/>
          </p:cNvSpPr>
          <p:nvPr userDrawn="1"/>
        </p:nvSpPr>
        <p:spPr bwMode="auto">
          <a:xfrm>
            <a:off x="8656645" y="5462588"/>
            <a:ext cx="15875" cy="42863"/>
          </a:xfrm>
          <a:custGeom>
            <a:avLst/>
            <a:gdLst>
              <a:gd name="T0" fmla="*/ 10 w 10"/>
              <a:gd name="T1" fmla="*/ 5 h 27"/>
              <a:gd name="T2" fmla="*/ 10 w 10"/>
              <a:gd name="T3" fmla="*/ 22 h 27"/>
              <a:gd name="T4" fmla="*/ 5 w 10"/>
              <a:gd name="T5" fmla="*/ 27 h 27"/>
              <a:gd name="T6" fmla="*/ 0 w 10"/>
              <a:gd name="T7" fmla="*/ 22 h 27"/>
              <a:gd name="T8" fmla="*/ 0 w 10"/>
              <a:gd name="T9" fmla="*/ 5 h 27"/>
              <a:gd name="T10" fmla="*/ 5 w 10"/>
              <a:gd name="T11" fmla="*/ 0 h 27"/>
              <a:gd name="T12" fmla="*/ 10 w 10"/>
              <a:gd name="T13" fmla="*/ 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7">
                <a:moveTo>
                  <a:pt x="10" y="5"/>
                </a:moveTo>
                <a:cubicBezTo>
                  <a:pt x="10" y="22"/>
                  <a:pt x="10" y="22"/>
                  <a:pt x="10" y="22"/>
                </a:cubicBezTo>
                <a:cubicBezTo>
                  <a:pt x="10" y="25"/>
                  <a:pt x="8" y="27"/>
                  <a:pt x="5" y="27"/>
                </a:cubicBezTo>
                <a:cubicBezTo>
                  <a:pt x="3" y="27"/>
                  <a:pt x="0" y="25"/>
                  <a:pt x="0" y="22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1" name="Freeform 282"/>
          <p:cNvSpPr>
            <a:spLocks/>
          </p:cNvSpPr>
          <p:nvPr userDrawn="1"/>
        </p:nvSpPr>
        <p:spPr bwMode="auto">
          <a:xfrm>
            <a:off x="8636008" y="5414963"/>
            <a:ext cx="15875" cy="77788"/>
          </a:xfrm>
          <a:custGeom>
            <a:avLst/>
            <a:gdLst>
              <a:gd name="T0" fmla="*/ 10 w 10"/>
              <a:gd name="T1" fmla="*/ 5 h 49"/>
              <a:gd name="T2" fmla="*/ 10 w 10"/>
              <a:gd name="T3" fmla="*/ 44 h 49"/>
              <a:gd name="T4" fmla="*/ 5 w 10"/>
              <a:gd name="T5" fmla="*/ 49 h 49"/>
              <a:gd name="T6" fmla="*/ 0 w 10"/>
              <a:gd name="T7" fmla="*/ 44 h 49"/>
              <a:gd name="T8" fmla="*/ 0 w 10"/>
              <a:gd name="T9" fmla="*/ 5 h 49"/>
              <a:gd name="T10" fmla="*/ 5 w 10"/>
              <a:gd name="T11" fmla="*/ 0 h 49"/>
              <a:gd name="T12" fmla="*/ 10 w 10"/>
              <a:gd name="T13" fmla="*/ 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9">
                <a:moveTo>
                  <a:pt x="10" y="5"/>
                </a:moveTo>
                <a:cubicBezTo>
                  <a:pt x="10" y="44"/>
                  <a:pt x="10" y="44"/>
                  <a:pt x="10" y="44"/>
                </a:cubicBezTo>
                <a:cubicBezTo>
                  <a:pt x="10" y="47"/>
                  <a:pt x="8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2" name="Freeform 283"/>
          <p:cNvSpPr>
            <a:spLocks/>
          </p:cNvSpPr>
          <p:nvPr userDrawn="1"/>
        </p:nvSpPr>
        <p:spPr bwMode="auto">
          <a:xfrm>
            <a:off x="8615370" y="5419725"/>
            <a:ext cx="15875" cy="60325"/>
          </a:xfrm>
          <a:custGeom>
            <a:avLst/>
            <a:gdLst>
              <a:gd name="T0" fmla="*/ 10 w 10"/>
              <a:gd name="T1" fmla="*/ 5 h 38"/>
              <a:gd name="T2" fmla="*/ 10 w 10"/>
              <a:gd name="T3" fmla="*/ 34 h 38"/>
              <a:gd name="T4" fmla="*/ 5 w 10"/>
              <a:gd name="T5" fmla="*/ 38 h 38"/>
              <a:gd name="T6" fmla="*/ 0 w 10"/>
              <a:gd name="T7" fmla="*/ 34 h 38"/>
              <a:gd name="T8" fmla="*/ 0 w 10"/>
              <a:gd name="T9" fmla="*/ 5 h 38"/>
              <a:gd name="T10" fmla="*/ 5 w 10"/>
              <a:gd name="T11" fmla="*/ 0 h 38"/>
              <a:gd name="T12" fmla="*/ 10 w 10"/>
              <a:gd name="T13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8">
                <a:moveTo>
                  <a:pt x="10" y="5"/>
                </a:moveTo>
                <a:cubicBezTo>
                  <a:pt x="10" y="34"/>
                  <a:pt x="10" y="34"/>
                  <a:pt x="10" y="34"/>
                </a:cubicBezTo>
                <a:cubicBezTo>
                  <a:pt x="10" y="36"/>
                  <a:pt x="7" y="38"/>
                  <a:pt x="5" y="38"/>
                </a:cubicBezTo>
                <a:cubicBezTo>
                  <a:pt x="2" y="38"/>
                  <a:pt x="0" y="36"/>
                  <a:pt x="0" y="34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7" y="0"/>
                  <a:pt x="10" y="3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3" name="Freeform 284"/>
          <p:cNvSpPr>
            <a:spLocks/>
          </p:cNvSpPr>
          <p:nvPr userDrawn="1"/>
        </p:nvSpPr>
        <p:spPr bwMode="auto">
          <a:xfrm>
            <a:off x="8593145" y="5421313"/>
            <a:ext cx="15875" cy="47625"/>
          </a:xfrm>
          <a:custGeom>
            <a:avLst/>
            <a:gdLst>
              <a:gd name="T0" fmla="*/ 10 w 10"/>
              <a:gd name="T1" fmla="*/ 5 h 30"/>
              <a:gd name="T2" fmla="*/ 10 w 10"/>
              <a:gd name="T3" fmla="*/ 25 h 30"/>
              <a:gd name="T4" fmla="*/ 5 w 10"/>
              <a:gd name="T5" fmla="*/ 30 h 30"/>
              <a:gd name="T6" fmla="*/ 0 w 10"/>
              <a:gd name="T7" fmla="*/ 25 h 30"/>
              <a:gd name="T8" fmla="*/ 0 w 10"/>
              <a:gd name="T9" fmla="*/ 5 h 30"/>
              <a:gd name="T10" fmla="*/ 5 w 10"/>
              <a:gd name="T11" fmla="*/ 0 h 30"/>
              <a:gd name="T12" fmla="*/ 10 w 10"/>
              <a:gd name="T13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0">
                <a:moveTo>
                  <a:pt x="10" y="5"/>
                </a:moveTo>
                <a:cubicBezTo>
                  <a:pt x="10" y="25"/>
                  <a:pt x="10" y="25"/>
                  <a:pt x="10" y="25"/>
                </a:cubicBezTo>
                <a:cubicBezTo>
                  <a:pt x="10" y="28"/>
                  <a:pt x="8" y="30"/>
                  <a:pt x="5" y="30"/>
                </a:cubicBezTo>
                <a:cubicBezTo>
                  <a:pt x="3" y="30"/>
                  <a:pt x="0" y="28"/>
                  <a:pt x="0" y="2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4" name="Freeform 285"/>
          <p:cNvSpPr>
            <a:spLocks/>
          </p:cNvSpPr>
          <p:nvPr userDrawn="1"/>
        </p:nvSpPr>
        <p:spPr bwMode="auto">
          <a:xfrm>
            <a:off x="8247070" y="5233988"/>
            <a:ext cx="15875" cy="60325"/>
          </a:xfrm>
          <a:custGeom>
            <a:avLst/>
            <a:gdLst>
              <a:gd name="T0" fmla="*/ 10 w 10"/>
              <a:gd name="T1" fmla="*/ 5 h 38"/>
              <a:gd name="T2" fmla="*/ 10 w 10"/>
              <a:gd name="T3" fmla="*/ 33 h 38"/>
              <a:gd name="T4" fmla="*/ 5 w 10"/>
              <a:gd name="T5" fmla="*/ 38 h 38"/>
              <a:gd name="T6" fmla="*/ 0 w 10"/>
              <a:gd name="T7" fmla="*/ 33 h 38"/>
              <a:gd name="T8" fmla="*/ 0 w 10"/>
              <a:gd name="T9" fmla="*/ 5 h 38"/>
              <a:gd name="T10" fmla="*/ 5 w 10"/>
              <a:gd name="T11" fmla="*/ 0 h 38"/>
              <a:gd name="T12" fmla="*/ 10 w 10"/>
              <a:gd name="T13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8">
                <a:moveTo>
                  <a:pt x="10" y="5"/>
                </a:moveTo>
                <a:cubicBezTo>
                  <a:pt x="10" y="33"/>
                  <a:pt x="10" y="33"/>
                  <a:pt x="10" y="33"/>
                </a:cubicBezTo>
                <a:cubicBezTo>
                  <a:pt x="10" y="36"/>
                  <a:pt x="8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5" name="Freeform 286"/>
          <p:cNvSpPr>
            <a:spLocks/>
          </p:cNvSpPr>
          <p:nvPr userDrawn="1"/>
        </p:nvSpPr>
        <p:spPr bwMode="auto">
          <a:xfrm>
            <a:off x="8226433" y="5240338"/>
            <a:ext cx="14288" cy="42863"/>
          </a:xfrm>
          <a:custGeom>
            <a:avLst/>
            <a:gdLst>
              <a:gd name="T0" fmla="*/ 9 w 9"/>
              <a:gd name="T1" fmla="*/ 5 h 27"/>
              <a:gd name="T2" fmla="*/ 9 w 9"/>
              <a:gd name="T3" fmla="*/ 22 h 27"/>
              <a:gd name="T4" fmla="*/ 4 w 9"/>
              <a:gd name="T5" fmla="*/ 27 h 27"/>
              <a:gd name="T6" fmla="*/ 0 w 9"/>
              <a:gd name="T7" fmla="*/ 22 h 27"/>
              <a:gd name="T8" fmla="*/ 0 w 9"/>
              <a:gd name="T9" fmla="*/ 5 h 27"/>
              <a:gd name="T10" fmla="*/ 4 w 9"/>
              <a:gd name="T11" fmla="*/ 0 h 27"/>
              <a:gd name="T12" fmla="*/ 9 w 9"/>
              <a:gd name="T13" fmla="*/ 5 h 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" h="27">
                <a:moveTo>
                  <a:pt x="9" y="5"/>
                </a:moveTo>
                <a:cubicBezTo>
                  <a:pt x="9" y="22"/>
                  <a:pt x="9" y="22"/>
                  <a:pt x="9" y="22"/>
                </a:cubicBezTo>
                <a:cubicBezTo>
                  <a:pt x="9" y="25"/>
                  <a:pt x="7" y="27"/>
                  <a:pt x="4" y="27"/>
                </a:cubicBezTo>
                <a:cubicBezTo>
                  <a:pt x="2" y="27"/>
                  <a:pt x="0" y="25"/>
                  <a:pt x="0" y="22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7" y="0"/>
                  <a:pt x="9" y="2"/>
                  <a:pt x="9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6" name="Freeform 287"/>
          <p:cNvSpPr>
            <a:spLocks/>
          </p:cNvSpPr>
          <p:nvPr userDrawn="1"/>
        </p:nvSpPr>
        <p:spPr bwMode="auto">
          <a:xfrm>
            <a:off x="8204208" y="5192713"/>
            <a:ext cx="15875" cy="77788"/>
          </a:xfrm>
          <a:custGeom>
            <a:avLst/>
            <a:gdLst>
              <a:gd name="T0" fmla="*/ 10 w 10"/>
              <a:gd name="T1" fmla="*/ 5 h 49"/>
              <a:gd name="T2" fmla="*/ 10 w 10"/>
              <a:gd name="T3" fmla="*/ 44 h 49"/>
              <a:gd name="T4" fmla="*/ 5 w 10"/>
              <a:gd name="T5" fmla="*/ 49 h 49"/>
              <a:gd name="T6" fmla="*/ 0 w 10"/>
              <a:gd name="T7" fmla="*/ 44 h 49"/>
              <a:gd name="T8" fmla="*/ 0 w 10"/>
              <a:gd name="T9" fmla="*/ 5 h 49"/>
              <a:gd name="T10" fmla="*/ 5 w 10"/>
              <a:gd name="T11" fmla="*/ 0 h 49"/>
              <a:gd name="T12" fmla="*/ 10 w 10"/>
              <a:gd name="T13" fmla="*/ 5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9">
                <a:moveTo>
                  <a:pt x="10" y="5"/>
                </a:moveTo>
                <a:cubicBezTo>
                  <a:pt x="10" y="44"/>
                  <a:pt x="10" y="44"/>
                  <a:pt x="10" y="44"/>
                </a:cubicBezTo>
                <a:cubicBezTo>
                  <a:pt x="10" y="47"/>
                  <a:pt x="8" y="49"/>
                  <a:pt x="5" y="49"/>
                </a:cubicBezTo>
                <a:cubicBezTo>
                  <a:pt x="2" y="49"/>
                  <a:pt x="0" y="47"/>
                  <a:pt x="0" y="44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7" name="Freeform 288"/>
          <p:cNvSpPr>
            <a:spLocks/>
          </p:cNvSpPr>
          <p:nvPr userDrawn="1"/>
        </p:nvSpPr>
        <p:spPr bwMode="auto">
          <a:xfrm>
            <a:off x="8183570" y="5197475"/>
            <a:ext cx="15875" cy="60325"/>
          </a:xfrm>
          <a:custGeom>
            <a:avLst/>
            <a:gdLst>
              <a:gd name="T0" fmla="*/ 10 w 10"/>
              <a:gd name="T1" fmla="*/ 5 h 38"/>
              <a:gd name="T2" fmla="*/ 10 w 10"/>
              <a:gd name="T3" fmla="*/ 33 h 38"/>
              <a:gd name="T4" fmla="*/ 5 w 10"/>
              <a:gd name="T5" fmla="*/ 38 h 38"/>
              <a:gd name="T6" fmla="*/ 0 w 10"/>
              <a:gd name="T7" fmla="*/ 33 h 38"/>
              <a:gd name="T8" fmla="*/ 0 w 10"/>
              <a:gd name="T9" fmla="*/ 5 h 38"/>
              <a:gd name="T10" fmla="*/ 5 w 10"/>
              <a:gd name="T11" fmla="*/ 0 h 38"/>
              <a:gd name="T12" fmla="*/ 10 w 10"/>
              <a:gd name="T13" fmla="*/ 5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8">
                <a:moveTo>
                  <a:pt x="10" y="5"/>
                </a:moveTo>
                <a:cubicBezTo>
                  <a:pt x="10" y="33"/>
                  <a:pt x="10" y="33"/>
                  <a:pt x="10" y="33"/>
                </a:cubicBezTo>
                <a:cubicBezTo>
                  <a:pt x="10" y="36"/>
                  <a:pt x="8" y="38"/>
                  <a:pt x="5" y="38"/>
                </a:cubicBezTo>
                <a:cubicBezTo>
                  <a:pt x="2" y="38"/>
                  <a:pt x="0" y="36"/>
                  <a:pt x="0" y="3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8" name="Freeform 289"/>
          <p:cNvSpPr>
            <a:spLocks/>
          </p:cNvSpPr>
          <p:nvPr userDrawn="1"/>
        </p:nvSpPr>
        <p:spPr bwMode="auto">
          <a:xfrm>
            <a:off x="8162933" y="5199063"/>
            <a:ext cx="15875" cy="47625"/>
          </a:xfrm>
          <a:custGeom>
            <a:avLst/>
            <a:gdLst>
              <a:gd name="T0" fmla="*/ 10 w 10"/>
              <a:gd name="T1" fmla="*/ 5 h 30"/>
              <a:gd name="T2" fmla="*/ 10 w 10"/>
              <a:gd name="T3" fmla="*/ 25 h 30"/>
              <a:gd name="T4" fmla="*/ 5 w 10"/>
              <a:gd name="T5" fmla="*/ 30 h 30"/>
              <a:gd name="T6" fmla="*/ 0 w 10"/>
              <a:gd name="T7" fmla="*/ 25 h 30"/>
              <a:gd name="T8" fmla="*/ 0 w 10"/>
              <a:gd name="T9" fmla="*/ 5 h 30"/>
              <a:gd name="T10" fmla="*/ 5 w 10"/>
              <a:gd name="T11" fmla="*/ 0 h 30"/>
              <a:gd name="T12" fmla="*/ 10 w 10"/>
              <a:gd name="T13" fmla="*/ 5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30">
                <a:moveTo>
                  <a:pt x="10" y="5"/>
                </a:moveTo>
                <a:cubicBezTo>
                  <a:pt x="10" y="25"/>
                  <a:pt x="10" y="25"/>
                  <a:pt x="10" y="25"/>
                </a:cubicBezTo>
                <a:cubicBezTo>
                  <a:pt x="10" y="28"/>
                  <a:pt x="7" y="30"/>
                  <a:pt x="5" y="30"/>
                </a:cubicBezTo>
                <a:cubicBezTo>
                  <a:pt x="2" y="30"/>
                  <a:pt x="0" y="28"/>
                  <a:pt x="0" y="2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9" name="Freeform 290"/>
          <p:cNvSpPr>
            <a:spLocks/>
          </p:cNvSpPr>
          <p:nvPr userDrawn="1"/>
        </p:nvSpPr>
        <p:spPr bwMode="auto">
          <a:xfrm>
            <a:off x="6086483" y="5611813"/>
            <a:ext cx="352425" cy="250825"/>
          </a:xfrm>
          <a:custGeom>
            <a:avLst/>
            <a:gdLst>
              <a:gd name="T0" fmla="*/ 222 w 222"/>
              <a:gd name="T1" fmla="*/ 128 h 158"/>
              <a:gd name="T2" fmla="*/ 222 w 222"/>
              <a:gd name="T3" fmla="*/ 158 h 158"/>
              <a:gd name="T4" fmla="*/ 0 w 222"/>
              <a:gd name="T5" fmla="*/ 30 h 158"/>
              <a:gd name="T6" fmla="*/ 0 w 222"/>
              <a:gd name="T7" fmla="*/ 0 h 158"/>
              <a:gd name="T8" fmla="*/ 222 w 222"/>
              <a:gd name="T9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158">
                <a:moveTo>
                  <a:pt x="222" y="128"/>
                </a:moveTo>
                <a:lnTo>
                  <a:pt x="222" y="158"/>
                </a:lnTo>
                <a:lnTo>
                  <a:pt x="0" y="30"/>
                </a:lnTo>
                <a:lnTo>
                  <a:pt x="0" y="0"/>
                </a:lnTo>
                <a:lnTo>
                  <a:pt x="222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0" name="Freeform 291"/>
          <p:cNvSpPr>
            <a:spLocks/>
          </p:cNvSpPr>
          <p:nvPr userDrawn="1"/>
        </p:nvSpPr>
        <p:spPr bwMode="auto">
          <a:xfrm>
            <a:off x="6438908" y="5775325"/>
            <a:ext cx="65088" cy="87313"/>
          </a:xfrm>
          <a:custGeom>
            <a:avLst/>
            <a:gdLst>
              <a:gd name="T0" fmla="*/ 41 w 41"/>
              <a:gd name="T1" fmla="*/ 0 h 55"/>
              <a:gd name="T2" fmla="*/ 41 w 41"/>
              <a:gd name="T3" fmla="*/ 30 h 55"/>
              <a:gd name="T4" fmla="*/ 0 w 41"/>
              <a:gd name="T5" fmla="*/ 55 h 55"/>
              <a:gd name="T6" fmla="*/ 0 w 41"/>
              <a:gd name="T7" fmla="*/ 25 h 55"/>
              <a:gd name="T8" fmla="*/ 41 w 41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5">
                <a:moveTo>
                  <a:pt x="41" y="0"/>
                </a:moveTo>
                <a:lnTo>
                  <a:pt x="41" y="30"/>
                </a:lnTo>
                <a:lnTo>
                  <a:pt x="0" y="55"/>
                </a:lnTo>
                <a:lnTo>
                  <a:pt x="0" y="25"/>
                </a:lnTo>
                <a:lnTo>
                  <a:pt x="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1" name="Freeform 292"/>
          <p:cNvSpPr>
            <a:spLocks/>
          </p:cNvSpPr>
          <p:nvPr userDrawn="1"/>
        </p:nvSpPr>
        <p:spPr bwMode="auto">
          <a:xfrm>
            <a:off x="6086483" y="5572125"/>
            <a:ext cx="417513" cy="242888"/>
          </a:xfrm>
          <a:custGeom>
            <a:avLst/>
            <a:gdLst>
              <a:gd name="T0" fmla="*/ 263 w 263"/>
              <a:gd name="T1" fmla="*/ 128 h 153"/>
              <a:gd name="T2" fmla="*/ 222 w 263"/>
              <a:gd name="T3" fmla="*/ 153 h 153"/>
              <a:gd name="T4" fmla="*/ 0 w 263"/>
              <a:gd name="T5" fmla="*/ 25 h 153"/>
              <a:gd name="T6" fmla="*/ 42 w 263"/>
              <a:gd name="T7" fmla="*/ 0 h 153"/>
              <a:gd name="T8" fmla="*/ 263 w 263"/>
              <a:gd name="T9" fmla="*/ 12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53">
                <a:moveTo>
                  <a:pt x="263" y="128"/>
                </a:moveTo>
                <a:lnTo>
                  <a:pt x="222" y="153"/>
                </a:lnTo>
                <a:lnTo>
                  <a:pt x="0" y="25"/>
                </a:lnTo>
                <a:lnTo>
                  <a:pt x="42" y="0"/>
                </a:lnTo>
                <a:lnTo>
                  <a:pt x="263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2" name="Freeform 293"/>
          <p:cNvSpPr>
            <a:spLocks/>
          </p:cNvSpPr>
          <p:nvPr userDrawn="1"/>
        </p:nvSpPr>
        <p:spPr bwMode="auto">
          <a:xfrm>
            <a:off x="6078545" y="5602288"/>
            <a:ext cx="369888" cy="220663"/>
          </a:xfrm>
          <a:custGeom>
            <a:avLst/>
            <a:gdLst>
              <a:gd name="T0" fmla="*/ 227 w 233"/>
              <a:gd name="T1" fmla="*/ 139 h 139"/>
              <a:gd name="T2" fmla="*/ 224 w 233"/>
              <a:gd name="T3" fmla="*/ 138 h 139"/>
              <a:gd name="T4" fmla="*/ 3 w 233"/>
              <a:gd name="T5" fmla="*/ 10 h 139"/>
              <a:gd name="T6" fmla="*/ 1 w 233"/>
              <a:gd name="T7" fmla="*/ 3 h 139"/>
              <a:gd name="T8" fmla="*/ 8 w 233"/>
              <a:gd name="T9" fmla="*/ 1 h 139"/>
              <a:gd name="T10" fmla="*/ 229 w 233"/>
              <a:gd name="T11" fmla="*/ 129 h 139"/>
              <a:gd name="T12" fmla="*/ 231 w 233"/>
              <a:gd name="T13" fmla="*/ 136 h 139"/>
              <a:gd name="T14" fmla="*/ 227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7" y="139"/>
                </a:moveTo>
                <a:cubicBezTo>
                  <a:pt x="226" y="139"/>
                  <a:pt x="225" y="138"/>
                  <a:pt x="224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32" y="131"/>
                  <a:pt x="233" y="134"/>
                  <a:pt x="231" y="136"/>
                </a:cubicBezTo>
                <a:cubicBezTo>
                  <a:pt x="230" y="138"/>
                  <a:pt x="229" y="139"/>
                  <a:pt x="227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3" name="Freeform 294"/>
          <p:cNvSpPr>
            <a:spLocks/>
          </p:cNvSpPr>
          <p:nvPr userDrawn="1"/>
        </p:nvSpPr>
        <p:spPr bwMode="auto">
          <a:xfrm>
            <a:off x="6429383" y="5765800"/>
            <a:ext cx="84138" cy="57150"/>
          </a:xfrm>
          <a:custGeom>
            <a:avLst/>
            <a:gdLst>
              <a:gd name="T0" fmla="*/ 6 w 53"/>
              <a:gd name="T1" fmla="*/ 36 h 36"/>
              <a:gd name="T2" fmla="*/ 2 w 53"/>
              <a:gd name="T3" fmla="*/ 33 h 36"/>
              <a:gd name="T4" fmla="*/ 3 w 53"/>
              <a:gd name="T5" fmla="*/ 26 h 36"/>
              <a:gd name="T6" fmla="*/ 45 w 53"/>
              <a:gd name="T7" fmla="*/ 2 h 36"/>
              <a:gd name="T8" fmla="*/ 52 w 53"/>
              <a:gd name="T9" fmla="*/ 3 h 36"/>
              <a:gd name="T10" fmla="*/ 50 w 53"/>
              <a:gd name="T11" fmla="*/ 10 h 36"/>
              <a:gd name="T12" fmla="*/ 8 w 53"/>
              <a:gd name="T13" fmla="*/ 35 h 36"/>
              <a:gd name="T14" fmla="*/ 6 w 53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6">
                <a:moveTo>
                  <a:pt x="6" y="36"/>
                </a:moveTo>
                <a:cubicBezTo>
                  <a:pt x="4" y="36"/>
                  <a:pt x="3" y="35"/>
                  <a:pt x="2" y="33"/>
                </a:cubicBezTo>
                <a:cubicBezTo>
                  <a:pt x="0" y="31"/>
                  <a:pt x="1" y="28"/>
                  <a:pt x="3" y="26"/>
                </a:cubicBezTo>
                <a:cubicBezTo>
                  <a:pt x="45" y="2"/>
                  <a:pt x="45" y="2"/>
                  <a:pt x="45" y="2"/>
                </a:cubicBezTo>
                <a:cubicBezTo>
                  <a:pt x="47" y="0"/>
                  <a:pt x="50" y="1"/>
                  <a:pt x="52" y="3"/>
                </a:cubicBezTo>
                <a:cubicBezTo>
                  <a:pt x="53" y="6"/>
                  <a:pt x="52" y="9"/>
                  <a:pt x="50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7" y="36"/>
                  <a:pt x="6" y="3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4" name="Freeform 295"/>
          <p:cNvSpPr>
            <a:spLocks/>
          </p:cNvSpPr>
          <p:nvPr userDrawn="1"/>
        </p:nvSpPr>
        <p:spPr bwMode="auto">
          <a:xfrm>
            <a:off x="6430970" y="5807075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7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7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5" name="Freeform 296"/>
          <p:cNvSpPr>
            <a:spLocks/>
          </p:cNvSpPr>
          <p:nvPr userDrawn="1"/>
        </p:nvSpPr>
        <p:spPr bwMode="auto">
          <a:xfrm>
            <a:off x="6078545" y="5564188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2 h 35"/>
              <a:gd name="T4" fmla="*/ 3 w 52"/>
              <a:gd name="T5" fmla="*/ 26 h 35"/>
              <a:gd name="T6" fmla="*/ 44 w 52"/>
              <a:gd name="T7" fmla="*/ 1 h 35"/>
              <a:gd name="T8" fmla="*/ 51 w 52"/>
              <a:gd name="T9" fmla="*/ 3 h 35"/>
              <a:gd name="T10" fmla="*/ 49 w 52"/>
              <a:gd name="T11" fmla="*/ 10 h 35"/>
              <a:gd name="T12" fmla="*/ 8 w 52"/>
              <a:gd name="T13" fmla="*/ 34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4"/>
                  <a:pt x="1" y="32"/>
                </a:cubicBezTo>
                <a:cubicBezTo>
                  <a:pt x="0" y="30"/>
                  <a:pt x="0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6" y="0"/>
                  <a:pt x="49" y="0"/>
                  <a:pt x="51" y="3"/>
                </a:cubicBezTo>
                <a:cubicBezTo>
                  <a:pt x="52" y="5"/>
                  <a:pt x="51" y="8"/>
                  <a:pt x="49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6" name="Freeform 297"/>
          <p:cNvSpPr>
            <a:spLocks/>
          </p:cNvSpPr>
          <p:nvPr userDrawn="1"/>
        </p:nvSpPr>
        <p:spPr bwMode="auto">
          <a:xfrm>
            <a:off x="6143633" y="5564188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5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6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0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2" y="135"/>
                </a:cubicBezTo>
                <a:cubicBezTo>
                  <a:pt x="231" y="137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7" name="Freeform 298"/>
          <p:cNvSpPr>
            <a:spLocks/>
          </p:cNvSpPr>
          <p:nvPr userDrawn="1"/>
        </p:nvSpPr>
        <p:spPr bwMode="auto">
          <a:xfrm>
            <a:off x="6078545" y="5603875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8" name="Freeform 299"/>
          <p:cNvSpPr>
            <a:spLocks/>
          </p:cNvSpPr>
          <p:nvPr userDrawn="1"/>
        </p:nvSpPr>
        <p:spPr bwMode="auto">
          <a:xfrm>
            <a:off x="6496058" y="5767388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3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9" name="Freeform 300"/>
          <p:cNvSpPr>
            <a:spLocks/>
          </p:cNvSpPr>
          <p:nvPr userDrawn="1"/>
        </p:nvSpPr>
        <p:spPr bwMode="auto">
          <a:xfrm>
            <a:off x="6078545" y="5649913"/>
            <a:ext cx="369888" cy="220663"/>
          </a:xfrm>
          <a:custGeom>
            <a:avLst/>
            <a:gdLst>
              <a:gd name="T0" fmla="*/ 227 w 233"/>
              <a:gd name="T1" fmla="*/ 139 h 139"/>
              <a:gd name="T2" fmla="*/ 224 w 233"/>
              <a:gd name="T3" fmla="*/ 138 h 139"/>
              <a:gd name="T4" fmla="*/ 3 w 233"/>
              <a:gd name="T5" fmla="*/ 10 h 139"/>
              <a:gd name="T6" fmla="*/ 1 w 233"/>
              <a:gd name="T7" fmla="*/ 4 h 139"/>
              <a:gd name="T8" fmla="*/ 8 w 233"/>
              <a:gd name="T9" fmla="*/ 2 h 139"/>
              <a:gd name="T10" fmla="*/ 229 w 233"/>
              <a:gd name="T11" fmla="*/ 129 h 139"/>
              <a:gd name="T12" fmla="*/ 231 w 233"/>
              <a:gd name="T13" fmla="*/ 136 h 139"/>
              <a:gd name="T14" fmla="*/ 227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7" y="139"/>
                </a:moveTo>
                <a:cubicBezTo>
                  <a:pt x="226" y="139"/>
                  <a:pt x="225" y="138"/>
                  <a:pt x="224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4"/>
                </a:cubicBezTo>
                <a:cubicBezTo>
                  <a:pt x="2" y="1"/>
                  <a:pt x="5" y="0"/>
                  <a:pt x="8" y="2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32" y="131"/>
                  <a:pt x="233" y="134"/>
                  <a:pt x="231" y="136"/>
                </a:cubicBezTo>
                <a:cubicBezTo>
                  <a:pt x="230" y="138"/>
                  <a:pt x="229" y="139"/>
                  <a:pt x="227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0" name="Freeform 301"/>
          <p:cNvSpPr>
            <a:spLocks/>
          </p:cNvSpPr>
          <p:nvPr userDrawn="1"/>
        </p:nvSpPr>
        <p:spPr bwMode="auto">
          <a:xfrm>
            <a:off x="6429383" y="5813425"/>
            <a:ext cx="84138" cy="57150"/>
          </a:xfrm>
          <a:custGeom>
            <a:avLst/>
            <a:gdLst>
              <a:gd name="T0" fmla="*/ 6 w 53"/>
              <a:gd name="T1" fmla="*/ 36 h 36"/>
              <a:gd name="T2" fmla="*/ 2 w 53"/>
              <a:gd name="T3" fmla="*/ 33 h 36"/>
              <a:gd name="T4" fmla="*/ 3 w 53"/>
              <a:gd name="T5" fmla="*/ 26 h 36"/>
              <a:gd name="T6" fmla="*/ 45 w 53"/>
              <a:gd name="T7" fmla="*/ 2 h 36"/>
              <a:gd name="T8" fmla="*/ 52 w 53"/>
              <a:gd name="T9" fmla="*/ 4 h 36"/>
              <a:gd name="T10" fmla="*/ 50 w 53"/>
              <a:gd name="T11" fmla="*/ 10 h 36"/>
              <a:gd name="T12" fmla="*/ 8 w 53"/>
              <a:gd name="T13" fmla="*/ 35 h 36"/>
              <a:gd name="T14" fmla="*/ 6 w 53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6">
                <a:moveTo>
                  <a:pt x="6" y="36"/>
                </a:moveTo>
                <a:cubicBezTo>
                  <a:pt x="4" y="36"/>
                  <a:pt x="3" y="35"/>
                  <a:pt x="2" y="33"/>
                </a:cubicBezTo>
                <a:cubicBezTo>
                  <a:pt x="0" y="31"/>
                  <a:pt x="1" y="28"/>
                  <a:pt x="3" y="26"/>
                </a:cubicBezTo>
                <a:cubicBezTo>
                  <a:pt x="45" y="2"/>
                  <a:pt x="45" y="2"/>
                  <a:pt x="45" y="2"/>
                </a:cubicBezTo>
                <a:cubicBezTo>
                  <a:pt x="47" y="0"/>
                  <a:pt x="50" y="1"/>
                  <a:pt x="52" y="4"/>
                </a:cubicBezTo>
                <a:cubicBezTo>
                  <a:pt x="53" y="6"/>
                  <a:pt x="52" y="9"/>
                  <a:pt x="50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7" y="36"/>
                  <a:pt x="6" y="3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1" name="Freeform 302"/>
          <p:cNvSpPr>
            <a:spLocks/>
          </p:cNvSpPr>
          <p:nvPr userDrawn="1"/>
        </p:nvSpPr>
        <p:spPr bwMode="auto">
          <a:xfrm>
            <a:off x="6153158" y="5524500"/>
            <a:ext cx="350838" cy="250825"/>
          </a:xfrm>
          <a:custGeom>
            <a:avLst/>
            <a:gdLst>
              <a:gd name="T0" fmla="*/ 221 w 221"/>
              <a:gd name="T1" fmla="*/ 128 h 158"/>
              <a:gd name="T2" fmla="*/ 221 w 221"/>
              <a:gd name="T3" fmla="*/ 158 h 158"/>
              <a:gd name="T4" fmla="*/ 0 w 221"/>
              <a:gd name="T5" fmla="*/ 30 h 158"/>
              <a:gd name="T6" fmla="*/ 0 w 221"/>
              <a:gd name="T7" fmla="*/ 0 h 158"/>
              <a:gd name="T8" fmla="*/ 221 w 221"/>
              <a:gd name="T9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158">
                <a:moveTo>
                  <a:pt x="221" y="128"/>
                </a:moveTo>
                <a:lnTo>
                  <a:pt x="221" y="158"/>
                </a:lnTo>
                <a:lnTo>
                  <a:pt x="0" y="30"/>
                </a:lnTo>
                <a:lnTo>
                  <a:pt x="0" y="0"/>
                </a:lnTo>
                <a:lnTo>
                  <a:pt x="221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2" name="Freeform 303"/>
          <p:cNvSpPr>
            <a:spLocks/>
          </p:cNvSpPr>
          <p:nvPr userDrawn="1"/>
        </p:nvSpPr>
        <p:spPr bwMode="auto">
          <a:xfrm>
            <a:off x="6503995" y="5688013"/>
            <a:ext cx="66675" cy="87313"/>
          </a:xfrm>
          <a:custGeom>
            <a:avLst/>
            <a:gdLst>
              <a:gd name="T0" fmla="*/ 42 w 42"/>
              <a:gd name="T1" fmla="*/ 0 h 55"/>
              <a:gd name="T2" fmla="*/ 42 w 42"/>
              <a:gd name="T3" fmla="*/ 30 h 55"/>
              <a:gd name="T4" fmla="*/ 0 w 42"/>
              <a:gd name="T5" fmla="*/ 55 h 55"/>
              <a:gd name="T6" fmla="*/ 0 w 42"/>
              <a:gd name="T7" fmla="*/ 25 h 55"/>
              <a:gd name="T8" fmla="*/ 42 w 42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55">
                <a:moveTo>
                  <a:pt x="42" y="0"/>
                </a:moveTo>
                <a:lnTo>
                  <a:pt x="42" y="30"/>
                </a:lnTo>
                <a:lnTo>
                  <a:pt x="0" y="55"/>
                </a:lnTo>
                <a:lnTo>
                  <a:pt x="0" y="25"/>
                </a:lnTo>
                <a:lnTo>
                  <a:pt x="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3" name="Freeform 304"/>
          <p:cNvSpPr>
            <a:spLocks/>
          </p:cNvSpPr>
          <p:nvPr userDrawn="1"/>
        </p:nvSpPr>
        <p:spPr bwMode="auto">
          <a:xfrm>
            <a:off x="6153158" y="5484813"/>
            <a:ext cx="417513" cy="242888"/>
          </a:xfrm>
          <a:custGeom>
            <a:avLst/>
            <a:gdLst>
              <a:gd name="T0" fmla="*/ 263 w 263"/>
              <a:gd name="T1" fmla="*/ 128 h 153"/>
              <a:gd name="T2" fmla="*/ 221 w 263"/>
              <a:gd name="T3" fmla="*/ 153 h 153"/>
              <a:gd name="T4" fmla="*/ 0 w 263"/>
              <a:gd name="T5" fmla="*/ 25 h 153"/>
              <a:gd name="T6" fmla="*/ 41 w 263"/>
              <a:gd name="T7" fmla="*/ 0 h 153"/>
              <a:gd name="T8" fmla="*/ 263 w 263"/>
              <a:gd name="T9" fmla="*/ 12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53">
                <a:moveTo>
                  <a:pt x="263" y="128"/>
                </a:moveTo>
                <a:lnTo>
                  <a:pt x="221" y="153"/>
                </a:lnTo>
                <a:lnTo>
                  <a:pt x="0" y="25"/>
                </a:lnTo>
                <a:lnTo>
                  <a:pt x="41" y="0"/>
                </a:lnTo>
                <a:lnTo>
                  <a:pt x="263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4" name="Freeform 305"/>
          <p:cNvSpPr>
            <a:spLocks/>
          </p:cNvSpPr>
          <p:nvPr userDrawn="1"/>
        </p:nvSpPr>
        <p:spPr bwMode="auto">
          <a:xfrm>
            <a:off x="6143633" y="5514975"/>
            <a:ext cx="369888" cy="220663"/>
          </a:xfrm>
          <a:custGeom>
            <a:avLst/>
            <a:gdLst>
              <a:gd name="T0" fmla="*/ 227 w 233"/>
              <a:gd name="T1" fmla="*/ 139 h 139"/>
              <a:gd name="T2" fmla="*/ 225 w 233"/>
              <a:gd name="T3" fmla="*/ 138 h 139"/>
              <a:gd name="T4" fmla="*/ 3 w 233"/>
              <a:gd name="T5" fmla="*/ 10 h 139"/>
              <a:gd name="T6" fmla="*/ 1 w 233"/>
              <a:gd name="T7" fmla="*/ 4 h 139"/>
              <a:gd name="T8" fmla="*/ 8 w 233"/>
              <a:gd name="T9" fmla="*/ 2 h 139"/>
              <a:gd name="T10" fmla="*/ 230 w 233"/>
              <a:gd name="T11" fmla="*/ 129 h 139"/>
              <a:gd name="T12" fmla="*/ 232 w 233"/>
              <a:gd name="T13" fmla="*/ 136 h 139"/>
              <a:gd name="T14" fmla="*/ 227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7" y="139"/>
                </a:moveTo>
                <a:cubicBezTo>
                  <a:pt x="226" y="139"/>
                  <a:pt x="226" y="139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4"/>
                </a:cubicBezTo>
                <a:cubicBezTo>
                  <a:pt x="3" y="1"/>
                  <a:pt x="6" y="0"/>
                  <a:pt x="8" y="2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1"/>
                  <a:pt x="233" y="134"/>
                  <a:pt x="232" y="136"/>
                </a:cubicBezTo>
                <a:cubicBezTo>
                  <a:pt x="231" y="138"/>
                  <a:pt x="229" y="139"/>
                  <a:pt x="227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5" name="Freeform 306"/>
          <p:cNvSpPr>
            <a:spLocks/>
          </p:cNvSpPr>
          <p:nvPr userDrawn="1"/>
        </p:nvSpPr>
        <p:spPr bwMode="auto">
          <a:xfrm>
            <a:off x="6496058" y="5680075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2 h 35"/>
              <a:gd name="T4" fmla="*/ 3 w 52"/>
              <a:gd name="T5" fmla="*/ 26 h 35"/>
              <a:gd name="T6" fmla="*/ 44 w 52"/>
              <a:gd name="T7" fmla="*/ 1 h 35"/>
              <a:gd name="T8" fmla="*/ 51 w 52"/>
              <a:gd name="T9" fmla="*/ 3 h 35"/>
              <a:gd name="T10" fmla="*/ 49 w 52"/>
              <a:gd name="T11" fmla="*/ 9 h 35"/>
              <a:gd name="T12" fmla="*/ 8 w 52"/>
              <a:gd name="T13" fmla="*/ 34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4"/>
                  <a:pt x="1" y="32"/>
                </a:cubicBezTo>
                <a:cubicBezTo>
                  <a:pt x="0" y="30"/>
                  <a:pt x="0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7" y="0"/>
                  <a:pt x="50" y="0"/>
                  <a:pt x="51" y="3"/>
                </a:cubicBezTo>
                <a:cubicBezTo>
                  <a:pt x="52" y="5"/>
                  <a:pt x="52" y="8"/>
                  <a:pt x="49" y="9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6" name="Freeform 307"/>
          <p:cNvSpPr>
            <a:spLocks/>
          </p:cNvSpPr>
          <p:nvPr userDrawn="1"/>
        </p:nvSpPr>
        <p:spPr bwMode="auto">
          <a:xfrm>
            <a:off x="6496058" y="5719763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3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7" name="Freeform 308"/>
          <p:cNvSpPr>
            <a:spLocks/>
          </p:cNvSpPr>
          <p:nvPr userDrawn="1"/>
        </p:nvSpPr>
        <p:spPr bwMode="auto">
          <a:xfrm>
            <a:off x="6143633" y="5476875"/>
            <a:ext cx="84138" cy="55563"/>
          </a:xfrm>
          <a:custGeom>
            <a:avLst/>
            <a:gdLst>
              <a:gd name="T0" fmla="*/ 6 w 53"/>
              <a:gd name="T1" fmla="*/ 35 h 35"/>
              <a:gd name="T2" fmla="*/ 1 w 53"/>
              <a:gd name="T3" fmla="*/ 33 h 35"/>
              <a:gd name="T4" fmla="*/ 3 w 53"/>
              <a:gd name="T5" fmla="*/ 26 h 35"/>
              <a:gd name="T6" fmla="*/ 44 w 53"/>
              <a:gd name="T7" fmla="*/ 1 h 35"/>
              <a:gd name="T8" fmla="*/ 51 w 53"/>
              <a:gd name="T9" fmla="*/ 3 h 35"/>
              <a:gd name="T10" fmla="*/ 49 w 53"/>
              <a:gd name="T11" fmla="*/ 10 h 35"/>
              <a:gd name="T12" fmla="*/ 8 w 53"/>
              <a:gd name="T13" fmla="*/ 34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2" y="34"/>
                  <a:pt x="1" y="33"/>
                </a:cubicBezTo>
                <a:cubicBezTo>
                  <a:pt x="0" y="30"/>
                  <a:pt x="1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7" y="0"/>
                  <a:pt x="50" y="1"/>
                  <a:pt x="51" y="3"/>
                </a:cubicBezTo>
                <a:cubicBezTo>
                  <a:pt x="53" y="5"/>
                  <a:pt x="52" y="8"/>
                  <a:pt x="49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8" name="Freeform 309"/>
          <p:cNvSpPr>
            <a:spLocks/>
          </p:cNvSpPr>
          <p:nvPr userDrawn="1"/>
        </p:nvSpPr>
        <p:spPr bwMode="auto">
          <a:xfrm>
            <a:off x="6208720" y="5476875"/>
            <a:ext cx="369888" cy="219075"/>
          </a:xfrm>
          <a:custGeom>
            <a:avLst/>
            <a:gdLst>
              <a:gd name="T0" fmla="*/ 228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2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8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8" y="138"/>
                </a:moveTo>
                <a:cubicBezTo>
                  <a:pt x="227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3" y="130"/>
                  <a:pt x="233" y="133"/>
                  <a:pt x="232" y="136"/>
                </a:cubicBezTo>
                <a:cubicBezTo>
                  <a:pt x="231" y="137"/>
                  <a:pt x="229" y="138"/>
                  <a:pt x="228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9" name="Freeform 310"/>
          <p:cNvSpPr>
            <a:spLocks/>
          </p:cNvSpPr>
          <p:nvPr userDrawn="1"/>
        </p:nvSpPr>
        <p:spPr bwMode="auto">
          <a:xfrm>
            <a:off x="6145220" y="5516563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7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0" name="Freeform 311"/>
          <p:cNvSpPr>
            <a:spLocks/>
          </p:cNvSpPr>
          <p:nvPr userDrawn="1"/>
        </p:nvSpPr>
        <p:spPr bwMode="auto">
          <a:xfrm>
            <a:off x="6562733" y="5680075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7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1" name="Freeform 312"/>
          <p:cNvSpPr>
            <a:spLocks/>
          </p:cNvSpPr>
          <p:nvPr userDrawn="1"/>
        </p:nvSpPr>
        <p:spPr bwMode="auto">
          <a:xfrm>
            <a:off x="6143633" y="5564188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5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6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0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2" y="135"/>
                </a:cubicBezTo>
                <a:cubicBezTo>
                  <a:pt x="231" y="137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2" name="Freeform 313"/>
          <p:cNvSpPr>
            <a:spLocks/>
          </p:cNvSpPr>
          <p:nvPr userDrawn="1"/>
        </p:nvSpPr>
        <p:spPr bwMode="auto">
          <a:xfrm>
            <a:off x="6496058" y="5727700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2 h 35"/>
              <a:gd name="T4" fmla="*/ 3 w 52"/>
              <a:gd name="T5" fmla="*/ 26 h 35"/>
              <a:gd name="T6" fmla="*/ 44 w 52"/>
              <a:gd name="T7" fmla="*/ 1 h 35"/>
              <a:gd name="T8" fmla="*/ 51 w 52"/>
              <a:gd name="T9" fmla="*/ 3 h 35"/>
              <a:gd name="T10" fmla="*/ 49 w 52"/>
              <a:gd name="T11" fmla="*/ 10 h 35"/>
              <a:gd name="T12" fmla="*/ 8 w 52"/>
              <a:gd name="T13" fmla="*/ 34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4"/>
                  <a:pt x="1" y="32"/>
                </a:cubicBezTo>
                <a:cubicBezTo>
                  <a:pt x="0" y="30"/>
                  <a:pt x="0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7" y="0"/>
                  <a:pt x="50" y="0"/>
                  <a:pt x="51" y="3"/>
                </a:cubicBezTo>
                <a:cubicBezTo>
                  <a:pt x="52" y="5"/>
                  <a:pt x="52" y="8"/>
                  <a:pt x="49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3" name="Freeform 314"/>
          <p:cNvSpPr>
            <a:spLocks/>
          </p:cNvSpPr>
          <p:nvPr userDrawn="1"/>
        </p:nvSpPr>
        <p:spPr bwMode="auto">
          <a:xfrm>
            <a:off x="6218245" y="5437188"/>
            <a:ext cx="352425" cy="250825"/>
          </a:xfrm>
          <a:custGeom>
            <a:avLst/>
            <a:gdLst>
              <a:gd name="T0" fmla="*/ 222 w 222"/>
              <a:gd name="T1" fmla="*/ 128 h 158"/>
              <a:gd name="T2" fmla="*/ 222 w 222"/>
              <a:gd name="T3" fmla="*/ 158 h 158"/>
              <a:gd name="T4" fmla="*/ 0 w 222"/>
              <a:gd name="T5" fmla="*/ 30 h 158"/>
              <a:gd name="T6" fmla="*/ 0 w 222"/>
              <a:gd name="T7" fmla="*/ 0 h 158"/>
              <a:gd name="T8" fmla="*/ 222 w 222"/>
              <a:gd name="T9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158">
                <a:moveTo>
                  <a:pt x="222" y="128"/>
                </a:moveTo>
                <a:lnTo>
                  <a:pt x="222" y="158"/>
                </a:lnTo>
                <a:lnTo>
                  <a:pt x="0" y="30"/>
                </a:lnTo>
                <a:lnTo>
                  <a:pt x="0" y="0"/>
                </a:lnTo>
                <a:lnTo>
                  <a:pt x="222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4" name="Freeform 315"/>
          <p:cNvSpPr>
            <a:spLocks/>
          </p:cNvSpPr>
          <p:nvPr userDrawn="1"/>
        </p:nvSpPr>
        <p:spPr bwMode="auto">
          <a:xfrm>
            <a:off x="6570670" y="5600700"/>
            <a:ext cx="65088" cy="87313"/>
          </a:xfrm>
          <a:custGeom>
            <a:avLst/>
            <a:gdLst>
              <a:gd name="T0" fmla="*/ 41 w 41"/>
              <a:gd name="T1" fmla="*/ 0 h 55"/>
              <a:gd name="T2" fmla="*/ 41 w 41"/>
              <a:gd name="T3" fmla="*/ 31 h 55"/>
              <a:gd name="T4" fmla="*/ 0 w 41"/>
              <a:gd name="T5" fmla="*/ 55 h 55"/>
              <a:gd name="T6" fmla="*/ 0 w 41"/>
              <a:gd name="T7" fmla="*/ 25 h 55"/>
              <a:gd name="T8" fmla="*/ 41 w 41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5">
                <a:moveTo>
                  <a:pt x="41" y="0"/>
                </a:moveTo>
                <a:lnTo>
                  <a:pt x="41" y="31"/>
                </a:lnTo>
                <a:lnTo>
                  <a:pt x="0" y="55"/>
                </a:lnTo>
                <a:lnTo>
                  <a:pt x="0" y="25"/>
                </a:lnTo>
                <a:lnTo>
                  <a:pt x="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5" name="Freeform 316"/>
          <p:cNvSpPr>
            <a:spLocks/>
          </p:cNvSpPr>
          <p:nvPr userDrawn="1"/>
        </p:nvSpPr>
        <p:spPr bwMode="auto">
          <a:xfrm>
            <a:off x="6218245" y="5399088"/>
            <a:ext cx="417513" cy="241300"/>
          </a:xfrm>
          <a:custGeom>
            <a:avLst/>
            <a:gdLst>
              <a:gd name="T0" fmla="*/ 263 w 263"/>
              <a:gd name="T1" fmla="*/ 127 h 152"/>
              <a:gd name="T2" fmla="*/ 222 w 263"/>
              <a:gd name="T3" fmla="*/ 152 h 152"/>
              <a:gd name="T4" fmla="*/ 0 w 263"/>
              <a:gd name="T5" fmla="*/ 24 h 152"/>
              <a:gd name="T6" fmla="*/ 41 w 263"/>
              <a:gd name="T7" fmla="*/ 0 h 152"/>
              <a:gd name="T8" fmla="*/ 263 w 263"/>
              <a:gd name="T9" fmla="*/ 12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52">
                <a:moveTo>
                  <a:pt x="263" y="127"/>
                </a:moveTo>
                <a:lnTo>
                  <a:pt x="222" y="152"/>
                </a:lnTo>
                <a:lnTo>
                  <a:pt x="0" y="24"/>
                </a:lnTo>
                <a:lnTo>
                  <a:pt x="41" y="0"/>
                </a:lnTo>
                <a:lnTo>
                  <a:pt x="263" y="1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6" name="Freeform 317"/>
          <p:cNvSpPr>
            <a:spLocks/>
          </p:cNvSpPr>
          <p:nvPr userDrawn="1"/>
        </p:nvSpPr>
        <p:spPr bwMode="auto">
          <a:xfrm>
            <a:off x="6208720" y="5429250"/>
            <a:ext cx="369888" cy="219075"/>
          </a:xfrm>
          <a:custGeom>
            <a:avLst/>
            <a:gdLst>
              <a:gd name="T0" fmla="*/ 228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2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5 h 138"/>
              <a:gd name="T14" fmla="*/ 228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8" y="138"/>
                </a:moveTo>
                <a:cubicBezTo>
                  <a:pt x="227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0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3" y="130"/>
                  <a:pt x="233" y="133"/>
                  <a:pt x="232" y="135"/>
                </a:cubicBezTo>
                <a:cubicBezTo>
                  <a:pt x="231" y="137"/>
                  <a:pt x="229" y="138"/>
                  <a:pt x="228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7" name="Freeform 318"/>
          <p:cNvSpPr>
            <a:spLocks/>
          </p:cNvSpPr>
          <p:nvPr userDrawn="1"/>
        </p:nvSpPr>
        <p:spPr bwMode="auto">
          <a:xfrm>
            <a:off x="6561145" y="5592763"/>
            <a:ext cx="84138" cy="55563"/>
          </a:xfrm>
          <a:custGeom>
            <a:avLst/>
            <a:gdLst>
              <a:gd name="T0" fmla="*/ 6 w 53"/>
              <a:gd name="T1" fmla="*/ 35 h 35"/>
              <a:gd name="T2" fmla="*/ 1 w 53"/>
              <a:gd name="T3" fmla="*/ 33 h 35"/>
              <a:gd name="T4" fmla="*/ 3 w 53"/>
              <a:gd name="T5" fmla="*/ 26 h 35"/>
              <a:gd name="T6" fmla="*/ 45 w 53"/>
              <a:gd name="T7" fmla="*/ 1 h 35"/>
              <a:gd name="T8" fmla="*/ 51 w 53"/>
              <a:gd name="T9" fmla="*/ 3 h 35"/>
              <a:gd name="T10" fmla="*/ 50 w 53"/>
              <a:gd name="T11" fmla="*/ 10 h 35"/>
              <a:gd name="T12" fmla="*/ 8 w 53"/>
              <a:gd name="T13" fmla="*/ 34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2" y="34"/>
                  <a:pt x="1" y="33"/>
                </a:cubicBezTo>
                <a:cubicBezTo>
                  <a:pt x="0" y="30"/>
                  <a:pt x="1" y="27"/>
                  <a:pt x="3" y="26"/>
                </a:cubicBezTo>
                <a:cubicBezTo>
                  <a:pt x="45" y="1"/>
                  <a:pt x="45" y="1"/>
                  <a:pt x="45" y="1"/>
                </a:cubicBezTo>
                <a:cubicBezTo>
                  <a:pt x="47" y="0"/>
                  <a:pt x="50" y="1"/>
                  <a:pt x="51" y="3"/>
                </a:cubicBezTo>
                <a:cubicBezTo>
                  <a:pt x="53" y="5"/>
                  <a:pt x="52" y="8"/>
                  <a:pt x="50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8" name="Freeform 319"/>
          <p:cNvSpPr>
            <a:spLocks/>
          </p:cNvSpPr>
          <p:nvPr userDrawn="1"/>
        </p:nvSpPr>
        <p:spPr bwMode="auto">
          <a:xfrm>
            <a:off x="6562733" y="5632450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7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9" name="Freeform 320"/>
          <p:cNvSpPr>
            <a:spLocks/>
          </p:cNvSpPr>
          <p:nvPr userDrawn="1"/>
        </p:nvSpPr>
        <p:spPr bwMode="auto">
          <a:xfrm>
            <a:off x="6208720" y="5389563"/>
            <a:ext cx="84138" cy="55563"/>
          </a:xfrm>
          <a:custGeom>
            <a:avLst/>
            <a:gdLst>
              <a:gd name="T0" fmla="*/ 6 w 53"/>
              <a:gd name="T1" fmla="*/ 35 h 35"/>
              <a:gd name="T2" fmla="*/ 2 w 53"/>
              <a:gd name="T3" fmla="*/ 33 h 35"/>
              <a:gd name="T4" fmla="*/ 3 w 53"/>
              <a:gd name="T5" fmla="*/ 26 h 35"/>
              <a:gd name="T6" fmla="*/ 45 w 53"/>
              <a:gd name="T7" fmla="*/ 1 h 35"/>
              <a:gd name="T8" fmla="*/ 52 w 53"/>
              <a:gd name="T9" fmla="*/ 3 h 35"/>
              <a:gd name="T10" fmla="*/ 50 w 53"/>
              <a:gd name="T11" fmla="*/ 10 h 35"/>
              <a:gd name="T12" fmla="*/ 8 w 53"/>
              <a:gd name="T13" fmla="*/ 35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3" y="34"/>
                  <a:pt x="2" y="33"/>
                </a:cubicBezTo>
                <a:cubicBezTo>
                  <a:pt x="0" y="30"/>
                  <a:pt x="1" y="27"/>
                  <a:pt x="3" y="26"/>
                </a:cubicBezTo>
                <a:cubicBezTo>
                  <a:pt x="45" y="1"/>
                  <a:pt x="45" y="1"/>
                  <a:pt x="45" y="1"/>
                </a:cubicBezTo>
                <a:cubicBezTo>
                  <a:pt x="47" y="0"/>
                  <a:pt x="50" y="1"/>
                  <a:pt x="52" y="3"/>
                </a:cubicBezTo>
                <a:cubicBezTo>
                  <a:pt x="53" y="6"/>
                  <a:pt x="52" y="9"/>
                  <a:pt x="50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0" name="Freeform 321"/>
          <p:cNvSpPr>
            <a:spLocks/>
          </p:cNvSpPr>
          <p:nvPr userDrawn="1"/>
        </p:nvSpPr>
        <p:spPr bwMode="auto">
          <a:xfrm>
            <a:off x="6275395" y="5389563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8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1 w 233"/>
              <a:gd name="T13" fmla="*/ 136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6" y="138"/>
                  <a:pt x="225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4"/>
                  <a:pt x="231" y="136"/>
                </a:cubicBezTo>
                <a:cubicBezTo>
                  <a:pt x="230" y="137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1" name="Freeform 322"/>
          <p:cNvSpPr>
            <a:spLocks/>
          </p:cNvSpPr>
          <p:nvPr userDrawn="1"/>
        </p:nvSpPr>
        <p:spPr bwMode="auto">
          <a:xfrm>
            <a:off x="6210308" y="5429250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2" name="Freeform 323"/>
          <p:cNvSpPr>
            <a:spLocks/>
          </p:cNvSpPr>
          <p:nvPr userDrawn="1"/>
        </p:nvSpPr>
        <p:spPr bwMode="auto">
          <a:xfrm>
            <a:off x="6627820" y="5592763"/>
            <a:ext cx="15875" cy="65088"/>
          </a:xfrm>
          <a:custGeom>
            <a:avLst/>
            <a:gdLst>
              <a:gd name="T0" fmla="*/ 5 w 10"/>
              <a:gd name="T1" fmla="*/ 41 h 41"/>
              <a:gd name="T2" fmla="*/ 0 w 10"/>
              <a:gd name="T3" fmla="*/ 36 h 41"/>
              <a:gd name="T4" fmla="*/ 0 w 10"/>
              <a:gd name="T5" fmla="*/ 5 h 41"/>
              <a:gd name="T6" fmla="*/ 5 w 10"/>
              <a:gd name="T7" fmla="*/ 0 h 41"/>
              <a:gd name="T8" fmla="*/ 10 w 10"/>
              <a:gd name="T9" fmla="*/ 5 h 41"/>
              <a:gd name="T10" fmla="*/ 10 w 10"/>
              <a:gd name="T11" fmla="*/ 36 h 41"/>
              <a:gd name="T12" fmla="*/ 5 w 10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1">
                <a:moveTo>
                  <a:pt x="5" y="41"/>
                </a:moveTo>
                <a:cubicBezTo>
                  <a:pt x="2" y="41"/>
                  <a:pt x="0" y="38"/>
                  <a:pt x="0" y="36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8"/>
                  <a:pt x="8" y="41"/>
                  <a:pt x="5" y="4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3" name="Freeform 324"/>
          <p:cNvSpPr>
            <a:spLocks/>
          </p:cNvSpPr>
          <p:nvPr userDrawn="1"/>
        </p:nvSpPr>
        <p:spPr bwMode="auto">
          <a:xfrm>
            <a:off x="6208720" y="5476875"/>
            <a:ext cx="369888" cy="219075"/>
          </a:xfrm>
          <a:custGeom>
            <a:avLst/>
            <a:gdLst>
              <a:gd name="T0" fmla="*/ 228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2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8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8" y="138"/>
                </a:moveTo>
                <a:cubicBezTo>
                  <a:pt x="227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3" y="130"/>
                  <a:pt x="233" y="133"/>
                  <a:pt x="232" y="136"/>
                </a:cubicBezTo>
                <a:cubicBezTo>
                  <a:pt x="231" y="137"/>
                  <a:pt x="229" y="138"/>
                  <a:pt x="228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4" name="Freeform 325"/>
          <p:cNvSpPr>
            <a:spLocks/>
          </p:cNvSpPr>
          <p:nvPr userDrawn="1"/>
        </p:nvSpPr>
        <p:spPr bwMode="auto">
          <a:xfrm>
            <a:off x="6561145" y="5640388"/>
            <a:ext cx="84138" cy="55563"/>
          </a:xfrm>
          <a:custGeom>
            <a:avLst/>
            <a:gdLst>
              <a:gd name="T0" fmla="*/ 6 w 53"/>
              <a:gd name="T1" fmla="*/ 35 h 35"/>
              <a:gd name="T2" fmla="*/ 1 w 53"/>
              <a:gd name="T3" fmla="*/ 33 h 35"/>
              <a:gd name="T4" fmla="*/ 3 w 53"/>
              <a:gd name="T5" fmla="*/ 26 h 35"/>
              <a:gd name="T6" fmla="*/ 45 w 53"/>
              <a:gd name="T7" fmla="*/ 1 h 35"/>
              <a:gd name="T8" fmla="*/ 51 w 53"/>
              <a:gd name="T9" fmla="*/ 3 h 35"/>
              <a:gd name="T10" fmla="*/ 50 w 53"/>
              <a:gd name="T11" fmla="*/ 10 h 35"/>
              <a:gd name="T12" fmla="*/ 8 w 53"/>
              <a:gd name="T13" fmla="*/ 34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2" y="34"/>
                  <a:pt x="1" y="33"/>
                </a:cubicBezTo>
                <a:cubicBezTo>
                  <a:pt x="0" y="30"/>
                  <a:pt x="1" y="27"/>
                  <a:pt x="3" y="26"/>
                </a:cubicBezTo>
                <a:cubicBezTo>
                  <a:pt x="45" y="1"/>
                  <a:pt x="45" y="1"/>
                  <a:pt x="45" y="1"/>
                </a:cubicBezTo>
                <a:cubicBezTo>
                  <a:pt x="47" y="0"/>
                  <a:pt x="50" y="1"/>
                  <a:pt x="51" y="3"/>
                </a:cubicBezTo>
                <a:cubicBezTo>
                  <a:pt x="53" y="5"/>
                  <a:pt x="52" y="8"/>
                  <a:pt x="50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5" name="Freeform 326"/>
          <p:cNvSpPr>
            <a:spLocks/>
          </p:cNvSpPr>
          <p:nvPr userDrawn="1"/>
        </p:nvSpPr>
        <p:spPr bwMode="auto">
          <a:xfrm>
            <a:off x="6283333" y="5349875"/>
            <a:ext cx="352425" cy="250825"/>
          </a:xfrm>
          <a:custGeom>
            <a:avLst/>
            <a:gdLst>
              <a:gd name="T0" fmla="*/ 222 w 222"/>
              <a:gd name="T1" fmla="*/ 128 h 158"/>
              <a:gd name="T2" fmla="*/ 222 w 222"/>
              <a:gd name="T3" fmla="*/ 158 h 158"/>
              <a:gd name="T4" fmla="*/ 0 w 222"/>
              <a:gd name="T5" fmla="*/ 31 h 158"/>
              <a:gd name="T6" fmla="*/ 0 w 222"/>
              <a:gd name="T7" fmla="*/ 0 h 158"/>
              <a:gd name="T8" fmla="*/ 222 w 222"/>
              <a:gd name="T9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158">
                <a:moveTo>
                  <a:pt x="222" y="128"/>
                </a:moveTo>
                <a:lnTo>
                  <a:pt x="222" y="158"/>
                </a:lnTo>
                <a:lnTo>
                  <a:pt x="0" y="31"/>
                </a:lnTo>
                <a:lnTo>
                  <a:pt x="0" y="0"/>
                </a:lnTo>
                <a:lnTo>
                  <a:pt x="222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6" name="Freeform 327"/>
          <p:cNvSpPr>
            <a:spLocks/>
          </p:cNvSpPr>
          <p:nvPr userDrawn="1"/>
        </p:nvSpPr>
        <p:spPr bwMode="auto">
          <a:xfrm>
            <a:off x="6635758" y="5514975"/>
            <a:ext cx="65088" cy="85725"/>
          </a:xfrm>
          <a:custGeom>
            <a:avLst/>
            <a:gdLst>
              <a:gd name="T0" fmla="*/ 41 w 41"/>
              <a:gd name="T1" fmla="*/ 0 h 54"/>
              <a:gd name="T2" fmla="*/ 41 w 41"/>
              <a:gd name="T3" fmla="*/ 30 h 54"/>
              <a:gd name="T4" fmla="*/ 0 w 41"/>
              <a:gd name="T5" fmla="*/ 54 h 54"/>
              <a:gd name="T6" fmla="*/ 0 w 41"/>
              <a:gd name="T7" fmla="*/ 24 h 54"/>
              <a:gd name="T8" fmla="*/ 41 w 41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4">
                <a:moveTo>
                  <a:pt x="41" y="0"/>
                </a:moveTo>
                <a:lnTo>
                  <a:pt x="41" y="30"/>
                </a:lnTo>
                <a:lnTo>
                  <a:pt x="0" y="54"/>
                </a:lnTo>
                <a:lnTo>
                  <a:pt x="0" y="24"/>
                </a:lnTo>
                <a:lnTo>
                  <a:pt x="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7" name="Freeform 328"/>
          <p:cNvSpPr>
            <a:spLocks/>
          </p:cNvSpPr>
          <p:nvPr userDrawn="1"/>
        </p:nvSpPr>
        <p:spPr bwMode="auto">
          <a:xfrm>
            <a:off x="6283333" y="5311775"/>
            <a:ext cx="417513" cy="241300"/>
          </a:xfrm>
          <a:custGeom>
            <a:avLst/>
            <a:gdLst>
              <a:gd name="T0" fmla="*/ 263 w 263"/>
              <a:gd name="T1" fmla="*/ 128 h 152"/>
              <a:gd name="T2" fmla="*/ 222 w 263"/>
              <a:gd name="T3" fmla="*/ 152 h 152"/>
              <a:gd name="T4" fmla="*/ 0 w 263"/>
              <a:gd name="T5" fmla="*/ 24 h 152"/>
              <a:gd name="T6" fmla="*/ 42 w 263"/>
              <a:gd name="T7" fmla="*/ 0 h 152"/>
              <a:gd name="T8" fmla="*/ 263 w 263"/>
              <a:gd name="T9" fmla="*/ 12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52">
                <a:moveTo>
                  <a:pt x="263" y="128"/>
                </a:moveTo>
                <a:lnTo>
                  <a:pt x="222" y="152"/>
                </a:lnTo>
                <a:lnTo>
                  <a:pt x="0" y="24"/>
                </a:lnTo>
                <a:lnTo>
                  <a:pt x="42" y="0"/>
                </a:lnTo>
                <a:lnTo>
                  <a:pt x="263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8" name="Freeform 329"/>
          <p:cNvSpPr>
            <a:spLocks/>
          </p:cNvSpPr>
          <p:nvPr userDrawn="1"/>
        </p:nvSpPr>
        <p:spPr bwMode="auto">
          <a:xfrm>
            <a:off x="6275395" y="5341938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8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1 w 233"/>
              <a:gd name="T13" fmla="*/ 136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6" y="138"/>
                  <a:pt x="225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1" y="136"/>
                </a:cubicBezTo>
                <a:cubicBezTo>
                  <a:pt x="230" y="137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9" name="Freeform 330"/>
          <p:cNvSpPr>
            <a:spLocks/>
          </p:cNvSpPr>
          <p:nvPr userDrawn="1"/>
        </p:nvSpPr>
        <p:spPr bwMode="auto">
          <a:xfrm>
            <a:off x="6626233" y="5505450"/>
            <a:ext cx="84138" cy="55563"/>
          </a:xfrm>
          <a:custGeom>
            <a:avLst/>
            <a:gdLst>
              <a:gd name="T0" fmla="*/ 6 w 53"/>
              <a:gd name="T1" fmla="*/ 35 h 35"/>
              <a:gd name="T2" fmla="*/ 2 w 53"/>
              <a:gd name="T3" fmla="*/ 33 h 35"/>
              <a:gd name="T4" fmla="*/ 4 w 53"/>
              <a:gd name="T5" fmla="*/ 26 h 35"/>
              <a:gd name="T6" fmla="*/ 45 w 53"/>
              <a:gd name="T7" fmla="*/ 1 h 35"/>
              <a:gd name="T8" fmla="*/ 52 w 53"/>
              <a:gd name="T9" fmla="*/ 3 h 35"/>
              <a:gd name="T10" fmla="*/ 50 w 53"/>
              <a:gd name="T11" fmla="*/ 10 h 35"/>
              <a:gd name="T12" fmla="*/ 9 w 53"/>
              <a:gd name="T13" fmla="*/ 34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3" y="34"/>
                  <a:pt x="2" y="33"/>
                </a:cubicBezTo>
                <a:cubicBezTo>
                  <a:pt x="0" y="30"/>
                  <a:pt x="1" y="27"/>
                  <a:pt x="4" y="26"/>
                </a:cubicBezTo>
                <a:cubicBezTo>
                  <a:pt x="45" y="1"/>
                  <a:pt x="45" y="1"/>
                  <a:pt x="45" y="1"/>
                </a:cubicBezTo>
                <a:cubicBezTo>
                  <a:pt x="47" y="0"/>
                  <a:pt x="50" y="1"/>
                  <a:pt x="52" y="3"/>
                </a:cubicBezTo>
                <a:cubicBezTo>
                  <a:pt x="53" y="5"/>
                  <a:pt x="52" y="8"/>
                  <a:pt x="50" y="10"/>
                </a:cubicBezTo>
                <a:cubicBezTo>
                  <a:pt x="9" y="34"/>
                  <a:pt x="9" y="34"/>
                  <a:pt x="9" y="34"/>
                </a:cubicBezTo>
                <a:cubicBezTo>
                  <a:pt x="8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0" name="Freeform 331"/>
          <p:cNvSpPr>
            <a:spLocks/>
          </p:cNvSpPr>
          <p:nvPr userDrawn="1"/>
        </p:nvSpPr>
        <p:spPr bwMode="auto">
          <a:xfrm>
            <a:off x="6627820" y="5545138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1" name="Freeform 332"/>
          <p:cNvSpPr>
            <a:spLocks/>
          </p:cNvSpPr>
          <p:nvPr userDrawn="1"/>
        </p:nvSpPr>
        <p:spPr bwMode="auto">
          <a:xfrm>
            <a:off x="6275395" y="5302250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3 h 35"/>
              <a:gd name="T4" fmla="*/ 3 w 52"/>
              <a:gd name="T5" fmla="*/ 26 h 35"/>
              <a:gd name="T6" fmla="*/ 44 w 52"/>
              <a:gd name="T7" fmla="*/ 2 h 35"/>
              <a:gd name="T8" fmla="*/ 51 w 52"/>
              <a:gd name="T9" fmla="*/ 3 h 35"/>
              <a:gd name="T10" fmla="*/ 49 w 52"/>
              <a:gd name="T11" fmla="*/ 10 h 35"/>
              <a:gd name="T12" fmla="*/ 8 w 52"/>
              <a:gd name="T13" fmla="*/ 35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5"/>
                  <a:pt x="1" y="33"/>
                </a:cubicBezTo>
                <a:cubicBezTo>
                  <a:pt x="0" y="31"/>
                  <a:pt x="0" y="28"/>
                  <a:pt x="3" y="26"/>
                </a:cubicBezTo>
                <a:cubicBezTo>
                  <a:pt x="44" y="2"/>
                  <a:pt x="44" y="2"/>
                  <a:pt x="44" y="2"/>
                </a:cubicBezTo>
                <a:cubicBezTo>
                  <a:pt x="47" y="0"/>
                  <a:pt x="50" y="1"/>
                  <a:pt x="51" y="3"/>
                </a:cubicBezTo>
                <a:cubicBezTo>
                  <a:pt x="52" y="6"/>
                  <a:pt x="52" y="9"/>
                  <a:pt x="49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2" name="Freeform 333"/>
          <p:cNvSpPr>
            <a:spLocks/>
          </p:cNvSpPr>
          <p:nvPr userDrawn="1"/>
        </p:nvSpPr>
        <p:spPr bwMode="auto">
          <a:xfrm>
            <a:off x="6340483" y="5302250"/>
            <a:ext cx="369888" cy="220663"/>
          </a:xfrm>
          <a:custGeom>
            <a:avLst/>
            <a:gdLst>
              <a:gd name="T0" fmla="*/ 227 w 233"/>
              <a:gd name="T1" fmla="*/ 139 h 139"/>
              <a:gd name="T2" fmla="*/ 225 w 233"/>
              <a:gd name="T3" fmla="*/ 138 h 139"/>
              <a:gd name="T4" fmla="*/ 3 w 233"/>
              <a:gd name="T5" fmla="*/ 10 h 139"/>
              <a:gd name="T6" fmla="*/ 1 w 233"/>
              <a:gd name="T7" fmla="*/ 3 h 139"/>
              <a:gd name="T8" fmla="*/ 8 w 233"/>
              <a:gd name="T9" fmla="*/ 2 h 139"/>
              <a:gd name="T10" fmla="*/ 230 w 233"/>
              <a:gd name="T11" fmla="*/ 129 h 139"/>
              <a:gd name="T12" fmla="*/ 232 w 233"/>
              <a:gd name="T13" fmla="*/ 136 h 139"/>
              <a:gd name="T14" fmla="*/ 227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7" y="139"/>
                </a:moveTo>
                <a:cubicBezTo>
                  <a:pt x="227" y="139"/>
                  <a:pt x="226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1"/>
                  <a:pt x="233" y="134"/>
                  <a:pt x="232" y="136"/>
                </a:cubicBezTo>
                <a:cubicBezTo>
                  <a:pt x="231" y="138"/>
                  <a:pt x="229" y="139"/>
                  <a:pt x="227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3" name="Freeform 334"/>
          <p:cNvSpPr>
            <a:spLocks/>
          </p:cNvSpPr>
          <p:nvPr userDrawn="1"/>
        </p:nvSpPr>
        <p:spPr bwMode="auto">
          <a:xfrm>
            <a:off x="6275395" y="5343525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4 h 40"/>
              <a:gd name="T6" fmla="*/ 5 w 10"/>
              <a:gd name="T7" fmla="*/ 0 h 40"/>
              <a:gd name="T8" fmla="*/ 10 w 10"/>
              <a:gd name="T9" fmla="*/ 4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3" y="40"/>
                  <a:pt x="0" y="37"/>
                  <a:pt x="0" y="35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4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7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4" name="Freeform 335"/>
          <p:cNvSpPr>
            <a:spLocks/>
          </p:cNvSpPr>
          <p:nvPr userDrawn="1"/>
        </p:nvSpPr>
        <p:spPr bwMode="auto">
          <a:xfrm>
            <a:off x="6692908" y="5507038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3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5" name="Freeform 336"/>
          <p:cNvSpPr>
            <a:spLocks/>
          </p:cNvSpPr>
          <p:nvPr userDrawn="1"/>
        </p:nvSpPr>
        <p:spPr bwMode="auto">
          <a:xfrm>
            <a:off x="6275395" y="5389563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8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1 w 233"/>
              <a:gd name="T13" fmla="*/ 136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6" y="138"/>
                  <a:pt x="225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4"/>
                  <a:pt x="231" y="136"/>
                </a:cubicBezTo>
                <a:cubicBezTo>
                  <a:pt x="230" y="137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6" name="Freeform 337"/>
          <p:cNvSpPr>
            <a:spLocks/>
          </p:cNvSpPr>
          <p:nvPr userDrawn="1"/>
        </p:nvSpPr>
        <p:spPr bwMode="auto">
          <a:xfrm>
            <a:off x="6626233" y="5553075"/>
            <a:ext cx="84138" cy="55563"/>
          </a:xfrm>
          <a:custGeom>
            <a:avLst/>
            <a:gdLst>
              <a:gd name="T0" fmla="*/ 6 w 53"/>
              <a:gd name="T1" fmla="*/ 35 h 35"/>
              <a:gd name="T2" fmla="*/ 2 w 53"/>
              <a:gd name="T3" fmla="*/ 33 h 35"/>
              <a:gd name="T4" fmla="*/ 4 w 53"/>
              <a:gd name="T5" fmla="*/ 26 h 35"/>
              <a:gd name="T6" fmla="*/ 45 w 53"/>
              <a:gd name="T7" fmla="*/ 2 h 35"/>
              <a:gd name="T8" fmla="*/ 52 w 53"/>
              <a:gd name="T9" fmla="*/ 3 h 35"/>
              <a:gd name="T10" fmla="*/ 50 w 53"/>
              <a:gd name="T11" fmla="*/ 10 h 35"/>
              <a:gd name="T12" fmla="*/ 9 w 53"/>
              <a:gd name="T13" fmla="*/ 35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3" y="35"/>
                  <a:pt x="2" y="33"/>
                </a:cubicBezTo>
                <a:cubicBezTo>
                  <a:pt x="0" y="31"/>
                  <a:pt x="1" y="28"/>
                  <a:pt x="4" y="26"/>
                </a:cubicBezTo>
                <a:cubicBezTo>
                  <a:pt x="45" y="2"/>
                  <a:pt x="45" y="2"/>
                  <a:pt x="45" y="2"/>
                </a:cubicBezTo>
                <a:cubicBezTo>
                  <a:pt x="47" y="0"/>
                  <a:pt x="50" y="1"/>
                  <a:pt x="52" y="3"/>
                </a:cubicBezTo>
                <a:cubicBezTo>
                  <a:pt x="53" y="6"/>
                  <a:pt x="52" y="9"/>
                  <a:pt x="50" y="10"/>
                </a:cubicBezTo>
                <a:cubicBezTo>
                  <a:pt x="9" y="35"/>
                  <a:pt x="9" y="35"/>
                  <a:pt x="9" y="35"/>
                </a:cubicBezTo>
                <a:cubicBezTo>
                  <a:pt x="8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7" name="Freeform 338"/>
          <p:cNvSpPr>
            <a:spLocks/>
          </p:cNvSpPr>
          <p:nvPr userDrawn="1"/>
        </p:nvSpPr>
        <p:spPr bwMode="auto">
          <a:xfrm>
            <a:off x="6350008" y="5264150"/>
            <a:ext cx="350838" cy="250825"/>
          </a:xfrm>
          <a:custGeom>
            <a:avLst/>
            <a:gdLst>
              <a:gd name="T0" fmla="*/ 221 w 221"/>
              <a:gd name="T1" fmla="*/ 127 h 158"/>
              <a:gd name="T2" fmla="*/ 221 w 221"/>
              <a:gd name="T3" fmla="*/ 158 h 158"/>
              <a:gd name="T4" fmla="*/ 0 w 221"/>
              <a:gd name="T5" fmla="*/ 30 h 158"/>
              <a:gd name="T6" fmla="*/ 0 w 221"/>
              <a:gd name="T7" fmla="*/ 0 h 158"/>
              <a:gd name="T8" fmla="*/ 221 w 221"/>
              <a:gd name="T9" fmla="*/ 127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1" h="158">
                <a:moveTo>
                  <a:pt x="221" y="127"/>
                </a:moveTo>
                <a:lnTo>
                  <a:pt x="221" y="158"/>
                </a:lnTo>
                <a:lnTo>
                  <a:pt x="0" y="30"/>
                </a:lnTo>
                <a:lnTo>
                  <a:pt x="0" y="0"/>
                </a:lnTo>
                <a:lnTo>
                  <a:pt x="221" y="1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8" name="Freeform 339"/>
          <p:cNvSpPr>
            <a:spLocks/>
          </p:cNvSpPr>
          <p:nvPr userDrawn="1"/>
        </p:nvSpPr>
        <p:spPr bwMode="auto">
          <a:xfrm>
            <a:off x="6700845" y="5427663"/>
            <a:ext cx="66675" cy="87313"/>
          </a:xfrm>
          <a:custGeom>
            <a:avLst/>
            <a:gdLst>
              <a:gd name="T0" fmla="*/ 42 w 42"/>
              <a:gd name="T1" fmla="*/ 0 h 55"/>
              <a:gd name="T2" fmla="*/ 42 w 42"/>
              <a:gd name="T3" fmla="*/ 30 h 55"/>
              <a:gd name="T4" fmla="*/ 0 w 42"/>
              <a:gd name="T5" fmla="*/ 55 h 55"/>
              <a:gd name="T6" fmla="*/ 0 w 42"/>
              <a:gd name="T7" fmla="*/ 24 h 55"/>
              <a:gd name="T8" fmla="*/ 42 w 42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55">
                <a:moveTo>
                  <a:pt x="42" y="0"/>
                </a:moveTo>
                <a:lnTo>
                  <a:pt x="42" y="30"/>
                </a:lnTo>
                <a:lnTo>
                  <a:pt x="0" y="55"/>
                </a:lnTo>
                <a:lnTo>
                  <a:pt x="0" y="24"/>
                </a:lnTo>
                <a:lnTo>
                  <a:pt x="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9" name="Freeform 340"/>
          <p:cNvSpPr>
            <a:spLocks/>
          </p:cNvSpPr>
          <p:nvPr userDrawn="1"/>
        </p:nvSpPr>
        <p:spPr bwMode="auto">
          <a:xfrm>
            <a:off x="6350008" y="5224463"/>
            <a:ext cx="417513" cy="241300"/>
          </a:xfrm>
          <a:custGeom>
            <a:avLst/>
            <a:gdLst>
              <a:gd name="T0" fmla="*/ 263 w 263"/>
              <a:gd name="T1" fmla="*/ 128 h 152"/>
              <a:gd name="T2" fmla="*/ 221 w 263"/>
              <a:gd name="T3" fmla="*/ 152 h 152"/>
              <a:gd name="T4" fmla="*/ 0 w 263"/>
              <a:gd name="T5" fmla="*/ 25 h 152"/>
              <a:gd name="T6" fmla="*/ 41 w 263"/>
              <a:gd name="T7" fmla="*/ 0 h 152"/>
              <a:gd name="T8" fmla="*/ 263 w 263"/>
              <a:gd name="T9" fmla="*/ 12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52">
                <a:moveTo>
                  <a:pt x="263" y="128"/>
                </a:moveTo>
                <a:lnTo>
                  <a:pt x="221" y="152"/>
                </a:lnTo>
                <a:lnTo>
                  <a:pt x="0" y="25"/>
                </a:lnTo>
                <a:lnTo>
                  <a:pt x="41" y="0"/>
                </a:lnTo>
                <a:lnTo>
                  <a:pt x="263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0" name="Freeform 341"/>
          <p:cNvSpPr>
            <a:spLocks/>
          </p:cNvSpPr>
          <p:nvPr userDrawn="1"/>
        </p:nvSpPr>
        <p:spPr bwMode="auto">
          <a:xfrm>
            <a:off x="6340483" y="5254625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8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7" y="138"/>
                  <a:pt x="226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1"/>
                  <a:pt x="233" y="134"/>
                  <a:pt x="232" y="136"/>
                </a:cubicBezTo>
                <a:cubicBezTo>
                  <a:pt x="231" y="138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1" name="Freeform 342"/>
          <p:cNvSpPr>
            <a:spLocks/>
          </p:cNvSpPr>
          <p:nvPr userDrawn="1"/>
        </p:nvSpPr>
        <p:spPr bwMode="auto">
          <a:xfrm>
            <a:off x="6692908" y="5418138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3 h 35"/>
              <a:gd name="T4" fmla="*/ 3 w 52"/>
              <a:gd name="T5" fmla="*/ 26 h 35"/>
              <a:gd name="T6" fmla="*/ 44 w 52"/>
              <a:gd name="T7" fmla="*/ 2 h 35"/>
              <a:gd name="T8" fmla="*/ 51 w 52"/>
              <a:gd name="T9" fmla="*/ 3 h 35"/>
              <a:gd name="T10" fmla="*/ 49 w 52"/>
              <a:gd name="T11" fmla="*/ 10 h 35"/>
              <a:gd name="T12" fmla="*/ 8 w 52"/>
              <a:gd name="T13" fmla="*/ 35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5"/>
                  <a:pt x="1" y="33"/>
                </a:cubicBezTo>
                <a:cubicBezTo>
                  <a:pt x="0" y="31"/>
                  <a:pt x="1" y="28"/>
                  <a:pt x="3" y="26"/>
                </a:cubicBezTo>
                <a:cubicBezTo>
                  <a:pt x="44" y="2"/>
                  <a:pt x="44" y="2"/>
                  <a:pt x="44" y="2"/>
                </a:cubicBezTo>
                <a:cubicBezTo>
                  <a:pt x="47" y="0"/>
                  <a:pt x="50" y="1"/>
                  <a:pt x="51" y="3"/>
                </a:cubicBezTo>
                <a:cubicBezTo>
                  <a:pt x="52" y="6"/>
                  <a:pt x="52" y="9"/>
                  <a:pt x="49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2" name="Freeform 343"/>
          <p:cNvSpPr>
            <a:spLocks/>
          </p:cNvSpPr>
          <p:nvPr userDrawn="1"/>
        </p:nvSpPr>
        <p:spPr bwMode="auto">
          <a:xfrm>
            <a:off x="6692908" y="5457825"/>
            <a:ext cx="15875" cy="65088"/>
          </a:xfrm>
          <a:custGeom>
            <a:avLst/>
            <a:gdLst>
              <a:gd name="T0" fmla="*/ 5 w 10"/>
              <a:gd name="T1" fmla="*/ 41 h 41"/>
              <a:gd name="T2" fmla="*/ 0 w 10"/>
              <a:gd name="T3" fmla="*/ 36 h 41"/>
              <a:gd name="T4" fmla="*/ 0 w 10"/>
              <a:gd name="T5" fmla="*/ 5 h 41"/>
              <a:gd name="T6" fmla="*/ 5 w 10"/>
              <a:gd name="T7" fmla="*/ 0 h 41"/>
              <a:gd name="T8" fmla="*/ 10 w 10"/>
              <a:gd name="T9" fmla="*/ 5 h 41"/>
              <a:gd name="T10" fmla="*/ 10 w 10"/>
              <a:gd name="T11" fmla="*/ 36 h 41"/>
              <a:gd name="T12" fmla="*/ 5 w 10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1">
                <a:moveTo>
                  <a:pt x="5" y="41"/>
                </a:moveTo>
                <a:cubicBezTo>
                  <a:pt x="3" y="41"/>
                  <a:pt x="0" y="38"/>
                  <a:pt x="0" y="36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3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8"/>
                  <a:pt x="8" y="41"/>
                  <a:pt x="5" y="4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3" name="Freeform 344"/>
          <p:cNvSpPr>
            <a:spLocks/>
          </p:cNvSpPr>
          <p:nvPr userDrawn="1"/>
        </p:nvSpPr>
        <p:spPr bwMode="auto">
          <a:xfrm>
            <a:off x="6340483" y="5214938"/>
            <a:ext cx="84138" cy="57150"/>
          </a:xfrm>
          <a:custGeom>
            <a:avLst/>
            <a:gdLst>
              <a:gd name="T0" fmla="*/ 6 w 53"/>
              <a:gd name="T1" fmla="*/ 36 h 36"/>
              <a:gd name="T2" fmla="*/ 1 w 53"/>
              <a:gd name="T3" fmla="*/ 33 h 36"/>
              <a:gd name="T4" fmla="*/ 3 w 53"/>
              <a:gd name="T5" fmla="*/ 26 h 36"/>
              <a:gd name="T6" fmla="*/ 45 w 53"/>
              <a:gd name="T7" fmla="*/ 2 h 36"/>
              <a:gd name="T8" fmla="*/ 51 w 53"/>
              <a:gd name="T9" fmla="*/ 4 h 36"/>
              <a:gd name="T10" fmla="*/ 50 w 53"/>
              <a:gd name="T11" fmla="*/ 10 h 36"/>
              <a:gd name="T12" fmla="*/ 8 w 53"/>
              <a:gd name="T13" fmla="*/ 35 h 36"/>
              <a:gd name="T14" fmla="*/ 6 w 53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6">
                <a:moveTo>
                  <a:pt x="6" y="36"/>
                </a:moveTo>
                <a:cubicBezTo>
                  <a:pt x="4" y="36"/>
                  <a:pt x="2" y="35"/>
                  <a:pt x="1" y="33"/>
                </a:cubicBezTo>
                <a:cubicBezTo>
                  <a:pt x="0" y="31"/>
                  <a:pt x="1" y="28"/>
                  <a:pt x="3" y="26"/>
                </a:cubicBezTo>
                <a:cubicBezTo>
                  <a:pt x="45" y="2"/>
                  <a:pt x="45" y="2"/>
                  <a:pt x="45" y="2"/>
                </a:cubicBezTo>
                <a:cubicBezTo>
                  <a:pt x="47" y="0"/>
                  <a:pt x="50" y="1"/>
                  <a:pt x="51" y="4"/>
                </a:cubicBezTo>
                <a:cubicBezTo>
                  <a:pt x="53" y="6"/>
                  <a:pt x="52" y="9"/>
                  <a:pt x="50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7" y="36"/>
                  <a:pt x="6" y="3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4" name="Freeform 345"/>
          <p:cNvSpPr>
            <a:spLocks/>
          </p:cNvSpPr>
          <p:nvPr userDrawn="1"/>
        </p:nvSpPr>
        <p:spPr bwMode="auto">
          <a:xfrm>
            <a:off x="6405570" y="5214938"/>
            <a:ext cx="369888" cy="220663"/>
          </a:xfrm>
          <a:custGeom>
            <a:avLst/>
            <a:gdLst>
              <a:gd name="T0" fmla="*/ 228 w 233"/>
              <a:gd name="T1" fmla="*/ 139 h 139"/>
              <a:gd name="T2" fmla="*/ 225 w 233"/>
              <a:gd name="T3" fmla="*/ 138 h 139"/>
              <a:gd name="T4" fmla="*/ 4 w 233"/>
              <a:gd name="T5" fmla="*/ 10 h 139"/>
              <a:gd name="T6" fmla="*/ 2 w 233"/>
              <a:gd name="T7" fmla="*/ 4 h 139"/>
              <a:gd name="T8" fmla="*/ 9 w 233"/>
              <a:gd name="T9" fmla="*/ 2 h 139"/>
              <a:gd name="T10" fmla="*/ 230 w 233"/>
              <a:gd name="T11" fmla="*/ 130 h 139"/>
              <a:gd name="T12" fmla="*/ 232 w 233"/>
              <a:gd name="T13" fmla="*/ 136 h 139"/>
              <a:gd name="T14" fmla="*/ 228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8" y="139"/>
                </a:moveTo>
                <a:cubicBezTo>
                  <a:pt x="227" y="139"/>
                  <a:pt x="226" y="139"/>
                  <a:pt x="225" y="138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2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3" y="131"/>
                  <a:pt x="233" y="134"/>
                  <a:pt x="232" y="136"/>
                </a:cubicBezTo>
                <a:cubicBezTo>
                  <a:pt x="231" y="138"/>
                  <a:pt x="230" y="139"/>
                  <a:pt x="228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5" name="Freeform 346"/>
          <p:cNvSpPr>
            <a:spLocks/>
          </p:cNvSpPr>
          <p:nvPr userDrawn="1"/>
        </p:nvSpPr>
        <p:spPr bwMode="auto">
          <a:xfrm>
            <a:off x="6342070" y="5256213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7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6" name="Freeform 347"/>
          <p:cNvSpPr>
            <a:spLocks/>
          </p:cNvSpPr>
          <p:nvPr userDrawn="1"/>
        </p:nvSpPr>
        <p:spPr bwMode="auto">
          <a:xfrm>
            <a:off x="6759583" y="5419725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7" name="Freeform 348"/>
          <p:cNvSpPr>
            <a:spLocks/>
          </p:cNvSpPr>
          <p:nvPr userDrawn="1"/>
        </p:nvSpPr>
        <p:spPr bwMode="auto">
          <a:xfrm>
            <a:off x="6340483" y="5302250"/>
            <a:ext cx="369888" cy="220663"/>
          </a:xfrm>
          <a:custGeom>
            <a:avLst/>
            <a:gdLst>
              <a:gd name="T0" fmla="*/ 227 w 233"/>
              <a:gd name="T1" fmla="*/ 139 h 139"/>
              <a:gd name="T2" fmla="*/ 225 w 233"/>
              <a:gd name="T3" fmla="*/ 138 h 139"/>
              <a:gd name="T4" fmla="*/ 3 w 233"/>
              <a:gd name="T5" fmla="*/ 10 h 139"/>
              <a:gd name="T6" fmla="*/ 1 w 233"/>
              <a:gd name="T7" fmla="*/ 3 h 139"/>
              <a:gd name="T8" fmla="*/ 8 w 233"/>
              <a:gd name="T9" fmla="*/ 2 h 139"/>
              <a:gd name="T10" fmla="*/ 230 w 233"/>
              <a:gd name="T11" fmla="*/ 129 h 139"/>
              <a:gd name="T12" fmla="*/ 232 w 233"/>
              <a:gd name="T13" fmla="*/ 136 h 139"/>
              <a:gd name="T14" fmla="*/ 227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7" y="139"/>
                </a:moveTo>
                <a:cubicBezTo>
                  <a:pt x="227" y="139"/>
                  <a:pt x="226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3"/>
                </a:cubicBezTo>
                <a:cubicBezTo>
                  <a:pt x="3" y="1"/>
                  <a:pt x="6" y="0"/>
                  <a:pt x="8" y="2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1"/>
                  <a:pt x="233" y="134"/>
                  <a:pt x="232" y="136"/>
                </a:cubicBezTo>
                <a:cubicBezTo>
                  <a:pt x="231" y="138"/>
                  <a:pt x="229" y="139"/>
                  <a:pt x="227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8" name="Freeform 349"/>
          <p:cNvSpPr>
            <a:spLocks/>
          </p:cNvSpPr>
          <p:nvPr userDrawn="1"/>
        </p:nvSpPr>
        <p:spPr bwMode="auto">
          <a:xfrm>
            <a:off x="6692908" y="5465763"/>
            <a:ext cx="82550" cy="57150"/>
          </a:xfrm>
          <a:custGeom>
            <a:avLst/>
            <a:gdLst>
              <a:gd name="T0" fmla="*/ 5 w 52"/>
              <a:gd name="T1" fmla="*/ 36 h 36"/>
              <a:gd name="T2" fmla="*/ 1 w 52"/>
              <a:gd name="T3" fmla="*/ 33 h 36"/>
              <a:gd name="T4" fmla="*/ 3 w 52"/>
              <a:gd name="T5" fmla="*/ 26 h 36"/>
              <a:gd name="T6" fmla="*/ 44 w 52"/>
              <a:gd name="T7" fmla="*/ 2 h 36"/>
              <a:gd name="T8" fmla="*/ 51 w 52"/>
              <a:gd name="T9" fmla="*/ 4 h 36"/>
              <a:gd name="T10" fmla="*/ 49 w 52"/>
              <a:gd name="T11" fmla="*/ 10 h 36"/>
              <a:gd name="T12" fmla="*/ 8 w 52"/>
              <a:gd name="T13" fmla="*/ 35 h 36"/>
              <a:gd name="T14" fmla="*/ 5 w 52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6">
                <a:moveTo>
                  <a:pt x="5" y="36"/>
                </a:moveTo>
                <a:cubicBezTo>
                  <a:pt x="4" y="36"/>
                  <a:pt x="2" y="35"/>
                  <a:pt x="1" y="33"/>
                </a:cubicBezTo>
                <a:cubicBezTo>
                  <a:pt x="0" y="31"/>
                  <a:pt x="1" y="28"/>
                  <a:pt x="3" y="26"/>
                </a:cubicBezTo>
                <a:cubicBezTo>
                  <a:pt x="44" y="2"/>
                  <a:pt x="44" y="2"/>
                  <a:pt x="44" y="2"/>
                </a:cubicBezTo>
                <a:cubicBezTo>
                  <a:pt x="47" y="0"/>
                  <a:pt x="50" y="1"/>
                  <a:pt x="51" y="4"/>
                </a:cubicBezTo>
                <a:cubicBezTo>
                  <a:pt x="52" y="6"/>
                  <a:pt x="52" y="9"/>
                  <a:pt x="49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6"/>
                  <a:pt x="5" y="3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9" name="Freeform 350"/>
          <p:cNvSpPr>
            <a:spLocks/>
          </p:cNvSpPr>
          <p:nvPr userDrawn="1"/>
        </p:nvSpPr>
        <p:spPr bwMode="auto">
          <a:xfrm>
            <a:off x="6415095" y="5176838"/>
            <a:ext cx="352425" cy="250825"/>
          </a:xfrm>
          <a:custGeom>
            <a:avLst/>
            <a:gdLst>
              <a:gd name="T0" fmla="*/ 222 w 222"/>
              <a:gd name="T1" fmla="*/ 128 h 158"/>
              <a:gd name="T2" fmla="*/ 222 w 222"/>
              <a:gd name="T3" fmla="*/ 158 h 158"/>
              <a:gd name="T4" fmla="*/ 0 w 222"/>
              <a:gd name="T5" fmla="*/ 30 h 158"/>
              <a:gd name="T6" fmla="*/ 0 w 222"/>
              <a:gd name="T7" fmla="*/ 0 h 158"/>
              <a:gd name="T8" fmla="*/ 222 w 222"/>
              <a:gd name="T9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158">
                <a:moveTo>
                  <a:pt x="222" y="128"/>
                </a:moveTo>
                <a:lnTo>
                  <a:pt x="222" y="158"/>
                </a:lnTo>
                <a:lnTo>
                  <a:pt x="0" y="30"/>
                </a:lnTo>
                <a:lnTo>
                  <a:pt x="0" y="0"/>
                </a:lnTo>
                <a:lnTo>
                  <a:pt x="222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0" name="Freeform 351"/>
          <p:cNvSpPr>
            <a:spLocks/>
          </p:cNvSpPr>
          <p:nvPr userDrawn="1"/>
        </p:nvSpPr>
        <p:spPr bwMode="auto">
          <a:xfrm>
            <a:off x="6767520" y="5340350"/>
            <a:ext cx="65088" cy="87313"/>
          </a:xfrm>
          <a:custGeom>
            <a:avLst/>
            <a:gdLst>
              <a:gd name="T0" fmla="*/ 41 w 41"/>
              <a:gd name="T1" fmla="*/ 0 h 55"/>
              <a:gd name="T2" fmla="*/ 41 w 41"/>
              <a:gd name="T3" fmla="*/ 30 h 55"/>
              <a:gd name="T4" fmla="*/ 0 w 41"/>
              <a:gd name="T5" fmla="*/ 55 h 55"/>
              <a:gd name="T6" fmla="*/ 0 w 41"/>
              <a:gd name="T7" fmla="*/ 25 h 55"/>
              <a:gd name="T8" fmla="*/ 41 w 41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5">
                <a:moveTo>
                  <a:pt x="41" y="0"/>
                </a:moveTo>
                <a:lnTo>
                  <a:pt x="41" y="30"/>
                </a:lnTo>
                <a:lnTo>
                  <a:pt x="0" y="55"/>
                </a:lnTo>
                <a:lnTo>
                  <a:pt x="0" y="25"/>
                </a:lnTo>
                <a:lnTo>
                  <a:pt x="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1" name="Freeform 352"/>
          <p:cNvSpPr>
            <a:spLocks/>
          </p:cNvSpPr>
          <p:nvPr userDrawn="1"/>
        </p:nvSpPr>
        <p:spPr bwMode="auto">
          <a:xfrm>
            <a:off x="6415095" y="5137150"/>
            <a:ext cx="417513" cy="242888"/>
          </a:xfrm>
          <a:custGeom>
            <a:avLst/>
            <a:gdLst>
              <a:gd name="T0" fmla="*/ 263 w 263"/>
              <a:gd name="T1" fmla="*/ 128 h 153"/>
              <a:gd name="T2" fmla="*/ 222 w 263"/>
              <a:gd name="T3" fmla="*/ 153 h 153"/>
              <a:gd name="T4" fmla="*/ 0 w 263"/>
              <a:gd name="T5" fmla="*/ 25 h 153"/>
              <a:gd name="T6" fmla="*/ 41 w 263"/>
              <a:gd name="T7" fmla="*/ 0 h 153"/>
              <a:gd name="T8" fmla="*/ 263 w 263"/>
              <a:gd name="T9" fmla="*/ 128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53">
                <a:moveTo>
                  <a:pt x="263" y="128"/>
                </a:moveTo>
                <a:lnTo>
                  <a:pt x="222" y="153"/>
                </a:lnTo>
                <a:lnTo>
                  <a:pt x="0" y="25"/>
                </a:lnTo>
                <a:lnTo>
                  <a:pt x="41" y="0"/>
                </a:lnTo>
                <a:lnTo>
                  <a:pt x="263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2" name="Freeform 353"/>
          <p:cNvSpPr>
            <a:spLocks/>
          </p:cNvSpPr>
          <p:nvPr userDrawn="1"/>
        </p:nvSpPr>
        <p:spPr bwMode="auto">
          <a:xfrm>
            <a:off x="6405570" y="5167313"/>
            <a:ext cx="369888" cy="220663"/>
          </a:xfrm>
          <a:custGeom>
            <a:avLst/>
            <a:gdLst>
              <a:gd name="T0" fmla="*/ 228 w 233"/>
              <a:gd name="T1" fmla="*/ 139 h 139"/>
              <a:gd name="T2" fmla="*/ 225 w 233"/>
              <a:gd name="T3" fmla="*/ 138 h 139"/>
              <a:gd name="T4" fmla="*/ 4 w 233"/>
              <a:gd name="T5" fmla="*/ 10 h 139"/>
              <a:gd name="T6" fmla="*/ 2 w 233"/>
              <a:gd name="T7" fmla="*/ 3 h 139"/>
              <a:gd name="T8" fmla="*/ 9 w 233"/>
              <a:gd name="T9" fmla="*/ 2 h 139"/>
              <a:gd name="T10" fmla="*/ 230 w 233"/>
              <a:gd name="T11" fmla="*/ 129 h 139"/>
              <a:gd name="T12" fmla="*/ 232 w 233"/>
              <a:gd name="T13" fmla="*/ 136 h 139"/>
              <a:gd name="T14" fmla="*/ 228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8" y="139"/>
                </a:moveTo>
                <a:cubicBezTo>
                  <a:pt x="227" y="139"/>
                  <a:pt x="226" y="138"/>
                  <a:pt x="225" y="138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9" y="2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3" y="131"/>
                  <a:pt x="233" y="134"/>
                  <a:pt x="232" y="136"/>
                </a:cubicBezTo>
                <a:cubicBezTo>
                  <a:pt x="231" y="138"/>
                  <a:pt x="230" y="139"/>
                  <a:pt x="228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3" name="Freeform 354"/>
          <p:cNvSpPr>
            <a:spLocks/>
          </p:cNvSpPr>
          <p:nvPr userDrawn="1"/>
        </p:nvSpPr>
        <p:spPr bwMode="auto">
          <a:xfrm>
            <a:off x="6757995" y="5330825"/>
            <a:ext cx="84138" cy="57150"/>
          </a:xfrm>
          <a:custGeom>
            <a:avLst/>
            <a:gdLst>
              <a:gd name="T0" fmla="*/ 6 w 53"/>
              <a:gd name="T1" fmla="*/ 36 h 36"/>
              <a:gd name="T2" fmla="*/ 2 w 53"/>
              <a:gd name="T3" fmla="*/ 33 h 36"/>
              <a:gd name="T4" fmla="*/ 3 w 53"/>
              <a:gd name="T5" fmla="*/ 26 h 36"/>
              <a:gd name="T6" fmla="*/ 45 w 53"/>
              <a:gd name="T7" fmla="*/ 2 h 36"/>
              <a:gd name="T8" fmla="*/ 51 w 53"/>
              <a:gd name="T9" fmla="*/ 4 h 36"/>
              <a:gd name="T10" fmla="*/ 50 w 53"/>
              <a:gd name="T11" fmla="*/ 10 h 36"/>
              <a:gd name="T12" fmla="*/ 8 w 53"/>
              <a:gd name="T13" fmla="*/ 35 h 36"/>
              <a:gd name="T14" fmla="*/ 6 w 53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6">
                <a:moveTo>
                  <a:pt x="6" y="36"/>
                </a:moveTo>
                <a:cubicBezTo>
                  <a:pt x="4" y="36"/>
                  <a:pt x="2" y="35"/>
                  <a:pt x="2" y="33"/>
                </a:cubicBezTo>
                <a:cubicBezTo>
                  <a:pt x="0" y="31"/>
                  <a:pt x="1" y="28"/>
                  <a:pt x="3" y="26"/>
                </a:cubicBezTo>
                <a:cubicBezTo>
                  <a:pt x="45" y="2"/>
                  <a:pt x="45" y="2"/>
                  <a:pt x="45" y="2"/>
                </a:cubicBezTo>
                <a:cubicBezTo>
                  <a:pt x="47" y="0"/>
                  <a:pt x="50" y="1"/>
                  <a:pt x="51" y="4"/>
                </a:cubicBezTo>
                <a:cubicBezTo>
                  <a:pt x="53" y="6"/>
                  <a:pt x="52" y="9"/>
                  <a:pt x="50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7" y="36"/>
                  <a:pt x="6" y="3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4" name="Freeform 355"/>
          <p:cNvSpPr>
            <a:spLocks/>
          </p:cNvSpPr>
          <p:nvPr userDrawn="1"/>
        </p:nvSpPr>
        <p:spPr bwMode="auto">
          <a:xfrm>
            <a:off x="6759583" y="5372100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5" name="Freeform 356"/>
          <p:cNvSpPr>
            <a:spLocks/>
          </p:cNvSpPr>
          <p:nvPr userDrawn="1"/>
        </p:nvSpPr>
        <p:spPr bwMode="auto">
          <a:xfrm>
            <a:off x="6405570" y="5129213"/>
            <a:ext cx="84138" cy="55563"/>
          </a:xfrm>
          <a:custGeom>
            <a:avLst/>
            <a:gdLst>
              <a:gd name="T0" fmla="*/ 6 w 53"/>
              <a:gd name="T1" fmla="*/ 35 h 35"/>
              <a:gd name="T2" fmla="*/ 2 w 53"/>
              <a:gd name="T3" fmla="*/ 32 h 35"/>
              <a:gd name="T4" fmla="*/ 4 w 53"/>
              <a:gd name="T5" fmla="*/ 26 h 35"/>
              <a:gd name="T6" fmla="*/ 45 w 53"/>
              <a:gd name="T7" fmla="*/ 1 h 35"/>
              <a:gd name="T8" fmla="*/ 52 w 53"/>
              <a:gd name="T9" fmla="*/ 3 h 35"/>
              <a:gd name="T10" fmla="*/ 50 w 53"/>
              <a:gd name="T11" fmla="*/ 10 h 35"/>
              <a:gd name="T12" fmla="*/ 9 w 53"/>
              <a:gd name="T13" fmla="*/ 34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3" y="34"/>
                  <a:pt x="2" y="32"/>
                </a:cubicBezTo>
                <a:cubicBezTo>
                  <a:pt x="0" y="30"/>
                  <a:pt x="1" y="27"/>
                  <a:pt x="4" y="26"/>
                </a:cubicBezTo>
                <a:cubicBezTo>
                  <a:pt x="45" y="1"/>
                  <a:pt x="45" y="1"/>
                  <a:pt x="45" y="1"/>
                </a:cubicBezTo>
                <a:cubicBezTo>
                  <a:pt x="47" y="0"/>
                  <a:pt x="50" y="0"/>
                  <a:pt x="52" y="3"/>
                </a:cubicBezTo>
                <a:cubicBezTo>
                  <a:pt x="53" y="5"/>
                  <a:pt x="52" y="8"/>
                  <a:pt x="50" y="10"/>
                </a:cubicBezTo>
                <a:cubicBezTo>
                  <a:pt x="9" y="34"/>
                  <a:pt x="9" y="34"/>
                  <a:pt x="9" y="34"/>
                </a:cubicBezTo>
                <a:cubicBezTo>
                  <a:pt x="8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6" name="Freeform 357"/>
          <p:cNvSpPr>
            <a:spLocks/>
          </p:cNvSpPr>
          <p:nvPr userDrawn="1"/>
        </p:nvSpPr>
        <p:spPr bwMode="auto">
          <a:xfrm>
            <a:off x="6472245" y="5129213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6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2" y="136"/>
                </a:cubicBezTo>
                <a:cubicBezTo>
                  <a:pt x="231" y="137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7" name="Freeform 358"/>
          <p:cNvSpPr>
            <a:spLocks/>
          </p:cNvSpPr>
          <p:nvPr userDrawn="1"/>
        </p:nvSpPr>
        <p:spPr bwMode="auto">
          <a:xfrm>
            <a:off x="6407158" y="5168900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8" name="Freeform 359"/>
          <p:cNvSpPr>
            <a:spLocks/>
          </p:cNvSpPr>
          <p:nvPr userDrawn="1"/>
        </p:nvSpPr>
        <p:spPr bwMode="auto">
          <a:xfrm>
            <a:off x="6824670" y="5332413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9" name="Freeform 360"/>
          <p:cNvSpPr>
            <a:spLocks/>
          </p:cNvSpPr>
          <p:nvPr userDrawn="1"/>
        </p:nvSpPr>
        <p:spPr bwMode="auto">
          <a:xfrm>
            <a:off x="6405570" y="5214938"/>
            <a:ext cx="369888" cy="220663"/>
          </a:xfrm>
          <a:custGeom>
            <a:avLst/>
            <a:gdLst>
              <a:gd name="T0" fmla="*/ 228 w 233"/>
              <a:gd name="T1" fmla="*/ 139 h 139"/>
              <a:gd name="T2" fmla="*/ 225 w 233"/>
              <a:gd name="T3" fmla="*/ 138 h 139"/>
              <a:gd name="T4" fmla="*/ 4 w 233"/>
              <a:gd name="T5" fmla="*/ 10 h 139"/>
              <a:gd name="T6" fmla="*/ 2 w 233"/>
              <a:gd name="T7" fmla="*/ 4 h 139"/>
              <a:gd name="T8" fmla="*/ 9 w 233"/>
              <a:gd name="T9" fmla="*/ 2 h 139"/>
              <a:gd name="T10" fmla="*/ 230 w 233"/>
              <a:gd name="T11" fmla="*/ 130 h 139"/>
              <a:gd name="T12" fmla="*/ 232 w 233"/>
              <a:gd name="T13" fmla="*/ 136 h 139"/>
              <a:gd name="T14" fmla="*/ 228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8" y="139"/>
                </a:moveTo>
                <a:cubicBezTo>
                  <a:pt x="227" y="139"/>
                  <a:pt x="226" y="139"/>
                  <a:pt x="225" y="138"/>
                </a:cubicBezTo>
                <a:cubicBezTo>
                  <a:pt x="4" y="10"/>
                  <a:pt x="4" y="10"/>
                  <a:pt x="4" y="10"/>
                </a:cubicBezTo>
                <a:cubicBezTo>
                  <a:pt x="1" y="9"/>
                  <a:pt x="0" y="6"/>
                  <a:pt x="2" y="4"/>
                </a:cubicBezTo>
                <a:cubicBezTo>
                  <a:pt x="3" y="1"/>
                  <a:pt x="6" y="0"/>
                  <a:pt x="9" y="2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3" y="131"/>
                  <a:pt x="233" y="134"/>
                  <a:pt x="232" y="136"/>
                </a:cubicBezTo>
                <a:cubicBezTo>
                  <a:pt x="231" y="138"/>
                  <a:pt x="230" y="139"/>
                  <a:pt x="228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0" name="Freeform 361"/>
          <p:cNvSpPr>
            <a:spLocks/>
          </p:cNvSpPr>
          <p:nvPr userDrawn="1"/>
        </p:nvSpPr>
        <p:spPr bwMode="auto">
          <a:xfrm>
            <a:off x="6757995" y="5380038"/>
            <a:ext cx="84138" cy="55563"/>
          </a:xfrm>
          <a:custGeom>
            <a:avLst/>
            <a:gdLst>
              <a:gd name="T0" fmla="*/ 6 w 53"/>
              <a:gd name="T1" fmla="*/ 35 h 35"/>
              <a:gd name="T2" fmla="*/ 2 w 53"/>
              <a:gd name="T3" fmla="*/ 32 h 35"/>
              <a:gd name="T4" fmla="*/ 3 w 53"/>
              <a:gd name="T5" fmla="*/ 26 h 35"/>
              <a:gd name="T6" fmla="*/ 45 w 53"/>
              <a:gd name="T7" fmla="*/ 1 h 35"/>
              <a:gd name="T8" fmla="*/ 51 w 53"/>
              <a:gd name="T9" fmla="*/ 3 h 35"/>
              <a:gd name="T10" fmla="*/ 50 w 53"/>
              <a:gd name="T11" fmla="*/ 10 h 35"/>
              <a:gd name="T12" fmla="*/ 8 w 53"/>
              <a:gd name="T13" fmla="*/ 34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2" y="34"/>
                  <a:pt x="2" y="32"/>
                </a:cubicBezTo>
                <a:cubicBezTo>
                  <a:pt x="0" y="30"/>
                  <a:pt x="1" y="27"/>
                  <a:pt x="3" y="26"/>
                </a:cubicBezTo>
                <a:cubicBezTo>
                  <a:pt x="45" y="1"/>
                  <a:pt x="45" y="1"/>
                  <a:pt x="45" y="1"/>
                </a:cubicBezTo>
                <a:cubicBezTo>
                  <a:pt x="47" y="0"/>
                  <a:pt x="50" y="0"/>
                  <a:pt x="51" y="3"/>
                </a:cubicBezTo>
                <a:cubicBezTo>
                  <a:pt x="53" y="5"/>
                  <a:pt x="52" y="8"/>
                  <a:pt x="50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8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1" name="Freeform 362"/>
          <p:cNvSpPr>
            <a:spLocks/>
          </p:cNvSpPr>
          <p:nvPr userDrawn="1"/>
        </p:nvSpPr>
        <p:spPr bwMode="auto">
          <a:xfrm>
            <a:off x="6480183" y="5089525"/>
            <a:ext cx="352425" cy="250825"/>
          </a:xfrm>
          <a:custGeom>
            <a:avLst/>
            <a:gdLst>
              <a:gd name="T0" fmla="*/ 222 w 222"/>
              <a:gd name="T1" fmla="*/ 128 h 158"/>
              <a:gd name="T2" fmla="*/ 222 w 222"/>
              <a:gd name="T3" fmla="*/ 158 h 158"/>
              <a:gd name="T4" fmla="*/ 0 w 222"/>
              <a:gd name="T5" fmla="*/ 30 h 158"/>
              <a:gd name="T6" fmla="*/ 0 w 222"/>
              <a:gd name="T7" fmla="*/ 0 h 158"/>
              <a:gd name="T8" fmla="*/ 222 w 222"/>
              <a:gd name="T9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158">
                <a:moveTo>
                  <a:pt x="222" y="128"/>
                </a:moveTo>
                <a:lnTo>
                  <a:pt x="222" y="158"/>
                </a:lnTo>
                <a:lnTo>
                  <a:pt x="0" y="30"/>
                </a:lnTo>
                <a:lnTo>
                  <a:pt x="0" y="0"/>
                </a:lnTo>
                <a:lnTo>
                  <a:pt x="222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2" name="Freeform 363"/>
          <p:cNvSpPr>
            <a:spLocks/>
          </p:cNvSpPr>
          <p:nvPr userDrawn="1"/>
        </p:nvSpPr>
        <p:spPr bwMode="auto">
          <a:xfrm>
            <a:off x="6832608" y="5253038"/>
            <a:ext cx="66675" cy="87313"/>
          </a:xfrm>
          <a:custGeom>
            <a:avLst/>
            <a:gdLst>
              <a:gd name="T0" fmla="*/ 42 w 42"/>
              <a:gd name="T1" fmla="*/ 0 h 55"/>
              <a:gd name="T2" fmla="*/ 42 w 42"/>
              <a:gd name="T3" fmla="*/ 31 h 55"/>
              <a:gd name="T4" fmla="*/ 0 w 42"/>
              <a:gd name="T5" fmla="*/ 55 h 55"/>
              <a:gd name="T6" fmla="*/ 0 w 42"/>
              <a:gd name="T7" fmla="*/ 25 h 55"/>
              <a:gd name="T8" fmla="*/ 42 w 42"/>
              <a:gd name="T9" fmla="*/ 0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2" h="55">
                <a:moveTo>
                  <a:pt x="42" y="0"/>
                </a:moveTo>
                <a:lnTo>
                  <a:pt x="42" y="31"/>
                </a:lnTo>
                <a:lnTo>
                  <a:pt x="0" y="55"/>
                </a:lnTo>
                <a:lnTo>
                  <a:pt x="0" y="25"/>
                </a:lnTo>
                <a:lnTo>
                  <a:pt x="4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3" name="Freeform 364"/>
          <p:cNvSpPr>
            <a:spLocks/>
          </p:cNvSpPr>
          <p:nvPr userDrawn="1"/>
        </p:nvSpPr>
        <p:spPr bwMode="auto">
          <a:xfrm>
            <a:off x="6480183" y="5051425"/>
            <a:ext cx="419100" cy="241300"/>
          </a:xfrm>
          <a:custGeom>
            <a:avLst/>
            <a:gdLst>
              <a:gd name="T0" fmla="*/ 264 w 264"/>
              <a:gd name="T1" fmla="*/ 127 h 152"/>
              <a:gd name="T2" fmla="*/ 222 w 264"/>
              <a:gd name="T3" fmla="*/ 152 h 152"/>
              <a:gd name="T4" fmla="*/ 0 w 264"/>
              <a:gd name="T5" fmla="*/ 24 h 152"/>
              <a:gd name="T6" fmla="*/ 42 w 264"/>
              <a:gd name="T7" fmla="*/ 0 h 152"/>
              <a:gd name="T8" fmla="*/ 264 w 264"/>
              <a:gd name="T9" fmla="*/ 127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4" h="152">
                <a:moveTo>
                  <a:pt x="264" y="127"/>
                </a:moveTo>
                <a:lnTo>
                  <a:pt x="222" y="152"/>
                </a:lnTo>
                <a:lnTo>
                  <a:pt x="0" y="24"/>
                </a:lnTo>
                <a:lnTo>
                  <a:pt x="42" y="0"/>
                </a:lnTo>
                <a:lnTo>
                  <a:pt x="264" y="12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4" name="Freeform 365"/>
          <p:cNvSpPr>
            <a:spLocks/>
          </p:cNvSpPr>
          <p:nvPr userDrawn="1"/>
        </p:nvSpPr>
        <p:spPr bwMode="auto">
          <a:xfrm>
            <a:off x="6472245" y="5080000"/>
            <a:ext cx="369888" cy="220663"/>
          </a:xfrm>
          <a:custGeom>
            <a:avLst/>
            <a:gdLst>
              <a:gd name="T0" fmla="*/ 227 w 233"/>
              <a:gd name="T1" fmla="*/ 139 h 139"/>
              <a:gd name="T2" fmla="*/ 225 w 233"/>
              <a:gd name="T3" fmla="*/ 138 h 139"/>
              <a:gd name="T4" fmla="*/ 3 w 233"/>
              <a:gd name="T5" fmla="*/ 10 h 139"/>
              <a:gd name="T6" fmla="*/ 1 w 233"/>
              <a:gd name="T7" fmla="*/ 4 h 139"/>
              <a:gd name="T8" fmla="*/ 8 w 233"/>
              <a:gd name="T9" fmla="*/ 2 h 139"/>
              <a:gd name="T10" fmla="*/ 230 w 233"/>
              <a:gd name="T11" fmla="*/ 130 h 139"/>
              <a:gd name="T12" fmla="*/ 232 w 233"/>
              <a:gd name="T13" fmla="*/ 136 h 139"/>
              <a:gd name="T14" fmla="*/ 227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7" y="139"/>
                </a:moveTo>
                <a:cubicBezTo>
                  <a:pt x="226" y="139"/>
                  <a:pt x="226" y="139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1" y="4"/>
                </a:cubicBezTo>
                <a:cubicBezTo>
                  <a:pt x="3" y="1"/>
                  <a:pt x="6" y="0"/>
                  <a:pt x="8" y="2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2" y="131"/>
                  <a:pt x="233" y="134"/>
                  <a:pt x="232" y="136"/>
                </a:cubicBezTo>
                <a:cubicBezTo>
                  <a:pt x="231" y="138"/>
                  <a:pt x="229" y="139"/>
                  <a:pt x="227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5" name="Freeform 366"/>
          <p:cNvSpPr>
            <a:spLocks/>
          </p:cNvSpPr>
          <p:nvPr userDrawn="1"/>
        </p:nvSpPr>
        <p:spPr bwMode="auto">
          <a:xfrm>
            <a:off x="6824670" y="5245100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2 h 35"/>
              <a:gd name="T4" fmla="*/ 3 w 52"/>
              <a:gd name="T5" fmla="*/ 26 h 35"/>
              <a:gd name="T6" fmla="*/ 44 w 52"/>
              <a:gd name="T7" fmla="*/ 1 h 35"/>
              <a:gd name="T8" fmla="*/ 51 w 52"/>
              <a:gd name="T9" fmla="*/ 3 h 35"/>
              <a:gd name="T10" fmla="*/ 49 w 52"/>
              <a:gd name="T11" fmla="*/ 10 h 35"/>
              <a:gd name="T12" fmla="*/ 8 w 52"/>
              <a:gd name="T13" fmla="*/ 34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4"/>
                  <a:pt x="1" y="32"/>
                </a:cubicBezTo>
                <a:cubicBezTo>
                  <a:pt x="0" y="30"/>
                  <a:pt x="0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6" y="0"/>
                  <a:pt x="49" y="0"/>
                  <a:pt x="51" y="3"/>
                </a:cubicBezTo>
                <a:cubicBezTo>
                  <a:pt x="52" y="5"/>
                  <a:pt x="51" y="8"/>
                  <a:pt x="49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6" name="Freeform 367"/>
          <p:cNvSpPr>
            <a:spLocks/>
          </p:cNvSpPr>
          <p:nvPr userDrawn="1"/>
        </p:nvSpPr>
        <p:spPr bwMode="auto">
          <a:xfrm>
            <a:off x="6824670" y="5284788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7" name="Freeform 368"/>
          <p:cNvSpPr>
            <a:spLocks/>
          </p:cNvSpPr>
          <p:nvPr userDrawn="1"/>
        </p:nvSpPr>
        <p:spPr bwMode="auto">
          <a:xfrm>
            <a:off x="6472245" y="5041900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3 h 35"/>
              <a:gd name="T4" fmla="*/ 3 w 52"/>
              <a:gd name="T5" fmla="*/ 26 h 35"/>
              <a:gd name="T6" fmla="*/ 44 w 52"/>
              <a:gd name="T7" fmla="*/ 1 h 35"/>
              <a:gd name="T8" fmla="*/ 51 w 52"/>
              <a:gd name="T9" fmla="*/ 3 h 35"/>
              <a:gd name="T10" fmla="*/ 49 w 52"/>
              <a:gd name="T11" fmla="*/ 10 h 35"/>
              <a:gd name="T12" fmla="*/ 8 w 52"/>
              <a:gd name="T13" fmla="*/ 34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4"/>
                  <a:pt x="1" y="33"/>
                </a:cubicBezTo>
                <a:cubicBezTo>
                  <a:pt x="0" y="30"/>
                  <a:pt x="1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7" y="0"/>
                  <a:pt x="50" y="1"/>
                  <a:pt x="51" y="3"/>
                </a:cubicBezTo>
                <a:cubicBezTo>
                  <a:pt x="52" y="5"/>
                  <a:pt x="52" y="8"/>
                  <a:pt x="49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8" name="Freeform 369"/>
          <p:cNvSpPr>
            <a:spLocks/>
          </p:cNvSpPr>
          <p:nvPr userDrawn="1"/>
        </p:nvSpPr>
        <p:spPr bwMode="auto">
          <a:xfrm>
            <a:off x="6537333" y="5041900"/>
            <a:ext cx="369888" cy="219075"/>
          </a:xfrm>
          <a:custGeom>
            <a:avLst/>
            <a:gdLst>
              <a:gd name="T0" fmla="*/ 228 w 233"/>
              <a:gd name="T1" fmla="*/ 138 h 138"/>
              <a:gd name="T2" fmla="*/ 225 w 233"/>
              <a:gd name="T3" fmla="*/ 138 h 138"/>
              <a:gd name="T4" fmla="*/ 3 w 233"/>
              <a:gd name="T5" fmla="*/ 10 h 138"/>
              <a:gd name="T6" fmla="*/ 2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8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8" y="138"/>
                </a:moveTo>
                <a:cubicBezTo>
                  <a:pt x="227" y="138"/>
                  <a:pt x="226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2" y="136"/>
                </a:cubicBezTo>
                <a:cubicBezTo>
                  <a:pt x="231" y="137"/>
                  <a:pt x="229" y="138"/>
                  <a:pt x="228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9" name="Freeform 370"/>
          <p:cNvSpPr>
            <a:spLocks/>
          </p:cNvSpPr>
          <p:nvPr userDrawn="1"/>
        </p:nvSpPr>
        <p:spPr bwMode="auto">
          <a:xfrm>
            <a:off x="6472245" y="5081588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3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0" name="Freeform 371"/>
          <p:cNvSpPr>
            <a:spLocks/>
          </p:cNvSpPr>
          <p:nvPr userDrawn="1"/>
        </p:nvSpPr>
        <p:spPr bwMode="auto">
          <a:xfrm>
            <a:off x="6891345" y="5245100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6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6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6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7" y="0"/>
                  <a:pt x="10" y="3"/>
                  <a:pt x="10" y="5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8"/>
                  <a:pt x="7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1" name="Freeform 372"/>
          <p:cNvSpPr>
            <a:spLocks/>
          </p:cNvSpPr>
          <p:nvPr userDrawn="1"/>
        </p:nvSpPr>
        <p:spPr bwMode="auto">
          <a:xfrm>
            <a:off x="6472245" y="5129213"/>
            <a:ext cx="369888" cy="219075"/>
          </a:xfrm>
          <a:custGeom>
            <a:avLst/>
            <a:gdLst>
              <a:gd name="T0" fmla="*/ 227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1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7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7" y="138"/>
                </a:moveTo>
                <a:cubicBezTo>
                  <a:pt x="226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1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2" y="136"/>
                </a:cubicBezTo>
                <a:cubicBezTo>
                  <a:pt x="231" y="137"/>
                  <a:pt x="229" y="138"/>
                  <a:pt x="227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2" name="Freeform 373"/>
          <p:cNvSpPr>
            <a:spLocks/>
          </p:cNvSpPr>
          <p:nvPr userDrawn="1"/>
        </p:nvSpPr>
        <p:spPr bwMode="auto">
          <a:xfrm>
            <a:off x="6824670" y="5292725"/>
            <a:ext cx="82550" cy="55563"/>
          </a:xfrm>
          <a:custGeom>
            <a:avLst/>
            <a:gdLst>
              <a:gd name="T0" fmla="*/ 5 w 52"/>
              <a:gd name="T1" fmla="*/ 35 h 35"/>
              <a:gd name="T2" fmla="*/ 1 w 52"/>
              <a:gd name="T3" fmla="*/ 33 h 35"/>
              <a:gd name="T4" fmla="*/ 3 w 52"/>
              <a:gd name="T5" fmla="*/ 26 h 35"/>
              <a:gd name="T6" fmla="*/ 44 w 52"/>
              <a:gd name="T7" fmla="*/ 1 h 35"/>
              <a:gd name="T8" fmla="*/ 51 w 52"/>
              <a:gd name="T9" fmla="*/ 3 h 35"/>
              <a:gd name="T10" fmla="*/ 49 w 52"/>
              <a:gd name="T11" fmla="*/ 10 h 35"/>
              <a:gd name="T12" fmla="*/ 8 w 52"/>
              <a:gd name="T13" fmla="*/ 34 h 35"/>
              <a:gd name="T14" fmla="*/ 5 w 52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2" h="35">
                <a:moveTo>
                  <a:pt x="5" y="35"/>
                </a:moveTo>
                <a:cubicBezTo>
                  <a:pt x="4" y="35"/>
                  <a:pt x="2" y="34"/>
                  <a:pt x="1" y="33"/>
                </a:cubicBezTo>
                <a:cubicBezTo>
                  <a:pt x="0" y="30"/>
                  <a:pt x="0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6" y="0"/>
                  <a:pt x="49" y="1"/>
                  <a:pt x="51" y="3"/>
                </a:cubicBezTo>
                <a:cubicBezTo>
                  <a:pt x="52" y="5"/>
                  <a:pt x="51" y="8"/>
                  <a:pt x="49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5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3" name="Freeform 374"/>
          <p:cNvSpPr>
            <a:spLocks/>
          </p:cNvSpPr>
          <p:nvPr userDrawn="1"/>
        </p:nvSpPr>
        <p:spPr bwMode="auto">
          <a:xfrm>
            <a:off x="6546858" y="5002213"/>
            <a:ext cx="352425" cy="250825"/>
          </a:xfrm>
          <a:custGeom>
            <a:avLst/>
            <a:gdLst>
              <a:gd name="T0" fmla="*/ 222 w 222"/>
              <a:gd name="T1" fmla="*/ 128 h 158"/>
              <a:gd name="T2" fmla="*/ 222 w 222"/>
              <a:gd name="T3" fmla="*/ 158 h 158"/>
              <a:gd name="T4" fmla="*/ 0 w 222"/>
              <a:gd name="T5" fmla="*/ 31 h 158"/>
              <a:gd name="T6" fmla="*/ 0 w 222"/>
              <a:gd name="T7" fmla="*/ 0 h 158"/>
              <a:gd name="T8" fmla="*/ 222 w 222"/>
              <a:gd name="T9" fmla="*/ 12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2" h="158">
                <a:moveTo>
                  <a:pt x="222" y="128"/>
                </a:moveTo>
                <a:lnTo>
                  <a:pt x="222" y="158"/>
                </a:lnTo>
                <a:lnTo>
                  <a:pt x="0" y="31"/>
                </a:lnTo>
                <a:lnTo>
                  <a:pt x="0" y="0"/>
                </a:lnTo>
                <a:lnTo>
                  <a:pt x="222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4" name="Freeform 375"/>
          <p:cNvSpPr>
            <a:spLocks/>
          </p:cNvSpPr>
          <p:nvPr userDrawn="1"/>
        </p:nvSpPr>
        <p:spPr bwMode="auto">
          <a:xfrm>
            <a:off x="6899283" y="5167313"/>
            <a:ext cx="65088" cy="85725"/>
          </a:xfrm>
          <a:custGeom>
            <a:avLst/>
            <a:gdLst>
              <a:gd name="T0" fmla="*/ 41 w 41"/>
              <a:gd name="T1" fmla="*/ 0 h 54"/>
              <a:gd name="T2" fmla="*/ 41 w 41"/>
              <a:gd name="T3" fmla="*/ 30 h 54"/>
              <a:gd name="T4" fmla="*/ 0 w 41"/>
              <a:gd name="T5" fmla="*/ 54 h 54"/>
              <a:gd name="T6" fmla="*/ 0 w 41"/>
              <a:gd name="T7" fmla="*/ 24 h 54"/>
              <a:gd name="T8" fmla="*/ 41 w 41"/>
              <a:gd name="T9" fmla="*/ 0 h 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" h="54">
                <a:moveTo>
                  <a:pt x="41" y="0"/>
                </a:moveTo>
                <a:lnTo>
                  <a:pt x="41" y="30"/>
                </a:lnTo>
                <a:lnTo>
                  <a:pt x="0" y="54"/>
                </a:lnTo>
                <a:lnTo>
                  <a:pt x="0" y="24"/>
                </a:lnTo>
                <a:lnTo>
                  <a:pt x="4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5" name="Freeform 376"/>
          <p:cNvSpPr>
            <a:spLocks/>
          </p:cNvSpPr>
          <p:nvPr userDrawn="1"/>
        </p:nvSpPr>
        <p:spPr bwMode="auto">
          <a:xfrm>
            <a:off x="6546858" y="4964113"/>
            <a:ext cx="417513" cy="241300"/>
          </a:xfrm>
          <a:custGeom>
            <a:avLst/>
            <a:gdLst>
              <a:gd name="T0" fmla="*/ 263 w 263"/>
              <a:gd name="T1" fmla="*/ 128 h 152"/>
              <a:gd name="T2" fmla="*/ 222 w 263"/>
              <a:gd name="T3" fmla="*/ 152 h 152"/>
              <a:gd name="T4" fmla="*/ 0 w 263"/>
              <a:gd name="T5" fmla="*/ 24 h 152"/>
              <a:gd name="T6" fmla="*/ 41 w 263"/>
              <a:gd name="T7" fmla="*/ 0 h 152"/>
              <a:gd name="T8" fmla="*/ 263 w 263"/>
              <a:gd name="T9" fmla="*/ 128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3" h="152">
                <a:moveTo>
                  <a:pt x="263" y="128"/>
                </a:moveTo>
                <a:lnTo>
                  <a:pt x="222" y="152"/>
                </a:lnTo>
                <a:lnTo>
                  <a:pt x="0" y="24"/>
                </a:lnTo>
                <a:lnTo>
                  <a:pt x="41" y="0"/>
                </a:lnTo>
                <a:lnTo>
                  <a:pt x="263" y="12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6" name="Freeform 377"/>
          <p:cNvSpPr>
            <a:spLocks/>
          </p:cNvSpPr>
          <p:nvPr userDrawn="1"/>
        </p:nvSpPr>
        <p:spPr bwMode="auto">
          <a:xfrm>
            <a:off x="6537333" y="4994275"/>
            <a:ext cx="369888" cy="219075"/>
          </a:xfrm>
          <a:custGeom>
            <a:avLst/>
            <a:gdLst>
              <a:gd name="T0" fmla="*/ 228 w 233"/>
              <a:gd name="T1" fmla="*/ 138 h 138"/>
              <a:gd name="T2" fmla="*/ 225 w 233"/>
              <a:gd name="T3" fmla="*/ 137 h 138"/>
              <a:gd name="T4" fmla="*/ 3 w 233"/>
              <a:gd name="T5" fmla="*/ 10 h 138"/>
              <a:gd name="T6" fmla="*/ 2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8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8" y="138"/>
                </a:moveTo>
                <a:cubicBezTo>
                  <a:pt x="227" y="138"/>
                  <a:pt x="226" y="138"/>
                  <a:pt x="225" y="137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2" y="136"/>
                </a:cubicBezTo>
                <a:cubicBezTo>
                  <a:pt x="231" y="137"/>
                  <a:pt x="229" y="138"/>
                  <a:pt x="228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7" name="Freeform 378"/>
          <p:cNvSpPr>
            <a:spLocks/>
          </p:cNvSpPr>
          <p:nvPr userDrawn="1"/>
        </p:nvSpPr>
        <p:spPr bwMode="auto">
          <a:xfrm>
            <a:off x="6889758" y="5157788"/>
            <a:ext cx="84138" cy="55563"/>
          </a:xfrm>
          <a:custGeom>
            <a:avLst/>
            <a:gdLst>
              <a:gd name="T0" fmla="*/ 6 w 53"/>
              <a:gd name="T1" fmla="*/ 35 h 35"/>
              <a:gd name="T2" fmla="*/ 1 w 53"/>
              <a:gd name="T3" fmla="*/ 33 h 35"/>
              <a:gd name="T4" fmla="*/ 3 w 53"/>
              <a:gd name="T5" fmla="*/ 26 h 35"/>
              <a:gd name="T6" fmla="*/ 44 w 53"/>
              <a:gd name="T7" fmla="*/ 1 h 35"/>
              <a:gd name="T8" fmla="*/ 51 w 53"/>
              <a:gd name="T9" fmla="*/ 3 h 35"/>
              <a:gd name="T10" fmla="*/ 49 w 53"/>
              <a:gd name="T11" fmla="*/ 10 h 35"/>
              <a:gd name="T12" fmla="*/ 8 w 53"/>
              <a:gd name="T13" fmla="*/ 34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2" y="34"/>
                  <a:pt x="1" y="33"/>
                </a:cubicBezTo>
                <a:cubicBezTo>
                  <a:pt x="0" y="30"/>
                  <a:pt x="1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7" y="0"/>
                  <a:pt x="50" y="1"/>
                  <a:pt x="51" y="3"/>
                </a:cubicBezTo>
                <a:cubicBezTo>
                  <a:pt x="53" y="5"/>
                  <a:pt x="52" y="8"/>
                  <a:pt x="49" y="10"/>
                </a:cubicBezTo>
                <a:cubicBezTo>
                  <a:pt x="8" y="34"/>
                  <a:pt x="8" y="34"/>
                  <a:pt x="8" y="34"/>
                </a:cubicBezTo>
                <a:cubicBezTo>
                  <a:pt x="7" y="35"/>
                  <a:pt x="6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8" name="Freeform 379"/>
          <p:cNvSpPr>
            <a:spLocks/>
          </p:cNvSpPr>
          <p:nvPr userDrawn="1"/>
        </p:nvSpPr>
        <p:spPr bwMode="auto">
          <a:xfrm>
            <a:off x="6891345" y="5197475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8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8"/>
                  <a:pt x="7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9" name="Freeform 380"/>
          <p:cNvSpPr>
            <a:spLocks/>
          </p:cNvSpPr>
          <p:nvPr userDrawn="1"/>
        </p:nvSpPr>
        <p:spPr bwMode="auto">
          <a:xfrm>
            <a:off x="6537333" y="4954588"/>
            <a:ext cx="84138" cy="55563"/>
          </a:xfrm>
          <a:custGeom>
            <a:avLst/>
            <a:gdLst>
              <a:gd name="T0" fmla="*/ 6 w 53"/>
              <a:gd name="T1" fmla="*/ 35 h 35"/>
              <a:gd name="T2" fmla="*/ 2 w 53"/>
              <a:gd name="T3" fmla="*/ 33 h 35"/>
              <a:gd name="T4" fmla="*/ 3 w 53"/>
              <a:gd name="T5" fmla="*/ 26 h 35"/>
              <a:gd name="T6" fmla="*/ 45 w 53"/>
              <a:gd name="T7" fmla="*/ 2 h 35"/>
              <a:gd name="T8" fmla="*/ 51 w 53"/>
              <a:gd name="T9" fmla="*/ 3 h 35"/>
              <a:gd name="T10" fmla="*/ 50 w 53"/>
              <a:gd name="T11" fmla="*/ 10 h 35"/>
              <a:gd name="T12" fmla="*/ 8 w 53"/>
              <a:gd name="T13" fmla="*/ 35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2" y="34"/>
                  <a:pt x="2" y="33"/>
                </a:cubicBezTo>
                <a:cubicBezTo>
                  <a:pt x="0" y="31"/>
                  <a:pt x="1" y="28"/>
                  <a:pt x="3" y="26"/>
                </a:cubicBezTo>
                <a:cubicBezTo>
                  <a:pt x="45" y="2"/>
                  <a:pt x="45" y="2"/>
                  <a:pt x="45" y="2"/>
                </a:cubicBezTo>
                <a:cubicBezTo>
                  <a:pt x="47" y="0"/>
                  <a:pt x="50" y="1"/>
                  <a:pt x="51" y="3"/>
                </a:cubicBezTo>
                <a:cubicBezTo>
                  <a:pt x="53" y="6"/>
                  <a:pt x="52" y="9"/>
                  <a:pt x="50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8" y="35"/>
                  <a:pt x="7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0" name="Freeform 381"/>
          <p:cNvSpPr>
            <a:spLocks/>
          </p:cNvSpPr>
          <p:nvPr userDrawn="1"/>
        </p:nvSpPr>
        <p:spPr bwMode="auto">
          <a:xfrm>
            <a:off x="6604008" y="4954588"/>
            <a:ext cx="369888" cy="220663"/>
          </a:xfrm>
          <a:custGeom>
            <a:avLst/>
            <a:gdLst>
              <a:gd name="T0" fmla="*/ 227 w 233"/>
              <a:gd name="T1" fmla="*/ 139 h 139"/>
              <a:gd name="T2" fmla="*/ 224 w 233"/>
              <a:gd name="T3" fmla="*/ 138 h 139"/>
              <a:gd name="T4" fmla="*/ 3 w 233"/>
              <a:gd name="T5" fmla="*/ 10 h 139"/>
              <a:gd name="T6" fmla="*/ 1 w 233"/>
              <a:gd name="T7" fmla="*/ 3 h 139"/>
              <a:gd name="T8" fmla="*/ 8 w 233"/>
              <a:gd name="T9" fmla="*/ 2 h 139"/>
              <a:gd name="T10" fmla="*/ 229 w 233"/>
              <a:gd name="T11" fmla="*/ 129 h 139"/>
              <a:gd name="T12" fmla="*/ 231 w 233"/>
              <a:gd name="T13" fmla="*/ 136 h 139"/>
              <a:gd name="T14" fmla="*/ 227 w 233"/>
              <a:gd name="T15" fmla="*/ 139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9">
                <a:moveTo>
                  <a:pt x="227" y="139"/>
                </a:moveTo>
                <a:cubicBezTo>
                  <a:pt x="226" y="139"/>
                  <a:pt x="225" y="138"/>
                  <a:pt x="224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9"/>
                  <a:pt x="0" y="6"/>
                  <a:pt x="1" y="3"/>
                </a:cubicBezTo>
                <a:cubicBezTo>
                  <a:pt x="2" y="1"/>
                  <a:pt x="5" y="0"/>
                  <a:pt x="8" y="2"/>
                </a:cubicBezTo>
                <a:cubicBezTo>
                  <a:pt x="229" y="129"/>
                  <a:pt x="229" y="129"/>
                  <a:pt x="229" y="129"/>
                </a:cubicBezTo>
                <a:cubicBezTo>
                  <a:pt x="232" y="131"/>
                  <a:pt x="233" y="134"/>
                  <a:pt x="231" y="136"/>
                </a:cubicBezTo>
                <a:cubicBezTo>
                  <a:pt x="230" y="138"/>
                  <a:pt x="229" y="139"/>
                  <a:pt x="227" y="1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1" name="Freeform 382"/>
          <p:cNvSpPr>
            <a:spLocks/>
          </p:cNvSpPr>
          <p:nvPr userDrawn="1"/>
        </p:nvSpPr>
        <p:spPr bwMode="auto">
          <a:xfrm>
            <a:off x="6538920" y="4994275"/>
            <a:ext cx="15875" cy="65088"/>
          </a:xfrm>
          <a:custGeom>
            <a:avLst/>
            <a:gdLst>
              <a:gd name="T0" fmla="*/ 5 w 10"/>
              <a:gd name="T1" fmla="*/ 41 h 41"/>
              <a:gd name="T2" fmla="*/ 0 w 10"/>
              <a:gd name="T3" fmla="*/ 36 h 41"/>
              <a:gd name="T4" fmla="*/ 0 w 10"/>
              <a:gd name="T5" fmla="*/ 5 h 41"/>
              <a:gd name="T6" fmla="*/ 5 w 10"/>
              <a:gd name="T7" fmla="*/ 0 h 41"/>
              <a:gd name="T8" fmla="*/ 10 w 10"/>
              <a:gd name="T9" fmla="*/ 5 h 41"/>
              <a:gd name="T10" fmla="*/ 10 w 10"/>
              <a:gd name="T11" fmla="*/ 36 h 41"/>
              <a:gd name="T12" fmla="*/ 5 w 10"/>
              <a:gd name="T13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1">
                <a:moveTo>
                  <a:pt x="5" y="41"/>
                </a:moveTo>
                <a:cubicBezTo>
                  <a:pt x="2" y="41"/>
                  <a:pt x="0" y="38"/>
                  <a:pt x="0" y="36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36"/>
                  <a:pt x="10" y="36"/>
                  <a:pt x="10" y="36"/>
                </a:cubicBezTo>
                <a:cubicBezTo>
                  <a:pt x="10" y="38"/>
                  <a:pt x="8" y="41"/>
                  <a:pt x="5" y="4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2" name="Freeform 383"/>
          <p:cNvSpPr>
            <a:spLocks/>
          </p:cNvSpPr>
          <p:nvPr userDrawn="1"/>
        </p:nvSpPr>
        <p:spPr bwMode="auto">
          <a:xfrm>
            <a:off x="6956433" y="5159375"/>
            <a:ext cx="15875" cy="63500"/>
          </a:xfrm>
          <a:custGeom>
            <a:avLst/>
            <a:gdLst>
              <a:gd name="T0" fmla="*/ 5 w 10"/>
              <a:gd name="T1" fmla="*/ 40 h 40"/>
              <a:gd name="T2" fmla="*/ 0 w 10"/>
              <a:gd name="T3" fmla="*/ 35 h 40"/>
              <a:gd name="T4" fmla="*/ 0 w 10"/>
              <a:gd name="T5" fmla="*/ 5 h 40"/>
              <a:gd name="T6" fmla="*/ 5 w 10"/>
              <a:gd name="T7" fmla="*/ 0 h 40"/>
              <a:gd name="T8" fmla="*/ 10 w 10"/>
              <a:gd name="T9" fmla="*/ 5 h 40"/>
              <a:gd name="T10" fmla="*/ 10 w 10"/>
              <a:gd name="T11" fmla="*/ 35 h 40"/>
              <a:gd name="T12" fmla="*/ 5 w 10"/>
              <a:gd name="T13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40">
                <a:moveTo>
                  <a:pt x="5" y="40"/>
                </a:moveTo>
                <a:cubicBezTo>
                  <a:pt x="2" y="40"/>
                  <a:pt x="0" y="37"/>
                  <a:pt x="0" y="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"/>
                  <a:pt x="10" y="35"/>
                  <a:pt x="10" y="35"/>
                </a:cubicBezTo>
                <a:cubicBezTo>
                  <a:pt x="10" y="37"/>
                  <a:pt x="8" y="40"/>
                  <a:pt x="5" y="4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3" name="Freeform 384"/>
          <p:cNvSpPr>
            <a:spLocks/>
          </p:cNvSpPr>
          <p:nvPr userDrawn="1"/>
        </p:nvSpPr>
        <p:spPr bwMode="auto">
          <a:xfrm>
            <a:off x="6537333" y="5041900"/>
            <a:ext cx="369888" cy="219075"/>
          </a:xfrm>
          <a:custGeom>
            <a:avLst/>
            <a:gdLst>
              <a:gd name="T0" fmla="*/ 228 w 233"/>
              <a:gd name="T1" fmla="*/ 138 h 138"/>
              <a:gd name="T2" fmla="*/ 225 w 233"/>
              <a:gd name="T3" fmla="*/ 138 h 138"/>
              <a:gd name="T4" fmla="*/ 3 w 233"/>
              <a:gd name="T5" fmla="*/ 10 h 138"/>
              <a:gd name="T6" fmla="*/ 2 w 233"/>
              <a:gd name="T7" fmla="*/ 3 h 138"/>
              <a:gd name="T8" fmla="*/ 8 w 233"/>
              <a:gd name="T9" fmla="*/ 1 h 138"/>
              <a:gd name="T10" fmla="*/ 230 w 233"/>
              <a:gd name="T11" fmla="*/ 129 h 138"/>
              <a:gd name="T12" fmla="*/ 232 w 233"/>
              <a:gd name="T13" fmla="*/ 136 h 138"/>
              <a:gd name="T14" fmla="*/ 228 w 233"/>
              <a:gd name="T15" fmla="*/ 138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33" h="138">
                <a:moveTo>
                  <a:pt x="228" y="138"/>
                </a:moveTo>
                <a:cubicBezTo>
                  <a:pt x="227" y="138"/>
                  <a:pt x="226" y="138"/>
                  <a:pt x="225" y="1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9"/>
                  <a:pt x="0" y="6"/>
                  <a:pt x="2" y="3"/>
                </a:cubicBezTo>
                <a:cubicBezTo>
                  <a:pt x="3" y="1"/>
                  <a:pt x="6" y="0"/>
                  <a:pt x="8" y="1"/>
                </a:cubicBezTo>
                <a:cubicBezTo>
                  <a:pt x="230" y="129"/>
                  <a:pt x="230" y="129"/>
                  <a:pt x="230" y="129"/>
                </a:cubicBezTo>
                <a:cubicBezTo>
                  <a:pt x="232" y="130"/>
                  <a:pt x="233" y="133"/>
                  <a:pt x="232" y="136"/>
                </a:cubicBezTo>
                <a:cubicBezTo>
                  <a:pt x="231" y="137"/>
                  <a:pt x="229" y="138"/>
                  <a:pt x="228" y="13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4" name="Freeform 385"/>
          <p:cNvSpPr>
            <a:spLocks/>
          </p:cNvSpPr>
          <p:nvPr userDrawn="1"/>
        </p:nvSpPr>
        <p:spPr bwMode="auto">
          <a:xfrm>
            <a:off x="6889758" y="5205413"/>
            <a:ext cx="84138" cy="55563"/>
          </a:xfrm>
          <a:custGeom>
            <a:avLst/>
            <a:gdLst>
              <a:gd name="T0" fmla="*/ 6 w 53"/>
              <a:gd name="T1" fmla="*/ 35 h 35"/>
              <a:gd name="T2" fmla="*/ 1 w 53"/>
              <a:gd name="T3" fmla="*/ 33 h 35"/>
              <a:gd name="T4" fmla="*/ 3 w 53"/>
              <a:gd name="T5" fmla="*/ 26 h 35"/>
              <a:gd name="T6" fmla="*/ 44 w 53"/>
              <a:gd name="T7" fmla="*/ 1 h 35"/>
              <a:gd name="T8" fmla="*/ 51 w 53"/>
              <a:gd name="T9" fmla="*/ 3 h 35"/>
              <a:gd name="T10" fmla="*/ 49 w 53"/>
              <a:gd name="T11" fmla="*/ 10 h 35"/>
              <a:gd name="T12" fmla="*/ 8 w 53"/>
              <a:gd name="T13" fmla="*/ 35 h 35"/>
              <a:gd name="T14" fmla="*/ 6 w 53"/>
              <a:gd name="T15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3" h="35">
                <a:moveTo>
                  <a:pt x="6" y="35"/>
                </a:moveTo>
                <a:cubicBezTo>
                  <a:pt x="4" y="35"/>
                  <a:pt x="2" y="34"/>
                  <a:pt x="1" y="33"/>
                </a:cubicBezTo>
                <a:cubicBezTo>
                  <a:pt x="0" y="31"/>
                  <a:pt x="1" y="27"/>
                  <a:pt x="3" y="26"/>
                </a:cubicBezTo>
                <a:cubicBezTo>
                  <a:pt x="44" y="1"/>
                  <a:pt x="44" y="1"/>
                  <a:pt x="44" y="1"/>
                </a:cubicBezTo>
                <a:cubicBezTo>
                  <a:pt x="47" y="0"/>
                  <a:pt x="50" y="1"/>
                  <a:pt x="51" y="3"/>
                </a:cubicBezTo>
                <a:cubicBezTo>
                  <a:pt x="53" y="6"/>
                  <a:pt x="52" y="9"/>
                  <a:pt x="49" y="10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5"/>
                  <a:pt x="6" y="35"/>
                  <a:pt x="6" y="3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5" name="Freeform 386"/>
          <p:cNvSpPr>
            <a:spLocks/>
          </p:cNvSpPr>
          <p:nvPr userDrawn="1"/>
        </p:nvSpPr>
        <p:spPr bwMode="auto">
          <a:xfrm>
            <a:off x="7299333" y="3814763"/>
            <a:ext cx="161925" cy="128588"/>
          </a:xfrm>
          <a:custGeom>
            <a:avLst/>
            <a:gdLst>
              <a:gd name="T0" fmla="*/ 102 w 102"/>
              <a:gd name="T1" fmla="*/ 51 h 81"/>
              <a:gd name="T2" fmla="*/ 102 w 102"/>
              <a:gd name="T3" fmla="*/ 52 h 81"/>
              <a:gd name="T4" fmla="*/ 87 w 102"/>
              <a:gd name="T5" fmla="*/ 71 h 81"/>
              <a:gd name="T6" fmla="*/ 65 w 102"/>
              <a:gd name="T7" fmla="*/ 78 h 81"/>
              <a:gd name="T8" fmla="*/ 15 w 102"/>
              <a:gd name="T9" fmla="*/ 71 h 81"/>
              <a:gd name="T10" fmla="*/ 0 w 102"/>
              <a:gd name="T11" fmla="*/ 52 h 81"/>
              <a:gd name="T12" fmla="*/ 0 w 102"/>
              <a:gd name="T13" fmla="*/ 51 h 81"/>
              <a:gd name="T14" fmla="*/ 0 w 102"/>
              <a:gd name="T15" fmla="*/ 46 h 81"/>
              <a:gd name="T16" fmla="*/ 0 w 102"/>
              <a:gd name="T17" fmla="*/ 46 h 81"/>
              <a:gd name="T18" fmla="*/ 51 w 102"/>
              <a:gd name="T19" fmla="*/ 0 h 81"/>
              <a:gd name="T20" fmla="*/ 102 w 102"/>
              <a:gd name="T21" fmla="*/ 51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2" h="81">
                <a:moveTo>
                  <a:pt x="102" y="51"/>
                </a:moveTo>
                <a:cubicBezTo>
                  <a:pt x="102" y="52"/>
                  <a:pt x="102" y="52"/>
                  <a:pt x="102" y="52"/>
                </a:cubicBezTo>
                <a:cubicBezTo>
                  <a:pt x="102" y="58"/>
                  <a:pt x="97" y="65"/>
                  <a:pt x="87" y="71"/>
                </a:cubicBezTo>
                <a:cubicBezTo>
                  <a:pt x="81" y="74"/>
                  <a:pt x="73" y="77"/>
                  <a:pt x="65" y="78"/>
                </a:cubicBezTo>
                <a:cubicBezTo>
                  <a:pt x="47" y="81"/>
                  <a:pt x="28" y="78"/>
                  <a:pt x="15" y="71"/>
                </a:cubicBezTo>
                <a:cubicBezTo>
                  <a:pt x="5" y="65"/>
                  <a:pt x="0" y="59"/>
                  <a:pt x="0" y="52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50"/>
                  <a:pt x="0" y="48"/>
                  <a:pt x="0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3" y="20"/>
                  <a:pt x="25" y="0"/>
                  <a:pt x="51" y="0"/>
                </a:cubicBezTo>
                <a:cubicBezTo>
                  <a:pt x="79" y="0"/>
                  <a:pt x="102" y="23"/>
                  <a:pt x="102" y="5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6" name="Freeform 387"/>
          <p:cNvSpPr>
            <a:spLocks noEditPoints="1"/>
          </p:cNvSpPr>
          <p:nvPr userDrawn="1"/>
        </p:nvSpPr>
        <p:spPr bwMode="auto">
          <a:xfrm>
            <a:off x="7291395" y="3806825"/>
            <a:ext cx="177800" cy="141288"/>
          </a:xfrm>
          <a:custGeom>
            <a:avLst/>
            <a:gdLst>
              <a:gd name="T0" fmla="*/ 56 w 112"/>
              <a:gd name="T1" fmla="*/ 89 h 89"/>
              <a:gd name="T2" fmla="*/ 17 w 112"/>
              <a:gd name="T3" fmla="*/ 80 h 89"/>
              <a:gd name="T4" fmla="*/ 0 w 112"/>
              <a:gd name="T5" fmla="*/ 57 h 89"/>
              <a:gd name="T6" fmla="*/ 0 w 112"/>
              <a:gd name="T7" fmla="*/ 51 h 89"/>
              <a:gd name="T8" fmla="*/ 56 w 112"/>
              <a:gd name="T9" fmla="*/ 0 h 89"/>
              <a:gd name="T10" fmla="*/ 112 w 112"/>
              <a:gd name="T11" fmla="*/ 56 h 89"/>
              <a:gd name="T12" fmla="*/ 95 w 112"/>
              <a:gd name="T13" fmla="*/ 80 h 89"/>
              <a:gd name="T14" fmla="*/ 70 w 112"/>
              <a:gd name="T15" fmla="*/ 88 h 89"/>
              <a:gd name="T16" fmla="*/ 56 w 112"/>
              <a:gd name="T17" fmla="*/ 89 h 89"/>
              <a:gd name="T18" fmla="*/ 56 w 112"/>
              <a:gd name="T19" fmla="*/ 10 h 89"/>
              <a:gd name="T20" fmla="*/ 10 w 112"/>
              <a:gd name="T21" fmla="*/ 52 h 89"/>
              <a:gd name="T22" fmla="*/ 10 w 112"/>
              <a:gd name="T23" fmla="*/ 56 h 89"/>
              <a:gd name="T24" fmla="*/ 22 w 112"/>
              <a:gd name="T25" fmla="*/ 71 h 89"/>
              <a:gd name="T26" fmla="*/ 69 w 112"/>
              <a:gd name="T27" fmla="*/ 78 h 89"/>
              <a:gd name="T28" fmla="*/ 90 w 112"/>
              <a:gd name="T29" fmla="*/ 71 h 89"/>
              <a:gd name="T30" fmla="*/ 102 w 112"/>
              <a:gd name="T31" fmla="*/ 56 h 89"/>
              <a:gd name="T32" fmla="*/ 56 w 112"/>
              <a:gd name="T33" fmla="*/ 10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2" h="89">
                <a:moveTo>
                  <a:pt x="56" y="89"/>
                </a:moveTo>
                <a:cubicBezTo>
                  <a:pt x="41" y="89"/>
                  <a:pt x="28" y="86"/>
                  <a:pt x="17" y="80"/>
                </a:cubicBezTo>
                <a:cubicBezTo>
                  <a:pt x="7" y="74"/>
                  <a:pt x="1" y="66"/>
                  <a:pt x="0" y="57"/>
                </a:cubicBezTo>
                <a:cubicBezTo>
                  <a:pt x="0" y="55"/>
                  <a:pt x="0" y="53"/>
                  <a:pt x="0" y="51"/>
                </a:cubicBezTo>
                <a:cubicBezTo>
                  <a:pt x="3" y="22"/>
                  <a:pt x="27" y="0"/>
                  <a:pt x="56" y="0"/>
                </a:cubicBezTo>
                <a:cubicBezTo>
                  <a:pt x="87" y="0"/>
                  <a:pt x="112" y="25"/>
                  <a:pt x="112" y="56"/>
                </a:cubicBezTo>
                <a:cubicBezTo>
                  <a:pt x="111" y="66"/>
                  <a:pt x="105" y="74"/>
                  <a:pt x="95" y="80"/>
                </a:cubicBezTo>
                <a:cubicBezTo>
                  <a:pt x="88" y="84"/>
                  <a:pt x="79" y="87"/>
                  <a:pt x="70" y="88"/>
                </a:cubicBezTo>
                <a:cubicBezTo>
                  <a:pt x="66" y="89"/>
                  <a:pt x="61" y="89"/>
                  <a:pt x="56" y="89"/>
                </a:cubicBezTo>
                <a:close/>
                <a:moveTo>
                  <a:pt x="56" y="10"/>
                </a:moveTo>
                <a:cubicBezTo>
                  <a:pt x="32" y="10"/>
                  <a:pt x="12" y="28"/>
                  <a:pt x="10" y="52"/>
                </a:cubicBezTo>
                <a:cubicBezTo>
                  <a:pt x="10" y="53"/>
                  <a:pt x="10" y="55"/>
                  <a:pt x="10" y="56"/>
                </a:cubicBezTo>
                <a:cubicBezTo>
                  <a:pt x="10" y="62"/>
                  <a:pt x="15" y="67"/>
                  <a:pt x="22" y="71"/>
                </a:cubicBezTo>
                <a:cubicBezTo>
                  <a:pt x="34" y="78"/>
                  <a:pt x="52" y="81"/>
                  <a:pt x="69" y="78"/>
                </a:cubicBezTo>
                <a:cubicBezTo>
                  <a:pt x="77" y="77"/>
                  <a:pt x="84" y="75"/>
                  <a:pt x="90" y="71"/>
                </a:cubicBezTo>
                <a:cubicBezTo>
                  <a:pt x="97" y="67"/>
                  <a:pt x="102" y="62"/>
                  <a:pt x="102" y="56"/>
                </a:cubicBezTo>
                <a:cubicBezTo>
                  <a:pt x="102" y="31"/>
                  <a:pt x="82" y="10"/>
                  <a:pt x="56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7" name="Freeform 388"/>
          <p:cNvSpPr>
            <a:spLocks/>
          </p:cNvSpPr>
          <p:nvPr userDrawn="1"/>
        </p:nvSpPr>
        <p:spPr bwMode="auto">
          <a:xfrm>
            <a:off x="7383470" y="3497263"/>
            <a:ext cx="230188" cy="131763"/>
          </a:xfrm>
          <a:custGeom>
            <a:avLst/>
            <a:gdLst>
              <a:gd name="T0" fmla="*/ 145 w 145"/>
              <a:gd name="T1" fmla="*/ 13 h 83"/>
              <a:gd name="T2" fmla="*/ 126 w 145"/>
              <a:gd name="T3" fmla="*/ 46 h 83"/>
              <a:gd name="T4" fmla="*/ 145 w 145"/>
              <a:gd name="T5" fmla="*/ 83 h 83"/>
              <a:gd name="T6" fmla="*/ 80 w 145"/>
              <a:gd name="T7" fmla="*/ 71 h 83"/>
              <a:gd name="T8" fmla="*/ 15 w 145"/>
              <a:gd name="T9" fmla="*/ 83 h 83"/>
              <a:gd name="T10" fmla="*/ 0 w 145"/>
              <a:gd name="T11" fmla="*/ 82 h 83"/>
              <a:gd name="T12" fmla="*/ 0 w 145"/>
              <a:gd name="T13" fmla="*/ 12 h 83"/>
              <a:gd name="T14" fmla="*/ 15 w 145"/>
              <a:gd name="T15" fmla="*/ 13 h 83"/>
              <a:gd name="T16" fmla="*/ 80 w 145"/>
              <a:gd name="T17" fmla="*/ 0 h 83"/>
              <a:gd name="T18" fmla="*/ 145 w 145"/>
              <a:gd name="T19" fmla="*/ 13 h 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5" h="83">
                <a:moveTo>
                  <a:pt x="145" y="13"/>
                </a:moveTo>
                <a:cubicBezTo>
                  <a:pt x="126" y="46"/>
                  <a:pt x="126" y="46"/>
                  <a:pt x="126" y="46"/>
                </a:cubicBezTo>
                <a:cubicBezTo>
                  <a:pt x="145" y="83"/>
                  <a:pt x="145" y="83"/>
                  <a:pt x="145" y="83"/>
                </a:cubicBezTo>
                <a:cubicBezTo>
                  <a:pt x="113" y="83"/>
                  <a:pt x="113" y="71"/>
                  <a:pt x="80" y="71"/>
                </a:cubicBezTo>
                <a:cubicBezTo>
                  <a:pt x="48" y="71"/>
                  <a:pt x="48" y="83"/>
                  <a:pt x="15" y="83"/>
                </a:cubicBezTo>
                <a:cubicBezTo>
                  <a:pt x="9" y="83"/>
                  <a:pt x="4" y="83"/>
                  <a:pt x="0" y="82"/>
                </a:cubicBezTo>
                <a:cubicBezTo>
                  <a:pt x="0" y="12"/>
                  <a:pt x="0" y="12"/>
                  <a:pt x="0" y="12"/>
                </a:cubicBezTo>
                <a:cubicBezTo>
                  <a:pt x="4" y="12"/>
                  <a:pt x="9" y="13"/>
                  <a:pt x="15" y="13"/>
                </a:cubicBezTo>
                <a:cubicBezTo>
                  <a:pt x="48" y="13"/>
                  <a:pt x="48" y="0"/>
                  <a:pt x="80" y="0"/>
                </a:cubicBezTo>
                <a:cubicBezTo>
                  <a:pt x="113" y="0"/>
                  <a:pt x="113" y="13"/>
                  <a:pt x="145" y="13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8" name="Freeform 389"/>
          <p:cNvSpPr>
            <a:spLocks noEditPoints="1"/>
          </p:cNvSpPr>
          <p:nvPr userDrawn="1"/>
        </p:nvSpPr>
        <p:spPr bwMode="auto">
          <a:xfrm>
            <a:off x="7375533" y="3490913"/>
            <a:ext cx="247650" cy="146050"/>
          </a:xfrm>
          <a:custGeom>
            <a:avLst/>
            <a:gdLst>
              <a:gd name="T0" fmla="*/ 150 w 156"/>
              <a:gd name="T1" fmla="*/ 92 h 92"/>
              <a:gd name="T2" fmla="*/ 116 w 156"/>
              <a:gd name="T3" fmla="*/ 86 h 92"/>
              <a:gd name="T4" fmla="*/ 85 w 156"/>
              <a:gd name="T5" fmla="*/ 80 h 92"/>
              <a:gd name="T6" fmla="*/ 54 w 156"/>
              <a:gd name="T7" fmla="*/ 86 h 92"/>
              <a:gd name="T8" fmla="*/ 20 w 156"/>
              <a:gd name="T9" fmla="*/ 92 h 92"/>
              <a:gd name="T10" fmla="*/ 4 w 156"/>
              <a:gd name="T11" fmla="*/ 91 h 92"/>
              <a:gd name="T12" fmla="*/ 0 w 156"/>
              <a:gd name="T13" fmla="*/ 86 h 92"/>
              <a:gd name="T14" fmla="*/ 0 w 156"/>
              <a:gd name="T15" fmla="*/ 16 h 92"/>
              <a:gd name="T16" fmla="*/ 1 w 156"/>
              <a:gd name="T17" fmla="*/ 12 h 92"/>
              <a:gd name="T18" fmla="*/ 5 w 156"/>
              <a:gd name="T19" fmla="*/ 11 h 92"/>
              <a:gd name="T20" fmla="*/ 20 w 156"/>
              <a:gd name="T21" fmla="*/ 12 h 92"/>
              <a:gd name="T22" fmla="*/ 51 w 156"/>
              <a:gd name="T23" fmla="*/ 6 h 92"/>
              <a:gd name="T24" fmla="*/ 85 w 156"/>
              <a:gd name="T25" fmla="*/ 0 h 92"/>
              <a:gd name="T26" fmla="*/ 120 w 156"/>
              <a:gd name="T27" fmla="*/ 6 h 92"/>
              <a:gd name="T28" fmla="*/ 150 w 156"/>
              <a:gd name="T29" fmla="*/ 12 h 92"/>
              <a:gd name="T30" fmla="*/ 155 w 156"/>
              <a:gd name="T31" fmla="*/ 14 h 92"/>
              <a:gd name="T32" fmla="*/ 155 w 156"/>
              <a:gd name="T33" fmla="*/ 19 h 92"/>
              <a:gd name="T34" fmla="*/ 137 w 156"/>
              <a:gd name="T35" fmla="*/ 50 h 92"/>
              <a:gd name="T36" fmla="*/ 155 w 156"/>
              <a:gd name="T37" fmla="*/ 85 h 92"/>
              <a:gd name="T38" fmla="*/ 155 w 156"/>
              <a:gd name="T39" fmla="*/ 90 h 92"/>
              <a:gd name="T40" fmla="*/ 150 w 156"/>
              <a:gd name="T41" fmla="*/ 92 h 92"/>
              <a:gd name="T42" fmla="*/ 10 w 156"/>
              <a:gd name="T43" fmla="*/ 82 h 92"/>
              <a:gd name="T44" fmla="*/ 20 w 156"/>
              <a:gd name="T45" fmla="*/ 82 h 92"/>
              <a:gd name="T46" fmla="*/ 51 w 156"/>
              <a:gd name="T47" fmla="*/ 77 h 92"/>
              <a:gd name="T48" fmla="*/ 85 w 156"/>
              <a:gd name="T49" fmla="*/ 70 h 92"/>
              <a:gd name="T50" fmla="*/ 120 w 156"/>
              <a:gd name="T51" fmla="*/ 77 h 92"/>
              <a:gd name="T52" fmla="*/ 142 w 156"/>
              <a:gd name="T53" fmla="*/ 82 h 92"/>
              <a:gd name="T54" fmla="*/ 127 w 156"/>
              <a:gd name="T55" fmla="*/ 52 h 92"/>
              <a:gd name="T56" fmla="*/ 127 w 156"/>
              <a:gd name="T57" fmla="*/ 47 h 92"/>
              <a:gd name="T58" fmla="*/ 142 w 156"/>
              <a:gd name="T59" fmla="*/ 21 h 92"/>
              <a:gd name="T60" fmla="*/ 116 w 156"/>
              <a:gd name="T61" fmla="*/ 15 h 92"/>
              <a:gd name="T62" fmla="*/ 85 w 156"/>
              <a:gd name="T63" fmla="*/ 9 h 92"/>
              <a:gd name="T64" fmla="*/ 54 w 156"/>
              <a:gd name="T65" fmla="*/ 15 h 92"/>
              <a:gd name="T66" fmla="*/ 20 w 156"/>
              <a:gd name="T67" fmla="*/ 22 h 92"/>
              <a:gd name="T68" fmla="*/ 10 w 156"/>
              <a:gd name="T69" fmla="*/ 21 h 92"/>
              <a:gd name="T70" fmla="*/ 10 w 156"/>
              <a:gd name="T71" fmla="*/ 8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56" h="92">
                <a:moveTo>
                  <a:pt x="150" y="92"/>
                </a:moveTo>
                <a:cubicBezTo>
                  <a:pt x="133" y="92"/>
                  <a:pt x="125" y="89"/>
                  <a:pt x="116" y="86"/>
                </a:cubicBezTo>
                <a:cubicBezTo>
                  <a:pt x="108" y="83"/>
                  <a:pt x="101" y="80"/>
                  <a:pt x="85" y="80"/>
                </a:cubicBezTo>
                <a:cubicBezTo>
                  <a:pt x="70" y="80"/>
                  <a:pt x="62" y="83"/>
                  <a:pt x="54" y="86"/>
                </a:cubicBezTo>
                <a:cubicBezTo>
                  <a:pt x="46" y="89"/>
                  <a:pt x="37" y="92"/>
                  <a:pt x="20" y="92"/>
                </a:cubicBezTo>
                <a:cubicBezTo>
                  <a:pt x="14" y="92"/>
                  <a:pt x="9" y="92"/>
                  <a:pt x="4" y="91"/>
                </a:cubicBezTo>
                <a:cubicBezTo>
                  <a:pt x="1" y="91"/>
                  <a:pt x="0" y="89"/>
                  <a:pt x="0" y="86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4"/>
                  <a:pt x="0" y="13"/>
                  <a:pt x="1" y="12"/>
                </a:cubicBezTo>
                <a:cubicBezTo>
                  <a:pt x="2" y="11"/>
                  <a:pt x="4" y="10"/>
                  <a:pt x="5" y="11"/>
                </a:cubicBezTo>
                <a:cubicBezTo>
                  <a:pt x="10" y="11"/>
                  <a:pt x="15" y="12"/>
                  <a:pt x="20" y="12"/>
                </a:cubicBezTo>
                <a:cubicBezTo>
                  <a:pt x="36" y="12"/>
                  <a:pt x="43" y="9"/>
                  <a:pt x="51" y="6"/>
                </a:cubicBezTo>
                <a:cubicBezTo>
                  <a:pt x="59" y="3"/>
                  <a:pt x="68" y="0"/>
                  <a:pt x="85" y="0"/>
                </a:cubicBezTo>
                <a:cubicBezTo>
                  <a:pt x="103" y="0"/>
                  <a:pt x="111" y="3"/>
                  <a:pt x="120" y="6"/>
                </a:cubicBezTo>
                <a:cubicBezTo>
                  <a:pt x="128" y="9"/>
                  <a:pt x="135" y="12"/>
                  <a:pt x="150" y="12"/>
                </a:cubicBezTo>
                <a:cubicBezTo>
                  <a:pt x="152" y="12"/>
                  <a:pt x="154" y="13"/>
                  <a:pt x="155" y="14"/>
                </a:cubicBezTo>
                <a:cubicBezTo>
                  <a:pt x="156" y="16"/>
                  <a:pt x="156" y="18"/>
                  <a:pt x="155" y="19"/>
                </a:cubicBezTo>
                <a:cubicBezTo>
                  <a:pt x="137" y="50"/>
                  <a:pt x="137" y="50"/>
                  <a:pt x="137" y="50"/>
                </a:cubicBezTo>
                <a:cubicBezTo>
                  <a:pt x="155" y="85"/>
                  <a:pt x="155" y="85"/>
                  <a:pt x="155" y="85"/>
                </a:cubicBezTo>
                <a:cubicBezTo>
                  <a:pt x="156" y="87"/>
                  <a:pt x="156" y="88"/>
                  <a:pt x="155" y="90"/>
                </a:cubicBezTo>
                <a:cubicBezTo>
                  <a:pt x="154" y="91"/>
                  <a:pt x="152" y="92"/>
                  <a:pt x="150" y="92"/>
                </a:cubicBezTo>
                <a:close/>
                <a:moveTo>
                  <a:pt x="10" y="82"/>
                </a:moveTo>
                <a:cubicBezTo>
                  <a:pt x="13" y="82"/>
                  <a:pt x="16" y="82"/>
                  <a:pt x="20" y="82"/>
                </a:cubicBezTo>
                <a:cubicBezTo>
                  <a:pt x="36" y="82"/>
                  <a:pt x="43" y="80"/>
                  <a:pt x="51" y="77"/>
                </a:cubicBezTo>
                <a:cubicBezTo>
                  <a:pt x="59" y="73"/>
                  <a:pt x="68" y="70"/>
                  <a:pt x="85" y="70"/>
                </a:cubicBezTo>
                <a:cubicBezTo>
                  <a:pt x="103" y="70"/>
                  <a:pt x="111" y="73"/>
                  <a:pt x="120" y="77"/>
                </a:cubicBezTo>
                <a:cubicBezTo>
                  <a:pt x="126" y="79"/>
                  <a:pt x="132" y="81"/>
                  <a:pt x="142" y="82"/>
                </a:cubicBezTo>
                <a:cubicBezTo>
                  <a:pt x="127" y="52"/>
                  <a:pt x="127" y="52"/>
                  <a:pt x="127" y="52"/>
                </a:cubicBezTo>
                <a:cubicBezTo>
                  <a:pt x="126" y="50"/>
                  <a:pt x="126" y="49"/>
                  <a:pt x="127" y="47"/>
                </a:cubicBezTo>
                <a:cubicBezTo>
                  <a:pt x="142" y="21"/>
                  <a:pt x="142" y="21"/>
                  <a:pt x="142" y="21"/>
                </a:cubicBezTo>
                <a:cubicBezTo>
                  <a:pt x="130" y="21"/>
                  <a:pt x="123" y="18"/>
                  <a:pt x="116" y="15"/>
                </a:cubicBezTo>
                <a:cubicBezTo>
                  <a:pt x="108" y="12"/>
                  <a:pt x="101" y="9"/>
                  <a:pt x="85" y="9"/>
                </a:cubicBezTo>
                <a:cubicBezTo>
                  <a:pt x="70" y="9"/>
                  <a:pt x="62" y="12"/>
                  <a:pt x="54" y="15"/>
                </a:cubicBezTo>
                <a:cubicBezTo>
                  <a:pt x="46" y="18"/>
                  <a:pt x="37" y="22"/>
                  <a:pt x="20" y="22"/>
                </a:cubicBezTo>
                <a:cubicBezTo>
                  <a:pt x="16" y="22"/>
                  <a:pt x="13" y="22"/>
                  <a:pt x="10" y="21"/>
                </a:cubicBezTo>
                <a:lnTo>
                  <a:pt x="10" y="82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9" name="Freeform 390"/>
          <p:cNvSpPr>
            <a:spLocks/>
          </p:cNvSpPr>
          <p:nvPr userDrawn="1"/>
        </p:nvSpPr>
        <p:spPr bwMode="auto">
          <a:xfrm>
            <a:off x="7373945" y="3508375"/>
            <a:ext cx="15875" cy="338138"/>
          </a:xfrm>
          <a:custGeom>
            <a:avLst/>
            <a:gdLst>
              <a:gd name="T0" fmla="*/ 5 w 10"/>
              <a:gd name="T1" fmla="*/ 213 h 213"/>
              <a:gd name="T2" fmla="*/ 0 w 10"/>
              <a:gd name="T3" fmla="*/ 208 h 213"/>
              <a:gd name="T4" fmla="*/ 0 w 10"/>
              <a:gd name="T5" fmla="*/ 5 h 213"/>
              <a:gd name="T6" fmla="*/ 5 w 10"/>
              <a:gd name="T7" fmla="*/ 0 h 213"/>
              <a:gd name="T8" fmla="*/ 10 w 10"/>
              <a:gd name="T9" fmla="*/ 5 h 213"/>
              <a:gd name="T10" fmla="*/ 10 w 10"/>
              <a:gd name="T11" fmla="*/ 208 h 213"/>
              <a:gd name="T12" fmla="*/ 5 w 10"/>
              <a:gd name="T13" fmla="*/ 213 h 2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213">
                <a:moveTo>
                  <a:pt x="5" y="213"/>
                </a:moveTo>
                <a:cubicBezTo>
                  <a:pt x="2" y="213"/>
                  <a:pt x="0" y="211"/>
                  <a:pt x="0" y="208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208"/>
                  <a:pt x="10" y="208"/>
                  <a:pt x="10" y="208"/>
                </a:cubicBezTo>
                <a:cubicBezTo>
                  <a:pt x="10" y="211"/>
                  <a:pt x="8" y="213"/>
                  <a:pt x="5" y="213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0" name="Freeform 391"/>
          <p:cNvSpPr>
            <a:spLocks/>
          </p:cNvSpPr>
          <p:nvPr userDrawn="1"/>
        </p:nvSpPr>
        <p:spPr bwMode="auto">
          <a:xfrm>
            <a:off x="7585083" y="4572000"/>
            <a:ext cx="330200" cy="233363"/>
          </a:xfrm>
          <a:custGeom>
            <a:avLst/>
            <a:gdLst>
              <a:gd name="T0" fmla="*/ 147 w 208"/>
              <a:gd name="T1" fmla="*/ 147 h 147"/>
              <a:gd name="T2" fmla="*/ 146 w 208"/>
              <a:gd name="T3" fmla="*/ 147 h 147"/>
              <a:gd name="T4" fmla="*/ 142 w 208"/>
              <a:gd name="T5" fmla="*/ 144 h 147"/>
              <a:gd name="T6" fmla="*/ 121 w 208"/>
              <a:gd name="T7" fmla="*/ 79 h 147"/>
              <a:gd name="T8" fmla="*/ 108 w 208"/>
              <a:gd name="T9" fmla="*/ 136 h 147"/>
              <a:gd name="T10" fmla="*/ 104 w 208"/>
              <a:gd name="T11" fmla="*/ 140 h 147"/>
              <a:gd name="T12" fmla="*/ 99 w 208"/>
              <a:gd name="T13" fmla="*/ 136 h 147"/>
              <a:gd name="T14" fmla="*/ 67 w 208"/>
              <a:gd name="T15" fmla="*/ 20 h 147"/>
              <a:gd name="T16" fmla="*/ 53 w 208"/>
              <a:gd name="T17" fmla="*/ 61 h 147"/>
              <a:gd name="T18" fmla="*/ 50 w 208"/>
              <a:gd name="T19" fmla="*/ 64 h 147"/>
              <a:gd name="T20" fmla="*/ 46 w 208"/>
              <a:gd name="T21" fmla="*/ 63 h 147"/>
              <a:gd name="T22" fmla="*/ 3 w 208"/>
              <a:gd name="T23" fmla="*/ 38 h 147"/>
              <a:gd name="T24" fmla="*/ 1 w 208"/>
              <a:gd name="T25" fmla="*/ 31 h 147"/>
              <a:gd name="T26" fmla="*/ 8 w 208"/>
              <a:gd name="T27" fmla="*/ 29 h 147"/>
              <a:gd name="T28" fmla="*/ 46 w 208"/>
              <a:gd name="T29" fmla="*/ 52 h 147"/>
              <a:gd name="T30" fmla="*/ 63 w 208"/>
              <a:gd name="T31" fmla="*/ 3 h 147"/>
              <a:gd name="T32" fmla="*/ 68 w 208"/>
              <a:gd name="T33" fmla="*/ 0 h 147"/>
              <a:gd name="T34" fmla="*/ 73 w 208"/>
              <a:gd name="T35" fmla="*/ 3 h 147"/>
              <a:gd name="T36" fmla="*/ 103 w 208"/>
              <a:gd name="T37" fmla="*/ 115 h 147"/>
              <a:gd name="T38" fmla="*/ 115 w 208"/>
              <a:gd name="T39" fmla="*/ 60 h 147"/>
              <a:gd name="T40" fmla="*/ 120 w 208"/>
              <a:gd name="T41" fmla="*/ 56 h 147"/>
              <a:gd name="T42" fmla="*/ 125 w 208"/>
              <a:gd name="T43" fmla="*/ 59 h 147"/>
              <a:gd name="T44" fmla="*/ 149 w 208"/>
              <a:gd name="T45" fmla="*/ 133 h 147"/>
              <a:gd name="T46" fmla="*/ 163 w 208"/>
              <a:gd name="T47" fmla="*/ 117 h 147"/>
              <a:gd name="T48" fmla="*/ 169 w 208"/>
              <a:gd name="T49" fmla="*/ 116 h 147"/>
              <a:gd name="T50" fmla="*/ 205 w 208"/>
              <a:gd name="T51" fmla="*/ 137 h 147"/>
              <a:gd name="T52" fmla="*/ 206 w 208"/>
              <a:gd name="T53" fmla="*/ 143 h 147"/>
              <a:gd name="T54" fmla="*/ 200 w 208"/>
              <a:gd name="T55" fmla="*/ 145 h 147"/>
              <a:gd name="T56" fmla="*/ 168 w 208"/>
              <a:gd name="T57" fmla="*/ 126 h 147"/>
              <a:gd name="T58" fmla="*/ 150 w 208"/>
              <a:gd name="T59" fmla="*/ 145 h 147"/>
              <a:gd name="T60" fmla="*/ 147 w 208"/>
              <a:gd name="T61" fmla="*/ 14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08" h="147">
                <a:moveTo>
                  <a:pt x="147" y="147"/>
                </a:moveTo>
                <a:cubicBezTo>
                  <a:pt x="146" y="147"/>
                  <a:pt x="146" y="147"/>
                  <a:pt x="146" y="147"/>
                </a:cubicBezTo>
                <a:cubicBezTo>
                  <a:pt x="144" y="146"/>
                  <a:pt x="143" y="145"/>
                  <a:pt x="142" y="144"/>
                </a:cubicBezTo>
                <a:cubicBezTo>
                  <a:pt x="121" y="79"/>
                  <a:pt x="121" y="79"/>
                  <a:pt x="121" y="79"/>
                </a:cubicBezTo>
                <a:cubicBezTo>
                  <a:pt x="108" y="136"/>
                  <a:pt x="108" y="136"/>
                  <a:pt x="108" y="136"/>
                </a:cubicBezTo>
                <a:cubicBezTo>
                  <a:pt x="108" y="138"/>
                  <a:pt x="106" y="140"/>
                  <a:pt x="104" y="140"/>
                </a:cubicBezTo>
                <a:cubicBezTo>
                  <a:pt x="102" y="139"/>
                  <a:pt x="100" y="138"/>
                  <a:pt x="99" y="136"/>
                </a:cubicBezTo>
                <a:cubicBezTo>
                  <a:pt x="67" y="20"/>
                  <a:pt x="67" y="20"/>
                  <a:pt x="67" y="20"/>
                </a:cubicBezTo>
                <a:cubicBezTo>
                  <a:pt x="53" y="61"/>
                  <a:pt x="53" y="61"/>
                  <a:pt x="53" y="61"/>
                </a:cubicBezTo>
                <a:cubicBezTo>
                  <a:pt x="52" y="62"/>
                  <a:pt x="51" y="63"/>
                  <a:pt x="50" y="64"/>
                </a:cubicBezTo>
                <a:cubicBezTo>
                  <a:pt x="48" y="64"/>
                  <a:pt x="47" y="64"/>
                  <a:pt x="46" y="63"/>
                </a:cubicBezTo>
                <a:cubicBezTo>
                  <a:pt x="3" y="38"/>
                  <a:pt x="3" y="38"/>
                  <a:pt x="3" y="38"/>
                </a:cubicBezTo>
                <a:cubicBezTo>
                  <a:pt x="0" y="36"/>
                  <a:pt x="0" y="33"/>
                  <a:pt x="1" y="31"/>
                </a:cubicBezTo>
                <a:cubicBezTo>
                  <a:pt x="2" y="29"/>
                  <a:pt x="5" y="28"/>
                  <a:pt x="8" y="29"/>
                </a:cubicBezTo>
                <a:cubicBezTo>
                  <a:pt x="46" y="52"/>
                  <a:pt x="46" y="52"/>
                  <a:pt x="46" y="52"/>
                </a:cubicBezTo>
                <a:cubicBezTo>
                  <a:pt x="63" y="3"/>
                  <a:pt x="63" y="3"/>
                  <a:pt x="63" y="3"/>
                </a:cubicBezTo>
                <a:cubicBezTo>
                  <a:pt x="64" y="1"/>
                  <a:pt x="66" y="0"/>
                  <a:pt x="68" y="0"/>
                </a:cubicBezTo>
                <a:cubicBezTo>
                  <a:pt x="70" y="0"/>
                  <a:pt x="72" y="1"/>
                  <a:pt x="73" y="3"/>
                </a:cubicBezTo>
                <a:cubicBezTo>
                  <a:pt x="103" y="115"/>
                  <a:pt x="103" y="115"/>
                  <a:pt x="103" y="115"/>
                </a:cubicBezTo>
                <a:cubicBezTo>
                  <a:pt x="115" y="60"/>
                  <a:pt x="115" y="60"/>
                  <a:pt x="115" y="60"/>
                </a:cubicBezTo>
                <a:cubicBezTo>
                  <a:pt x="116" y="58"/>
                  <a:pt x="118" y="56"/>
                  <a:pt x="120" y="56"/>
                </a:cubicBezTo>
                <a:cubicBezTo>
                  <a:pt x="122" y="56"/>
                  <a:pt x="124" y="57"/>
                  <a:pt x="125" y="59"/>
                </a:cubicBezTo>
                <a:cubicBezTo>
                  <a:pt x="149" y="133"/>
                  <a:pt x="149" y="133"/>
                  <a:pt x="149" y="133"/>
                </a:cubicBezTo>
                <a:cubicBezTo>
                  <a:pt x="163" y="117"/>
                  <a:pt x="163" y="117"/>
                  <a:pt x="163" y="117"/>
                </a:cubicBezTo>
                <a:cubicBezTo>
                  <a:pt x="165" y="115"/>
                  <a:pt x="167" y="115"/>
                  <a:pt x="169" y="116"/>
                </a:cubicBezTo>
                <a:cubicBezTo>
                  <a:pt x="205" y="137"/>
                  <a:pt x="205" y="137"/>
                  <a:pt x="205" y="137"/>
                </a:cubicBezTo>
                <a:cubicBezTo>
                  <a:pt x="207" y="138"/>
                  <a:pt x="208" y="141"/>
                  <a:pt x="206" y="143"/>
                </a:cubicBezTo>
                <a:cubicBezTo>
                  <a:pt x="205" y="145"/>
                  <a:pt x="202" y="146"/>
                  <a:pt x="200" y="145"/>
                </a:cubicBezTo>
                <a:cubicBezTo>
                  <a:pt x="168" y="126"/>
                  <a:pt x="168" y="126"/>
                  <a:pt x="168" y="126"/>
                </a:cubicBezTo>
                <a:cubicBezTo>
                  <a:pt x="150" y="145"/>
                  <a:pt x="150" y="145"/>
                  <a:pt x="150" y="145"/>
                </a:cubicBezTo>
                <a:cubicBezTo>
                  <a:pt x="149" y="146"/>
                  <a:pt x="148" y="147"/>
                  <a:pt x="147" y="14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1" name="Freeform 392"/>
          <p:cNvSpPr>
            <a:spLocks/>
          </p:cNvSpPr>
          <p:nvPr userDrawn="1"/>
        </p:nvSpPr>
        <p:spPr bwMode="auto">
          <a:xfrm>
            <a:off x="6518283" y="1814513"/>
            <a:ext cx="733425" cy="698500"/>
          </a:xfrm>
          <a:custGeom>
            <a:avLst/>
            <a:gdLst>
              <a:gd name="T0" fmla="*/ 439 w 462"/>
              <a:gd name="T1" fmla="*/ 56 h 440"/>
              <a:gd name="T2" fmla="*/ 462 w 462"/>
              <a:gd name="T3" fmla="*/ 110 h 440"/>
              <a:gd name="T4" fmla="*/ 377 w 462"/>
              <a:gd name="T5" fmla="*/ 257 h 440"/>
              <a:gd name="T6" fmla="*/ 84 w 462"/>
              <a:gd name="T7" fmla="*/ 426 h 440"/>
              <a:gd name="T8" fmla="*/ 23 w 462"/>
              <a:gd name="T9" fmla="*/ 430 h 440"/>
              <a:gd name="T10" fmla="*/ 0 w 462"/>
              <a:gd name="T11" fmla="*/ 377 h 440"/>
              <a:gd name="T12" fmla="*/ 84 w 462"/>
              <a:gd name="T13" fmla="*/ 230 h 440"/>
              <a:gd name="T14" fmla="*/ 100 w 462"/>
              <a:gd name="T15" fmla="*/ 223 h 440"/>
              <a:gd name="T16" fmla="*/ 233 w 462"/>
              <a:gd name="T17" fmla="*/ 24 h 440"/>
              <a:gd name="T18" fmla="*/ 332 w 462"/>
              <a:gd name="T19" fmla="*/ 16 h 440"/>
              <a:gd name="T20" fmla="*/ 366 w 462"/>
              <a:gd name="T21" fmla="*/ 68 h 440"/>
              <a:gd name="T22" fmla="*/ 377 w 462"/>
              <a:gd name="T23" fmla="*/ 61 h 440"/>
              <a:gd name="T24" fmla="*/ 439 w 462"/>
              <a:gd name="T25" fmla="*/ 56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62" h="440">
                <a:moveTo>
                  <a:pt x="439" y="56"/>
                </a:moveTo>
                <a:cubicBezTo>
                  <a:pt x="453" y="65"/>
                  <a:pt x="462" y="84"/>
                  <a:pt x="462" y="110"/>
                </a:cubicBezTo>
                <a:cubicBezTo>
                  <a:pt x="462" y="164"/>
                  <a:pt x="424" y="230"/>
                  <a:pt x="377" y="257"/>
                </a:cubicBezTo>
                <a:cubicBezTo>
                  <a:pt x="352" y="271"/>
                  <a:pt x="110" y="411"/>
                  <a:pt x="84" y="426"/>
                </a:cubicBezTo>
                <a:cubicBezTo>
                  <a:pt x="60" y="440"/>
                  <a:pt x="38" y="440"/>
                  <a:pt x="23" y="430"/>
                </a:cubicBezTo>
                <a:cubicBezTo>
                  <a:pt x="8" y="421"/>
                  <a:pt x="0" y="403"/>
                  <a:pt x="0" y="377"/>
                </a:cubicBezTo>
                <a:cubicBezTo>
                  <a:pt x="0" y="323"/>
                  <a:pt x="37" y="257"/>
                  <a:pt x="84" y="230"/>
                </a:cubicBezTo>
                <a:cubicBezTo>
                  <a:pt x="90" y="227"/>
                  <a:pt x="95" y="225"/>
                  <a:pt x="100" y="223"/>
                </a:cubicBezTo>
                <a:cubicBezTo>
                  <a:pt x="114" y="145"/>
                  <a:pt x="168" y="61"/>
                  <a:pt x="233" y="24"/>
                </a:cubicBezTo>
                <a:cubicBezTo>
                  <a:pt x="272" y="1"/>
                  <a:pt x="307" y="0"/>
                  <a:pt x="332" y="16"/>
                </a:cubicBezTo>
                <a:cubicBezTo>
                  <a:pt x="348" y="27"/>
                  <a:pt x="360" y="44"/>
                  <a:pt x="366" y="68"/>
                </a:cubicBezTo>
                <a:cubicBezTo>
                  <a:pt x="369" y="66"/>
                  <a:pt x="373" y="63"/>
                  <a:pt x="377" y="61"/>
                </a:cubicBezTo>
                <a:cubicBezTo>
                  <a:pt x="401" y="47"/>
                  <a:pt x="423" y="46"/>
                  <a:pt x="439" y="56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2" name="Freeform 393"/>
          <p:cNvSpPr>
            <a:spLocks noEditPoints="1"/>
          </p:cNvSpPr>
          <p:nvPr userDrawn="1"/>
        </p:nvSpPr>
        <p:spPr bwMode="auto">
          <a:xfrm>
            <a:off x="6510345" y="1804988"/>
            <a:ext cx="749300" cy="711200"/>
          </a:xfrm>
          <a:custGeom>
            <a:avLst/>
            <a:gdLst>
              <a:gd name="T0" fmla="*/ 51 w 472"/>
              <a:gd name="T1" fmla="*/ 448 h 448"/>
              <a:gd name="T2" fmla="*/ 25 w 472"/>
              <a:gd name="T3" fmla="*/ 441 h 448"/>
              <a:gd name="T4" fmla="*/ 0 w 472"/>
              <a:gd name="T5" fmla="*/ 383 h 448"/>
              <a:gd name="T6" fmla="*/ 87 w 472"/>
              <a:gd name="T7" fmla="*/ 232 h 448"/>
              <a:gd name="T8" fmla="*/ 100 w 472"/>
              <a:gd name="T9" fmla="*/ 225 h 448"/>
              <a:gd name="T10" fmla="*/ 235 w 472"/>
              <a:gd name="T11" fmla="*/ 26 h 448"/>
              <a:gd name="T12" fmla="*/ 340 w 472"/>
              <a:gd name="T13" fmla="*/ 18 h 448"/>
              <a:gd name="T14" fmla="*/ 374 w 472"/>
              <a:gd name="T15" fmla="*/ 66 h 448"/>
              <a:gd name="T16" fmla="*/ 379 w 472"/>
              <a:gd name="T17" fmla="*/ 63 h 448"/>
              <a:gd name="T18" fmla="*/ 446 w 472"/>
              <a:gd name="T19" fmla="*/ 58 h 448"/>
              <a:gd name="T20" fmla="*/ 472 w 472"/>
              <a:gd name="T21" fmla="*/ 116 h 448"/>
              <a:gd name="T22" fmla="*/ 384 w 472"/>
              <a:gd name="T23" fmla="*/ 267 h 448"/>
              <a:gd name="T24" fmla="*/ 333 w 472"/>
              <a:gd name="T25" fmla="*/ 296 h 448"/>
              <a:gd name="T26" fmla="*/ 92 w 472"/>
              <a:gd name="T27" fmla="*/ 436 h 448"/>
              <a:gd name="T28" fmla="*/ 51 w 472"/>
              <a:gd name="T29" fmla="*/ 448 h 448"/>
              <a:gd name="T30" fmla="*/ 299 w 472"/>
              <a:gd name="T31" fmla="*/ 16 h 448"/>
              <a:gd name="T32" fmla="*/ 240 w 472"/>
              <a:gd name="T33" fmla="*/ 34 h 448"/>
              <a:gd name="T34" fmla="*/ 110 w 472"/>
              <a:gd name="T35" fmla="*/ 230 h 448"/>
              <a:gd name="T36" fmla="*/ 106 w 472"/>
              <a:gd name="T37" fmla="*/ 233 h 448"/>
              <a:gd name="T38" fmla="*/ 92 w 472"/>
              <a:gd name="T39" fmla="*/ 240 h 448"/>
              <a:gd name="T40" fmla="*/ 10 w 472"/>
              <a:gd name="T41" fmla="*/ 383 h 448"/>
              <a:gd name="T42" fmla="*/ 30 w 472"/>
              <a:gd name="T43" fmla="*/ 432 h 448"/>
              <a:gd name="T44" fmla="*/ 87 w 472"/>
              <a:gd name="T45" fmla="*/ 427 h 448"/>
              <a:gd name="T46" fmla="*/ 328 w 472"/>
              <a:gd name="T47" fmla="*/ 288 h 448"/>
              <a:gd name="T48" fmla="*/ 379 w 472"/>
              <a:gd name="T49" fmla="*/ 258 h 448"/>
              <a:gd name="T50" fmla="*/ 462 w 472"/>
              <a:gd name="T51" fmla="*/ 116 h 448"/>
              <a:gd name="T52" fmla="*/ 441 w 472"/>
              <a:gd name="T53" fmla="*/ 66 h 448"/>
              <a:gd name="T54" fmla="*/ 384 w 472"/>
              <a:gd name="T55" fmla="*/ 71 h 448"/>
              <a:gd name="T56" fmla="*/ 374 w 472"/>
              <a:gd name="T57" fmla="*/ 78 h 448"/>
              <a:gd name="T58" fmla="*/ 369 w 472"/>
              <a:gd name="T59" fmla="*/ 79 h 448"/>
              <a:gd name="T60" fmla="*/ 366 w 472"/>
              <a:gd name="T61" fmla="*/ 75 h 448"/>
              <a:gd name="T62" fmla="*/ 335 w 472"/>
              <a:gd name="T63" fmla="*/ 26 h 448"/>
              <a:gd name="T64" fmla="*/ 299 w 472"/>
              <a:gd name="T65" fmla="*/ 16 h 4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72" h="448">
                <a:moveTo>
                  <a:pt x="51" y="448"/>
                </a:moveTo>
                <a:cubicBezTo>
                  <a:pt x="41" y="448"/>
                  <a:pt x="33" y="446"/>
                  <a:pt x="25" y="441"/>
                </a:cubicBezTo>
                <a:cubicBezTo>
                  <a:pt x="9" y="430"/>
                  <a:pt x="0" y="409"/>
                  <a:pt x="0" y="383"/>
                </a:cubicBezTo>
                <a:cubicBezTo>
                  <a:pt x="0" y="327"/>
                  <a:pt x="39" y="259"/>
                  <a:pt x="87" y="232"/>
                </a:cubicBezTo>
                <a:cubicBezTo>
                  <a:pt x="91" y="229"/>
                  <a:pt x="96" y="227"/>
                  <a:pt x="100" y="225"/>
                </a:cubicBezTo>
                <a:cubicBezTo>
                  <a:pt x="116" y="145"/>
                  <a:pt x="171" y="63"/>
                  <a:pt x="235" y="26"/>
                </a:cubicBezTo>
                <a:cubicBezTo>
                  <a:pt x="275" y="3"/>
                  <a:pt x="313" y="0"/>
                  <a:pt x="340" y="18"/>
                </a:cubicBezTo>
                <a:cubicBezTo>
                  <a:pt x="356" y="28"/>
                  <a:pt x="367" y="45"/>
                  <a:pt x="374" y="66"/>
                </a:cubicBezTo>
                <a:cubicBezTo>
                  <a:pt x="376" y="65"/>
                  <a:pt x="377" y="64"/>
                  <a:pt x="379" y="63"/>
                </a:cubicBezTo>
                <a:cubicBezTo>
                  <a:pt x="404" y="48"/>
                  <a:pt x="429" y="47"/>
                  <a:pt x="446" y="58"/>
                </a:cubicBezTo>
                <a:cubicBezTo>
                  <a:pt x="463" y="69"/>
                  <a:pt x="472" y="89"/>
                  <a:pt x="472" y="116"/>
                </a:cubicBezTo>
                <a:cubicBezTo>
                  <a:pt x="472" y="171"/>
                  <a:pt x="432" y="239"/>
                  <a:pt x="384" y="267"/>
                </a:cubicBezTo>
                <a:cubicBezTo>
                  <a:pt x="333" y="296"/>
                  <a:pt x="333" y="296"/>
                  <a:pt x="333" y="296"/>
                </a:cubicBezTo>
                <a:cubicBezTo>
                  <a:pt x="254" y="342"/>
                  <a:pt x="111" y="425"/>
                  <a:pt x="92" y="436"/>
                </a:cubicBezTo>
                <a:cubicBezTo>
                  <a:pt x="78" y="444"/>
                  <a:pt x="64" y="448"/>
                  <a:pt x="51" y="448"/>
                </a:cubicBezTo>
                <a:close/>
                <a:moveTo>
                  <a:pt x="299" y="16"/>
                </a:moveTo>
                <a:cubicBezTo>
                  <a:pt x="281" y="16"/>
                  <a:pt x="261" y="22"/>
                  <a:pt x="240" y="34"/>
                </a:cubicBezTo>
                <a:cubicBezTo>
                  <a:pt x="178" y="70"/>
                  <a:pt x="123" y="152"/>
                  <a:pt x="110" y="230"/>
                </a:cubicBezTo>
                <a:cubicBezTo>
                  <a:pt x="109" y="231"/>
                  <a:pt x="108" y="233"/>
                  <a:pt x="106" y="233"/>
                </a:cubicBezTo>
                <a:cubicBezTo>
                  <a:pt x="102" y="235"/>
                  <a:pt x="97" y="237"/>
                  <a:pt x="92" y="240"/>
                </a:cubicBezTo>
                <a:cubicBezTo>
                  <a:pt x="46" y="266"/>
                  <a:pt x="10" y="330"/>
                  <a:pt x="10" y="383"/>
                </a:cubicBezTo>
                <a:cubicBezTo>
                  <a:pt x="10" y="406"/>
                  <a:pt x="17" y="424"/>
                  <a:pt x="30" y="432"/>
                </a:cubicBezTo>
                <a:cubicBezTo>
                  <a:pt x="45" y="442"/>
                  <a:pt x="65" y="440"/>
                  <a:pt x="87" y="427"/>
                </a:cubicBezTo>
                <a:cubicBezTo>
                  <a:pt x="106" y="416"/>
                  <a:pt x="249" y="334"/>
                  <a:pt x="328" y="288"/>
                </a:cubicBezTo>
                <a:cubicBezTo>
                  <a:pt x="379" y="258"/>
                  <a:pt x="379" y="258"/>
                  <a:pt x="379" y="258"/>
                </a:cubicBezTo>
                <a:cubicBezTo>
                  <a:pt x="425" y="232"/>
                  <a:pt x="462" y="168"/>
                  <a:pt x="462" y="116"/>
                </a:cubicBezTo>
                <a:cubicBezTo>
                  <a:pt x="462" y="93"/>
                  <a:pt x="454" y="75"/>
                  <a:pt x="441" y="66"/>
                </a:cubicBezTo>
                <a:cubicBezTo>
                  <a:pt x="427" y="57"/>
                  <a:pt x="406" y="59"/>
                  <a:pt x="384" y="71"/>
                </a:cubicBezTo>
                <a:cubicBezTo>
                  <a:pt x="381" y="73"/>
                  <a:pt x="377" y="76"/>
                  <a:pt x="374" y="78"/>
                </a:cubicBezTo>
                <a:cubicBezTo>
                  <a:pt x="372" y="79"/>
                  <a:pt x="371" y="80"/>
                  <a:pt x="369" y="79"/>
                </a:cubicBezTo>
                <a:cubicBezTo>
                  <a:pt x="368" y="78"/>
                  <a:pt x="366" y="77"/>
                  <a:pt x="366" y="75"/>
                </a:cubicBezTo>
                <a:cubicBezTo>
                  <a:pt x="361" y="53"/>
                  <a:pt x="350" y="36"/>
                  <a:pt x="335" y="26"/>
                </a:cubicBezTo>
                <a:cubicBezTo>
                  <a:pt x="324" y="20"/>
                  <a:pt x="312" y="16"/>
                  <a:pt x="299" y="1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3" name="Freeform 394"/>
          <p:cNvSpPr>
            <a:spLocks/>
          </p:cNvSpPr>
          <p:nvPr userDrawn="1"/>
        </p:nvSpPr>
        <p:spPr bwMode="auto">
          <a:xfrm>
            <a:off x="6945320" y="1771650"/>
            <a:ext cx="109538" cy="76200"/>
          </a:xfrm>
          <a:custGeom>
            <a:avLst/>
            <a:gdLst>
              <a:gd name="T0" fmla="*/ 63 w 69"/>
              <a:gd name="T1" fmla="*/ 48 h 48"/>
              <a:gd name="T2" fmla="*/ 61 w 69"/>
              <a:gd name="T3" fmla="*/ 47 h 48"/>
              <a:gd name="T4" fmla="*/ 3 w 69"/>
              <a:gd name="T5" fmla="*/ 10 h 48"/>
              <a:gd name="T6" fmla="*/ 1 w 69"/>
              <a:gd name="T7" fmla="*/ 3 h 48"/>
              <a:gd name="T8" fmla="*/ 8 w 69"/>
              <a:gd name="T9" fmla="*/ 1 h 48"/>
              <a:gd name="T10" fmla="*/ 66 w 69"/>
              <a:gd name="T11" fmla="*/ 39 h 48"/>
              <a:gd name="T12" fmla="*/ 68 w 69"/>
              <a:gd name="T13" fmla="*/ 46 h 48"/>
              <a:gd name="T14" fmla="*/ 63 w 69"/>
              <a:gd name="T15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9" h="48">
                <a:moveTo>
                  <a:pt x="63" y="48"/>
                </a:moveTo>
                <a:cubicBezTo>
                  <a:pt x="62" y="48"/>
                  <a:pt x="62" y="48"/>
                  <a:pt x="61" y="47"/>
                </a:cubicBezTo>
                <a:cubicBezTo>
                  <a:pt x="3" y="10"/>
                  <a:pt x="3" y="10"/>
                  <a:pt x="3" y="10"/>
                </a:cubicBezTo>
                <a:cubicBezTo>
                  <a:pt x="0" y="8"/>
                  <a:pt x="0" y="5"/>
                  <a:pt x="1" y="3"/>
                </a:cubicBezTo>
                <a:cubicBezTo>
                  <a:pt x="3" y="0"/>
                  <a:pt x="6" y="0"/>
                  <a:pt x="8" y="1"/>
                </a:cubicBezTo>
                <a:cubicBezTo>
                  <a:pt x="66" y="39"/>
                  <a:pt x="66" y="39"/>
                  <a:pt x="66" y="39"/>
                </a:cubicBezTo>
                <a:cubicBezTo>
                  <a:pt x="68" y="40"/>
                  <a:pt x="69" y="44"/>
                  <a:pt x="68" y="46"/>
                </a:cubicBezTo>
                <a:cubicBezTo>
                  <a:pt x="67" y="47"/>
                  <a:pt x="65" y="48"/>
                  <a:pt x="63" y="4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4" name="Freeform 395"/>
          <p:cNvSpPr>
            <a:spLocks/>
          </p:cNvSpPr>
          <p:nvPr userDrawn="1"/>
        </p:nvSpPr>
        <p:spPr bwMode="auto">
          <a:xfrm>
            <a:off x="7037395" y="1820863"/>
            <a:ext cx="185738" cy="90488"/>
          </a:xfrm>
          <a:custGeom>
            <a:avLst/>
            <a:gdLst>
              <a:gd name="T0" fmla="*/ 112 w 117"/>
              <a:gd name="T1" fmla="*/ 57 h 57"/>
              <a:gd name="T2" fmla="*/ 109 w 117"/>
              <a:gd name="T3" fmla="*/ 56 h 57"/>
              <a:gd name="T4" fmla="*/ 52 w 117"/>
              <a:gd name="T5" fmla="*/ 19 h 57"/>
              <a:gd name="T6" fmla="*/ 51 w 117"/>
              <a:gd name="T7" fmla="*/ 19 h 57"/>
              <a:gd name="T8" fmla="*/ 51 w 117"/>
              <a:gd name="T9" fmla="*/ 19 h 57"/>
              <a:gd name="T10" fmla="*/ 8 w 117"/>
              <a:gd name="T11" fmla="*/ 17 h 57"/>
              <a:gd name="T12" fmla="*/ 1 w 117"/>
              <a:gd name="T13" fmla="*/ 14 h 57"/>
              <a:gd name="T14" fmla="*/ 4 w 117"/>
              <a:gd name="T15" fmla="*/ 8 h 57"/>
              <a:gd name="T16" fmla="*/ 56 w 117"/>
              <a:gd name="T17" fmla="*/ 10 h 57"/>
              <a:gd name="T18" fmla="*/ 56 w 117"/>
              <a:gd name="T19" fmla="*/ 10 h 57"/>
              <a:gd name="T20" fmla="*/ 114 w 117"/>
              <a:gd name="T21" fmla="*/ 48 h 57"/>
              <a:gd name="T22" fmla="*/ 116 w 117"/>
              <a:gd name="T23" fmla="*/ 55 h 57"/>
              <a:gd name="T24" fmla="*/ 112 w 117"/>
              <a:gd name="T25" fmla="*/ 57 h 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7" h="57">
                <a:moveTo>
                  <a:pt x="112" y="57"/>
                </a:moveTo>
                <a:cubicBezTo>
                  <a:pt x="111" y="57"/>
                  <a:pt x="110" y="57"/>
                  <a:pt x="109" y="56"/>
                </a:cubicBezTo>
                <a:cubicBezTo>
                  <a:pt x="52" y="19"/>
                  <a:pt x="52" y="19"/>
                  <a:pt x="52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51" y="19"/>
                  <a:pt x="51" y="19"/>
                  <a:pt x="51" y="19"/>
                </a:cubicBezTo>
                <a:cubicBezTo>
                  <a:pt x="39" y="11"/>
                  <a:pt x="25" y="11"/>
                  <a:pt x="8" y="17"/>
                </a:cubicBezTo>
                <a:cubicBezTo>
                  <a:pt x="5" y="18"/>
                  <a:pt x="2" y="17"/>
                  <a:pt x="1" y="14"/>
                </a:cubicBezTo>
                <a:cubicBezTo>
                  <a:pt x="0" y="12"/>
                  <a:pt x="2" y="9"/>
                  <a:pt x="4" y="8"/>
                </a:cubicBezTo>
                <a:cubicBezTo>
                  <a:pt x="24" y="0"/>
                  <a:pt x="42" y="1"/>
                  <a:pt x="56" y="10"/>
                </a:cubicBezTo>
                <a:cubicBezTo>
                  <a:pt x="56" y="10"/>
                  <a:pt x="56" y="10"/>
                  <a:pt x="56" y="10"/>
                </a:cubicBezTo>
                <a:cubicBezTo>
                  <a:pt x="114" y="48"/>
                  <a:pt x="114" y="48"/>
                  <a:pt x="114" y="48"/>
                </a:cubicBezTo>
                <a:cubicBezTo>
                  <a:pt x="117" y="50"/>
                  <a:pt x="117" y="53"/>
                  <a:pt x="116" y="55"/>
                </a:cubicBezTo>
                <a:cubicBezTo>
                  <a:pt x="115" y="56"/>
                  <a:pt x="113" y="57"/>
                  <a:pt x="112" y="57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5" name="Freeform 396"/>
          <p:cNvSpPr>
            <a:spLocks/>
          </p:cNvSpPr>
          <p:nvPr userDrawn="1"/>
        </p:nvSpPr>
        <p:spPr bwMode="auto">
          <a:xfrm>
            <a:off x="6418270" y="1746250"/>
            <a:ext cx="539750" cy="758825"/>
          </a:xfrm>
          <a:custGeom>
            <a:avLst/>
            <a:gdLst>
              <a:gd name="T0" fmla="*/ 86 w 340"/>
              <a:gd name="T1" fmla="*/ 478 h 478"/>
              <a:gd name="T2" fmla="*/ 83 w 340"/>
              <a:gd name="T3" fmla="*/ 478 h 478"/>
              <a:gd name="T4" fmla="*/ 25 w 340"/>
              <a:gd name="T5" fmla="*/ 440 h 478"/>
              <a:gd name="T6" fmla="*/ 0 w 340"/>
              <a:gd name="T7" fmla="*/ 382 h 478"/>
              <a:gd name="T8" fmla="*/ 87 w 340"/>
              <a:gd name="T9" fmla="*/ 231 h 478"/>
              <a:gd name="T10" fmla="*/ 100 w 340"/>
              <a:gd name="T11" fmla="*/ 224 h 478"/>
              <a:gd name="T12" fmla="*/ 235 w 340"/>
              <a:gd name="T13" fmla="*/ 25 h 478"/>
              <a:gd name="T14" fmla="*/ 340 w 340"/>
              <a:gd name="T15" fmla="*/ 17 h 478"/>
              <a:gd name="T16" fmla="*/ 338 w 340"/>
              <a:gd name="T17" fmla="*/ 22 h 478"/>
              <a:gd name="T18" fmla="*/ 335 w 340"/>
              <a:gd name="T19" fmla="*/ 26 h 478"/>
              <a:gd name="T20" fmla="*/ 240 w 340"/>
              <a:gd name="T21" fmla="*/ 34 h 478"/>
              <a:gd name="T22" fmla="*/ 110 w 340"/>
              <a:gd name="T23" fmla="*/ 229 h 478"/>
              <a:gd name="T24" fmla="*/ 106 w 340"/>
              <a:gd name="T25" fmla="*/ 233 h 478"/>
              <a:gd name="T26" fmla="*/ 92 w 340"/>
              <a:gd name="T27" fmla="*/ 240 h 478"/>
              <a:gd name="T28" fmla="*/ 10 w 340"/>
              <a:gd name="T29" fmla="*/ 382 h 478"/>
              <a:gd name="T30" fmla="*/ 30 w 340"/>
              <a:gd name="T31" fmla="*/ 432 h 478"/>
              <a:gd name="T32" fmla="*/ 88 w 340"/>
              <a:gd name="T33" fmla="*/ 469 h 478"/>
              <a:gd name="T34" fmla="*/ 90 w 340"/>
              <a:gd name="T35" fmla="*/ 476 h 478"/>
              <a:gd name="T36" fmla="*/ 86 w 340"/>
              <a:gd name="T37" fmla="*/ 478 h 4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340" h="478">
                <a:moveTo>
                  <a:pt x="86" y="478"/>
                </a:moveTo>
                <a:cubicBezTo>
                  <a:pt x="85" y="478"/>
                  <a:pt x="84" y="478"/>
                  <a:pt x="83" y="478"/>
                </a:cubicBezTo>
                <a:cubicBezTo>
                  <a:pt x="25" y="440"/>
                  <a:pt x="25" y="440"/>
                  <a:pt x="25" y="440"/>
                </a:cubicBezTo>
                <a:cubicBezTo>
                  <a:pt x="9" y="429"/>
                  <a:pt x="0" y="409"/>
                  <a:pt x="0" y="382"/>
                </a:cubicBezTo>
                <a:cubicBezTo>
                  <a:pt x="0" y="327"/>
                  <a:pt x="39" y="259"/>
                  <a:pt x="87" y="231"/>
                </a:cubicBezTo>
                <a:cubicBezTo>
                  <a:pt x="92" y="228"/>
                  <a:pt x="96" y="226"/>
                  <a:pt x="100" y="224"/>
                </a:cubicBezTo>
                <a:cubicBezTo>
                  <a:pt x="116" y="144"/>
                  <a:pt x="171" y="62"/>
                  <a:pt x="235" y="25"/>
                </a:cubicBezTo>
                <a:cubicBezTo>
                  <a:pt x="275" y="2"/>
                  <a:pt x="313" y="0"/>
                  <a:pt x="340" y="17"/>
                </a:cubicBezTo>
                <a:cubicBezTo>
                  <a:pt x="338" y="22"/>
                  <a:pt x="338" y="22"/>
                  <a:pt x="338" y="22"/>
                </a:cubicBezTo>
                <a:cubicBezTo>
                  <a:pt x="335" y="26"/>
                  <a:pt x="335" y="26"/>
                  <a:pt x="335" y="26"/>
                </a:cubicBezTo>
                <a:cubicBezTo>
                  <a:pt x="310" y="10"/>
                  <a:pt x="277" y="13"/>
                  <a:pt x="240" y="34"/>
                </a:cubicBezTo>
                <a:cubicBezTo>
                  <a:pt x="179" y="69"/>
                  <a:pt x="124" y="151"/>
                  <a:pt x="110" y="229"/>
                </a:cubicBezTo>
                <a:cubicBezTo>
                  <a:pt x="109" y="231"/>
                  <a:pt x="108" y="232"/>
                  <a:pt x="106" y="233"/>
                </a:cubicBezTo>
                <a:cubicBezTo>
                  <a:pt x="102" y="234"/>
                  <a:pt x="97" y="237"/>
                  <a:pt x="92" y="240"/>
                </a:cubicBezTo>
                <a:cubicBezTo>
                  <a:pt x="46" y="266"/>
                  <a:pt x="10" y="330"/>
                  <a:pt x="10" y="382"/>
                </a:cubicBezTo>
                <a:cubicBezTo>
                  <a:pt x="10" y="405"/>
                  <a:pt x="17" y="423"/>
                  <a:pt x="30" y="432"/>
                </a:cubicBezTo>
                <a:cubicBezTo>
                  <a:pt x="88" y="469"/>
                  <a:pt x="88" y="469"/>
                  <a:pt x="88" y="469"/>
                </a:cubicBezTo>
                <a:cubicBezTo>
                  <a:pt x="91" y="471"/>
                  <a:pt x="91" y="474"/>
                  <a:pt x="90" y="476"/>
                </a:cubicBezTo>
                <a:cubicBezTo>
                  <a:pt x="89" y="478"/>
                  <a:pt x="87" y="478"/>
                  <a:pt x="86" y="47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6" name="Freeform 397"/>
          <p:cNvSpPr>
            <a:spLocks/>
          </p:cNvSpPr>
          <p:nvPr userDrawn="1"/>
        </p:nvSpPr>
        <p:spPr bwMode="auto">
          <a:xfrm>
            <a:off x="7345370" y="1974850"/>
            <a:ext cx="549275" cy="523875"/>
          </a:xfrm>
          <a:custGeom>
            <a:avLst/>
            <a:gdLst>
              <a:gd name="T0" fmla="*/ 329 w 346"/>
              <a:gd name="T1" fmla="*/ 42 h 330"/>
              <a:gd name="T2" fmla="*/ 346 w 346"/>
              <a:gd name="T3" fmla="*/ 82 h 330"/>
              <a:gd name="T4" fmla="*/ 283 w 346"/>
              <a:gd name="T5" fmla="*/ 192 h 330"/>
              <a:gd name="T6" fmla="*/ 63 w 346"/>
              <a:gd name="T7" fmla="*/ 319 h 330"/>
              <a:gd name="T8" fmla="*/ 17 w 346"/>
              <a:gd name="T9" fmla="*/ 322 h 330"/>
              <a:gd name="T10" fmla="*/ 0 w 346"/>
              <a:gd name="T11" fmla="*/ 282 h 330"/>
              <a:gd name="T12" fmla="*/ 63 w 346"/>
              <a:gd name="T13" fmla="*/ 172 h 330"/>
              <a:gd name="T14" fmla="*/ 75 w 346"/>
              <a:gd name="T15" fmla="*/ 167 h 330"/>
              <a:gd name="T16" fmla="*/ 175 w 346"/>
              <a:gd name="T17" fmla="*/ 18 h 330"/>
              <a:gd name="T18" fmla="*/ 249 w 346"/>
              <a:gd name="T19" fmla="*/ 12 h 330"/>
              <a:gd name="T20" fmla="*/ 274 w 346"/>
              <a:gd name="T21" fmla="*/ 51 h 330"/>
              <a:gd name="T22" fmla="*/ 283 w 346"/>
              <a:gd name="T23" fmla="*/ 45 h 330"/>
              <a:gd name="T24" fmla="*/ 329 w 346"/>
              <a:gd name="T25" fmla="*/ 42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46" h="330">
                <a:moveTo>
                  <a:pt x="329" y="42"/>
                </a:moveTo>
                <a:cubicBezTo>
                  <a:pt x="340" y="49"/>
                  <a:pt x="346" y="63"/>
                  <a:pt x="346" y="82"/>
                </a:cubicBezTo>
                <a:cubicBezTo>
                  <a:pt x="346" y="123"/>
                  <a:pt x="318" y="172"/>
                  <a:pt x="283" y="192"/>
                </a:cubicBezTo>
                <a:cubicBezTo>
                  <a:pt x="264" y="203"/>
                  <a:pt x="82" y="308"/>
                  <a:pt x="63" y="319"/>
                </a:cubicBezTo>
                <a:cubicBezTo>
                  <a:pt x="45" y="329"/>
                  <a:pt x="29" y="330"/>
                  <a:pt x="17" y="322"/>
                </a:cubicBezTo>
                <a:cubicBezTo>
                  <a:pt x="6" y="315"/>
                  <a:pt x="0" y="301"/>
                  <a:pt x="0" y="282"/>
                </a:cubicBezTo>
                <a:cubicBezTo>
                  <a:pt x="0" y="242"/>
                  <a:pt x="28" y="192"/>
                  <a:pt x="63" y="172"/>
                </a:cubicBezTo>
                <a:cubicBezTo>
                  <a:pt x="67" y="170"/>
                  <a:pt x="71" y="168"/>
                  <a:pt x="75" y="167"/>
                </a:cubicBezTo>
                <a:cubicBezTo>
                  <a:pt x="85" y="108"/>
                  <a:pt x="126" y="46"/>
                  <a:pt x="175" y="18"/>
                </a:cubicBezTo>
                <a:cubicBezTo>
                  <a:pt x="204" y="1"/>
                  <a:pt x="231" y="0"/>
                  <a:pt x="249" y="12"/>
                </a:cubicBezTo>
                <a:cubicBezTo>
                  <a:pt x="261" y="20"/>
                  <a:pt x="270" y="33"/>
                  <a:pt x="274" y="51"/>
                </a:cubicBezTo>
                <a:cubicBezTo>
                  <a:pt x="277" y="49"/>
                  <a:pt x="280" y="47"/>
                  <a:pt x="283" y="45"/>
                </a:cubicBezTo>
                <a:cubicBezTo>
                  <a:pt x="301" y="35"/>
                  <a:pt x="317" y="34"/>
                  <a:pt x="329" y="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7" name="Freeform 398"/>
          <p:cNvSpPr>
            <a:spLocks noEditPoints="1"/>
          </p:cNvSpPr>
          <p:nvPr userDrawn="1"/>
        </p:nvSpPr>
        <p:spPr bwMode="auto">
          <a:xfrm>
            <a:off x="7337433" y="1965325"/>
            <a:ext cx="565150" cy="536575"/>
          </a:xfrm>
          <a:custGeom>
            <a:avLst/>
            <a:gdLst>
              <a:gd name="T0" fmla="*/ 40 w 356"/>
              <a:gd name="T1" fmla="*/ 338 h 338"/>
              <a:gd name="T2" fmla="*/ 19 w 356"/>
              <a:gd name="T3" fmla="*/ 332 h 338"/>
              <a:gd name="T4" fmla="*/ 0 w 356"/>
              <a:gd name="T5" fmla="*/ 288 h 338"/>
              <a:gd name="T6" fmla="*/ 66 w 356"/>
              <a:gd name="T7" fmla="*/ 174 h 338"/>
              <a:gd name="T8" fmla="*/ 75 w 356"/>
              <a:gd name="T9" fmla="*/ 169 h 338"/>
              <a:gd name="T10" fmla="*/ 177 w 356"/>
              <a:gd name="T11" fmla="*/ 19 h 338"/>
              <a:gd name="T12" fmla="*/ 257 w 356"/>
              <a:gd name="T13" fmla="*/ 14 h 338"/>
              <a:gd name="T14" fmla="*/ 282 w 356"/>
              <a:gd name="T15" fmla="*/ 49 h 338"/>
              <a:gd name="T16" fmla="*/ 285 w 356"/>
              <a:gd name="T17" fmla="*/ 47 h 338"/>
              <a:gd name="T18" fmla="*/ 337 w 356"/>
              <a:gd name="T19" fmla="*/ 44 h 338"/>
              <a:gd name="T20" fmla="*/ 356 w 356"/>
              <a:gd name="T21" fmla="*/ 88 h 338"/>
              <a:gd name="T22" fmla="*/ 290 w 356"/>
              <a:gd name="T23" fmla="*/ 202 h 338"/>
              <a:gd name="T24" fmla="*/ 106 w 356"/>
              <a:gd name="T25" fmla="*/ 309 h 338"/>
              <a:gd name="T26" fmla="*/ 71 w 356"/>
              <a:gd name="T27" fmla="*/ 329 h 338"/>
              <a:gd name="T28" fmla="*/ 40 w 356"/>
              <a:gd name="T29" fmla="*/ 338 h 338"/>
              <a:gd name="T30" fmla="*/ 225 w 356"/>
              <a:gd name="T31" fmla="*/ 15 h 338"/>
              <a:gd name="T32" fmla="*/ 182 w 356"/>
              <a:gd name="T33" fmla="*/ 28 h 338"/>
              <a:gd name="T34" fmla="*/ 85 w 356"/>
              <a:gd name="T35" fmla="*/ 174 h 338"/>
              <a:gd name="T36" fmla="*/ 82 w 356"/>
              <a:gd name="T37" fmla="*/ 177 h 338"/>
              <a:gd name="T38" fmla="*/ 71 w 356"/>
              <a:gd name="T39" fmla="*/ 182 h 338"/>
              <a:gd name="T40" fmla="*/ 10 w 356"/>
              <a:gd name="T41" fmla="*/ 288 h 338"/>
              <a:gd name="T42" fmla="*/ 25 w 356"/>
              <a:gd name="T43" fmla="*/ 324 h 338"/>
              <a:gd name="T44" fmla="*/ 66 w 356"/>
              <a:gd name="T45" fmla="*/ 320 h 338"/>
              <a:gd name="T46" fmla="*/ 101 w 356"/>
              <a:gd name="T47" fmla="*/ 300 h 338"/>
              <a:gd name="T48" fmla="*/ 285 w 356"/>
              <a:gd name="T49" fmla="*/ 194 h 338"/>
              <a:gd name="T50" fmla="*/ 346 w 356"/>
              <a:gd name="T51" fmla="*/ 88 h 338"/>
              <a:gd name="T52" fmla="*/ 331 w 356"/>
              <a:gd name="T53" fmla="*/ 52 h 338"/>
              <a:gd name="T54" fmla="*/ 290 w 356"/>
              <a:gd name="T55" fmla="*/ 56 h 338"/>
              <a:gd name="T56" fmla="*/ 282 w 356"/>
              <a:gd name="T57" fmla="*/ 61 h 338"/>
              <a:gd name="T58" fmla="*/ 278 w 356"/>
              <a:gd name="T59" fmla="*/ 62 h 338"/>
              <a:gd name="T60" fmla="*/ 274 w 356"/>
              <a:gd name="T61" fmla="*/ 58 h 338"/>
              <a:gd name="T62" fmla="*/ 252 w 356"/>
              <a:gd name="T63" fmla="*/ 22 h 338"/>
              <a:gd name="T64" fmla="*/ 225 w 356"/>
              <a:gd name="T65" fmla="*/ 15 h 3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6" h="338">
                <a:moveTo>
                  <a:pt x="40" y="338"/>
                </a:moveTo>
                <a:cubicBezTo>
                  <a:pt x="32" y="338"/>
                  <a:pt x="25" y="336"/>
                  <a:pt x="19" y="332"/>
                </a:cubicBezTo>
                <a:cubicBezTo>
                  <a:pt x="7" y="324"/>
                  <a:pt x="0" y="308"/>
                  <a:pt x="0" y="288"/>
                </a:cubicBezTo>
                <a:cubicBezTo>
                  <a:pt x="0" y="246"/>
                  <a:pt x="29" y="195"/>
                  <a:pt x="66" y="174"/>
                </a:cubicBezTo>
                <a:cubicBezTo>
                  <a:pt x="69" y="172"/>
                  <a:pt x="72" y="170"/>
                  <a:pt x="75" y="169"/>
                </a:cubicBezTo>
                <a:cubicBezTo>
                  <a:pt x="87" y="108"/>
                  <a:pt x="129" y="47"/>
                  <a:pt x="177" y="19"/>
                </a:cubicBezTo>
                <a:cubicBezTo>
                  <a:pt x="207" y="2"/>
                  <a:pt x="236" y="0"/>
                  <a:pt x="257" y="14"/>
                </a:cubicBezTo>
                <a:cubicBezTo>
                  <a:pt x="269" y="21"/>
                  <a:pt x="277" y="33"/>
                  <a:pt x="282" y="49"/>
                </a:cubicBezTo>
                <a:cubicBezTo>
                  <a:pt x="283" y="48"/>
                  <a:pt x="284" y="48"/>
                  <a:pt x="285" y="47"/>
                </a:cubicBezTo>
                <a:cubicBezTo>
                  <a:pt x="304" y="36"/>
                  <a:pt x="323" y="35"/>
                  <a:pt x="337" y="44"/>
                </a:cubicBezTo>
                <a:cubicBezTo>
                  <a:pt x="349" y="52"/>
                  <a:pt x="356" y="68"/>
                  <a:pt x="356" y="88"/>
                </a:cubicBezTo>
                <a:cubicBezTo>
                  <a:pt x="356" y="130"/>
                  <a:pt x="326" y="181"/>
                  <a:pt x="290" y="202"/>
                </a:cubicBezTo>
                <a:cubicBezTo>
                  <a:pt x="276" y="211"/>
                  <a:pt x="165" y="274"/>
                  <a:pt x="106" y="309"/>
                </a:cubicBezTo>
                <a:cubicBezTo>
                  <a:pt x="71" y="329"/>
                  <a:pt x="71" y="329"/>
                  <a:pt x="71" y="329"/>
                </a:cubicBezTo>
                <a:cubicBezTo>
                  <a:pt x="60" y="335"/>
                  <a:pt x="50" y="338"/>
                  <a:pt x="40" y="338"/>
                </a:cubicBezTo>
                <a:close/>
                <a:moveTo>
                  <a:pt x="225" y="15"/>
                </a:moveTo>
                <a:cubicBezTo>
                  <a:pt x="212" y="15"/>
                  <a:pt x="197" y="19"/>
                  <a:pt x="182" y="28"/>
                </a:cubicBezTo>
                <a:cubicBezTo>
                  <a:pt x="136" y="54"/>
                  <a:pt x="95" y="116"/>
                  <a:pt x="85" y="174"/>
                </a:cubicBezTo>
                <a:cubicBezTo>
                  <a:pt x="84" y="175"/>
                  <a:pt x="83" y="177"/>
                  <a:pt x="82" y="177"/>
                </a:cubicBezTo>
                <a:cubicBezTo>
                  <a:pt x="78" y="179"/>
                  <a:pt x="74" y="180"/>
                  <a:pt x="71" y="182"/>
                </a:cubicBezTo>
                <a:cubicBezTo>
                  <a:pt x="37" y="202"/>
                  <a:pt x="10" y="249"/>
                  <a:pt x="10" y="288"/>
                </a:cubicBezTo>
                <a:cubicBezTo>
                  <a:pt x="10" y="305"/>
                  <a:pt x="15" y="318"/>
                  <a:pt x="25" y="324"/>
                </a:cubicBezTo>
                <a:cubicBezTo>
                  <a:pt x="35" y="331"/>
                  <a:pt x="50" y="329"/>
                  <a:pt x="66" y="320"/>
                </a:cubicBezTo>
                <a:cubicBezTo>
                  <a:pt x="101" y="300"/>
                  <a:pt x="101" y="300"/>
                  <a:pt x="101" y="300"/>
                </a:cubicBezTo>
                <a:cubicBezTo>
                  <a:pt x="160" y="266"/>
                  <a:pt x="271" y="202"/>
                  <a:pt x="285" y="194"/>
                </a:cubicBezTo>
                <a:cubicBezTo>
                  <a:pt x="319" y="174"/>
                  <a:pt x="346" y="127"/>
                  <a:pt x="346" y="88"/>
                </a:cubicBezTo>
                <a:cubicBezTo>
                  <a:pt x="346" y="71"/>
                  <a:pt x="341" y="58"/>
                  <a:pt x="331" y="52"/>
                </a:cubicBezTo>
                <a:cubicBezTo>
                  <a:pt x="321" y="45"/>
                  <a:pt x="306" y="47"/>
                  <a:pt x="290" y="56"/>
                </a:cubicBezTo>
                <a:cubicBezTo>
                  <a:pt x="287" y="57"/>
                  <a:pt x="285" y="59"/>
                  <a:pt x="282" y="61"/>
                </a:cubicBezTo>
                <a:cubicBezTo>
                  <a:pt x="281" y="62"/>
                  <a:pt x="279" y="62"/>
                  <a:pt x="278" y="62"/>
                </a:cubicBezTo>
                <a:cubicBezTo>
                  <a:pt x="276" y="61"/>
                  <a:pt x="275" y="60"/>
                  <a:pt x="274" y="58"/>
                </a:cubicBezTo>
                <a:cubicBezTo>
                  <a:pt x="271" y="42"/>
                  <a:pt x="263" y="29"/>
                  <a:pt x="252" y="22"/>
                </a:cubicBezTo>
                <a:cubicBezTo>
                  <a:pt x="244" y="17"/>
                  <a:pt x="235" y="15"/>
                  <a:pt x="225" y="1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8" name="Freeform 399"/>
          <p:cNvSpPr>
            <a:spLocks/>
          </p:cNvSpPr>
          <p:nvPr userDrawn="1"/>
        </p:nvSpPr>
        <p:spPr bwMode="auto">
          <a:xfrm>
            <a:off x="7662870" y="1939925"/>
            <a:ext cx="87313" cy="61913"/>
          </a:xfrm>
          <a:custGeom>
            <a:avLst/>
            <a:gdLst>
              <a:gd name="T0" fmla="*/ 49 w 55"/>
              <a:gd name="T1" fmla="*/ 39 h 39"/>
              <a:gd name="T2" fmla="*/ 47 w 55"/>
              <a:gd name="T3" fmla="*/ 38 h 39"/>
              <a:gd name="T4" fmla="*/ 3 w 55"/>
              <a:gd name="T5" fmla="*/ 10 h 39"/>
              <a:gd name="T6" fmla="*/ 2 w 55"/>
              <a:gd name="T7" fmla="*/ 3 h 39"/>
              <a:gd name="T8" fmla="*/ 9 w 55"/>
              <a:gd name="T9" fmla="*/ 1 h 39"/>
              <a:gd name="T10" fmla="*/ 52 w 55"/>
              <a:gd name="T11" fmla="*/ 30 h 39"/>
              <a:gd name="T12" fmla="*/ 53 w 55"/>
              <a:gd name="T13" fmla="*/ 36 h 39"/>
              <a:gd name="T14" fmla="*/ 49 w 55"/>
              <a:gd name="T15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55" h="39">
                <a:moveTo>
                  <a:pt x="49" y="39"/>
                </a:moveTo>
                <a:cubicBezTo>
                  <a:pt x="48" y="39"/>
                  <a:pt x="47" y="39"/>
                  <a:pt x="47" y="38"/>
                </a:cubicBezTo>
                <a:cubicBezTo>
                  <a:pt x="3" y="10"/>
                  <a:pt x="3" y="10"/>
                  <a:pt x="3" y="10"/>
                </a:cubicBezTo>
                <a:cubicBezTo>
                  <a:pt x="1" y="8"/>
                  <a:pt x="0" y="5"/>
                  <a:pt x="2" y="3"/>
                </a:cubicBezTo>
                <a:cubicBezTo>
                  <a:pt x="3" y="1"/>
                  <a:pt x="6" y="0"/>
                  <a:pt x="9" y="1"/>
                </a:cubicBezTo>
                <a:cubicBezTo>
                  <a:pt x="52" y="30"/>
                  <a:pt x="52" y="30"/>
                  <a:pt x="52" y="30"/>
                </a:cubicBezTo>
                <a:cubicBezTo>
                  <a:pt x="54" y="31"/>
                  <a:pt x="55" y="34"/>
                  <a:pt x="53" y="36"/>
                </a:cubicBezTo>
                <a:cubicBezTo>
                  <a:pt x="52" y="38"/>
                  <a:pt x="51" y="39"/>
                  <a:pt x="49" y="3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9" name="Freeform 400"/>
          <p:cNvSpPr>
            <a:spLocks/>
          </p:cNvSpPr>
          <p:nvPr userDrawn="1"/>
        </p:nvSpPr>
        <p:spPr bwMode="auto">
          <a:xfrm>
            <a:off x="7732720" y="1978025"/>
            <a:ext cx="142875" cy="71438"/>
          </a:xfrm>
          <a:custGeom>
            <a:avLst/>
            <a:gdLst>
              <a:gd name="T0" fmla="*/ 85 w 90"/>
              <a:gd name="T1" fmla="*/ 45 h 45"/>
              <a:gd name="T2" fmla="*/ 82 w 90"/>
              <a:gd name="T3" fmla="*/ 44 h 45"/>
              <a:gd name="T4" fmla="*/ 39 w 90"/>
              <a:gd name="T5" fmla="*/ 16 h 45"/>
              <a:gd name="T6" fmla="*/ 39 w 90"/>
              <a:gd name="T7" fmla="*/ 15 h 45"/>
              <a:gd name="T8" fmla="*/ 39 w 90"/>
              <a:gd name="T9" fmla="*/ 16 h 45"/>
              <a:gd name="T10" fmla="*/ 39 w 90"/>
              <a:gd name="T11" fmla="*/ 16 h 45"/>
              <a:gd name="T12" fmla="*/ 8 w 90"/>
              <a:gd name="T13" fmla="*/ 15 h 45"/>
              <a:gd name="T14" fmla="*/ 1 w 90"/>
              <a:gd name="T15" fmla="*/ 12 h 45"/>
              <a:gd name="T16" fmla="*/ 4 w 90"/>
              <a:gd name="T17" fmla="*/ 5 h 45"/>
              <a:gd name="T18" fmla="*/ 44 w 90"/>
              <a:gd name="T19" fmla="*/ 7 h 45"/>
              <a:gd name="T20" fmla="*/ 88 w 90"/>
              <a:gd name="T21" fmla="*/ 36 h 45"/>
              <a:gd name="T22" fmla="*/ 89 w 90"/>
              <a:gd name="T23" fmla="*/ 43 h 45"/>
              <a:gd name="T24" fmla="*/ 85 w 90"/>
              <a:gd name="T25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90" h="45">
                <a:moveTo>
                  <a:pt x="85" y="45"/>
                </a:moveTo>
                <a:cubicBezTo>
                  <a:pt x="84" y="45"/>
                  <a:pt x="83" y="45"/>
                  <a:pt x="82" y="44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5"/>
                  <a:pt x="39" y="15"/>
                  <a:pt x="39" y="15"/>
                </a:cubicBezTo>
                <a:cubicBezTo>
                  <a:pt x="39" y="16"/>
                  <a:pt x="39" y="16"/>
                  <a:pt x="39" y="16"/>
                </a:cubicBezTo>
                <a:cubicBezTo>
                  <a:pt x="39" y="16"/>
                  <a:pt x="39" y="16"/>
                  <a:pt x="39" y="16"/>
                </a:cubicBezTo>
                <a:cubicBezTo>
                  <a:pt x="30" y="10"/>
                  <a:pt x="20" y="10"/>
                  <a:pt x="8" y="15"/>
                </a:cubicBezTo>
                <a:cubicBezTo>
                  <a:pt x="5" y="16"/>
                  <a:pt x="2" y="14"/>
                  <a:pt x="1" y="12"/>
                </a:cubicBezTo>
                <a:cubicBezTo>
                  <a:pt x="0" y="9"/>
                  <a:pt x="1" y="6"/>
                  <a:pt x="4" y="5"/>
                </a:cubicBezTo>
                <a:cubicBezTo>
                  <a:pt x="19" y="0"/>
                  <a:pt x="33" y="0"/>
                  <a:pt x="44" y="7"/>
                </a:cubicBezTo>
                <a:cubicBezTo>
                  <a:pt x="88" y="36"/>
                  <a:pt x="88" y="36"/>
                  <a:pt x="88" y="36"/>
                </a:cubicBezTo>
                <a:cubicBezTo>
                  <a:pt x="90" y="37"/>
                  <a:pt x="90" y="40"/>
                  <a:pt x="89" y="43"/>
                </a:cubicBezTo>
                <a:cubicBezTo>
                  <a:pt x="88" y="44"/>
                  <a:pt x="86" y="45"/>
                  <a:pt x="85" y="4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0" name="Freeform 401"/>
          <p:cNvSpPr>
            <a:spLocks/>
          </p:cNvSpPr>
          <p:nvPr userDrawn="1"/>
        </p:nvSpPr>
        <p:spPr bwMode="auto">
          <a:xfrm>
            <a:off x="7267583" y="1920875"/>
            <a:ext cx="409575" cy="573088"/>
          </a:xfrm>
          <a:custGeom>
            <a:avLst/>
            <a:gdLst>
              <a:gd name="T0" fmla="*/ 66 w 258"/>
              <a:gd name="T1" fmla="*/ 361 h 361"/>
              <a:gd name="T2" fmla="*/ 63 w 258"/>
              <a:gd name="T3" fmla="*/ 360 h 361"/>
              <a:gd name="T4" fmla="*/ 20 w 258"/>
              <a:gd name="T5" fmla="*/ 332 h 361"/>
              <a:gd name="T6" fmla="*/ 0 w 258"/>
              <a:gd name="T7" fmla="*/ 288 h 361"/>
              <a:gd name="T8" fmla="*/ 66 w 258"/>
              <a:gd name="T9" fmla="*/ 174 h 361"/>
              <a:gd name="T10" fmla="*/ 76 w 258"/>
              <a:gd name="T11" fmla="*/ 169 h 361"/>
              <a:gd name="T12" fmla="*/ 178 w 258"/>
              <a:gd name="T13" fmla="*/ 19 h 361"/>
              <a:gd name="T14" fmla="*/ 258 w 258"/>
              <a:gd name="T15" fmla="*/ 13 h 361"/>
              <a:gd name="T16" fmla="*/ 255 w 258"/>
              <a:gd name="T17" fmla="*/ 18 h 361"/>
              <a:gd name="T18" fmla="*/ 252 w 258"/>
              <a:gd name="T19" fmla="*/ 22 h 361"/>
              <a:gd name="T20" fmla="*/ 183 w 258"/>
              <a:gd name="T21" fmla="*/ 28 h 361"/>
              <a:gd name="T22" fmla="*/ 85 w 258"/>
              <a:gd name="T23" fmla="*/ 173 h 361"/>
              <a:gd name="T24" fmla="*/ 82 w 258"/>
              <a:gd name="T25" fmla="*/ 177 h 361"/>
              <a:gd name="T26" fmla="*/ 71 w 258"/>
              <a:gd name="T27" fmla="*/ 182 h 361"/>
              <a:gd name="T28" fmla="*/ 10 w 258"/>
              <a:gd name="T29" fmla="*/ 288 h 361"/>
              <a:gd name="T30" fmla="*/ 25 w 258"/>
              <a:gd name="T31" fmla="*/ 324 h 361"/>
              <a:gd name="T32" fmla="*/ 69 w 258"/>
              <a:gd name="T33" fmla="*/ 352 h 361"/>
              <a:gd name="T34" fmla="*/ 70 w 258"/>
              <a:gd name="T35" fmla="*/ 359 h 361"/>
              <a:gd name="T36" fmla="*/ 66 w 258"/>
              <a:gd name="T37" fmla="*/ 36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58" h="361">
                <a:moveTo>
                  <a:pt x="66" y="361"/>
                </a:moveTo>
                <a:cubicBezTo>
                  <a:pt x="65" y="361"/>
                  <a:pt x="64" y="361"/>
                  <a:pt x="63" y="360"/>
                </a:cubicBezTo>
                <a:cubicBezTo>
                  <a:pt x="20" y="332"/>
                  <a:pt x="20" y="332"/>
                  <a:pt x="20" y="332"/>
                </a:cubicBezTo>
                <a:cubicBezTo>
                  <a:pt x="7" y="324"/>
                  <a:pt x="0" y="308"/>
                  <a:pt x="0" y="288"/>
                </a:cubicBezTo>
                <a:cubicBezTo>
                  <a:pt x="0" y="246"/>
                  <a:pt x="30" y="195"/>
                  <a:pt x="66" y="174"/>
                </a:cubicBezTo>
                <a:cubicBezTo>
                  <a:pt x="70" y="172"/>
                  <a:pt x="73" y="170"/>
                  <a:pt x="76" y="169"/>
                </a:cubicBezTo>
                <a:cubicBezTo>
                  <a:pt x="88" y="108"/>
                  <a:pt x="129" y="47"/>
                  <a:pt x="178" y="19"/>
                </a:cubicBezTo>
                <a:cubicBezTo>
                  <a:pt x="208" y="2"/>
                  <a:pt x="237" y="0"/>
                  <a:pt x="258" y="13"/>
                </a:cubicBezTo>
                <a:cubicBezTo>
                  <a:pt x="255" y="18"/>
                  <a:pt x="255" y="18"/>
                  <a:pt x="255" y="18"/>
                </a:cubicBezTo>
                <a:cubicBezTo>
                  <a:pt x="252" y="22"/>
                  <a:pt x="252" y="22"/>
                  <a:pt x="252" y="22"/>
                </a:cubicBezTo>
                <a:cubicBezTo>
                  <a:pt x="234" y="10"/>
                  <a:pt x="210" y="12"/>
                  <a:pt x="183" y="28"/>
                </a:cubicBezTo>
                <a:cubicBezTo>
                  <a:pt x="137" y="54"/>
                  <a:pt x="96" y="116"/>
                  <a:pt x="85" y="173"/>
                </a:cubicBezTo>
                <a:cubicBezTo>
                  <a:pt x="85" y="175"/>
                  <a:pt x="84" y="177"/>
                  <a:pt x="82" y="177"/>
                </a:cubicBezTo>
                <a:cubicBezTo>
                  <a:pt x="79" y="178"/>
                  <a:pt x="75" y="180"/>
                  <a:pt x="71" y="182"/>
                </a:cubicBezTo>
                <a:cubicBezTo>
                  <a:pt x="38" y="202"/>
                  <a:pt x="10" y="249"/>
                  <a:pt x="10" y="288"/>
                </a:cubicBezTo>
                <a:cubicBezTo>
                  <a:pt x="10" y="305"/>
                  <a:pt x="16" y="318"/>
                  <a:pt x="25" y="324"/>
                </a:cubicBezTo>
                <a:cubicBezTo>
                  <a:pt x="69" y="352"/>
                  <a:pt x="69" y="352"/>
                  <a:pt x="69" y="352"/>
                </a:cubicBezTo>
                <a:cubicBezTo>
                  <a:pt x="71" y="354"/>
                  <a:pt x="72" y="357"/>
                  <a:pt x="70" y="359"/>
                </a:cubicBezTo>
                <a:cubicBezTo>
                  <a:pt x="69" y="360"/>
                  <a:pt x="68" y="361"/>
                  <a:pt x="66" y="36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1" name="Freeform 402"/>
          <p:cNvSpPr>
            <a:spLocks/>
          </p:cNvSpPr>
          <p:nvPr userDrawn="1"/>
        </p:nvSpPr>
        <p:spPr bwMode="auto">
          <a:xfrm>
            <a:off x="6480183" y="2774950"/>
            <a:ext cx="111125" cy="44450"/>
          </a:xfrm>
          <a:custGeom>
            <a:avLst/>
            <a:gdLst>
              <a:gd name="T0" fmla="*/ 25 w 70"/>
              <a:gd name="T1" fmla="*/ 25 h 28"/>
              <a:gd name="T2" fmla="*/ 16 w 70"/>
              <a:gd name="T3" fmla="*/ 28 h 28"/>
              <a:gd name="T4" fmla="*/ 0 w 70"/>
              <a:gd name="T5" fmla="*/ 0 h 28"/>
              <a:gd name="T6" fmla="*/ 70 w 70"/>
              <a:gd name="T7" fmla="*/ 6 h 28"/>
              <a:gd name="T8" fmla="*/ 67 w 70"/>
              <a:gd name="T9" fmla="*/ 8 h 28"/>
              <a:gd name="T10" fmla="*/ 25 w 70"/>
              <a:gd name="T11" fmla="*/ 25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70" h="28">
                <a:moveTo>
                  <a:pt x="25" y="25"/>
                </a:moveTo>
                <a:cubicBezTo>
                  <a:pt x="16" y="28"/>
                  <a:pt x="16" y="28"/>
                  <a:pt x="16" y="28"/>
                </a:cubicBezTo>
                <a:cubicBezTo>
                  <a:pt x="0" y="0"/>
                  <a:pt x="0" y="0"/>
                  <a:pt x="0" y="0"/>
                </a:cubicBezTo>
                <a:cubicBezTo>
                  <a:pt x="70" y="6"/>
                  <a:pt x="70" y="6"/>
                  <a:pt x="70" y="6"/>
                </a:cubicBezTo>
                <a:cubicBezTo>
                  <a:pt x="69" y="7"/>
                  <a:pt x="68" y="7"/>
                  <a:pt x="67" y="8"/>
                </a:cubicBezTo>
                <a:lnTo>
                  <a:pt x="25" y="25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2" name="Freeform 403"/>
          <p:cNvSpPr>
            <a:spLocks/>
          </p:cNvSpPr>
          <p:nvPr userDrawn="1"/>
        </p:nvSpPr>
        <p:spPr bwMode="auto">
          <a:xfrm>
            <a:off x="6591308" y="2784475"/>
            <a:ext cx="14288" cy="1588"/>
          </a:xfrm>
          <a:custGeom>
            <a:avLst/>
            <a:gdLst>
              <a:gd name="T0" fmla="*/ 9 w 9"/>
              <a:gd name="T1" fmla="*/ 1 h 1"/>
              <a:gd name="T2" fmla="*/ 0 w 9"/>
              <a:gd name="T3" fmla="*/ 0 h 1"/>
              <a:gd name="T4" fmla="*/ 9 w 9"/>
              <a:gd name="T5" fmla="*/ 1 h 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9" h="1">
                <a:moveTo>
                  <a:pt x="9" y="1"/>
                </a:moveTo>
                <a:cubicBezTo>
                  <a:pt x="0" y="0"/>
                  <a:pt x="0" y="0"/>
                  <a:pt x="0" y="0"/>
                </a:cubicBezTo>
                <a:cubicBezTo>
                  <a:pt x="4" y="0"/>
                  <a:pt x="7" y="0"/>
                  <a:pt x="9" y="1"/>
                </a:cubicBezTo>
                <a:close/>
              </a:path>
            </a:pathLst>
          </a:custGeom>
          <a:solidFill>
            <a:srgbClr val="FFF5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3" name="Freeform 404"/>
          <p:cNvSpPr>
            <a:spLocks/>
          </p:cNvSpPr>
          <p:nvPr userDrawn="1"/>
        </p:nvSpPr>
        <p:spPr bwMode="auto">
          <a:xfrm>
            <a:off x="6470658" y="2744788"/>
            <a:ext cx="134938" cy="41275"/>
          </a:xfrm>
          <a:custGeom>
            <a:avLst/>
            <a:gdLst>
              <a:gd name="T0" fmla="*/ 76 w 85"/>
              <a:gd name="T1" fmla="*/ 25 h 26"/>
              <a:gd name="T2" fmla="*/ 6 w 85"/>
              <a:gd name="T3" fmla="*/ 19 h 26"/>
              <a:gd name="T4" fmla="*/ 0 w 85"/>
              <a:gd name="T5" fmla="*/ 10 h 26"/>
              <a:gd name="T6" fmla="*/ 20 w 85"/>
              <a:gd name="T7" fmla="*/ 2 h 26"/>
              <a:gd name="T8" fmla="*/ 32 w 85"/>
              <a:gd name="T9" fmla="*/ 1 h 26"/>
              <a:gd name="T10" fmla="*/ 85 w 85"/>
              <a:gd name="T11" fmla="*/ 26 h 26"/>
              <a:gd name="T12" fmla="*/ 76 w 85"/>
              <a:gd name="T13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85" h="26">
                <a:moveTo>
                  <a:pt x="76" y="25"/>
                </a:moveTo>
                <a:cubicBezTo>
                  <a:pt x="6" y="19"/>
                  <a:pt x="6" y="19"/>
                  <a:pt x="6" y="19"/>
                </a:cubicBezTo>
                <a:cubicBezTo>
                  <a:pt x="0" y="10"/>
                  <a:pt x="0" y="10"/>
                  <a:pt x="0" y="10"/>
                </a:cubicBezTo>
                <a:cubicBezTo>
                  <a:pt x="20" y="2"/>
                  <a:pt x="20" y="2"/>
                  <a:pt x="20" y="2"/>
                </a:cubicBezTo>
                <a:cubicBezTo>
                  <a:pt x="25" y="0"/>
                  <a:pt x="29" y="0"/>
                  <a:pt x="32" y="1"/>
                </a:cubicBezTo>
                <a:cubicBezTo>
                  <a:pt x="85" y="26"/>
                  <a:pt x="85" y="26"/>
                  <a:pt x="85" y="26"/>
                </a:cubicBezTo>
                <a:cubicBezTo>
                  <a:pt x="83" y="25"/>
                  <a:pt x="80" y="25"/>
                  <a:pt x="76" y="25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4" name="Freeform 405"/>
          <p:cNvSpPr>
            <a:spLocks/>
          </p:cNvSpPr>
          <p:nvPr userDrawn="1"/>
        </p:nvSpPr>
        <p:spPr bwMode="auto">
          <a:xfrm>
            <a:off x="6364295" y="2814638"/>
            <a:ext cx="155575" cy="254000"/>
          </a:xfrm>
          <a:custGeom>
            <a:avLst/>
            <a:gdLst>
              <a:gd name="T0" fmla="*/ 98 w 98"/>
              <a:gd name="T1" fmla="*/ 0 h 160"/>
              <a:gd name="T2" fmla="*/ 63 w 98"/>
              <a:gd name="T3" fmla="*/ 59 h 160"/>
              <a:gd name="T4" fmla="*/ 72 w 98"/>
              <a:gd name="T5" fmla="*/ 112 h 160"/>
              <a:gd name="T6" fmla="*/ 63 w 98"/>
              <a:gd name="T7" fmla="*/ 144 h 160"/>
              <a:gd name="T8" fmla="*/ 38 w 98"/>
              <a:gd name="T9" fmla="*/ 160 h 160"/>
              <a:gd name="T10" fmla="*/ 0 w 98"/>
              <a:gd name="T11" fmla="*/ 159 h 160"/>
              <a:gd name="T12" fmla="*/ 10 w 98"/>
              <a:gd name="T13" fmla="*/ 128 h 160"/>
              <a:gd name="T14" fmla="*/ 98 w 98"/>
              <a:gd name="T15" fmla="*/ 0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8" h="160">
                <a:moveTo>
                  <a:pt x="98" y="0"/>
                </a:moveTo>
                <a:cubicBezTo>
                  <a:pt x="63" y="59"/>
                  <a:pt x="63" y="59"/>
                  <a:pt x="63" y="59"/>
                </a:cubicBezTo>
                <a:cubicBezTo>
                  <a:pt x="72" y="112"/>
                  <a:pt x="72" y="112"/>
                  <a:pt x="72" y="112"/>
                </a:cubicBezTo>
                <a:cubicBezTo>
                  <a:pt x="73" y="122"/>
                  <a:pt x="70" y="134"/>
                  <a:pt x="63" y="144"/>
                </a:cubicBezTo>
                <a:cubicBezTo>
                  <a:pt x="55" y="154"/>
                  <a:pt x="46" y="160"/>
                  <a:pt x="38" y="160"/>
                </a:cubicBezTo>
                <a:cubicBezTo>
                  <a:pt x="0" y="159"/>
                  <a:pt x="0" y="159"/>
                  <a:pt x="0" y="159"/>
                </a:cubicBezTo>
                <a:cubicBezTo>
                  <a:pt x="10" y="128"/>
                  <a:pt x="10" y="128"/>
                  <a:pt x="10" y="128"/>
                </a:cubicBezTo>
                <a:lnTo>
                  <a:pt x="98" y="0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5" name="Freeform 407"/>
          <p:cNvSpPr>
            <a:spLocks/>
          </p:cNvSpPr>
          <p:nvPr userDrawn="1"/>
        </p:nvSpPr>
        <p:spPr bwMode="auto">
          <a:xfrm>
            <a:off x="6380170" y="2773363"/>
            <a:ext cx="139700" cy="244475"/>
          </a:xfrm>
          <a:custGeom>
            <a:avLst/>
            <a:gdLst>
              <a:gd name="T0" fmla="*/ 88 w 88"/>
              <a:gd name="T1" fmla="*/ 26 h 154"/>
              <a:gd name="T2" fmla="*/ 0 w 88"/>
              <a:gd name="T3" fmla="*/ 154 h 154"/>
              <a:gd name="T4" fmla="*/ 46 w 88"/>
              <a:gd name="T5" fmla="*/ 0 h 154"/>
              <a:gd name="T6" fmla="*/ 63 w 88"/>
              <a:gd name="T7" fmla="*/ 1 h 154"/>
              <a:gd name="T8" fmla="*/ 79 w 88"/>
              <a:gd name="T9" fmla="*/ 29 h 154"/>
              <a:gd name="T10" fmla="*/ 88 w 88"/>
              <a:gd name="T11" fmla="*/ 26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8" h="154">
                <a:moveTo>
                  <a:pt x="88" y="26"/>
                </a:moveTo>
                <a:lnTo>
                  <a:pt x="0" y="154"/>
                </a:lnTo>
                <a:lnTo>
                  <a:pt x="46" y="0"/>
                </a:lnTo>
                <a:lnTo>
                  <a:pt x="63" y="1"/>
                </a:lnTo>
                <a:lnTo>
                  <a:pt x="79" y="29"/>
                </a:lnTo>
                <a:lnTo>
                  <a:pt x="88" y="26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6" name="Freeform 408"/>
          <p:cNvSpPr>
            <a:spLocks/>
          </p:cNvSpPr>
          <p:nvPr userDrawn="1"/>
        </p:nvSpPr>
        <p:spPr bwMode="auto">
          <a:xfrm>
            <a:off x="6453195" y="2760663"/>
            <a:ext cx="26988" cy="14288"/>
          </a:xfrm>
          <a:custGeom>
            <a:avLst/>
            <a:gdLst>
              <a:gd name="T0" fmla="*/ 11 w 17"/>
              <a:gd name="T1" fmla="*/ 0 h 9"/>
              <a:gd name="T2" fmla="*/ 17 w 17"/>
              <a:gd name="T3" fmla="*/ 9 h 9"/>
              <a:gd name="T4" fmla="*/ 0 w 17"/>
              <a:gd name="T5" fmla="*/ 8 h 9"/>
              <a:gd name="T6" fmla="*/ 1 w 17"/>
              <a:gd name="T7" fmla="*/ 4 h 9"/>
              <a:gd name="T8" fmla="*/ 11 w 1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9">
                <a:moveTo>
                  <a:pt x="11" y="0"/>
                </a:moveTo>
                <a:lnTo>
                  <a:pt x="17" y="9"/>
                </a:lnTo>
                <a:lnTo>
                  <a:pt x="0" y="8"/>
                </a:lnTo>
                <a:lnTo>
                  <a:pt x="1" y="4"/>
                </a:lnTo>
                <a:lnTo>
                  <a:pt x="11" y="0"/>
                </a:lnTo>
                <a:close/>
              </a:path>
            </a:pathLst>
          </a:custGeom>
          <a:solidFill>
            <a:srgbClr val="FFF5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7" name="Freeform 409"/>
          <p:cNvSpPr>
            <a:spLocks/>
          </p:cNvSpPr>
          <p:nvPr userDrawn="1"/>
        </p:nvSpPr>
        <p:spPr bwMode="auto">
          <a:xfrm>
            <a:off x="6454783" y="2747963"/>
            <a:ext cx="15875" cy="19050"/>
          </a:xfrm>
          <a:custGeom>
            <a:avLst/>
            <a:gdLst>
              <a:gd name="T0" fmla="*/ 10 w 10"/>
              <a:gd name="T1" fmla="*/ 8 h 12"/>
              <a:gd name="T2" fmla="*/ 0 w 10"/>
              <a:gd name="T3" fmla="*/ 12 h 12"/>
              <a:gd name="T4" fmla="*/ 4 w 10"/>
              <a:gd name="T5" fmla="*/ 0 h 12"/>
              <a:gd name="T6" fmla="*/ 9 w 10"/>
              <a:gd name="T7" fmla="*/ 5 h 12"/>
              <a:gd name="T8" fmla="*/ 10 w 10"/>
              <a:gd name="T9" fmla="*/ 8 h 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2">
                <a:moveTo>
                  <a:pt x="10" y="8"/>
                </a:moveTo>
                <a:cubicBezTo>
                  <a:pt x="0" y="12"/>
                  <a:pt x="0" y="12"/>
                  <a:pt x="0" y="12"/>
                </a:cubicBezTo>
                <a:cubicBezTo>
                  <a:pt x="4" y="0"/>
                  <a:pt x="4" y="0"/>
                  <a:pt x="4" y="0"/>
                </a:cubicBezTo>
                <a:cubicBezTo>
                  <a:pt x="6" y="1"/>
                  <a:pt x="8" y="3"/>
                  <a:pt x="9" y="5"/>
                </a:cubicBezTo>
                <a:lnTo>
                  <a:pt x="10" y="8"/>
                </a:lnTo>
                <a:close/>
              </a:path>
            </a:pathLst>
          </a:custGeom>
          <a:solidFill>
            <a:srgbClr val="FFF5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8" name="Freeform 410"/>
          <p:cNvSpPr>
            <a:spLocks/>
          </p:cNvSpPr>
          <p:nvPr userDrawn="1"/>
        </p:nvSpPr>
        <p:spPr bwMode="auto">
          <a:xfrm>
            <a:off x="6415095" y="2744788"/>
            <a:ext cx="46038" cy="26988"/>
          </a:xfrm>
          <a:custGeom>
            <a:avLst/>
            <a:gdLst>
              <a:gd name="T0" fmla="*/ 13 w 29"/>
              <a:gd name="T1" fmla="*/ 4 h 17"/>
              <a:gd name="T2" fmla="*/ 29 w 29"/>
              <a:gd name="T3" fmla="*/ 2 h 17"/>
              <a:gd name="T4" fmla="*/ 25 w 29"/>
              <a:gd name="T5" fmla="*/ 14 h 17"/>
              <a:gd name="T6" fmla="*/ 17 w 29"/>
              <a:gd name="T7" fmla="*/ 17 h 17"/>
              <a:gd name="T8" fmla="*/ 0 w 29"/>
              <a:gd name="T9" fmla="*/ 16 h 17"/>
              <a:gd name="T10" fmla="*/ 13 w 29"/>
              <a:gd name="T11" fmla="*/ 4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9" h="17">
                <a:moveTo>
                  <a:pt x="13" y="4"/>
                </a:moveTo>
                <a:cubicBezTo>
                  <a:pt x="19" y="1"/>
                  <a:pt x="25" y="0"/>
                  <a:pt x="29" y="2"/>
                </a:cubicBezTo>
                <a:cubicBezTo>
                  <a:pt x="25" y="14"/>
                  <a:pt x="25" y="14"/>
                  <a:pt x="25" y="14"/>
                </a:cubicBezTo>
                <a:cubicBezTo>
                  <a:pt x="17" y="17"/>
                  <a:pt x="17" y="17"/>
                  <a:pt x="17" y="17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11"/>
                  <a:pt x="9" y="7"/>
                  <a:pt x="13" y="4"/>
                </a:cubicBezTo>
                <a:close/>
              </a:path>
            </a:pathLst>
          </a:custGeom>
          <a:solidFill>
            <a:srgbClr val="FFF5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9" name="Freeform 411"/>
          <p:cNvSpPr>
            <a:spLocks/>
          </p:cNvSpPr>
          <p:nvPr userDrawn="1"/>
        </p:nvSpPr>
        <p:spPr bwMode="auto">
          <a:xfrm>
            <a:off x="6442083" y="2767013"/>
            <a:ext cx="12700" cy="6350"/>
          </a:xfrm>
          <a:custGeom>
            <a:avLst/>
            <a:gdLst>
              <a:gd name="T0" fmla="*/ 8 w 8"/>
              <a:gd name="T1" fmla="*/ 0 h 4"/>
              <a:gd name="T2" fmla="*/ 7 w 8"/>
              <a:gd name="T3" fmla="*/ 4 h 4"/>
              <a:gd name="T4" fmla="*/ 0 w 8"/>
              <a:gd name="T5" fmla="*/ 3 h 4"/>
              <a:gd name="T6" fmla="*/ 8 w 8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8" y="0"/>
                </a:moveTo>
                <a:lnTo>
                  <a:pt x="7" y="4"/>
                </a:lnTo>
                <a:lnTo>
                  <a:pt x="0" y="3"/>
                </a:lnTo>
                <a:lnTo>
                  <a:pt x="8" y="0"/>
                </a:lnTo>
                <a:close/>
              </a:path>
            </a:pathLst>
          </a:custGeom>
          <a:solidFill>
            <a:srgbClr val="FFF5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0" name="Freeform 412"/>
          <p:cNvSpPr>
            <a:spLocks/>
          </p:cNvSpPr>
          <p:nvPr userDrawn="1"/>
        </p:nvSpPr>
        <p:spPr bwMode="auto">
          <a:xfrm>
            <a:off x="6415095" y="2770188"/>
            <a:ext cx="26988" cy="9525"/>
          </a:xfrm>
          <a:custGeom>
            <a:avLst/>
            <a:gdLst>
              <a:gd name="T0" fmla="*/ 17 w 17"/>
              <a:gd name="T1" fmla="*/ 1 h 6"/>
              <a:gd name="T2" fmla="*/ 4 w 17"/>
              <a:gd name="T3" fmla="*/ 6 h 6"/>
              <a:gd name="T4" fmla="*/ 0 w 17"/>
              <a:gd name="T5" fmla="*/ 0 h 6"/>
              <a:gd name="T6" fmla="*/ 17 w 17"/>
              <a:gd name="T7" fmla="*/ 1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7" h="6">
                <a:moveTo>
                  <a:pt x="17" y="1"/>
                </a:moveTo>
                <a:lnTo>
                  <a:pt x="4" y="6"/>
                </a:lnTo>
                <a:lnTo>
                  <a:pt x="0" y="0"/>
                </a:lnTo>
                <a:lnTo>
                  <a:pt x="17" y="1"/>
                </a:lnTo>
                <a:close/>
              </a:path>
            </a:pathLst>
          </a:custGeom>
          <a:solidFill>
            <a:srgbClr val="FFF5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1" name="Freeform 413"/>
          <p:cNvSpPr>
            <a:spLocks/>
          </p:cNvSpPr>
          <p:nvPr userDrawn="1"/>
        </p:nvSpPr>
        <p:spPr bwMode="auto">
          <a:xfrm>
            <a:off x="6319845" y="3017838"/>
            <a:ext cx="60325" cy="87313"/>
          </a:xfrm>
          <a:custGeom>
            <a:avLst/>
            <a:gdLst>
              <a:gd name="T0" fmla="*/ 20 w 38"/>
              <a:gd name="T1" fmla="*/ 31 h 55"/>
              <a:gd name="T2" fmla="*/ 0 w 38"/>
              <a:gd name="T3" fmla="*/ 55 h 55"/>
              <a:gd name="T4" fmla="*/ 38 w 38"/>
              <a:gd name="T5" fmla="*/ 0 h 55"/>
              <a:gd name="T6" fmla="*/ 28 w 38"/>
              <a:gd name="T7" fmla="*/ 31 h 55"/>
              <a:gd name="T8" fmla="*/ 20 w 38"/>
              <a:gd name="T9" fmla="*/ 31 h 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55">
                <a:moveTo>
                  <a:pt x="20" y="31"/>
                </a:moveTo>
                <a:lnTo>
                  <a:pt x="0" y="55"/>
                </a:lnTo>
                <a:lnTo>
                  <a:pt x="38" y="0"/>
                </a:lnTo>
                <a:lnTo>
                  <a:pt x="28" y="31"/>
                </a:lnTo>
                <a:lnTo>
                  <a:pt x="20" y="31"/>
                </a:lnTo>
                <a:close/>
              </a:path>
            </a:pathLst>
          </a:custGeom>
          <a:solidFill>
            <a:srgbClr val="FFF56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2" name="Freeform 414"/>
          <p:cNvSpPr>
            <a:spLocks/>
          </p:cNvSpPr>
          <p:nvPr userDrawn="1"/>
        </p:nvSpPr>
        <p:spPr bwMode="auto">
          <a:xfrm>
            <a:off x="6251583" y="2770188"/>
            <a:ext cx="201613" cy="334963"/>
          </a:xfrm>
          <a:custGeom>
            <a:avLst/>
            <a:gdLst>
              <a:gd name="T0" fmla="*/ 46 w 127"/>
              <a:gd name="T1" fmla="*/ 193 h 211"/>
              <a:gd name="T2" fmla="*/ 9 w 127"/>
              <a:gd name="T3" fmla="*/ 173 h 211"/>
              <a:gd name="T4" fmla="*/ 3 w 127"/>
              <a:gd name="T5" fmla="*/ 149 h 211"/>
              <a:gd name="T6" fmla="*/ 22 w 127"/>
              <a:gd name="T7" fmla="*/ 120 h 211"/>
              <a:gd name="T8" fmla="*/ 73 w 127"/>
              <a:gd name="T9" fmla="*/ 82 h 211"/>
              <a:gd name="T10" fmla="*/ 95 w 127"/>
              <a:gd name="T11" fmla="*/ 15 h 211"/>
              <a:gd name="T12" fmla="*/ 103 w 127"/>
              <a:gd name="T13" fmla="*/ 0 h 211"/>
              <a:gd name="T14" fmla="*/ 107 w 127"/>
              <a:gd name="T15" fmla="*/ 6 h 211"/>
              <a:gd name="T16" fmla="*/ 120 w 127"/>
              <a:gd name="T17" fmla="*/ 1 h 211"/>
              <a:gd name="T18" fmla="*/ 127 w 127"/>
              <a:gd name="T19" fmla="*/ 2 h 211"/>
              <a:gd name="T20" fmla="*/ 81 w 127"/>
              <a:gd name="T21" fmla="*/ 156 h 211"/>
              <a:gd name="T22" fmla="*/ 43 w 127"/>
              <a:gd name="T23" fmla="*/ 211 h 211"/>
              <a:gd name="T24" fmla="*/ 46 w 127"/>
              <a:gd name="T25" fmla="*/ 193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211">
                <a:moveTo>
                  <a:pt x="46" y="193"/>
                </a:moveTo>
                <a:cubicBezTo>
                  <a:pt x="9" y="173"/>
                  <a:pt x="9" y="173"/>
                  <a:pt x="9" y="173"/>
                </a:cubicBezTo>
                <a:cubicBezTo>
                  <a:pt x="2" y="169"/>
                  <a:pt x="0" y="160"/>
                  <a:pt x="3" y="149"/>
                </a:cubicBezTo>
                <a:cubicBezTo>
                  <a:pt x="6" y="138"/>
                  <a:pt x="13" y="126"/>
                  <a:pt x="22" y="120"/>
                </a:cubicBezTo>
                <a:cubicBezTo>
                  <a:pt x="73" y="82"/>
                  <a:pt x="73" y="82"/>
                  <a:pt x="73" y="82"/>
                </a:cubicBezTo>
                <a:cubicBezTo>
                  <a:pt x="95" y="15"/>
                  <a:pt x="95" y="15"/>
                  <a:pt x="95" y="15"/>
                </a:cubicBezTo>
                <a:cubicBezTo>
                  <a:pt x="97" y="10"/>
                  <a:pt x="100" y="5"/>
                  <a:pt x="103" y="0"/>
                </a:cubicBezTo>
                <a:cubicBezTo>
                  <a:pt x="107" y="6"/>
                  <a:pt x="107" y="6"/>
                  <a:pt x="107" y="6"/>
                </a:cubicBezTo>
                <a:cubicBezTo>
                  <a:pt x="120" y="1"/>
                  <a:pt x="120" y="1"/>
                  <a:pt x="120" y="1"/>
                </a:cubicBezTo>
                <a:cubicBezTo>
                  <a:pt x="127" y="2"/>
                  <a:pt x="127" y="2"/>
                  <a:pt x="127" y="2"/>
                </a:cubicBezTo>
                <a:cubicBezTo>
                  <a:pt x="81" y="156"/>
                  <a:pt x="81" y="156"/>
                  <a:pt x="81" y="156"/>
                </a:cubicBezTo>
                <a:cubicBezTo>
                  <a:pt x="43" y="211"/>
                  <a:pt x="43" y="211"/>
                  <a:pt x="43" y="211"/>
                </a:cubicBezTo>
                <a:lnTo>
                  <a:pt x="46" y="19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3" name="Freeform 415"/>
          <p:cNvSpPr>
            <a:spLocks/>
          </p:cNvSpPr>
          <p:nvPr userDrawn="1"/>
        </p:nvSpPr>
        <p:spPr bwMode="auto">
          <a:xfrm>
            <a:off x="6321433" y="2784475"/>
            <a:ext cx="298450" cy="430213"/>
          </a:xfrm>
          <a:custGeom>
            <a:avLst/>
            <a:gdLst>
              <a:gd name="T0" fmla="*/ 0 w 188"/>
              <a:gd name="T1" fmla="*/ 268 h 271"/>
              <a:gd name="T2" fmla="*/ 27 w 188"/>
              <a:gd name="T3" fmla="*/ 178 h 271"/>
              <a:gd name="T4" fmla="*/ 65 w 188"/>
              <a:gd name="T5" fmla="*/ 179 h 271"/>
              <a:gd name="T6" fmla="*/ 90 w 188"/>
              <a:gd name="T7" fmla="*/ 163 h 271"/>
              <a:gd name="T8" fmla="*/ 99 w 188"/>
              <a:gd name="T9" fmla="*/ 131 h 271"/>
              <a:gd name="T10" fmla="*/ 90 w 188"/>
              <a:gd name="T11" fmla="*/ 78 h 271"/>
              <a:gd name="T12" fmla="*/ 125 w 188"/>
              <a:gd name="T13" fmla="*/ 19 h 271"/>
              <a:gd name="T14" fmla="*/ 167 w 188"/>
              <a:gd name="T15" fmla="*/ 2 h 271"/>
              <a:gd name="T16" fmla="*/ 170 w 188"/>
              <a:gd name="T17" fmla="*/ 0 h 271"/>
              <a:gd name="T18" fmla="*/ 170 w 188"/>
              <a:gd name="T19" fmla="*/ 0 h 271"/>
              <a:gd name="T20" fmla="*/ 179 w 188"/>
              <a:gd name="T21" fmla="*/ 1 h 271"/>
              <a:gd name="T22" fmla="*/ 186 w 188"/>
              <a:gd name="T23" fmla="*/ 9 h 271"/>
              <a:gd name="T24" fmla="*/ 180 w 188"/>
              <a:gd name="T25" fmla="*/ 40 h 271"/>
              <a:gd name="T26" fmla="*/ 143 w 188"/>
              <a:gd name="T27" fmla="*/ 103 h 271"/>
              <a:gd name="T28" fmla="*/ 151 w 188"/>
              <a:gd name="T29" fmla="*/ 156 h 271"/>
              <a:gd name="T30" fmla="*/ 142 w 188"/>
              <a:gd name="T31" fmla="*/ 188 h 271"/>
              <a:gd name="T32" fmla="*/ 118 w 188"/>
              <a:gd name="T33" fmla="*/ 204 h 271"/>
              <a:gd name="T34" fmla="*/ 72 w 188"/>
              <a:gd name="T35" fmla="*/ 203 h 271"/>
              <a:gd name="T36" fmla="*/ 27 w 188"/>
              <a:gd name="T37" fmla="*/ 257 h 271"/>
              <a:gd name="T38" fmla="*/ 2 w 188"/>
              <a:gd name="T39" fmla="*/ 269 h 271"/>
              <a:gd name="T40" fmla="*/ 0 w 188"/>
              <a:gd name="T41" fmla="*/ 268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88" h="271">
                <a:moveTo>
                  <a:pt x="0" y="268"/>
                </a:moveTo>
                <a:cubicBezTo>
                  <a:pt x="27" y="178"/>
                  <a:pt x="27" y="178"/>
                  <a:pt x="27" y="178"/>
                </a:cubicBezTo>
                <a:cubicBezTo>
                  <a:pt x="65" y="179"/>
                  <a:pt x="65" y="179"/>
                  <a:pt x="65" y="179"/>
                </a:cubicBezTo>
                <a:cubicBezTo>
                  <a:pt x="73" y="179"/>
                  <a:pt x="82" y="173"/>
                  <a:pt x="90" y="163"/>
                </a:cubicBezTo>
                <a:cubicBezTo>
                  <a:pt x="97" y="153"/>
                  <a:pt x="100" y="141"/>
                  <a:pt x="99" y="131"/>
                </a:cubicBezTo>
                <a:cubicBezTo>
                  <a:pt x="90" y="78"/>
                  <a:pt x="90" y="78"/>
                  <a:pt x="90" y="78"/>
                </a:cubicBezTo>
                <a:cubicBezTo>
                  <a:pt x="125" y="19"/>
                  <a:pt x="125" y="19"/>
                  <a:pt x="125" y="19"/>
                </a:cubicBezTo>
                <a:cubicBezTo>
                  <a:pt x="167" y="2"/>
                  <a:pt x="167" y="2"/>
                  <a:pt x="167" y="2"/>
                </a:cubicBezTo>
                <a:cubicBezTo>
                  <a:pt x="168" y="1"/>
                  <a:pt x="169" y="1"/>
                  <a:pt x="170" y="0"/>
                </a:cubicBezTo>
                <a:cubicBezTo>
                  <a:pt x="170" y="0"/>
                  <a:pt x="170" y="0"/>
                  <a:pt x="170" y="0"/>
                </a:cubicBezTo>
                <a:cubicBezTo>
                  <a:pt x="179" y="1"/>
                  <a:pt x="179" y="1"/>
                  <a:pt x="179" y="1"/>
                </a:cubicBezTo>
                <a:cubicBezTo>
                  <a:pt x="182" y="3"/>
                  <a:pt x="184" y="5"/>
                  <a:pt x="186" y="9"/>
                </a:cubicBezTo>
                <a:cubicBezTo>
                  <a:pt x="188" y="17"/>
                  <a:pt x="186" y="29"/>
                  <a:pt x="180" y="40"/>
                </a:cubicBezTo>
                <a:cubicBezTo>
                  <a:pt x="143" y="103"/>
                  <a:pt x="143" y="103"/>
                  <a:pt x="143" y="103"/>
                </a:cubicBezTo>
                <a:cubicBezTo>
                  <a:pt x="151" y="156"/>
                  <a:pt x="151" y="156"/>
                  <a:pt x="151" y="156"/>
                </a:cubicBezTo>
                <a:cubicBezTo>
                  <a:pt x="153" y="166"/>
                  <a:pt x="149" y="178"/>
                  <a:pt x="142" y="188"/>
                </a:cubicBezTo>
                <a:cubicBezTo>
                  <a:pt x="135" y="198"/>
                  <a:pt x="126" y="204"/>
                  <a:pt x="118" y="204"/>
                </a:cubicBezTo>
                <a:cubicBezTo>
                  <a:pt x="72" y="203"/>
                  <a:pt x="72" y="203"/>
                  <a:pt x="72" y="203"/>
                </a:cubicBezTo>
                <a:cubicBezTo>
                  <a:pt x="27" y="257"/>
                  <a:pt x="27" y="257"/>
                  <a:pt x="27" y="257"/>
                </a:cubicBezTo>
                <a:cubicBezTo>
                  <a:pt x="19" y="266"/>
                  <a:pt x="9" y="271"/>
                  <a:pt x="2" y="269"/>
                </a:cubicBezTo>
                <a:cubicBezTo>
                  <a:pt x="1" y="269"/>
                  <a:pt x="1" y="268"/>
                  <a:pt x="0" y="268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4" name="Freeform 416"/>
          <p:cNvSpPr>
            <a:spLocks/>
          </p:cNvSpPr>
          <p:nvPr userDrawn="1"/>
        </p:nvSpPr>
        <p:spPr bwMode="auto">
          <a:xfrm>
            <a:off x="6308733" y="3067050"/>
            <a:ext cx="55563" cy="142875"/>
          </a:xfrm>
          <a:custGeom>
            <a:avLst/>
            <a:gdLst>
              <a:gd name="T0" fmla="*/ 8 w 35"/>
              <a:gd name="T1" fmla="*/ 90 h 90"/>
              <a:gd name="T2" fmla="*/ 1 w 35"/>
              <a:gd name="T3" fmla="*/ 70 h 90"/>
              <a:gd name="T4" fmla="*/ 7 w 35"/>
              <a:gd name="T5" fmla="*/ 24 h 90"/>
              <a:gd name="T6" fmla="*/ 27 w 35"/>
              <a:gd name="T7" fmla="*/ 0 h 90"/>
              <a:gd name="T8" fmla="*/ 35 w 35"/>
              <a:gd name="T9" fmla="*/ 0 h 90"/>
              <a:gd name="T10" fmla="*/ 8 w 35"/>
              <a:gd name="T11" fmla="*/ 9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5" h="90">
                <a:moveTo>
                  <a:pt x="8" y="90"/>
                </a:moveTo>
                <a:cubicBezTo>
                  <a:pt x="2" y="87"/>
                  <a:pt x="0" y="80"/>
                  <a:pt x="1" y="70"/>
                </a:cubicBezTo>
                <a:cubicBezTo>
                  <a:pt x="7" y="24"/>
                  <a:pt x="7" y="24"/>
                  <a:pt x="7" y="24"/>
                </a:cubicBezTo>
                <a:cubicBezTo>
                  <a:pt x="27" y="0"/>
                  <a:pt x="27" y="0"/>
                  <a:pt x="27" y="0"/>
                </a:cubicBezTo>
                <a:cubicBezTo>
                  <a:pt x="35" y="0"/>
                  <a:pt x="35" y="0"/>
                  <a:pt x="35" y="0"/>
                </a:cubicBezTo>
                <a:lnTo>
                  <a:pt x="8" y="9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5" name="Freeform 417"/>
          <p:cNvSpPr>
            <a:spLocks/>
          </p:cNvSpPr>
          <p:nvPr userDrawn="1"/>
        </p:nvSpPr>
        <p:spPr bwMode="auto">
          <a:xfrm>
            <a:off x="6224595" y="3036888"/>
            <a:ext cx="100013" cy="173038"/>
          </a:xfrm>
          <a:custGeom>
            <a:avLst/>
            <a:gdLst>
              <a:gd name="T0" fmla="*/ 61 w 63"/>
              <a:gd name="T1" fmla="*/ 109 h 109"/>
              <a:gd name="T2" fmla="*/ 9 w 63"/>
              <a:gd name="T3" fmla="*/ 84 h 109"/>
              <a:gd name="T4" fmla="*/ 8 w 63"/>
              <a:gd name="T5" fmla="*/ 84 h 109"/>
              <a:gd name="T6" fmla="*/ 1 w 63"/>
              <a:gd name="T7" fmla="*/ 64 h 109"/>
              <a:gd name="T8" fmla="*/ 10 w 63"/>
              <a:gd name="T9" fmla="*/ 0 h 109"/>
              <a:gd name="T10" fmla="*/ 63 w 63"/>
              <a:gd name="T11" fmla="*/ 25 h 109"/>
              <a:gd name="T12" fmla="*/ 60 w 63"/>
              <a:gd name="T13" fmla="*/ 43 h 109"/>
              <a:gd name="T14" fmla="*/ 54 w 63"/>
              <a:gd name="T15" fmla="*/ 89 h 109"/>
              <a:gd name="T16" fmla="*/ 61 w 63"/>
              <a:gd name="T17" fmla="*/ 109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109">
                <a:moveTo>
                  <a:pt x="61" y="109"/>
                </a:moveTo>
                <a:cubicBezTo>
                  <a:pt x="9" y="84"/>
                  <a:pt x="9" y="84"/>
                  <a:pt x="9" y="84"/>
                </a:cubicBezTo>
                <a:cubicBezTo>
                  <a:pt x="8" y="84"/>
                  <a:pt x="8" y="84"/>
                  <a:pt x="8" y="84"/>
                </a:cubicBezTo>
                <a:cubicBezTo>
                  <a:pt x="3" y="81"/>
                  <a:pt x="0" y="74"/>
                  <a:pt x="1" y="64"/>
                </a:cubicBezTo>
                <a:cubicBezTo>
                  <a:pt x="10" y="0"/>
                  <a:pt x="10" y="0"/>
                  <a:pt x="10" y="0"/>
                </a:cubicBezTo>
                <a:cubicBezTo>
                  <a:pt x="63" y="25"/>
                  <a:pt x="63" y="25"/>
                  <a:pt x="63" y="25"/>
                </a:cubicBezTo>
                <a:cubicBezTo>
                  <a:pt x="60" y="43"/>
                  <a:pt x="60" y="43"/>
                  <a:pt x="60" y="43"/>
                </a:cubicBezTo>
                <a:cubicBezTo>
                  <a:pt x="54" y="89"/>
                  <a:pt x="54" y="89"/>
                  <a:pt x="54" y="89"/>
                </a:cubicBezTo>
                <a:cubicBezTo>
                  <a:pt x="53" y="99"/>
                  <a:pt x="55" y="106"/>
                  <a:pt x="61" y="10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6" name="Freeform 418"/>
          <p:cNvSpPr>
            <a:spLocks/>
          </p:cNvSpPr>
          <p:nvPr userDrawn="1"/>
        </p:nvSpPr>
        <p:spPr bwMode="auto">
          <a:xfrm>
            <a:off x="6167445" y="2705100"/>
            <a:ext cx="293688" cy="371475"/>
          </a:xfrm>
          <a:custGeom>
            <a:avLst/>
            <a:gdLst>
              <a:gd name="T0" fmla="*/ 169 w 185"/>
              <a:gd name="T1" fmla="*/ 29 h 234"/>
              <a:gd name="T2" fmla="*/ 156 w 185"/>
              <a:gd name="T3" fmla="*/ 41 h 234"/>
              <a:gd name="T4" fmla="*/ 148 w 185"/>
              <a:gd name="T5" fmla="*/ 56 h 234"/>
              <a:gd name="T6" fmla="*/ 126 w 185"/>
              <a:gd name="T7" fmla="*/ 123 h 234"/>
              <a:gd name="T8" fmla="*/ 75 w 185"/>
              <a:gd name="T9" fmla="*/ 161 h 234"/>
              <a:gd name="T10" fmla="*/ 56 w 185"/>
              <a:gd name="T11" fmla="*/ 190 h 234"/>
              <a:gd name="T12" fmla="*/ 62 w 185"/>
              <a:gd name="T13" fmla="*/ 214 h 234"/>
              <a:gd name="T14" fmla="*/ 99 w 185"/>
              <a:gd name="T15" fmla="*/ 234 h 234"/>
              <a:gd name="T16" fmla="*/ 46 w 185"/>
              <a:gd name="T17" fmla="*/ 209 h 234"/>
              <a:gd name="T18" fmla="*/ 9 w 185"/>
              <a:gd name="T19" fmla="*/ 189 h 234"/>
              <a:gd name="T20" fmla="*/ 3 w 185"/>
              <a:gd name="T21" fmla="*/ 165 h 234"/>
              <a:gd name="T22" fmla="*/ 22 w 185"/>
              <a:gd name="T23" fmla="*/ 136 h 234"/>
              <a:gd name="T24" fmla="*/ 73 w 185"/>
              <a:gd name="T25" fmla="*/ 98 h 234"/>
              <a:gd name="T26" fmla="*/ 96 w 185"/>
              <a:gd name="T27" fmla="*/ 31 h 234"/>
              <a:gd name="T28" fmla="*/ 116 w 185"/>
              <a:gd name="T29" fmla="*/ 4 h 234"/>
              <a:gd name="T30" fmla="*/ 132 w 185"/>
              <a:gd name="T31" fmla="*/ 2 h 234"/>
              <a:gd name="T32" fmla="*/ 185 w 185"/>
              <a:gd name="T33" fmla="*/ 27 h 234"/>
              <a:gd name="T34" fmla="*/ 169 w 185"/>
              <a:gd name="T35" fmla="*/ 29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85" h="234">
                <a:moveTo>
                  <a:pt x="169" y="29"/>
                </a:moveTo>
                <a:cubicBezTo>
                  <a:pt x="165" y="32"/>
                  <a:pt x="160" y="36"/>
                  <a:pt x="156" y="41"/>
                </a:cubicBezTo>
                <a:cubicBezTo>
                  <a:pt x="153" y="46"/>
                  <a:pt x="150" y="51"/>
                  <a:pt x="148" y="56"/>
                </a:cubicBezTo>
                <a:cubicBezTo>
                  <a:pt x="126" y="123"/>
                  <a:pt x="126" y="123"/>
                  <a:pt x="126" y="123"/>
                </a:cubicBezTo>
                <a:cubicBezTo>
                  <a:pt x="75" y="161"/>
                  <a:pt x="75" y="161"/>
                  <a:pt x="75" y="161"/>
                </a:cubicBezTo>
                <a:cubicBezTo>
                  <a:pt x="66" y="167"/>
                  <a:pt x="59" y="179"/>
                  <a:pt x="56" y="190"/>
                </a:cubicBezTo>
                <a:cubicBezTo>
                  <a:pt x="53" y="201"/>
                  <a:pt x="55" y="210"/>
                  <a:pt x="62" y="214"/>
                </a:cubicBezTo>
                <a:cubicBezTo>
                  <a:pt x="99" y="234"/>
                  <a:pt x="99" y="234"/>
                  <a:pt x="99" y="234"/>
                </a:cubicBezTo>
                <a:cubicBezTo>
                  <a:pt x="46" y="209"/>
                  <a:pt x="46" y="209"/>
                  <a:pt x="46" y="209"/>
                </a:cubicBezTo>
                <a:cubicBezTo>
                  <a:pt x="9" y="189"/>
                  <a:pt x="9" y="189"/>
                  <a:pt x="9" y="189"/>
                </a:cubicBezTo>
                <a:cubicBezTo>
                  <a:pt x="3" y="185"/>
                  <a:pt x="0" y="176"/>
                  <a:pt x="3" y="165"/>
                </a:cubicBezTo>
                <a:cubicBezTo>
                  <a:pt x="6" y="154"/>
                  <a:pt x="13" y="142"/>
                  <a:pt x="22" y="136"/>
                </a:cubicBezTo>
                <a:cubicBezTo>
                  <a:pt x="73" y="98"/>
                  <a:pt x="73" y="98"/>
                  <a:pt x="73" y="98"/>
                </a:cubicBezTo>
                <a:cubicBezTo>
                  <a:pt x="96" y="31"/>
                  <a:pt x="96" y="31"/>
                  <a:pt x="96" y="31"/>
                </a:cubicBezTo>
                <a:cubicBezTo>
                  <a:pt x="100" y="20"/>
                  <a:pt x="108" y="9"/>
                  <a:pt x="116" y="4"/>
                </a:cubicBezTo>
                <a:cubicBezTo>
                  <a:pt x="122" y="1"/>
                  <a:pt x="128" y="0"/>
                  <a:pt x="132" y="2"/>
                </a:cubicBezTo>
                <a:cubicBezTo>
                  <a:pt x="185" y="27"/>
                  <a:pt x="185" y="27"/>
                  <a:pt x="185" y="27"/>
                </a:cubicBezTo>
                <a:cubicBezTo>
                  <a:pt x="181" y="25"/>
                  <a:pt x="175" y="26"/>
                  <a:pt x="169" y="2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7" name="Freeform 419"/>
          <p:cNvSpPr>
            <a:spLocks/>
          </p:cNvSpPr>
          <p:nvPr userDrawn="1"/>
        </p:nvSpPr>
        <p:spPr bwMode="auto">
          <a:xfrm>
            <a:off x="6510345" y="2805113"/>
            <a:ext cx="17463" cy="17463"/>
          </a:xfrm>
          <a:custGeom>
            <a:avLst/>
            <a:gdLst>
              <a:gd name="T0" fmla="*/ 6 w 11"/>
              <a:gd name="T1" fmla="*/ 11 h 11"/>
              <a:gd name="T2" fmla="*/ 2 w 11"/>
              <a:gd name="T3" fmla="*/ 10 h 11"/>
              <a:gd name="T4" fmla="*/ 2 w 11"/>
              <a:gd name="T5" fmla="*/ 3 h 11"/>
              <a:gd name="T6" fmla="*/ 9 w 11"/>
              <a:gd name="T7" fmla="*/ 2 h 11"/>
              <a:gd name="T8" fmla="*/ 9 w 11"/>
              <a:gd name="T9" fmla="*/ 9 h 11"/>
              <a:gd name="T10" fmla="*/ 9 w 11"/>
              <a:gd name="T11" fmla="*/ 9 h 11"/>
              <a:gd name="T12" fmla="*/ 6 w 11"/>
              <a:gd name="T13" fmla="*/ 11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1" h="11">
                <a:moveTo>
                  <a:pt x="6" y="11"/>
                </a:moveTo>
                <a:cubicBezTo>
                  <a:pt x="4" y="11"/>
                  <a:pt x="3" y="10"/>
                  <a:pt x="2" y="10"/>
                </a:cubicBezTo>
                <a:cubicBezTo>
                  <a:pt x="0" y="8"/>
                  <a:pt x="0" y="5"/>
                  <a:pt x="2" y="3"/>
                </a:cubicBezTo>
                <a:cubicBezTo>
                  <a:pt x="4" y="1"/>
                  <a:pt x="7" y="0"/>
                  <a:pt x="9" y="2"/>
                </a:cubicBezTo>
                <a:cubicBezTo>
                  <a:pt x="11" y="4"/>
                  <a:pt x="11" y="7"/>
                  <a:pt x="9" y="9"/>
                </a:cubicBezTo>
                <a:cubicBezTo>
                  <a:pt x="9" y="9"/>
                  <a:pt x="9" y="9"/>
                  <a:pt x="9" y="9"/>
                </a:cubicBezTo>
                <a:cubicBezTo>
                  <a:pt x="8" y="10"/>
                  <a:pt x="7" y="11"/>
                  <a:pt x="6" y="1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8" name="Freeform 420"/>
          <p:cNvSpPr>
            <a:spLocks/>
          </p:cNvSpPr>
          <p:nvPr userDrawn="1"/>
        </p:nvSpPr>
        <p:spPr bwMode="auto">
          <a:xfrm>
            <a:off x="6159508" y="2697163"/>
            <a:ext cx="309563" cy="520700"/>
          </a:xfrm>
          <a:custGeom>
            <a:avLst/>
            <a:gdLst>
              <a:gd name="T0" fmla="*/ 102 w 195"/>
              <a:gd name="T1" fmla="*/ 328 h 328"/>
              <a:gd name="T2" fmla="*/ 100 w 195"/>
              <a:gd name="T3" fmla="*/ 328 h 328"/>
              <a:gd name="T4" fmla="*/ 48 w 195"/>
              <a:gd name="T5" fmla="*/ 303 h 328"/>
              <a:gd name="T6" fmla="*/ 37 w 195"/>
              <a:gd name="T7" fmla="*/ 277 h 328"/>
              <a:gd name="T8" fmla="*/ 46 w 195"/>
              <a:gd name="T9" fmla="*/ 217 h 328"/>
              <a:gd name="T10" fmla="*/ 12 w 195"/>
              <a:gd name="T11" fmla="*/ 198 h 328"/>
              <a:gd name="T12" fmla="*/ 3 w 195"/>
              <a:gd name="T13" fmla="*/ 169 h 328"/>
              <a:gd name="T14" fmla="*/ 24 w 195"/>
              <a:gd name="T15" fmla="*/ 137 h 328"/>
              <a:gd name="T16" fmla="*/ 74 w 195"/>
              <a:gd name="T17" fmla="*/ 100 h 328"/>
              <a:gd name="T18" fmla="*/ 96 w 195"/>
              <a:gd name="T19" fmla="*/ 35 h 328"/>
              <a:gd name="T20" fmla="*/ 119 w 195"/>
              <a:gd name="T21" fmla="*/ 5 h 328"/>
              <a:gd name="T22" fmla="*/ 139 w 195"/>
              <a:gd name="T23" fmla="*/ 3 h 328"/>
              <a:gd name="T24" fmla="*/ 192 w 195"/>
              <a:gd name="T25" fmla="*/ 28 h 328"/>
              <a:gd name="T26" fmla="*/ 194 w 195"/>
              <a:gd name="T27" fmla="*/ 34 h 328"/>
              <a:gd name="T28" fmla="*/ 188 w 195"/>
              <a:gd name="T29" fmla="*/ 37 h 328"/>
              <a:gd name="T30" fmla="*/ 135 w 195"/>
              <a:gd name="T31" fmla="*/ 12 h 328"/>
              <a:gd name="T32" fmla="*/ 124 w 195"/>
              <a:gd name="T33" fmla="*/ 14 h 328"/>
              <a:gd name="T34" fmla="*/ 105 w 195"/>
              <a:gd name="T35" fmla="*/ 38 h 328"/>
              <a:gd name="T36" fmla="*/ 83 w 195"/>
              <a:gd name="T37" fmla="*/ 104 h 328"/>
              <a:gd name="T38" fmla="*/ 81 w 195"/>
              <a:gd name="T39" fmla="*/ 107 h 328"/>
              <a:gd name="T40" fmla="*/ 30 w 195"/>
              <a:gd name="T41" fmla="*/ 145 h 328"/>
              <a:gd name="T42" fmla="*/ 13 w 195"/>
              <a:gd name="T43" fmla="*/ 171 h 328"/>
              <a:gd name="T44" fmla="*/ 16 w 195"/>
              <a:gd name="T45" fmla="*/ 190 h 328"/>
              <a:gd name="T46" fmla="*/ 53 w 195"/>
              <a:gd name="T47" fmla="*/ 210 h 328"/>
              <a:gd name="T48" fmla="*/ 56 w 195"/>
              <a:gd name="T49" fmla="*/ 215 h 328"/>
              <a:gd name="T50" fmla="*/ 47 w 195"/>
              <a:gd name="T51" fmla="*/ 279 h 328"/>
              <a:gd name="T52" fmla="*/ 52 w 195"/>
              <a:gd name="T53" fmla="*/ 294 h 328"/>
              <a:gd name="T54" fmla="*/ 104 w 195"/>
              <a:gd name="T55" fmla="*/ 319 h 328"/>
              <a:gd name="T56" fmla="*/ 107 w 195"/>
              <a:gd name="T57" fmla="*/ 325 h 328"/>
              <a:gd name="T58" fmla="*/ 102 w 195"/>
              <a:gd name="T59" fmla="*/ 328 h 3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5" h="328">
                <a:moveTo>
                  <a:pt x="102" y="328"/>
                </a:moveTo>
                <a:cubicBezTo>
                  <a:pt x="101" y="328"/>
                  <a:pt x="101" y="328"/>
                  <a:pt x="100" y="328"/>
                </a:cubicBezTo>
                <a:cubicBezTo>
                  <a:pt x="48" y="303"/>
                  <a:pt x="48" y="303"/>
                  <a:pt x="48" y="303"/>
                </a:cubicBezTo>
                <a:cubicBezTo>
                  <a:pt x="39" y="299"/>
                  <a:pt x="36" y="289"/>
                  <a:pt x="37" y="277"/>
                </a:cubicBezTo>
                <a:cubicBezTo>
                  <a:pt x="46" y="217"/>
                  <a:pt x="46" y="217"/>
                  <a:pt x="46" y="217"/>
                </a:cubicBezTo>
                <a:cubicBezTo>
                  <a:pt x="12" y="198"/>
                  <a:pt x="12" y="198"/>
                  <a:pt x="12" y="198"/>
                </a:cubicBezTo>
                <a:cubicBezTo>
                  <a:pt x="3" y="194"/>
                  <a:pt x="0" y="182"/>
                  <a:pt x="3" y="169"/>
                </a:cubicBezTo>
                <a:cubicBezTo>
                  <a:pt x="6" y="156"/>
                  <a:pt x="14" y="144"/>
                  <a:pt x="24" y="137"/>
                </a:cubicBezTo>
                <a:cubicBezTo>
                  <a:pt x="74" y="100"/>
                  <a:pt x="74" y="100"/>
                  <a:pt x="74" y="100"/>
                </a:cubicBezTo>
                <a:cubicBezTo>
                  <a:pt x="96" y="35"/>
                  <a:pt x="96" y="35"/>
                  <a:pt x="96" y="35"/>
                </a:cubicBezTo>
                <a:cubicBezTo>
                  <a:pt x="100" y="22"/>
                  <a:pt x="109" y="11"/>
                  <a:pt x="119" y="5"/>
                </a:cubicBezTo>
                <a:cubicBezTo>
                  <a:pt x="126" y="1"/>
                  <a:pt x="133" y="0"/>
                  <a:pt x="139" y="3"/>
                </a:cubicBezTo>
                <a:cubicBezTo>
                  <a:pt x="192" y="28"/>
                  <a:pt x="192" y="28"/>
                  <a:pt x="192" y="28"/>
                </a:cubicBezTo>
                <a:cubicBezTo>
                  <a:pt x="194" y="29"/>
                  <a:pt x="195" y="32"/>
                  <a:pt x="194" y="34"/>
                </a:cubicBezTo>
                <a:cubicBezTo>
                  <a:pt x="193" y="37"/>
                  <a:pt x="190" y="38"/>
                  <a:pt x="188" y="37"/>
                </a:cubicBezTo>
                <a:cubicBezTo>
                  <a:pt x="135" y="12"/>
                  <a:pt x="135" y="12"/>
                  <a:pt x="135" y="12"/>
                </a:cubicBezTo>
                <a:cubicBezTo>
                  <a:pt x="132" y="10"/>
                  <a:pt x="128" y="11"/>
                  <a:pt x="124" y="14"/>
                </a:cubicBezTo>
                <a:cubicBezTo>
                  <a:pt x="116" y="18"/>
                  <a:pt x="109" y="28"/>
                  <a:pt x="105" y="38"/>
                </a:cubicBezTo>
                <a:cubicBezTo>
                  <a:pt x="83" y="104"/>
                  <a:pt x="83" y="104"/>
                  <a:pt x="83" y="104"/>
                </a:cubicBezTo>
                <a:cubicBezTo>
                  <a:pt x="82" y="105"/>
                  <a:pt x="82" y="106"/>
                  <a:pt x="81" y="107"/>
                </a:cubicBezTo>
                <a:cubicBezTo>
                  <a:pt x="30" y="145"/>
                  <a:pt x="30" y="145"/>
                  <a:pt x="30" y="145"/>
                </a:cubicBezTo>
                <a:cubicBezTo>
                  <a:pt x="22" y="151"/>
                  <a:pt x="15" y="161"/>
                  <a:pt x="13" y="171"/>
                </a:cubicBezTo>
                <a:cubicBezTo>
                  <a:pt x="11" y="180"/>
                  <a:pt x="12" y="187"/>
                  <a:pt x="16" y="190"/>
                </a:cubicBezTo>
                <a:cubicBezTo>
                  <a:pt x="53" y="210"/>
                  <a:pt x="53" y="210"/>
                  <a:pt x="53" y="210"/>
                </a:cubicBezTo>
                <a:cubicBezTo>
                  <a:pt x="55" y="211"/>
                  <a:pt x="56" y="213"/>
                  <a:pt x="56" y="215"/>
                </a:cubicBezTo>
                <a:cubicBezTo>
                  <a:pt x="47" y="279"/>
                  <a:pt x="47" y="279"/>
                  <a:pt x="47" y="279"/>
                </a:cubicBezTo>
                <a:cubicBezTo>
                  <a:pt x="46" y="286"/>
                  <a:pt x="48" y="292"/>
                  <a:pt x="52" y="294"/>
                </a:cubicBezTo>
                <a:cubicBezTo>
                  <a:pt x="104" y="319"/>
                  <a:pt x="104" y="319"/>
                  <a:pt x="104" y="319"/>
                </a:cubicBezTo>
                <a:cubicBezTo>
                  <a:pt x="107" y="320"/>
                  <a:pt x="108" y="323"/>
                  <a:pt x="107" y="325"/>
                </a:cubicBezTo>
                <a:cubicBezTo>
                  <a:pt x="106" y="327"/>
                  <a:pt x="104" y="328"/>
                  <a:pt x="102" y="32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9" name="Freeform 421"/>
          <p:cNvSpPr>
            <a:spLocks/>
          </p:cNvSpPr>
          <p:nvPr userDrawn="1"/>
        </p:nvSpPr>
        <p:spPr bwMode="auto">
          <a:xfrm>
            <a:off x="6462720" y="2735263"/>
            <a:ext cx="66675" cy="33338"/>
          </a:xfrm>
          <a:custGeom>
            <a:avLst/>
            <a:gdLst>
              <a:gd name="T0" fmla="*/ 5 w 42"/>
              <a:gd name="T1" fmla="*/ 21 h 21"/>
              <a:gd name="T2" fmla="*/ 1 w 42"/>
              <a:gd name="T3" fmla="*/ 18 h 21"/>
              <a:gd name="T4" fmla="*/ 4 w 42"/>
              <a:gd name="T5" fmla="*/ 11 h 21"/>
              <a:gd name="T6" fmla="*/ 23 w 42"/>
              <a:gd name="T7" fmla="*/ 3 h 21"/>
              <a:gd name="T8" fmla="*/ 40 w 42"/>
              <a:gd name="T9" fmla="*/ 3 h 21"/>
              <a:gd name="T10" fmla="*/ 42 w 42"/>
              <a:gd name="T11" fmla="*/ 7 h 21"/>
              <a:gd name="T12" fmla="*/ 38 w 42"/>
              <a:gd name="T13" fmla="*/ 7 h 21"/>
              <a:gd name="T14" fmla="*/ 35 w 42"/>
              <a:gd name="T15" fmla="*/ 12 h 21"/>
              <a:gd name="T16" fmla="*/ 35 w 42"/>
              <a:gd name="T17" fmla="*/ 12 h 21"/>
              <a:gd name="T18" fmla="*/ 35 w 42"/>
              <a:gd name="T19" fmla="*/ 12 h 21"/>
              <a:gd name="T20" fmla="*/ 35 w 42"/>
              <a:gd name="T21" fmla="*/ 11 h 21"/>
              <a:gd name="T22" fmla="*/ 27 w 42"/>
              <a:gd name="T23" fmla="*/ 12 h 21"/>
              <a:gd name="T24" fmla="*/ 7 w 42"/>
              <a:gd name="T25" fmla="*/ 20 h 21"/>
              <a:gd name="T26" fmla="*/ 5 w 42"/>
              <a:gd name="T27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2" h="21">
                <a:moveTo>
                  <a:pt x="5" y="21"/>
                </a:moveTo>
                <a:cubicBezTo>
                  <a:pt x="3" y="21"/>
                  <a:pt x="2" y="19"/>
                  <a:pt x="1" y="18"/>
                </a:cubicBezTo>
                <a:cubicBezTo>
                  <a:pt x="0" y="15"/>
                  <a:pt x="1" y="12"/>
                  <a:pt x="4" y="11"/>
                </a:cubicBezTo>
                <a:cubicBezTo>
                  <a:pt x="23" y="3"/>
                  <a:pt x="23" y="3"/>
                  <a:pt x="23" y="3"/>
                </a:cubicBezTo>
                <a:cubicBezTo>
                  <a:pt x="29" y="1"/>
                  <a:pt x="35" y="0"/>
                  <a:pt x="40" y="3"/>
                </a:cubicBezTo>
                <a:cubicBezTo>
                  <a:pt x="41" y="3"/>
                  <a:pt x="42" y="5"/>
                  <a:pt x="42" y="7"/>
                </a:cubicBezTo>
                <a:cubicBezTo>
                  <a:pt x="38" y="7"/>
                  <a:pt x="38" y="7"/>
                  <a:pt x="38" y="7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11"/>
                  <a:pt x="35" y="11"/>
                  <a:pt x="35" y="11"/>
                </a:cubicBezTo>
                <a:cubicBezTo>
                  <a:pt x="33" y="11"/>
                  <a:pt x="30" y="11"/>
                  <a:pt x="27" y="12"/>
                </a:cubicBezTo>
                <a:cubicBezTo>
                  <a:pt x="7" y="20"/>
                  <a:pt x="7" y="20"/>
                  <a:pt x="7" y="20"/>
                </a:cubicBezTo>
                <a:cubicBezTo>
                  <a:pt x="7" y="21"/>
                  <a:pt x="6" y="21"/>
                  <a:pt x="5" y="2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0" name="Freeform 422"/>
          <p:cNvSpPr>
            <a:spLocks/>
          </p:cNvSpPr>
          <p:nvPr userDrawn="1"/>
        </p:nvSpPr>
        <p:spPr bwMode="auto">
          <a:xfrm>
            <a:off x="6513520" y="2736850"/>
            <a:ext cx="101600" cy="57150"/>
          </a:xfrm>
          <a:custGeom>
            <a:avLst/>
            <a:gdLst>
              <a:gd name="T0" fmla="*/ 58 w 64"/>
              <a:gd name="T1" fmla="*/ 36 h 36"/>
              <a:gd name="T2" fmla="*/ 56 w 64"/>
              <a:gd name="T3" fmla="*/ 36 h 36"/>
              <a:gd name="T4" fmla="*/ 3 w 64"/>
              <a:gd name="T5" fmla="*/ 11 h 36"/>
              <a:gd name="T6" fmla="*/ 1 w 64"/>
              <a:gd name="T7" fmla="*/ 4 h 36"/>
              <a:gd name="T8" fmla="*/ 8 w 64"/>
              <a:gd name="T9" fmla="*/ 2 h 36"/>
              <a:gd name="T10" fmla="*/ 60 w 64"/>
              <a:gd name="T11" fmla="*/ 27 h 36"/>
              <a:gd name="T12" fmla="*/ 63 w 64"/>
              <a:gd name="T13" fmla="*/ 33 h 36"/>
              <a:gd name="T14" fmla="*/ 58 w 64"/>
              <a:gd name="T15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4" h="36">
                <a:moveTo>
                  <a:pt x="58" y="36"/>
                </a:moveTo>
                <a:cubicBezTo>
                  <a:pt x="57" y="36"/>
                  <a:pt x="57" y="36"/>
                  <a:pt x="56" y="36"/>
                </a:cubicBezTo>
                <a:cubicBezTo>
                  <a:pt x="3" y="11"/>
                  <a:pt x="3" y="11"/>
                  <a:pt x="3" y="11"/>
                </a:cubicBezTo>
                <a:cubicBezTo>
                  <a:pt x="1" y="9"/>
                  <a:pt x="0" y="6"/>
                  <a:pt x="1" y="4"/>
                </a:cubicBezTo>
                <a:cubicBezTo>
                  <a:pt x="2" y="2"/>
                  <a:pt x="5" y="0"/>
                  <a:pt x="8" y="2"/>
                </a:cubicBezTo>
                <a:cubicBezTo>
                  <a:pt x="60" y="27"/>
                  <a:pt x="60" y="27"/>
                  <a:pt x="60" y="27"/>
                </a:cubicBezTo>
                <a:cubicBezTo>
                  <a:pt x="63" y="28"/>
                  <a:pt x="64" y="31"/>
                  <a:pt x="63" y="33"/>
                </a:cubicBezTo>
                <a:cubicBezTo>
                  <a:pt x="62" y="35"/>
                  <a:pt x="60" y="36"/>
                  <a:pt x="58" y="36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1" name="Freeform 423"/>
          <p:cNvSpPr>
            <a:spLocks noEditPoints="1"/>
          </p:cNvSpPr>
          <p:nvPr userDrawn="1"/>
        </p:nvSpPr>
        <p:spPr bwMode="auto">
          <a:xfrm>
            <a:off x="6243645" y="2736850"/>
            <a:ext cx="384175" cy="482600"/>
          </a:xfrm>
          <a:custGeom>
            <a:avLst/>
            <a:gdLst>
              <a:gd name="T0" fmla="*/ 54 w 242"/>
              <a:gd name="T1" fmla="*/ 304 h 304"/>
              <a:gd name="T2" fmla="*/ 50 w 242"/>
              <a:gd name="T3" fmla="*/ 304 h 304"/>
              <a:gd name="T4" fmla="*/ 47 w 242"/>
              <a:gd name="T5" fmla="*/ 302 h 304"/>
              <a:gd name="T6" fmla="*/ 37 w 242"/>
              <a:gd name="T7" fmla="*/ 277 h 304"/>
              <a:gd name="T8" fmla="*/ 45 w 242"/>
              <a:gd name="T9" fmla="*/ 217 h 304"/>
              <a:gd name="T10" fmla="*/ 11 w 242"/>
              <a:gd name="T11" fmla="*/ 198 h 304"/>
              <a:gd name="T12" fmla="*/ 3 w 242"/>
              <a:gd name="T13" fmla="*/ 169 h 304"/>
              <a:gd name="T14" fmla="*/ 24 w 242"/>
              <a:gd name="T15" fmla="*/ 137 h 304"/>
              <a:gd name="T16" fmla="*/ 73 w 242"/>
              <a:gd name="T17" fmla="*/ 100 h 304"/>
              <a:gd name="T18" fmla="*/ 96 w 242"/>
              <a:gd name="T19" fmla="*/ 35 h 304"/>
              <a:gd name="T20" fmla="*/ 104 w 242"/>
              <a:gd name="T21" fmla="*/ 18 h 304"/>
              <a:gd name="T22" fmla="*/ 119 w 242"/>
              <a:gd name="T23" fmla="*/ 5 h 304"/>
              <a:gd name="T24" fmla="*/ 139 w 242"/>
              <a:gd name="T25" fmla="*/ 3 h 304"/>
              <a:gd name="T26" fmla="*/ 146 w 242"/>
              <a:gd name="T27" fmla="*/ 10 h 304"/>
              <a:gd name="T28" fmla="*/ 167 w 242"/>
              <a:gd name="T29" fmla="*/ 46 h 304"/>
              <a:gd name="T30" fmla="*/ 214 w 242"/>
              <a:gd name="T31" fmla="*/ 27 h 304"/>
              <a:gd name="T32" fmla="*/ 218 w 242"/>
              <a:gd name="T33" fmla="*/ 26 h 304"/>
              <a:gd name="T34" fmla="*/ 219 w 242"/>
              <a:gd name="T35" fmla="*/ 25 h 304"/>
              <a:gd name="T36" fmla="*/ 223 w 242"/>
              <a:gd name="T37" fmla="*/ 25 h 304"/>
              <a:gd name="T38" fmla="*/ 230 w 242"/>
              <a:gd name="T39" fmla="*/ 27 h 304"/>
              <a:gd name="T40" fmla="*/ 239 w 242"/>
              <a:gd name="T41" fmla="*/ 37 h 304"/>
              <a:gd name="T42" fmla="*/ 233 w 242"/>
              <a:gd name="T43" fmla="*/ 72 h 304"/>
              <a:gd name="T44" fmla="*/ 197 w 242"/>
              <a:gd name="T45" fmla="*/ 134 h 304"/>
              <a:gd name="T46" fmla="*/ 205 w 242"/>
              <a:gd name="T47" fmla="*/ 186 h 304"/>
              <a:gd name="T48" fmla="*/ 195 w 242"/>
              <a:gd name="T49" fmla="*/ 221 h 304"/>
              <a:gd name="T50" fmla="*/ 167 w 242"/>
              <a:gd name="T51" fmla="*/ 239 h 304"/>
              <a:gd name="T52" fmla="*/ 123 w 242"/>
              <a:gd name="T53" fmla="*/ 238 h 304"/>
              <a:gd name="T54" fmla="*/ 79 w 242"/>
              <a:gd name="T55" fmla="*/ 290 h 304"/>
              <a:gd name="T56" fmla="*/ 54 w 242"/>
              <a:gd name="T57" fmla="*/ 304 h 304"/>
              <a:gd name="T58" fmla="*/ 132 w 242"/>
              <a:gd name="T59" fmla="*/ 11 h 304"/>
              <a:gd name="T60" fmla="*/ 124 w 242"/>
              <a:gd name="T61" fmla="*/ 14 h 304"/>
              <a:gd name="T62" fmla="*/ 112 w 242"/>
              <a:gd name="T63" fmla="*/ 24 h 304"/>
              <a:gd name="T64" fmla="*/ 105 w 242"/>
              <a:gd name="T65" fmla="*/ 38 h 304"/>
              <a:gd name="T66" fmla="*/ 82 w 242"/>
              <a:gd name="T67" fmla="*/ 104 h 304"/>
              <a:gd name="T68" fmla="*/ 81 w 242"/>
              <a:gd name="T69" fmla="*/ 107 h 304"/>
              <a:gd name="T70" fmla="*/ 29 w 242"/>
              <a:gd name="T71" fmla="*/ 145 h 304"/>
              <a:gd name="T72" fmla="*/ 13 w 242"/>
              <a:gd name="T73" fmla="*/ 171 h 304"/>
              <a:gd name="T74" fmla="*/ 16 w 242"/>
              <a:gd name="T75" fmla="*/ 190 h 304"/>
              <a:gd name="T76" fmla="*/ 53 w 242"/>
              <a:gd name="T77" fmla="*/ 210 h 304"/>
              <a:gd name="T78" fmla="*/ 56 w 242"/>
              <a:gd name="T79" fmla="*/ 215 h 304"/>
              <a:gd name="T80" fmla="*/ 47 w 242"/>
              <a:gd name="T81" fmla="*/ 279 h 304"/>
              <a:gd name="T82" fmla="*/ 51 w 242"/>
              <a:gd name="T83" fmla="*/ 294 h 304"/>
              <a:gd name="T84" fmla="*/ 52 w 242"/>
              <a:gd name="T85" fmla="*/ 294 h 304"/>
              <a:gd name="T86" fmla="*/ 72 w 242"/>
              <a:gd name="T87" fmla="*/ 283 h 304"/>
              <a:gd name="T88" fmla="*/ 117 w 242"/>
              <a:gd name="T89" fmla="*/ 229 h 304"/>
              <a:gd name="T90" fmla="*/ 121 w 242"/>
              <a:gd name="T91" fmla="*/ 228 h 304"/>
              <a:gd name="T92" fmla="*/ 167 w 242"/>
              <a:gd name="T93" fmla="*/ 229 h 304"/>
              <a:gd name="T94" fmla="*/ 167 w 242"/>
              <a:gd name="T95" fmla="*/ 229 h 304"/>
              <a:gd name="T96" fmla="*/ 187 w 242"/>
              <a:gd name="T97" fmla="*/ 215 h 304"/>
              <a:gd name="T98" fmla="*/ 196 w 242"/>
              <a:gd name="T99" fmla="*/ 187 h 304"/>
              <a:gd name="T100" fmla="*/ 187 w 242"/>
              <a:gd name="T101" fmla="*/ 133 h 304"/>
              <a:gd name="T102" fmla="*/ 187 w 242"/>
              <a:gd name="T103" fmla="*/ 130 h 304"/>
              <a:gd name="T104" fmla="*/ 224 w 242"/>
              <a:gd name="T105" fmla="*/ 67 h 304"/>
              <a:gd name="T106" fmla="*/ 230 w 242"/>
              <a:gd name="T107" fmla="*/ 41 h 304"/>
              <a:gd name="T108" fmla="*/ 226 w 242"/>
              <a:gd name="T109" fmla="*/ 36 h 304"/>
              <a:gd name="T110" fmla="*/ 220 w 242"/>
              <a:gd name="T111" fmla="*/ 35 h 304"/>
              <a:gd name="T112" fmla="*/ 220 w 242"/>
              <a:gd name="T113" fmla="*/ 35 h 304"/>
              <a:gd name="T114" fmla="*/ 218 w 242"/>
              <a:gd name="T115" fmla="*/ 36 h 304"/>
              <a:gd name="T116" fmla="*/ 167 w 242"/>
              <a:gd name="T117" fmla="*/ 57 h 304"/>
              <a:gd name="T118" fmla="*/ 160 w 242"/>
              <a:gd name="T119" fmla="*/ 55 h 304"/>
              <a:gd name="T120" fmla="*/ 138 w 242"/>
              <a:gd name="T121" fmla="*/ 15 h 304"/>
              <a:gd name="T122" fmla="*/ 135 w 242"/>
              <a:gd name="T123" fmla="*/ 12 h 304"/>
              <a:gd name="T124" fmla="*/ 132 w 242"/>
              <a:gd name="T125" fmla="*/ 11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42" h="304">
                <a:moveTo>
                  <a:pt x="54" y="304"/>
                </a:moveTo>
                <a:cubicBezTo>
                  <a:pt x="53" y="304"/>
                  <a:pt x="51" y="304"/>
                  <a:pt x="50" y="304"/>
                </a:cubicBezTo>
                <a:cubicBezTo>
                  <a:pt x="49" y="303"/>
                  <a:pt x="48" y="303"/>
                  <a:pt x="47" y="302"/>
                </a:cubicBezTo>
                <a:cubicBezTo>
                  <a:pt x="39" y="299"/>
                  <a:pt x="35" y="289"/>
                  <a:pt x="37" y="277"/>
                </a:cubicBezTo>
                <a:cubicBezTo>
                  <a:pt x="45" y="217"/>
                  <a:pt x="45" y="217"/>
                  <a:pt x="45" y="217"/>
                </a:cubicBezTo>
                <a:cubicBezTo>
                  <a:pt x="11" y="198"/>
                  <a:pt x="11" y="198"/>
                  <a:pt x="11" y="198"/>
                </a:cubicBezTo>
                <a:cubicBezTo>
                  <a:pt x="3" y="194"/>
                  <a:pt x="0" y="182"/>
                  <a:pt x="3" y="169"/>
                </a:cubicBezTo>
                <a:cubicBezTo>
                  <a:pt x="6" y="156"/>
                  <a:pt x="14" y="144"/>
                  <a:pt x="24" y="137"/>
                </a:cubicBezTo>
                <a:cubicBezTo>
                  <a:pt x="73" y="100"/>
                  <a:pt x="73" y="100"/>
                  <a:pt x="73" y="100"/>
                </a:cubicBezTo>
                <a:cubicBezTo>
                  <a:pt x="96" y="35"/>
                  <a:pt x="96" y="35"/>
                  <a:pt x="96" y="35"/>
                </a:cubicBezTo>
                <a:cubicBezTo>
                  <a:pt x="98" y="29"/>
                  <a:pt x="101" y="23"/>
                  <a:pt x="104" y="18"/>
                </a:cubicBezTo>
                <a:cubicBezTo>
                  <a:pt x="109" y="13"/>
                  <a:pt x="113" y="8"/>
                  <a:pt x="119" y="5"/>
                </a:cubicBezTo>
                <a:cubicBezTo>
                  <a:pt x="126" y="1"/>
                  <a:pt x="133" y="0"/>
                  <a:pt x="139" y="3"/>
                </a:cubicBezTo>
                <a:cubicBezTo>
                  <a:pt x="142" y="4"/>
                  <a:pt x="144" y="7"/>
                  <a:pt x="146" y="10"/>
                </a:cubicBezTo>
                <a:cubicBezTo>
                  <a:pt x="167" y="46"/>
                  <a:pt x="167" y="46"/>
                  <a:pt x="167" y="46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215" y="26"/>
                  <a:pt x="217" y="26"/>
                  <a:pt x="218" y="26"/>
                </a:cubicBezTo>
                <a:cubicBezTo>
                  <a:pt x="219" y="25"/>
                  <a:pt x="219" y="25"/>
                  <a:pt x="219" y="25"/>
                </a:cubicBezTo>
                <a:cubicBezTo>
                  <a:pt x="220" y="25"/>
                  <a:pt x="221" y="25"/>
                  <a:pt x="223" y="25"/>
                </a:cubicBezTo>
                <a:cubicBezTo>
                  <a:pt x="225" y="25"/>
                  <a:pt x="228" y="26"/>
                  <a:pt x="230" y="27"/>
                </a:cubicBezTo>
                <a:cubicBezTo>
                  <a:pt x="234" y="29"/>
                  <a:pt x="238" y="32"/>
                  <a:pt x="239" y="37"/>
                </a:cubicBezTo>
                <a:cubicBezTo>
                  <a:pt x="242" y="47"/>
                  <a:pt x="240" y="60"/>
                  <a:pt x="233" y="72"/>
                </a:cubicBezTo>
                <a:cubicBezTo>
                  <a:pt x="197" y="134"/>
                  <a:pt x="197" y="134"/>
                  <a:pt x="197" y="134"/>
                </a:cubicBezTo>
                <a:cubicBezTo>
                  <a:pt x="205" y="186"/>
                  <a:pt x="205" y="186"/>
                  <a:pt x="205" y="186"/>
                </a:cubicBezTo>
                <a:cubicBezTo>
                  <a:pt x="207" y="196"/>
                  <a:pt x="203" y="210"/>
                  <a:pt x="195" y="221"/>
                </a:cubicBezTo>
                <a:cubicBezTo>
                  <a:pt x="187" y="232"/>
                  <a:pt x="177" y="239"/>
                  <a:pt x="167" y="239"/>
                </a:cubicBezTo>
                <a:cubicBezTo>
                  <a:pt x="123" y="238"/>
                  <a:pt x="123" y="238"/>
                  <a:pt x="123" y="238"/>
                </a:cubicBezTo>
                <a:cubicBezTo>
                  <a:pt x="79" y="290"/>
                  <a:pt x="79" y="290"/>
                  <a:pt x="79" y="290"/>
                </a:cubicBezTo>
                <a:cubicBezTo>
                  <a:pt x="72" y="299"/>
                  <a:pt x="63" y="304"/>
                  <a:pt x="54" y="304"/>
                </a:cubicBezTo>
                <a:close/>
                <a:moveTo>
                  <a:pt x="132" y="11"/>
                </a:moveTo>
                <a:cubicBezTo>
                  <a:pt x="129" y="11"/>
                  <a:pt x="126" y="12"/>
                  <a:pt x="124" y="14"/>
                </a:cubicBezTo>
                <a:cubicBezTo>
                  <a:pt x="120" y="16"/>
                  <a:pt x="116" y="20"/>
                  <a:pt x="112" y="24"/>
                </a:cubicBezTo>
                <a:cubicBezTo>
                  <a:pt x="109" y="28"/>
                  <a:pt x="107" y="33"/>
                  <a:pt x="105" y="38"/>
                </a:cubicBezTo>
                <a:cubicBezTo>
                  <a:pt x="82" y="104"/>
                  <a:pt x="82" y="104"/>
                  <a:pt x="82" y="104"/>
                </a:cubicBezTo>
                <a:cubicBezTo>
                  <a:pt x="82" y="105"/>
                  <a:pt x="81" y="106"/>
                  <a:pt x="81" y="107"/>
                </a:cubicBezTo>
                <a:cubicBezTo>
                  <a:pt x="29" y="145"/>
                  <a:pt x="29" y="145"/>
                  <a:pt x="29" y="145"/>
                </a:cubicBezTo>
                <a:cubicBezTo>
                  <a:pt x="22" y="151"/>
                  <a:pt x="15" y="161"/>
                  <a:pt x="13" y="171"/>
                </a:cubicBezTo>
                <a:cubicBezTo>
                  <a:pt x="11" y="180"/>
                  <a:pt x="12" y="187"/>
                  <a:pt x="16" y="190"/>
                </a:cubicBezTo>
                <a:cubicBezTo>
                  <a:pt x="53" y="210"/>
                  <a:pt x="53" y="210"/>
                  <a:pt x="53" y="210"/>
                </a:cubicBezTo>
                <a:cubicBezTo>
                  <a:pt x="55" y="211"/>
                  <a:pt x="56" y="213"/>
                  <a:pt x="56" y="215"/>
                </a:cubicBezTo>
                <a:cubicBezTo>
                  <a:pt x="47" y="279"/>
                  <a:pt x="47" y="279"/>
                  <a:pt x="47" y="279"/>
                </a:cubicBezTo>
                <a:cubicBezTo>
                  <a:pt x="46" y="286"/>
                  <a:pt x="48" y="292"/>
                  <a:pt x="51" y="294"/>
                </a:cubicBezTo>
                <a:cubicBezTo>
                  <a:pt x="52" y="294"/>
                  <a:pt x="52" y="294"/>
                  <a:pt x="52" y="294"/>
                </a:cubicBezTo>
                <a:cubicBezTo>
                  <a:pt x="57" y="295"/>
                  <a:pt x="65" y="291"/>
                  <a:pt x="72" y="283"/>
                </a:cubicBezTo>
                <a:cubicBezTo>
                  <a:pt x="117" y="229"/>
                  <a:pt x="117" y="229"/>
                  <a:pt x="117" y="229"/>
                </a:cubicBezTo>
                <a:cubicBezTo>
                  <a:pt x="118" y="228"/>
                  <a:pt x="120" y="228"/>
                  <a:pt x="121" y="228"/>
                </a:cubicBezTo>
                <a:cubicBezTo>
                  <a:pt x="167" y="229"/>
                  <a:pt x="167" y="229"/>
                  <a:pt x="167" y="229"/>
                </a:cubicBezTo>
                <a:cubicBezTo>
                  <a:pt x="167" y="229"/>
                  <a:pt x="167" y="229"/>
                  <a:pt x="167" y="229"/>
                </a:cubicBezTo>
                <a:cubicBezTo>
                  <a:pt x="173" y="229"/>
                  <a:pt x="181" y="223"/>
                  <a:pt x="187" y="215"/>
                </a:cubicBezTo>
                <a:cubicBezTo>
                  <a:pt x="194" y="206"/>
                  <a:pt x="197" y="195"/>
                  <a:pt x="196" y="187"/>
                </a:cubicBezTo>
                <a:cubicBezTo>
                  <a:pt x="187" y="133"/>
                  <a:pt x="187" y="133"/>
                  <a:pt x="187" y="133"/>
                </a:cubicBezTo>
                <a:cubicBezTo>
                  <a:pt x="187" y="132"/>
                  <a:pt x="187" y="131"/>
                  <a:pt x="187" y="130"/>
                </a:cubicBezTo>
                <a:cubicBezTo>
                  <a:pt x="224" y="67"/>
                  <a:pt x="224" y="67"/>
                  <a:pt x="224" y="67"/>
                </a:cubicBezTo>
                <a:cubicBezTo>
                  <a:pt x="230" y="58"/>
                  <a:pt x="232" y="47"/>
                  <a:pt x="230" y="41"/>
                </a:cubicBezTo>
                <a:cubicBezTo>
                  <a:pt x="229" y="38"/>
                  <a:pt x="228" y="36"/>
                  <a:pt x="226" y="36"/>
                </a:cubicBezTo>
                <a:cubicBezTo>
                  <a:pt x="225" y="35"/>
                  <a:pt x="223" y="35"/>
                  <a:pt x="220" y="35"/>
                </a:cubicBezTo>
                <a:cubicBezTo>
                  <a:pt x="220" y="35"/>
                  <a:pt x="220" y="35"/>
                  <a:pt x="220" y="35"/>
                </a:cubicBezTo>
                <a:cubicBezTo>
                  <a:pt x="219" y="35"/>
                  <a:pt x="219" y="36"/>
                  <a:pt x="218" y="36"/>
                </a:cubicBezTo>
                <a:cubicBezTo>
                  <a:pt x="167" y="57"/>
                  <a:pt x="167" y="57"/>
                  <a:pt x="167" y="57"/>
                </a:cubicBezTo>
                <a:cubicBezTo>
                  <a:pt x="164" y="58"/>
                  <a:pt x="162" y="57"/>
                  <a:pt x="160" y="55"/>
                </a:cubicBezTo>
                <a:cubicBezTo>
                  <a:pt x="138" y="15"/>
                  <a:pt x="138" y="15"/>
                  <a:pt x="138" y="15"/>
                </a:cubicBezTo>
                <a:cubicBezTo>
                  <a:pt x="137" y="13"/>
                  <a:pt x="136" y="12"/>
                  <a:pt x="135" y="12"/>
                </a:cubicBezTo>
                <a:cubicBezTo>
                  <a:pt x="134" y="11"/>
                  <a:pt x="133" y="11"/>
                  <a:pt x="132" y="11"/>
                </a:cubicBezTo>
                <a:close/>
              </a:path>
            </a:pathLst>
          </a:custGeom>
          <a:solidFill>
            <a:srgbClr val="19351E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2" name="Rectangle 424"/>
          <p:cNvSpPr>
            <a:spLocks noChangeArrowheads="1"/>
          </p:cNvSpPr>
          <p:nvPr userDrawn="1"/>
        </p:nvSpPr>
        <p:spPr bwMode="auto">
          <a:xfrm>
            <a:off x="8077208" y="3862388"/>
            <a:ext cx="1588" cy="15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3" name="Freeform 425"/>
          <p:cNvSpPr>
            <a:spLocks/>
          </p:cNvSpPr>
          <p:nvPr userDrawn="1"/>
        </p:nvSpPr>
        <p:spPr bwMode="auto">
          <a:xfrm>
            <a:off x="8069270" y="3854450"/>
            <a:ext cx="15875" cy="11113"/>
          </a:xfrm>
          <a:custGeom>
            <a:avLst/>
            <a:gdLst>
              <a:gd name="T0" fmla="*/ 9 w 10"/>
              <a:gd name="T1" fmla="*/ 7 h 7"/>
              <a:gd name="T2" fmla="*/ 0 w 10"/>
              <a:gd name="T3" fmla="*/ 5 h 7"/>
              <a:gd name="T4" fmla="*/ 0 w 10"/>
              <a:gd name="T5" fmla="*/ 4 h 7"/>
              <a:gd name="T6" fmla="*/ 6 w 10"/>
              <a:gd name="T7" fmla="*/ 0 h 7"/>
              <a:gd name="T8" fmla="*/ 10 w 10"/>
              <a:gd name="T9" fmla="*/ 6 h 7"/>
              <a:gd name="T10" fmla="*/ 9 w 10"/>
              <a:gd name="T11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" h="7">
                <a:moveTo>
                  <a:pt x="9" y="7"/>
                </a:moveTo>
                <a:cubicBezTo>
                  <a:pt x="0" y="5"/>
                  <a:pt x="0" y="5"/>
                  <a:pt x="0" y="5"/>
                </a:cubicBezTo>
                <a:cubicBezTo>
                  <a:pt x="0" y="4"/>
                  <a:pt x="0" y="4"/>
                  <a:pt x="0" y="4"/>
                </a:cubicBezTo>
                <a:cubicBezTo>
                  <a:pt x="1" y="1"/>
                  <a:pt x="3" y="0"/>
                  <a:pt x="6" y="0"/>
                </a:cubicBezTo>
                <a:cubicBezTo>
                  <a:pt x="9" y="1"/>
                  <a:pt x="10" y="3"/>
                  <a:pt x="10" y="6"/>
                </a:cubicBezTo>
                <a:lnTo>
                  <a:pt x="9" y="7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4" name="Freeform 426"/>
          <p:cNvSpPr>
            <a:spLocks/>
          </p:cNvSpPr>
          <p:nvPr userDrawn="1"/>
        </p:nvSpPr>
        <p:spPr bwMode="auto">
          <a:xfrm>
            <a:off x="8075620" y="3865563"/>
            <a:ext cx="1588" cy="15875"/>
          </a:xfrm>
          <a:custGeom>
            <a:avLst/>
            <a:gdLst>
              <a:gd name="T0" fmla="*/ 0 w 1"/>
              <a:gd name="T1" fmla="*/ 10 h 10"/>
              <a:gd name="T2" fmla="*/ 0 w 1"/>
              <a:gd name="T3" fmla="*/ 6 h 10"/>
              <a:gd name="T4" fmla="*/ 1 w 1"/>
              <a:gd name="T5" fmla="*/ 0 h 10"/>
              <a:gd name="T6" fmla="*/ 0 w 1"/>
              <a:gd name="T7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10">
                <a:moveTo>
                  <a:pt x="0" y="10"/>
                </a:moveTo>
                <a:cubicBezTo>
                  <a:pt x="0" y="9"/>
                  <a:pt x="0" y="8"/>
                  <a:pt x="0" y="6"/>
                </a:cubicBezTo>
                <a:cubicBezTo>
                  <a:pt x="0" y="4"/>
                  <a:pt x="0" y="2"/>
                  <a:pt x="1" y="0"/>
                </a:cubicBezTo>
                <a:lnTo>
                  <a:pt x="0" y="1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5" name="Freeform 427"/>
          <p:cNvSpPr>
            <a:spLocks/>
          </p:cNvSpPr>
          <p:nvPr userDrawn="1"/>
        </p:nvSpPr>
        <p:spPr bwMode="auto">
          <a:xfrm>
            <a:off x="8067683" y="3856038"/>
            <a:ext cx="17463" cy="33338"/>
          </a:xfrm>
          <a:custGeom>
            <a:avLst/>
            <a:gdLst>
              <a:gd name="T0" fmla="*/ 5 w 11"/>
              <a:gd name="T1" fmla="*/ 21 h 21"/>
              <a:gd name="T2" fmla="*/ 0 w 11"/>
              <a:gd name="T3" fmla="*/ 17 h 21"/>
              <a:gd name="T4" fmla="*/ 0 w 11"/>
              <a:gd name="T5" fmla="*/ 12 h 21"/>
              <a:gd name="T6" fmla="*/ 1 w 11"/>
              <a:gd name="T7" fmla="*/ 4 h 21"/>
              <a:gd name="T8" fmla="*/ 7 w 11"/>
              <a:gd name="T9" fmla="*/ 1 h 21"/>
              <a:gd name="T10" fmla="*/ 10 w 11"/>
              <a:gd name="T11" fmla="*/ 7 h 21"/>
              <a:gd name="T12" fmla="*/ 10 w 11"/>
              <a:gd name="T13" fmla="*/ 12 h 21"/>
              <a:gd name="T14" fmla="*/ 10 w 11"/>
              <a:gd name="T15" fmla="*/ 15 h 21"/>
              <a:gd name="T16" fmla="*/ 6 w 11"/>
              <a:gd name="T17" fmla="*/ 21 h 21"/>
              <a:gd name="T18" fmla="*/ 5 w 11"/>
              <a:gd name="T19" fmla="*/ 21 h 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1">
                <a:moveTo>
                  <a:pt x="5" y="21"/>
                </a:moveTo>
                <a:cubicBezTo>
                  <a:pt x="2" y="21"/>
                  <a:pt x="0" y="19"/>
                  <a:pt x="0" y="17"/>
                </a:cubicBezTo>
                <a:cubicBezTo>
                  <a:pt x="0" y="15"/>
                  <a:pt x="0" y="14"/>
                  <a:pt x="0" y="12"/>
                </a:cubicBezTo>
                <a:cubicBezTo>
                  <a:pt x="0" y="10"/>
                  <a:pt x="0" y="7"/>
                  <a:pt x="1" y="4"/>
                </a:cubicBezTo>
                <a:cubicBezTo>
                  <a:pt x="1" y="2"/>
                  <a:pt x="4" y="0"/>
                  <a:pt x="7" y="1"/>
                </a:cubicBezTo>
                <a:cubicBezTo>
                  <a:pt x="9" y="1"/>
                  <a:pt x="11" y="4"/>
                  <a:pt x="10" y="7"/>
                </a:cubicBezTo>
                <a:cubicBezTo>
                  <a:pt x="10" y="8"/>
                  <a:pt x="10" y="10"/>
                  <a:pt x="10" y="12"/>
                </a:cubicBezTo>
                <a:cubicBezTo>
                  <a:pt x="10" y="13"/>
                  <a:pt x="10" y="15"/>
                  <a:pt x="10" y="15"/>
                </a:cubicBezTo>
                <a:cubicBezTo>
                  <a:pt x="10" y="18"/>
                  <a:pt x="8" y="21"/>
                  <a:pt x="6" y="21"/>
                </a:cubicBezTo>
                <a:lnTo>
                  <a:pt x="5" y="21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6" name="Freeform 428"/>
          <p:cNvSpPr>
            <a:spLocks/>
          </p:cNvSpPr>
          <p:nvPr userDrawn="1"/>
        </p:nvSpPr>
        <p:spPr bwMode="auto">
          <a:xfrm>
            <a:off x="8413758" y="3867150"/>
            <a:ext cx="1588" cy="14288"/>
          </a:xfrm>
          <a:custGeom>
            <a:avLst/>
            <a:gdLst>
              <a:gd name="T0" fmla="*/ 0 w 1"/>
              <a:gd name="T1" fmla="*/ 0 h 9"/>
              <a:gd name="T2" fmla="*/ 1 w 1"/>
              <a:gd name="T3" fmla="*/ 5 h 9"/>
              <a:gd name="T4" fmla="*/ 1 w 1"/>
              <a:gd name="T5" fmla="*/ 9 h 9"/>
              <a:gd name="T6" fmla="*/ 0 w 1"/>
              <a:gd name="T7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" h="9">
                <a:moveTo>
                  <a:pt x="0" y="0"/>
                </a:moveTo>
                <a:cubicBezTo>
                  <a:pt x="1" y="2"/>
                  <a:pt x="1" y="4"/>
                  <a:pt x="1" y="5"/>
                </a:cubicBezTo>
                <a:cubicBezTo>
                  <a:pt x="1" y="7"/>
                  <a:pt x="1" y="8"/>
                  <a:pt x="1" y="9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7" name="Freeform 429"/>
          <p:cNvSpPr>
            <a:spLocks/>
          </p:cNvSpPr>
          <p:nvPr userDrawn="1"/>
        </p:nvSpPr>
        <p:spPr bwMode="auto">
          <a:xfrm>
            <a:off x="8405820" y="3857625"/>
            <a:ext cx="17463" cy="31750"/>
          </a:xfrm>
          <a:custGeom>
            <a:avLst/>
            <a:gdLst>
              <a:gd name="T0" fmla="*/ 6 w 11"/>
              <a:gd name="T1" fmla="*/ 20 h 20"/>
              <a:gd name="T2" fmla="*/ 5 w 11"/>
              <a:gd name="T3" fmla="*/ 20 h 20"/>
              <a:gd name="T4" fmla="*/ 1 w 11"/>
              <a:gd name="T5" fmla="*/ 14 h 20"/>
              <a:gd name="T6" fmla="*/ 1 w 11"/>
              <a:gd name="T7" fmla="*/ 11 h 20"/>
              <a:gd name="T8" fmla="*/ 1 w 11"/>
              <a:gd name="T9" fmla="*/ 6 h 20"/>
              <a:gd name="T10" fmla="*/ 5 w 11"/>
              <a:gd name="T11" fmla="*/ 1 h 20"/>
              <a:gd name="T12" fmla="*/ 10 w 11"/>
              <a:gd name="T13" fmla="*/ 5 h 20"/>
              <a:gd name="T14" fmla="*/ 11 w 11"/>
              <a:gd name="T15" fmla="*/ 11 h 20"/>
              <a:gd name="T16" fmla="*/ 11 w 11"/>
              <a:gd name="T17" fmla="*/ 16 h 20"/>
              <a:gd name="T18" fmla="*/ 6 w 11"/>
              <a:gd name="T19" fmla="*/ 20 h 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1" h="20">
                <a:moveTo>
                  <a:pt x="6" y="20"/>
                </a:moveTo>
                <a:cubicBezTo>
                  <a:pt x="5" y="20"/>
                  <a:pt x="5" y="20"/>
                  <a:pt x="5" y="20"/>
                </a:cubicBezTo>
                <a:cubicBezTo>
                  <a:pt x="2" y="20"/>
                  <a:pt x="0" y="17"/>
                  <a:pt x="1" y="14"/>
                </a:cubicBezTo>
                <a:cubicBezTo>
                  <a:pt x="1" y="13"/>
                  <a:pt x="1" y="12"/>
                  <a:pt x="1" y="11"/>
                </a:cubicBezTo>
                <a:cubicBezTo>
                  <a:pt x="1" y="10"/>
                  <a:pt x="1" y="8"/>
                  <a:pt x="1" y="6"/>
                </a:cubicBezTo>
                <a:cubicBezTo>
                  <a:pt x="0" y="4"/>
                  <a:pt x="2" y="1"/>
                  <a:pt x="5" y="1"/>
                </a:cubicBezTo>
                <a:cubicBezTo>
                  <a:pt x="7" y="0"/>
                  <a:pt x="10" y="2"/>
                  <a:pt x="10" y="5"/>
                </a:cubicBezTo>
                <a:cubicBezTo>
                  <a:pt x="11" y="7"/>
                  <a:pt x="11" y="9"/>
                  <a:pt x="11" y="11"/>
                </a:cubicBezTo>
                <a:cubicBezTo>
                  <a:pt x="11" y="13"/>
                  <a:pt x="11" y="14"/>
                  <a:pt x="11" y="16"/>
                </a:cubicBezTo>
                <a:cubicBezTo>
                  <a:pt x="10" y="18"/>
                  <a:pt x="8" y="20"/>
                  <a:pt x="6" y="2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8" name="Freeform 430"/>
          <p:cNvSpPr>
            <a:spLocks/>
          </p:cNvSpPr>
          <p:nvPr userDrawn="1"/>
        </p:nvSpPr>
        <p:spPr bwMode="auto">
          <a:xfrm>
            <a:off x="8075620" y="3892550"/>
            <a:ext cx="339725" cy="166688"/>
          </a:xfrm>
          <a:custGeom>
            <a:avLst/>
            <a:gdLst>
              <a:gd name="T0" fmla="*/ 0 w 214"/>
              <a:gd name="T1" fmla="*/ 0 h 105"/>
              <a:gd name="T2" fmla="*/ 0 w 214"/>
              <a:gd name="T3" fmla="*/ 37 h 105"/>
              <a:gd name="T4" fmla="*/ 0 w 214"/>
              <a:gd name="T5" fmla="*/ 37 h 105"/>
              <a:gd name="T6" fmla="*/ 31 w 214"/>
              <a:gd name="T7" fmla="*/ 80 h 105"/>
              <a:gd name="T8" fmla="*/ 183 w 214"/>
              <a:gd name="T9" fmla="*/ 80 h 105"/>
              <a:gd name="T10" fmla="*/ 214 w 214"/>
              <a:gd name="T11" fmla="*/ 37 h 105"/>
              <a:gd name="T12" fmla="*/ 214 w 214"/>
              <a:gd name="T13" fmla="*/ 36 h 105"/>
              <a:gd name="T14" fmla="*/ 214 w 214"/>
              <a:gd name="T15" fmla="*/ 37 h 105"/>
              <a:gd name="T16" fmla="*/ 214 w 214"/>
              <a:gd name="T17" fmla="*/ 0 h 105"/>
              <a:gd name="T18" fmla="*/ 0 w 214"/>
              <a:gd name="T19" fmla="*/ 0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4" h="105">
                <a:moveTo>
                  <a:pt x="0" y="0"/>
                </a:moveTo>
                <a:cubicBezTo>
                  <a:pt x="0" y="37"/>
                  <a:pt x="0" y="37"/>
                  <a:pt x="0" y="37"/>
                </a:cubicBezTo>
                <a:cubicBezTo>
                  <a:pt x="0" y="37"/>
                  <a:pt x="0" y="21"/>
                  <a:pt x="0" y="37"/>
                </a:cubicBezTo>
                <a:cubicBezTo>
                  <a:pt x="0" y="53"/>
                  <a:pt x="10" y="68"/>
                  <a:pt x="31" y="80"/>
                </a:cubicBezTo>
                <a:cubicBezTo>
                  <a:pt x="73" y="105"/>
                  <a:pt x="141" y="105"/>
                  <a:pt x="183" y="80"/>
                </a:cubicBezTo>
                <a:cubicBezTo>
                  <a:pt x="203" y="68"/>
                  <a:pt x="214" y="53"/>
                  <a:pt x="214" y="37"/>
                </a:cubicBezTo>
                <a:cubicBezTo>
                  <a:pt x="214" y="36"/>
                  <a:pt x="214" y="36"/>
                  <a:pt x="214" y="36"/>
                </a:cubicBezTo>
                <a:cubicBezTo>
                  <a:pt x="214" y="37"/>
                  <a:pt x="214" y="37"/>
                  <a:pt x="214" y="37"/>
                </a:cubicBezTo>
                <a:cubicBezTo>
                  <a:pt x="214" y="0"/>
                  <a:pt x="214" y="0"/>
                  <a:pt x="214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9" name="Freeform 431"/>
          <p:cNvSpPr>
            <a:spLocks/>
          </p:cNvSpPr>
          <p:nvPr userDrawn="1"/>
        </p:nvSpPr>
        <p:spPr bwMode="auto">
          <a:xfrm>
            <a:off x="8067683" y="3884613"/>
            <a:ext cx="355600" cy="171450"/>
          </a:xfrm>
          <a:custGeom>
            <a:avLst/>
            <a:gdLst>
              <a:gd name="T0" fmla="*/ 112 w 224"/>
              <a:gd name="T1" fmla="*/ 108 h 108"/>
              <a:gd name="T2" fmla="*/ 34 w 224"/>
              <a:gd name="T3" fmla="*/ 90 h 108"/>
              <a:gd name="T4" fmla="*/ 0 w 224"/>
              <a:gd name="T5" fmla="*/ 42 h 108"/>
              <a:gd name="T6" fmla="*/ 0 w 224"/>
              <a:gd name="T7" fmla="*/ 5 h 108"/>
              <a:gd name="T8" fmla="*/ 5 w 224"/>
              <a:gd name="T9" fmla="*/ 0 h 108"/>
              <a:gd name="T10" fmla="*/ 10 w 224"/>
              <a:gd name="T11" fmla="*/ 5 h 108"/>
              <a:gd name="T12" fmla="*/ 10 w 224"/>
              <a:gd name="T13" fmla="*/ 42 h 108"/>
              <a:gd name="T14" fmla="*/ 39 w 224"/>
              <a:gd name="T15" fmla="*/ 81 h 108"/>
              <a:gd name="T16" fmla="*/ 185 w 224"/>
              <a:gd name="T17" fmla="*/ 81 h 108"/>
              <a:gd name="T18" fmla="*/ 214 w 224"/>
              <a:gd name="T19" fmla="*/ 42 h 108"/>
              <a:gd name="T20" fmla="*/ 214 w 224"/>
              <a:gd name="T21" fmla="*/ 5 h 108"/>
              <a:gd name="T22" fmla="*/ 219 w 224"/>
              <a:gd name="T23" fmla="*/ 0 h 108"/>
              <a:gd name="T24" fmla="*/ 224 w 224"/>
              <a:gd name="T25" fmla="*/ 5 h 108"/>
              <a:gd name="T26" fmla="*/ 224 w 224"/>
              <a:gd name="T27" fmla="*/ 42 h 108"/>
              <a:gd name="T28" fmla="*/ 224 w 224"/>
              <a:gd name="T29" fmla="*/ 42 h 108"/>
              <a:gd name="T30" fmla="*/ 190 w 224"/>
              <a:gd name="T31" fmla="*/ 90 h 108"/>
              <a:gd name="T32" fmla="*/ 112 w 224"/>
              <a:gd name="T33" fmla="*/ 108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24" h="108">
                <a:moveTo>
                  <a:pt x="112" y="108"/>
                </a:moveTo>
                <a:cubicBezTo>
                  <a:pt x="84" y="108"/>
                  <a:pt x="55" y="102"/>
                  <a:pt x="34" y="90"/>
                </a:cubicBezTo>
                <a:cubicBezTo>
                  <a:pt x="12" y="77"/>
                  <a:pt x="0" y="60"/>
                  <a:pt x="0" y="42"/>
                </a:cubicBezTo>
                <a:cubicBezTo>
                  <a:pt x="0" y="5"/>
                  <a:pt x="0" y="5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42"/>
                  <a:pt x="10" y="42"/>
                  <a:pt x="10" y="42"/>
                </a:cubicBezTo>
                <a:cubicBezTo>
                  <a:pt x="10" y="56"/>
                  <a:pt x="20" y="70"/>
                  <a:pt x="39" y="81"/>
                </a:cubicBezTo>
                <a:cubicBezTo>
                  <a:pt x="79" y="104"/>
                  <a:pt x="145" y="104"/>
                  <a:pt x="185" y="81"/>
                </a:cubicBezTo>
                <a:cubicBezTo>
                  <a:pt x="204" y="70"/>
                  <a:pt x="214" y="56"/>
                  <a:pt x="214" y="42"/>
                </a:cubicBezTo>
                <a:cubicBezTo>
                  <a:pt x="214" y="5"/>
                  <a:pt x="214" y="5"/>
                  <a:pt x="214" y="5"/>
                </a:cubicBezTo>
                <a:cubicBezTo>
                  <a:pt x="214" y="3"/>
                  <a:pt x="216" y="0"/>
                  <a:pt x="219" y="0"/>
                </a:cubicBezTo>
                <a:cubicBezTo>
                  <a:pt x="222" y="0"/>
                  <a:pt x="224" y="3"/>
                  <a:pt x="224" y="5"/>
                </a:cubicBezTo>
                <a:cubicBezTo>
                  <a:pt x="224" y="42"/>
                  <a:pt x="224" y="42"/>
                  <a:pt x="224" y="42"/>
                </a:cubicBezTo>
                <a:cubicBezTo>
                  <a:pt x="224" y="42"/>
                  <a:pt x="224" y="42"/>
                  <a:pt x="224" y="42"/>
                </a:cubicBezTo>
                <a:cubicBezTo>
                  <a:pt x="224" y="60"/>
                  <a:pt x="212" y="77"/>
                  <a:pt x="190" y="90"/>
                </a:cubicBezTo>
                <a:cubicBezTo>
                  <a:pt x="168" y="102"/>
                  <a:pt x="140" y="108"/>
                  <a:pt x="112" y="10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0" name="Freeform 432"/>
          <p:cNvSpPr>
            <a:spLocks/>
          </p:cNvSpPr>
          <p:nvPr userDrawn="1"/>
        </p:nvSpPr>
        <p:spPr bwMode="auto">
          <a:xfrm>
            <a:off x="8075620" y="3711575"/>
            <a:ext cx="339725" cy="268288"/>
          </a:xfrm>
          <a:custGeom>
            <a:avLst/>
            <a:gdLst>
              <a:gd name="T0" fmla="*/ 214 w 214"/>
              <a:gd name="T1" fmla="*/ 107 h 169"/>
              <a:gd name="T2" fmla="*/ 214 w 214"/>
              <a:gd name="T3" fmla="*/ 107 h 169"/>
              <a:gd name="T4" fmla="*/ 183 w 214"/>
              <a:gd name="T5" fmla="*/ 147 h 169"/>
              <a:gd name="T6" fmla="*/ 135 w 214"/>
              <a:gd name="T7" fmla="*/ 163 h 169"/>
              <a:gd name="T8" fmla="*/ 31 w 214"/>
              <a:gd name="T9" fmla="*/ 147 h 169"/>
              <a:gd name="T10" fmla="*/ 0 w 214"/>
              <a:gd name="T11" fmla="*/ 107 h 169"/>
              <a:gd name="T12" fmla="*/ 0 w 214"/>
              <a:gd name="T13" fmla="*/ 107 h 169"/>
              <a:gd name="T14" fmla="*/ 1 w 214"/>
              <a:gd name="T15" fmla="*/ 97 h 169"/>
              <a:gd name="T16" fmla="*/ 1 w 214"/>
              <a:gd name="T17" fmla="*/ 96 h 169"/>
              <a:gd name="T18" fmla="*/ 107 w 214"/>
              <a:gd name="T19" fmla="*/ 0 h 169"/>
              <a:gd name="T20" fmla="*/ 214 w 214"/>
              <a:gd name="T21" fmla="*/ 107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14" h="169">
                <a:moveTo>
                  <a:pt x="214" y="107"/>
                </a:moveTo>
                <a:cubicBezTo>
                  <a:pt x="214" y="107"/>
                  <a:pt x="214" y="107"/>
                  <a:pt x="214" y="107"/>
                </a:cubicBezTo>
                <a:cubicBezTo>
                  <a:pt x="212" y="122"/>
                  <a:pt x="202" y="136"/>
                  <a:pt x="183" y="147"/>
                </a:cubicBezTo>
                <a:cubicBezTo>
                  <a:pt x="169" y="155"/>
                  <a:pt x="152" y="160"/>
                  <a:pt x="135" y="163"/>
                </a:cubicBezTo>
                <a:cubicBezTo>
                  <a:pt x="99" y="169"/>
                  <a:pt x="59" y="163"/>
                  <a:pt x="31" y="147"/>
                </a:cubicBezTo>
                <a:cubicBezTo>
                  <a:pt x="12" y="136"/>
                  <a:pt x="1" y="122"/>
                  <a:pt x="0" y="107"/>
                </a:cubicBezTo>
                <a:cubicBezTo>
                  <a:pt x="0" y="107"/>
                  <a:pt x="0" y="107"/>
                  <a:pt x="0" y="107"/>
                </a:cubicBezTo>
                <a:cubicBezTo>
                  <a:pt x="0" y="104"/>
                  <a:pt x="0" y="100"/>
                  <a:pt x="1" y="97"/>
                </a:cubicBezTo>
                <a:cubicBezTo>
                  <a:pt x="1" y="96"/>
                  <a:pt x="1" y="96"/>
                  <a:pt x="1" y="96"/>
                </a:cubicBezTo>
                <a:cubicBezTo>
                  <a:pt x="6" y="42"/>
                  <a:pt x="52" y="0"/>
                  <a:pt x="107" y="0"/>
                </a:cubicBezTo>
                <a:cubicBezTo>
                  <a:pt x="166" y="0"/>
                  <a:pt x="214" y="48"/>
                  <a:pt x="214" y="10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1" name="Freeform 433"/>
          <p:cNvSpPr>
            <a:spLocks noEditPoints="1"/>
          </p:cNvSpPr>
          <p:nvPr userDrawn="1"/>
        </p:nvSpPr>
        <p:spPr bwMode="auto">
          <a:xfrm>
            <a:off x="8067683" y="3703638"/>
            <a:ext cx="355600" cy="277813"/>
          </a:xfrm>
          <a:custGeom>
            <a:avLst/>
            <a:gdLst>
              <a:gd name="T0" fmla="*/ 112 w 224"/>
              <a:gd name="T1" fmla="*/ 175 h 175"/>
              <a:gd name="T2" fmla="*/ 34 w 224"/>
              <a:gd name="T3" fmla="*/ 157 h 175"/>
              <a:gd name="T4" fmla="*/ 0 w 224"/>
              <a:gd name="T5" fmla="*/ 113 h 175"/>
              <a:gd name="T6" fmla="*/ 1 w 224"/>
              <a:gd name="T7" fmla="*/ 101 h 175"/>
              <a:gd name="T8" fmla="*/ 112 w 224"/>
              <a:gd name="T9" fmla="*/ 0 h 175"/>
              <a:gd name="T10" fmla="*/ 224 w 224"/>
              <a:gd name="T11" fmla="*/ 112 h 175"/>
              <a:gd name="T12" fmla="*/ 190 w 224"/>
              <a:gd name="T13" fmla="*/ 157 h 175"/>
              <a:gd name="T14" fmla="*/ 141 w 224"/>
              <a:gd name="T15" fmla="*/ 173 h 175"/>
              <a:gd name="T16" fmla="*/ 112 w 224"/>
              <a:gd name="T17" fmla="*/ 175 h 175"/>
              <a:gd name="T18" fmla="*/ 112 w 224"/>
              <a:gd name="T19" fmla="*/ 10 h 175"/>
              <a:gd name="T20" fmla="*/ 10 w 224"/>
              <a:gd name="T21" fmla="*/ 102 h 175"/>
              <a:gd name="T22" fmla="*/ 10 w 224"/>
              <a:gd name="T23" fmla="*/ 112 h 175"/>
              <a:gd name="T24" fmla="*/ 39 w 224"/>
              <a:gd name="T25" fmla="*/ 148 h 175"/>
              <a:gd name="T26" fmla="*/ 112 w 224"/>
              <a:gd name="T27" fmla="*/ 165 h 175"/>
              <a:gd name="T28" fmla="*/ 139 w 224"/>
              <a:gd name="T29" fmla="*/ 163 h 175"/>
              <a:gd name="T30" fmla="*/ 185 w 224"/>
              <a:gd name="T31" fmla="*/ 148 h 175"/>
              <a:gd name="T32" fmla="*/ 214 w 224"/>
              <a:gd name="T33" fmla="*/ 112 h 175"/>
              <a:gd name="T34" fmla="*/ 112 w 224"/>
              <a:gd name="T35" fmla="*/ 10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24" h="175">
                <a:moveTo>
                  <a:pt x="112" y="175"/>
                </a:moveTo>
                <a:cubicBezTo>
                  <a:pt x="82" y="175"/>
                  <a:pt x="55" y="169"/>
                  <a:pt x="34" y="157"/>
                </a:cubicBezTo>
                <a:cubicBezTo>
                  <a:pt x="14" y="145"/>
                  <a:pt x="2" y="129"/>
                  <a:pt x="0" y="113"/>
                </a:cubicBezTo>
                <a:cubicBezTo>
                  <a:pt x="0" y="108"/>
                  <a:pt x="0" y="105"/>
                  <a:pt x="1" y="101"/>
                </a:cubicBezTo>
                <a:cubicBezTo>
                  <a:pt x="6" y="44"/>
                  <a:pt x="54" y="0"/>
                  <a:pt x="112" y="0"/>
                </a:cubicBezTo>
                <a:cubicBezTo>
                  <a:pt x="173" y="0"/>
                  <a:pt x="224" y="51"/>
                  <a:pt x="224" y="112"/>
                </a:cubicBezTo>
                <a:cubicBezTo>
                  <a:pt x="222" y="129"/>
                  <a:pt x="210" y="145"/>
                  <a:pt x="190" y="157"/>
                </a:cubicBezTo>
                <a:cubicBezTo>
                  <a:pt x="176" y="164"/>
                  <a:pt x="159" y="170"/>
                  <a:pt x="141" y="173"/>
                </a:cubicBezTo>
                <a:cubicBezTo>
                  <a:pt x="131" y="175"/>
                  <a:pt x="122" y="175"/>
                  <a:pt x="112" y="175"/>
                </a:cubicBezTo>
                <a:close/>
                <a:moveTo>
                  <a:pt x="112" y="10"/>
                </a:moveTo>
                <a:cubicBezTo>
                  <a:pt x="59" y="10"/>
                  <a:pt x="16" y="50"/>
                  <a:pt x="10" y="102"/>
                </a:cubicBezTo>
                <a:cubicBezTo>
                  <a:pt x="10" y="105"/>
                  <a:pt x="10" y="109"/>
                  <a:pt x="10" y="112"/>
                </a:cubicBezTo>
                <a:cubicBezTo>
                  <a:pt x="11" y="125"/>
                  <a:pt x="21" y="138"/>
                  <a:pt x="39" y="148"/>
                </a:cubicBezTo>
                <a:cubicBezTo>
                  <a:pt x="58" y="159"/>
                  <a:pt x="84" y="165"/>
                  <a:pt x="112" y="165"/>
                </a:cubicBezTo>
                <a:cubicBezTo>
                  <a:pt x="121" y="165"/>
                  <a:pt x="130" y="165"/>
                  <a:pt x="139" y="163"/>
                </a:cubicBezTo>
                <a:cubicBezTo>
                  <a:pt x="157" y="160"/>
                  <a:pt x="172" y="155"/>
                  <a:pt x="185" y="148"/>
                </a:cubicBezTo>
                <a:cubicBezTo>
                  <a:pt x="202" y="138"/>
                  <a:pt x="212" y="125"/>
                  <a:pt x="214" y="112"/>
                </a:cubicBezTo>
                <a:cubicBezTo>
                  <a:pt x="214" y="56"/>
                  <a:pt x="168" y="10"/>
                  <a:pt x="112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2" name="Freeform 434"/>
          <p:cNvSpPr>
            <a:spLocks/>
          </p:cNvSpPr>
          <p:nvPr userDrawn="1"/>
        </p:nvSpPr>
        <p:spPr bwMode="auto">
          <a:xfrm>
            <a:off x="8412170" y="3881438"/>
            <a:ext cx="3175" cy="28575"/>
          </a:xfrm>
          <a:custGeom>
            <a:avLst/>
            <a:gdLst>
              <a:gd name="T0" fmla="*/ 2 w 2"/>
              <a:gd name="T1" fmla="*/ 0 h 18"/>
              <a:gd name="T2" fmla="*/ 0 w 2"/>
              <a:gd name="T3" fmla="*/ 18 h 18"/>
              <a:gd name="T4" fmla="*/ 2 w 2"/>
              <a:gd name="T5" fmla="*/ 0 h 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8">
                <a:moveTo>
                  <a:pt x="2" y="0"/>
                </a:moveTo>
                <a:cubicBezTo>
                  <a:pt x="2" y="6"/>
                  <a:pt x="1" y="12"/>
                  <a:pt x="0" y="18"/>
                </a:cubicBezTo>
                <a:lnTo>
                  <a:pt x="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3" name="Freeform 435"/>
          <p:cNvSpPr>
            <a:spLocks/>
          </p:cNvSpPr>
          <p:nvPr userDrawn="1"/>
        </p:nvSpPr>
        <p:spPr bwMode="auto">
          <a:xfrm>
            <a:off x="8404233" y="3873500"/>
            <a:ext cx="19050" cy="44450"/>
          </a:xfrm>
          <a:custGeom>
            <a:avLst/>
            <a:gdLst>
              <a:gd name="T0" fmla="*/ 5 w 12"/>
              <a:gd name="T1" fmla="*/ 28 h 28"/>
              <a:gd name="T2" fmla="*/ 5 w 12"/>
              <a:gd name="T3" fmla="*/ 28 h 28"/>
              <a:gd name="T4" fmla="*/ 0 w 12"/>
              <a:gd name="T5" fmla="*/ 22 h 28"/>
              <a:gd name="T6" fmla="*/ 2 w 12"/>
              <a:gd name="T7" fmla="*/ 5 h 28"/>
              <a:gd name="T8" fmla="*/ 7 w 12"/>
              <a:gd name="T9" fmla="*/ 0 h 28"/>
              <a:gd name="T10" fmla="*/ 12 w 12"/>
              <a:gd name="T11" fmla="*/ 5 h 28"/>
              <a:gd name="T12" fmla="*/ 10 w 12"/>
              <a:gd name="T13" fmla="*/ 24 h 28"/>
              <a:gd name="T14" fmla="*/ 5 w 12"/>
              <a:gd name="T15" fmla="*/ 28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2" h="28">
                <a:moveTo>
                  <a:pt x="5" y="28"/>
                </a:moveTo>
                <a:cubicBezTo>
                  <a:pt x="5" y="28"/>
                  <a:pt x="5" y="28"/>
                  <a:pt x="5" y="28"/>
                </a:cubicBezTo>
                <a:cubicBezTo>
                  <a:pt x="2" y="27"/>
                  <a:pt x="0" y="25"/>
                  <a:pt x="0" y="22"/>
                </a:cubicBezTo>
                <a:cubicBezTo>
                  <a:pt x="1" y="17"/>
                  <a:pt x="2" y="11"/>
                  <a:pt x="2" y="5"/>
                </a:cubicBezTo>
                <a:cubicBezTo>
                  <a:pt x="2" y="3"/>
                  <a:pt x="4" y="0"/>
                  <a:pt x="7" y="0"/>
                </a:cubicBezTo>
                <a:cubicBezTo>
                  <a:pt x="9" y="0"/>
                  <a:pt x="12" y="3"/>
                  <a:pt x="12" y="5"/>
                </a:cubicBezTo>
                <a:cubicBezTo>
                  <a:pt x="12" y="11"/>
                  <a:pt x="11" y="18"/>
                  <a:pt x="10" y="24"/>
                </a:cubicBezTo>
                <a:cubicBezTo>
                  <a:pt x="10" y="26"/>
                  <a:pt x="8" y="28"/>
                  <a:pt x="5" y="28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4" name="Freeform 436"/>
          <p:cNvSpPr>
            <a:spLocks/>
          </p:cNvSpPr>
          <p:nvPr userDrawn="1"/>
        </p:nvSpPr>
        <p:spPr bwMode="auto">
          <a:xfrm>
            <a:off x="8075620" y="3881438"/>
            <a:ext cx="3175" cy="30163"/>
          </a:xfrm>
          <a:custGeom>
            <a:avLst/>
            <a:gdLst>
              <a:gd name="T0" fmla="*/ 2 w 2"/>
              <a:gd name="T1" fmla="*/ 19 h 19"/>
              <a:gd name="T2" fmla="*/ 0 w 2"/>
              <a:gd name="T3" fmla="*/ 0 h 19"/>
              <a:gd name="T4" fmla="*/ 2 w 2"/>
              <a:gd name="T5" fmla="*/ 19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2" h="19">
                <a:moveTo>
                  <a:pt x="2" y="19"/>
                </a:moveTo>
                <a:cubicBezTo>
                  <a:pt x="1" y="13"/>
                  <a:pt x="0" y="7"/>
                  <a:pt x="0" y="0"/>
                </a:cubicBezTo>
                <a:lnTo>
                  <a:pt x="2" y="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5" name="Freeform 437"/>
          <p:cNvSpPr>
            <a:spLocks/>
          </p:cNvSpPr>
          <p:nvPr userDrawn="1"/>
        </p:nvSpPr>
        <p:spPr bwMode="auto">
          <a:xfrm>
            <a:off x="8067683" y="3873500"/>
            <a:ext cx="19050" cy="46038"/>
          </a:xfrm>
          <a:custGeom>
            <a:avLst/>
            <a:gdLst>
              <a:gd name="T0" fmla="*/ 7 w 12"/>
              <a:gd name="T1" fmla="*/ 29 h 29"/>
              <a:gd name="T2" fmla="*/ 2 w 12"/>
              <a:gd name="T3" fmla="*/ 25 h 29"/>
              <a:gd name="T4" fmla="*/ 0 w 12"/>
              <a:gd name="T5" fmla="*/ 5 h 29"/>
              <a:gd name="T6" fmla="*/ 5 w 12"/>
              <a:gd name="T7" fmla="*/ 0 h 29"/>
              <a:gd name="T8" fmla="*/ 10 w 12"/>
              <a:gd name="T9" fmla="*/ 5 h 29"/>
              <a:gd name="T10" fmla="*/ 11 w 12"/>
              <a:gd name="T11" fmla="*/ 23 h 29"/>
              <a:gd name="T12" fmla="*/ 7 w 12"/>
              <a:gd name="T13" fmla="*/ 29 h 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2" h="29">
                <a:moveTo>
                  <a:pt x="7" y="29"/>
                </a:moveTo>
                <a:cubicBezTo>
                  <a:pt x="4" y="29"/>
                  <a:pt x="2" y="27"/>
                  <a:pt x="2" y="25"/>
                </a:cubicBezTo>
                <a:cubicBezTo>
                  <a:pt x="1" y="19"/>
                  <a:pt x="0" y="12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8" y="0"/>
                  <a:pt x="10" y="3"/>
                  <a:pt x="10" y="5"/>
                </a:cubicBezTo>
                <a:cubicBezTo>
                  <a:pt x="10" y="11"/>
                  <a:pt x="10" y="17"/>
                  <a:pt x="11" y="23"/>
                </a:cubicBezTo>
                <a:cubicBezTo>
                  <a:pt x="12" y="26"/>
                  <a:pt x="10" y="28"/>
                  <a:pt x="7" y="29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6" name="Freeform 438"/>
          <p:cNvSpPr>
            <a:spLocks/>
          </p:cNvSpPr>
          <p:nvPr userDrawn="1"/>
        </p:nvSpPr>
        <p:spPr bwMode="auto">
          <a:xfrm>
            <a:off x="8162933" y="3160713"/>
            <a:ext cx="155575" cy="666750"/>
          </a:xfrm>
          <a:custGeom>
            <a:avLst/>
            <a:gdLst>
              <a:gd name="T0" fmla="*/ 98 w 98"/>
              <a:gd name="T1" fmla="*/ 391 h 420"/>
              <a:gd name="T2" fmla="*/ 49 w 98"/>
              <a:gd name="T3" fmla="*/ 420 h 420"/>
              <a:gd name="T4" fmla="*/ 0 w 98"/>
              <a:gd name="T5" fmla="*/ 391 h 420"/>
              <a:gd name="T6" fmla="*/ 0 w 98"/>
              <a:gd name="T7" fmla="*/ 29 h 420"/>
              <a:gd name="T8" fmla="*/ 49 w 98"/>
              <a:gd name="T9" fmla="*/ 0 h 420"/>
              <a:gd name="T10" fmla="*/ 98 w 98"/>
              <a:gd name="T11" fmla="*/ 29 h 420"/>
              <a:gd name="T12" fmla="*/ 98 w 98"/>
              <a:gd name="T13" fmla="*/ 391 h 4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8" h="420">
                <a:moveTo>
                  <a:pt x="98" y="391"/>
                </a:moveTo>
                <a:cubicBezTo>
                  <a:pt x="98" y="407"/>
                  <a:pt x="76" y="420"/>
                  <a:pt x="49" y="420"/>
                </a:cubicBezTo>
                <a:cubicBezTo>
                  <a:pt x="22" y="420"/>
                  <a:pt x="0" y="407"/>
                  <a:pt x="0" y="391"/>
                </a:cubicBezTo>
                <a:cubicBezTo>
                  <a:pt x="0" y="386"/>
                  <a:pt x="0" y="33"/>
                  <a:pt x="0" y="29"/>
                </a:cubicBezTo>
                <a:cubicBezTo>
                  <a:pt x="0" y="13"/>
                  <a:pt x="22" y="0"/>
                  <a:pt x="49" y="0"/>
                </a:cubicBezTo>
                <a:cubicBezTo>
                  <a:pt x="76" y="0"/>
                  <a:pt x="98" y="13"/>
                  <a:pt x="98" y="29"/>
                </a:cubicBezTo>
                <a:cubicBezTo>
                  <a:pt x="98" y="33"/>
                  <a:pt x="98" y="386"/>
                  <a:pt x="98" y="39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7" name="Freeform 439"/>
          <p:cNvSpPr>
            <a:spLocks noEditPoints="1"/>
          </p:cNvSpPr>
          <p:nvPr userDrawn="1"/>
        </p:nvSpPr>
        <p:spPr bwMode="auto">
          <a:xfrm>
            <a:off x="8154995" y="3152775"/>
            <a:ext cx="171450" cy="681038"/>
          </a:xfrm>
          <a:custGeom>
            <a:avLst/>
            <a:gdLst>
              <a:gd name="T0" fmla="*/ 54 w 108"/>
              <a:gd name="T1" fmla="*/ 429 h 429"/>
              <a:gd name="T2" fmla="*/ 0 w 108"/>
              <a:gd name="T3" fmla="*/ 396 h 429"/>
              <a:gd name="T4" fmla="*/ 0 w 108"/>
              <a:gd name="T5" fmla="*/ 34 h 429"/>
              <a:gd name="T6" fmla="*/ 54 w 108"/>
              <a:gd name="T7" fmla="*/ 0 h 429"/>
              <a:gd name="T8" fmla="*/ 108 w 108"/>
              <a:gd name="T9" fmla="*/ 34 h 429"/>
              <a:gd name="T10" fmla="*/ 108 w 108"/>
              <a:gd name="T11" fmla="*/ 396 h 429"/>
              <a:gd name="T12" fmla="*/ 54 w 108"/>
              <a:gd name="T13" fmla="*/ 429 h 429"/>
              <a:gd name="T14" fmla="*/ 54 w 108"/>
              <a:gd name="T15" fmla="*/ 10 h 429"/>
              <a:gd name="T16" fmla="*/ 10 w 108"/>
              <a:gd name="T17" fmla="*/ 34 h 429"/>
              <a:gd name="T18" fmla="*/ 10 w 108"/>
              <a:gd name="T19" fmla="*/ 396 h 429"/>
              <a:gd name="T20" fmla="*/ 54 w 108"/>
              <a:gd name="T21" fmla="*/ 420 h 429"/>
              <a:gd name="T22" fmla="*/ 98 w 108"/>
              <a:gd name="T23" fmla="*/ 396 h 429"/>
              <a:gd name="T24" fmla="*/ 98 w 108"/>
              <a:gd name="T25" fmla="*/ 34 h 429"/>
              <a:gd name="T26" fmla="*/ 54 w 108"/>
              <a:gd name="T27" fmla="*/ 10 h 4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429">
                <a:moveTo>
                  <a:pt x="54" y="429"/>
                </a:moveTo>
                <a:cubicBezTo>
                  <a:pt x="24" y="429"/>
                  <a:pt x="0" y="415"/>
                  <a:pt x="0" y="39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15"/>
                  <a:pt x="24" y="0"/>
                  <a:pt x="54" y="0"/>
                </a:cubicBezTo>
                <a:cubicBezTo>
                  <a:pt x="84" y="0"/>
                  <a:pt x="108" y="15"/>
                  <a:pt x="108" y="34"/>
                </a:cubicBezTo>
                <a:cubicBezTo>
                  <a:pt x="108" y="396"/>
                  <a:pt x="108" y="396"/>
                  <a:pt x="108" y="396"/>
                </a:cubicBezTo>
                <a:cubicBezTo>
                  <a:pt x="108" y="415"/>
                  <a:pt x="84" y="429"/>
                  <a:pt x="54" y="429"/>
                </a:cubicBezTo>
                <a:close/>
                <a:moveTo>
                  <a:pt x="54" y="10"/>
                </a:moveTo>
                <a:cubicBezTo>
                  <a:pt x="30" y="10"/>
                  <a:pt x="10" y="21"/>
                  <a:pt x="10" y="34"/>
                </a:cubicBezTo>
                <a:cubicBezTo>
                  <a:pt x="10" y="396"/>
                  <a:pt x="10" y="396"/>
                  <a:pt x="10" y="396"/>
                </a:cubicBezTo>
                <a:cubicBezTo>
                  <a:pt x="10" y="409"/>
                  <a:pt x="30" y="420"/>
                  <a:pt x="54" y="420"/>
                </a:cubicBezTo>
                <a:cubicBezTo>
                  <a:pt x="78" y="420"/>
                  <a:pt x="98" y="409"/>
                  <a:pt x="98" y="396"/>
                </a:cubicBezTo>
                <a:cubicBezTo>
                  <a:pt x="98" y="34"/>
                  <a:pt x="98" y="34"/>
                  <a:pt x="98" y="34"/>
                </a:cubicBezTo>
                <a:cubicBezTo>
                  <a:pt x="98" y="21"/>
                  <a:pt x="78" y="10"/>
                  <a:pt x="54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8" name="Oval 440"/>
          <p:cNvSpPr>
            <a:spLocks noChangeArrowheads="1"/>
          </p:cNvSpPr>
          <p:nvPr userDrawn="1"/>
        </p:nvSpPr>
        <p:spPr bwMode="auto">
          <a:xfrm>
            <a:off x="8162933" y="3160713"/>
            <a:ext cx="155575" cy="90488"/>
          </a:xfrm>
          <a:prstGeom prst="ellipse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9" name="Freeform 441"/>
          <p:cNvSpPr>
            <a:spLocks noEditPoints="1"/>
          </p:cNvSpPr>
          <p:nvPr userDrawn="1"/>
        </p:nvSpPr>
        <p:spPr bwMode="auto">
          <a:xfrm>
            <a:off x="8154995" y="3152775"/>
            <a:ext cx="171450" cy="106363"/>
          </a:xfrm>
          <a:custGeom>
            <a:avLst/>
            <a:gdLst>
              <a:gd name="T0" fmla="*/ 54 w 108"/>
              <a:gd name="T1" fmla="*/ 67 h 67"/>
              <a:gd name="T2" fmla="*/ 0 w 108"/>
              <a:gd name="T3" fmla="*/ 34 h 67"/>
              <a:gd name="T4" fmla="*/ 54 w 108"/>
              <a:gd name="T5" fmla="*/ 0 h 67"/>
              <a:gd name="T6" fmla="*/ 108 w 108"/>
              <a:gd name="T7" fmla="*/ 34 h 67"/>
              <a:gd name="T8" fmla="*/ 54 w 108"/>
              <a:gd name="T9" fmla="*/ 67 h 67"/>
              <a:gd name="T10" fmla="*/ 54 w 108"/>
              <a:gd name="T11" fmla="*/ 10 h 67"/>
              <a:gd name="T12" fmla="*/ 10 w 108"/>
              <a:gd name="T13" fmla="*/ 34 h 67"/>
              <a:gd name="T14" fmla="*/ 54 w 108"/>
              <a:gd name="T15" fmla="*/ 57 h 67"/>
              <a:gd name="T16" fmla="*/ 98 w 108"/>
              <a:gd name="T17" fmla="*/ 34 h 67"/>
              <a:gd name="T18" fmla="*/ 54 w 108"/>
              <a:gd name="T19" fmla="*/ 1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08" h="67">
                <a:moveTo>
                  <a:pt x="54" y="67"/>
                </a:moveTo>
                <a:cubicBezTo>
                  <a:pt x="24" y="67"/>
                  <a:pt x="0" y="53"/>
                  <a:pt x="0" y="34"/>
                </a:cubicBezTo>
                <a:cubicBezTo>
                  <a:pt x="0" y="15"/>
                  <a:pt x="24" y="0"/>
                  <a:pt x="54" y="0"/>
                </a:cubicBezTo>
                <a:cubicBezTo>
                  <a:pt x="84" y="0"/>
                  <a:pt x="108" y="15"/>
                  <a:pt x="108" y="34"/>
                </a:cubicBezTo>
                <a:cubicBezTo>
                  <a:pt x="108" y="53"/>
                  <a:pt x="84" y="67"/>
                  <a:pt x="54" y="67"/>
                </a:cubicBezTo>
                <a:close/>
                <a:moveTo>
                  <a:pt x="54" y="10"/>
                </a:moveTo>
                <a:cubicBezTo>
                  <a:pt x="30" y="10"/>
                  <a:pt x="10" y="21"/>
                  <a:pt x="10" y="34"/>
                </a:cubicBezTo>
                <a:cubicBezTo>
                  <a:pt x="10" y="47"/>
                  <a:pt x="30" y="57"/>
                  <a:pt x="54" y="57"/>
                </a:cubicBezTo>
                <a:cubicBezTo>
                  <a:pt x="78" y="57"/>
                  <a:pt x="98" y="47"/>
                  <a:pt x="98" y="34"/>
                </a:cubicBezTo>
                <a:cubicBezTo>
                  <a:pt x="98" y="21"/>
                  <a:pt x="78" y="10"/>
                  <a:pt x="54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0" name="Rectangle 442"/>
          <p:cNvSpPr>
            <a:spLocks noChangeArrowheads="1"/>
          </p:cNvSpPr>
          <p:nvPr userDrawn="1"/>
        </p:nvSpPr>
        <p:spPr bwMode="auto">
          <a:xfrm>
            <a:off x="7637470" y="2468563"/>
            <a:ext cx="1208088" cy="8096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1" name="Freeform 443"/>
          <p:cNvSpPr>
            <a:spLocks noEditPoints="1"/>
          </p:cNvSpPr>
          <p:nvPr userDrawn="1"/>
        </p:nvSpPr>
        <p:spPr bwMode="auto">
          <a:xfrm>
            <a:off x="7629533" y="2460625"/>
            <a:ext cx="1223963" cy="825500"/>
          </a:xfrm>
          <a:custGeom>
            <a:avLst/>
            <a:gdLst>
              <a:gd name="T0" fmla="*/ 766 w 771"/>
              <a:gd name="T1" fmla="*/ 520 h 520"/>
              <a:gd name="T2" fmla="*/ 5 w 771"/>
              <a:gd name="T3" fmla="*/ 520 h 520"/>
              <a:gd name="T4" fmla="*/ 0 w 771"/>
              <a:gd name="T5" fmla="*/ 515 h 520"/>
              <a:gd name="T6" fmla="*/ 0 w 771"/>
              <a:gd name="T7" fmla="*/ 5 h 520"/>
              <a:gd name="T8" fmla="*/ 5 w 771"/>
              <a:gd name="T9" fmla="*/ 0 h 520"/>
              <a:gd name="T10" fmla="*/ 766 w 771"/>
              <a:gd name="T11" fmla="*/ 0 h 520"/>
              <a:gd name="T12" fmla="*/ 771 w 771"/>
              <a:gd name="T13" fmla="*/ 5 h 520"/>
              <a:gd name="T14" fmla="*/ 771 w 771"/>
              <a:gd name="T15" fmla="*/ 515 h 520"/>
              <a:gd name="T16" fmla="*/ 766 w 771"/>
              <a:gd name="T17" fmla="*/ 520 h 520"/>
              <a:gd name="T18" fmla="*/ 9 w 771"/>
              <a:gd name="T19" fmla="*/ 511 h 520"/>
              <a:gd name="T20" fmla="*/ 761 w 771"/>
              <a:gd name="T21" fmla="*/ 511 h 520"/>
              <a:gd name="T22" fmla="*/ 761 w 771"/>
              <a:gd name="T23" fmla="*/ 10 h 520"/>
              <a:gd name="T24" fmla="*/ 9 w 771"/>
              <a:gd name="T25" fmla="*/ 10 h 520"/>
              <a:gd name="T26" fmla="*/ 9 w 771"/>
              <a:gd name="T27" fmla="*/ 511 h 5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71" h="520">
                <a:moveTo>
                  <a:pt x="766" y="520"/>
                </a:moveTo>
                <a:cubicBezTo>
                  <a:pt x="5" y="520"/>
                  <a:pt x="5" y="520"/>
                  <a:pt x="5" y="520"/>
                </a:cubicBezTo>
                <a:cubicBezTo>
                  <a:pt x="2" y="520"/>
                  <a:pt x="0" y="518"/>
                  <a:pt x="0" y="51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66" y="0"/>
                  <a:pt x="766" y="0"/>
                  <a:pt x="766" y="0"/>
                </a:cubicBezTo>
                <a:cubicBezTo>
                  <a:pt x="768" y="0"/>
                  <a:pt x="771" y="2"/>
                  <a:pt x="771" y="5"/>
                </a:cubicBezTo>
                <a:cubicBezTo>
                  <a:pt x="771" y="515"/>
                  <a:pt x="771" y="515"/>
                  <a:pt x="771" y="515"/>
                </a:cubicBezTo>
                <a:cubicBezTo>
                  <a:pt x="771" y="518"/>
                  <a:pt x="768" y="520"/>
                  <a:pt x="766" y="520"/>
                </a:cubicBezTo>
                <a:close/>
                <a:moveTo>
                  <a:pt x="9" y="511"/>
                </a:moveTo>
                <a:cubicBezTo>
                  <a:pt x="761" y="511"/>
                  <a:pt x="761" y="511"/>
                  <a:pt x="761" y="511"/>
                </a:cubicBezTo>
                <a:cubicBezTo>
                  <a:pt x="761" y="10"/>
                  <a:pt x="761" y="10"/>
                  <a:pt x="761" y="10"/>
                </a:cubicBezTo>
                <a:cubicBezTo>
                  <a:pt x="9" y="10"/>
                  <a:pt x="9" y="10"/>
                  <a:pt x="9" y="10"/>
                </a:cubicBezTo>
                <a:lnTo>
                  <a:pt x="9" y="511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2" name="Rectangle 444"/>
          <p:cNvSpPr>
            <a:spLocks noChangeArrowheads="1"/>
          </p:cNvSpPr>
          <p:nvPr userDrawn="1"/>
        </p:nvSpPr>
        <p:spPr bwMode="auto">
          <a:xfrm>
            <a:off x="7637470" y="2514600"/>
            <a:ext cx="1208088" cy="8413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3" name="Freeform 445"/>
          <p:cNvSpPr>
            <a:spLocks noEditPoints="1"/>
          </p:cNvSpPr>
          <p:nvPr userDrawn="1"/>
        </p:nvSpPr>
        <p:spPr bwMode="auto">
          <a:xfrm>
            <a:off x="7629533" y="2506663"/>
            <a:ext cx="1223963" cy="857250"/>
          </a:xfrm>
          <a:custGeom>
            <a:avLst/>
            <a:gdLst>
              <a:gd name="T0" fmla="*/ 766 w 771"/>
              <a:gd name="T1" fmla="*/ 540 h 540"/>
              <a:gd name="T2" fmla="*/ 5 w 771"/>
              <a:gd name="T3" fmla="*/ 540 h 540"/>
              <a:gd name="T4" fmla="*/ 0 w 771"/>
              <a:gd name="T5" fmla="*/ 535 h 540"/>
              <a:gd name="T6" fmla="*/ 0 w 771"/>
              <a:gd name="T7" fmla="*/ 5 h 540"/>
              <a:gd name="T8" fmla="*/ 5 w 771"/>
              <a:gd name="T9" fmla="*/ 0 h 540"/>
              <a:gd name="T10" fmla="*/ 766 w 771"/>
              <a:gd name="T11" fmla="*/ 0 h 540"/>
              <a:gd name="T12" fmla="*/ 771 w 771"/>
              <a:gd name="T13" fmla="*/ 5 h 540"/>
              <a:gd name="T14" fmla="*/ 771 w 771"/>
              <a:gd name="T15" fmla="*/ 535 h 540"/>
              <a:gd name="T16" fmla="*/ 766 w 771"/>
              <a:gd name="T17" fmla="*/ 540 h 540"/>
              <a:gd name="T18" fmla="*/ 9 w 771"/>
              <a:gd name="T19" fmla="*/ 530 h 540"/>
              <a:gd name="T20" fmla="*/ 761 w 771"/>
              <a:gd name="T21" fmla="*/ 530 h 540"/>
              <a:gd name="T22" fmla="*/ 761 w 771"/>
              <a:gd name="T23" fmla="*/ 10 h 540"/>
              <a:gd name="T24" fmla="*/ 9 w 771"/>
              <a:gd name="T25" fmla="*/ 10 h 540"/>
              <a:gd name="T26" fmla="*/ 9 w 771"/>
              <a:gd name="T27" fmla="*/ 530 h 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771" h="540">
                <a:moveTo>
                  <a:pt x="766" y="540"/>
                </a:moveTo>
                <a:cubicBezTo>
                  <a:pt x="5" y="540"/>
                  <a:pt x="5" y="540"/>
                  <a:pt x="5" y="540"/>
                </a:cubicBezTo>
                <a:cubicBezTo>
                  <a:pt x="2" y="540"/>
                  <a:pt x="0" y="538"/>
                  <a:pt x="0" y="53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66" y="0"/>
                  <a:pt x="766" y="0"/>
                  <a:pt x="766" y="0"/>
                </a:cubicBezTo>
                <a:cubicBezTo>
                  <a:pt x="768" y="0"/>
                  <a:pt x="771" y="2"/>
                  <a:pt x="771" y="5"/>
                </a:cubicBezTo>
                <a:cubicBezTo>
                  <a:pt x="771" y="535"/>
                  <a:pt x="771" y="535"/>
                  <a:pt x="771" y="535"/>
                </a:cubicBezTo>
                <a:cubicBezTo>
                  <a:pt x="771" y="538"/>
                  <a:pt x="768" y="540"/>
                  <a:pt x="766" y="540"/>
                </a:cubicBezTo>
                <a:close/>
                <a:moveTo>
                  <a:pt x="9" y="530"/>
                </a:moveTo>
                <a:cubicBezTo>
                  <a:pt x="761" y="530"/>
                  <a:pt x="761" y="530"/>
                  <a:pt x="761" y="530"/>
                </a:cubicBezTo>
                <a:cubicBezTo>
                  <a:pt x="761" y="10"/>
                  <a:pt x="761" y="10"/>
                  <a:pt x="761" y="10"/>
                </a:cubicBezTo>
                <a:cubicBezTo>
                  <a:pt x="9" y="10"/>
                  <a:pt x="9" y="10"/>
                  <a:pt x="9" y="10"/>
                </a:cubicBezTo>
                <a:lnTo>
                  <a:pt x="9" y="530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4" name="Rectangle 446"/>
          <p:cNvSpPr>
            <a:spLocks noChangeArrowheads="1"/>
          </p:cNvSpPr>
          <p:nvPr userDrawn="1"/>
        </p:nvSpPr>
        <p:spPr bwMode="auto">
          <a:xfrm>
            <a:off x="7691445" y="2570163"/>
            <a:ext cx="1098550" cy="73183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5" name="Freeform 447"/>
          <p:cNvSpPr>
            <a:spLocks noEditPoints="1"/>
          </p:cNvSpPr>
          <p:nvPr userDrawn="1"/>
        </p:nvSpPr>
        <p:spPr bwMode="auto">
          <a:xfrm>
            <a:off x="7683508" y="2562225"/>
            <a:ext cx="1114425" cy="747713"/>
          </a:xfrm>
          <a:custGeom>
            <a:avLst/>
            <a:gdLst>
              <a:gd name="T0" fmla="*/ 702 w 702"/>
              <a:gd name="T1" fmla="*/ 471 h 471"/>
              <a:gd name="T2" fmla="*/ 0 w 702"/>
              <a:gd name="T3" fmla="*/ 471 h 471"/>
              <a:gd name="T4" fmla="*/ 0 w 702"/>
              <a:gd name="T5" fmla="*/ 0 h 471"/>
              <a:gd name="T6" fmla="*/ 702 w 702"/>
              <a:gd name="T7" fmla="*/ 0 h 471"/>
              <a:gd name="T8" fmla="*/ 702 w 702"/>
              <a:gd name="T9" fmla="*/ 471 h 471"/>
              <a:gd name="T10" fmla="*/ 10 w 702"/>
              <a:gd name="T11" fmla="*/ 461 h 471"/>
              <a:gd name="T12" fmla="*/ 692 w 702"/>
              <a:gd name="T13" fmla="*/ 461 h 471"/>
              <a:gd name="T14" fmla="*/ 692 w 702"/>
              <a:gd name="T15" fmla="*/ 10 h 471"/>
              <a:gd name="T16" fmla="*/ 10 w 702"/>
              <a:gd name="T17" fmla="*/ 10 h 471"/>
              <a:gd name="T18" fmla="*/ 10 w 702"/>
              <a:gd name="T19" fmla="*/ 461 h 4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02" h="471">
                <a:moveTo>
                  <a:pt x="702" y="471"/>
                </a:moveTo>
                <a:lnTo>
                  <a:pt x="0" y="471"/>
                </a:lnTo>
                <a:lnTo>
                  <a:pt x="0" y="0"/>
                </a:lnTo>
                <a:lnTo>
                  <a:pt x="702" y="0"/>
                </a:lnTo>
                <a:lnTo>
                  <a:pt x="702" y="471"/>
                </a:lnTo>
                <a:close/>
                <a:moveTo>
                  <a:pt x="10" y="461"/>
                </a:moveTo>
                <a:lnTo>
                  <a:pt x="692" y="461"/>
                </a:lnTo>
                <a:lnTo>
                  <a:pt x="692" y="10"/>
                </a:lnTo>
                <a:lnTo>
                  <a:pt x="10" y="10"/>
                </a:lnTo>
                <a:lnTo>
                  <a:pt x="10" y="461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6" name="Freeform 448"/>
          <p:cNvSpPr>
            <a:spLocks/>
          </p:cNvSpPr>
          <p:nvPr userDrawn="1"/>
        </p:nvSpPr>
        <p:spPr bwMode="auto">
          <a:xfrm>
            <a:off x="7769233" y="2652713"/>
            <a:ext cx="930275" cy="571500"/>
          </a:xfrm>
          <a:custGeom>
            <a:avLst/>
            <a:gdLst>
              <a:gd name="T0" fmla="*/ 581 w 586"/>
              <a:gd name="T1" fmla="*/ 360 h 360"/>
              <a:gd name="T2" fmla="*/ 5 w 586"/>
              <a:gd name="T3" fmla="*/ 360 h 360"/>
              <a:gd name="T4" fmla="*/ 0 w 586"/>
              <a:gd name="T5" fmla="*/ 355 h 360"/>
              <a:gd name="T6" fmla="*/ 0 w 586"/>
              <a:gd name="T7" fmla="*/ 5 h 360"/>
              <a:gd name="T8" fmla="*/ 5 w 586"/>
              <a:gd name="T9" fmla="*/ 0 h 360"/>
              <a:gd name="T10" fmla="*/ 10 w 586"/>
              <a:gd name="T11" fmla="*/ 5 h 360"/>
              <a:gd name="T12" fmla="*/ 10 w 586"/>
              <a:gd name="T13" fmla="*/ 350 h 360"/>
              <a:gd name="T14" fmla="*/ 581 w 586"/>
              <a:gd name="T15" fmla="*/ 350 h 360"/>
              <a:gd name="T16" fmla="*/ 586 w 586"/>
              <a:gd name="T17" fmla="*/ 355 h 360"/>
              <a:gd name="T18" fmla="*/ 581 w 586"/>
              <a:gd name="T19" fmla="*/ 360 h 3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86" h="360">
                <a:moveTo>
                  <a:pt x="581" y="360"/>
                </a:moveTo>
                <a:cubicBezTo>
                  <a:pt x="5" y="360"/>
                  <a:pt x="5" y="360"/>
                  <a:pt x="5" y="360"/>
                </a:cubicBezTo>
                <a:cubicBezTo>
                  <a:pt x="3" y="360"/>
                  <a:pt x="0" y="358"/>
                  <a:pt x="0" y="355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3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350"/>
                  <a:pt x="10" y="350"/>
                  <a:pt x="10" y="350"/>
                </a:cubicBezTo>
                <a:cubicBezTo>
                  <a:pt x="581" y="350"/>
                  <a:pt x="581" y="350"/>
                  <a:pt x="581" y="350"/>
                </a:cubicBezTo>
                <a:cubicBezTo>
                  <a:pt x="584" y="350"/>
                  <a:pt x="586" y="352"/>
                  <a:pt x="586" y="355"/>
                </a:cubicBezTo>
                <a:cubicBezTo>
                  <a:pt x="586" y="358"/>
                  <a:pt x="584" y="360"/>
                  <a:pt x="581" y="36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7" name="Freeform 449"/>
          <p:cNvSpPr>
            <a:spLocks/>
          </p:cNvSpPr>
          <p:nvPr userDrawn="1"/>
        </p:nvSpPr>
        <p:spPr bwMode="auto">
          <a:xfrm>
            <a:off x="7832733" y="2747963"/>
            <a:ext cx="776288" cy="377825"/>
          </a:xfrm>
          <a:custGeom>
            <a:avLst/>
            <a:gdLst>
              <a:gd name="T0" fmla="*/ 5 w 489"/>
              <a:gd name="T1" fmla="*/ 238 h 238"/>
              <a:gd name="T2" fmla="*/ 1 w 489"/>
              <a:gd name="T3" fmla="*/ 236 h 238"/>
              <a:gd name="T4" fmla="*/ 3 w 489"/>
              <a:gd name="T5" fmla="*/ 229 h 238"/>
              <a:gd name="T6" fmla="*/ 116 w 489"/>
              <a:gd name="T7" fmla="*/ 175 h 238"/>
              <a:gd name="T8" fmla="*/ 119 w 489"/>
              <a:gd name="T9" fmla="*/ 175 h 238"/>
              <a:gd name="T10" fmla="*/ 264 w 489"/>
              <a:gd name="T11" fmla="*/ 194 h 238"/>
              <a:gd name="T12" fmla="*/ 335 w 489"/>
              <a:gd name="T13" fmla="*/ 72 h 238"/>
              <a:gd name="T14" fmla="*/ 339 w 489"/>
              <a:gd name="T15" fmla="*/ 70 h 238"/>
              <a:gd name="T16" fmla="*/ 434 w 489"/>
              <a:gd name="T17" fmla="*/ 76 h 238"/>
              <a:gd name="T18" fmla="*/ 479 w 489"/>
              <a:gd name="T19" fmla="*/ 3 h 238"/>
              <a:gd name="T20" fmla="*/ 486 w 489"/>
              <a:gd name="T21" fmla="*/ 2 h 238"/>
              <a:gd name="T22" fmla="*/ 487 w 489"/>
              <a:gd name="T23" fmla="*/ 9 h 238"/>
              <a:gd name="T24" fmla="*/ 441 w 489"/>
              <a:gd name="T25" fmla="*/ 83 h 238"/>
              <a:gd name="T26" fmla="*/ 436 w 489"/>
              <a:gd name="T27" fmla="*/ 86 h 238"/>
              <a:gd name="T28" fmla="*/ 342 w 489"/>
              <a:gd name="T29" fmla="*/ 80 h 238"/>
              <a:gd name="T30" fmla="*/ 271 w 489"/>
              <a:gd name="T31" fmla="*/ 202 h 238"/>
              <a:gd name="T32" fmla="*/ 266 w 489"/>
              <a:gd name="T33" fmla="*/ 204 h 238"/>
              <a:gd name="T34" fmla="*/ 119 w 489"/>
              <a:gd name="T35" fmla="*/ 185 h 238"/>
              <a:gd name="T36" fmla="*/ 7 w 489"/>
              <a:gd name="T37" fmla="*/ 238 h 238"/>
              <a:gd name="T38" fmla="*/ 5 w 489"/>
              <a:gd name="T39" fmla="*/ 238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489" h="238">
                <a:moveTo>
                  <a:pt x="5" y="238"/>
                </a:moveTo>
                <a:cubicBezTo>
                  <a:pt x="3" y="238"/>
                  <a:pt x="2" y="237"/>
                  <a:pt x="1" y="236"/>
                </a:cubicBezTo>
                <a:cubicBezTo>
                  <a:pt x="0" y="233"/>
                  <a:pt x="1" y="230"/>
                  <a:pt x="3" y="229"/>
                </a:cubicBezTo>
                <a:cubicBezTo>
                  <a:pt x="116" y="175"/>
                  <a:pt x="116" y="175"/>
                  <a:pt x="116" y="175"/>
                </a:cubicBezTo>
                <a:cubicBezTo>
                  <a:pt x="117" y="175"/>
                  <a:pt x="118" y="174"/>
                  <a:pt x="119" y="175"/>
                </a:cubicBezTo>
                <a:cubicBezTo>
                  <a:pt x="264" y="194"/>
                  <a:pt x="264" y="194"/>
                  <a:pt x="264" y="194"/>
                </a:cubicBezTo>
                <a:cubicBezTo>
                  <a:pt x="335" y="72"/>
                  <a:pt x="335" y="72"/>
                  <a:pt x="335" y="72"/>
                </a:cubicBezTo>
                <a:cubicBezTo>
                  <a:pt x="336" y="71"/>
                  <a:pt x="338" y="70"/>
                  <a:pt x="339" y="70"/>
                </a:cubicBezTo>
                <a:cubicBezTo>
                  <a:pt x="434" y="76"/>
                  <a:pt x="434" y="76"/>
                  <a:pt x="434" y="76"/>
                </a:cubicBezTo>
                <a:cubicBezTo>
                  <a:pt x="479" y="3"/>
                  <a:pt x="479" y="3"/>
                  <a:pt x="479" y="3"/>
                </a:cubicBezTo>
                <a:cubicBezTo>
                  <a:pt x="480" y="1"/>
                  <a:pt x="483" y="0"/>
                  <a:pt x="486" y="2"/>
                </a:cubicBezTo>
                <a:cubicBezTo>
                  <a:pt x="488" y="3"/>
                  <a:pt x="489" y="6"/>
                  <a:pt x="487" y="9"/>
                </a:cubicBezTo>
                <a:cubicBezTo>
                  <a:pt x="441" y="83"/>
                  <a:pt x="441" y="83"/>
                  <a:pt x="441" y="83"/>
                </a:cubicBezTo>
                <a:cubicBezTo>
                  <a:pt x="440" y="85"/>
                  <a:pt x="438" y="86"/>
                  <a:pt x="436" y="86"/>
                </a:cubicBezTo>
                <a:cubicBezTo>
                  <a:pt x="342" y="80"/>
                  <a:pt x="342" y="80"/>
                  <a:pt x="342" y="80"/>
                </a:cubicBezTo>
                <a:cubicBezTo>
                  <a:pt x="271" y="202"/>
                  <a:pt x="271" y="202"/>
                  <a:pt x="271" y="202"/>
                </a:cubicBezTo>
                <a:cubicBezTo>
                  <a:pt x="270" y="204"/>
                  <a:pt x="268" y="205"/>
                  <a:pt x="266" y="204"/>
                </a:cubicBezTo>
                <a:cubicBezTo>
                  <a:pt x="119" y="185"/>
                  <a:pt x="119" y="185"/>
                  <a:pt x="119" y="185"/>
                </a:cubicBezTo>
                <a:cubicBezTo>
                  <a:pt x="7" y="238"/>
                  <a:pt x="7" y="238"/>
                  <a:pt x="7" y="238"/>
                </a:cubicBezTo>
                <a:cubicBezTo>
                  <a:pt x="7" y="238"/>
                  <a:pt x="6" y="238"/>
                  <a:pt x="5" y="23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8" name="Freeform 450"/>
          <p:cNvSpPr>
            <a:spLocks/>
          </p:cNvSpPr>
          <p:nvPr userDrawn="1"/>
        </p:nvSpPr>
        <p:spPr bwMode="auto">
          <a:xfrm>
            <a:off x="7877183" y="2790825"/>
            <a:ext cx="220663" cy="15875"/>
          </a:xfrm>
          <a:custGeom>
            <a:avLst/>
            <a:gdLst>
              <a:gd name="T0" fmla="*/ 134 w 139"/>
              <a:gd name="T1" fmla="*/ 10 h 10"/>
              <a:gd name="T2" fmla="*/ 5 w 139"/>
              <a:gd name="T3" fmla="*/ 10 h 10"/>
              <a:gd name="T4" fmla="*/ 0 w 139"/>
              <a:gd name="T5" fmla="*/ 5 h 10"/>
              <a:gd name="T6" fmla="*/ 5 w 139"/>
              <a:gd name="T7" fmla="*/ 0 h 10"/>
              <a:gd name="T8" fmla="*/ 134 w 139"/>
              <a:gd name="T9" fmla="*/ 0 h 10"/>
              <a:gd name="T10" fmla="*/ 139 w 139"/>
              <a:gd name="T11" fmla="*/ 5 h 10"/>
              <a:gd name="T12" fmla="*/ 134 w 139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9" h="10">
                <a:moveTo>
                  <a:pt x="134" y="10"/>
                </a:moveTo>
                <a:cubicBezTo>
                  <a:pt x="5" y="10"/>
                  <a:pt x="5" y="10"/>
                  <a:pt x="5" y="10"/>
                </a:cubicBezTo>
                <a:cubicBezTo>
                  <a:pt x="2" y="10"/>
                  <a:pt x="0" y="8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7" y="0"/>
                  <a:pt x="139" y="2"/>
                  <a:pt x="139" y="5"/>
                </a:cubicBezTo>
                <a:cubicBezTo>
                  <a:pt x="139" y="8"/>
                  <a:pt x="137" y="10"/>
                  <a:pt x="134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9" name="Freeform 451"/>
          <p:cNvSpPr>
            <a:spLocks/>
          </p:cNvSpPr>
          <p:nvPr userDrawn="1"/>
        </p:nvSpPr>
        <p:spPr bwMode="auto">
          <a:xfrm>
            <a:off x="7877183" y="2840038"/>
            <a:ext cx="160338" cy="15875"/>
          </a:xfrm>
          <a:custGeom>
            <a:avLst/>
            <a:gdLst>
              <a:gd name="T0" fmla="*/ 96 w 101"/>
              <a:gd name="T1" fmla="*/ 10 h 10"/>
              <a:gd name="T2" fmla="*/ 5 w 101"/>
              <a:gd name="T3" fmla="*/ 10 h 10"/>
              <a:gd name="T4" fmla="*/ 0 w 101"/>
              <a:gd name="T5" fmla="*/ 5 h 10"/>
              <a:gd name="T6" fmla="*/ 5 w 101"/>
              <a:gd name="T7" fmla="*/ 0 h 10"/>
              <a:gd name="T8" fmla="*/ 96 w 101"/>
              <a:gd name="T9" fmla="*/ 0 h 10"/>
              <a:gd name="T10" fmla="*/ 101 w 101"/>
              <a:gd name="T11" fmla="*/ 5 h 10"/>
              <a:gd name="T12" fmla="*/ 96 w 101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1" h="10">
                <a:moveTo>
                  <a:pt x="96" y="10"/>
                </a:moveTo>
                <a:cubicBezTo>
                  <a:pt x="5" y="10"/>
                  <a:pt x="5" y="10"/>
                  <a:pt x="5" y="10"/>
                </a:cubicBezTo>
                <a:cubicBezTo>
                  <a:pt x="2" y="10"/>
                  <a:pt x="0" y="8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96" y="0"/>
                  <a:pt x="96" y="0"/>
                  <a:pt x="96" y="0"/>
                </a:cubicBezTo>
                <a:cubicBezTo>
                  <a:pt x="98" y="0"/>
                  <a:pt x="101" y="2"/>
                  <a:pt x="101" y="5"/>
                </a:cubicBezTo>
                <a:cubicBezTo>
                  <a:pt x="101" y="8"/>
                  <a:pt x="98" y="10"/>
                  <a:pt x="96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0" name="Freeform 452"/>
          <p:cNvSpPr>
            <a:spLocks/>
          </p:cNvSpPr>
          <p:nvPr userDrawn="1"/>
        </p:nvSpPr>
        <p:spPr bwMode="auto">
          <a:xfrm>
            <a:off x="7877183" y="2889250"/>
            <a:ext cx="119063" cy="15875"/>
          </a:xfrm>
          <a:custGeom>
            <a:avLst/>
            <a:gdLst>
              <a:gd name="T0" fmla="*/ 70 w 75"/>
              <a:gd name="T1" fmla="*/ 10 h 10"/>
              <a:gd name="T2" fmla="*/ 5 w 75"/>
              <a:gd name="T3" fmla="*/ 10 h 10"/>
              <a:gd name="T4" fmla="*/ 0 w 75"/>
              <a:gd name="T5" fmla="*/ 5 h 10"/>
              <a:gd name="T6" fmla="*/ 5 w 75"/>
              <a:gd name="T7" fmla="*/ 0 h 10"/>
              <a:gd name="T8" fmla="*/ 70 w 75"/>
              <a:gd name="T9" fmla="*/ 0 h 10"/>
              <a:gd name="T10" fmla="*/ 75 w 75"/>
              <a:gd name="T11" fmla="*/ 5 h 10"/>
              <a:gd name="T12" fmla="*/ 70 w 75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5" h="10">
                <a:moveTo>
                  <a:pt x="70" y="10"/>
                </a:moveTo>
                <a:cubicBezTo>
                  <a:pt x="5" y="10"/>
                  <a:pt x="5" y="10"/>
                  <a:pt x="5" y="10"/>
                </a:cubicBezTo>
                <a:cubicBezTo>
                  <a:pt x="2" y="10"/>
                  <a:pt x="0" y="7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0" y="0"/>
                  <a:pt x="70" y="0"/>
                  <a:pt x="70" y="0"/>
                </a:cubicBezTo>
                <a:cubicBezTo>
                  <a:pt x="72" y="0"/>
                  <a:pt x="75" y="2"/>
                  <a:pt x="75" y="5"/>
                </a:cubicBezTo>
                <a:cubicBezTo>
                  <a:pt x="75" y="7"/>
                  <a:pt x="72" y="10"/>
                  <a:pt x="70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1" name="Freeform 453"/>
          <p:cNvSpPr>
            <a:spLocks noEditPoints="1"/>
          </p:cNvSpPr>
          <p:nvPr userDrawn="1"/>
        </p:nvSpPr>
        <p:spPr bwMode="auto">
          <a:xfrm>
            <a:off x="8443920" y="2994025"/>
            <a:ext cx="255588" cy="165100"/>
          </a:xfrm>
          <a:custGeom>
            <a:avLst/>
            <a:gdLst>
              <a:gd name="T0" fmla="*/ 156 w 161"/>
              <a:gd name="T1" fmla="*/ 104 h 104"/>
              <a:gd name="T2" fmla="*/ 5 w 161"/>
              <a:gd name="T3" fmla="*/ 104 h 104"/>
              <a:gd name="T4" fmla="*/ 0 w 161"/>
              <a:gd name="T5" fmla="*/ 99 h 104"/>
              <a:gd name="T6" fmla="*/ 0 w 161"/>
              <a:gd name="T7" fmla="*/ 5 h 104"/>
              <a:gd name="T8" fmla="*/ 5 w 161"/>
              <a:gd name="T9" fmla="*/ 0 h 104"/>
              <a:gd name="T10" fmla="*/ 156 w 161"/>
              <a:gd name="T11" fmla="*/ 0 h 104"/>
              <a:gd name="T12" fmla="*/ 161 w 161"/>
              <a:gd name="T13" fmla="*/ 5 h 104"/>
              <a:gd name="T14" fmla="*/ 161 w 161"/>
              <a:gd name="T15" fmla="*/ 99 h 104"/>
              <a:gd name="T16" fmla="*/ 156 w 161"/>
              <a:gd name="T17" fmla="*/ 104 h 104"/>
              <a:gd name="T18" fmla="*/ 10 w 161"/>
              <a:gd name="T19" fmla="*/ 94 h 104"/>
              <a:gd name="T20" fmla="*/ 151 w 161"/>
              <a:gd name="T21" fmla="*/ 94 h 104"/>
              <a:gd name="T22" fmla="*/ 151 w 161"/>
              <a:gd name="T23" fmla="*/ 10 h 104"/>
              <a:gd name="T24" fmla="*/ 10 w 161"/>
              <a:gd name="T25" fmla="*/ 10 h 104"/>
              <a:gd name="T26" fmla="*/ 10 w 161"/>
              <a:gd name="T27" fmla="*/ 94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1" h="104">
                <a:moveTo>
                  <a:pt x="156" y="104"/>
                </a:moveTo>
                <a:cubicBezTo>
                  <a:pt x="5" y="104"/>
                  <a:pt x="5" y="104"/>
                  <a:pt x="5" y="104"/>
                </a:cubicBezTo>
                <a:cubicBezTo>
                  <a:pt x="2" y="104"/>
                  <a:pt x="0" y="102"/>
                  <a:pt x="0" y="9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56" y="0"/>
                  <a:pt x="156" y="0"/>
                  <a:pt x="156" y="0"/>
                </a:cubicBezTo>
                <a:cubicBezTo>
                  <a:pt x="159" y="0"/>
                  <a:pt x="161" y="2"/>
                  <a:pt x="161" y="5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102"/>
                  <a:pt x="159" y="104"/>
                  <a:pt x="156" y="104"/>
                </a:cubicBezTo>
                <a:close/>
                <a:moveTo>
                  <a:pt x="10" y="94"/>
                </a:moveTo>
                <a:cubicBezTo>
                  <a:pt x="151" y="94"/>
                  <a:pt x="151" y="94"/>
                  <a:pt x="151" y="94"/>
                </a:cubicBezTo>
                <a:cubicBezTo>
                  <a:pt x="151" y="10"/>
                  <a:pt x="151" y="10"/>
                  <a:pt x="151" y="10"/>
                </a:cubicBezTo>
                <a:cubicBezTo>
                  <a:pt x="10" y="10"/>
                  <a:pt x="10" y="10"/>
                  <a:pt x="10" y="10"/>
                </a:cubicBezTo>
                <a:lnTo>
                  <a:pt x="10" y="94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2" name="Freeform 454"/>
          <p:cNvSpPr>
            <a:spLocks/>
          </p:cNvSpPr>
          <p:nvPr userDrawn="1"/>
        </p:nvSpPr>
        <p:spPr bwMode="auto">
          <a:xfrm>
            <a:off x="8494720" y="3043238"/>
            <a:ext cx="144463" cy="15875"/>
          </a:xfrm>
          <a:custGeom>
            <a:avLst/>
            <a:gdLst>
              <a:gd name="T0" fmla="*/ 86 w 91"/>
              <a:gd name="T1" fmla="*/ 10 h 10"/>
              <a:gd name="T2" fmla="*/ 5 w 91"/>
              <a:gd name="T3" fmla="*/ 10 h 10"/>
              <a:gd name="T4" fmla="*/ 0 w 91"/>
              <a:gd name="T5" fmla="*/ 5 h 10"/>
              <a:gd name="T6" fmla="*/ 5 w 91"/>
              <a:gd name="T7" fmla="*/ 0 h 10"/>
              <a:gd name="T8" fmla="*/ 86 w 91"/>
              <a:gd name="T9" fmla="*/ 0 h 10"/>
              <a:gd name="T10" fmla="*/ 91 w 91"/>
              <a:gd name="T11" fmla="*/ 5 h 10"/>
              <a:gd name="T12" fmla="*/ 86 w 91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91" h="10">
                <a:moveTo>
                  <a:pt x="86" y="10"/>
                </a:moveTo>
                <a:cubicBezTo>
                  <a:pt x="5" y="10"/>
                  <a:pt x="5" y="10"/>
                  <a:pt x="5" y="10"/>
                </a:cubicBezTo>
                <a:cubicBezTo>
                  <a:pt x="2" y="10"/>
                  <a:pt x="0" y="8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6" y="0"/>
                  <a:pt x="86" y="0"/>
                  <a:pt x="86" y="0"/>
                </a:cubicBezTo>
                <a:cubicBezTo>
                  <a:pt x="89" y="0"/>
                  <a:pt x="91" y="2"/>
                  <a:pt x="91" y="5"/>
                </a:cubicBezTo>
                <a:cubicBezTo>
                  <a:pt x="91" y="8"/>
                  <a:pt x="89" y="10"/>
                  <a:pt x="86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3" name="Freeform 455"/>
          <p:cNvSpPr>
            <a:spLocks/>
          </p:cNvSpPr>
          <p:nvPr userDrawn="1"/>
        </p:nvSpPr>
        <p:spPr bwMode="auto">
          <a:xfrm>
            <a:off x="8494720" y="3097213"/>
            <a:ext cx="79375" cy="15875"/>
          </a:xfrm>
          <a:custGeom>
            <a:avLst/>
            <a:gdLst>
              <a:gd name="T0" fmla="*/ 45 w 50"/>
              <a:gd name="T1" fmla="*/ 10 h 10"/>
              <a:gd name="T2" fmla="*/ 5 w 50"/>
              <a:gd name="T3" fmla="*/ 10 h 10"/>
              <a:gd name="T4" fmla="*/ 0 w 50"/>
              <a:gd name="T5" fmla="*/ 5 h 10"/>
              <a:gd name="T6" fmla="*/ 5 w 50"/>
              <a:gd name="T7" fmla="*/ 0 h 10"/>
              <a:gd name="T8" fmla="*/ 45 w 50"/>
              <a:gd name="T9" fmla="*/ 0 h 10"/>
              <a:gd name="T10" fmla="*/ 50 w 50"/>
              <a:gd name="T11" fmla="*/ 5 h 10"/>
              <a:gd name="T12" fmla="*/ 45 w 50"/>
              <a:gd name="T13" fmla="*/ 10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0" h="10">
                <a:moveTo>
                  <a:pt x="45" y="10"/>
                </a:moveTo>
                <a:cubicBezTo>
                  <a:pt x="5" y="10"/>
                  <a:pt x="5" y="10"/>
                  <a:pt x="5" y="10"/>
                </a:cubicBezTo>
                <a:cubicBezTo>
                  <a:pt x="2" y="10"/>
                  <a:pt x="0" y="8"/>
                  <a:pt x="0" y="5"/>
                </a:cubicBezTo>
                <a:cubicBezTo>
                  <a:pt x="0" y="3"/>
                  <a:pt x="2" y="0"/>
                  <a:pt x="5" y="0"/>
                </a:cubicBezTo>
                <a:cubicBezTo>
                  <a:pt x="45" y="0"/>
                  <a:pt x="45" y="0"/>
                  <a:pt x="45" y="0"/>
                </a:cubicBezTo>
                <a:cubicBezTo>
                  <a:pt x="48" y="0"/>
                  <a:pt x="50" y="3"/>
                  <a:pt x="50" y="5"/>
                </a:cubicBezTo>
                <a:cubicBezTo>
                  <a:pt x="50" y="8"/>
                  <a:pt x="48" y="10"/>
                  <a:pt x="45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4" name="Freeform 456"/>
          <p:cNvSpPr>
            <a:spLocks noEditPoints="1"/>
          </p:cNvSpPr>
          <p:nvPr userDrawn="1"/>
        </p:nvSpPr>
        <p:spPr bwMode="auto">
          <a:xfrm>
            <a:off x="7877183" y="2671763"/>
            <a:ext cx="220663" cy="76200"/>
          </a:xfrm>
          <a:custGeom>
            <a:avLst/>
            <a:gdLst>
              <a:gd name="T0" fmla="*/ 134 w 139"/>
              <a:gd name="T1" fmla="*/ 48 h 48"/>
              <a:gd name="T2" fmla="*/ 5 w 139"/>
              <a:gd name="T3" fmla="*/ 48 h 48"/>
              <a:gd name="T4" fmla="*/ 0 w 139"/>
              <a:gd name="T5" fmla="*/ 43 h 48"/>
              <a:gd name="T6" fmla="*/ 0 w 139"/>
              <a:gd name="T7" fmla="*/ 5 h 48"/>
              <a:gd name="T8" fmla="*/ 5 w 139"/>
              <a:gd name="T9" fmla="*/ 0 h 48"/>
              <a:gd name="T10" fmla="*/ 134 w 139"/>
              <a:gd name="T11" fmla="*/ 0 h 48"/>
              <a:gd name="T12" fmla="*/ 139 w 139"/>
              <a:gd name="T13" fmla="*/ 5 h 48"/>
              <a:gd name="T14" fmla="*/ 139 w 139"/>
              <a:gd name="T15" fmla="*/ 43 h 48"/>
              <a:gd name="T16" fmla="*/ 134 w 139"/>
              <a:gd name="T17" fmla="*/ 48 h 48"/>
              <a:gd name="T18" fmla="*/ 10 w 139"/>
              <a:gd name="T19" fmla="*/ 38 h 48"/>
              <a:gd name="T20" fmla="*/ 129 w 139"/>
              <a:gd name="T21" fmla="*/ 38 h 48"/>
              <a:gd name="T22" fmla="*/ 129 w 139"/>
              <a:gd name="T23" fmla="*/ 10 h 48"/>
              <a:gd name="T24" fmla="*/ 10 w 139"/>
              <a:gd name="T25" fmla="*/ 10 h 48"/>
              <a:gd name="T26" fmla="*/ 10 w 139"/>
              <a:gd name="T27" fmla="*/ 3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39" h="48">
                <a:moveTo>
                  <a:pt x="134" y="48"/>
                </a:moveTo>
                <a:cubicBezTo>
                  <a:pt x="5" y="48"/>
                  <a:pt x="5" y="48"/>
                  <a:pt x="5" y="48"/>
                </a:cubicBezTo>
                <a:cubicBezTo>
                  <a:pt x="2" y="48"/>
                  <a:pt x="0" y="46"/>
                  <a:pt x="0" y="43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134" y="0"/>
                  <a:pt x="134" y="0"/>
                  <a:pt x="134" y="0"/>
                </a:cubicBezTo>
                <a:cubicBezTo>
                  <a:pt x="137" y="0"/>
                  <a:pt x="139" y="2"/>
                  <a:pt x="139" y="5"/>
                </a:cubicBezTo>
                <a:cubicBezTo>
                  <a:pt x="139" y="43"/>
                  <a:pt x="139" y="43"/>
                  <a:pt x="139" y="43"/>
                </a:cubicBezTo>
                <a:cubicBezTo>
                  <a:pt x="139" y="46"/>
                  <a:pt x="137" y="48"/>
                  <a:pt x="134" y="48"/>
                </a:cubicBezTo>
                <a:close/>
                <a:moveTo>
                  <a:pt x="10" y="38"/>
                </a:moveTo>
                <a:cubicBezTo>
                  <a:pt x="129" y="38"/>
                  <a:pt x="129" y="38"/>
                  <a:pt x="129" y="38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0" y="10"/>
                  <a:pt x="10" y="10"/>
                  <a:pt x="10" y="10"/>
                </a:cubicBezTo>
                <a:lnTo>
                  <a:pt x="10" y="3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5" name="Freeform 457"/>
          <p:cNvSpPr>
            <a:spLocks/>
          </p:cNvSpPr>
          <p:nvPr userDrawn="1"/>
        </p:nvSpPr>
        <p:spPr bwMode="auto">
          <a:xfrm>
            <a:off x="11183945" y="5391150"/>
            <a:ext cx="609600" cy="312738"/>
          </a:xfrm>
          <a:custGeom>
            <a:avLst/>
            <a:gdLst>
              <a:gd name="T0" fmla="*/ 384 w 384"/>
              <a:gd name="T1" fmla="*/ 0 h 197"/>
              <a:gd name="T2" fmla="*/ 384 w 384"/>
              <a:gd name="T3" fmla="*/ 75 h 197"/>
              <a:gd name="T4" fmla="*/ 328 w 384"/>
              <a:gd name="T5" fmla="*/ 153 h 197"/>
              <a:gd name="T6" fmla="*/ 56 w 384"/>
              <a:gd name="T7" fmla="*/ 153 h 197"/>
              <a:gd name="T8" fmla="*/ 0 w 384"/>
              <a:gd name="T9" fmla="*/ 75 h 197"/>
              <a:gd name="T10" fmla="*/ 0 w 384"/>
              <a:gd name="T11" fmla="*/ 0 h 197"/>
              <a:gd name="T12" fmla="*/ 56 w 384"/>
              <a:gd name="T13" fmla="*/ 79 h 197"/>
              <a:gd name="T14" fmla="*/ 328 w 384"/>
              <a:gd name="T15" fmla="*/ 79 h 197"/>
              <a:gd name="T16" fmla="*/ 384 w 384"/>
              <a:gd name="T17" fmla="*/ 0 h 1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4" h="197">
                <a:moveTo>
                  <a:pt x="384" y="0"/>
                </a:moveTo>
                <a:cubicBezTo>
                  <a:pt x="384" y="75"/>
                  <a:pt x="384" y="75"/>
                  <a:pt x="384" y="75"/>
                </a:cubicBezTo>
                <a:cubicBezTo>
                  <a:pt x="384" y="103"/>
                  <a:pt x="365" y="132"/>
                  <a:pt x="328" y="153"/>
                </a:cubicBezTo>
                <a:cubicBezTo>
                  <a:pt x="253" y="197"/>
                  <a:pt x="131" y="197"/>
                  <a:pt x="56" y="153"/>
                </a:cubicBezTo>
                <a:cubicBezTo>
                  <a:pt x="18" y="132"/>
                  <a:pt x="0" y="103"/>
                  <a:pt x="0" y="75"/>
                </a:cubicBezTo>
                <a:cubicBezTo>
                  <a:pt x="0" y="0"/>
                  <a:pt x="0" y="0"/>
                  <a:pt x="0" y="0"/>
                </a:cubicBezTo>
                <a:cubicBezTo>
                  <a:pt x="0" y="29"/>
                  <a:pt x="18" y="57"/>
                  <a:pt x="56" y="79"/>
                </a:cubicBezTo>
                <a:cubicBezTo>
                  <a:pt x="131" y="122"/>
                  <a:pt x="253" y="122"/>
                  <a:pt x="328" y="79"/>
                </a:cubicBezTo>
                <a:cubicBezTo>
                  <a:pt x="365" y="57"/>
                  <a:pt x="384" y="29"/>
                  <a:pt x="384" y="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6" name="Freeform 458"/>
          <p:cNvSpPr>
            <a:spLocks noEditPoints="1"/>
          </p:cNvSpPr>
          <p:nvPr userDrawn="1"/>
        </p:nvSpPr>
        <p:spPr bwMode="auto">
          <a:xfrm>
            <a:off x="11176008" y="5383213"/>
            <a:ext cx="625475" cy="311150"/>
          </a:xfrm>
          <a:custGeom>
            <a:avLst/>
            <a:gdLst>
              <a:gd name="T0" fmla="*/ 197 w 394"/>
              <a:gd name="T1" fmla="*/ 196 h 196"/>
              <a:gd name="T2" fmla="*/ 58 w 394"/>
              <a:gd name="T3" fmla="*/ 163 h 196"/>
              <a:gd name="T4" fmla="*/ 0 w 394"/>
              <a:gd name="T5" fmla="*/ 80 h 196"/>
              <a:gd name="T6" fmla="*/ 0 w 394"/>
              <a:gd name="T7" fmla="*/ 5 h 196"/>
              <a:gd name="T8" fmla="*/ 5 w 394"/>
              <a:gd name="T9" fmla="*/ 0 h 196"/>
              <a:gd name="T10" fmla="*/ 10 w 394"/>
              <a:gd name="T11" fmla="*/ 5 h 196"/>
              <a:gd name="T12" fmla="*/ 63 w 394"/>
              <a:gd name="T13" fmla="*/ 80 h 196"/>
              <a:gd name="T14" fmla="*/ 197 w 394"/>
              <a:gd name="T15" fmla="*/ 111 h 196"/>
              <a:gd name="T16" fmla="*/ 330 w 394"/>
              <a:gd name="T17" fmla="*/ 80 h 196"/>
              <a:gd name="T18" fmla="*/ 384 w 394"/>
              <a:gd name="T19" fmla="*/ 5 h 196"/>
              <a:gd name="T20" fmla="*/ 389 w 394"/>
              <a:gd name="T21" fmla="*/ 0 h 196"/>
              <a:gd name="T22" fmla="*/ 394 w 394"/>
              <a:gd name="T23" fmla="*/ 5 h 196"/>
              <a:gd name="T24" fmla="*/ 394 w 394"/>
              <a:gd name="T25" fmla="*/ 80 h 196"/>
              <a:gd name="T26" fmla="*/ 335 w 394"/>
              <a:gd name="T27" fmla="*/ 163 h 196"/>
              <a:gd name="T28" fmla="*/ 197 w 394"/>
              <a:gd name="T29" fmla="*/ 196 h 196"/>
              <a:gd name="T30" fmla="*/ 10 w 394"/>
              <a:gd name="T31" fmla="*/ 42 h 196"/>
              <a:gd name="T32" fmla="*/ 10 w 394"/>
              <a:gd name="T33" fmla="*/ 80 h 196"/>
              <a:gd name="T34" fmla="*/ 63 w 394"/>
              <a:gd name="T35" fmla="*/ 154 h 196"/>
              <a:gd name="T36" fmla="*/ 197 w 394"/>
              <a:gd name="T37" fmla="*/ 186 h 196"/>
              <a:gd name="T38" fmla="*/ 330 w 394"/>
              <a:gd name="T39" fmla="*/ 154 h 196"/>
              <a:gd name="T40" fmla="*/ 384 w 394"/>
              <a:gd name="T41" fmla="*/ 80 h 196"/>
              <a:gd name="T42" fmla="*/ 384 w 394"/>
              <a:gd name="T43" fmla="*/ 42 h 196"/>
              <a:gd name="T44" fmla="*/ 335 w 394"/>
              <a:gd name="T45" fmla="*/ 88 h 196"/>
              <a:gd name="T46" fmla="*/ 197 w 394"/>
              <a:gd name="T47" fmla="*/ 121 h 196"/>
              <a:gd name="T48" fmla="*/ 58 w 394"/>
              <a:gd name="T49" fmla="*/ 88 h 196"/>
              <a:gd name="T50" fmla="*/ 10 w 394"/>
              <a:gd name="T51" fmla="*/ 42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394" h="196">
                <a:moveTo>
                  <a:pt x="197" y="196"/>
                </a:moveTo>
                <a:cubicBezTo>
                  <a:pt x="145" y="196"/>
                  <a:pt x="95" y="184"/>
                  <a:pt x="58" y="163"/>
                </a:cubicBezTo>
                <a:cubicBezTo>
                  <a:pt x="20" y="141"/>
                  <a:pt x="0" y="111"/>
                  <a:pt x="0" y="80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5"/>
                </a:cubicBezTo>
                <a:cubicBezTo>
                  <a:pt x="10" y="33"/>
                  <a:pt x="29" y="59"/>
                  <a:pt x="63" y="80"/>
                </a:cubicBezTo>
                <a:cubicBezTo>
                  <a:pt x="99" y="100"/>
                  <a:pt x="146" y="111"/>
                  <a:pt x="197" y="111"/>
                </a:cubicBezTo>
                <a:cubicBezTo>
                  <a:pt x="247" y="111"/>
                  <a:pt x="295" y="100"/>
                  <a:pt x="330" y="80"/>
                </a:cubicBezTo>
                <a:cubicBezTo>
                  <a:pt x="365" y="59"/>
                  <a:pt x="384" y="33"/>
                  <a:pt x="384" y="5"/>
                </a:cubicBezTo>
                <a:cubicBezTo>
                  <a:pt x="384" y="2"/>
                  <a:pt x="386" y="0"/>
                  <a:pt x="389" y="0"/>
                </a:cubicBezTo>
                <a:cubicBezTo>
                  <a:pt x="392" y="0"/>
                  <a:pt x="394" y="2"/>
                  <a:pt x="394" y="5"/>
                </a:cubicBezTo>
                <a:cubicBezTo>
                  <a:pt x="394" y="80"/>
                  <a:pt x="394" y="80"/>
                  <a:pt x="394" y="80"/>
                </a:cubicBezTo>
                <a:cubicBezTo>
                  <a:pt x="394" y="111"/>
                  <a:pt x="373" y="141"/>
                  <a:pt x="335" y="163"/>
                </a:cubicBezTo>
                <a:cubicBezTo>
                  <a:pt x="298" y="184"/>
                  <a:pt x="249" y="196"/>
                  <a:pt x="197" y="196"/>
                </a:cubicBezTo>
                <a:close/>
                <a:moveTo>
                  <a:pt x="10" y="42"/>
                </a:moveTo>
                <a:cubicBezTo>
                  <a:pt x="10" y="80"/>
                  <a:pt x="10" y="80"/>
                  <a:pt x="10" y="80"/>
                </a:cubicBezTo>
                <a:cubicBezTo>
                  <a:pt x="10" y="108"/>
                  <a:pt x="29" y="134"/>
                  <a:pt x="63" y="154"/>
                </a:cubicBezTo>
                <a:cubicBezTo>
                  <a:pt x="99" y="175"/>
                  <a:pt x="146" y="186"/>
                  <a:pt x="197" y="186"/>
                </a:cubicBezTo>
                <a:cubicBezTo>
                  <a:pt x="247" y="186"/>
                  <a:pt x="295" y="175"/>
                  <a:pt x="330" y="154"/>
                </a:cubicBezTo>
                <a:cubicBezTo>
                  <a:pt x="365" y="134"/>
                  <a:pt x="384" y="108"/>
                  <a:pt x="384" y="80"/>
                </a:cubicBezTo>
                <a:cubicBezTo>
                  <a:pt x="384" y="42"/>
                  <a:pt x="384" y="42"/>
                  <a:pt x="384" y="42"/>
                </a:cubicBezTo>
                <a:cubicBezTo>
                  <a:pt x="375" y="59"/>
                  <a:pt x="358" y="75"/>
                  <a:pt x="335" y="88"/>
                </a:cubicBezTo>
                <a:cubicBezTo>
                  <a:pt x="298" y="110"/>
                  <a:pt x="249" y="121"/>
                  <a:pt x="197" y="121"/>
                </a:cubicBezTo>
                <a:cubicBezTo>
                  <a:pt x="145" y="121"/>
                  <a:pt x="95" y="110"/>
                  <a:pt x="58" y="88"/>
                </a:cubicBezTo>
                <a:cubicBezTo>
                  <a:pt x="36" y="75"/>
                  <a:pt x="19" y="59"/>
                  <a:pt x="10" y="4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7" name="Freeform 459"/>
          <p:cNvSpPr>
            <a:spLocks/>
          </p:cNvSpPr>
          <p:nvPr userDrawn="1"/>
        </p:nvSpPr>
        <p:spPr bwMode="auto">
          <a:xfrm>
            <a:off x="11176008" y="5303838"/>
            <a:ext cx="625475" cy="273050"/>
          </a:xfrm>
          <a:custGeom>
            <a:avLst/>
            <a:gdLst>
              <a:gd name="T0" fmla="*/ 197 w 394"/>
              <a:gd name="T1" fmla="*/ 171 h 172"/>
              <a:gd name="T2" fmla="*/ 58 w 394"/>
              <a:gd name="T3" fmla="*/ 138 h 172"/>
              <a:gd name="T4" fmla="*/ 0 w 394"/>
              <a:gd name="T5" fmla="*/ 55 h 172"/>
              <a:gd name="T6" fmla="*/ 21 w 394"/>
              <a:gd name="T7" fmla="*/ 2 h 172"/>
              <a:gd name="T8" fmla="*/ 28 w 394"/>
              <a:gd name="T9" fmla="*/ 2 h 172"/>
              <a:gd name="T10" fmla="*/ 29 w 394"/>
              <a:gd name="T11" fmla="*/ 9 h 172"/>
              <a:gd name="T12" fmla="*/ 10 w 394"/>
              <a:gd name="T13" fmla="*/ 55 h 172"/>
              <a:gd name="T14" fmla="*/ 63 w 394"/>
              <a:gd name="T15" fmla="*/ 130 h 172"/>
              <a:gd name="T16" fmla="*/ 330 w 394"/>
              <a:gd name="T17" fmla="*/ 130 h 172"/>
              <a:gd name="T18" fmla="*/ 384 w 394"/>
              <a:gd name="T19" fmla="*/ 55 h 172"/>
              <a:gd name="T20" fmla="*/ 365 w 394"/>
              <a:gd name="T21" fmla="*/ 9 h 172"/>
              <a:gd name="T22" fmla="*/ 366 w 394"/>
              <a:gd name="T23" fmla="*/ 2 h 172"/>
              <a:gd name="T24" fmla="*/ 373 w 394"/>
              <a:gd name="T25" fmla="*/ 2 h 172"/>
              <a:gd name="T26" fmla="*/ 394 w 394"/>
              <a:gd name="T27" fmla="*/ 55 h 172"/>
              <a:gd name="T28" fmla="*/ 335 w 394"/>
              <a:gd name="T29" fmla="*/ 138 h 172"/>
              <a:gd name="T30" fmla="*/ 197 w 394"/>
              <a:gd name="T31" fmla="*/ 171 h 1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94" h="172">
                <a:moveTo>
                  <a:pt x="197" y="171"/>
                </a:moveTo>
                <a:cubicBezTo>
                  <a:pt x="147" y="171"/>
                  <a:pt x="97" y="160"/>
                  <a:pt x="58" y="138"/>
                </a:cubicBezTo>
                <a:cubicBezTo>
                  <a:pt x="20" y="116"/>
                  <a:pt x="0" y="87"/>
                  <a:pt x="0" y="55"/>
                </a:cubicBezTo>
                <a:cubicBezTo>
                  <a:pt x="0" y="37"/>
                  <a:pt x="7" y="18"/>
                  <a:pt x="21" y="2"/>
                </a:cubicBezTo>
                <a:cubicBezTo>
                  <a:pt x="23" y="0"/>
                  <a:pt x="26" y="0"/>
                  <a:pt x="28" y="2"/>
                </a:cubicBezTo>
                <a:cubicBezTo>
                  <a:pt x="30" y="4"/>
                  <a:pt x="30" y="7"/>
                  <a:pt x="29" y="9"/>
                </a:cubicBezTo>
                <a:cubicBezTo>
                  <a:pt x="16" y="23"/>
                  <a:pt x="10" y="39"/>
                  <a:pt x="10" y="55"/>
                </a:cubicBezTo>
                <a:cubicBezTo>
                  <a:pt x="10" y="83"/>
                  <a:pt x="29" y="109"/>
                  <a:pt x="63" y="130"/>
                </a:cubicBezTo>
                <a:cubicBezTo>
                  <a:pt x="137" y="172"/>
                  <a:pt x="257" y="172"/>
                  <a:pt x="330" y="130"/>
                </a:cubicBezTo>
                <a:cubicBezTo>
                  <a:pt x="365" y="109"/>
                  <a:pt x="384" y="83"/>
                  <a:pt x="384" y="55"/>
                </a:cubicBezTo>
                <a:cubicBezTo>
                  <a:pt x="384" y="39"/>
                  <a:pt x="378" y="23"/>
                  <a:pt x="365" y="9"/>
                </a:cubicBezTo>
                <a:cubicBezTo>
                  <a:pt x="363" y="7"/>
                  <a:pt x="364" y="4"/>
                  <a:pt x="366" y="2"/>
                </a:cubicBezTo>
                <a:cubicBezTo>
                  <a:pt x="368" y="0"/>
                  <a:pt x="371" y="0"/>
                  <a:pt x="373" y="2"/>
                </a:cubicBezTo>
                <a:cubicBezTo>
                  <a:pt x="387" y="18"/>
                  <a:pt x="394" y="37"/>
                  <a:pt x="394" y="55"/>
                </a:cubicBezTo>
                <a:cubicBezTo>
                  <a:pt x="394" y="87"/>
                  <a:pt x="373" y="116"/>
                  <a:pt x="335" y="138"/>
                </a:cubicBezTo>
                <a:cubicBezTo>
                  <a:pt x="297" y="160"/>
                  <a:pt x="247" y="171"/>
                  <a:pt x="197" y="171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8" name="Freeform 460"/>
          <p:cNvSpPr>
            <a:spLocks noEditPoints="1"/>
          </p:cNvSpPr>
          <p:nvPr userDrawn="1"/>
        </p:nvSpPr>
        <p:spPr bwMode="auto">
          <a:xfrm>
            <a:off x="11207758" y="4268788"/>
            <a:ext cx="561975" cy="1249363"/>
          </a:xfrm>
          <a:custGeom>
            <a:avLst/>
            <a:gdLst>
              <a:gd name="T0" fmla="*/ 177 w 354"/>
              <a:gd name="T1" fmla="*/ 787 h 787"/>
              <a:gd name="T2" fmla="*/ 53 w 354"/>
              <a:gd name="T3" fmla="*/ 757 h 787"/>
              <a:gd name="T4" fmla="*/ 0 w 354"/>
              <a:gd name="T5" fmla="*/ 682 h 787"/>
              <a:gd name="T6" fmla="*/ 0 w 354"/>
              <a:gd name="T7" fmla="*/ 667 h 787"/>
              <a:gd name="T8" fmla="*/ 53 w 354"/>
              <a:gd name="T9" fmla="*/ 497 h 787"/>
              <a:gd name="T10" fmla="*/ 138 w 354"/>
              <a:gd name="T11" fmla="*/ 446 h 787"/>
              <a:gd name="T12" fmla="*/ 138 w 354"/>
              <a:gd name="T13" fmla="*/ 417 h 787"/>
              <a:gd name="T14" fmla="*/ 53 w 354"/>
              <a:gd name="T15" fmla="*/ 366 h 787"/>
              <a:gd name="T16" fmla="*/ 0 w 354"/>
              <a:gd name="T17" fmla="*/ 171 h 787"/>
              <a:gd name="T18" fmla="*/ 0 w 354"/>
              <a:gd name="T19" fmla="*/ 104 h 787"/>
              <a:gd name="T20" fmla="*/ 53 w 354"/>
              <a:gd name="T21" fmla="*/ 30 h 787"/>
              <a:gd name="T22" fmla="*/ 177 w 354"/>
              <a:gd name="T23" fmla="*/ 0 h 787"/>
              <a:gd name="T24" fmla="*/ 301 w 354"/>
              <a:gd name="T25" fmla="*/ 30 h 787"/>
              <a:gd name="T26" fmla="*/ 354 w 354"/>
              <a:gd name="T27" fmla="*/ 104 h 787"/>
              <a:gd name="T28" fmla="*/ 354 w 354"/>
              <a:gd name="T29" fmla="*/ 171 h 787"/>
              <a:gd name="T30" fmla="*/ 301 w 354"/>
              <a:gd name="T31" fmla="*/ 366 h 787"/>
              <a:gd name="T32" fmla="*/ 216 w 354"/>
              <a:gd name="T33" fmla="*/ 417 h 787"/>
              <a:gd name="T34" fmla="*/ 216 w 354"/>
              <a:gd name="T35" fmla="*/ 446 h 787"/>
              <a:gd name="T36" fmla="*/ 301 w 354"/>
              <a:gd name="T37" fmla="*/ 497 h 787"/>
              <a:gd name="T38" fmla="*/ 354 w 354"/>
              <a:gd name="T39" fmla="*/ 667 h 787"/>
              <a:gd name="T40" fmla="*/ 354 w 354"/>
              <a:gd name="T41" fmla="*/ 682 h 787"/>
              <a:gd name="T42" fmla="*/ 301 w 354"/>
              <a:gd name="T43" fmla="*/ 757 h 787"/>
              <a:gd name="T44" fmla="*/ 177 w 354"/>
              <a:gd name="T45" fmla="*/ 787 h 787"/>
              <a:gd name="T46" fmla="*/ 177 w 354"/>
              <a:gd name="T47" fmla="*/ 10 h 787"/>
              <a:gd name="T48" fmla="*/ 58 w 354"/>
              <a:gd name="T49" fmla="*/ 38 h 787"/>
              <a:gd name="T50" fmla="*/ 10 w 354"/>
              <a:gd name="T51" fmla="*/ 104 h 787"/>
              <a:gd name="T52" fmla="*/ 10 w 354"/>
              <a:gd name="T53" fmla="*/ 171 h 787"/>
              <a:gd name="T54" fmla="*/ 60 w 354"/>
              <a:gd name="T55" fmla="*/ 359 h 787"/>
              <a:gd name="T56" fmla="*/ 144 w 354"/>
              <a:gd name="T57" fmla="*/ 409 h 787"/>
              <a:gd name="T58" fmla="*/ 148 w 354"/>
              <a:gd name="T59" fmla="*/ 414 h 787"/>
              <a:gd name="T60" fmla="*/ 148 w 354"/>
              <a:gd name="T61" fmla="*/ 450 h 787"/>
              <a:gd name="T62" fmla="*/ 144 w 354"/>
              <a:gd name="T63" fmla="*/ 454 h 787"/>
              <a:gd name="T64" fmla="*/ 60 w 354"/>
              <a:gd name="T65" fmla="*/ 504 h 787"/>
              <a:gd name="T66" fmla="*/ 10 w 354"/>
              <a:gd name="T67" fmla="*/ 667 h 787"/>
              <a:gd name="T68" fmla="*/ 10 w 354"/>
              <a:gd name="T69" fmla="*/ 682 h 787"/>
              <a:gd name="T70" fmla="*/ 58 w 354"/>
              <a:gd name="T71" fmla="*/ 748 h 787"/>
              <a:gd name="T72" fmla="*/ 177 w 354"/>
              <a:gd name="T73" fmla="*/ 777 h 787"/>
              <a:gd name="T74" fmla="*/ 296 w 354"/>
              <a:gd name="T75" fmla="*/ 748 h 787"/>
              <a:gd name="T76" fmla="*/ 344 w 354"/>
              <a:gd name="T77" fmla="*/ 682 h 787"/>
              <a:gd name="T78" fmla="*/ 344 w 354"/>
              <a:gd name="T79" fmla="*/ 667 h 787"/>
              <a:gd name="T80" fmla="*/ 293 w 354"/>
              <a:gd name="T81" fmla="*/ 504 h 787"/>
              <a:gd name="T82" fmla="*/ 210 w 354"/>
              <a:gd name="T83" fmla="*/ 454 h 787"/>
              <a:gd name="T84" fmla="*/ 206 w 354"/>
              <a:gd name="T85" fmla="*/ 450 h 787"/>
              <a:gd name="T86" fmla="*/ 206 w 354"/>
              <a:gd name="T87" fmla="*/ 414 h 787"/>
              <a:gd name="T88" fmla="*/ 210 w 354"/>
              <a:gd name="T89" fmla="*/ 409 h 787"/>
              <a:gd name="T90" fmla="*/ 293 w 354"/>
              <a:gd name="T91" fmla="*/ 359 h 787"/>
              <a:gd name="T92" fmla="*/ 344 w 354"/>
              <a:gd name="T93" fmla="*/ 171 h 787"/>
              <a:gd name="T94" fmla="*/ 344 w 354"/>
              <a:gd name="T95" fmla="*/ 104 h 787"/>
              <a:gd name="T96" fmla="*/ 296 w 354"/>
              <a:gd name="T97" fmla="*/ 38 h 787"/>
              <a:gd name="T98" fmla="*/ 177 w 354"/>
              <a:gd name="T99" fmla="*/ 10 h 7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54" h="787">
                <a:moveTo>
                  <a:pt x="177" y="787"/>
                </a:moveTo>
                <a:cubicBezTo>
                  <a:pt x="130" y="787"/>
                  <a:pt x="86" y="776"/>
                  <a:pt x="53" y="757"/>
                </a:cubicBezTo>
                <a:cubicBezTo>
                  <a:pt x="19" y="737"/>
                  <a:pt x="0" y="711"/>
                  <a:pt x="0" y="682"/>
                </a:cubicBezTo>
                <a:cubicBezTo>
                  <a:pt x="0" y="667"/>
                  <a:pt x="0" y="667"/>
                  <a:pt x="0" y="667"/>
                </a:cubicBezTo>
                <a:cubicBezTo>
                  <a:pt x="0" y="590"/>
                  <a:pt x="2" y="553"/>
                  <a:pt x="53" y="497"/>
                </a:cubicBezTo>
                <a:cubicBezTo>
                  <a:pt x="76" y="471"/>
                  <a:pt x="106" y="454"/>
                  <a:pt x="138" y="446"/>
                </a:cubicBezTo>
                <a:cubicBezTo>
                  <a:pt x="138" y="417"/>
                  <a:pt x="138" y="417"/>
                  <a:pt x="138" y="417"/>
                </a:cubicBezTo>
                <a:cubicBezTo>
                  <a:pt x="106" y="409"/>
                  <a:pt x="77" y="392"/>
                  <a:pt x="53" y="366"/>
                </a:cubicBezTo>
                <a:cubicBezTo>
                  <a:pt x="0" y="307"/>
                  <a:pt x="0" y="241"/>
                  <a:pt x="0" y="171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76"/>
                  <a:pt x="19" y="50"/>
                  <a:pt x="53" y="30"/>
                </a:cubicBezTo>
                <a:cubicBezTo>
                  <a:pt x="86" y="11"/>
                  <a:pt x="130" y="0"/>
                  <a:pt x="177" y="0"/>
                </a:cubicBezTo>
                <a:cubicBezTo>
                  <a:pt x="224" y="0"/>
                  <a:pt x="268" y="11"/>
                  <a:pt x="301" y="30"/>
                </a:cubicBezTo>
                <a:cubicBezTo>
                  <a:pt x="335" y="50"/>
                  <a:pt x="354" y="76"/>
                  <a:pt x="354" y="104"/>
                </a:cubicBezTo>
                <a:cubicBezTo>
                  <a:pt x="354" y="171"/>
                  <a:pt x="354" y="171"/>
                  <a:pt x="354" y="171"/>
                </a:cubicBezTo>
                <a:cubicBezTo>
                  <a:pt x="354" y="253"/>
                  <a:pt x="350" y="312"/>
                  <a:pt x="301" y="366"/>
                </a:cubicBezTo>
                <a:cubicBezTo>
                  <a:pt x="277" y="392"/>
                  <a:pt x="248" y="410"/>
                  <a:pt x="216" y="417"/>
                </a:cubicBezTo>
                <a:cubicBezTo>
                  <a:pt x="216" y="446"/>
                  <a:pt x="216" y="446"/>
                  <a:pt x="216" y="446"/>
                </a:cubicBezTo>
                <a:cubicBezTo>
                  <a:pt x="248" y="454"/>
                  <a:pt x="277" y="471"/>
                  <a:pt x="301" y="497"/>
                </a:cubicBezTo>
                <a:cubicBezTo>
                  <a:pt x="352" y="553"/>
                  <a:pt x="354" y="590"/>
                  <a:pt x="354" y="667"/>
                </a:cubicBezTo>
                <a:cubicBezTo>
                  <a:pt x="354" y="682"/>
                  <a:pt x="354" y="682"/>
                  <a:pt x="354" y="682"/>
                </a:cubicBezTo>
                <a:cubicBezTo>
                  <a:pt x="354" y="711"/>
                  <a:pt x="335" y="737"/>
                  <a:pt x="301" y="757"/>
                </a:cubicBezTo>
                <a:cubicBezTo>
                  <a:pt x="268" y="776"/>
                  <a:pt x="224" y="787"/>
                  <a:pt x="177" y="787"/>
                </a:cubicBezTo>
                <a:close/>
                <a:moveTo>
                  <a:pt x="177" y="10"/>
                </a:moveTo>
                <a:cubicBezTo>
                  <a:pt x="132" y="10"/>
                  <a:pt x="89" y="20"/>
                  <a:pt x="58" y="38"/>
                </a:cubicBezTo>
                <a:cubicBezTo>
                  <a:pt x="27" y="56"/>
                  <a:pt x="10" y="80"/>
                  <a:pt x="10" y="104"/>
                </a:cubicBezTo>
                <a:cubicBezTo>
                  <a:pt x="10" y="171"/>
                  <a:pt x="10" y="171"/>
                  <a:pt x="10" y="171"/>
                </a:cubicBezTo>
                <a:cubicBezTo>
                  <a:pt x="10" y="253"/>
                  <a:pt x="13" y="307"/>
                  <a:pt x="60" y="359"/>
                </a:cubicBezTo>
                <a:cubicBezTo>
                  <a:pt x="83" y="385"/>
                  <a:pt x="112" y="402"/>
                  <a:pt x="144" y="409"/>
                </a:cubicBezTo>
                <a:cubicBezTo>
                  <a:pt x="146" y="409"/>
                  <a:pt x="148" y="411"/>
                  <a:pt x="148" y="414"/>
                </a:cubicBezTo>
                <a:cubicBezTo>
                  <a:pt x="148" y="450"/>
                  <a:pt x="148" y="450"/>
                  <a:pt x="148" y="450"/>
                </a:cubicBezTo>
                <a:cubicBezTo>
                  <a:pt x="148" y="452"/>
                  <a:pt x="146" y="454"/>
                  <a:pt x="144" y="454"/>
                </a:cubicBezTo>
                <a:cubicBezTo>
                  <a:pt x="112" y="462"/>
                  <a:pt x="83" y="479"/>
                  <a:pt x="60" y="504"/>
                </a:cubicBezTo>
                <a:cubicBezTo>
                  <a:pt x="12" y="557"/>
                  <a:pt x="10" y="591"/>
                  <a:pt x="10" y="667"/>
                </a:cubicBezTo>
                <a:cubicBezTo>
                  <a:pt x="10" y="682"/>
                  <a:pt x="10" y="682"/>
                  <a:pt x="10" y="682"/>
                </a:cubicBezTo>
                <a:cubicBezTo>
                  <a:pt x="10" y="707"/>
                  <a:pt x="27" y="731"/>
                  <a:pt x="58" y="748"/>
                </a:cubicBezTo>
                <a:cubicBezTo>
                  <a:pt x="90" y="767"/>
                  <a:pt x="132" y="777"/>
                  <a:pt x="177" y="777"/>
                </a:cubicBezTo>
                <a:cubicBezTo>
                  <a:pt x="222" y="777"/>
                  <a:pt x="264" y="767"/>
                  <a:pt x="296" y="748"/>
                </a:cubicBezTo>
                <a:cubicBezTo>
                  <a:pt x="327" y="731"/>
                  <a:pt x="344" y="707"/>
                  <a:pt x="344" y="682"/>
                </a:cubicBezTo>
                <a:cubicBezTo>
                  <a:pt x="344" y="667"/>
                  <a:pt x="344" y="667"/>
                  <a:pt x="344" y="667"/>
                </a:cubicBezTo>
                <a:cubicBezTo>
                  <a:pt x="344" y="591"/>
                  <a:pt x="342" y="557"/>
                  <a:pt x="293" y="504"/>
                </a:cubicBezTo>
                <a:cubicBezTo>
                  <a:pt x="270" y="478"/>
                  <a:pt x="241" y="461"/>
                  <a:pt x="210" y="454"/>
                </a:cubicBezTo>
                <a:cubicBezTo>
                  <a:pt x="207" y="454"/>
                  <a:pt x="206" y="452"/>
                  <a:pt x="206" y="450"/>
                </a:cubicBezTo>
                <a:cubicBezTo>
                  <a:pt x="206" y="414"/>
                  <a:pt x="206" y="414"/>
                  <a:pt x="206" y="414"/>
                </a:cubicBezTo>
                <a:cubicBezTo>
                  <a:pt x="206" y="411"/>
                  <a:pt x="207" y="409"/>
                  <a:pt x="210" y="409"/>
                </a:cubicBezTo>
                <a:cubicBezTo>
                  <a:pt x="241" y="402"/>
                  <a:pt x="270" y="385"/>
                  <a:pt x="293" y="359"/>
                </a:cubicBezTo>
                <a:cubicBezTo>
                  <a:pt x="340" y="308"/>
                  <a:pt x="344" y="251"/>
                  <a:pt x="344" y="171"/>
                </a:cubicBezTo>
                <a:cubicBezTo>
                  <a:pt x="344" y="104"/>
                  <a:pt x="344" y="104"/>
                  <a:pt x="344" y="104"/>
                </a:cubicBezTo>
                <a:cubicBezTo>
                  <a:pt x="344" y="80"/>
                  <a:pt x="327" y="56"/>
                  <a:pt x="296" y="38"/>
                </a:cubicBezTo>
                <a:cubicBezTo>
                  <a:pt x="264" y="20"/>
                  <a:pt x="222" y="10"/>
                  <a:pt x="177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9" name="Freeform 461"/>
          <p:cNvSpPr>
            <a:spLocks/>
          </p:cNvSpPr>
          <p:nvPr userDrawn="1"/>
        </p:nvSpPr>
        <p:spPr bwMode="auto">
          <a:xfrm>
            <a:off x="11182358" y="4410075"/>
            <a:ext cx="611188" cy="311150"/>
          </a:xfrm>
          <a:custGeom>
            <a:avLst/>
            <a:gdLst>
              <a:gd name="T0" fmla="*/ 385 w 385"/>
              <a:gd name="T1" fmla="*/ 0 h 196"/>
              <a:gd name="T2" fmla="*/ 385 w 385"/>
              <a:gd name="T3" fmla="*/ 74 h 196"/>
              <a:gd name="T4" fmla="*/ 385 w 385"/>
              <a:gd name="T5" fmla="*/ 74 h 196"/>
              <a:gd name="T6" fmla="*/ 385 w 385"/>
              <a:gd name="T7" fmla="*/ 74 h 196"/>
              <a:gd name="T8" fmla="*/ 329 w 385"/>
              <a:gd name="T9" fmla="*/ 153 h 196"/>
              <a:gd name="T10" fmla="*/ 57 w 385"/>
              <a:gd name="T11" fmla="*/ 153 h 196"/>
              <a:gd name="T12" fmla="*/ 0 w 385"/>
              <a:gd name="T13" fmla="*/ 74 h 196"/>
              <a:gd name="T14" fmla="*/ 0 w 385"/>
              <a:gd name="T15" fmla="*/ 0 h 196"/>
              <a:gd name="T16" fmla="*/ 385 w 385"/>
              <a:gd name="T17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85" h="196">
                <a:moveTo>
                  <a:pt x="385" y="0"/>
                </a:moveTo>
                <a:cubicBezTo>
                  <a:pt x="385" y="74"/>
                  <a:pt x="385" y="74"/>
                  <a:pt x="385" y="74"/>
                </a:cubicBezTo>
                <a:cubicBezTo>
                  <a:pt x="385" y="74"/>
                  <a:pt x="385" y="74"/>
                  <a:pt x="385" y="74"/>
                </a:cubicBezTo>
                <a:cubicBezTo>
                  <a:pt x="385" y="74"/>
                  <a:pt x="385" y="74"/>
                  <a:pt x="385" y="74"/>
                </a:cubicBezTo>
                <a:cubicBezTo>
                  <a:pt x="385" y="103"/>
                  <a:pt x="366" y="131"/>
                  <a:pt x="329" y="153"/>
                </a:cubicBezTo>
                <a:cubicBezTo>
                  <a:pt x="254" y="196"/>
                  <a:pt x="132" y="196"/>
                  <a:pt x="57" y="153"/>
                </a:cubicBezTo>
                <a:cubicBezTo>
                  <a:pt x="19" y="131"/>
                  <a:pt x="0" y="103"/>
                  <a:pt x="0" y="74"/>
                </a:cubicBezTo>
                <a:cubicBezTo>
                  <a:pt x="0" y="0"/>
                  <a:pt x="0" y="0"/>
                  <a:pt x="0" y="0"/>
                </a:cubicBezTo>
                <a:lnTo>
                  <a:pt x="385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0" name="Freeform 462"/>
          <p:cNvSpPr>
            <a:spLocks/>
          </p:cNvSpPr>
          <p:nvPr userDrawn="1"/>
        </p:nvSpPr>
        <p:spPr bwMode="auto">
          <a:xfrm>
            <a:off x="11176008" y="4402138"/>
            <a:ext cx="625475" cy="311150"/>
          </a:xfrm>
          <a:custGeom>
            <a:avLst/>
            <a:gdLst>
              <a:gd name="T0" fmla="*/ 197 w 394"/>
              <a:gd name="T1" fmla="*/ 195 h 196"/>
              <a:gd name="T2" fmla="*/ 58 w 394"/>
              <a:gd name="T3" fmla="*/ 162 h 196"/>
              <a:gd name="T4" fmla="*/ 0 w 394"/>
              <a:gd name="T5" fmla="*/ 79 h 196"/>
              <a:gd name="T6" fmla="*/ 0 w 394"/>
              <a:gd name="T7" fmla="*/ 5 h 196"/>
              <a:gd name="T8" fmla="*/ 4 w 394"/>
              <a:gd name="T9" fmla="*/ 0 h 196"/>
              <a:gd name="T10" fmla="*/ 9 w 394"/>
              <a:gd name="T11" fmla="*/ 5 h 196"/>
              <a:gd name="T12" fmla="*/ 9 w 394"/>
              <a:gd name="T13" fmla="*/ 79 h 196"/>
              <a:gd name="T14" fmla="*/ 63 w 394"/>
              <a:gd name="T15" fmla="*/ 154 h 196"/>
              <a:gd name="T16" fmla="*/ 330 w 394"/>
              <a:gd name="T17" fmla="*/ 154 h 196"/>
              <a:gd name="T18" fmla="*/ 384 w 394"/>
              <a:gd name="T19" fmla="*/ 79 h 196"/>
              <a:gd name="T20" fmla="*/ 384 w 394"/>
              <a:gd name="T21" fmla="*/ 5 h 196"/>
              <a:gd name="T22" fmla="*/ 389 w 394"/>
              <a:gd name="T23" fmla="*/ 0 h 196"/>
              <a:gd name="T24" fmla="*/ 394 w 394"/>
              <a:gd name="T25" fmla="*/ 5 h 196"/>
              <a:gd name="T26" fmla="*/ 394 w 394"/>
              <a:gd name="T27" fmla="*/ 79 h 196"/>
              <a:gd name="T28" fmla="*/ 394 w 394"/>
              <a:gd name="T29" fmla="*/ 79 h 196"/>
              <a:gd name="T30" fmla="*/ 335 w 394"/>
              <a:gd name="T31" fmla="*/ 162 h 196"/>
              <a:gd name="T32" fmla="*/ 197 w 394"/>
              <a:gd name="T33" fmla="*/ 195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94" h="196">
                <a:moveTo>
                  <a:pt x="197" y="195"/>
                </a:moveTo>
                <a:cubicBezTo>
                  <a:pt x="147" y="195"/>
                  <a:pt x="97" y="184"/>
                  <a:pt x="58" y="162"/>
                </a:cubicBezTo>
                <a:cubicBezTo>
                  <a:pt x="20" y="140"/>
                  <a:pt x="0" y="111"/>
                  <a:pt x="0" y="79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4" y="0"/>
                </a:cubicBezTo>
                <a:cubicBezTo>
                  <a:pt x="7" y="0"/>
                  <a:pt x="9" y="2"/>
                  <a:pt x="9" y="5"/>
                </a:cubicBezTo>
                <a:cubicBezTo>
                  <a:pt x="9" y="79"/>
                  <a:pt x="9" y="79"/>
                  <a:pt x="9" y="79"/>
                </a:cubicBezTo>
                <a:cubicBezTo>
                  <a:pt x="9" y="107"/>
                  <a:pt x="29" y="134"/>
                  <a:pt x="63" y="154"/>
                </a:cubicBezTo>
                <a:cubicBezTo>
                  <a:pt x="137" y="196"/>
                  <a:pt x="257" y="196"/>
                  <a:pt x="330" y="154"/>
                </a:cubicBezTo>
                <a:cubicBezTo>
                  <a:pt x="365" y="134"/>
                  <a:pt x="384" y="107"/>
                  <a:pt x="384" y="79"/>
                </a:cubicBezTo>
                <a:cubicBezTo>
                  <a:pt x="384" y="5"/>
                  <a:pt x="384" y="5"/>
                  <a:pt x="384" y="5"/>
                </a:cubicBezTo>
                <a:cubicBezTo>
                  <a:pt x="384" y="2"/>
                  <a:pt x="387" y="0"/>
                  <a:pt x="389" y="0"/>
                </a:cubicBezTo>
                <a:cubicBezTo>
                  <a:pt x="392" y="0"/>
                  <a:pt x="394" y="2"/>
                  <a:pt x="394" y="5"/>
                </a:cubicBezTo>
                <a:cubicBezTo>
                  <a:pt x="394" y="79"/>
                  <a:pt x="394" y="79"/>
                  <a:pt x="394" y="79"/>
                </a:cubicBezTo>
                <a:cubicBezTo>
                  <a:pt x="394" y="79"/>
                  <a:pt x="394" y="79"/>
                  <a:pt x="394" y="79"/>
                </a:cubicBezTo>
                <a:cubicBezTo>
                  <a:pt x="394" y="111"/>
                  <a:pt x="373" y="140"/>
                  <a:pt x="335" y="162"/>
                </a:cubicBezTo>
                <a:cubicBezTo>
                  <a:pt x="297" y="184"/>
                  <a:pt x="247" y="195"/>
                  <a:pt x="197" y="19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1" name="Freeform 463"/>
          <p:cNvSpPr>
            <a:spLocks/>
          </p:cNvSpPr>
          <p:nvPr userDrawn="1"/>
        </p:nvSpPr>
        <p:spPr bwMode="auto">
          <a:xfrm>
            <a:off x="11182358" y="4216400"/>
            <a:ext cx="611188" cy="387350"/>
          </a:xfrm>
          <a:custGeom>
            <a:avLst/>
            <a:gdLst>
              <a:gd name="T0" fmla="*/ 385 w 385"/>
              <a:gd name="T1" fmla="*/ 122 h 244"/>
              <a:gd name="T2" fmla="*/ 329 w 385"/>
              <a:gd name="T3" fmla="*/ 200 h 244"/>
              <a:gd name="T4" fmla="*/ 57 w 385"/>
              <a:gd name="T5" fmla="*/ 200 h 244"/>
              <a:gd name="T6" fmla="*/ 0 w 385"/>
              <a:gd name="T7" fmla="*/ 122 h 244"/>
              <a:gd name="T8" fmla="*/ 57 w 385"/>
              <a:gd name="T9" fmla="*/ 43 h 244"/>
              <a:gd name="T10" fmla="*/ 329 w 385"/>
              <a:gd name="T11" fmla="*/ 43 h 244"/>
              <a:gd name="T12" fmla="*/ 385 w 385"/>
              <a:gd name="T13" fmla="*/ 122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85" h="244">
                <a:moveTo>
                  <a:pt x="385" y="122"/>
                </a:moveTo>
                <a:cubicBezTo>
                  <a:pt x="385" y="150"/>
                  <a:pt x="366" y="179"/>
                  <a:pt x="329" y="200"/>
                </a:cubicBezTo>
                <a:cubicBezTo>
                  <a:pt x="254" y="244"/>
                  <a:pt x="132" y="244"/>
                  <a:pt x="57" y="200"/>
                </a:cubicBezTo>
                <a:cubicBezTo>
                  <a:pt x="19" y="179"/>
                  <a:pt x="0" y="150"/>
                  <a:pt x="0" y="122"/>
                </a:cubicBezTo>
                <a:cubicBezTo>
                  <a:pt x="0" y="93"/>
                  <a:pt x="19" y="65"/>
                  <a:pt x="57" y="43"/>
                </a:cubicBezTo>
                <a:cubicBezTo>
                  <a:pt x="132" y="0"/>
                  <a:pt x="254" y="0"/>
                  <a:pt x="329" y="43"/>
                </a:cubicBezTo>
                <a:cubicBezTo>
                  <a:pt x="366" y="65"/>
                  <a:pt x="385" y="93"/>
                  <a:pt x="385" y="12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2" name="Freeform 464"/>
          <p:cNvSpPr>
            <a:spLocks noEditPoints="1"/>
          </p:cNvSpPr>
          <p:nvPr userDrawn="1"/>
        </p:nvSpPr>
        <p:spPr bwMode="auto">
          <a:xfrm>
            <a:off x="11176008" y="4225925"/>
            <a:ext cx="625475" cy="368300"/>
          </a:xfrm>
          <a:custGeom>
            <a:avLst/>
            <a:gdLst>
              <a:gd name="T0" fmla="*/ 197 w 394"/>
              <a:gd name="T1" fmla="*/ 232 h 232"/>
              <a:gd name="T2" fmla="*/ 58 w 394"/>
              <a:gd name="T3" fmla="*/ 199 h 232"/>
              <a:gd name="T4" fmla="*/ 0 w 394"/>
              <a:gd name="T5" fmla="*/ 116 h 232"/>
              <a:gd name="T6" fmla="*/ 58 w 394"/>
              <a:gd name="T7" fmla="*/ 33 h 232"/>
              <a:gd name="T8" fmla="*/ 197 w 394"/>
              <a:gd name="T9" fmla="*/ 0 h 232"/>
              <a:gd name="T10" fmla="*/ 335 w 394"/>
              <a:gd name="T11" fmla="*/ 33 h 232"/>
              <a:gd name="T12" fmla="*/ 394 w 394"/>
              <a:gd name="T13" fmla="*/ 116 h 232"/>
              <a:gd name="T14" fmla="*/ 335 w 394"/>
              <a:gd name="T15" fmla="*/ 199 h 232"/>
              <a:gd name="T16" fmla="*/ 197 w 394"/>
              <a:gd name="T17" fmla="*/ 232 h 232"/>
              <a:gd name="T18" fmla="*/ 197 w 394"/>
              <a:gd name="T19" fmla="*/ 10 h 232"/>
              <a:gd name="T20" fmla="*/ 63 w 394"/>
              <a:gd name="T21" fmla="*/ 42 h 232"/>
              <a:gd name="T22" fmla="*/ 9 w 394"/>
              <a:gd name="T23" fmla="*/ 116 h 232"/>
              <a:gd name="T24" fmla="*/ 63 w 394"/>
              <a:gd name="T25" fmla="*/ 190 h 232"/>
              <a:gd name="T26" fmla="*/ 197 w 394"/>
              <a:gd name="T27" fmla="*/ 222 h 232"/>
              <a:gd name="T28" fmla="*/ 330 w 394"/>
              <a:gd name="T29" fmla="*/ 190 h 232"/>
              <a:gd name="T30" fmla="*/ 384 w 394"/>
              <a:gd name="T31" fmla="*/ 116 h 232"/>
              <a:gd name="T32" fmla="*/ 330 w 394"/>
              <a:gd name="T33" fmla="*/ 42 h 232"/>
              <a:gd name="T34" fmla="*/ 197 w 394"/>
              <a:gd name="T35" fmla="*/ 10 h 2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94" h="232">
                <a:moveTo>
                  <a:pt x="197" y="232"/>
                </a:moveTo>
                <a:cubicBezTo>
                  <a:pt x="145" y="232"/>
                  <a:pt x="95" y="220"/>
                  <a:pt x="58" y="199"/>
                </a:cubicBezTo>
                <a:cubicBezTo>
                  <a:pt x="20" y="177"/>
                  <a:pt x="0" y="147"/>
                  <a:pt x="0" y="116"/>
                </a:cubicBezTo>
                <a:cubicBezTo>
                  <a:pt x="0" y="84"/>
                  <a:pt x="20" y="55"/>
                  <a:pt x="58" y="33"/>
                </a:cubicBezTo>
                <a:cubicBezTo>
                  <a:pt x="95" y="12"/>
                  <a:pt x="145" y="0"/>
                  <a:pt x="197" y="0"/>
                </a:cubicBezTo>
                <a:cubicBezTo>
                  <a:pt x="249" y="0"/>
                  <a:pt x="298" y="12"/>
                  <a:pt x="335" y="33"/>
                </a:cubicBezTo>
                <a:cubicBezTo>
                  <a:pt x="373" y="55"/>
                  <a:pt x="394" y="84"/>
                  <a:pt x="394" y="116"/>
                </a:cubicBezTo>
                <a:cubicBezTo>
                  <a:pt x="394" y="147"/>
                  <a:pt x="373" y="177"/>
                  <a:pt x="335" y="199"/>
                </a:cubicBezTo>
                <a:cubicBezTo>
                  <a:pt x="298" y="220"/>
                  <a:pt x="249" y="232"/>
                  <a:pt x="197" y="232"/>
                </a:cubicBezTo>
                <a:close/>
                <a:moveTo>
                  <a:pt x="197" y="10"/>
                </a:moveTo>
                <a:cubicBezTo>
                  <a:pt x="146" y="10"/>
                  <a:pt x="99" y="21"/>
                  <a:pt x="63" y="42"/>
                </a:cubicBezTo>
                <a:cubicBezTo>
                  <a:pt x="29" y="62"/>
                  <a:pt x="9" y="88"/>
                  <a:pt x="9" y="116"/>
                </a:cubicBezTo>
                <a:cubicBezTo>
                  <a:pt x="9" y="144"/>
                  <a:pt x="29" y="170"/>
                  <a:pt x="63" y="190"/>
                </a:cubicBezTo>
                <a:cubicBezTo>
                  <a:pt x="99" y="211"/>
                  <a:pt x="146" y="222"/>
                  <a:pt x="197" y="222"/>
                </a:cubicBezTo>
                <a:cubicBezTo>
                  <a:pt x="247" y="222"/>
                  <a:pt x="295" y="211"/>
                  <a:pt x="330" y="190"/>
                </a:cubicBezTo>
                <a:cubicBezTo>
                  <a:pt x="365" y="170"/>
                  <a:pt x="384" y="144"/>
                  <a:pt x="384" y="116"/>
                </a:cubicBezTo>
                <a:cubicBezTo>
                  <a:pt x="384" y="88"/>
                  <a:pt x="365" y="62"/>
                  <a:pt x="330" y="42"/>
                </a:cubicBezTo>
                <a:cubicBezTo>
                  <a:pt x="295" y="21"/>
                  <a:pt x="247" y="10"/>
                  <a:pt x="197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3" name="Freeform 465"/>
          <p:cNvSpPr>
            <a:spLocks/>
          </p:cNvSpPr>
          <p:nvPr userDrawn="1"/>
        </p:nvSpPr>
        <p:spPr bwMode="auto">
          <a:xfrm>
            <a:off x="11376033" y="4799013"/>
            <a:ext cx="225425" cy="95250"/>
          </a:xfrm>
          <a:custGeom>
            <a:avLst/>
            <a:gdLst>
              <a:gd name="T0" fmla="*/ 142 w 142"/>
              <a:gd name="T1" fmla="*/ 18 h 60"/>
              <a:gd name="T2" fmla="*/ 131 w 142"/>
              <a:gd name="T3" fmla="*/ 32 h 60"/>
              <a:gd name="T4" fmla="*/ 71 w 142"/>
              <a:gd name="T5" fmla="*/ 60 h 60"/>
              <a:gd name="T6" fmla="*/ 11 w 142"/>
              <a:gd name="T7" fmla="*/ 32 h 60"/>
              <a:gd name="T8" fmla="*/ 0 w 142"/>
              <a:gd name="T9" fmla="*/ 18 h 60"/>
              <a:gd name="T10" fmla="*/ 4 w 142"/>
              <a:gd name="T11" fmla="*/ 16 h 60"/>
              <a:gd name="T12" fmla="*/ 71 w 142"/>
              <a:gd name="T13" fmla="*/ 0 h 60"/>
              <a:gd name="T14" fmla="*/ 138 w 142"/>
              <a:gd name="T15" fmla="*/ 16 h 60"/>
              <a:gd name="T16" fmla="*/ 142 w 142"/>
              <a:gd name="T17" fmla="*/ 1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2" h="60">
                <a:moveTo>
                  <a:pt x="142" y="18"/>
                </a:moveTo>
                <a:cubicBezTo>
                  <a:pt x="139" y="23"/>
                  <a:pt x="135" y="28"/>
                  <a:pt x="131" y="32"/>
                </a:cubicBezTo>
                <a:cubicBezTo>
                  <a:pt x="115" y="50"/>
                  <a:pt x="94" y="60"/>
                  <a:pt x="71" y="60"/>
                </a:cubicBezTo>
                <a:cubicBezTo>
                  <a:pt x="48" y="60"/>
                  <a:pt x="27" y="50"/>
                  <a:pt x="11" y="32"/>
                </a:cubicBezTo>
                <a:cubicBezTo>
                  <a:pt x="6" y="28"/>
                  <a:pt x="3" y="23"/>
                  <a:pt x="0" y="18"/>
                </a:cubicBezTo>
                <a:cubicBezTo>
                  <a:pt x="1" y="17"/>
                  <a:pt x="2" y="17"/>
                  <a:pt x="4" y="16"/>
                </a:cubicBezTo>
                <a:cubicBezTo>
                  <a:pt x="21" y="6"/>
                  <a:pt x="45" y="0"/>
                  <a:pt x="71" y="0"/>
                </a:cubicBezTo>
                <a:cubicBezTo>
                  <a:pt x="96" y="0"/>
                  <a:pt x="121" y="6"/>
                  <a:pt x="138" y="16"/>
                </a:cubicBezTo>
                <a:cubicBezTo>
                  <a:pt x="139" y="17"/>
                  <a:pt x="140" y="17"/>
                  <a:pt x="142" y="18"/>
                </a:cubicBezTo>
                <a:close/>
              </a:path>
            </a:pathLst>
          </a:custGeom>
          <a:solidFill>
            <a:srgbClr val="602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4" name="Freeform 466"/>
          <p:cNvSpPr>
            <a:spLocks noEditPoints="1"/>
          </p:cNvSpPr>
          <p:nvPr userDrawn="1"/>
        </p:nvSpPr>
        <p:spPr bwMode="auto">
          <a:xfrm>
            <a:off x="11366508" y="4791075"/>
            <a:ext cx="242888" cy="111125"/>
          </a:xfrm>
          <a:custGeom>
            <a:avLst/>
            <a:gdLst>
              <a:gd name="T0" fmla="*/ 77 w 153"/>
              <a:gd name="T1" fmla="*/ 70 h 70"/>
              <a:gd name="T2" fmla="*/ 13 w 153"/>
              <a:gd name="T3" fmla="*/ 41 h 70"/>
              <a:gd name="T4" fmla="*/ 2 w 153"/>
              <a:gd name="T5" fmla="*/ 26 h 70"/>
              <a:gd name="T6" fmla="*/ 3 w 153"/>
              <a:gd name="T7" fmla="*/ 19 h 70"/>
              <a:gd name="T8" fmla="*/ 7 w 153"/>
              <a:gd name="T9" fmla="*/ 17 h 70"/>
              <a:gd name="T10" fmla="*/ 77 w 153"/>
              <a:gd name="T11" fmla="*/ 0 h 70"/>
              <a:gd name="T12" fmla="*/ 146 w 153"/>
              <a:gd name="T13" fmla="*/ 17 h 70"/>
              <a:gd name="T14" fmla="*/ 151 w 153"/>
              <a:gd name="T15" fmla="*/ 19 h 70"/>
              <a:gd name="T16" fmla="*/ 152 w 153"/>
              <a:gd name="T17" fmla="*/ 26 h 70"/>
              <a:gd name="T18" fmla="*/ 141 w 153"/>
              <a:gd name="T19" fmla="*/ 41 h 70"/>
              <a:gd name="T20" fmla="*/ 77 w 153"/>
              <a:gd name="T21" fmla="*/ 70 h 70"/>
              <a:gd name="T22" fmla="*/ 13 w 153"/>
              <a:gd name="T23" fmla="*/ 25 h 70"/>
              <a:gd name="T24" fmla="*/ 20 w 153"/>
              <a:gd name="T25" fmla="*/ 34 h 70"/>
              <a:gd name="T26" fmla="*/ 77 w 153"/>
              <a:gd name="T27" fmla="*/ 60 h 70"/>
              <a:gd name="T28" fmla="*/ 133 w 153"/>
              <a:gd name="T29" fmla="*/ 34 h 70"/>
              <a:gd name="T30" fmla="*/ 141 w 153"/>
              <a:gd name="T31" fmla="*/ 25 h 70"/>
              <a:gd name="T32" fmla="*/ 77 w 153"/>
              <a:gd name="T33" fmla="*/ 10 h 70"/>
              <a:gd name="T34" fmla="*/ 13 w 153"/>
              <a:gd name="T35" fmla="*/ 2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53" h="70">
                <a:moveTo>
                  <a:pt x="77" y="70"/>
                </a:moveTo>
                <a:cubicBezTo>
                  <a:pt x="53" y="70"/>
                  <a:pt x="30" y="59"/>
                  <a:pt x="13" y="41"/>
                </a:cubicBezTo>
                <a:cubicBezTo>
                  <a:pt x="8" y="35"/>
                  <a:pt x="5" y="31"/>
                  <a:pt x="2" y="26"/>
                </a:cubicBezTo>
                <a:cubicBezTo>
                  <a:pt x="0" y="23"/>
                  <a:pt x="1" y="20"/>
                  <a:pt x="3" y="19"/>
                </a:cubicBezTo>
                <a:cubicBezTo>
                  <a:pt x="5" y="18"/>
                  <a:pt x="6" y="17"/>
                  <a:pt x="7" y="17"/>
                </a:cubicBezTo>
                <a:cubicBezTo>
                  <a:pt x="25" y="6"/>
                  <a:pt x="51" y="0"/>
                  <a:pt x="77" y="0"/>
                </a:cubicBezTo>
                <a:cubicBezTo>
                  <a:pt x="103" y="0"/>
                  <a:pt x="128" y="6"/>
                  <a:pt x="146" y="17"/>
                </a:cubicBezTo>
                <a:cubicBezTo>
                  <a:pt x="148" y="17"/>
                  <a:pt x="149" y="18"/>
                  <a:pt x="151" y="19"/>
                </a:cubicBezTo>
                <a:cubicBezTo>
                  <a:pt x="153" y="21"/>
                  <a:pt x="153" y="24"/>
                  <a:pt x="152" y="26"/>
                </a:cubicBezTo>
                <a:cubicBezTo>
                  <a:pt x="149" y="31"/>
                  <a:pt x="145" y="36"/>
                  <a:pt x="141" y="41"/>
                </a:cubicBezTo>
                <a:cubicBezTo>
                  <a:pt x="124" y="59"/>
                  <a:pt x="101" y="70"/>
                  <a:pt x="77" y="70"/>
                </a:cubicBezTo>
                <a:close/>
                <a:moveTo>
                  <a:pt x="13" y="25"/>
                </a:moveTo>
                <a:cubicBezTo>
                  <a:pt x="15" y="28"/>
                  <a:pt x="17" y="31"/>
                  <a:pt x="20" y="34"/>
                </a:cubicBezTo>
                <a:cubicBezTo>
                  <a:pt x="36" y="51"/>
                  <a:pt x="56" y="60"/>
                  <a:pt x="77" y="60"/>
                </a:cubicBezTo>
                <a:cubicBezTo>
                  <a:pt x="98" y="60"/>
                  <a:pt x="118" y="51"/>
                  <a:pt x="133" y="34"/>
                </a:cubicBezTo>
                <a:cubicBezTo>
                  <a:pt x="136" y="31"/>
                  <a:pt x="138" y="28"/>
                  <a:pt x="141" y="25"/>
                </a:cubicBezTo>
                <a:cubicBezTo>
                  <a:pt x="124" y="16"/>
                  <a:pt x="101" y="10"/>
                  <a:pt x="77" y="10"/>
                </a:cubicBezTo>
                <a:cubicBezTo>
                  <a:pt x="53" y="10"/>
                  <a:pt x="29" y="16"/>
                  <a:pt x="13" y="2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5" name="Freeform 467"/>
          <p:cNvSpPr>
            <a:spLocks/>
          </p:cNvSpPr>
          <p:nvPr userDrawn="1"/>
        </p:nvSpPr>
        <p:spPr bwMode="auto">
          <a:xfrm>
            <a:off x="11274433" y="5037138"/>
            <a:ext cx="428625" cy="412750"/>
          </a:xfrm>
          <a:custGeom>
            <a:avLst/>
            <a:gdLst>
              <a:gd name="T0" fmla="*/ 135 w 270"/>
              <a:gd name="T1" fmla="*/ 260 h 260"/>
              <a:gd name="T2" fmla="*/ 32 w 270"/>
              <a:gd name="T3" fmla="*/ 236 h 260"/>
              <a:gd name="T4" fmla="*/ 0 w 270"/>
              <a:gd name="T5" fmla="*/ 199 h 260"/>
              <a:gd name="T6" fmla="*/ 0 w 270"/>
              <a:gd name="T7" fmla="*/ 183 h 260"/>
              <a:gd name="T8" fmla="*/ 270 w 270"/>
              <a:gd name="T9" fmla="*/ 183 h 260"/>
              <a:gd name="T10" fmla="*/ 270 w 270"/>
              <a:gd name="T11" fmla="*/ 199 h 260"/>
              <a:gd name="T12" fmla="*/ 238 w 270"/>
              <a:gd name="T13" fmla="*/ 237 h 260"/>
              <a:gd name="T14" fmla="*/ 135 w 270"/>
              <a:gd name="T15" fmla="*/ 260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70" h="260">
                <a:moveTo>
                  <a:pt x="135" y="260"/>
                </a:moveTo>
                <a:cubicBezTo>
                  <a:pt x="96" y="260"/>
                  <a:pt x="59" y="252"/>
                  <a:pt x="32" y="236"/>
                </a:cubicBezTo>
                <a:cubicBezTo>
                  <a:pt x="12" y="225"/>
                  <a:pt x="0" y="211"/>
                  <a:pt x="0" y="199"/>
                </a:cubicBezTo>
                <a:cubicBezTo>
                  <a:pt x="0" y="183"/>
                  <a:pt x="0" y="183"/>
                  <a:pt x="0" y="183"/>
                </a:cubicBezTo>
                <a:cubicBezTo>
                  <a:pt x="0" y="0"/>
                  <a:pt x="270" y="0"/>
                  <a:pt x="270" y="183"/>
                </a:cubicBezTo>
                <a:cubicBezTo>
                  <a:pt x="270" y="199"/>
                  <a:pt x="270" y="199"/>
                  <a:pt x="270" y="199"/>
                </a:cubicBezTo>
                <a:cubicBezTo>
                  <a:pt x="270" y="211"/>
                  <a:pt x="258" y="225"/>
                  <a:pt x="238" y="237"/>
                </a:cubicBezTo>
                <a:cubicBezTo>
                  <a:pt x="211" y="252"/>
                  <a:pt x="174" y="260"/>
                  <a:pt x="135" y="260"/>
                </a:cubicBezTo>
                <a:close/>
              </a:path>
            </a:pathLst>
          </a:custGeom>
          <a:solidFill>
            <a:srgbClr val="6022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6" name="Freeform 468"/>
          <p:cNvSpPr>
            <a:spLocks noEditPoints="1"/>
          </p:cNvSpPr>
          <p:nvPr userDrawn="1"/>
        </p:nvSpPr>
        <p:spPr bwMode="auto">
          <a:xfrm>
            <a:off x="11266495" y="5102225"/>
            <a:ext cx="444500" cy="355600"/>
          </a:xfrm>
          <a:custGeom>
            <a:avLst/>
            <a:gdLst>
              <a:gd name="T0" fmla="*/ 140 w 280"/>
              <a:gd name="T1" fmla="*/ 224 h 224"/>
              <a:gd name="T2" fmla="*/ 35 w 280"/>
              <a:gd name="T3" fmla="*/ 200 h 224"/>
              <a:gd name="T4" fmla="*/ 0 w 280"/>
              <a:gd name="T5" fmla="*/ 158 h 224"/>
              <a:gd name="T6" fmla="*/ 0 w 280"/>
              <a:gd name="T7" fmla="*/ 142 h 224"/>
              <a:gd name="T8" fmla="*/ 140 w 280"/>
              <a:gd name="T9" fmla="*/ 0 h 224"/>
              <a:gd name="T10" fmla="*/ 280 w 280"/>
              <a:gd name="T11" fmla="*/ 142 h 224"/>
              <a:gd name="T12" fmla="*/ 280 w 280"/>
              <a:gd name="T13" fmla="*/ 158 h 224"/>
              <a:gd name="T14" fmla="*/ 245 w 280"/>
              <a:gd name="T15" fmla="*/ 200 h 224"/>
              <a:gd name="T16" fmla="*/ 140 w 280"/>
              <a:gd name="T17" fmla="*/ 224 h 224"/>
              <a:gd name="T18" fmla="*/ 140 w 280"/>
              <a:gd name="T19" fmla="*/ 10 h 224"/>
              <a:gd name="T20" fmla="*/ 10 w 280"/>
              <a:gd name="T21" fmla="*/ 142 h 224"/>
              <a:gd name="T22" fmla="*/ 10 w 280"/>
              <a:gd name="T23" fmla="*/ 158 h 224"/>
              <a:gd name="T24" fmla="*/ 39 w 280"/>
              <a:gd name="T25" fmla="*/ 191 h 224"/>
              <a:gd name="T26" fmla="*/ 140 w 280"/>
              <a:gd name="T27" fmla="*/ 215 h 224"/>
              <a:gd name="T28" fmla="*/ 240 w 280"/>
              <a:gd name="T29" fmla="*/ 191 h 224"/>
              <a:gd name="T30" fmla="*/ 270 w 280"/>
              <a:gd name="T31" fmla="*/ 158 h 224"/>
              <a:gd name="T32" fmla="*/ 270 w 280"/>
              <a:gd name="T33" fmla="*/ 142 h 224"/>
              <a:gd name="T34" fmla="*/ 140 w 280"/>
              <a:gd name="T35" fmla="*/ 1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80" h="224">
                <a:moveTo>
                  <a:pt x="140" y="224"/>
                </a:moveTo>
                <a:cubicBezTo>
                  <a:pt x="100" y="224"/>
                  <a:pt x="62" y="215"/>
                  <a:pt x="35" y="200"/>
                </a:cubicBezTo>
                <a:cubicBezTo>
                  <a:pt x="13" y="187"/>
                  <a:pt x="0" y="172"/>
                  <a:pt x="0" y="158"/>
                </a:cubicBezTo>
                <a:cubicBezTo>
                  <a:pt x="0" y="142"/>
                  <a:pt x="0" y="142"/>
                  <a:pt x="0" y="142"/>
                </a:cubicBezTo>
                <a:cubicBezTo>
                  <a:pt x="0" y="44"/>
                  <a:pt x="73" y="0"/>
                  <a:pt x="140" y="0"/>
                </a:cubicBezTo>
                <a:cubicBezTo>
                  <a:pt x="207" y="0"/>
                  <a:pt x="280" y="44"/>
                  <a:pt x="280" y="142"/>
                </a:cubicBezTo>
                <a:cubicBezTo>
                  <a:pt x="280" y="158"/>
                  <a:pt x="280" y="158"/>
                  <a:pt x="280" y="158"/>
                </a:cubicBezTo>
                <a:cubicBezTo>
                  <a:pt x="280" y="172"/>
                  <a:pt x="267" y="187"/>
                  <a:pt x="245" y="200"/>
                </a:cubicBezTo>
                <a:cubicBezTo>
                  <a:pt x="218" y="216"/>
                  <a:pt x="180" y="224"/>
                  <a:pt x="140" y="224"/>
                </a:cubicBezTo>
                <a:close/>
                <a:moveTo>
                  <a:pt x="140" y="10"/>
                </a:moveTo>
                <a:cubicBezTo>
                  <a:pt x="77" y="10"/>
                  <a:pt x="10" y="51"/>
                  <a:pt x="10" y="142"/>
                </a:cubicBezTo>
                <a:cubicBezTo>
                  <a:pt x="10" y="158"/>
                  <a:pt x="10" y="158"/>
                  <a:pt x="10" y="158"/>
                </a:cubicBezTo>
                <a:cubicBezTo>
                  <a:pt x="10" y="168"/>
                  <a:pt x="21" y="181"/>
                  <a:pt x="39" y="191"/>
                </a:cubicBezTo>
                <a:cubicBezTo>
                  <a:pt x="65" y="206"/>
                  <a:pt x="102" y="215"/>
                  <a:pt x="140" y="215"/>
                </a:cubicBezTo>
                <a:cubicBezTo>
                  <a:pt x="178" y="215"/>
                  <a:pt x="215" y="206"/>
                  <a:pt x="240" y="191"/>
                </a:cubicBezTo>
                <a:cubicBezTo>
                  <a:pt x="258" y="181"/>
                  <a:pt x="270" y="168"/>
                  <a:pt x="270" y="158"/>
                </a:cubicBezTo>
                <a:cubicBezTo>
                  <a:pt x="270" y="142"/>
                  <a:pt x="270" y="142"/>
                  <a:pt x="270" y="142"/>
                </a:cubicBezTo>
                <a:cubicBezTo>
                  <a:pt x="270" y="51"/>
                  <a:pt x="202" y="10"/>
                  <a:pt x="140" y="10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7" name="Freeform 469"/>
          <p:cNvSpPr>
            <a:spLocks/>
          </p:cNvSpPr>
          <p:nvPr userDrawn="1"/>
        </p:nvSpPr>
        <p:spPr bwMode="auto">
          <a:xfrm>
            <a:off x="11488745" y="4897438"/>
            <a:ext cx="0" cy="209550"/>
          </a:xfrm>
          <a:custGeom>
            <a:avLst/>
            <a:gdLst>
              <a:gd name="T0" fmla="*/ 0 h 132"/>
              <a:gd name="T1" fmla="*/ 132 h 132"/>
              <a:gd name="T2" fmla="*/ 0 h 13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</a:cxnLst>
            <a:rect l="0" t="0" r="r" b="b"/>
            <a:pathLst>
              <a:path h="132">
                <a:moveTo>
                  <a:pt x="0" y="0"/>
                </a:moveTo>
                <a:lnTo>
                  <a:pt x="0" y="13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8" name="Freeform 470"/>
          <p:cNvSpPr>
            <a:spLocks/>
          </p:cNvSpPr>
          <p:nvPr userDrawn="1"/>
        </p:nvSpPr>
        <p:spPr bwMode="auto">
          <a:xfrm>
            <a:off x="11480808" y="4889500"/>
            <a:ext cx="15875" cy="225425"/>
          </a:xfrm>
          <a:custGeom>
            <a:avLst/>
            <a:gdLst>
              <a:gd name="T0" fmla="*/ 5 w 10"/>
              <a:gd name="T1" fmla="*/ 142 h 142"/>
              <a:gd name="T2" fmla="*/ 0 w 10"/>
              <a:gd name="T3" fmla="*/ 137 h 142"/>
              <a:gd name="T4" fmla="*/ 0 w 10"/>
              <a:gd name="T5" fmla="*/ 5 h 142"/>
              <a:gd name="T6" fmla="*/ 5 w 10"/>
              <a:gd name="T7" fmla="*/ 0 h 142"/>
              <a:gd name="T8" fmla="*/ 10 w 10"/>
              <a:gd name="T9" fmla="*/ 5 h 142"/>
              <a:gd name="T10" fmla="*/ 10 w 10"/>
              <a:gd name="T11" fmla="*/ 137 h 142"/>
              <a:gd name="T12" fmla="*/ 5 w 10"/>
              <a:gd name="T13" fmla="*/ 14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" h="142">
                <a:moveTo>
                  <a:pt x="5" y="142"/>
                </a:moveTo>
                <a:cubicBezTo>
                  <a:pt x="2" y="142"/>
                  <a:pt x="0" y="140"/>
                  <a:pt x="0" y="137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37"/>
                  <a:pt x="10" y="137"/>
                  <a:pt x="10" y="137"/>
                </a:cubicBezTo>
                <a:cubicBezTo>
                  <a:pt x="10" y="140"/>
                  <a:pt x="8" y="142"/>
                  <a:pt x="5" y="142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9" name="Freeform 471"/>
          <p:cNvSpPr>
            <a:spLocks noEditPoints="1"/>
          </p:cNvSpPr>
          <p:nvPr userDrawn="1"/>
        </p:nvSpPr>
        <p:spPr bwMode="auto">
          <a:xfrm>
            <a:off x="11345870" y="3763963"/>
            <a:ext cx="317500" cy="230188"/>
          </a:xfrm>
          <a:custGeom>
            <a:avLst/>
            <a:gdLst>
              <a:gd name="T0" fmla="*/ 100 w 200"/>
              <a:gd name="T1" fmla="*/ 145 h 145"/>
              <a:gd name="T2" fmla="*/ 100 w 200"/>
              <a:gd name="T3" fmla="*/ 145 h 145"/>
              <a:gd name="T4" fmla="*/ 95 w 200"/>
              <a:gd name="T5" fmla="*/ 143 h 145"/>
              <a:gd name="T6" fmla="*/ 2 w 200"/>
              <a:gd name="T7" fmla="*/ 49 h 145"/>
              <a:gd name="T8" fmla="*/ 0 w 200"/>
              <a:gd name="T9" fmla="*/ 45 h 145"/>
              <a:gd name="T10" fmla="*/ 2 w 200"/>
              <a:gd name="T11" fmla="*/ 41 h 145"/>
              <a:gd name="T12" fmla="*/ 41 w 200"/>
              <a:gd name="T13" fmla="*/ 2 h 145"/>
              <a:gd name="T14" fmla="*/ 49 w 200"/>
              <a:gd name="T15" fmla="*/ 2 h 145"/>
              <a:gd name="T16" fmla="*/ 100 w 200"/>
              <a:gd name="T17" fmla="*/ 52 h 145"/>
              <a:gd name="T18" fmla="*/ 150 w 200"/>
              <a:gd name="T19" fmla="*/ 2 h 145"/>
              <a:gd name="T20" fmla="*/ 158 w 200"/>
              <a:gd name="T21" fmla="*/ 2 h 145"/>
              <a:gd name="T22" fmla="*/ 197 w 200"/>
              <a:gd name="T23" fmla="*/ 41 h 145"/>
              <a:gd name="T24" fmla="*/ 197 w 200"/>
              <a:gd name="T25" fmla="*/ 49 h 145"/>
              <a:gd name="T26" fmla="*/ 104 w 200"/>
              <a:gd name="T27" fmla="*/ 143 h 145"/>
              <a:gd name="T28" fmla="*/ 100 w 200"/>
              <a:gd name="T29" fmla="*/ 145 h 145"/>
              <a:gd name="T30" fmla="*/ 14 w 200"/>
              <a:gd name="T31" fmla="*/ 45 h 145"/>
              <a:gd name="T32" fmla="*/ 100 w 200"/>
              <a:gd name="T33" fmla="*/ 131 h 145"/>
              <a:gd name="T34" fmla="*/ 185 w 200"/>
              <a:gd name="T35" fmla="*/ 45 h 145"/>
              <a:gd name="T36" fmla="*/ 154 w 200"/>
              <a:gd name="T37" fmla="*/ 14 h 145"/>
              <a:gd name="T38" fmla="*/ 104 w 200"/>
              <a:gd name="T39" fmla="*/ 65 h 145"/>
              <a:gd name="T40" fmla="*/ 95 w 200"/>
              <a:gd name="T41" fmla="*/ 65 h 145"/>
              <a:gd name="T42" fmla="*/ 45 w 200"/>
              <a:gd name="T43" fmla="*/ 14 h 145"/>
              <a:gd name="T44" fmla="*/ 14 w 200"/>
              <a:gd name="T45" fmla="*/ 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145">
                <a:moveTo>
                  <a:pt x="100" y="145"/>
                </a:moveTo>
                <a:cubicBezTo>
                  <a:pt x="100" y="145"/>
                  <a:pt x="100" y="145"/>
                  <a:pt x="100" y="145"/>
                </a:cubicBezTo>
                <a:cubicBezTo>
                  <a:pt x="98" y="145"/>
                  <a:pt x="97" y="144"/>
                  <a:pt x="95" y="143"/>
                </a:cubicBezTo>
                <a:cubicBezTo>
                  <a:pt x="2" y="49"/>
                  <a:pt x="2" y="49"/>
                  <a:pt x="2" y="49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4"/>
                  <a:pt x="1" y="42"/>
                  <a:pt x="2" y="41"/>
                </a:cubicBezTo>
                <a:cubicBezTo>
                  <a:pt x="41" y="2"/>
                  <a:pt x="41" y="2"/>
                  <a:pt x="41" y="2"/>
                </a:cubicBezTo>
                <a:cubicBezTo>
                  <a:pt x="43" y="0"/>
                  <a:pt x="47" y="0"/>
                  <a:pt x="49" y="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50" y="2"/>
                  <a:pt x="150" y="2"/>
                  <a:pt x="150" y="2"/>
                </a:cubicBezTo>
                <a:cubicBezTo>
                  <a:pt x="152" y="0"/>
                  <a:pt x="156" y="0"/>
                  <a:pt x="158" y="2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00" y="43"/>
                  <a:pt x="200" y="47"/>
                  <a:pt x="197" y="49"/>
                </a:cubicBezTo>
                <a:cubicBezTo>
                  <a:pt x="104" y="143"/>
                  <a:pt x="104" y="143"/>
                  <a:pt x="104" y="143"/>
                </a:cubicBezTo>
                <a:cubicBezTo>
                  <a:pt x="103" y="144"/>
                  <a:pt x="101" y="145"/>
                  <a:pt x="100" y="145"/>
                </a:cubicBezTo>
                <a:close/>
                <a:moveTo>
                  <a:pt x="14" y="45"/>
                </a:moveTo>
                <a:cubicBezTo>
                  <a:pt x="100" y="131"/>
                  <a:pt x="100" y="131"/>
                  <a:pt x="100" y="131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01" y="67"/>
                  <a:pt x="98" y="67"/>
                  <a:pt x="95" y="65"/>
                </a:cubicBezTo>
                <a:cubicBezTo>
                  <a:pt x="45" y="14"/>
                  <a:pt x="45" y="14"/>
                  <a:pt x="45" y="14"/>
                </a:cubicBezTo>
                <a:lnTo>
                  <a:pt x="14" y="45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0" name="Freeform 472"/>
          <p:cNvSpPr>
            <a:spLocks noEditPoints="1"/>
          </p:cNvSpPr>
          <p:nvPr userDrawn="1"/>
        </p:nvSpPr>
        <p:spPr bwMode="auto">
          <a:xfrm>
            <a:off x="11345870" y="3505200"/>
            <a:ext cx="317500" cy="230188"/>
          </a:xfrm>
          <a:custGeom>
            <a:avLst/>
            <a:gdLst>
              <a:gd name="T0" fmla="*/ 100 w 200"/>
              <a:gd name="T1" fmla="*/ 145 h 145"/>
              <a:gd name="T2" fmla="*/ 100 w 200"/>
              <a:gd name="T3" fmla="*/ 145 h 145"/>
              <a:gd name="T4" fmla="*/ 95 w 200"/>
              <a:gd name="T5" fmla="*/ 143 h 145"/>
              <a:gd name="T6" fmla="*/ 2 w 200"/>
              <a:gd name="T7" fmla="*/ 50 h 145"/>
              <a:gd name="T8" fmla="*/ 0 w 200"/>
              <a:gd name="T9" fmla="*/ 45 h 145"/>
              <a:gd name="T10" fmla="*/ 2 w 200"/>
              <a:gd name="T11" fmla="*/ 41 h 145"/>
              <a:gd name="T12" fmla="*/ 41 w 200"/>
              <a:gd name="T13" fmla="*/ 2 h 145"/>
              <a:gd name="T14" fmla="*/ 49 w 200"/>
              <a:gd name="T15" fmla="*/ 2 h 145"/>
              <a:gd name="T16" fmla="*/ 100 w 200"/>
              <a:gd name="T17" fmla="*/ 52 h 145"/>
              <a:gd name="T18" fmla="*/ 150 w 200"/>
              <a:gd name="T19" fmla="*/ 2 h 145"/>
              <a:gd name="T20" fmla="*/ 158 w 200"/>
              <a:gd name="T21" fmla="*/ 2 h 145"/>
              <a:gd name="T22" fmla="*/ 197 w 200"/>
              <a:gd name="T23" fmla="*/ 41 h 145"/>
              <a:gd name="T24" fmla="*/ 197 w 200"/>
              <a:gd name="T25" fmla="*/ 50 h 145"/>
              <a:gd name="T26" fmla="*/ 104 w 200"/>
              <a:gd name="T27" fmla="*/ 143 h 145"/>
              <a:gd name="T28" fmla="*/ 100 w 200"/>
              <a:gd name="T29" fmla="*/ 145 h 145"/>
              <a:gd name="T30" fmla="*/ 14 w 200"/>
              <a:gd name="T31" fmla="*/ 45 h 145"/>
              <a:gd name="T32" fmla="*/ 100 w 200"/>
              <a:gd name="T33" fmla="*/ 131 h 145"/>
              <a:gd name="T34" fmla="*/ 185 w 200"/>
              <a:gd name="T35" fmla="*/ 45 h 145"/>
              <a:gd name="T36" fmla="*/ 154 w 200"/>
              <a:gd name="T37" fmla="*/ 14 h 145"/>
              <a:gd name="T38" fmla="*/ 104 w 200"/>
              <a:gd name="T39" fmla="*/ 65 h 145"/>
              <a:gd name="T40" fmla="*/ 95 w 200"/>
              <a:gd name="T41" fmla="*/ 65 h 145"/>
              <a:gd name="T42" fmla="*/ 45 w 200"/>
              <a:gd name="T43" fmla="*/ 14 h 145"/>
              <a:gd name="T44" fmla="*/ 14 w 200"/>
              <a:gd name="T45" fmla="*/ 45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145">
                <a:moveTo>
                  <a:pt x="100" y="145"/>
                </a:moveTo>
                <a:cubicBezTo>
                  <a:pt x="100" y="145"/>
                  <a:pt x="100" y="145"/>
                  <a:pt x="100" y="145"/>
                </a:cubicBezTo>
                <a:cubicBezTo>
                  <a:pt x="98" y="145"/>
                  <a:pt x="97" y="144"/>
                  <a:pt x="95" y="143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48"/>
                  <a:pt x="0" y="47"/>
                  <a:pt x="0" y="45"/>
                </a:cubicBezTo>
                <a:cubicBezTo>
                  <a:pt x="0" y="44"/>
                  <a:pt x="1" y="42"/>
                  <a:pt x="2" y="41"/>
                </a:cubicBezTo>
                <a:cubicBezTo>
                  <a:pt x="41" y="2"/>
                  <a:pt x="41" y="2"/>
                  <a:pt x="41" y="2"/>
                </a:cubicBezTo>
                <a:cubicBezTo>
                  <a:pt x="43" y="0"/>
                  <a:pt x="47" y="0"/>
                  <a:pt x="49" y="2"/>
                </a:cubicBezTo>
                <a:cubicBezTo>
                  <a:pt x="100" y="52"/>
                  <a:pt x="100" y="52"/>
                  <a:pt x="100" y="52"/>
                </a:cubicBezTo>
                <a:cubicBezTo>
                  <a:pt x="150" y="2"/>
                  <a:pt x="150" y="2"/>
                  <a:pt x="150" y="2"/>
                </a:cubicBezTo>
                <a:cubicBezTo>
                  <a:pt x="152" y="0"/>
                  <a:pt x="156" y="0"/>
                  <a:pt x="158" y="2"/>
                </a:cubicBezTo>
                <a:cubicBezTo>
                  <a:pt x="197" y="41"/>
                  <a:pt x="197" y="41"/>
                  <a:pt x="197" y="41"/>
                </a:cubicBezTo>
                <a:cubicBezTo>
                  <a:pt x="200" y="44"/>
                  <a:pt x="200" y="47"/>
                  <a:pt x="197" y="50"/>
                </a:cubicBezTo>
                <a:cubicBezTo>
                  <a:pt x="104" y="143"/>
                  <a:pt x="104" y="143"/>
                  <a:pt x="104" y="143"/>
                </a:cubicBezTo>
                <a:cubicBezTo>
                  <a:pt x="103" y="144"/>
                  <a:pt x="101" y="145"/>
                  <a:pt x="100" y="145"/>
                </a:cubicBezTo>
                <a:close/>
                <a:moveTo>
                  <a:pt x="14" y="45"/>
                </a:moveTo>
                <a:cubicBezTo>
                  <a:pt x="100" y="131"/>
                  <a:pt x="100" y="131"/>
                  <a:pt x="100" y="131"/>
                </a:cubicBezTo>
                <a:cubicBezTo>
                  <a:pt x="185" y="45"/>
                  <a:pt x="185" y="45"/>
                  <a:pt x="185" y="45"/>
                </a:cubicBezTo>
                <a:cubicBezTo>
                  <a:pt x="154" y="14"/>
                  <a:pt x="154" y="14"/>
                  <a:pt x="154" y="14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01" y="67"/>
                  <a:pt x="98" y="67"/>
                  <a:pt x="95" y="65"/>
                </a:cubicBezTo>
                <a:cubicBezTo>
                  <a:pt x="45" y="14"/>
                  <a:pt x="45" y="14"/>
                  <a:pt x="45" y="14"/>
                </a:cubicBezTo>
                <a:lnTo>
                  <a:pt x="14" y="45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1" name="Freeform 473"/>
          <p:cNvSpPr>
            <a:spLocks noEditPoints="1"/>
          </p:cNvSpPr>
          <p:nvPr userDrawn="1"/>
        </p:nvSpPr>
        <p:spPr bwMode="auto">
          <a:xfrm>
            <a:off x="11345870" y="3246438"/>
            <a:ext cx="317500" cy="230188"/>
          </a:xfrm>
          <a:custGeom>
            <a:avLst/>
            <a:gdLst>
              <a:gd name="T0" fmla="*/ 100 w 200"/>
              <a:gd name="T1" fmla="*/ 145 h 145"/>
              <a:gd name="T2" fmla="*/ 100 w 200"/>
              <a:gd name="T3" fmla="*/ 145 h 145"/>
              <a:gd name="T4" fmla="*/ 95 w 200"/>
              <a:gd name="T5" fmla="*/ 144 h 145"/>
              <a:gd name="T6" fmla="*/ 2 w 200"/>
              <a:gd name="T7" fmla="*/ 50 h 145"/>
              <a:gd name="T8" fmla="*/ 0 w 200"/>
              <a:gd name="T9" fmla="*/ 46 h 145"/>
              <a:gd name="T10" fmla="*/ 2 w 200"/>
              <a:gd name="T11" fmla="*/ 42 h 145"/>
              <a:gd name="T12" fmla="*/ 41 w 200"/>
              <a:gd name="T13" fmla="*/ 2 h 145"/>
              <a:gd name="T14" fmla="*/ 49 w 200"/>
              <a:gd name="T15" fmla="*/ 2 h 145"/>
              <a:gd name="T16" fmla="*/ 100 w 200"/>
              <a:gd name="T17" fmla="*/ 53 h 145"/>
              <a:gd name="T18" fmla="*/ 150 w 200"/>
              <a:gd name="T19" fmla="*/ 2 h 145"/>
              <a:gd name="T20" fmla="*/ 158 w 200"/>
              <a:gd name="T21" fmla="*/ 2 h 145"/>
              <a:gd name="T22" fmla="*/ 197 w 200"/>
              <a:gd name="T23" fmla="*/ 42 h 145"/>
              <a:gd name="T24" fmla="*/ 197 w 200"/>
              <a:gd name="T25" fmla="*/ 50 h 145"/>
              <a:gd name="T26" fmla="*/ 104 w 200"/>
              <a:gd name="T27" fmla="*/ 144 h 145"/>
              <a:gd name="T28" fmla="*/ 100 w 200"/>
              <a:gd name="T29" fmla="*/ 145 h 145"/>
              <a:gd name="T30" fmla="*/ 14 w 200"/>
              <a:gd name="T31" fmla="*/ 46 h 145"/>
              <a:gd name="T32" fmla="*/ 100 w 200"/>
              <a:gd name="T33" fmla="*/ 131 h 145"/>
              <a:gd name="T34" fmla="*/ 185 w 200"/>
              <a:gd name="T35" fmla="*/ 46 h 145"/>
              <a:gd name="T36" fmla="*/ 154 w 200"/>
              <a:gd name="T37" fmla="*/ 15 h 145"/>
              <a:gd name="T38" fmla="*/ 104 w 200"/>
              <a:gd name="T39" fmla="*/ 65 h 145"/>
              <a:gd name="T40" fmla="*/ 95 w 200"/>
              <a:gd name="T41" fmla="*/ 65 h 145"/>
              <a:gd name="T42" fmla="*/ 45 w 200"/>
              <a:gd name="T43" fmla="*/ 15 h 145"/>
              <a:gd name="T44" fmla="*/ 14 w 200"/>
              <a:gd name="T45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145">
                <a:moveTo>
                  <a:pt x="100" y="145"/>
                </a:moveTo>
                <a:cubicBezTo>
                  <a:pt x="100" y="145"/>
                  <a:pt x="100" y="145"/>
                  <a:pt x="100" y="145"/>
                </a:cubicBezTo>
                <a:cubicBezTo>
                  <a:pt x="98" y="145"/>
                  <a:pt x="97" y="145"/>
                  <a:pt x="95" y="144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49"/>
                  <a:pt x="0" y="47"/>
                  <a:pt x="0" y="46"/>
                </a:cubicBezTo>
                <a:cubicBezTo>
                  <a:pt x="0" y="44"/>
                  <a:pt x="1" y="43"/>
                  <a:pt x="2" y="42"/>
                </a:cubicBezTo>
                <a:cubicBezTo>
                  <a:pt x="41" y="2"/>
                  <a:pt x="41" y="2"/>
                  <a:pt x="41" y="2"/>
                </a:cubicBezTo>
                <a:cubicBezTo>
                  <a:pt x="43" y="0"/>
                  <a:pt x="47" y="0"/>
                  <a:pt x="49" y="2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50" y="2"/>
                  <a:pt x="150" y="2"/>
                  <a:pt x="150" y="2"/>
                </a:cubicBezTo>
                <a:cubicBezTo>
                  <a:pt x="152" y="0"/>
                  <a:pt x="156" y="0"/>
                  <a:pt x="158" y="2"/>
                </a:cubicBezTo>
                <a:cubicBezTo>
                  <a:pt x="197" y="42"/>
                  <a:pt x="197" y="42"/>
                  <a:pt x="197" y="42"/>
                </a:cubicBezTo>
                <a:cubicBezTo>
                  <a:pt x="200" y="44"/>
                  <a:pt x="200" y="48"/>
                  <a:pt x="197" y="50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3" y="145"/>
                  <a:pt x="101" y="145"/>
                  <a:pt x="100" y="145"/>
                </a:cubicBezTo>
                <a:close/>
                <a:moveTo>
                  <a:pt x="14" y="46"/>
                </a:moveTo>
                <a:cubicBezTo>
                  <a:pt x="100" y="131"/>
                  <a:pt x="100" y="131"/>
                  <a:pt x="100" y="131"/>
                </a:cubicBezTo>
                <a:cubicBezTo>
                  <a:pt x="185" y="46"/>
                  <a:pt x="185" y="46"/>
                  <a:pt x="185" y="46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01" y="67"/>
                  <a:pt x="98" y="67"/>
                  <a:pt x="95" y="65"/>
                </a:cubicBezTo>
                <a:cubicBezTo>
                  <a:pt x="45" y="15"/>
                  <a:pt x="45" y="15"/>
                  <a:pt x="45" y="15"/>
                </a:cubicBezTo>
                <a:lnTo>
                  <a:pt x="14" y="46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2" name="Freeform 474"/>
          <p:cNvSpPr>
            <a:spLocks noEditPoints="1"/>
          </p:cNvSpPr>
          <p:nvPr userDrawn="1"/>
        </p:nvSpPr>
        <p:spPr bwMode="auto">
          <a:xfrm>
            <a:off x="6858008" y="2514600"/>
            <a:ext cx="15875" cy="1146175"/>
          </a:xfrm>
          <a:custGeom>
            <a:avLst/>
            <a:gdLst>
              <a:gd name="T0" fmla="*/ 0 w 10"/>
              <a:gd name="T1" fmla="*/ 717 h 722"/>
              <a:gd name="T2" fmla="*/ 5 w 10"/>
              <a:gd name="T3" fmla="*/ 709 h 722"/>
              <a:gd name="T4" fmla="*/ 10 w 10"/>
              <a:gd name="T5" fmla="*/ 717 h 722"/>
              <a:gd name="T6" fmla="*/ 5 w 10"/>
              <a:gd name="T7" fmla="*/ 670 h 722"/>
              <a:gd name="T8" fmla="*/ 0 w 10"/>
              <a:gd name="T9" fmla="*/ 660 h 722"/>
              <a:gd name="T10" fmla="*/ 10 w 10"/>
              <a:gd name="T11" fmla="*/ 660 h 722"/>
              <a:gd name="T12" fmla="*/ 5 w 10"/>
              <a:gd name="T13" fmla="*/ 670 h 722"/>
              <a:gd name="T14" fmla="*/ 0 w 10"/>
              <a:gd name="T15" fmla="*/ 610 h 722"/>
              <a:gd name="T16" fmla="*/ 5 w 10"/>
              <a:gd name="T17" fmla="*/ 600 h 722"/>
              <a:gd name="T18" fmla="*/ 10 w 10"/>
              <a:gd name="T19" fmla="*/ 610 h 722"/>
              <a:gd name="T20" fmla="*/ 5 w 10"/>
              <a:gd name="T21" fmla="*/ 561 h 722"/>
              <a:gd name="T22" fmla="*/ 0 w 10"/>
              <a:gd name="T23" fmla="*/ 551 h 722"/>
              <a:gd name="T24" fmla="*/ 10 w 10"/>
              <a:gd name="T25" fmla="*/ 551 h 722"/>
              <a:gd name="T26" fmla="*/ 5 w 10"/>
              <a:gd name="T27" fmla="*/ 561 h 722"/>
              <a:gd name="T28" fmla="*/ 0 w 10"/>
              <a:gd name="T29" fmla="*/ 501 h 722"/>
              <a:gd name="T30" fmla="*/ 5 w 10"/>
              <a:gd name="T31" fmla="*/ 491 h 722"/>
              <a:gd name="T32" fmla="*/ 10 w 10"/>
              <a:gd name="T33" fmla="*/ 501 h 722"/>
              <a:gd name="T34" fmla="*/ 5 w 10"/>
              <a:gd name="T35" fmla="*/ 451 h 722"/>
              <a:gd name="T36" fmla="*/ 0 w 10"/>
              <a:gd name="T37" fmla="*/ 441 h 722"/>
              <a:gd name="T38" fmla="*/ 10 w 10"/>
              <a:gd name="T39" fmla="*/ 441 h 722"/>
              <a:gd name="T40" fmla="*/ 5 w 10"/>
              <a:gd name="T41" fmla="*/ 451 h 722"/>
              <a:gd name="T42" fmla="*/ 0 w 10"/>
              <a:gd name="T43" fmla="*/ 392 h 722"/>
              <a:gd name="T44" fmla="*/ 5 w 10"/>
              <a:gd name="T45" fmla="*/ 382 h 722"/>
              <a:gd name="T46" fmla="*/ 10 w 10"/>
              <a:gd name="T47" fmla="*/ 392 h 722"/>
              <a:gd name="T48" fmla="*/ 5 w 10"/>
              <a:gd name="T49" fmla="*/ 342 h 722"/>
              <a:gd name="T50" fmla="*/ 0 w 10"/>
              <a:gd name="T51" fmla="*/ 332 h 722"/>
              <a:gd name="T52" fmla="*/ 10 w 10"/>
              <a:gd name="T53" fmla="*/ 332 h 722"/>
              <a:gd name="T54" fmla="*/ 5 w 10"/>
              <a:gd name="T55" fmla="*/ 342 h 722"/>
              <a:gd name="T56" fmla="*/ 0 w 10"/>
              <a:gd name="T57" fmla="*/ 283 h 722"/>
              <a:gd name="T58" fmla="*/ 5 w 10"/>
              <a:gd name="T59" fmla="*/ 273 h 722"/>
              <a:gd name="T60" fmla="*/ 10 w 10"/>
              <a:gd name="T61" fmla="*/ 283 h 722"/>
              <a:gd name="T62" fmla="*/ 5 w 10"/>
              <a:gd name="T63" fmla="*/ 233 h 722"/>
              <a:gd name="T64" fmla="*/ 0 w 10"/>
              <a:gd name="T65" fmla="*/ 223 h 722"/>
              <a:gd name="T66" fmla="*/ 10 w 10"/>
              <a:gd name="T67" fmla="*/ 223 h 722"/>
              <a:gd name="T68" fmla="*/ 5 w 10"/>
              <a:gd name="T69" fmla="*/ 233 h 722"/>
              <a:gd name="T70" fmla="*/ 0 w 10"/>
              <a:gd name="T71" fmla="*/ 173 h 722"/>
              <a:gd name="T72" fmla="*/ 5 w 10"/>
              <a:gd name="T73" fmla="*/ 164 h 722"/>
              <a:gd name="T74" fmla="*/ 10 w 10"/>
              <a:gd name="T75" fmla="*/ 173 h 722"/>
              <a:gd name="T76" fmla="*/ 5 w 10"/>
              <a:gd name="T77" fmla="*/ 124 h 722"/>
              <a:gd name="T78" fmla="*/ 0 w 10"/>
              <a:gd name="T79" fmla="*/ 114 h 722"/>
              <a:gd name="T80" fmla="*/ 10 w 10"/>
              <a:gd name="T81" fmla="*/ 114 h 722"/>
              <a:gd name="T82" fmla="*/ 5 w 10"/>
              <a:gd name="T83" fmla="*/ 124 h 722"/>
              <a:gd name="T84" fmla="*/ 0 w 10"/>
              <a:gd name="T85" fmla="*/ 64 h 722"/>
              <a:gd name="T86" fmla="*/ 5 w 10"/>
              <a:gd name="T87" fmla="*/ 54 h 722"/>
              <a:gd name="T88" fmla="*/ 10 w 10"/>
              <a:gd name="T89" fmla="*/ 64 h 722"/>
              <a:gd name="T90" fmla="*/ 5 w 10"/>
              <a:gd name="T91" fmla="*/ 15 h 722"/>
              <a:gd name="T92" fmla="*/ 0 w 10"/>
              <a:gd name="T93" fmla="*/ 5 h 722"/>
              <a:gd name="T94" fmla="*/ 10 w 10"/>
              <a:gd name="T95" fmla="*/ 5 h 722"/>
              <a:gd name="T96" fmla="*/ 5 w 10"/>
              <a:gd name="T97" fmla="*/ 15 h 7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" h="722">
                <a:moveTo>
                  <a:pt x="5" y="722"/>
                </a:moveTo>
                <a:cubicBezTo>
                  <a:pt x="2" y="722"/>
                  <a:pt x="0" y="720"/>
                  <a:pt x="0" y="717"/>
                </a:cubicBezTo>
                <a:cubicBezTo>
                  <a:pt x="0" y="714"/>
                  <a:pt x="0" y="714"/>
                  <a:pt x="0" y="714"/>
                </a:cubicBezTo>
                <a:cubicBezTo>
                  <a:pt x="0" y="712"/>
                  <a:pt x="2" y="709"/>
                  <a:pt x="5" y="709"/>
                </a:cubicBezTo>
                <a:cubicBezTo>
                  <a:pt x="8" y="709"/>
                  <a:pt x="10" y="712"/>
                  <a:pt x="10" y="714"/>
                </a:cubicBezTo>
                <a:cubicBezTo>
                  <a:pt x="10" y="717"/>
                  <a:pt x="10" y="717"/>
                  <a:pt x="10" y="717"/>
                </a:cubicBezTo>
                <a:cubicBezTo>
                  <a:pt x="10" y="720"/>
                  <a:pt x="8" y="722"/>
                  <a:pt x="5" y="722"/>
                </a:cubicBezTo>
                <a:close/>
                <a:moveTo>
                  <a:pt x="5" y="670"/>
                </a:moveTo>
                <a:cubicBezTo>
                  <a:pt x="2" y="670"/>
                  <a:pt x="0" y="668"/>
                  <a:pt x="0" y="665"/>
                </a:cubicBezTo>
                <a:cubicBezTo>
                  <a:pt x="0" y="660"/>
                  <a:pt x="0" y="660"/>
                  <a:pt x="0" y="660"/>
                </a:cubicBezTo>
                <a:cubicBezTo>
                  <a:pt x="0" y="657"/>
                  <a:pt x="2" y="655"/>
                  <a:pt x="5" y="655"/>
                </a:cubicBezTo>
                <a:cubicBezTo>
                  <a:pt x="8" y="655"/>
                  <a:pt x="10" y="657"/>
                  <a:pt x="10" y="660"/>
                </a:cubicBezTo>
                <a:cubicBezTo>
                  <a:pt x="10" y="665"/>
                  <a:pt x="10" y="665"/>
                  <a:pt x="10" y="665"/>
                </a:cubicBezTo>
                <a:cubicBezTo>
                  <a:pt x="10" y="668"/>
                  <a:pt x="8" y="670"/>
                  <a:pt x="5" y="670"/>
                </a:cubicBezTo>
                <a:close/>
                <a:moveTo>
                  <a:pt x="5" y="615"/>
                </a:moveTo>
                <a:cubicBezTo>
                  <a:pt x="2" y="615"/>
                  <a:pt x="0" y="613"/>
                  <a:pt x="0" y="610"/>
                </a:cubicBezTo>
                <a:cubicBezTo>
                  <a:pt x="0" y="605"/>
                  <a:pt x="0" y="605"/>
                  <a:pt x="0" y="605"/>
                </a:cubicBezTo>
                <a:cubicBezTo>
                  <a:pt x="0" y="602"/>
                  <a:pt x="2" y="600"/>
                  <a:pt x="5" y="600"/>
                </a:cubicBezTo>
                <a:cubicBezTo>
                  <a:pt x="8" y="600"/>
                  <a:pt x="10" y="602"/>
                  <a:pt x="10" y="605"/>
                </a:cubicBezTo>
                <a:cubicBezTo>
                  <a:pt x="10" y="610"/>
                  <a:pt x="10" y="610"/>
                  <a:pt x="10" y="610"/>
                </a:cubicBezTo>
                <a:cubicBezTo>
                  <a:pt x="10" y="613"/>
                  <a:pt x="8" y="615"/>
                  <a:pt x="5" y="615"/>
                </a:cubicBezTo>
                <a:close/>
                <a:moveTo>
                  <a:pt x="5" y="561"/>
                </a:moveTo>
                <a:cubicBezTo>
                  <a:pt x="2" y="561"/>
                  <a:pt x="0" y="558"/>
                  <a:pt x="0" y="556"/>
                </a:cubicBezTo>
                <a:cubicBezTo>
                  <a:pt x="0" y="551"/>
                  <a:pt x="0" y="551"/>
                  <a:pt x="0" y="551"/>
                </a:cubicBezTo>
                <a:cubicBezTo>
                  <a:pt x="0" y="548"/>
                  <a:pt x="2" y="546"/>
                  <a:pt x="5" y="546"/>
                </a:cubicBezTo>
                <a:cubicBezTo>
                  <a:pt x="8" y="546"/>
                  <a:pt x="10" y="548"/>
                  <a:pt x="10" y="551"/>
                </a:cubicBezTo>
                <a:cubicBezTo>
                  <a:pt x="10" y="556"/>
                  <a:pt x="10" y="556"/>
                  <a:pt x="10" y="556"/>
                </a:cubicBezTo>
                <a:cubicBezTo>
                  <a:pt x="10" y="558"/>
                  <a:pt x="8" y="561"/>
                  <a:pt x="5" y="561"/>
                </a:cubicBezTo>
                <a:close/>
                <a:moveTo>
                  <a:pt x="5" y="506"/>
                </a:moveTo>
                <a:cubicBezTo>
                  <a:pt x="2" y="506"/>
                  <a:pt x="0" y="504"/>
                  <a:pt x="0" y="501"/>
                </a:cubicBezTo>
                <a:cubicBezTo>
                  <a:pt x="0" y="496"/>
                  <a:pt x="0" y="496"/>
                  <a:pt x="0" y="496"/>
                </a:cubicBezTo>
                <a:cubicBezTo>
                  <a:pt x="0" y="493"/>
                  <a:pt x="2" y="491"/>
                  <a:pt x="5" y="491"/>
                </a:cubicBezTo>
                <a:cubicBezTo>
                  <a:pt x="8" y="491"/>
                  <a:pt x="10" y="493"/>
                  <a:pt x="10" y="496"/>
                </a:cubicBezTo>
                <a:cubicBezTo>
                  <a:pt x="10" y="501"/>
                  <a:pt x="10" y="501"/>
                  <a:pt x="10" y="501"/>
                </a:cubicBezTo>
                <a:cubicBezTo>
                  <a:pt x="10" y="504"/>
                  <a:pt x="8" y="506"/>
                  <a:pt x="5" y="506"/>
                </a:cubicBezTo>
                <a:close/>
                <a:moveTo>
                  <a:pt x="5" y="451"/>
                </a:moveTo>
                <a:cubicBezTo>
                  <a:pt x="2" y="451"/>
                  <a:pt x="0" y="449"/>
                  <a:pt x="0" y="446"/>
                </a:cubicBezTo>
                <a:cubicBezTo>
                  <a:pt x="0" y="441"/>
                  <a:pt x="0" y="441"/>
                  <a:pt x="0" y="441"/>
                </a:cubicBezTo>
                <a:cubicBezTo>
                  <a:pt x="0" y="439"/>
                  <a:pt x="2" y="436"/>
                  <a:pt x="5" y="436"/>
                </a:cubicBezTo>
                <a:cubicBezTo>
                  <a:pt x="8" y="436"/>
                  <a:pt x="10" y="439"/>
                  <a:pt x="10" y="441"/>
                </a:cubicBezTo>
                <a:cubicBezTo>
                  <a:pt x="10" y="446"/>
                  <a:pt x="10" y="446"/>
                  <a:pt x="10" y="446"/>
                </a:cubicBezTo>
                <a:cubicBezTo>
                  <a:pt x="10" y="449"/>
                  <a:pt x="8" y="451"/>
                  <a:pt x="5" y="451"/>
                </a:cubicBezTo>
                <a:close/>
                <a:moveTo>
                  <a:pt x="5" y="397"/>
                </a:moveTo>
                <a:cubicBezTo>
                  <a:pt x="2" y="397"/>
                  <a:pt x="0" y="395"/>
                  <a:pt x="0" y="392"/>
                </a:cubicBezTo>
                <a:cubicBezTo>
                  <a:pt x="0" y="387"/>
                  <a:pt x="0" y="387"/>
                  <a:pt x="0" y="387"/>
                </a:cubicBezTo>
                <a:cubicBezTo>
                  <a:pt x="0" y="384"/>
                  <a:pt x="2" y="382"/>
                  <a:pt x="5" y="382"/>
                </a:cubicBezTo>
                <a:cubicBezTo>
                  <a:pt x="8" y="382"/>
                  <a:pt x="10" y="384"/>
                  <a:pt x="10" y="387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5"/>
                  <a:pt x="8" y="397"/>
                  <a:pt x="5" y="397"/>
                </a:cubicBezTo>
                <a:close/>
                <a:moveTo>
                  <a:pt x="5" y="342"/>
                </a:moveTo>
                <a:cubicBezTo>
                  <a:pt x="2" y="342"/>
                  <a:pt x="0" y="340"/>
                  <a:pt x="0" y="337"/>
                </a:cubicBezTo>
                <a:cubicBezTo>
                  <a:pt x="0" y="332"/>
                  <a:pt x="0" y="332"/>
                  <a:pt x="0" y="332"/>
                </a:cubicBezTo>
                <a:cubicBezTo>
                  <a:pt x="0" y="330"/>
                  <a:pt x="2" y="327"/>
                  <a:pt x="5" y="327"/>
                </a:cubicBezTo>
                <a:cubicBezTo>
                  <a:pt x="8" y="327"/>
                  <a:pt x="10" y="330"/>
                  <a:pt x="10" y="332"/>
                </a:cubicBezTo>
                <a:cubicBezTo>
                  <a:pt x="10" y="337"/>
                  <a:pt x="10" y="337"/>
                  <a:pt x="10" y="337"/>
                </a:cubicBezTo>
                <a:cubicBezTo>
                  <a:pt x="10" y="340"/>
                  <a:pt x="8" y="342"/>
                  <a:pt x="5" y="342"/>
                </a:cubicBezTo>
                <a:close/>
                <a:moveTo>
                  <a:pt x="5" y="288"/>
                </a:moveTo>
                <a:cubicBezTo>
                  <a:pt x="2" y="288"/>
                  <a:pt x="0" y="285"/>
                  <a:pt x="0" y="283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75"/>
                  <a:pt x="2" y="273"/>
                  <a:pt x="5" y="273"/>
                </a:cubicBezTo>
                <a:cubicBezTo>
                  <a:pt x="8" y="273"/>
                  <a:pt x="10" y="275"/>
                  <a:pt x="10" y="278"/>
                </a:cubicBezTo>
                <a:cubicBezTo>
                  <a:pt x="10" y="283"/>
                  <a:pt x="10" y="283"/>
                  <a:pt x="10" y="283"/>
                </a:cubicBezTo>
                <a:cubicBezTo>
                  <a:pt x="10" y="285"/>
                  <a:pt x="8" y="288"/>
                  <a:pt x="5" y="288"/>
                </a:cubicBezTo>
                <a:close/>
                <a:moveTo>
                  <a:pt x="5" y="233"/>
                </a:moveTo>
                <a:cubicBezTo>
                  <a:pt x="2" y="233"/>
                  <a:pt x="0" y="231"/>
                  <a:pt x="0" y="228"/>
                </a:cubicBezTo>
                <a:cubicBezTo>
                  <a:pt x="0" y="223"/>
                  <a:pt x="0" y="223"/>
                  <a:pt x="0" y="223"/>
                </a:cubicBezTo>
                <a:cubicBezTo>
                  <a:pt x="0" y="220"/>
                  <a:pt x="2" y="218"/>
                  <a:pt x="5" y="218"/>
                </a:cubicBezTo>
                <a:cubicBezTo>
                  <a:pt x="8" y="218"/>
                  <a:pt x="10" y="220"/>
                  <a:pt x="10" y="223"/>
                </a:cubicBezTo>
                <a:cubicBezTo>
                  <a:pt x="10" y="228"/>
                  <a:pt x="10" y="228"/>
                  <a:pt x="10" y="228"/>
                </a:cubicBezTo>
                <a:cubicBezTo>
                  <a:pt x="10" y="231"/>
                  <a:pt x="8" y="233"/>
                  <a:pt x="5" y="233"/>
                </a:cubicBezTo>
                <a:close/>
                <a:moveTo>
                  <a:pt x="5" y="178"/>
                </a:moveTo>
                <a:cubicBezTo>
                  <a:pt x="2" y="178"/>
                  <a:pt x="0" y="176"/>
                  <a:pt x="0" y="173"/>
                </a:cubicBezTo>
                <a:cubicBezTo>
                  <a:pt x="0" y="168"/>
                  <a:pt x="0" y="168"/>
                  <a:pt x="0" y="168"/>
                </a:cubicBezTo>
                <a:cubicBezTo>
                  <a:pt x="0" y="166"/>
                  <a:pt x="2" y="164"/>
                  <a:pt x="5" y="164"/>
                </a:cubicBezTo>
                <a:cubicBezTo>
                  <a:pt x="8" y="164"/>
                  <a:pt x="10" y="166"/>
                  <a:pt x="10" y="168"/>
                </a:cubicBezTo>
                <a:cubicBezTo>
                  <a:pt x="10" y="173"/>
                  <a:pt x="10" y="173"/>
                  <a:pt x="10" y="173"/>
                </a:cubicBezTo>
                <a:cubicBezTo>
                  <a:pt x="10" y="176"/>
                  <a:pt x="8" y="178"/>
                  <a:pt x="5" y="178"/>
                </a:cubicBezTo>
                <a:close/>
                <a:moveTo>
                  <a:pt x="5" y="124"/>
                </a:moveTo>
                <a:cubicBezTo>
                  <a:pt x="2" y="124"/>
                  <a:pt x="0" y="122"/>
                  <a:pt x="0" y="119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1"/>
                  <a:pt x="2" y="109"/>
                  <a:pt x="5" y="109"/>
                </a:cubicBezTo>
                <a:cubicBezTo>
                  <a:pt x="8" y="109"/>
                  <a:pt x="10" y="111"/>
                  <a:pt x="10" y="114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10" y="122"/>
                  <a:pt x="8" y="124"/>
                  <a:pt x="5" y="124"/>
                </a:cubicBezTo>
                <a:close/>
                <a:moveTo>
                  <a:pt x="5" y="69"/>
                </a:moveTo>
                <a:cubicBezTo>
                  <a:pt x="2" y="69"/>
                  <a:pt x="0" y="67"/>
                  <a:pt x="0" y="64"/>
                </a:cubicBezTo>
                <a:cubicBezTo>
                  <a:pt x="0" y="59"/>
                  <a:pt x="0" y="59"/>
                  <a:pt x="0" y="59"/>
                </a:cubicBezTo>
                <a:cubicBezTo>
                  <a:pt x="0" y="57"/>
                  <a:pt x="2" y="54"/>
                  <a:pt x="5" y="54"/>
                </a:cubicBezTo>
                <a:cubicBezTo>
                  <a:pt x="8" y="54"/>
                  <a:pt x="10" y="57"/>
                  <a:pt x="10" y="59"/>
                </a:cubicBezTo>
                <a:cubicBezTo>
                  <a:pt x="10" y="64"/>
                  <a:pt x="10" y="64"/>
                  <a:pt x="10" y="64"/>
                </a:cubicBezTo>
                <a:cubicBezTo>
                  <a:pt x="10" y="67"/>
                  <a:pt x="8" y="69"/>
                  <a:pt x="5" y="69"/>
                </a:cubicBezTo>
                <a:close/>
                <a:moveTo>
                  <a:pt x="5" y="15"/>
                </a:moveTo>
                <a:cubicBezTo>
                  <a:pt x="2" y="15"/>
                  <a:pt x="0" y="12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2"/>
                  <a:pt x="8" y="15"/>
                  <a:pt x="5" y="1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3" name="Freeform 475"/>
          <p:cNvSpPr>
            <a:spLocks noEditPoints="1"/>
          </p:cNvSpPr>
          <p:nvPr userDrawn="1"/>
        </p:nvSpPr>
        <p:spPr bwMode="auto">
          <a:xfrm>
            <a:off x="6440495" y="3201988"/>
            <a:ext cx="15875" cy="977900"/>
          </a:xfrm>
          <a:custGeom>
            <a:avLst/>
            <a:gdLst>
              <a:gd name="T0" fmla="*/ 0 w 10"/>
              <a:gd name="T1" fmla="*/ 611 h 616"/>
              <a:gd name="T2" fmla="*/ 5 w 10"/>
              <a:gd name="T3" fmla="*/ 601 h 616"/>
              <a:gd name="T4" fmla="*/ 10 w 10"/>
              <a:gd name="T5" fmla="*/ 611 h 616"/>
              <a:gd name="T6" fmla="*/ 5 w 10"/>
              <a:gd name="T7" fmla="*/ 561 h 616"/>
              <a:gd name="T8" fmla="*/ 0 w 10"/>
              <a:gd name="T9" fmla="*/ 551 h 616"/>
              <a:gd name="T10" fmla="*/ 10 w 10"/>
              <a:gd name="T11" fmla="*/ 551 h 616"/>
              <a:gd name="T12" fmla="*/ 5 w 10"/>
              <a:gd name="T13" fmla="*/ 561 h 616"/>
              <a:gd name="T14" fmla="*/ 0 w 10"/>
              <a:gd name="T15" fmla="*/ 502 h 616"/>
              <a:gd name="T16" fmla="*/ 5 w 10"/>
              <a:gd name="T17" fmla="*/ 492 h 616"/>
              <a:gd name="T18" fmla="*/ 10 w 10"/>
              <a:gd name="T19" fmla="*/ 502 h 616"/>
              <a:gd name="T20" fmla="*/ 5 w 10"/>
              <a:gd name="T21" fmla="*/ 452 h 616"/>
              <a:gd name="T22" fmla="*/ 0 w 10"/>
              <a:gd name="T23" fmla="*/ 442 h 616"/>
              <a:gd name="T24" fmla="*/ 10 w 10"/>
              <a:gd name="T25" fmla="*/ 442 h 616"/>
              <a:gd name="T26" fmla="*/ 5 w 10"/>
              <a:gd name="T27" fmla="*/ 452 h 616"/>
              <a:gd name="T28" fmla="*/ 0 w 10"/>
              <a:gd name="T29" fmla="*/ 392 h 616"/>
              <a:gd name="T30" fmla="*/ 5 w 10"/>
              <a:gd name="T31" fmla="*/ 382 h 616"/>
              <a:gd name="T32" fmla="*/ 10 w 10"/>
              <a:gd name="T33" fmla="*/ 392 h 616"/>
              <a:gd name="T34" fmla="*/ 5 w 10"/>
              <a:gd name="T35" fmla="*/ 343 h 616"/>
              <a:gd name="T36" fmla="*/ 0 w 10"/>
              <a:gd name="T37" fmla="*/ 333 h 616"/>
              <a:gd name="T38" fmla="*/ 10 w 10"/>
              <a:gd name="T39" fmla="*/ 333 h 616"/>
              <a:gd name="T40" fmla="*/ 5 w 10"/>
              <a:gd name="T41" fmla="*/ 343 h 616"/>
              <a:gd name="T42" fmla="*/ 0 w 10"/>
              <a:gd name="T43" fmla="*/ 283 h 616"/>
              <a:gd name="T44" fmla="*/ 5 w 10"/>
              <a:gd name="T45" fmla="*/ 273 h 616"/>
              <a:gd name="T46" fmla="*/ 10 w 10"/>
              <a:gd name="T47" fmla="*/ 283 h 616"/>
              <a:gd name="T48" fmla="*/ 5 w 10"/>
              <a:gd name="T49" fmla="*/ 234 h 616"/>
              <a:gd name="T50" fmla="*/ 0 w 10"/>
              <a:gd name="T51" fmla="*/ 224 h 616"/>
              <a:gd name="T52" fmla="*/ 10 w 10"/>
              <a:gd name="T53" fmla="*/ 224 h 616"/>
              <a:gd name="T54" fmla="*/ 5 w 10"/>
              <a:gd name="T55" fmla="*/ 234 h 616"/>
              <a:gd name="T56" fmla="*/ 0 w 10"/>
              <a:gd name="T57" fmla="*/ 174 h 616"/>
              <a:gd name="T58" fmla="*/ 5 w 10"/>
              <a:gd name="T59" fmla="*/ 164 h 616"/>
              <a:gd name="T60" fmla="*/ 10 w 10"/>
              <a:gd name="T61" fmla="*/ 174 h 616"/>
              <a:gd name="T62" fmla="*/ 5 w 10"/>
              <a:gd name="T63" fmla="*/ 124 h 616"/>
              <a:gd name="T64" fmla="*/ 0 w 10"/>
              <a:gd name="T65" fmla="*/ 114 h 616"/>
              <a:gd name="T66" fmla="*/ 10 w 10"/>
              <a:gd name="T67" fmla="*/ 114 h 616"/>
              <a:gd name="T68" fmla="*/ 5 w 10"/>
              <a:gd name="T69" fmla="*/ 124 h 616"/>
              <a:gd name="T70" fmla="*/ 0 w 10"/>
              <a:gd name="T71" fmla="*/ 65 h 616"/>
              <a:gd name="T72" fmla="*/ 5 w 10"/>
              <a:gd name="T73" fmla="*/ 55 h 616"/>
              <a:gd name="T74" fmla="*/ 10 w 10"/>
              <a:gd name="T75" fmla="*/ 65 h 616"/>
              <a:gd name="T76" fmla="*/ 5 w 10"/>
              <a:gd name="T77" fmla="*/ 15 h 616"/>
              <a:gd name="T78" fmla="*/ 0 w 10"/>
              <a:gd name="T79" fmla="*/ 5 h 616"/>
              <a:gd name="T80" fmla="*/ 10 w 10"/>
              <a:gd name="T81" fmla="*/ 5 h 616"/>
              <a:gd name="T82" fmla="*/ 5 w 10"/>
              <a:gd name="T83" fmla="*/ 15 h 6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" h="616">
                <a:moveTo>
                  <a:pt x="5" y="616"/>
                </a:moveTo>
                <a:cubicBezTo>
                  <a:pt x="2" y="616"/>
                  <a:pt x="0" y="613"/>
                  <a:pt x="0" y="611"/>
                </a:cubicBezTo>
                <a:cubicBezTo>
                  <a:pt x="0" y="606"/>
                  <a:pt x="0" y="606"/>
                  <a:pt x="0" y="606"/>
                </a:cubicBezTo>
                <a:cubicBezTo>
                  <a:pt x="0" y="603"/>
                  <a:pt x="2" y="601"/>
                  <a:pt x="5" y="601"/>
                </a:cubicBezTo>
                <a:cubicBezTo>
                  <a:pt x="8" y="601"/>
                  <a:pt x="10" y="603"/>
                  <a:pt x="10" y="606"/>
                </a:cubicBezTo>
                <a:cubicBezTo>
                  <a:pt x="10" y="611"/>
                  <a:pt x="10" y="611"/>
                  <a:pt x="10" y="611"/>
                </a:cubicBezTo>
                <a:cubicBezTo>
                  <a:pt x="10" y="613"/>
                  <a:pt x="8" y="616"/>
                  <a:pt x="5" y="616"/>
                </a:cubicBezTo>
                <a:close/>
                <a:moveTo>
                  <a:pt x="5" y="561"/>
                </a:moveTo>
                <a:cubicBezTo>
                  <a:pt x="2" y="561"/>
                  <a:pt x="0" y="559"/>
                  <a:pt x="0" y="556"/>
                </a:cubicBezTo>
                <a:cubicBezTo>
                  <a:pt x="0" y="551"/>
                  <a:pt x="0" y="551"/>
                  <a:pt x="0" y="551"/>
                </a:cubicBezTo>
                <a:cubicBezTo>
                  <a:pt x="0" y="548"/>
                  <a:pt x="2" y="546"/>
                  <a:pt x="5" y="546"/>
                </a:cubicBezTo>
                <a:cubicBezTo>
                  <a:pt x="8" y="546"/>
                  <a:pt x="10" y="548"/>
                  <a:pt x="10" y="551"/>
                </a:cubicBezTo>
                <a:cubicBezTo>
                  <a:pt x="10" y="556"/>
                  <a:pt x="10" y="556"/>
                  <a:pt x="10" y="556"/>
                </a:cubicBezTo>
                <a:cubicBezTo>
                  <a:pt x="10" y="559"/>
                  <a:pt x="8" y="561"/>
                  <a:pt x="5" y="561"/>
                </a:cubicBezTo>
                <a:close/>
                <a:moveTo>
                  <a:pt x="5" y="506"/>
                </a:moveTo>
                <a:cubicBezTo>
                  <a:pt x="2" y="506"/>
                  <a:pt x="0" y="504"/>
                  <a:pt x="0" y="502"/>
                </a:cubicBezTo>
                <a:cubicBezTo>
                  <a:pt x="0" y="497"/>
                  <a:pt x="0" y="497"/>
                  <a:pt x="0" y="497"/>
                </a:cubicBezTo>
                <a:cubicBezTo>
                  <a:pt x="0" y="494"/>
                  <a:pt x="2" y="492"/>
                  <a:pt x="5" y="492"/>
                </a:cubicBezTo>
                <a:cubicBezTo>
                  <a:pt x="8" y="492"/>
                  <a:pt x="10" y="494"/>
                  <a:pt x="10" y="497"/>
                </a:cubicBezTo>
                <a:cubicBezTo>
                  <a:pt x="10" y="502"/>
                  <a:pt x="10" y="502"/>
                  <a:pt x="10" y="502"/>
                </a:cubicBezTo>
                <a:cubicBezTo>
                  <a:pt x="10" y="504"/>
                  <a:pt x="8" y="506"/>
                  <a:pt x="5" y="506"/>
                </a:cubicBezTo>
                <a:close/>
                <a:moveTo>
                  <a:pt x="5" y="452"/>
                </a:moveTo>
                <a:cubicBezTo>
                  <a:pt x="2" y="452"/>
                  <a:pt x="0" y="450"/>
                  <a:pt x="0" y="447"/>
                </a:cubicBezTo>
                <a:cubicBezTo>
                  <a:pt x="0" y="442"/>
                  <a:pt x="0" y="442"/>
                  <a:pt x="0" y="442"/>
                </a:cubicBezTo>
                <a:cubicBezTo>
                  <a:pt x="0" y="439"/>
                  <a:pt x="2" y="437"/>
                  <a:pt x="5" y="437"/>
                </a:cubicBezTo>
                <a:cubicBezTo>
                  <a:pt x="8" y="437"/>
                  <a:pt x="10" y="439"/>
                  <a:pt x="10" y="442"/>
                </a:cubicBezTo>
                <a:cubicBezTo>
                  <a:pt x="10" y="447"/>
                  <a:pt x="10" y="447"/>
                  <a:pt x="10" y="447"/>
                </a:cubicBezTo>
                <a:cubicBezTo>
                  <a:pt x="10" y="450"/>
                  <a:pt x="8" y="452"/>
                  <a:pt x="5" y="452"/>
                </a:cubicBezTo>
                <a:close/>
                <a:moveTo>
                  <a:pt x="5" y="397"/>
                </a:moveTo>
                <a:cubicBezTo>
                  <a:pt x="2" y="397"/>
                  <a:pt x="0" y="395"/>
                  <a:pt x="0" y="392"/>
                </a:cubicBezTo>
                <a:cubicBezTo>
                  <a:pt x="0" y="387"/>
                  <a:pt x="0" y="387"/>
                  <a:pt x="0" y="387"/>
                </a:cubicBezTo>
                <a:cubicBezTo>
                  <a:pt x="0" y="385"/>
                  <a:pt x="2" y="382"/>
                  <a:pt x="5" y="382"/>
                </a:cubicBezTo>
                <a:cubicBezTo>
                  <a:pt x="8" y="382"/>
                  <a:pt x="10" y="385"/>
                  <a:pt x="10" y="387"/>
                </a:cubicBezTo>
                <a:cubicBezTo>
                  <a:pt x="10" y="392"/>
                  <a:pt x="10" y="392"/>
                  <a:pt x="10" y="392"/>
                </a:cubicBezTo>
                <a:cubicBezTo>
                  <a:pt x="10" y="395"/>
                  <a:pt x="8" y="397"/>
                  <a:pt x="5" y="397"/>
                </a:cubicBezTo>
                <a:close/>
                <a:moveTo>
                  <a:pt x="5" y="343"/>
                </a:moveTo>
                <a:cubicBezTo>
                  <a:pt x="2" y="343"/>
                  <a:pt x="0" y="340"/>
                  <a:pt x="0" y="338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330"/>
                  <a:pt x="2" y="328"/>
                  <a:pt x="5" y="328"/>
                </a:cubicBezTo>
                <a:cubicBezTo>
                  <a:pt x="8" y="328"/>
                  <a:pt x="10" y="330"/>
                  <a:pt x="10" y="333"/>
                </a:cubicBezTo>
                <a:cubicBezTo>
                  <a:pt x="10" y="338"/>
                  <a:pt x="10" y="338"/>
                  <a:pt x="10" y="338"/>
                </a:cubicBezTo>
                <a:cubicBezTo>
                  <a:pt x="10" y="340"/>
                  <a:pt x="8" y="343"/>
                  <a:pt x="5" y="343"/>
                </a:cubicBezTo>
                <a:close/>
                <a:moveTo>
                  <a:pt x="5" y="288"/>
                </a:moveTo>
                <a:cubicBezTo>
                  <a:pt x="2" y="288"/>
                  <a:pt x="0" y="286"/>
                  <a:pt x="0" y="283"/>
                </a:cubicBezTo>
                <a:cubicBezTo>
                  <a:pt x="0" y="278"/>
                  <a:pt x="0" y="278"/>
                  <a:pt x="0" y="278"/>
                </a:cubicBezTo>
                <a:cubicBezTo>
                  <a:pt x="0" y="275"/>
                  <a:pt x="2" y="273"/>
                  <a:pt x="5" y="273"/>
                </a:cubicBezTo>
                <a:cubicBezTo>
                  <a:pt x="8" y="273"/>
                  <a:pt x="10" y="275"/>
                  <a:pt x="10" y="278"/>
                </a:cubicBezTo>
                <a:cubicBezTo>
                  <a:pt x="10" y="283"/>
                  <a:pt x="10" y="283"/>
                  <a:pt x="10" y="283"/>
                </a:cubicBezTo>
                <a:cubicBezTo>
                  <a:pt x="10" y="286"/>
                  <a:pt x="8" y="288"/>
                  <a:pt x="5" y="288"/>
                </a:cubicBezTo>
                <a:close/>
                <a:moveTo>
                  <a:pt x="5" y="234"/>
                </a:moveTo>
                <a:cubicBezTo>
                  <a:pt x="2" y="234"/>
                  <a:pt x="0" y="231"/>
                  <a:pt x="0" y="229"/>
                </a:cubicBezTo>
                <a:cubicBezTo>
                  <a:pt x="0" y="224"/>
                  <a:pt x="0" y="224"/>
                  <a:pt x="0" y="224"/>
                </a:cubicBezTo>
                <a:cubicBezTo>
                  <a:pt x="0" y="221"/>
                  <a:pt x="2" y="219"/>
                  <a:pt x="5" y="219"/>
                </a:cubicBezTo>
                <a:cubicBezTo>
                  <a:pt x="8" y="219"/>
                  <a:pt x="10" y="221"/>
                  <a:pt x="10" y="224"/>
                </a:cubicBezTo>
                <a:cubicBezTo>
                  <a:pt x="10" y="229"/>
                  <a:pt x="10" y="229"/>
                  <a:pt x="10" y="229"/>
                </a:cubicBezTo>
                <a:cubicBezTo>
                  <a:pt x="10" y="231"/>
                  <a:pt x="8" y="234"/>
                  <a:pt x="5" y="234"/>
                </a:cubicBezTo>
                <a:close/>
                <a:moveTo>
                  <a:pt x="5" y="179"/>
                </a:moveTo>
                <a:cubicBezTo>
                  <a:pt x="2" y="179"/>
                  <a:pt x="0" y="177"/>
                  <a:pt x="0" y="174"/>
                </a:cubicBezTo>
                <a:cubicBezTo>
                  <a:pt x="0" y="169"/>
                  <a:pt x="0" y="169"/>
                  <a:pt x="0" y="169"/>
                </a:cubicBezTo>
                <a:cubicBezTo>
                  <a:pt x="0" y="166"/>
                  <a:pt x="2" y="164"/>
                  <a:pt x="5" y="164"/>
                </a:cubicBezTo>
                <a:cubicBezTo>
                  <a:pt x="8" y="164"/>
                  <a:pt x="10" y="166"/>
                  <a:pt x="10" y="169"/>
                </a:cubicBezTo>
                <a:cubicBezTo>
                  <a:pt x="10" y="174"/>
                  <a:pt x="10" y="174"/>
                  <a:pt x="10" y="174"/>
                </a:cubicBezTo>
                <a:cubicBezTo>
                  <a:pt x="10" y="177"/>
                  <a:pt x="8" y="179"/>
                  <a:pt x="5" y="179"/>
                </a:cubicBezTo>
                <a:close/>
                <a:moveTo>
                  <a:pt x="5" y="124"/>
                </a:moveTo>
                <a:cubicBezTo>
                  <a:pt x="2" y="124"/>
                  <a:pt x="0" y="122"/>
                  <a:pt x="0" y="119"/>
                </a:cubicBezTo>
                <a:cubicBezTo>
                  <a:pt x="0" y="114"/>
                  <a:pt x="0" y="114"/>
                  <a:pt x="0" y="114"/>
                </a:cubicBezTo>
                <a:cubicBezTo>
                  <a:pt x="0" y="112"/>
                  <a:pt x="2" y="109"/>
                  <a:pt x="5" y="109"/>
                </a:cubicBezTo>
                <a:cubicBezTo>
                  <a:pt x="8" y="109"/>
                  <a:pt x="10" y="112"/>
                  <a:pt x="10" y="114"/>
                </a:cubicBezTo>
                <a:cubicBezTo>
                  <a:pt x="10" y="119"/>
                  <a:pt x="10" y="119"/>
                  <a:pt x="10" y="119"/>
                </a:cubicBezTo>
                <a:cubicBezTo>
                  <a:pt x="10" y="122"/>
                  <a:pt x="8" y="124"/>
                  <a:pt x="5" y="124"/>
                </a:cubicBezTo>
                <a:close/>
                <a:moveTo>
                  <a:pt x="5" y="70"/>
                </a:moveTo>
                <a:cubicBezTo>
                  <a:pt x="2" y="70"/>
                  <a:pt x="0" y="68"/>
                  <a:pt x="0" y="65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7"/>
                  <a:pt x="2" y="55"/>
                  <a:pt x="5" y="55"/>
                </a:cubicBezTo>
                <a:cubicBezTo>
                  <a:pt x="8" y="55"/>
                  <a:pt x="10" y="57"/>
                  <a:pt x="10" y="60"/>
                </a:cubicBezTo>
                <a:cubicBezTo>
                  <a:pt x="10" y="65"/>
                  <a:pt x="10" y="65"/>
                  <a:pt x="10" y="65"/>
                </a:cubicBezTo>
                <a:cubicBezTo>
                  <a:pt x="10" y="68"/>
                  <a:pt x="8" y="70"/>
                  <a:pt x="5" y="70"/>
                </a:cubicBezTo>
                <a:close/>
                <a:moveTo>
                  <a:pt x="5" y="15"/>
                </a:moveTo>
                <a:cubicBezTo>
                  <a:pt x="2" y="15"/>
                  <a:pt x="0" y="13"/>
                  <a:pt x="0" y="10"/>
                </a:cubicBezTo>
                <a:cubicBezTo>
                  <a:pt x="0" y="5"/>
                  <a:pt x="0" y="5"/>
                  <a:pt x="0" y="5"/>
                </a:cubicBezTo>
                <a:cubicBezTo>
                  <a:pt x="0" y="2"/>
                  <a:pt x="2" y="0"/>
                  <a:pt x="5" y="0"/>
                </a:cubicBezTo>
                <a:cubicBezTo>
                  <a:pt x="8" y="0"/>
                  <a:pt x="10" y="2"/>
                  <a:pt x="10" y="5"/>
                </a:cubicBezTo>
                <a:cubicBezTo>
                  <a:pt x="10" y="10"/>
                  <a:pt x="10" y="10"/>
                  <a:pt x="10" y="10"/>
                </a:cubicBezTo>
                <a:cubicBezTo>
                  <a:pt x="10" y="13"/>
                  <a:pt x="8" y="15"/>
                  <a:pt x="5" y="15"/>
                </a:cubicBez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01" name="副标题 2"/>
          <p:cNvSpPr>
            <a:spLocks noGrp="1"/>
          </p:cNvSpPr>
          <p:nvPr userDrawn="1">
            <p:ph type="subTitle" idx="1"/>
          </p:nvPr>
        </p:nvSpPr>
        <p:spPr>
          <a:xfrm>
            <a:off x="569116" y="3314701"/>
            <a:ext cx="5248284" cy="558799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accent6"/>
                </a:solidFill>
              </a:defRPr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8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9802" name="标题 1"/>
          <p:cNvSpPr>
            <a:spLocks noGrp="1"/>
          </p:cNvSpPr>
          <p:nvPr userDrawn="1">
            <p:ph type="ctrTitle"/>
          </p:nvPr>
        </p:nvSpPr>
        <p:spPr>
          <a:xfrm>
            <a:off x="77787" y="1870669"/>
            <a:ext cx="5248284" cy="1212259"/>
          </a:xfrm>
        </p:spPr>
        <p:txBody>
          <a:bodyPr anchor="ctr">
            <a:normAutofit/>
          </a:bodyPr>
          <a:lstStyle>
            <a:lvl1pPr algn="l">
              <a:defRPr sz="4000">
                <a:solidFill>
                  <a:schemeClr val="accent6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12" name="文本占位符 13"/>
          <p:cNvSpPr>
            <a:spLocks noGrp="1"/>
          </p:cNvSpPr>
          <p:nvPr userDrawn="1">
            <p:ph type="body" sz="quarter" idx="10" hasCustomPrompt="1"/>
          </p:nvPr>
        </p:nvSpPr>
        <p:spPr>
          <a:xfrm>
            <a:off x="1061243" y="4940892"/>
            <a:ext cx="524828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accent6">
                    <a:lumMod val="7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  <p:sp>
        <p:nvSpPr>
          <p:cNvPr id="13" name="文本占位符 13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061243" y="5237163"/>
            <a:ext cx="5248284" cy="296271"/>
          </a:xfrm>
        </p:spPr>
        <p:txBody>
          <a:bodyPr vert="horz" anchor="ctr">
            <a:noAutofit/>
          </a:bodyPr>
          <a:lstStyle>
            <a:lvl1pPr marL="0" indent="0" algn="l">
              <a:buNone/>
              <a:defRPr sz="1500" b="0">
                <a:solidFill>
                  <a:schemeClr val="accent6">
                    <a:lumMod val="75000"/>
                  </a:schemeClr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Date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88258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2" name="Rectangle 5"/>
          <p:cNvSpPr>
            <a:spLocks noChangeArrowheads="1"/>
          </p:cNvSpPr>
          <p:nvPr userDrawn="1"/>
        </p:nvSpPr>
        <p:spPr bwMode="auto">
          <a:xfrm>
            <a:off x="-3176" y="-23815"/>
            <a:ext cx="12188841" cy="68580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标题 1"/>
          <p:cNvSpPr>
            <a:spLocks noGrp="1"/>
          </p:cNvSpPr>
          <p:nvPr userDrawn="1">
            <p:ph type="title"/>
          </p:nvPr>
        </p:nvSpPr>
        <p:spPr>
          <a:xfrm>
            <a:off x="675698" y="2034152"/>
            <a:ext cx="5419185" cy="895350"/>
          </a:xfrm>
        </p:spPr>
        <p:txBody>
          <a:bodyPr anchor="b">
            <a:normAutofit/>
          </a:bodyPr>
          <a:lstStyle>
            <a:lvl1pPr algn="l">
              <a:defRPr sz="240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zh-CN" altLang="en-US" dirty="0"/>
          </a:p>
        </p:txBody>
      </p:sp>
      <p:sp>
        <p:nvSpPr>
          <p:cNvPr id="21" name="文本占位符 2"/>
          <p:cNvSpPr>
            <a:spLocks noGrp="1"/>
          </p:cNvSpPr>
          <p:nvPr userDrawn="1">
            <p:ph type="body" idx="1"/>
          </p:nvPr>
        </p:nvSpPr>
        <p:spPr>
          <a:xfrm>
            <a:off x="676814" y="2929502"/>
            <a:ext cx="5419185" cy="1015623"/>
          </a:xfrm>
        </p:spPr>
        <p:txBody>
          <a:bodyPr anchor="t">
            <a:normAutofit/>
          </a:bodyPr>
          <a:lstStyle>
            <a:lvl1pPr marL="0" indent="0" algn="l">
              <a:buNone/>
              <a:defRPr sz="1100">
                <a:solidFill>
                  <a:schemeClr val="tx1"/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grpSp>
        <p:nvGrpSpPr>
          <p:cNvPr id="4" name="组合 3"/>
          <p:cNvGrpSpPr/>
          <p:nvPr userDrawn="1"/>
        </p:nvGrpSpPr>
        <p:grpSpPr>
          <a:xfrm>
            <a:off x="1180248" y="1360720"/>
            <a:ext cx="4410083" cy="4153185"/>
            <a:chOff x="6145213" y="993775"/>
            <a:chExt cx="5722938" cy="5389563"/>
          </a:xfrm>
        </p:grpSpPr>
        <p:sp>
          <p:nvSpPr>
            <p:cNvPr id="5" name="Freeform 13"/>
            <p:cNvSpPr>
              <a:spLocks/>
            </p:cNvSpPr>
            <p:nvPr userDrawn="1"/>
          </p:nvSpPr>
          <p:spPr bwMode="auto">
            <a:xfrm>
              <a:off x="11339513" y="2806700"/>
              <a:ext cx="17463" cy="84138"/>
            </a:xfrm>
            <a:custGeom>
              <a:avLst/>
              <a:gdLst>
                <a:gd name="T0" fmla="*/ 0 w 11"/>
                <a:gd name="T1" fmla="*/ 53 h 53"/>
                <a:gd name="T2" fmla="*/ 11 w 11"/>
                <a:gd name="T3" fmla="*/ 0 h 53"/>
                <a:gd name="T4" fmla="*/ 0 w 11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3">
                  <a:moveTo>
                    <a:pt x="0" y="53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18"/>
                    <a:pt x="5" y="35"/>
                    <a:pt x="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14"/>
            <p:cNvSpPr>
              <a:spLocks/>
            </p:cNvSpPr>
            <p:nvPr userDrawn="1"/>
          </p:nvSpPr>
          <p:spPr bwMode="auto">
            <a:xfrm>
              <a:off x="8494713" y="2039938"/>
              <a:ext cx="2871788" cy="1616075"/>
            </a:xfrm>
            <a:custGeom>
              <a:avLst/>
              <a:gdLst>
                <a:gd name="T0" fmla="*/ 164 w 1810"/>
                <a:gd name="T1" fmla="*/ 0 h 1018"/>
                <a:gd name="T2" fmla="*/ 366 w 1810"/>
                <a:gd name="T3" fmla="*/ 413 h 1018"/>
                <a:gd name="T4" fmla="*/ 1444 w 1810"/>
                <a:gd name="T5" fmla="*/ 413 h 1018"/>
                <a:gd name="T6" fmla="*/ 1647 w 1810"/>
                <a:gd name="T7" fmla="*/ 2 h 1018"/>
                <a:gd name="T8" fmla="*/ 1765 w 1810"/>
                <a:gd name="T9" fmla="*/ 286 h 1018"/>
                <a:gd name="T10" fmla="*/ 1776 w 1810"/>
                <a:gd name="T11" fmla="*/ 313 h 1018"/>
                <a:gd name="T12" fmla="*/ 1781 w 1810"/>
                <a:gd name="T13" fmla="*/ 326 h 1018"/>
                <a:gd name="T14" fmla="*/ 1804 w 1810"/>
                <a:gd name="T15" fmla="*/ 483 h 1018"/>
                <a:gd name="T16" fmla="*/ 1793 w 1810"/>
                <a:gd name="T17" fmla="*/ 536 h 1018"/>
                <a:gd name="T18" fmla="*/ 1542 w 1810"/>
                <a:gd name="T19" fmla="*/ 815 h 1018"/>
                <a:gd name="T20" fmla="*/ 268 w 1810"/>
                <a:gd name="T21" fmla="*/ 815 h 1018"/>
                <a:gd name="T22" fmla="*/ 18 w 1810"/>
                <a:gd name="T23" fmla="*/ 538 h 1018"/>
                <a:gd name="T24" fmla="*/ 6 w 1810"/>
                <a:gd name="T25" fmla="*/ 483 h 1018"/>
                <a:gd name="T26" fmla="*/ 29 w 1810"/>
                <a:gd name="T27" fmla="*/ 326 h 1018"/>
                <a:gd name="T28" fmla="*/ 29 w 1810"/>
                <a:gd name="T29" fmla="*/ 325 h 1018"/>
                <a:gd name="T30" fmla="*/ 29 w 1810"/>
                <a:gd name="T31" fmla="*/ 324 h 1018"/>
                <a:gd name="T32" fmla="*/ 30 w 1810"/>
                <a:gd name="T33" fmla="*/ 324 h 1018"/>
                <a:gd name="T34" fmla="*/ 30 w 1810"/>
                <a:gd name="T35" fmla="*/ 323 h 1018"/>
                <a:gd name="T36" fmla="*/ 164 w 1810"/>
                <a:gd name="T37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0" h="1018">
                  <a:moveTo>
                    <a:pt x="164" y="0"/>
                  </a:moveTo>
                  <a:cubicBezTo>
                    <a:pt x="104" y="143"/>
                    <a:pt x="172" y="301"/>
                    <a:pt x="366" y="413"/>
                  </a:cubicBezTo>
                  <a:cubicBezTo>
                    <a:pt x="664" y="585"/>
                    <a:pt x="1146" y="585"/>
                    <a:pt x="1444" y="413"/>
                  </a:cubicBezTo>
                  <a:cubicBezTo>
                    <a:pt x="1638" y="302"/>
                    <a:pt x="1705" y="145"/>
                    <a:pt x="1647" y="2"/>
                  </a:cubicBezTo>
                  <a:cubicBezTo>
                    <a:pt x="1765" y="286"/>
                    <a:pt x="1765" y="286"/>
                    <a:pt x="1765" y="286"/>
                  </a:cubicBezTo>
                  <a:cubicBezTo>
                    <a:pt x="1765" y="286"/>
                    <a:pt x="1772" y="304"/>
                    <a:pt x="1776" y="313"/>
                  </a:cubicBezTo>
                  <a:cubicBezTo>
                    <a:pt x="1777" y="316"/>
                    <a:pt x="1779" y="321"/>
                    <a:pt x="1781" y="326"/>
                  </a:cubicBezTo>
                  <a:cubicBezTo>
                    <a:pt x="1803" y="377"/>
                    <a:pt x="1810" y="431"/>
                    <a:pt x="1804" y="483"/>
                  </a:cubicBezTo>
                  <a:cubicBezTo>
                    <a:pt x="1793" y="536"/>
                    <a:pt x="1793" y="536"/>
                    <a:pt x="1793" y="536"/>
                  </a:cubicBezTo>
                  <a:cubicBezTo>
                    <a:pt x="1762" y="638"/>
                    <a:pt x="1679" y="736"/>
                    <a:pt x="1542" y="815"/>
                  </a:cubicBezTo>
                  <a:cubicBezTo>
                    <a:pt x="1190" y="1018"/>
                    <a:pt x="620" y="1018"/>
                    <a:pt x="268" y="815"/>
                  </a:cubicBezTo>
                  <a:cubicBezTo>
                    <a:pt x="133" y="737"/>
                    <a:pt x="49" y="640"/>
                    <a:pt x="18" y="538"/>
                  </a:cubicBezTo>
                  <a:cubicBezTo>
                    <a:pt x="6" y="483"/>
                    <a:pt x="6" y="483"/>
                    <a:pt x="6" y="483"/>
                  </a:cubicBezTo>
                  <a:cubicBezTo>
                    <a:pt x="0" y="431"/>
                    <a:pt x="7" y="377"/>
                    <a:pt x="29" y="326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5"/>
                    <a:pt x="29" y="325"/>
                    <a:pt x="29" y="324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3"/>
                    <a:pt x="30" y="323"/>
                    <a:pt x="30" y="323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15"/>
            <p:cNvSpPr>
              <a:spLocks/>
            </p:cNvSpPr>
            <p:nvPr userDrawn="1"/>
          </p:nvSpPr>
          <p:spPr bwMode="auto">
            <a:xfrm>
              <a:off x="8659813" y="1436688"/>
              <a:ext cx="2540000" cy="1531938"/>
            </a:xfrm>
            <a:custGeom>
              <a:avLst/>
              <a:gdLst>
                <a:gd name="T0" fmla="*/ 318 w 1601"/>
                <a:gd name="T1" fmla="*/ 696 h 965"/>
                <a:gd name="T2" fmla="*/ 801 w 1601"/>
                <a:gd name="T3" fmla="*/ 810 h 965"/>
                <a:gd name="T4" fmla="*/ 1284 w 1601"/>
                <a:gd name="T5" fmla="*/ 696 h 965"/>
                <a:gd name="T6" fmla="*/ 1439 w 1601"/>
                <a:gd name="T7" fmla="*/ 422 h 965"/>
                <a:gd name="T8" fmla="*/ 1284 w 1601"/>
                <a:gd name="T9" fmla="*/ 268 h 965"/>
                <a:gd name="T10" fmla="*/ 801 w 1601"/>
                <a:gd name="T11" fmla="*/ 154 h 965"/>
                <a:gd name="T12" fmla="*/ 362 w 1601"/>
                <a:gd name="T13" fmla="*/ 245 h 965"/>
                <a:gd name="T14" fmla="*/ 324 w 1601"/>
                <a:gd name="T15" fmla="*/ 139 h 965"/>
                <a:gd name="T16" fmla="*/ 1340 w 1601"/>
                <a:gd name="T17" fmla="*/ 171 h 965"/>
                <a:gd name="T18" fmla="*/ 1543 w 1601"/>
                <a:gd name="T19" fmla="*/ 380 h 965"/>
                <a:gd name="T20" fmla="*/ 1543 w 1601"/>
                <a:gd name="T21" fmla="*/ 380 h 965"/>
                <a:gd name="T22" fmla="*/ 1543 w 1601"/>
                <a:gd name="T23" fmla="*/ 382 h 965"/>
                <a:gd name="T24" fmla="*/ 1340 w 1601"/>
                <a:gd name="T25" fmla="*/ 793 h 965"/>
                <a:gd name="T26" fmla="*/ 262 w 1601"/>
                <a:gd name="T27" fmla="*/ 793 h 965"/>
                <a:gd name="T28" fmla="*/ 60 w 1601"/>
                <a:gd name="T29" fmla="*/ 380 h 965"/>
                <a:gd name="T30" fmla="*/ 215 w 1601"/>
                <a:gd name="T31" fmla="*/ 200 h 965"/>
                <a:gd name="T32" fmla="*/ 255 w 1601"/>
                <a:gd name="T33" fmla="*/ 310 h 965"/>
                <a:gd name="T34" fmla="*/ 163 w 1601"/>
                <a:gd name="T35" fmla="*/ 422 h 965"/>
                <a:gd name="T36" fmla="*/ 318 w 1601"/>
                <a:gd name="T37" fmla="*/ 696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1" h="965">
                  <a:moveTo>
                    <a:pt x="318" y="696"/>
                  </a:moveTo>
                  <a:cubicBezTo>
                    <a:pt x="443" y="769"/>
                    <a:pt x="619" y="810"/>
                    <a:pt x="801" y="810"/>
                  </a:cubicBezTo>
                  <a:cubicBezTo>
                    <a:pt x="983" y="810"/>
                    <a:pt x="1159" y="769"/>
                    <a:pt x="1284" y="696"/>
                  </a:cubicBezTo>
                  <a:cubicBezTo>
                    <a:pt x="1349" y="659"/>
                    <a:pt x="1495" y="557"/>
                    <a:pt x="1439" y="422"/>
                  </a:cubicBezTo>
                  <a:cubicBezTo>
                    <a:pt x="1416" y="366"/>
                    <a:pt x="1363" y="313"/>
                    <a:pt x="1284" y="268"/>
                  </a:cubicBezTo>
                  <a:cubicBezTo>
                    <a:pt x="1159" y="195"/>
                    <a:pt x="983" y="154"/>
                    <a:pt x="801" y="154"/>
                  </a:cubicBezTo>
                  <a:cubicBezTo>
                    <a:pt x="640" y="154"/>
                    <a:pt x="483" y="187"/>
                    <a:pt x="362" y="245"/>
                  </a:cubicBezTo>
                  <a:cubicBezTo>
                    <a:pt x="324" y="139"/>
                    <a:pt x="324" y="139"/>
                    <a:pt x="324" y="139"/>
                  </a:cubicBezTo>
                  <a:cubicBezTo>
                    <a:pt x="623" y="0"/>
                    <a:pt x="1062" y="10"/>
                    <a:pt x="1340" y="171"/>
                  </a:cubicBezTo>
                  <a:cubicBezTo>
                    <a:pt x="1443" y="231"/>
                    <a:pt x="1511" y="303"/>
                    <a:pt x="1543" y="380"/>
                  </a:cubicBezTo>
                  <a:cubicBezTo>
                    <a:pt x="1543" y="380"/>
                    <a:pt x="1543" y="380"/>
                    <a:pt x="1543" y="380"/>
                  </a:cubicBezTo>
                  <a:cubicBezTo>
                    <a:pt x="1543" y="382"/>
                    <a:pt x="1543" y="382"/>
                    <a:pt x="1543" y="382"/>
                  </a:cubicBezTo>
                  <a:cubicBezTo>
                    <a:pt x="1601" y="525"/>
                    <a:pt x="1534" y="682"/>
                    <a:pt x="1340" y="793"/>
                  </a:cubicBezTo>
                  <a:cubicBezTo>
                    <a:pt x="1042" y="965"/>
                    <a:pt x="560" y="965"/>
                    <a:pt x="262" y="793"/>
                  </a:cubicBezTo>
                  <a:cubicBezTo>
                    <a:pt x="68" y="681"/>
                    <a:pt x="0" y="523"/>
                    <a:pt x="60" y="380"/>
                  </a:cubicBezTo>
                  <a:cubicBezTo>
                    <a:pt x="86" y="315"/>
                    <a:pt x="138" y="254"/>
                    <a:pt x="215" y="200"/>
                  </a:cubicBezTo>
                  <a:cubicBezTo>
                    <a:pt x="255" y="310"/>
                    <a:pt x="255" y="310"/>
                    <a:pt x="255" y="310"/>
                  </a:cubicBezTo>
                  <a:cubicBezTo>
                    <a:pt x="211" y="345"/>
                    <a:pt x="179" y="383"/>
                    <a:pt x="163" y="422"/>
                  </a:cubicBezTo>
                  <a:cubicBezTo>
                    <a:pt x="108" y="557"/>
                    <a:pt x="253" y="659"/>
                    <a:pt x="318" y="6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6"/>
            <p:cNvSpPr>
              <a:spLocks/>
            </p:cNvSpPr>
            <p:nvPr userDrawn="1"/>
          </p:nvSpPr>
          <p:spPr bwMode="auto">
            <a:xfrm>
              <a:off x="8831263" y="1681163"/>
              <a:ext cx="2200275" cy="1041400"/>
            </a:xfrm>
            <a:custGeom>
              <a:avLst/>
              <a:gdLst>
                <a:gd name="T0" fmla="*/ 693 w 1387"/>
                <a:gd name="T1" fmla="*/ 0 h 656"/>
                <a:gd name="T2" fmla="*/ 1176 w 1387"/>
                <a:gd name="T3" fmla="*/ 114 h 656"/>
                <a:gd name="T4" fmla="*/ 1331 w 1387"/>
                <a:gd name="T5" fmla="*/ 268 h 656"/>
                <a:gd name="T6" fmla="*/ 1176 w 1387"/>
                <a:gd name="T7" fmla="*/ 542 h 656"/>
                <a:gd name="T8" fmla="*/ 693 w 1387"/>
                <a:gd name="T9" fmla="*/ 656 h 656"/>
                <a:gd name="T10" fmla="*/ 210 w 1387"/>
                <a:gd name="T11" fmla="*/ 542 h 656"/>
                <a:gd name="T12" fmla="*/ 55 w 1387"/>
                <a:gd name="T13" fmla="*/ 268 h 656"/>
                <a:gd name="T14" fmla="*/ 147 w 1387"/>
                <a:gd name="T15" fmla="*/ 156 h 656"/>
                <a:gd name="T16" fmla="*/ 193 w 1387"/>
                <a:gd name="T17" fmla="*/ 284 h 656"/>
                <a:gd name="T18" fmla="*/ 175 w 1387"/>
                <a:gd name="T19" fmla="*/ 293 h 656"/>
                <a:gd name="T20" fmla="*/ 175 w 1387"/>
                <a:gd name="T21" fmla="*/ 363 h 656"/>
                <a:gd name="T22" fmla="*/ 228 w 1387"/>
                <a:gd name="T23" fmla="*/ 384 h 656"/>
                <a:gd name="T24" fmla="*/ 303 w 1387"/>
                <a:gd name="T25" fmla="*/ 393 h 656"/>
                <a:gd name="T26" fmla="*/ 360 w 1387"/>
                <a:gd name="T27" fmla="*/ 388 h 656"/>
                <a:gd name="T28" fmla="*/ 431 w 1387"/>
                <a:gd name="T29" fmla="*/ 363 h 656"/>
                <a:gd name="T30" fmla="*/ 431 w 1387"/>
                <a:gd name="T31" fmla="*/ 293 h 656"/>
                <a:gd name="T32" fmla="*/ 316 w 1387"/>
                <a:gd name="T33" fmla="*/ 264 h 656"/>
                <a:gd name="T34" fmla="*/ 254 w 1387"/>
                <a:gd name="T35" fmla="*/ 91 h 656"/>
                <a:gd name="T36" fmla="*/ 693 w 1387"/>
                <a:gd name="T37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7" h="656">
                  <a:moveTo>
                    <a:pt x="693" y="0"/>
                  </a:moveTo>
                  <a:cubicBezTo>
                    <a:pt x="875" y="0"/>
                    <a:pt x="1051" y="41"/>
                    <a:pt x="1176" y="114"/>
                  </a:cubicBezTo>
                  <a:cubicBezTo>
                    <a:pt x="1255" y="159"/>
                    <a:pt x="1308" y="212"/>
                    <a:pt x="1331" y="268"/>
                  </a:cubicBezTo>
                  <a:cubicBezTo>
                    <a:pt x="1387" y="403"/>
                    <a:pt x="1241" y="505"/>
                    <a:pt x="1176" y="542"/>
                  </a:cubicBezTo>
                  <a:cubicBezTo>
                    <a:pt x="1051" y="615"/>
                    <a:pt x="875" y="656"/>
                    <a:pt x="693" y="656"/>
                  </a:cubicBezTo>
                  <a:cubicBezTo>
                    <a:pt x="511" y="656"/>
                    <a:pt x="335" y="615"/>
                    <a:pt x="210" y="542"/>
                  </a:cubicBezTo>
                  <a:cubicBezTo>
                    <a:pt x="145" y="505"/>
                    <a:pt x="0" y="403"/>
                    <a:pt x="55" y="268"/>
                  </a:cubicBezTo>
                  <a:cubicBezTo>
                    <a:pt x="71" y="229"/>
                    <a:pt x="103" y="191"/>
                    <a:pt x="147" y="156"/>
                  </a:cubicBezTo>
                  <a:cubicBezTo>
                    <a:pt x="193" y="284"/>
                    <a:pt x="193" y="284"/>
                    <a:pt x="193" y="284"/>
                  </a:cubicBezTo>
                  <a:cubicBezTo>
                    <a:pt x="186" y="287"/>
                    <a:pt x="180" y="289"/>
                    <a:pt x="175" y="293"/>
                  </a:cubicBezTo>
                  <a:cubicBezTo>
                    <a:pt x="131" y="318"/>
                    <a:pt x="130" y="337"/>
                    <a:pt x="175" y="363"/>
                  </a:cubicBezTo>
                  <a:cubicBezTo>
                    <a:pt x="190" y="372"/>
                    <a:pt x="208" y="379"/>
                    <a:pt x="228" y="384"/>
                  </a:cubicBezTo>
                  <a:cubicBezTo>
                    <a:pt x="251" y="390"/>
                    <a:pt x="277" y="393"/>
                    <a:pt x="303" y="393"/>
                  </a:cubicBezTo>
                  <a:cubicBezTo>
                    <a:pt x="323" y="393"/>
                    <a:pt x="342" y="391"/>
                    <a:pt x="360" y="388"/>
                  </a:cubicBezTo>
                  <a:cubicBezTo>
                    <a:pt x="387" y="383"/>
                    <a:pt x="411" y="374"/>
                    <a:pt x="431" y="363"/>
                  </a:cubicBezTo>
                  <a:cubicBezTo>
                    <a:pt x="475" y="337"/>
                    <a:pt x="473" y="317"/>
                    <a:pt x="431" y="293"/>
                  </a:cubicBezTo>
                  <a:cubicBezTo>
                    <a:pt x="401" y="276"/>
                    <a:pt x="360" y="265"/>
                    <a:pt x="316" y="264"/>
                  </a:cubicBezTo>
                  <a:cubicBezTo>
                    <a:pt x="254" y="91"/>
                    <a:pt x="254" y="91"/>
                    <a:pt x="254" y="91"/>
                  </a:cubicBezTo>
                  <a:cubicBezTo>
                    <a:pt x="375" y="33"/>
                    <a:pt x="532" y="0"/>
                    <a:pt x="6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7"/>
            <p:cNvSpPr>
              <a:spLocks/>
            </p:cNvSpPr>
            <p:nvPr userDrawn="1"/>
          </p:nvSpPr>
          <p:spPr bwMode="auto">
            <a:xfrm>
              <a:off x="8721726" y="3525838"/>
              <a:ext cx="2416175" cy="939800"/>
            </a:xfrm>
            <a:custGeom>
              <a:avLst/>
              <a:gdLst>
                <a:gd name="T0" fmla="*/ 0 w 1523"/>
                <a:gd name="T1" fmla="*/ 0 h 592"/>
                <a:gd name="T2" fmla="*/ 150 w 1523"/>
                <a:gd name="T3" fmla="*/ 115 h 592"/>
                <a:gd name="T4" fmla="*/ 1382 w 1523"/>
                <a:gd name="T5" fmla="*/ 115 h 592"/>
                <a:gd name="T6" fmla="*/ 1523 w 1523"/>
                <a:gd name="T7" fmla="*/ 9 h 592"/>
                <a:gd name="T8" fmla="*/ 1493 w 1523"/>
                <a:gd name="T9" fmla="*/ 265 h 592"/>
                <a:gd name="T10" fmla="*/ 32 w 1523"/>
                <a:gd name="T11" fmla="*/ 274 h 592"/>
                <a:gd name="T12" fmla="*/ 0 w 1523"/>
                <a:gd name="T13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3" h="592">
                  <a:moveTo>
                    <a:pt x="0" y="0"/>
                  </a:moveTo>
                  <a:cubicBezTo>
                    <a:pt x="39" y="42"/>
                    <a:pt x="89" y="81"/>
                    <a:pt x="150" y="115"/>
                  </a:cubicBezTo>
                  <a:cubicBezTo>
                    <a:pt x="490" y="312"/>
                    <a:pt x="1042" y="312"/>
                    <a:pt x="1382" y="115"/>
                  </a:cubicBezTo>
                  <a:cubicBezTo>
                    <a:pt x="1439" y="83"/>
                    <a:pt x="1485" y="47"/>
                    <a:pt x="1523" y="9"/>
                  </a:cubicBezTo>
                  <a:cubicBezTo>
                    <a:pt x="1493" y="265"/>
                    <a:pt x="1493" y="265"/>
                    <a:pt x="1493" y="265"/>
                  </a:cubicBezTo>
                  <a:cubicBezTo>
                    <a:pt x="1350" y="589"/>
                    <a:pt x="194" y="592"/>
                    <a:pt x="32" y="2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18"/>
            <p:cNvSpPr>
              <a:spLocks/>
            </p:cNvSpPr>
            <p:nvPr userDrawn="1"/>
          </p:nvSpPr>
          <p:spPr bwMode="auto">
            <a:xfrm>
              <a:off x="8523288" y="2890838"/>
              <a:ext cx="2816225" cy="1130300"/>
            </a:xfrm>
            <a:custGeom>
              <a:avLst/>
              <a:gdLst>
                <a:gd name="T0" fmla="*/ 0 w 1775"/>
                <a:gd name="T1" fmla="*/ 2 h 712"/>
                <a:gd name="T2" fmla="*/ 250 w 1775"/>
                <a:gd name="T3" fmla="*/ 279 h 712"/>
                <a:gd name="T4" fmla="*/ 1524 w 1775"/>
                <a:gd name="T5" fmla="*/ 279 h 712"/>
                <a:gd name="T6" fmla="*/ 1775 w 1775"/>
                <a:gd name="T7" fmla="*/ 0 h 712"/>
                <a:gd name="T8" fmla="*/ 1703 w 1775"/>
                <a:gd name="T9" fmla="*/ 343 h 712"/>
                <a:gd name="T10" fmla="*/ 1648 w 1775"/>
                <a:gd name="T11" fmla="*/ 409 h 712"/>
                <a:gd name="T12" fmla="*/ 1507 w 1775"/>
                <a:gd name="T13" fmla="*/ 515 h 712"/>
                <a:gd name="T14" fmla="*/ 275 w 1775"/>
                <a:gd name="T15" fmla="*/ 515 h 712"/>
                <a:gd name="T16" fmla="*/ 125 w 1775"/>
                <a:gd name="T17" fmla="*/ 400 h 712"/>
                <a:gd name="T18" fmla="*/ 69 w 1775"/>
                <a:gd name="T19" fmla="*/ 328 h 712"/>
                <a:gd name="T20" fmla="*/ 0 w 1775"/>
                <a:gd name="T21" fmla="*/ 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5" h="712">
                  <a:moveTo>
                    <a:pt x="0" y="2"/>
                  </a:moveTo>
                  <a:cubicBezTo>
                    <a:pt x="31" y="104"/>
                    <a:pt x="115" y="201"/>
                    <a:pt x="250" y="279"/>
                  </a:cubicBezTo>
                  <a:cubicBezTo>
                    <a:pt x="602" y="482"/>
                    <a:pt x="1172" y="482"/>
                    <a:pt x="1524" y="279"/>
                  </a:cubicBezTo>
                  <a:cubicBezTo>
                    <a:pt x="1661" y="200"/>
                    <a:pt x="1744" y="102"/>
                    <a:pt x="1775" y="0"/>
                  </a:cubicBezTo>
                  <a:cubicBezTo>
                    <a:pt x="1703" y="343"/>
                    <a:pt x="1703" y="343"/>
                    <a:pt x="1703" y="343"/>
                  </a:cubicBezTo>
                  <a:cubicBezTo>
                    <a:pt x="1688" y="366"/>
                    <a:pt x="1669" y="388"/>
                    <a:pt x="1648" y="409"/>
                  </a:cubicBezTo>
                  <a:cubicBezTo>
                    <a:pt x="1610" y="447"/>
                    <a:pt x="1564" y="483"/>
                    <a:pt x="1507" y="515"/>
                  </a:cubicBezTo>
                  <a:cubicBezTo>
                    <a:pt x="1167" y="712"/>
                    <a:pt x="615" y="712"/>
                    <a:pt x="275" y="515"/>
                  </a:cubicBezTo>
                  <a:cubicBezTo>
                    <a:pt x="214" y="481"/>
                    <a:pt x="164" y="442"/>
                    <a:pt x="125" y="400"/>
                  </a:cubicBezTo>
                  <a:cubicBezTo>
                    <a:pt x="103" y="377"/>
                    <a:pt x="84" y="353"/>
                    <a:pt x="69" y="32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19"/>
            <p:cNvSpPr>
              <a:spLocks/>
            </p:cNvSpPr>
            <p:nvPr userDrawn="1"/>
          </p:nvSpPr>
          <p:spPr bwMode="auto">
            <a:xfrm>
              <a:off x="8880476" y="4851400"/>
              <a:ext cx="2101850" cy="1074738"/>
            </a:xfrm>
            <a:custGeom>
              <a:avLst/>
              <a:gdLst>
                <a:gd name="T0" fmla="*/ 0 w 1325"/>
                <a:gd name="T1" fmla="*/ 14 h 677"/>
                <a:gd name="T2" fmla="*/ 1325 w 1325"/>
                <a:gd name="T3" fmla="*/ 0 h 677"/>
                <a:gd name="T4" fmla="*/ 1324 w 1325"/>
                <a:gd name="T5" fmla="*/ 5 h 677"/>
                <a:gd name="T6" fmla="*/ 1289 w 1325"/>
                <a:gd name="T7" fmla="*/ 303 h 677"/>
                <a:gd name="T8" fmla="*/ 1107 w 1325"/>
                <a:gd name="T9" fmla="*/ 534 h 677"/>
                <a:gd name="T10" fmla="*/ 217 w 1325"/>
                <a:gd name="T11" fmla="*/ 534 h 677"/>
                <a:gd name="T12" fmla="*/ 35 w 1325"/>
                <a:gd name="T13" fmla="*/ 303 h 677"/>
                <a:gd name="T14" fmla="*/ 0 w 1325"/>
                <a:gd name="T15" fmla="*/ 14 h 6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25" h="677">
                  <a:moveTo>
                    <a:pt x="0" y="14"/>
                  </a:moveTo>
                  <a:cubicBezTo>
                    <a:pt x="145" y="433"/>
                    <a:pt x="1200" y="428"/>
                    <a:pt x="1325" y="0"/>
                  </a:cubicBezTo>
                  <a:cubicBezTo>
                    <a:pt x="1324" y="5"/>
                    <a:pt x="1324" y="5"/>
                    <a:pt x="1324" y="5"/>
                  </a:cubicBezTo>
                  <a:cubicBezTo>
                    <a:pt x="1289" y="303"/>
                    <a:pt x="1289" y="303"/>
                    <a:pt x="1289" y="303"/>
                  </a:cubicBezTo>
                  <a:cubicBezTo>
                    <a:pt x="1279" y="387"/>
                    <a:pt x="1218" y="470"/>
                    <a:pt x="1107" y="534"/>
                  </a:cubicBezTo>
                  <a:cubicBezTo>
                    <a:pt x="861" y="677"/>
                    <a:pt x="463" y="677"/>
                    <a:pt x="217" y="534"/>
                  </a:cubicBezTo>
                  <a:cubicBezTo>
                    <a:pt x="106" y="470"/>
                    <a:pt x="45" y="387"/>
                    <a:pt x="35" y="303"/>
                  </a:cubicBezTo>
                  <a:cubicBezTo>
                    <a:pt x="0" y="14"/>
                    <a:pt x="0" y="14"/>
                    <a:pt x="0" y="14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20"/>
            <p:cNvSpPr>
              <a:spLocks/>
            </p:cNvSpPr>
            <p:nvPr userDrawn="1"/>
          </p:nvSpPr>
          <p:spPr bwMode="auto">
            <a:xfrm>
              <a:off x="8772526" y="3946525"/>
              <a:ext cx="2317750" cy="1592263"/>
            </a:xfrm>
            <a:custGeom>
              <a:avLst/>
              <a:gdLst>
                <a:gd name="T0" fmla="*/ 0 w 1461"/>
                <a:gd name="T1" fmla="*/ 9 h 1003"/>
                <a:gd name="T2" fmla="*/ 1461 w 1461"/>
                <a:gd name="T3" fmla="*/ 0 h 1003"/>
                <a:gd name="T4" fmla="*/ 1393 w 1461"/>
                <a:gd name="T5" fmla="*/ 570 h 1003"/>
                <a:gd name="T6" fmla="*/ 1393 w 1461"/>
                <a:gd name="T7" fmla="*/ 570 h 1003"/>
                <a:gd name="T8" fmla="*/ 68 w 1461"/>
                <a:gd name="T9" fmla="*/ 584 h 1003"/>
                <a:gd name="T10" fmla="*/ 0 w 1461"/>
                <a:gd name="T11" fmla="*/ 9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1" h="1003">
                  <a:moveTo>
                    <a:pt x="0" y="9"/>
                  </a:moveTo>
                  <a:cubicBezTo>
                    <a:pt x="162" y="327"/>
                    <a:pt x="1318" y="324"/>
                    <a:pt x="1461" y="0"/>
                  </a:cubicBezTo>
                  <a:cubicBezTo>
                    <a:pt x="1393" y="570"/>
                    <a:pt x="1393" y="570"/>
                    <a:pt x="1393" y="570"/>
                  </a:cubicBezTo>
                  <a:cubicBezTo>
                    <a:pt x="1393" y="570"/>
                    <a:pt x="1393" y="570"/>
                    <a:pt x="1393" y="570"/>
                  </a:cubicBezTo>
                  <a:cubicBezTo>
                    <a:pt x="1268" y="998"/>
                    <a:pt x="213" y="1003"/>
                    <a:pt x="68" y="58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1935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21"/>
            <p:cNvSpPr>
              <a:spLocks/>
            </p:cNvSpPr>
            <p:nvPr userDrawn="1"/>
          </p:nvSpPr>
          <p:spPr bwMode="auto">
            <a:xfrm>
              <a:off x="9331326" y="2100263"/>
              <a:ext cx="252413" cy="196850"/>
            </a:xfrm>
            <a:custGeom>
              <a:avLst/>
              <a:gdLst>
                <a:gd name="T0" fmla="*/ 0 w 159"/>
                <a:gd name="T1" fmla="*/ 0 h 124"/>
                <a:gd name="T2" fmla="*/ 115 w 159"/>
                <a:gd name="T3" fmla="*/ 29 h 124"/>
                <a:gd name="T4" fmla="*/ 115 w 159"/>
                <a:gd name="T5" fmla="*/ 99 h 124"/>
                <a:gd name="T6" fmla="*/ 44 w 159"/>
                <a:gd name="T7" fmla="*/ 124 h 124"/>
                <a:gd name="T8" fmla="*/ 44 w 159"/>
                <a:gd name="T9" fmla="*/ 123 h 124"/>
                <a:gd name="T10" fmla="*/ 0 w 159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0" y="0"/>
                  </a:moveTo>
                  <a:cubicBezTo>
                    <a:pt x="44" y="1"/>
                    <a:pt x="85" y="12"/>
                    <a:pt x="115" y="29"/>
                  </a:cubicBezTo>
                  <a:cubicBezTo>
                    <a:pt x="157" y="53"/>
                    <a:pt x="159" y="73"/>
                    <a:pt x="115" y="99"/>
                  </a:cubicBezTo>
                  <a:cubicBezTo>
                    <a:pt x="95" y="110"/>
                    <a:pt x="71" y="119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22"/>
            <p:cNvSpPr>
              <a:spLocks/>
            </p:cNvSpPr>
            <p:nvPr userDrawn="1"/>
          </p:nvSpPr>
          <p:spPr bwMode="auto">
            <a:xfrm>
              <a:off x="9137651" y="2098675"/>
              <a:ext cx="263525" cy="206375"/>
            </a:xfrm>
            <a:custGeom>
              <a:avLst/>
              <a:gdLst>
                <a:gd name="T0" fmla="*/ 0 w 167"/>
                <a:gd name="T1" fmla="*/ 21 h 130"/>
                <a:gd name="T2" fmla="*/ 110 w 167"/>
                <a:gd name="T3" fmla="*/ 0 h 130"/>
                <a:gd name="T4" fmla="*/ 123 w 167"/>
                <a:gd name="T5" fmla="*/ 1 h 130"/>
                <a:gd name="T6" fmla="*/ 167 w 167"/>
                <a:gd name="T7" fmla="*/ 124 h 130"/>
                <a:gd name="T8" fmla="*/ 167 w 167"/>
                <a:gd name="T9" fmla="*/ 125 h 130"/>
                <a:gd name="T10" fmla="*/ 110 w 167"/>
                <a:gd name="T11" fmla="*/ 130 h 130"/>
                <a:gd name="T12" fmla="*/ 35 w 167"/>
                <a:gd name="T13" fmla="*/ 121 h 130"/>
                <a:gd name="T14" fmla="*/ 0 w 167"/>
                <a:gd name="T15" fmla="*/ 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30">
                  <a:moveTo>
                    <a:pt x="0" y="21"/>
                  </a:moveTo>
                  <a:cubicBezTo>
                    <a:pt x="31" y="8"/>
                    <a:pt x="69" y="0"/>
                    <a:pt x="110" y="0"/>
                  </a:cubicBezTo>
                  <a:cubicBezTo>
                    <a:pt x="114" y="0"/>
                    <a:pt x="119" y="0"/>
                    <a:pt x="123" y="1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7" y="124"/>
                    <a:pt x="167" y="124"/>
                    <a:pt x="167" y="125"/>
                  </a:cubicBezTo>
                  <a:cubicBezTo>
                    <a:pt x="149" y="128"/>
                    <a:pt x="130" y="130"/>
                    <a:pt x="110" y="130"/>
                  </a:cubicBezTo>
                  <a:cubicBezTo>
                    <a:pt x="84" y="130"/>
                    <a:pt x="58" y="127"/>
                    <a:pt x="35" y="121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23"/>
            <p:cNvSpPr>
              <a:spLocks/>
            </p:cNvSpPr>
            <p:nvPr userDrawn="1"/>
          </p:nvSpPr>
          <p:spPr bwMode="auto">
            <a:xfrm>
              <a:off x="9064626" y="1825625"/>
              <a:ext cx="266700" cy="306388"/>
            </a:xfrm>
            <a:custGeom>
              <a:avLst/>
              <a:gdLst>
                <a:gd name="T0" fmla="*/ 46 w 169"/>
                <a:gd name="T1" fmla="*/ 193 h 193"/>
                <a:gd name="T2" fmla="*/ 0 w 169"/>
                <a:gd name="T3" fmla="*/ 65 h 193"/>
                <a:gd name="T4" fmla="*/ 63 w 169"/>
                <a:gd name="T5" fmla="*/ 23 h 193"/>
                <a:gd name="T6" fmla="*/ 107 w 169"/>
                <a:gd name="T7" fmla="*/ 0 h 193"/>
                <a:gd name="T8" fmla="*/ 169 w 169"/>
                <a:gd name="T9" fmla="*/ 173 h 193"/>
                <a:gd name="T10" fmla="*/ 156 w 169"/>
                <a:gd name="T11" fmla="*/ 172 h 193"/>
                <a:gd name="T12" fmla="*/ 46 w 169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93">
                  <a:moveTo>
                    <a:pt x="46" y="19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19" y="50"/>
                    <a:pt x="40" y="36"/>
                    <a:pt x="63" y="23"/>
                  </a:cubicBezTo>
                  <a:cubicBezTo>
                    <a:pt x="77" y="15"/>
                    <a:pt x="91" y="7"/>
                    <a:pt x="107" y="0"/>
                  </a:cubicBezTo>
                  <a:cubicBezTo>
                    <a:pt x="169" y="173"/>
                    <a:pt x="169" y="173"/>
                    <a:pt x="169" y="173"/>
                  </a:cubicBezTo>
                  <a:cubicBezTo>
                    <a:pt x="165" y="172"/>
                    <a:pt x="160" y="172"/>
                    <a:pt x="156" y="172"/>
                  </a:cubicBezTo>
                  <a:cubicBezTo>
                    <a:pt x="115" y="172"/>
                    <a:pt x="77" y="180"/>
                    <a:pt x="46" y="1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24"/>
            <p:cNvSpPr>
              <a:spLocks/>
            </p:cNvSpPr>
            <p:nvPr userDrawn="1"/>
          </p:nvSpPr>
          <p:spPr bwMode="auto">
            <a:xfrm>
              <a:off x="9037638" y="2132013"/>
              <a:ext cx="155575" cy="158750"/>
            </a:xfrm>
            <a:custGeom>
              <a:avLst/>
              <a:gdLst>
                <a:gd name="T0" fmla="*/ 63 w 98"/>
                <a:gd name="T1" fmla="*/ 0 h 100"/>
                <a:gd name="T2" fmla="*/ 98 w 98"/>
                <a:gd name="T3" fmla="*/ 100 h 100"/>
                <a:gd name="T4" fmla="*/ 45 w 98"/>
                <a:gd name="T5" fmla="*/ 79 h 100"/>
                <a:gd name="T6" fmla="*/ 45 w 98"/>
                <a:gd name="T7" fmla="*/ 9 h 100"/>
                <a:gd name="T8" fmla="*/ 63 w 9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0">
                  <a:moveTo>
                    <a:pt x="63" y="0"/>
                  </a:moveTo>
                  <a:cubicBezTo>
                    <a:pt x="98" y="100"/>
                    <a:pt x="98" y="100"/>
                    <a:pt x="98" y="100"/>
                  </a:cubicBezTo>
                  <a:cubicBezTo>
                    <a:pt x="78" y="95"/>
                    <a:pt x="60" y="88"/>
                    <a:pt x="45" y="79"/>
                  </a:cubicBezTo>
                  <a:cubicBezTo>
                    <a:pt x="0" y="53"/>
                    <a:pt x="1" y="34"/>
                    <a:pt x="45" y="9"/>
                  </a:cubicBezTo>
                  <a:cubicBezTo>
                    <a:pt x="50" y="5"/>
                    <a:pt x="56" y="3"/>
                    <a:pt x="6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25"/>
            <p:cNvSpPr>
              <a:spLocks/>
            </p:cNvSpPr>
            <p:nvPr userDrawn="1"/>
          </p:nvSpPr>
          <p:spPr bwMode="auto">
            <a:xfrm>
              <a:off x="9001126" y="1657350"/>
              <a:ext cx="233363" cy="271463"/>
            </a:xfrm>
            <a:custGeom>
              <a:avLst/>
              <a:gdLst>
                <a:gd name="T0" fmla="*/ 40 w 147"/>
                <a:gd name="T1" fmla="*/ 171 h 171"/>
                <a:gd name="T2" fmla="*/ 0 w 147"/>
                <a:gd name="T3" fmla="*/ 61 h 171"/>
                <a:gd name="T4" fmla="*/ 47 w 147"/>
                <a:gd name="T5" fmla="*/ 32 h 171"/>
                <a:gd name="T6" fmla="*/ 109 w 147"/>
                <a:gd name="T7" fmla="*/ 0 h 171"/>
                <a:gd name="T8" fmla="*/ 147 w 147"/>
                <a:gd name="T9" fmla="*/ 106 h 171"/>
                <a:gd name="T10" fmla="*/ 103 w 147"/>
                <a:gd name="T11" fmla="*/ 129 h 171"/>
                <a:gd name="T12" fmla="*/ 40 w 147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171">
                  <a:moveTo>
                    <a:pt x="40" y="17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15" y="51"/>
                    <a:pt x="30" y="41"/>
                    <a:pt x="47" y="32"/>
                  </a:cubicBezTo>
                  <a:cubicBezTo>
                    <a:pt x="67" y="20"/>
                    <a:pt x="88" y="10"/>
                    <a:pt x="109" y="0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31" y="113"/>
                    <a:pt x="117" y="121"/>
                    <a:pt x="103" y="129"/>
                  </a:cubicBezTo>
                  <a:cubicBezTo>
                    <a:pt x="80" y="142"/>
                    <a:pt x="59" y="156"/>
                    <a:pt x="40" y="17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26"/>
            <p:cNvSpPr>
              <a:spLocks/>
            </p:cNvSpPr>
            <p:nvPr userDrawn="1"/>
          </p:nvSpPr>
          <p:spPr bwMode="auto">
            <a:xfrm>
              <a:off x="8837613" y="1190625"/>
              <a:ext cx="336550" cy="563563"/>
            </a:xfrm>
            <a:custGeom>
              <a:avLst/>
              <a:gdLst>
                <a:gd name="T0" fmla="*/ 7 w 212"/>
                <a:gd name="T1" fmla="*/ 65 h 355"/>
                <a:gd name="T2" fmla="*/ 105 w 212"/>
                <a:gd name="T3" fmla="*/ 1 h 355"/>
                <a:gd name="T4" fmla="*/ 106 w 212"/>
                <a:gd name="T5" fmla="*/ 0 h 355"/>
                <a:gd name="T6" fmla="*/ 138 w 212"/>
                <a:gd name="T7" fmla="*/ 89 h 355"/>
                <a:gd name="T8" fmla="*/ 212 w 212"/>
                <a:gd name="T9" fmla="*/ 294 h 355"/>
                <a:gd name="T10" fmla="*/ 150 w 212"/>
                <a:gd name="T11" fmla="*/ 326 h 355"/>
                <a:gd name="T12" fmla="*/ 103 w 212"/>
                <a:gd name="T13" fmla="*/ 355 h 355"/>
                <a:gd name="T14" fmla="*/ 0 w 212"/>
                <a:gd name="T15" fmla="*/ 67 h 355"/>
                <a:gd name="T16" fmla="*/ 7 w 212"/>
                <a:gd name="T17" fmla="*/ 6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355">
                  <a:moveTo>
                    <a:pt x="7" y="65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38" y="89"/>
                    <a:pt x="138" y="89"/>
                    <a:pt x="138" y="89"/>
                  </a:cubicBezTo>
                  <a:cubicBezTo>
                    <a:pt x="212" y="294"/>
                    <a:pt x="212" y="294"/>
                    <a:pt x="212" y="294"/>
                  </a:cubicBezTo>
                  <a:cubicBezTo>
                    <a:pt x="191" y="304"/>
                    <a:pt x="170" y="314"/>
                    <a:pt x="150" y="326"/>
                  </a:cubicBezTo>
                  <a:cubicBezTo>
                    <a:pt x="133" y="335"/>
                    <a:pt x="118" y="345"/>
                    <a:pt x="103" y="355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7" y="6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27"/>
            <p:cNvSpPr>
              <a:spLocks/>
            </p:cNvSpPr>
            <p:nvPr userDrawn="1"/>
          </p:nvSpPr>
          <p:spPr bwMode="auto">
            <a:xfrm>
              <a:off x="8832851" y="1090613"/>
              <a:ext cx="173038" cy="206375"/>
            </a:xfrm>
            <a:custGeom>
              <a:avLst/>
              <a:gdLst>
                <a:gd name="T0" fmla="*/ 3 w 109"/>
                <a:gd name="T1" fmla="*/ 130 h 130"/>
                <a:gd name="T2" fmla="*/ 0 w 109"/>
                <a:gd name="T3" fmla="*/ 122 h 130"/>
                <a:gd name="T4" fmla="*/ 3 w 109"/>
                <a:gd name="T5" fmla="*/ 115 h 130"/>
                <a:gd name="T6" fmla="*/ 17 w 109"/>
                <a:gd name="T7" fmla="*/ 10 h 130"/>
                <a:gd name="T8" fmla="*/ 18 w 109"/>
                <a:gd name="T9" fmla="*/ 0 h 130"/>
                <a:gd name="T10" fmla="*/ 54 w 109"/>
                <a:gd name="T11" fmla="*/ 6 h 130"/>
                <a:gd name="T12" fmla="*/ 54 w 109"/>
                <a:gd name="T13" fmla="*/ 6 h 130"/>
                <a:gd name="T14" fmla="*/ 103 w 109"/>
                <a:gd name="T15" fmla="*/ 45 h 130"/>
                <a:gd name="T16" fmla="*/ 109 w 109"/>
                <a:gd name="T17" fmla="*/ 63 h 130"/>
                <a:gd name="T18" fmla="*/ 108 w 109"/>
                <a:gd name="T19" fmla="*/ 64 h 130"/>
                <a:gd name="T20" fmla="*/ 10 w 109"/>
                <a:gd name="T21" fmla="*/ 128 h 130"/>
                <a:gd name="T22" fmla="*/ 3 w 109"/>
                <a:gd name="T2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30">
                  <a:moveTo>
                    <a:pt x="3" y="13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77" y="9"/>
                    <a:pt x="95" y="24"/>
                    <a:pt x="103" y="45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" y="128"/>
                    <a:pt x="10" y="128"/>
                    <a:pt x="10" y="128"/>
                  </a:cubicBez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28"/>
            <p:cNvSpPr>
              <a:spLocks/>
            </p:cNvSpPr>
            <p:nvPr userDrawn="1"/>
          </p:nvSpPr>
          <p:spPr bwMode="auto">
            <a:xfrm>
              <a:off x="8504238" y="2806700"/>
              <a:ext cx="19050" cy="87313"/>
            </a:xfrm>
            <a:custGeom>
              <a:avLst/>
              <a:gdLst>
                <a:gd name="T0" fmla="*/ 0 w 12"/>
                <a:gd name="T1" fmla="*/ 0 h 55"/>
                <a:gd name="T2" fmla="*/ 12 w 12"/>
                <a:gd name="T3" fmla="*/ 55 h 55"/>
                <a:gd name="T4" fmla="*/ 0 w 12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5">
                  <a:moveTo>
                    <a:pt x="0" y="0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6" y="37"/>
                    <a:pt x="2" y="1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29"/>
            <p:cNvSpPr>
              <a:spLocks/>
            </p:cNvSpPr>
            <p:nvPr userDrawn="1"/>
          </p:nvSpPr>
          <p:spPr bwMode="auto">
            <a:xfrm>
              <a:off x="8220076" y="998538"/>
              <a:ext cx="641350" cy="285750"/>
            </a:xfrm>
            <a:custGeom>
              <a:avLst/>
              <a:gdLst>
                <a:gd name="T0" fmla="*/ 75 w 404"/>
                <a:gd name="T1" fmla="*/ 5 h 180"/>
                <a:gd name="T2" fmla="*/ 404 w 404"/>
                <a:gd name="T3" fmla="*/ 58 h 180"/>
                <a:gd name="T4" fmla="*/ 403 w 404"/>
                <a:gd name="T5" fmla="*/ 68 h 180"/>
                <a:gd name="T6" fmla="*/ 389 w 404"/>
                <a:gd name="T7" fmla="*/ 173 h 180"/>
                <a:gd name="T8" fmla="*/ 386 w 404"/>
                <a:gd name="T9" fmla="*/ 180 h 180"/>
                <a:gd name="T10" fmla="*/ 57 w 404"/>
                <a:gd name="T11" fmla="*/ 127 h 180"/>
                <a:gd name="T12" fmla="*/ 5 w 404"/>
                <a:gd name="T13" fmla="*/ 58 h 180"/>
                <a:gd name="T14" fmla="*/ 75 w 404"/>
                <a:gd name="T15" fmla="*/ 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4" h="180">
                  <a:moveTo>
                    <a:pt x="75" y="5"/>
                  </a:moveTo>
                  <a:cubicBezTo>
                    <a:pt x="404" y="58"/>
                    <a:pt x="404" y="58"/>
                    <a:pt x="404" y="58"/>
                  </a:cubicBezTo>
                  <a:cubicBezTo>
                    <a:pt x="403" y="68"/>
                    <a:pt x="403" y="68"/>
                    <a:pt x="403" y="68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86" y="180"/>
                    <a:pt x="386" y="180"/>
                    <a:pt x="386" y="180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23" y="122"/>
                    <a:pt x="0" y="91"/>
                    <a:pt x="5" y="58"/>
                  </a:cubicBezTo>
                  <a:cubicBezTo>
                    <a:pt x="10" y="24"/>
                    <a:pt x="41" y="0"/>
                    <a:pt x="75" y="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30"/>
            <p:cNvSpPr>
              <a:spLocks/>
            </p:cNvSpPr>
            <p:nvPr userDrawn="1"/>
          </p:nvSpPr>
          <p:spPr bwMode="auto">
            <a:xfrm>
              <a:off x="10969626" y="3527425"/>
              <a:ext cx="180975" cy="1335088"/>
            </a:xfrm>
            <a:custGeom>
              <a:avLst/>
              <a:gdLst>
                <a:gd name="T0" fmla="*/ 8 w 114"/>
                <a:gd name="T1" fmla="*/ 841 h 841"/>
                <a:gd name="T2" fmla="*/ 7 w 114"/>
                <a:gd name="T3" fmla="*/ 841 h 841"/>
                <a:gd name="T4" fmla="*/ 1 w 114"/>
                <a:gd name="T5" fmla="*/ 833 h 841"/>
                <a:gd name="T6" fmla="*/ 99 w 114"/>
                <a:gd name="T7" fmla="*/ 7 h 841"/>
                <a:gd name="T8" fmla="*/ 107 w 114"/>
                <a:gd name="T9" fmla="*/ 1 h 841"/>
                <a:gd name="T10" fmla="*/ 113 w 114"/>
                <a:gd name="T11" fmla="*/ 9 h 841"/>
                <a:gd name="T12" fmla="*/ 16 w 114"/>
                <a:gd name="T13" fmla="*/ 835 h 841"/>
                <a:gd name="T14" fmla="*/ 8 w 114"/>
                <a:gd name="T15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841">
                  <a:moveTo>
                    <a:pt x="8" y="841"/>
                  </a:moveTo>
                  <a:cubicBezTo>
                    <a:pt x="7" y="841"/>
                    <a:pt x="7" y="841"/>
                    <a:pt x="7" y="841"/>
                  </a:cubicBezTo>
                  <a:cubicBezTo>
                    <a:pt x="3" y="841"/>
                    <a:pt x="0" y="837"/>
                    <a:pt x="1" y="83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3"/>
                    <a:pt x="103" y="0"/>
                    <a:pt x="107" y="1"/>
                  </a:cubicBezTo>
                  <a:cubicBezTo>
                    <a:pt x="111" y="1"/>
                    <a:pt x="114" y="5"/>
                    <a:pt x="113" y="9"/>
                  </a:cubicBezTo>
                  <a:cubicBezTo>
                    <a:pt x="16" y="835"/>
                    <a:pt x="16" y="835"/>
                    <a:pt x="16" y="835"/>
                  </a:cubicBezTo>
                  <a:cubicBezTo>
                    <a:pt x="15" y="838"/>
                    <a:pt x="12" y="841"/>
                    <a:pt x="8" y="84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31"/>
            <p:cNvSpPr>
              <a:spLocks/>
            </p:cNvSpPr>
            <p:nvPr userDrawn="1"/>
          </p:nvSpPr>
          <p:spPr bwMode="auto">
            <a:xfrm>
              <a:off x="8709026" y="3513138"/>
              <a:ext cx="2286000" cy="2400300"/>
            </a:xfrm>
            <a:custGeom>
              <a:avLst/>
              <a:gdLst>
                <a:gd name="T0" fmla="*/ 770 w 1441"/>
                <a:gd name="T1" fmla="*/ 1491 h 1512"/>
                <a:gd name="T2" fmla="*/ 322 w 1441"/>
                <a:gd name="T3" fmla="*/ 1384 h 1512"/>
                <a:gd name="T4" fmla="*/ 135 w 1441"/>
                <a:gd name="T5" fmla="*/ 1147 h 1512"/>
                <a:gd name="T6" fmla="*/ 1 w 1441"/>
                <a:gd name="T7" fmla="*/ 9 h 1512"/>
                <a:gd name="T8" fmla="*/ 7 w 1441"/>
                <a:gd name="T9" fmla="*/ 1 h 1512"/>
                <a:gd name="T10" fmla="*/ 15 w 1441"/>
                <a:gd name="T11" fmla="*/ 7 h 1512"/>
                <a:gd name="T12" fmla="*/ 150 w 1441"/>
                <a:gd name="T13" fmla="*/ 1145 h 1512"/>
                <a:gd name="T14" fmla="*/ 329 w 1441"/>
                <a:gd name="T15" fmla="*/ 1371 h 1512"/>
                <a:gd name="T16" fmla="*/ 1211 w 1441"/>
                <a:gd name="T17" fmla="*/ 1371 h 1512"/>
                <a:gd name="T18" fmla="*/ 1390 w 1441"/>
                <a:gd name="T19" fmla="*/ 1145 h 1512"/>
                <a:gd name="T20" fmla="*/ 1426 w 1441"/>
                <a:gd name="T21" fmla="*/ 842 h 1512"/>
                <a:gd name="T22" fmla="*/ 1434 w 1441"/>
                <a:gd name="T23" fmla="*/ 836 h 1512"/>
                <a:gd name="T24" fmla="*/ 1440 w 1441"/>
                <a:gd name="T25" fmla="*/ 844 h 1512"/>
                <a:gd name="T26" fmla="*/ 1440 w 1441"/>
                <a:gd name="T27" fmla="*/ 849 h 1512"/>
                <a:gd name="T28" fmla="*/ 1405 w 1441"/>
                <a:gd name="T29" fmla="*/ 1147 h 1512"/>
                <a:gd name="T30" fmla="*/ 1218 w 1441"/>
                <a:gd name="T31" fmla="*/ 1384 h 1512"/>
                <a:gd name="T32" fmla="*/ 770 w 1441"/>
                <a:gd name="T33" fmla="*/ 1491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1" h="1512">
                  <a:moveTo>
                    <a:pt x="770" y="1491"/>
                  </a:moveTo>
                  <a:cubicBezTo>
                    <a:pt x="608" y="1491"/>
                    <a:pt x="445" y="1455"/>
                    <a:pt x="322" y="1384"/>
                  </a:cubicBezTo>
                  <a:cubicBezTo>
                    <a:pt x="212" y="1321"/>
                    <a:pt x="146" y="1237"/>
                    <a:pt x="135" y="114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0" y="1145"/>
                    <a:pt x="150" y="1145"/>
                    <a:pt x="150" y="1145"/>
                  </a:cubicBezTo>
                  <a:cubicBezTo>
                    <a:pt x="160" y="1230"/>
                    <a:pt x="224" y="1311"/>
                    <a:pt x="329" y="1371"/>
                  </a:cubicBezTo>
                  <a:cubicBezTo>
                    <a:pt x="572" y="1512"/>
                    <a:pt x="968" y="1512"/>
                    <a:pt x="1211" y="1371"/>
                  </a:cubicBezTo>
                  <a:cubicBezTo>
                    <a:pt x="1316" y="1311"/>
                    <a:pt x="1380" y="1230"/>
                    <a:pt x="1390" y="1145"/>
                  </a:cubicBezTo>
                  <a:cubicBezTo>
                    <a:pt x="1426" y="842"/>
                    <a:pt x="1426" y="842"/>
                    <a:pt x="1426" y="842"/>
                  </a:cubicBezTo>
                  <a:cubicBezTo>
                    <a:pt x="1426" y="838"/>
                    <a:pt x="1430" y="835"/>
                    <a:pt x="1434" y="836"/>
                  </a:cubicBezTo>
                  <a:cubicBezTo>
                    <a:pt x="1438" y="836"/>
                    <a:pt x="1441" y="840"/>
                    <a:pt x="1440" y="844"/>
                  </a:cubicBezTo>
                  <a:cubicBezTo>
                    <a:pt x="1440" y="849"/>
                    <a:pt x="1440" y="849"/>
                    <a:pt x="1440" y="849"/>
                  </a:cubicBezTo>
                  <a:cubicBezTo>
                    <a:pt x="1405" y="1147"/>
                    <a:pt x="1405" y="1147"/>
                    <a:pt x="1405" y="1147"/>
                  </a:cubicBezTo>
                  <a:cubicBezTo>
                    <a:pt x="1394" y="1237"/>
                    <a:pt x="1328" y="1321"/>
                    <a:pt x="1218" y="1384"/>
                  </a:cubicBezTo>
                  <a:cubicBezTo>
                    <a:pt x="1095" y="1455"/>
                    <a:pt x="932" y="1491"/>
                    <a:pt x="770" y="1491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" name="Freeform 32"/>
            <p:cNvSpPr>
              <a:spLocks noEditPoints="1"/>
            </p:cNvSpPr>
            <p:nvPr userDrawn="1"/>
          </p:nvSpPr>
          <p:spPr bwMode="auto">
            <a:xfrm>
              <a:off x="8491538" y="2794000"/>
              <a:ext cx="2878138" cy="1162050"/>
            </a:xfrm>
            <a:custGeom>
              <a:avLst/>
              <a:gdLst>
                <a:gd name="T0" fmla="*/ 911 w 1814"/>
                <a:gd name="T1" fmla="*/ 732 h 732"/>
                <a:gd name="T2" fmla="*/ 291 w 1814"/>
                <a:gd name="T3" fmla="*/ 583 h 732"/>
                <a:gd name="T4" fmla="*/ 139 w 1814"/>
                <a:gd name="T5" fmla="*/ 466 h 732"/>
                <a:gd name="T6" fmla="*/ 83 w 1814"/>
                <a:gd name="T7" fmla="*/ 393 h 732"/>
                <a:gd name="T8" fmla="*/ 82 w 1814"/>
                <a:gd name="T9" fmla="*/ 391 h 732"/>
                <a:gd name="T10" fmla="*/ 13 w 1814"/>
                <a:gd name="T11" fmla="*/ 65 h 732"/>
                <a:gd name="T12" fmla="*/ 1 w 1814"/>
                <a:gd name="T13" fmla="*/ 9 h 732"/>
                <a:gd name="T14" fmla="*/ 7 w 1814"/>
                <a:gd name="T15" fmla="*/ 1 h 732"/>
                <a:gd name="T16" fmla="*/ 15 w 1814"/>
                <a:gd name="T17" fmla="*/ 7 h 732"/>
                <a:gd name="T18" fmla="*/ 27 w 1814"/>
                <a:gd name="T19" fmla="*/ 62 h 732"/>
                <a:gd name="T20" fmla="*/ 274 w 1814"/>
                <a:gd name="T21" fmla="*/ 333 h 732"/>
                <a:gd name="T22" fmla="*/ 907 w 1814"/>
                <a:gd name="T23" fmla="*/ 485 h 732"/>
                <a:gd name="T24" fmla="*/ 1540 w 1814"/>
                <a:gd name="T25" fmla="*/ 333 h 732"/>
                <a:gd name="T26" fmla="*/ 1788 w 1814"/>
                <a:gd name="T27" fmla="*/ 59 h 732"/>
                <a:gd name="T28" fmla="*/ 1799 w 1814"/>
                <a:gd name="T29" fmla="*/ 7 h 732"/>
                <a:gd name="T30" fmla="*/ 1807 w 1814"/>
                <a:gd name="T31" fmla="*/ 1 h 732"/>
                <a:gd name="T32" fmla="*/ 1813 w 1814"/>
                <a:gd name="T33" fmla="*/ 9 h 732"/>
                <a:gd name="T34" fmla="*/ 1802 w 1814"/>
                <a:gd name="T35" fmla="*/ 63 h 732"/>
                <a:gd name="T36" fmla="*/ 1730 w 1814"/>
                <a:gd name="T37" fmla="*/ 406 h 732"/>
                <a:gd name="T38" fmla="*/ 1729 w 1814"/>
                <a:gd name="T39" fmla="*/ 408 h 732"/>
                <a:gd name="T40" fmla="*/ 1673 w 1814"/>
                <a:gd name="T41" fmla="*/ 476 h 732"/>
                <a:gd name="T42" fmla="*/ 1531 w 1814"/>
                <a:gd name="T43" fmla="*/ 583 h 732"/>
                <a:gd name="T44" fmla="*/ 911 w 1814"/>
                <a:gd name="T45" fmla="*/ 732 h 732"/>
                <a:gd name="T46" fmla="*/ 96 w 1814"/>
                <a:gd name="T47" fmla="*/ 387 h 732"/>
                <a:gd name="T48" fmla="*/ 150 w 1814"/>
                <a:gd name="T49" fmla="*/ 456 h 732"/>
                <a:gd name="T50" fmla="*/ 298 w 1814"/>
                <a:gd name="T51" fmla="*/ 570 h 732"/>
                <a:gd name="T52" fmla="*/ 911 w 1814"/>
                <a:gd name="T53" fmla="*/ 717 h 732"/>
                <a:gd name="T54" fmla="*/ 1523 w 1814"/>
                <a:gd name="T55" fmla="*/ 570 h 732"/>
                <a:gd name="T56" fmla="*/ 1663 w 1814"/>
                <a:gd name="T57" fmla="*/ 465 h 732"/>
                <a:gd name="T58" fmla="*/ 1716 w 1814"/>
                <a:gd name="T59" fmla="*/ 401 h 732"/>
                <a:gd name="T60" fmla="*/ 1772 w 1814"/>
                <a:gd name="T61" fmla="*/ 135 h 732"/>
                <a:gd name="T62" fmla="*/ 1548 w 1814"/>
                <a:gd name="T63" fmla="*/ 346 h 732"/>
                <a:gd name="T64" fmla="*/ 907 w 1814"/>
                <a:gd name="T65" fmla="*/ 500 h 732"/>
                <a:gd name="T66" fmla="*/ 266 w 1814"/>
                <a:gd name="T67" fmla="*/ 346 h 732"/>
                <a:gd name="T68" fmla="*/ 43 w 1814"/>
                <a:gd name="T69" fmla="*/ 135 h 732"/>
                <a:gd name="T70" fmla="*/ 96 w 1814"/>
                <a:gd name="T71" fmla="*/ 387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4" h="732">
                  <a:moveTo>
                    <a:pt x="911" y="732"/>
                  </a:moveTo>
                  <a:cubicBezTo>
                    <a:pt x="677" y="732"/>
                    <a:pt x="457" y="679"/>
                    <a:pt x="291" y="583"/>
                  </a:cubicBezTo>
                  <a:cubicBezTo>
                    <a:pt x="231" y="549"/>
                    <a:pt x="180" y="510"/>
                    <a:pt x="139" y="466"/>
                  </a:cubicBezTo>
                  <a:cubicBezTo>
                    <a:pt x="118" y="444"/>
                    <a:pt x="99" y="419"/>
                    <a:pt x="83" y="393"/>
                  </a:cubicBezTo>
                  <a:cubicBezTo>
                    <a:pt x="83" y="393"/>
                    <a:pt x="82" y="392"/>
                    <a:pt x="82" y="391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7" y="46"/>
                    <a:pt x="3" y="27"/>
                    <a:pt x="1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59" y="165"/>
                    <a:pt x="144" y="259"/>
                    <a:pt x="274" y="333"/>
                  </a:cubicBezTo>
                  <a:cubicBezTo>
                    <a:pt x="443" y="431"/>
                    <a:pt x="668" y="485"/>
                    <a:pt x="907" y="485"/>
                  </a:cubicBezTo>
                  <a:cubicBezTo>
                    <a:pt x="1146" y="485"/>
                    <a:pt x="1371" y="431"/>
                    <a:pt x="1540" y="333"/>
                  </a:cubicBezTo>
                  <a:cubicBezTo>
                    <a:pt x="1671" y="259"/>
                    <a:pt x="1756" y="164"/>
                    <a:pt x="1788" y="59"/>
                  </a:cubicBezTo>
                  <a:cubicBezTo>
                    <a:pt x="1799" y="7"/>
                    <a:pt x="1799" y="7"/>
                    <a:pt x="1799" y="7"/>
                  </a:cubicBezTo>
                  <a:cubicBezTo>
                    <a:pt x="1799" y="3"/>
                    <a:pt x="1803" y="0"/>
                    <a:pt x="1807" y="1"/>
                  </a:cubicBezTo>
                  <a:cubicBezTo>
                    <a:pt x="1811" y="1"/>
                    <a:pt x="1814" y="5"/>
                    <a:pt x="1813" y="9"/>
                  </a:cubicBezTo>
                  <a:cubicBezTo>
                    <a:pt x="1811" y="27"/>
                    <a:pt x="1807" y="45"/>
                    <a:pt x="1802" y="63"/>
                  </a:cubicBezTo>
                  <a:cubicBezTo>
                    <a:pt x="1730" y="406"/>
                    <a:pt x="1730" y="406"/>
                    <a:pt x="1730" y="406"/>
                  </a:cubicBezTo>
                  <a:cubicBezTo>
                    <a:pt x="1730" y="406"/>
                    <a:pt x="1730" y="407"/>
                    <a:pt x="1729" y="408"/>
                  </a:cubicBezTo>
                  <a:cubicBezTo>
                    <a:pt x="1714" y="431"/>
                    <a:pt x="1696" y="453"/>
                    <a:pt x="1673" y="476"/>
                  </a:cubicBezTo>
                  <a:cubicBezTo>
                    <a:pt x="1634" y="515"/>
                    <a:pt x="1586" y="551"/>
                    <a:pt x="1531" y="583"/>
                  </a:cubicBezTo>
                  <a:cubicBezTo>
                    <a:pt x="1365" y="679"/>
                    <a:pt x="1145" y="732"/>
                    <a:pt x="911" y="732"/>
                  </a:cubicBezTo>
                  <a:close/>
                  <a:moveTo>
                    <a:pt x="96" y="387"/>
                  </a:moveTo>
                  <a:cubicBezTo>
                    <a:pt x="111" y="411"/>
                    <a:pt x="129" y="434"/>
                    <a:pt x="150" y="456"/>
                  </a:cubicBezTo>
                  <a:cubicBezTo>
                    <a:pt x="190" y="498"/>
                    <a:pt x="240" y="537"/>
                    <a:pt x="298" y="570"/>
                  </a:cubicBezTo>
                  <a:cubicBezTo>
                    <a:pt x="462" y="665"/>
                    <a:pt x="679" y="717"/>
                    <a:pt x="911" y="717"/>
                  </a:cubicBezTo>
                  <a:cubicBezTo>
                    <a:pt x="1143" y="717"/>
                    <a:pt x="1360" y="665"/>
                    <a:pt x="1523" y="570"/>
                  </a:cubicBezTo>
                  <a:cubicBezTo>
                    <a:pt x="1578" y="539"/>
                    <a:pt x="1624" y="504"/>
                    <a:pt x="1663" y="465"/>
                  </a:cubicBezTo>
                  <a:cubicBezTo>
                    <a:pt x="1684" y="444"/>
                    <a:pt x="1701" y="423"/>
                    <a:pt x="1716" y="401"/>
                  </a:cubicBezTo>
                  <a:cubicBezTo>
                    <a:pt x="1772" y="135"/>
                    <a:pt x="1772" y="135"/>
                    <a:pt x="1772" y="135"/>
                  </a:cubicBezTo>
                  <a:cubicBezTo>
                    <a:pt x="1728" y="215"/>
                    <a:pt x="1652" y="287"/>
                    <a:pt x="1548" y="346"/>
                  </a:cubicBezTo>
                  <a:cubicBezTo>
                    <a:pt x="1376" y="445"/>
                    <a:pt x="1149" y="500"/>
                    <a:pt x="907" y="500"/>
                  </a:cubicBezTo>
                  <a:cubicBezTo>
                    <a:pt x="665" y="500"/>
                    <a:pt x="438" y="445"/>
                    <a:pt x="266" y="346"/>
                  </a:cubicBezTo>
                  <a:cubicBezTo>
                    <a:pt x="163" y="287"/>
                    <a:pt x="87" y="215"/>
                    <a:pt x="43" y="135"/>
                  </a:cubicBezTo>
                  <a:lnTo>
                    <a:pt x="96" y="387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33"/>
            <p:cNvSpPr>
              <a:spLocks/>
            </p:cNvSpPr>
            <p:nvPr userDrawn="1"/>
          </p:nvSpPr>
          <p:spPr bwMode="auto">
            <a:xfrm>
              <a:off x="9159876" y="1420813"/>
              <a:ext cx="1958975" cy="630238"/>
            </a:xfrm>
            <a:custGeom>
              <a:avLst/>
              <a:gdLst>
                <a:gd name="T0" fmla="*/ 1228 w 1235"/>
                <a:gd name="T1" fmla="*/ 397 h 397"/>
                <a:gd name="T2" fmla="*/ 1220 w 1235"/>
                <a:gd name="T3" fmla="*/ 392 h 397"/>
                <a:gd name="T4" fmla="*/ 1021 w 1235"/>
                <a:gd name="T5" fmla="*/ 187 h 397"/>
                <a:gd name="T6" fmla="*/ 12 w 1235"/>
                <a:gd name="T7" fmla="*/ 156 h 397"/>
                <a:gd name="T8" fmla="*/ 2 w 1235"/>
                <a:gd name="T9" fmla="*/ 152 h 397"/>
                <a:gd name="T10" fmla="*/ 6 w 1235"/>
                <a:gd name="T11" fmla="*/ 142 h 397"/>
                <a:gd name="T12" fmla="*/ 1029 w 1235"/>
                <a:gd name="T13" fmla="*/ 174 h 397"/>
                <a:gd name="T14" fmla="*/ 1234 w 1235"/>
                <a:gd name="T15" fmla="*/ 387 h 397"/>
                <a:gd name="T16" fmla="*/ 1235 w 1235"/>
                <a:gd name="T17" fmla="*/ 390 h 397"/>
                <a:gd name="T18" fmla="*/ 1228 w 1235"/>
                <a:gd name="T1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5" h="397">
                  <a:moveTo>
                    <a:pt x="1228" y="397"/>
                  </a:moveTo>
                  <a:cubicBezTo>
                    <a:pt x="1224" y="397"/>
                    <a:pt x="1221" y="395"/>
                    <a:pt x="1220" y="392"/>
                  </a:cubicBezTo>
                  <a:cubicBezTo>
                    <a:pt x="1188" y="315"/>
                    <a:pt x="1120" y="244"/>
                    <a:pt x="1021" y="187"/>
                  </a:cubicBezTo>
                  <a:cubicBezTo>
                    <a:pt x="747" y="29"/>
                    <a:pt x="313" y="16"/>
                    <a:pt x="12" y="156"/>
                  </a:cubicBezTo>
                  <a:cubicBezTo>
                    <a:pt x="8" y="157"/>
                    <a:pt x="4" y="156"/>
                    <a:pt x="2" y="152"/>
                  </a:cubicBezTo>
                  <a:cubicBezTo>
                    <a:pt x="0" y="148"/>
                    <a:pt x="2" y="144"/>
                    <a:pt x="6" y="142"/>
                  </a:cubicBezTo>
                  <a:cubicBezTo>
                    <a:pt x="311" y="0"/>
                    <a:pt x="751" y="14"/>
                    <a:pt x="1029" y="174"/>
                  </a:cubicBezTo>
                  <a:cubicBezTo>
                    <a:pt x="1130" y="233"/>
                    <a:pt x="1201" y="306"/>
                    <a:pt x="1234" y="387"/>
                  </a:cubicBezTo>
                  <a:cubicBezTo>
                    <a:pt x="1235" y="388"/>
                    <a:pt x="1235" y="389"/>
                    <a:pt x="1235" y="390"/>
                  </a:cubicBezTo>
                  <a:cubicBezTo>
                    <a:pt x="1235" y="394"/>
                    <a:pt x="1232" y="397"/>
                    <a:pt x="1228" y="39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34"/>
            <p:cNvSpPr>
              <a:spLocks/>
            </p:cNvSpPr>
            <p:nvPr userDrawn="1"/>
          </p:nvSpPr>
          <p:spPr bwMode="auto">
            <a:xfrm>
              <a:off x="8642351" y="1741488"/>
              <a:ext cx="2574925" cy="1214438"/>
            </a:xfrm>
            <a:custGeom>
              <a:avLst/>
              <a:gdLst>
                <a:gd name="T0" fmla="*/ 812 w 1623"/>
                <a:gd name="T1" fmla="*/ 737 h 765"/>
                <a:gd name="T2" fmla="*/ 269 w 1623"/>
                <a:gd name="T3" fmla="*/ 608 h 765"/>
                <a:gd name="T4" fmla="*/ 64 w 1623"/>
                <a:gd name="T5" fmla="*/ 185 h 765"/>
                <a:gd name="T6" fmla="*/ 222 w 1623"/>
                <a:gd name="T7" fmla="*/ 2 h 765"/>
                <a:gd name="T8" fmla="*/ 232 w 1623"/>
                <a:gd name="T9" fmla="*/ 4 h 765"/>
                <a:gd name="T10" fmla="*/ 231 w 1623"/>
                <a:gd name="T11" fmla="*/ 14 h 765"/>
                <a:gd name="T12" fmla="*/ 77 w 1623"/>
                <a:gd name="T13" fmla="*/ 190 h 765"/>
                <a:gd name="T14" fmla="*/ 277 w 1623"/>
                <a:gd name="T15" fmla="*/ 595 h 765"/>
                <a:gd name="T16" fmla="*/ 1347 w 1623"/>
                <a:gd name="T17" fmla="*/ 595 h 765"/>
                <a:gd name="T18" fmla="*/ 1547 w 1623"/>
                <a:gd name="T19" fmla="*/ 192 h 765"/>
                <a:gd name="T20" fmla="*/ 1551 w 1623"/>
                <a:gd name="T21" fmla="*/ 183 h 765"/>
                <a:gd name="T22" fmla="*/ 1561 w 1623"/>
                <a:gd name="T23" fmla="*/ 187 h 765"/>
                <a:gd name="T24" fmla="*/ 1355 w 1623"/>
                <a:gd name="T25" fmla="*/ 608 h 765"/>
                <a:gd name="T26" fmla="*/ 812 w 1623"/>
                <a:gd name="T27" fmla="*/ 73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3" h="765">
                  <a:moveTo>
                    <a:pt x="812" y="737"/>
                  </a:moveTo>
                  <a:cubicBezTo>
                    <a:pt x="615" y="737"/>
                    <a:pt x="419" y="694"/>
                    <a:pt x="269" y="608"/>
                  </a:cubicBezTo>
                  <a:cubicBezTo>
                    <a:pt x="77" y="497"/>
                    <a:pt x="0" y="339"/>
                    <a:pt x="64" y="185"/>
                  </a:cubicBezTo>
                  <a:cubicBezTo>
                    <a:pt x="92" y="117"/>
                    <a:pt x="145" y="56"/>
                    <a:pt x="222" y="2"/>
                  </a:cubicBezTo>
                  <a:cubicBezTo>
                    <a:pt x="225" y="0"/>
                    <a:pt x="230" y="1"/>
                    <a:pt x="232" y="4"/>
                  </a:cubicBezTo>
                  <a:cubicBezTo>
                    <a:pt x="235" y="8"/>
                    <a:pt x="234" y="12"/>
                    <a:pt x="231" y="14"/>
                  </a:cubicBezTo>
                  <a:cubicBezTo>
                    <a:pt x="156" y="66"/>
                    <a:pt x="104" y="125"/>
                    <a:pt x="77" y="190"/>
                  </a:cubicBezTo>
                  <a:cubicBezTo>
                    <a:pt x="17" y="337"/>
                    <a:pt x="92" y="488"/>
                    <a:pt x="277" y="595"/>
                  </a:cubicBezTo>
                  <a:cubicBezTo>
                    <a:pt x="572" y="765"/>
                    <a:pt x="1052" y="765"/>
                    <a:pt x="1347" y="595"/>
                  </a:cubicBezTo>
                  <a:cubicBezTo>
                    <a:pt x="1532" y="488"/>
                    <a:pt x="1607" y="338"/>
                    <a:pt x="1547" y="192"/>
                  </a:cubicBezTo>
                  <a:cubicBezTo>
                    <a:pt x="1546" y="189"/>
                    <a:pt x="1548" y="184"/>
                    <a:pt x="1551" y="183"/>
                  </a:cubicBezTo>
                  <a:cubicBezTo>
                    <a:pt x="1555" y="181"/>
                    <a:pt x="1560" y="183"/>
                    <a:pt x="1561" y="187"/>
                  </a:cubicBezTo>
                  <a:cubicBezTo>
                    <a:pt x="1623" y="340"/>
                    <a:pt x="1546" y="497"/>
                    <a:pt x="1355" y="608"/>
                  </a:cubicBezTo>
                  <a:cubicBezTo>
                    <a:pt x="1205" y="694"/>
                    <a:pt x="1009" y="737"/>
                    <a:pt x="812" y="73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35"/>
            <p:cNvSpPr>
              <a:spLocks/>
            </p:cNvSpPr>
            <p:nvPr userDrawn="1"/>
          </p:nvSpPr>
          <p:spPr bwMode="auto">
            <a:xfrm>
              <a:off x="8815388" y="1668463"/>
              <a:ext cx="2230438" cy="1066800"/>
            </a:xfrm>
            <a:custGeom>
              <a:avLst/>
              <a:gdLst>
                <a:gd name="T0" fmla="*/ 703 w 1406"/>
                <a:gd name="T1" fmla="*/ 672 h 672"/>
                <a:gd name="T2" fmla="*/ 216 w 1406"/>
                <a:gd name="T3" fmla="*/ 557 h 672"/>
                <a:gd name="T4" fmla="*/ 58 w 1406"/>
                <a:gd name="T5" fmla="*/ 273 h 672"/>
                <a:gd name="T6" fmla="*/ 152 w 1406"/>
                <a:gd name="T7" fmla="*/ 158 h 672"/>
                <a:gd name="T8" fmla="*/ 163 w 1406"/>
                <a:gd name="T9" fmla="*/ 160 h 672"/>
                <a:gd name="T10" fmla="*/ 161 w 1406"/>
                <a:gd name="T11" fmla="*/ 170 h 672"/>
                <a:gd name="T12" fmla="*/ 72 w 1406"/>
                <a:gd name="T13" fmla="*/ 279 h 672"/>
                <a:gd name="T14" fmla="*/ 224 w 1406"/>
                <a:gd name="T15" fmla="*/ 544 h 672"/>
                <a:gd name="T16" fmla="*/ 703 w 1406"/>
                <a:gd name="T17" fmla="*/ 657 h 672"/>
                <a:gd name="T18" fmla="*/ 1182 w 1406"/>
                <a:gd name="T19" fmla="*/ 544 h 672"/>
                <a:gd name="T20" fmla="*/ 1334 w 1406"/>
                <a:gd name="T21" fmla="*/ 279 h 672"/>
                <a:gd name="T22" fmla="*/ 1182 w 1406"/>
                <a:gd name="T23" fmla="*/ 128 h 672"/>
                <a:gd name="T24" fmla="*/ 703 w 1406"/>
                <a:gd name="T25" fmla="*/ 15 h 672"/>
                <a:gd name="T26" fmla="*/ 267 w 1406"/>
                <a:gd name="T27" fmla="*/ 105 h 672"/>
                <a:gd name="T28" fmla="*/ 257 w 1406"/>
                <a:gd name="T29" fmla="*/ 102 h 672"/>
                <a:gd name="T30" fmla="*/ 261 w 1406"/>
                <a:gd name="T31" fmla="*/ 92 h 672"/>
                <a:gd name="T32" fmla="*/ 703 w 1406"/>
                <a:gd name="T33" fmla="*/ 0 h 672"/>
                <a:gd name="T34" fmla="*/ 1190 w 1406"/>
                <a:gd name="T35" fmla="*/ 115 h 672"/>
                <a:gd name="T36" fmla="*/ 1348 w 1406"/>
                <a:gd name="T37" fmla="*/ 273 h 672"/>
                <a:gd name="T38" fmla="*/ 1190 w 1406"/>
                <a:gd name="T39" fmla="*/ 557 h 672"/>
                <a:gd name="T40" fmla="*/ 703 w 1406"/>
                <a:gd name="T4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6" h="672">
                  <a:moveTo>
                    <a:pt x="703" y="672"/>
                  </a:moveTo>
                  <a:cubicBezTo>
                    <a:pt x="520" y="672"/>
                    <a:pt x="343" y="630"/>
                    <a:pt x="216" y="557"/>
                  </a:cubicBezTo>
                  <a:cubicBezTo>
                    <a:pt x="150" y="518"/>
                    <a:pt x="0" y="413"/>
                    <a:pt x="58" y="273"/>
                  </a:cubicBezTo>
                  <a:cubicBezTo>
                    <a:pt x="75" y="233"/>
                    <a:pt x="106" y="194"/>
                    <a:pt x="152" y="158"/>
                  </a:cubicBezTo>
                  <a:cubicBezTo>
                    <a:pt x="155" y="156"/>
                    <a:pt x="160" y="156"/>
                    <a:pt x="163" y="160"/>
                  </a:cubicBezTo>
                  <a:cubicBezTo>
                    <a:pt x="165" y="163"/>
                    <a:pt x="165" y="167"/>
                    <a:pt x="161" y="170"/>
                  </a:cubicBezTo>
                  <a:cubicBezTo>
                    <a:pt x="118" y="204"/>
                    <a:pt x="88" y="241"/>
                    <a:pt x="72" y="279"/>
                  </a:cubicBezTo>
                  <a:cubicBezTo>
                    <a:pt x="19" y="408"/>
                    <a:pt x="160" y="507"/>
                    <a:pt x="224" y="544"/>
                  </a:cubicBezTo>
                  <a:cubicBezTo>
                    <a:pt x="348" y="616"/>
                    <a:pt x="523" y="657"/>
                    <a:pt x="703" y="657"/>
                  </a:cubicBezTo>
                  <a:cubicBezTo>
                    <a:pt x="883" y="657"/>
                    <a:pt x="1058" y="616"/>
                    <a:pt x="1182" y="544"/>
                  </a:cubicBezTo>
                  <a:cubicBezTo>
                    <a:pt x="1246" y="507"/>
                    <a:pt x="1387" y="408"/>
                    <a:pt x="1334" y="279"/>
                  </a:cubicBezTo>
                  <a:cubicBezTo>
                    <a:pt x="1312" y="225"/>
                    <a:pt x="1259" y="172"/>
                    <a:pt x="1182" y="128"/>
                  </a:cubicBezTo>
                  <a:cubicBezTo>
                    <a:pt x="1058" y="56"/>
                    <a:pt x="883" y="15"/>
                    <a:pt x="703" y="15"/>
                  </a:cubicBezTo>
                  <a:cubicBezTo>
                    <a:pt x="543" y="15"/>
                    <a:pt x="388" y="47"/>
                    <a:pt x="267" y="105"/>
                  </a:cubicBezTo>
                  <a:cubicBezTo>
                    <a:pt x="263" y="107"/>
                    <a:pt x="259" y="106"/>
                    <a:pt x="257" y="102"/>
                  </a:cubicBezTo>
                  <a:cubicBezTo>
                    <a:pt x="255" y="98"/>
                    <a:pt x="257" y="94"/>
                    <a:pt x="261" y="92"/>
                  </a:cubicBezTo>
                  <a:cubicBezTo>
                    <a:pt x="383" y="33"/>
                    <a:pt x="541" y="0"/>
                    <a:pt x="703" y="0"/>
                  </a:cubicBezTo>
                  <a:cubicBezTo>
                    <a:pt x="886" y="0"/>
                    <a:pt x="1063" y="42"/>
                    <a:pt x="1190" y="115"/>
                  </a:cubicBezTo>
                  <a:cubicBezTo>
                    <a:pt x="1269" y="161"/>
                    <a:pt x="1324" y="216"/>
                    <a:pt x="1348" y="273"/>
                  </a:cubicBezTo>
                  <a:cubicBezTo>
                    <a:pt x="1406" y="413"/>
                    <a:pt x="1257" y="518"/>
                    <a:pt x="1190" y="557"/>
                  </a:cubicBezTo>
                  <a:cubicBezTo>
                    <a:pt x="1063" y="630"/>
                    <a:pt x="886" y="672"/>
                    <a:pt x="703" y="67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36"/>
            <p:cNvSpPr>
              <a:spLocks/>
            </p:cNvSpPr>
            <p:nvPr userDrawn="1"/>
          </p:nvSpPr>
          <p:spPr bwMode="auto">
            <a:xfrm>
              <a:off x="9320213" y="2087563"/>
              <a:ext cx="257175" cy="220663"/>
            </a:xfrm>
            <a:custGeom>
              <a:avLst/>
              <a:gdLst>
                <a:gd name="T0" fmla="*/ 51 w 162"/>
                <a:gd name="T1" fmla="*/ 139 h 139"/>
                <a:gd name="T2" fmla="*/ 44 w 162"/>
                <a:gd name="T3" fmla="*/ 133 h 139"/>
                <a:gd name="T4" fmla="*/ 50 w 162"/>
                <a:gd name="T5" fmla="*/ 124 h 139"/>
                <a:gd name="T6" fmla="*/ 118 w 162"/>
                <a:gd name="T7" fmla="*/ 101 h 139"/>
                <a:gd name="T8" fmla="*/ 147 w 162"/>
                <a:gd name="T9" fmla="*/ 72 h 139"/>
                <a:gd name="T10" fmla="*/ 118 w 162"/>
                <a:gd name="T11" fmla="*/ 43 h 139"/>
                <a:gd name="T12" fmla="*/ 7 w 162"/>
                <a:gd name="T13" fmla="*/ 15 h 139"/>
                <a:gd name="T14" fmla="*/ 0 w 162"/>
                <a:gd name="T15" fmla="*/ 7 h 139"/>
                <a:gd name="T16" fmla="*/ 7 w 162"/>
                <a:gd name="T17" fmla="*/ 0 h 139"/>
                <a:gd name="T18" fmla="*/ 125 w 162"/>
                <a:gd name="T19" fmla="*/ 30 h 139"/>
                <a:gd name="T20" fmla="*/ 162 w 162"/>
                <a:gd name="T21" fmla="*/ 72 h 139"/>
                <a:gd name="T22" fmla="*/ 125 w 162"/>
                <a:gd name="T23" fmla="*/ 114 h 139"/>
                <a:gd name="T24" fmla="*/ 53 w 162"/>
                <a:gd name="T25" fmla="*/ 139 h 139"/>
                <a:gd name="T26" fmla="*/ 51 w 162"/>
                <a:gd name="T2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39">
                  <a:moveTo>
                    <a:pt x="51" y="139"/>
                  </a:moveTo>
                  <a:cubicBezTo>
                    <a:pt x="48" y="139"/>
                    <a:pt x="45" y="136"/>
                    <a:pt x="44" y="133"/>
                  </a:cubicBezTo>
                  <a:cubicBezTo>
                    <a:pt x="43" y="129"/>
                    <a:pt x="46" y="125"/>
                    <a:pt x="50" y="124"/>
                  </a:cubicBezTo>
                  <a:cubicBezTo>
                    <a:pt x="76" y="119"/>
                    <a:pt x="100" y="111"/>
                    <a:pt x="118" y="101"/>
                  </a:cubicBezTo>
                  <a:cubicBezTo>
                    <a:pt x="137" y="90"/>
                    <a:pt x="147" y="80"/>
                    <a:pt x="147" y="72"/>
                  </a:cubicBezTo>
                  <a:cubicBezTo>
                    <a:pt x="147" y="64"/>
                    <a:pt x="137" y="54"/>
                    <a:pt x="118" y="43"/>
                  </a:cubicBezTo>
                  <a:cubicBezTo>
                    <a:pt x="90" y="27"/>
                    <a:pt x="50" y="17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3" y="2"/>
                    <a:pt x="95" y="13"/>
                    <a:pt x="125" y="30"/>
                  </a:cubicBezTo>
                  <a:cubicBezTo>
                    <a:pt x="151" y="45"/>
                    <a:pt x="162" y="58"/>
                    <a:pt x="162" y="72"/>
                  </a:cubicBezTo>
                  <a:cubicBezTo>
                    <a:pt x="162" y="86"/>
                    <a:pt x="150" y="99"/>
                    <a:pt x="125" y="114"/>
                  </a:cubicBezTo>
                  <a:cubicBezTo>
                    <a:pt x="106" y="125"/>
                    <a:pt x="80" y="134"/>
                    <a:pt x="53" y="139"/>
                  </a:cubicBezTo>
                  <a:cubicBezTo>
                    <a:pt x="52" y="139"/>
                    <a:pt x="52" y="139"/>
                    <a:pt x="51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37"/>
            <p:cNvSpPr>
              <a:spLocks/>
            </p:cNvSpPr>
            <p:nvPr userDrawn="1"/>
          </p:nvSpPr>
          <p:spPr bwMode="auto">
            <a:xfrm>
              <a:off x="9043988" y="2117725"/>
              <a:ext cx="163513" cy="185738"/>
            </a:xfrm>
            <a:custGeom>
              <a:avLst/>
              <a:gdLst>
                <a:gd name="T0" fmla="*/ 94 w 103"/>
                <a:gd name="T1" fmla="*/ 117 h 117"/>
                <a:gd name="T2" fmla="*/ 93 w 103"/>
                <a:gd name="T3" fmla="*/ 116 h 117"/>
                <a:gd name="T4" fmla="*/ 37 w 103"/>
                <a:gd name="T5" fmla="*/ 95 h 117"/>
                <a:gd name="T6" fmla="*/ 0 w 103"/>
                <a:gd name="T7" fmla="*/ 53 h 117"/>
                <a:gd name="T8" fmla="*/ 37 w 103"/>
                <a:gd name="T9" fmla="*/ 11 h 117"/>
                <a:gd name="T10" fmla="*/ 56 w 103"/>
                <a:gd name="T11" fmla="*/ 2 h 117"/>
                <a:gd name="T12" fmla="*/ 66 w 103"/>
                <a:gd name="T13" fmla="*/ 6 h 117"/>
                <a:gd name="T14" fmla="*/ 62 w 103"/>
                <a:gd name="T15" fmla="*/ 16 h 117"/>
                <a:gd name="T16" fmla="*/ 44 w 103"/>
                <a:gd name="T17" fmla="*/ 24 h 117"/>
                <a:gd name="T18" fmla="*/ 15 w 103"/>
                <a:gd name="T19" fmla="*/ 53 h 117"/>
                <a:gd name="T20" fmla="*/ 44 w 103"/>
                <a:gd name="T21" fmla="*/ 82 h 117"/>
                <a:gd name="T22" fmla="*/ 96 w 103"/>
                <a:gd name="T23" fmla="*/ 102 h 117"/>
                <a:gd name="T24" fmla="*/ 102 w 103"/>
                <a:gd name="T25" fmla="*/ 111 h 117"/>
                <a:gd name="T26" fmla="*/ 94 w 103"/>
                <a:gd name="T2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17">
                  <a:moveTo>
                    <a:pt x="94" y="117"/>
                  </a:moveTo>
                  <a:cubicBezTo>
                    <a:pt x="94" y="117"/>
                    <a:pt x="93" y="117"/>
                    <a:pt x="93" y="116"/>
                  </a:cubicBezTo>
                  <a:cubicBezTo>
                    <a:pt x="71" y="111"/>
                    <a:pt x="52" y="104"/>
                    <a:pt x="37" y="95"/>
                  </a:cubicBezTo>
                  <a:cubicBezTo>
                    <a:pt x="12" y="80"/>
                    <a:pt x="0" y="67"/>
                    <a:pt x="0" y="53"/>
                  </a:cubicBezTo>
                  <a:cubicBezTo>
                    <a:pt x="0" y="39"/>
                    <a:pt x="12" y="26"/>
                    <a:pt x="37" y="11"/>
                  </a:cubicBezTo>
                  <a:cubicBezTo>
                    <a:pt x="43" y="8"/>
                    <a:pt x="49" y="5"/>
                    <a:pt x="56" y="2"/>
                  </a:cubicBezTo>
                  <a:cubicBezTo>
                    <a:pt x="60" y="0"/>
                    <a:pt x="64" y="2"/>
                    <a:pt x="66" y="6"/>
                  </a:cubicBezTo>
                  <a:cubicBezTo>
                    <a:pt x="67" y="10"/>
                    <a:pt x="65" y="14"/>
                    <a:pt x="62" y="16"/>
                  </a:cubicBezTo>
                  <a:cubicBezTo>
                    <a:pt x="55" y="18"/>
                    <a:pt x="50" y="21"/>
                    <a:pt x="44" y="24"/>
                  </a:cubicBezTo>
                  <a:cubicBezTo>
                    <a:pt x="25" y="35"/>
                    <a:pt x="15" y="45"/>
                    <a:pt x="15" y="53"/>
                  </a:cubicBezTo>
                  <a:cubicBezTo>
                    <a:pt x="15" y="61"/>
                    <a:pt x="25" y="71"/>
                    <a:pt x="44" y="82"/>
                  </a:cubicBezTo>
                  <a:cubicBezTo>
                    <a:pt x="59" y="90"/>
                    <a:pt x="76" y="97"/>
                    <a:pt x="96" y="102"/>
                  </a:cubicBezTo>
                  <a:cubicBezTo>
                    <a:pt x="100" y="103"/>
                    <a:pt x="103" y="107"/>
                    <a:pt x="102" y="111"/>
                  </a:cubicBezTo>
                  <a:cubicBezTo>
                    <a:pt x="101" y="114"/>
                    <a:pt x="98" y="117"/>
                    <a:pt x="94" y="11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38"/>
            <p:cNvSpPr>
              <a:spLocks/>
            </p:cNvSpPr>
            <p:nvPr userDrawn="1"/>
          </p:nvSpPr>
          <p:spPr bwMode="auto">
            <a:xfrm>
              <a:off x="8529638" y="2541588"/>
              <a:ext cx="25400" cy="19050"/>
            </a:xfrm>
            <a:custGeom>
              <a:avLst/>
              <a:gdLst>
                <a:gd name="T0" fmla="*/ 14 w 16"/>
                <a:gd name="T1" fmla="*/ 12 h 12"/>
                <a:gd name="T2" fmla="*/ 7 w 16"/>
                <a:gd name="T3" fmla="*/ 10 h 12"/>
                <a:gd name="T4" fmla="*/ 0 w 16"/>
                <a:gd name="T5" fmla="*/ 7 h 12"/>
                <a:gd name="T6" fmla="*/ 1 w 16"/>
                <a:gd name="T7" fmla="*/ 5 h 12"/>
                <a:gd name="T8" fmla="*/ 10 w 16"/>
                <a:gd name="T9" fmla="*/ 1 h 12"/>
                <a:gd name="T10" fmla="*/ 14 w 16"/>
                <a:gd name="T11" fmla="*/ 11 h 12"/>
                <a:gd name="T12" fmla="*/ 14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14" y="12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2"/>
                    <a:pt x="6" y="0"/>
                    <a:pt x="10" y="1"/>
                  </a:cubicBezTo>
                  <a:cubicBezTo>
                    <a:pt x="14" y="3"/>
                    <a:pt x="16" y="7"/>
                    <a:pt x="14" y="11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39"/>
            <p:cNvSpPr>
              <a:spLocks/>
            </p:cNvSpPr>
            <p:nvPr userDrawn="1"/>
          </p:nvSpPr>
          <p:spPr bwMode="auto">
            <a:xfrm>
              <a:off x="8528051" y="2025650"/>
              <a:ext cx="239713" cy="539750"/>
            </a:xfrm>
            <a:custGeom>
              <a:avLst/>
              <a:gdLst>
                <a:gd name="T0" fmla="*/ 9 w 151"/>
                <a:gd name="T1" fmla="*/ 340 h 340"/>
                <a:gd name="T2" fmla="*/ 6 w 151"/>
                <a:gd name="T3" fmla="*/ 339 h 340"/>
                <a:gd name="T4" fmla="*/ 2 w 151"/>
                <a:gd name="T5" fmla="*/ 329 h 340"/>
                <a:gd name="T6" fmla="*/ 136 w 151"/>
                <a:gd name="T7" fmla="*/ 6 h 340"/>
                <a:gd name="T8" fmla="*/ 145 w 151"/>
                <a:gd name="T9" fmla="*/ 2 h 340"/>
                <a:gd name="T10" fmla="*/ 149 w 151"/>
                <a:gd name="T11" fmla="*/ 11 h 340"/>
                <a:gd name="T12" fmla="*/ 16 w 151"/>
                <a:gd name="T13" fmla="*/ 335 h 340"/>
                <a:gd name="T14" fmla="*/ 9 w 151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340">
                  <a:moveTo>
                    <a:pt x="9" y="340"/>
                  </a:moveTo>
                  <a:cubicBezTo>
                    <a:pt x="8" y="340"/>
                    <a:pt x="7" y="339"/>
                    <a:pt x="6" y="339"/>
                  </a:cubicBezTo>
                  <a:cubicBezTo>
                    <a:pt x="2" y="337"/>
                    <a:pt x="0" y="333"/>
                    <a:pt x="2" y="329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7" y="2"/>
                    <a:pt x="142" y="0"/>
                    <a:pt x="145" y="2"/>
                  </a:cubicBezTo>
                  <a:cubicBezTo>
                    <a:pt x="149" y="3"/>
                    <a:pt x="151" y="8"/>
                    <a:pt x="149" y="11"/>
                  </a:cubicBezTo>
                  <a:cubicBezTo>
                    <a:pt x="16" y="335"/>
                    <a:pt x="16" y="335"/>
                    <a:pt x="16" y="335"/>
                  </a:cubicBezTo>
                  <a:cubicBezTo>
                    <a:pt x="14" y="338"/>
                    <a:pt x="12" y="340"/>
                    <a:pt x="9" y="3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40"/>
            <p:cNvSpPr>
              <a:spLocks/>
            </p:cNvSpPr>
            <p:nvPr userDrawn="1"/>
          </p:nvSpPr>
          <p:spPr bwMode="auto">
            <a:xfrm>
              <a:off x="8482013" y="2541588"/>
              <a:ext cx="71438" cy="277813"/>
            </a:xfrm>
            <a:custGeom>
              <a:avLst/>
              <a:gdLst>
                <a:gd name="T0" fmla="*/ 14 w 45"/>
                <a:gd name="T1" fmla="*/ 175 h 175"/>
                <a:gd name="T2" fmla="*/ 7 w 45"/>
                <a:gd name="T3" fmla="*/ 168 h 175"/>
                <a:gd name="T4" fmla="*/ 30 w 45"/>
                <a:gd name="T5" fmla="*/ 7 h 175"/>
                <a:gd name="T6" fmla="*/ 30 w 45"/>
                <a:gd name="T7" fmla="*/ 6 h 175"/>
                <a:gd name="T8" fmla="*/ 30 w 45"/>
                <a:gd name="T9" fmla="*/ 6 h 175"/>
                <a:gd name="T10" fmla="*/ 30 w 45"/>
                <a:gd name="T11" fmla="*/ 6 h 175"/>
                <a:gd name="T12" fmla="*/ 38 w 45"/>
                <a:gd name="T13" fmla="*/ 0 h 175"/>
                <a:gd name="T14" fmla="*/ 45 w 45"/>
                <a:gd name="T15" fmla="*/ 7 h 175"/>
                <a:gd name="T16" fmla="*/ 45 w 45"/>
                <a:gd name="T17" fmla="*/ 9 h 175"/>
                <a:gd name="T18" fmla="*/ 45 w 45"/>
                <a:gd name="T19" fmla="*/ 9 h 175"/>
                <a:gd name="T20" fmla="*/ 43 w 45"/>
                <a:gd name="T21" fmla="*/ 14 h 175"/>
                <a:gd name="T22" fmla="*/ 22 w 45"/>
                <a:gd name="T23" fmla="*/ 166 h 175"/>
                <a:gd name="T24" fmla="*/ 15 w 45"/>
                <a:gd name="T25" fmla="*/ 174 h 175"/>
                <a:gd name="T26" fmla="*/ 14 w 45"/>
                <a:gd name="T2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175">
                  <a:moveTo>
                    <a:pt x="14" y="175"/>
                  </a:moveTo>
                  <a:cubicBezTo>
                    <a:pt x="10" y="175"/>
                    <a:pt x="7" y="172"/>
                    <a:pt x="7" y="168"/>
                  </a:cubicBezTo>
                  <a:cubicBezTo>
                    <a:pt x="0" y="113"/>
                    <a:pt x="8" y="59"/>
                    <a:pt x="30" y="7"/>
                  </a:cubicBezTo>
                  <a:cubicBezTo>
                    <a:pt x="30" y="7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2"/>
                    <a:pt x="34" y="0"/>
                    <a:pt x="38" y="0"/>
                  </a:cubicBezTo>
                  <a:cubicBezTo>
                    <a:pt x="42" y="0"/>
                    <a:pt x="45" y="3"/>
                    <a:pt x="45" y="7"/>
                  </a:cubicBezTo>
                  <a:cubicBezTo>
                    <a:pt x="45" y="8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1"/>
                    <a:pt x="44" y="13"/>
                    <a:pt x="43" y="14"/>
                  </a:cubicBezTo>
                  <a:cubicBezTo>
                    <a:pt x="23" y="63"/>
                    <a:pt x="16" y="114"/>
                    <a:pt x="22" y="166"/>
                  </a:cubicBezTo>
                  <a:cubicBezTo>
                    <a:pt x="22" y="170"/>
                    <a:pt x="19" y="174"/>
                    <a:pt x="15" y="174"/>
                  </a:cubicBezTo>
                  <a:lnTo>
                    <a:pt x="14" y="175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41"/>
            <p:cNvSpPr>
              <a:spLocks/>
            </p:cNvSpPr>
            <p:nvPr userDrawn="1"/>
          </p:nvSpPr>
          <p:spPr bwMode="auto">
            <a:xfrm>
              <a:off x="11093451" y="2025650"/>
              <a:ext cx="285750" cy="793750"/>
            </a:xfrm>
            <a:custGeom>
              <a:avLst/>
              <a:gdLst>
                <a:gd name="T0" fmla="*/ 166 w 180"/>
                <a:gd name="T1" fmla="*/ 500 h 500"/>
                <a:gd name="T2" fmla="*/ 165 w 180"/>
                <a:gd name="T3" fmla="*/ 499 h 500"/>
                <a:gd name="T4" fmla="*/ 158 w 180"/>
                <a:gd name="T5" fmla="*/ 491 h 500"/>
                <a:gd name="T6" fmla="*/ 137 w 180"/>
                <a:gd name="T7" fmla="*/ 338 h 500"/>
                <a:gd name="T8" fmla="*/ 131 w 180"/>
                <a:gd name="T9" fmla="*/ 324 h 500"/>
                <a:gd name="T10" fmla="*/ 120 w 180"/>
                <a:gd name="T11" fmla="*/ 298 h 500"/>
                <a:gd name="T12" fmla="*/ 2 w 180"/>
                <a:gd name="T13" fmla="*/ 12 h 500"/>
                <a:gd name="T14" fmla="*/ 6 w 180"/>
                <a:gd name="T15" fmla="*/ 2 h 500"/>
                <a:gd name="T16" fmla="*/ 16 w 180"/>
                <a:gd name="T17" fmla="*/ 6 h 500"/>
                <a:gd name="T18" fmla="*/ 16 w 180"/>
                <a:gd name="T19" fmla="*/ 8 h 500"/>
                <a:gd name="T20" fmla="*/ 134 w 180"/>
                <a:gd name="T21" fmla="*/ 292 h 500"/>
                <a:gd name="T22" fmla="*/ 145 w 180"/>
                <a:gd name="T23" fmla="*/ 319 h 500"/>
                <a:gd name="T24" fmla="*/ 150 w 180"/>
                <a:gd name="T25" fmla="*/ 332 h 500"/>
                <a:gd name="T26" fmla="*/ 173 w 180"/>
                <a:gd name="T27" fmla="*/ 493 h 500"/>
                <a:gd name="T28" fmla="*/ 166 w 180"/>
                <a:gd name="T29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0" h="500">
                  <a:moveTo>
                    <a:pt x="166" y="500"/>
                  </a:moveTo>
                  <a:cubicBezTo>
                    <a:pt x="165" y="499"/>
                    <a:pt x="165" y="499"/>
                    <a:pt x="165" y="499"/>
                  </a:cubicBezTo>
                  <a:cubicBezTo>
                    <a:pt x="161" y="499"/>
                    <a:pt x="158" y="495"/>
                    <a:pt x="158" y="491"/>
                  </a:cubicBezTo>
                  <a:cubicBezTo>
                    <a:pt x="165" y="439"/>
                    <a:pt x="157" y="388"/>
                    <a:pt x="137" y="338"/>
                  </a:cubicBezTo>
                  <a:cubicBezTo>
                    <a:pt x="134" y="333"/>
                    <a:pt x="133" y="328"/>
                    <a:pt x="131" y="324"/>
                  </a:cubicBezTo>
                  <a:cubicBezTo>
                    <a:pt x="127" y="316"/>
                    <a:pt x="120" y="298"/>
                    <a:pt x="120" y="298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2" y="3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34" y="292"/>
                    <a:pt x="134" y="292"/>
                    <a:pt x="134" y="292"/>
                  </a:cubicBezTo>
                  <a:cubicBezTo>
                    <a:pt x="134" y="292"/>
                    <a:pt x="141" y="310"/>
                    <a:pt x="145" y="319"/>
                  </a:cubicBezTo>
                  <a:cubicBezTo>
                    <a:pt x="146" y="323"/>
                    <a:pt x="148" y="327"/>
                    <a:pt x="150" y="332"/>
                  </a:cubicBezTo>
                  <a:cubicBezTo>
                    <a:pt x="172" y="384"/>
                    <a:pt x="180" y="438"/>
                    <a:pt x="173" y="493"/>
                  </a:cubicBezTo>
                  <a:cubicBezTo>
                    <a:pt x="173" y="497"/>
                    <a:pt x="170" y="500"/>
                    <a:pt x="166" y="50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42"/>
            <p:cNvSpPr>
              <a:spLocks noEditPoints="1"/>
            </p:cNvSpPr>
            <p:nvPr userDrawn="1"/>
          </p:nvSpPr>
          <p:spPr bwMode="auto">
            <a:xfrm>
              <a:off x="8212138" y="993775"/>
              <a:ext cx="1201738" cy="1322388"/>
            </a:xfrm>
            <a:custGeom>
              <a:avLst/>
              <a:gdLst>
                <a:gd name="T0" fmla="*/ 693 w 758"/>
                <a:gd name="T1" fmla="*/ 833 h 833"/>
                <a:gd name="T2" fmla="*/ 617 w 758"/>
                <a:gd name="T3" fmla="*/ 824 h 833"/>
                <a:gd name="T4" fmla="*/ 611 w 758"/>
                <a:gd name="T5" fmla="*/ 820 h 833"/>
                <a:gd name="T6" fmla="*/ 490 w 758"/>
                <a:gd name="T7" fmla="*/ 482 h 833"/>
                <a:gd name="T8" fmla="*/ 385 w 758"/>
                <a:gd name="T9" fmla="*/ 190 h 833"/>
                <a:gd name="T10" fmla="*/ 61 w 758"/>
                <a:gd name="T11" fmla="*/ 138 h 833"/>
                <a:gd name="T12" fmla="*/ 16 w 758"/>
                <a:gd name="T13" fmla="*/ 111 h 833"/>
                <a:gd name="T14" fmla="*/ 3 w 758"/>
                <a:gd name="T15" fmla="*/ 59 h 833"/>
                <a:gd name="T16" fmla="*/ 71 w 758"/>
                <a:gd name="T17" fmla="*/ 0 h 833"/>
                <a:gd name="T18" fmla="*/ 81 w 758"/>
                <a:gd name="T19" fmla="*/ 1 h 833"/>
                <a:gd name="T20" fmla="*/ 446 w 758"/>
                <a:gd name="T21" fmla="*/ 59 h 833"/>
                <a:gd name="T22" fmla="*/ 446 w 758"/>
                <a:gd name="T23" fmla="*/ 59 h 833"/>
                <a:gd name="T24" fmla="*/ 501 w 758"/>
                <a:gd name="T25" fmla="*/ 104 h 833"/>
                <a:gd name="T26" fmla="*/ 539 w 758"/>
                <a:gd name="T27" fmla="*/ 211 h 833"/>
                <a:gd name="T28" fmla="*/ 757 w 758"/>
                <a:gd name="T29" fmla="*/ 817 h 833"/>
                <a:gd name="T30" fmla="*/ 758 w 758"/>
                <a:gd name="T31" fmla="*/ 820 h 833"/>
                <a:gd name="T32" fmla="*/ 752 w 758"/>
                <a:gd name="T33" fmla="*/ 828 h 833"/>
                <a:gd name="T34" fmla="*/ 693 w 758"/>
                <a:gd name="T35" fmla="*/ 833 h 833"/>
                <a:gd name="T36" fmla="*/ 624 w 758"/>
                <a:gd name="T37" fmla="*/ 811 h 833"/>
                <a:gd name="T38" fmla="*/ 693 w 758"/>
                <a:gd name="T39" fmla="*/ 818 h 833"/>
                <a:gd name="T40" fmla="*/ 741 w 758"/>
                <a:gd name="T41" fmla="*/ 815 h 833"/>
                <a:gd name="T42" fmla="*/ 487 w 758"/>
                <a:gd name="T43" fmla="*/ 109 h 833"/>
                <a:gd name="T44" fmla="*/ 445 w 758"/>
                <a:gd name="T45" fmla="*/ 74 h 833"/>
                <a:gd name="T46" fmla="*/ 444 w 758"/>
                <a:gd name="T47" fmla="*/ 74 h 833"/>
                <a:gd name="T48" fmla="*/ 79 w 758"/>
                <a:gd name="T49" fmla="*/ 16 h 833"/>
                <a:gd name="T50" fmla="*/ 71 w 758"/>
                <a:gd name="T51" fmla="*/ 15 h 833"/>
                <a:gd name="T52" fmla="*/ 17 w 758"/>
                <a:gd name="T53" fmla="*/ 62 h 833"/>
                <a:gd name="T54" fmla="*/ 28 w 758"/>
                <a:gd name="T55" fmla="*/ 102 h 833"/>
                <a:gd name="T56" fmla="*/ 63 w 758"/>
                <a:gd name="T57" fmla="*/ 123 h 833"/>
                <a:gd name="T58" fmla="*/ 392 w 758"/>
                <a:gd name="T59" fmla="*/ 176 h 833"/>
                <a:gd name="T60" fmla="*/ 398 w 758"/>
                <a:gd name="T61" fmla="*/ 181 h 833"/>
                <a:gd name="T62" fmla="*/ 401 w 758"/>
                <a:gd name="T63" fmla="*/ 189 h 833"/>
                <a:gd name="T64" fmla="*/ 590 w 758"/>
                <a:gd name="T65" fmla="*/ 714 h 833"/>
                <a:gd name="T66" fmla="*/ 624 w 758"/>
                <a:gd name="T67" fmla="*/ 811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8" h="833">
                  <a:moveTo>
                    <a:pt x="693" y="833"/>
                  </a:moveTo>
                  <a:cubicBezTo>
                    <a:pt x="665" y="833"/>
                    <a:pt x="640" y="830"/>
                    <a:pt x="617" y="824"/>
                  </a:cubicBezTo>
                  <a:cubicBezTo>
                    <a:pt x="614" y="824"/>
                    <a:pt x="612" y="822"/>
                    <a:pt x="611" y="820"/>
                  </a:cubicBezTo>
                  <a:cubicBezTo>
                    <a:pt x="490" y="482"/>
                    <a:pt x="490" y="482"/>
                    <a:pt x="490" y="482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43" y="135"/>
                    <a:pt x="27" y="125"/>
                    <a:pt x="16" y="111"/>
                  </a:cubicBezTo>
                  <a:cubicBezTo>
                    <a:pt x="5" y="96"/>
                    <a:pt x="0" y="78"/>
                    <a:pt x="3" y="59"/>
                  </a:cubicBezTo>
                  <a:cubicBezTo>
                    <a:pt x="7" y="26"/>
                    <a:pt x="37" y="0"/>
                    <a:pt x="71" y="0"/>
                  </a:cubicBezTo>
                  <a:cubicBezTo>
                    <a:pt x="74" y="0"/>
                    <a:pt x="78" y="1"/>
                    <a:pt x="81" y="1"/>
                  </a:cubicBezTo>
                  <a:cubicBezTo>
                    <a:pt x="446" y="59"/>
                    <a:pt x="446" y="59"/>
                    <a:pt x="446" y="59"/>
                  </a:cubicBezTo>
                  <a:cubicBezTo>
                    <a:pt x="446" y="59"/>
                    <a:pt x="446" y="59"/>
                    <a:pt x="446" y="59"/>
                  </a:cubicBezTo>
                  <a:cubicBezTo>
                    <a:pt x="471" y="63"/>
                    <a:pt x="492" y="80"/>
                    <a:pt x="501" y="104"/>
                  </a:cubicBezTo>
                  <a:cubicBezTo>
                    <a:pt x="539" y="211"/>
                    <a:pt x="539" y="211"/>
                    <a:pt x="539" y="211"/>
                  </a:cubicBezTo>
                  <a:cubicBezTo>
                    <a:pt x="757" y="817"/>
                    <a:pt x="757" y="817"/>
                    <a:pt x="757" y="817"/>
                  </a:cubicBezTo>
                  <a:cubicBezTo>
                    <a:pt x="758" y="818"/>
                    <a:pt x="758" y="819"/>
                    <a:pt x="758" y="820"/>
                  </a:cubicBezTo>
                  <a:cubicBezTo>
                    <a:pt x="758" y="823"/>
                    <a:pt x="755" y="827"/>
                    <a:pt x="752" y="828"/>
                  </a:cubicBezTo>
                  <a:cubicBezTo>
                    <a:pt x="734" y="831"/>
                    <a:pt x="714" y="833"/>
                    <a:pt x="693" y="833"/>
                  </a:cubicBezTo>
                  <a:close/>
                  <a:moveTo>
                    <a:pt x="624" y="811"/>
                  </a:moveTo>
                  <a:cubicBezTo>
                    <a:pt x="645" y="816"/>
                    <a:pt x="668" y="818"/>
                    <a:pt x="693" y="818"/>
                  </a:cubicBezTo>
                  <a:cubicBezTo>
                    <a:pt x="710" y="818"/>
                    <a:pt x="726" y="817"/>
                    <a:pt x="741" y="815"/>
                  </a:cubicBezTo>
                  <a:cubicBezTo>
                    <a:pt x="487" y="109"/>
                    <a:pt x="487" y="109"/>
                    <a:pt x="487" y="109"/>
                  </a:cubicBezTo>
                  <a:cubicBezTo>
                    <a:pt x="480" y="91"/>
                    <a:pt x="464" y="77"/>
                    <a:pt x="445" y="74"/>
                  </a:cubicBezTo>
                  <a:cubicBezTo>
                    <a:pt x="444" y="74"/>
                    <a:pt x="444" y="74"/>
                    <a:pt x="444" y="7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6" y="15"/>
                    <a:pt x="74" y="15"/>
                    <a:pt x="71" y="15"/>
                  </a:cubicBezTo>
                  <a:cubicBezTo>
                    <a:pt x="44" y="15"/>
                    <a:pt x="21" y="35"/>
                    <a:pt x="17" y="62"/>
                  </a:cubicBezTo>
                  <a:cubicBezTo>
                    <a:pt x="15" y="76"/>
                    <a:pt x="19" y="90"/>
                    <a:pt x="28" y="102"/>
                  </a:cubicBezTo>
                  <a:cubicBezTo>
                    <a:pt x="36" y="113"/>
                    <a:pt x="49" y="121"/>
                    <a:pt x="63" y="123"/>
                  </a:cubicBezTo>
                  <a:cubicBezTo>
                    <a:pt x="392" y="176"/>
                    <a:pt x="392" y="176"/>
                    <a:pt x="392" y="176"/>
                  </a:cubicBezTo>
                  <a:cubicBezTo>
                    <a:pt x="395" y="176"/>
                    <a:pt x="397" y="178"/>
                    <a:pt x="398" y="181"/>
                  </a:cubicBezTo>
                  <a:cubicBezTo>
                    <a:pt x="401" y="189"/>
                    <a:pt x="401" y="189"/>
                    <a:pt x="401" y="189"/>
                  </a:cubicBezTo>
                  <a:cubicBezTo>
                    <a:pt x="590" y="714"/>
                    <a:pt x="590" y="714"/>
                    <a:pt x="590" y="714"/>
                  </a:cubicBezTo>
                  <a:lnTo>
                    <a:pt x="624" y="811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43"/>
            <p:cNvSpPr>
              <a:spLocks/>
            </p:cNvSpPr>
            <p:nvPr userDrawn="1"/>
          </p:nvSpPr>
          <p:spPr bwMode="auto">
            <a:xfrm>
              <a:off x="8836026" y="1316038"/>
              <a:ext cx="233363" cy="28575"/>
            </a:xfrm>
            <a:custGeom>
              <a:avLst/>
              <a:gdLst>
                <a:gd name="T0" fmla="*/ 139 w 147"/>
                <a:gd name="T1" fmla="*/ 18 h 18"/>
                <a:gd name="T2" fmla="*/ 139 w 147"/>
                <a:gd name="T3" fmla="*/ 18 h 18"/>
                <a:gd name="T4" fmla="*/ 8 w 147"/>
                <a:gd name="T5" fmla="*/ 14 h 18"/>
                <a:gd name="T6" fmla="*/ 1 w 147"/>
                <a:gd name="T7" fmla="*/ 7 h 18"/>
                <a:gd name="T8" fmla="*/ 8 w 147"/>
                <a:gd name="T9" fmla="*/ 0 h 18"/>
                <a:gd name="T10" fmla="*/ 8 w 147"/>
                <a:gd name="T11" fmla="*/ 0 h 18"/>
                <a:gd name="T12" fmla="*/ 139 w 147"/>
                <a:gd name="T13" fmla="*/ 3 h 18"/>
                <a:gd name="T14" fmla="*/ 147 w 147"/>
                <a:gd name="T15" fmla="*/ 11 h 18"/>
                <a:gd name="T16" fmla="*/ 139 w 147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8">
                  <a:moveTo>
                    <a:pt x="139" y="18"/>
                  </a:moveTo>
                  <a:cubicBezTo>
                    <a:pt x="139" y="18"/>
                    <a:pt x="139" y="18"/>
                    <a:pt x="139" y="1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1" y="7"/>
                  </a:cubicBezTo>
                  <a:cubicBezTo>
                    <a:pt x="1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43" y="3"/>
                    <a:pt x="147" y="6"/>
                    <a:pt x="147" y="11"/>
                  </a:cubicBezTo>
                  <a:cubicBezTo>
                    <a:pt x="147" y="15"/>
                    <a:pt x="143" y="18"/>
                    <a:pt x="139" y="1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46"/>
            <p:cNvSpPr>
              <a:spLocks/>
            </p:cNvSpPr>
            <p:nvPr userDrawn="1"/>
          </p:nvSpPr>
          <p:spPr bwMode="auto">
            <a:xfrm>
              <a:off x="8836026" y="1177925"/>
              <a:ext cx="182563" cy="127000"/>
            </a:xfrm>
            <a:custGeom>
              <a:avLst/>
              <a:gdLst>
                <a:gd name="T0" fmla="*/ 8 w 115"/>
                <a:gd name="T1" fmla="*/ 80 h 80"/>
                <a:gd name="T2" fmla="*/ 2 w 115"/>
                <a:gd name="T3" fmla="*/ 77 h 80"/>
                <a:gd name="T4" fmla="*/ 4 w 115"/>
                <a:gd name="T5" fmla="*/ 67 h 80"/>
                <a:gd name="T6" fmla="*/ 102 w 115"/>
                <a:gd name="T7" fmla="*/ 2 h 80"/>
                <a:gd name="T8" fmla="*/ 112 w 115"/>
                <a:gd name="T9" fmla="*/ 5 h 80"/>
                <a:gd name="T10" fmla="*/ 110 w 115"/>
                <a:gd name="T11" fmla="*/ 15 h 80"/>
                <a:gd name="T12" fmla="*/ 12 w 115"/>
                <a:gd name="T13" fmla="*/ 79 h 80"/>
                <a:gd name="T14" fmla="*/ 8 w 115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80">
                  <a:moveTo>
                    <a:pt x="8" y="80"/>
                  </a:moveTo>
                  <a:cubicBezTo>
                    <a:pt x="6" y="80"/>
                    <a:pt x="3" y="79"/>
                    <a:pt x="2" y="77"/>
                  </a:cubicBezTo>
                  <a:cubicBezTo>
                    <a:pt x="0" y="73"/>
                    <a:pt x="1" y="69"/>
                    <a:pt x="4" y="67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6" y="0"/>
                    <a:pt x="110" y="1"/>
                    <a:pt x="112" y="5"/>
                  </a:cubicBezTo>
                  <a:cubicBezTo>
                    <a:pt x="115" y="8"/>
                    <a:pt x="114" y="13"/>
                    <a:pt x="110" y="1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0"/>
                    <a:pt x="9" y="80"/>
                    <a:pt x="8" y="8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47"/>
            <p:cNvSpPr>
              <a:spLocks/>
            </p:cNvSpPr>
            <p:nvPr userDrawn="1"/>
          </p:nvSpPr>
          <p:spPr bwMode="auto">
            <a:xfrm>
              <a:off x="8826501" y="1093788"/>
              <a:ext cx="44450" cy="190500"/>
            </a:xfrm>
            <a:custGeom>
              <a:avLst/>
              <a:gdLst>
                <a:gd name="T0" fmla="*/ 7 w 28"/>
                <a:gd name="T1" fmla="*/ 120 h 120"/>
                <a:gd name="T2" fmla="*/ 7 w 28"/>
                <a:gd name="T3" fmla="*/ 120 h 120"/>
                <a:gd name="T4" fmla="*/ 0 w 28"/>
                <a:gd name="T5" fmla="*/ 112 h 120"/>
                <a:gd name="T6" fmla="*/ 13 w 28"/>
                <a:gd name="T7" fmla="*/ 7 h 120"/>
                <a:gd name="T8" fmla="*/ 21 w 28"/>
                <a:gd name="T9" fmla="*/ 0 h 120"/>
                <a:gd name="T10" fmla="*/ 28 w 28"/>
                <a:gd name="T11" fmla="*/ 9 h 120"/>
                <a:gd name="T12" fmla="*/ 15 w 28"/>
                <a:gd name="T13" fmla="*/ 114 h 120"/>
                <a:gd name="T14" fmla="*/ 7 w 28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0">
                  <a:moveTo>
                    <a:pt x="7" y="120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2" y="120"/>
                    <a:pt x="0" y="116"/>
                    <a:pt x="0" y="11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3"/>
                    <a:pt x="17" y="0"/>
                    <a:pt x="21" y="0"/>
                  </a:cubicBezTo>
                  <a:cubicBezTo>
                    <a:pt x="26" y="1"/>
                    <a:pt x="28" y="5"/>
                    <a:pt x="28" y="9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4" y="117"/>
                    <a:pt x="11" y="120"/>
                    <a:pt x="7" y="12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48"/>
            <p:cNvSpPr>
              <a:spLocks/>
            </p:cNvSpPr>
            <p:nvPr userDrawn="1"/>
          </p:nvSpPr>
          <p:spPr bwMode="auto">
            <a:xfrm>
              <a:off x="9590088" y="4678363"/>
              <a:ext cx="461963" cy="460375"/>
            </a:xfrm>
            <a:custGeom>
              <a:avLst/>
              <a:gdLst>
                <a:gd name="T0" fmla="*/ 8 w 291"/>
                <a:gd name="T1" fmla="*/ 34 h 290"/>
                <a:gd name="T2" fmla="*/ 77 w 291"/>
                <a:gd name="T3" fmla="*/ 214 h 290"/>
                <a:gd name="T4" fmla="*/ 256 w 291"/>
                <a:gd name="T5" fmla="*/ 283 h 290"/>
                <a:gd name="T6" fmla="*/ 288 w 291"/>
                <a:gd name="T7" fmla="*/ 252 h 290"/>
                <a:gd name="T8" fmla="*/ 269 w 291"/>
                <a:gd name="T9" fmla="*/ 202 h 290"/>
                <a:gd name="T10" fmla="*/ 89 w 291"/>
                <a:gd name="T11" fmla="*/ 21 h 290"/>
                <a:gd name="T12" fmla="*/ 39 w 291"/>
                <a:gd name="T13" fmla="*/ 2 h 290"/>
                <a:gd name="T14" fmla="*/ 8 w 291"/>
                <a:gd name="T15" fmla="*/ 3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90">
                  <a:moveTo>
                    <a:pt x="8" y="34"/>
                  </a:moveTo>
                  <a:cubicBezTo>
                    <a:pt x="0" y="93"/>
                    <a:pt x="24" y="161"/>
                    <a:pt x="77" y="214"/>
                  </a:cubicBezTo>
                  <a:cubicBezTo>
                    <a:pt x="130" y="266"/>
                    <a:pt x="198" y="290"/>
                    <a:pt x="256" y="283"/>
                  </a:cubicBezTo>
                  <a:cubicBezTo>
                    <a:pt x="273" y="280"/>
                    <a:pt x="285" y="269"/>
                    <a:pt x="288" y="252"/>
                  </a:cubicBezTo>
                  <a:cubicBezTo>
                    <a:pt x="291" y="235"/>
                    <a:pt x="284" y="216"/>
                    <a:pt x="269" y="20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75" y="7"/>
                    <a:pt x="55" y="0"/>
                    <a:pt x="39" y="2"/>
                  </a:cubicBezTo>
                  <a:cubicBezTo>
                    <a:pt x="22" y="5"/>
                    <a:pt x="10" y="17"/>
                    <a:pt x="8" y="34"/>
                  </a:cubicBezTo>
                  <a:close/>
                </a:path>
              </a:pathLst>
            </a:custGeom>
            <a:solidFill>
              <a:srgbClr val="602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49"/>
            <p:cNvSpPr>
              <a:spLocks/>
            </p:cNvSpPr>
            <p:nvPr userDrawn="1"/>
          </p:nvSpPr>
          <p:spPr bwMode="auto">
            <a:xfrm>
              <a:off x="9701214" y="4567237"/>
              <a:ext cx="461963" cy="460375"/>
            </a:xfrm>
            <a:custGeom>
              <a:avLst/>
              <a:gdLst>
                <a:gd name="T0" fmla="*/ 3 w 291"/>
                <a:gd name="T1" fmla="*/ 38 h 290"/>
                <a:gd name="T2" fmla="*/ 22 w 291"/>
                <a:gd name="T3" fmla="*/ 89 h 290"/>
                <a:gd name="T4" fmla="*/ 202 w 291"/>
                <a:gd name="T5" fmla="*/ 269 h 290"/>
                <a:gd name="T6" fmla="*/ 252 w 291"/>
                <a:gd name="T7" fmla="*/ 288 h 290"/>
                <a:gd name="T8" fmla="*/ 283 w 291"/>
                <a:gd name="T9" fmla="*/ 256 h 290"/>
                <a:gd name="T10" fmla="*/ 214 w 291"/>
                <a:gd name="T11" fmla="*/ 77 h 290"/>
                <a:gd name="T12" fmla="*/ 35 w 291"/>
                <a:gd name="T13" fmla="*/ 8 h 290"/>
                <a:gd name="T14" fmla="*/ 3 w 291"/>
                <a:gd name="T15" fmla="*/ 3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90">
                  <a:moveTo>
                    <a:pt x="3" y="38"/>
                  </a:moveTo>
                  <a:cubicBezTo>
                    <a:pt x="0" y="55"/>
                    <a:pt x="7" y="74"/>
                    <a:pt x="22" y="8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16" y="283"/>
                    <a:pt x="235" y="290"/>
                    <a:pt x="252" y="288"/>
                  </a:cubicBezTo>
                  <a:cubicBezTo>
                    <a:pt x="269" y="285"/>
                    <a:pt x="281" y="273"/>
                    <a:pt x="283" y="256"/>
                  </a:cubicBezTo>
                  <a:cubicBezTo>
                    <a:pt x="291" y="198"/>
                    <a:pt x="267" y="129"/>
                    <a:pt x="214" y="77"/>
                  </a:cubicBezTo>
                  <a:cubicBezTo>
                    <a:pt x="161" y="24"/>
                    <a:pt x="93" y="0"/>
                    <a:pt x="35" y="8"/>
                  </a:cubicBezTo>
                  <a:cubicBezTo>
                    <a:pt x="18" y="10"/>
                    <a:pt x="6" y="22"/>
                    <a:pt x="3" y="38"/>
                  </a:cubicBezTo>
                  <a:close/>
                </a:path>
              </a:pathLst>
            </a:custGeom>
            <a:solidFill>
              <a:srgbClr val="602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53"/>
            <p:cNvSpPr>
              <a:spLocks/>
            </p:cNvSpPr>
            <p:nvPr userDrawn="1"/>
          </p:nvSpPr>
          <p:spPr bwMode="auto">
            <a:xfrm>
              <a:off x="6230938" y="4589463"/>
              <a:ext cx="3116263" cy="1793875"/>
            </a:xfrm>
            <a:custGeom>
              <a:avLst/>
              <a:gdLst>
                <a:gd name="T0" fmla="*/ 1963 w 1963"/>
                <a:gd name="T1" fmla="*/ 727 h 1130"/>
                <a:gd name="T2" fmla="*/ 1267 w 1963"/>
                <a:gd name="T3" fmla="*/ 1130 h 1130"/>
                <a:gd name="T4" fmla="*/ 540 w 1963"/>
                <a:gd name="T5" fmla="*/ 703 h 1130"/>
                <a:gd name="T6" fmla="*/ 212 w 1963"/>
                <a:gd name="T7" fmla="*/ 901 h 1130"/>
                <a:gd name="T8" fmla="*/ 0 w 1963"/>
                <a:gd name="T9" fmla="*/ 778 h 1130"/>
                <a:gd name="T10" fmla="*/ 330 w 1963"/>
                <a:gd name="T11" fmla="*/ 580 h 1130"/>
                <a:gd name="T12" fmla="*/ 28 w 1963"/>
                <a:gd name="T13" fmla="*/ 402 h 1130"/>
                <a:gd name="T14" fmla="*/ 725 w 1963"/>
                <a:gd name="T15" fmla="*/ 0 h 1130"/>
                <a:gd name="T16" fmla="*/ 1963 w 1963"/>
                <a:gd name="T17" fmla="*/ 72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3" h="1130">
                  <a:moveTo>
                    <a:pt x="1963" y="727"/>
                  </a:moveTo>
                  <a:lnTo>
                    <a:pt x="1267" y="1130"/>
                  </a:lnTo>
                  <a:lnTo>
                    <a:pt x="540" y="703"/>
                  </a:lnTo>
                  <a:lnTo>
                    <a:pt x="212" y="901"/>
                  </a:lnTo>
                  <a:lnTo>
                    <a:pt x="0" y="778"/>
                  </a:lnTo>
                  <a:lnTo>
                    <a:pt x="330" y="580"/>
                  </a:lnTo>
                  <a:lnTo>
                    <a:pt x="28" y="402"/>
                  </a:lnTo>
                  <a:lnTo>
                    <a:pt x="725" y="0"/>
                  </a:lnTo>
                  <a:lnTo>
                    <a:pt x="1963" y="7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54"/>
            <p:cNvSpPr>
              <a:spLocks/>
            </p:cNvSpPr>
            <p:nvPr userDrawn="1"/>
          </p:nvSpPr>
          <p:spPr bwMode="auto">
            <a:xfrm>
              <a:off x="6189663" y="4822825"/>
              <a:ext cx="1079500" cy="769938"/>
            </a:xfrm>
            <a:custGeom>
              <a:avLst/>
              <a:gdLst>
                <a:gd name="T0" fmla="*/ 680 w 680"/>
                <a:gd name="T1" fmla="*/ 392 h 485"/>
                <a:gd name="T2" fmla="*/ 680 w 680"/>
                <a:gd name="T3" fmla="*/ 485 h 485"/>
                <a:gd name="T4" fmla="*/ 0 w 680"/>
                <a:gd name="T5" fmla="*/ 93 h 485"/>
                <a:gd name="T6" fmla="*/ 0 w 680"/>
                <a:gd name="T7" fmla="*/ 0 h 485"/>
                <a:gd name="T8" fmla="*/ 680 w 680"/>
                <a:gd name="T9" fmla="*/ 392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0" h="485">
                  <a:moveTo>
                    <a:pt x="680" y="392"/>
                  </a:moveTo>
                  <a:lnTo>
                    <a:pt x="680" y="485"/>
                  </a:lnTo>
                  <a:lnTo>
                    <a:pt x="0" y="93"/>
                  </a:lnTo>
                  <a:lnTo>
                    <a:pt x="0" y="0"/>
                  </a:lnTo>
                  <a:lnTo>
                    <a:pt x="680" y="39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55"/>
            <p:cNvSpPr>
              <a:spLocks/>
            </p:cNvSpPr>
            <p:nvPr userDrawn="1"/>
          </p:nvSpPr>
          <p:spPr bwMode="auto">
            <a:xfrm>
              <a:off x="7269163" y="4646613"/>
              <a:ext cx="1398588" cy="946150"/>
            </a:xfrm>
            <a:custGeom>
              <a:avLst/>
              <a:gdLst>
                <a:gd name="T0" fmla="*/ 881 w 881"/>
                <a:gd name="T1" fmla="*/ 0 h 596"/>
                <a:gd name="T2" fmla="*/ 881 w 881"/>
                <a:gd name="T3" fmla="*/ 93 h 596"/>
                <a:gd name="T4" fmla="*/ 0 w 881"/>
                <a:gd name="T5" fmla="*/ 596 h 596"/>
                <a:gd name="T6" fmla="*/ 0 w 881"/>
                <a:gd name="T7" fmla="*/ 503 h 596"/>
                <a:gd name="T8" fmla="*/ 881 w 881"/>
                <a:gd name="T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1" h="596">
                  <a:moveTo>
                    <a:pt x="881" y="0"/>
                  </a:moveTo>
                  <a:lnTo>
                    <a:pt x="881" y="93"/>
                  </a:lnTo>
                  <a:lnTo>
                    <a:pt x="0" y="596"/>
                  </a:lnTo>
                  <a:lnTo>
                    <a:pt x="0" y="503"/>
                  </a:lnTo>
                  <a:lnTo>
                    <a:pt x="8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56"/>
            <p:cNvSpPr>
              <a:spLocks/>
            </p:cNvSpPr>
            <p:nvPr userDrawn="1"/>
          </p:nvSpPr>
          <p:spPr bwMode="auto">
            <a:xfrm>
              <a:off x="7269163" y="4646613"/>
              <a:ext cx="1398588" cy="946150"/>
            </a:xfrm>
            <a:custGeom>
              <a:avLst/>
              <a:gdLst>
                <a:gd name="T0" fmla="*/ 881 w 881"/>
                <a:gd name="T1" fmla="*/ 0 h 596"/>
                <a:gd name="T2" fmla="*/ 881 w 881"/>
                <a:gd name="T3" fmla="*/ 93 h 596"/>
                <a:gd name="T4" fmla="*/ 0 w 881"/>
                <a:gd name="T5" fmla="*/ 596 h 596"/>
                <a:gd name="T6" fmla="*/ 0 w 881"/>
                <a:gd name="T7" fmla="*/ 503 h 596"/>
                <a:gd name="T8" fmla="*/ 881 w 881"/>
                <a:gd name="T9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81" h="596">
                  <a:moveTo>
                    <a:pt x="881" y="0"/>
                  </a:moveTo>
                  <a:lnTo>
                    <a:pt x="881" y="93"/>
                  </a:lnTo>
                  <a:lnTo>
                    <a:pt x="0" y="596"/>
                  </a:lnTo>
                  <a:lnTo>
                    <a:pt x="0" y="503"/>
                  </a:lnTo>
                  <a:lnTo>
                    <a:pt x="88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57"/>
            <p:cNvSpPr>
              <a:spLocks/>
            </p:cNvSpPr>
            <p:nvPr userDrawn="1"/>
          </p:nvSpPr>
          <p:spPr bwMode="auto">
            <a:xfrm>
              <a:off x="6189663" y="4024313"/>
              <a:ext cx="2478088" cy="1420813"/>
            </a:xfrm>
            <a:custGeom>
              <a:avLst/>
              <a:gdLst>
                <a:gd name="T0" fmla="*/ 1561 w 1561"/>
                <a:gd name="T1" fmla="*/ 392 h 895"/>
                <a:gd name="T2" fmla="*/ 680 w 1561"/>
                <a:gd name="T3" fmla="*/ 895 h 895"/>
                <a:gd name="T4" fmla="*/ 0 w 1561"/>
                <a:gd name="T5" fmla="*/ 503 h 895"/>
                <a:gd name="T6" fmla="*/ 880 w 1561"/>
                <a:gd name="T7" fmla="*/ 0 h 895"/>
                <a:gd name="T8" fmla="*/ 1561 w 1561"/>
                <a:gd name="T9" fmla="*/ 392 h 8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1" h="895">
                  <a:moveTo>
                    <a:pt x="1561" y="392"/>
                  </a:moveTo>
                  <a:lnTo>
                    <a:pt x="680" y="895"/>
                  </a:lnTo>
                  <a:lnTo>
                    <a:pt x="0" y="503"/>
                  </a:lnTo>
                  <a:lnTo>
                    <a:pt x="880" y="0"/>
                  </a:lnTo>
                  <a:lnTo>
                    <a:pt x="1561" y="392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58"/>
            <p:cNvSpPr>
              <a:spLocks/>
            </p:cNvSpPr>
            <p:nvPr userDrawn="1"/>
          </p:nvSpPr>
          <p:spPr bwMode="auto">
            <a:xfrm>
              <a:off x="6180138" y="4813300"/>
              <a:ext cx="1098550" cy="639763"/>
            </a:xfrm>
            <a:custGeom>
              <a:avLst/>
              <a:gdLst>
                <a:gd name="T0" fmla="*/ 686 w 692"/>
                <a:gd name="T1" fmla="*/ 403 h 403"/>
                <a:gd name="T2" fmla="*/ 684 w 692"/>
                <a:gd name="T3" fmla="*/ 402 h 403"/>
                <a:gd name="T4" fmla="*/ 3 w 692"/>
                <a:gd name="T5" fmla="*/ 10 h 403"/>
                <a:gd name="T6" fmla="*/ 1 w 692"/>
                <a:gd name="T7" fmla="*/ 3 h 403"/>
                <a:gd name="T8" fmla="*/ 8 w 692"/>
                <a:gd name="T9" fmla="*/ 2 h 403"/>
                <a:gd name="T10" fmla="*/ 688 w 692"/>
                <a:gd name="T11" fmla="*/ 394 h 403"/>
                <a:gd name="T12" fmla="*/ 690 w 692"/>
                <a:gd name="T13" fmla="*/ 400 h 403"/>
                <a:gd name="T14" fmla="*/ 686 w 692"/>
                <a:gd name="T15" fmla="*/ 403 h 4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2" h="403">
                  <a:moveTo>
                    <a:pt x="686" y="403"/>
                  </a:moveTo>
                  <a:cubicBezTo>
                    <a:pt x="685" y="403"/>
                    <a:pt x="684" y="403"/>
                    <a:pt x="684" y="40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688" y="394"/>
                    <a:pt x="688" y="394"/>
                    <a:pt x="688" y="394"/>
                  </a:cubicBezTo>
                  <a:cubicBezTo>
                    <a:pt x="691" y="395"/>
                    <a:pt x="692" y="398"/>
                    <a:pt x="690" y="400"/>
                  </a:cubicBezTo>
                  <a:cubicBezTo>
                    <a:pt x="689" y="402"/>
                    <a:pt x="688" y="403"/>
                    <a:pt x="686" y="40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59"/>
            <p:cNvSpPr>
              <a:spLocks/>
            </p:cNvSpPr>
            <p:nvPr userDrawn="1"/>
          </p:nvSpPr>
          <p:spPr bwMode="auto">
            <a:xfrm>
              <a:off x="7259638" y="4638675"/>
              <a:ext cx="1417638" cy="814388"/>
            </a:xfrm>
            <a:custGeom>
              <a:avLst/>
              <a:gdLst>
                <a:gd name="T0" fmla="*/ 6 w 893"/>
                <a:gd name="T1" fmla="*/ 513 h 513"/>
                <a:gd name="T2" fmla="*/ 2 w 893"/>
                <a:gd name="T3" fmla="*/ 510 h 513"/>
                <a:gd name="T4" fmla="*/ 4 w 893"/>
                <a:gd name="T5" fmla="*/ 504 h 513"/>
                <a:gd name="T6" fmla="*/ 884 w 893"/>
                <a:gd name="T7" fmla="*/ 1 h 513"/>
                <a:gd name="T8" fmla="*/ 891 w 893"/>
                <a:gd name="T9" fmla="*/ 3 h 513"/>
                <a:gd name="T10" fmla="*/ 889 w 893"/>
                <a:gd name="T11" fmla="*/ 10 h 513"/>
                <a:gd name="T12" fmla="*/ 8 w 893"/>
                <a:gd name="T13" fmla="*/ 512 h 513"/>
                <a:gd name="T14" fmla="*/ 6 w 893"/>
                <a:gd name="T1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3" h="513">
                  <a:moveTo>
                    <a:pt x="6" y="513"/>
                  </a:moveTo>
                  <a:cubicBezTo>
                    <a:pt x="4" y="513"/>
                    <a:pt x="3" y="512"/>
                    <a:pt x="2" y="510"/>
                  </a:cubicBezTo>
                  <a:cubicBezTo>
                    <a:pt x="0" y="508"/>
                    <a:pt x="1" y="505"/>
                    <a:pt x="4" y="504"/>
                  </a:cubicBezTo>
                  <a:cubicBezTo>
                    <a:pt x="884" y="1"/>
                    <a:pt x="884" y="1"/>
                    <a:pt x="884" y="1"/>
                  </a:cubicBezTo>
                  <a:cubicBezTo>
                    <a:pt x="887" y="0"/>
                    <a:pt x="890" y="0"/>
                    <a:pt x="891" y="3"/>
                  </a:cubicBezTo>
                  <a:cubicBezTo>
                    <a:pt x="893" y="5"/>
                    <a:pt x="892" y="8"/>
                    <a:pt x="889" y="1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8" y="513"/>
                    <a:pt x="7" y="513"/>
                    <a:pt x="6" y="5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60"/>
            <p:cNvSpPr>
              <a:spLocks/>
            </p:cNvSpPr>
            <p:nvPr userDrawn="1"/>
          </p:nvSpPr>
          <p:spPr bwMode="auto">
            <a:xfrm>
              <a:off x="7261226" y="5437188"/>
              <a:ext cx="15875" cy="161925"/>
            </a:xfrm>
            <a:custGeom>
              <a:avLst/>
              <a:gdLst>
                <a:gd name="T0" fmla="*/ 5 w 10"/>
                <a:gd name="T1" fmla="*/ 102 h 102"/>
                <a:gd name="T2" fmla="*/ 0 w 10"/>
                <a:gd name="T3" fmla="*/ 98 h 102"/>
                <a:gd name="T4" fmla="*/ 0 w 10"/>
                <a:gd name="T5" fmla="*/ 5 h 102"/>
                <a:gd name="T6" fmla="*/ 5 w 10"/>
                <a:gd name="T7" fmla="*/ 0 h 102"/>
                <a:gd name="T8" fmla="*/ 10 w 10"/>
                <a:gd name="T9" fmla="*/ 5 h 102"/>
                <a:gd name="T10" fmla="*/ 10 w 10"/>
                <a:gd name="T11" fmla="*/ 98 h 102"/>
                <a:gd name="T12" fmla="*/ 5 w 10"/>
                <a:gd name="T13" fmla="*/ 102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2">
                  <a:moveTo>
                    <a:pt x="5" y="102"/>
                  </a:moveTo>
                  <a:cubicBezTo>
                    <a:pt x="2" y="102"/>
                    <a:pt x="0" y="100"/>
                    <a:pt x="0" y="9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100"/>
                    <a:pt x="8" y="102"/>
                    <a:pt x="5" y="10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1"/>
            <p:cNvSpPr>
              <a:spLocks/>
            </p:cNvSpPr>
            <p:nvPr userDrawn="1"/>
          </p:nvSpPr>
          <p:spPr bwMode="auto">
            <a:xfrm>
              <a:off x="6180138" y="4016375"/>
              <a:ext cx="1416050" cy="814388"/>
            </a:xfrm>
            <a:custGeom>
              <a:avLst/>
              <a:gdLst>
                <a:gd name="T0" fmla="*/ 6 w 892"/>
                <a:gd name="T1" fmla="*/ 513 h 513"/>
                <a:gd name="T2" fmla="*/ 1 w 892"/>
                <a:gd name="T3" fmla="*/ 510 h 513"/>
                <a:gd name="T4" fmla="*/ 3 w 892"/>
                <a:gd name="T5" fmla="*/ 504 h 513"/>
                <a:gd name="T6" fmla="*/ 884 w 892"/>
                <a:gd name="T7" fmla="*/ 1 h 513"/>
                <a:gd name="T8" fmla="*/ 891 w 892"/>
                <a:gd name="T9" fmla="*/ 3 h 513"/>
                <a:gd name="T10" fmla="*/ 889 w 892"/>
                <a:gd name="T11" fmla="*/ 10 h 513"/>
                <a:gd name="T12" fmla="*/ 8 w 892"/>
                <a:gd name="T13" fmla="*/ 512 h 513"/>
                <a:gd name="T14" fmla="*/ 6 w 892"/>
                <a:gd name="T1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2" h="513">
                  <a:moveTo>
                    <a:pt x="6" y="513"/>
                  </a:moveTo>
                  <a:cubicBezTo>
                    <a:pt x="4" y="513"/>
                    <a:pt x="2" y="512"/>
                    <a:pt x="1" y="510"/>
                  </a:cubicBezTo>
                  <a:cubicBezTo>
                    <a:pt x="0" y="508"/>
                    <a:pt x="1" y="505"/>
                    <a:pt x="3" y="504"/>
                  </a:cubicBezTo>
                  <a:cubicBezTo>
                    <a:pt x="884" y="1"/>
                    <a:pt x="884" y="1"/>
                    <a:pt x="884" y="1"/>
                  </a:cubicBezTo>
                  <a:cubicBezTo>
                    <a:pt x="886" y="0"/>
                    <a:pt x="889" y="1"/>
                    <a:pt x="891" y="3"/>
                  </a:cubicBezTo>
                  <a:cubicBezTo>
                    <a:pt x="892" y="5"/>
                    <a:pt x="891" y="8"/>
                    <a:pt x="889" y="10"/>
                  </a:cubicBezTo>
                  <a:cubicBezTo>
                    <a:pt x="8" y="512"/>
                    <a:pt x="8" y="512"/>
                    <a:pt x="8" y="512"/>
                  </a:cubicBezTo>
                  <a:cubicBezTo>
                    <a:pt x="7" y="513"/>
                    <a:pt x="6" y="513"/>
                    <a:pt x="6" y="5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62"/>
            <p:cNvSpPr>
              <a:spLocks/>
            </p:cNvSpPr>
            <p:nvPr userDrawn="1"/>
          </p:nvSpPr>
          <p:spPr bwMode="auto">
            <a:xfrm>
              <a:off x="7578726" y="4016375"/>
              <a:ext cx="1098550" cy="638175"/>
            </a:xfrm>
            <a:custGeom>
              <a:avLst/>
              <a:gdLst>
                <a:gd name="T0" fmla="*/ 686 w 692"/>
                <a:gd name="T1" fmla="*/ 402 h 402"/>
                <a:gd name="T2" fmla="*/ 683 w 692"/>
                <a:gd name="T3" fmla="*/ 402 h 402"/>
                <a:gd name="T4" fmla="*/ 3 w 692"/>
                <a:gd name="T5" fmla="*/ 10 h 402"/>
                <a:gd name="T6" fmla="*/ 1 w 692"/>
                <a:gd name="T7" fmla="*/ 3 h 402"/>
                <a:gd name="T8" fmla="*/ 8 w 692"/>
                <a:gd name="T9" fmla="*/ 1 h 402"/>
                <a:gd name="T10" fmla="*/ 688 w 692"/>
                <a:gd name="T11" fmla="*/ 393 h 402"/>
                <a:gd name="T12" fmla="*/ 690 w 692"/>
                <a:gd name="T13" fmla="*/ 400 h 402"/>
                <a:gd name="T14" fmla="*/ 686 w 692"/>
                <a:gd name="T15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2" h="402">
                  <a:moveTo>
                    <a:pt x="686" y="402"/>
                  </a:moveTo>
                  <a:cubicBezTo>
                    <a:pt x="685" y="402"/>
                    <a:pt x="684" y="402"/>
                    <a:pt x="683" y="40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688" y="393"/>
                    <a:pt x="688" y="393"/>
                    <a:pt x="688" y="393"/>
                  </a:cubicBezTo>
                  <a:cubicBezTo>
                    <a:pt x="691" y="394"/>
                    <a:pt x="692" y="397"/>
                    <a:pt x="690" y="400"/>
                  </a:cubicBezTo>
                  <a:cubicBezTo>
                    <a:pt x="689" y="401"/>
                    <a:pt x="688" y="402"/>
                    <a:pt x="686" y="40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63"/>
            <p:cNvSpPr>
              <a:spLocks/>
            </p:cNvSpPr>
            <p:nvPr userDrawn="1"/>
          </p:nvSpPr>
          <p:spPr bwMode="auto">
            <a:xfrm>
              <a:off x="6181726" y="4814888"/>
              <a:ext cx="15875" cy="163513"/>
            </a:xfrm>
            <a:custGeom>
              <a:avLst/>
              <a:gdLst>
                <a:gd name="T0" fmla="*/ 5 w 10"/>
                <a:gd name="T1" fmla="*/ 103 h 103"/>
                <a:gd name="T2" fmla="*/ 0 w 10"/>
                <a:gd name="T3" fmla="*/ 98 h 103"/>
                <a:gd name="T4" fmla="*/ 0 w 10"/>
                <a:gd name="T5" fmla="*/ 5 h 103"/>
                <a:gd name="T6" fmla="*/ 5 w 10"/>
                <a:gd name="T7" fmla="*/ 0 h 103"/>
                <a:gd name="T8" fmla="*/ 10 w 10"/>
                <a:gd name="T9" fmla="*/ 5 h 103"/>
                <a:gd name="T10" fmla="*/ 10 w 10"/>
                <a:gd name="T11" fmla="*/ 98 h 103"/>
                <a:gd name="T12" fmla="*/ 5 w 10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3">
                  <a:moveTo>
                    <a:pt x="5" y="103"/>
                  </a:moveTo>
                  <a:cubicBezTo>
                    <a:pt x="2" y="103"/>
                    <a:pt x="0" y="100"/>
                    <a:pt x="0" y="9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100"/>
                    <a:pt x="7" y="103"/>
                    <a:pt x="5" y="10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64"/>
            <p:cNvSpPr>
              <a:spLocks/>
            </p:cNvSpPr>
            <p:nvPr userDrawn="1"/>
          </p:nvSpPr>
          <p:spPr bwMode="auto">
            <a:xfrm>
              <a:off x="8659813" y="4638675"/>
              <a:ext cx="15875" cy="163513"/>
            </a:xfrm>
            <a:custGeom>
              <a:avLst/>
              <a:gdLst>
                <a:gd name="T0" fmla="*/ 5 w 10"/>
                <a:gd name="T1" fmla="*/ 103 h 103"/>
                <a:gd name="T2" fmla="*/ 0 w 10"/>
                <a:gd name="T3" fmla="*/ 98 h 103"/>
                <a:gd name="T4" fmla="*/ 0 w 10"/>
                <a:gd name="T5" fmla="*/ 5 h 103"/>
                <a:gd name="T6" fmla="*/ 5 w 10"/>
                <a:gd name="T7" fmla="*/ 0 h 103"/>
                <a:gd name="T8" fmla="*/ 10 w 10"/>
                <a:gd name="T9" fmla="*/ 5 h 103"/>
                <a:gd name="T10" fmla="*/ 10 w 10"/>
                <a:gd name="T11" fmla="*/ 98 h 103"/>
                <a:gd name="T12" fmla="*/ 5 w 10"/>
                <a:gd name="T13" fmla="*/ 103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3">
                  <a:moveTo>
                    <a:pt x="5" y="103"/>
                  </a:moveTo>
                  <a:cubicBezTo>
                    <a:pt x="2" y="103"/>
                    <a:pt x="0" y="101"/>
                    <a:pt x="0" y="9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98"/>
                    <a:pt x="10" y="98"/>
                    <a:pt x="10" y="98"/>
                  </a:cubicBezTo>
                  <a:cubicBezTo>
                    <a:pt x="10" y="101"/>
                    <a:pt x="8" y="103"/>
                    <a:pt x="5" y="10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65"/>
            <p:cNvSpPr>
              <a:spLocks/>
            </p:cNvSpPr>
            <p:nvPr userDrawn="1"/>
          </p:nvSpPr>
          <p:spPr bwMode="auto">
            <a:xfrm>
              <a:off x="6180138" y="4960938"/>
              <a:ext cx="1098550" cy="638175"/>
            </a:xfrm>
            <a:custGeom>
              <a:avLst/>
              <a:gdLst>
                <a:gd name="T0" fmla="*/ 686 w 692"/>
                <a:gd name="T1" fmla="*/ 402 h 402"/>
                <a:gd name="T2" fmla="*/ 684 w 692"/>
                <a:gd name="T3" fmla="*/ 402 h 402"/>
                <a:gd name="T4" fmla="*/ 3 w 692"/>
                <a:gd name="T5" fmla="*/ 10 h 402"/>
                <a:gd name="T6" fmla="*/ 1 w 692"/>
                <a:gd name="T7" fmla="*/ 3 h 402"/>
                <a:gd name="T8" fmla="*/ 8 w 692"/>
                <a:gd name="T9" fmla="*/ 1 h 402"/>
                <a:gd name="T10" fmla="*/ 688 w 692"/>
                <a:gd name="T11" fmla="*/ 393 h 402"/>
                <a:gd name="T12" fmla="*/ 690 w 692"/>
                <a:gd name="T13" fmla="*/ 400 h 402"/>
                <a:gd name="T14" fmla="*/ 686 w 692"/>
                <a:gd name="T15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2" h="402">
                  <a:moveTo>
                    <a:pt x="686" y="402"/>
                  </a:moveTo>
                  <a:cubicBezTo>
                    <a:pt x="685" y="402"/>
                    <a:pt x="684" y="402"/>
                    <a:pt x="684" y="40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688" y="393"/>
                    <a:pt x="688" y="393"/>
                    <a:pt x="688" y="393"/>
                  </a:cubicBezTo>
                  <a:cubicBezTo>
                    <a:pt x="691" y="395"/>
                    <a:pt x="692" y="398"/>
                    <a:pt x="690" y="400"/>
                  </a:cubicBezTo>
                  <a:cubicBezTo>
                    <a:pt x="689" y="402"/>
                    <a:pt x="688" y="402"/>
                    <a:pt x="686" y="40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66"/>
            <p:cNvSpPr>
              <a:spLocks/>
            </p:cNvSpPr>
            <p:nvPr userDrawn="1"/>
          </p:nvSpPr>
          <p:spPr bwMode="auto">
            <a:xfrm>
              <a:off x="7259638" y="4784725"/>
              <a:ext cx="1417638" cy="814388"/>
            </a:xfrm>
            <a:custGeom>
              <a:avLst/>
              <a:gdLst>
                <a:gd name="T0" fmla="*/ 6 w 893"/>
                <a:gd name="T1" fmla="*/ 513 h 513"/>
                <a:gd name="T2" fmla="*/ 2 w 893"/>
                <a:gd name="T3" fmla="*/ 511 h 513"/>
                <a:gd name="T4" fmla="*/ 4 w 893"/>
                <a:gd name="T5" fmla="*/ 504 h 513"/>
                <a:gd name="T6" fmla="*/ 884 w 893"/>
                <a:gd name="T7" fmla="*/ 2 h 513"/>
                <a:gd name="T8" fmla="*/ 891 w 893"/>
                <a:gd name="T9" fmla="*/ 4 h 513"/>
                <a:gd name="T10" fmla="*/ 889 w 893"/>
                <a:gd name="T11" fmla="*/ 10 h 513"/>
                <a:gd name="T12" fmla="*/ 8 w 893"/>
                <a:gd name="T13" fmla="*/ 513 h 513"/>
                <a:gd name="T14" fmla="*/ 6 w 893"/>
                <a:gd name="T15" fmla="*/ 513 h 5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3" h="513">
                  <a:moveTo>
                    <a:pt x="6" y="513"/>
                  </a:moveTo>
                  <a:cubicBezTo>
                    <a:pt x="4" y="513"/>
                    <a:pt x="3" y="513"/>
                    <a:pt x="2" y="511"/>
                  </a:cubicBezTo>
                  <a:cubicBezTo>
                    <a:pt x="0" y="509"/>
                    <a:pt x="1" y="506"/>
                    <a:pt x="4" y="504"/>
                  </a:cubicBezTo>
                  <a:cubicBezTo>
                    <a:pt x="884" y="2"/>
                    <a:pt x="884" y="2"/>
                    <a:pt x="884" y="2"/>
                  </a:cubicBezTo>
                  <a:cubicBezTo>
                    <a:pt x="887" y="0"/>
                    <a:pt x="890" y="1"/>
                    <a:pt x="891" y="4"/>
                  </a:cubicBezTo>
                  <a:cubicBezTo>
                    <a:pt x="893" y="6"/>
                    <a:pt x="892" y="9"/>
                    <a:pt x="889" y="10"/>
                  </a:cubicBezTo>
                  <a:cubicBezTo>
                    <a:pt x="8" y="513"/>
                    <a:pt x="8" y="513"/>
                    <a:pt x="8" y="513"/>
                  </a:cubicBezTo>
                  <a:cubicBezTo>
                    <a:pt x="8" y="513"/>
                    <a:pt x="7" y="513"/>
                    <a:pt x="6" y="513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67"/>
            <p:cNvSpPr>
              <a:spLocks/>
            </p:cNvSpPr>
            <p:nvPr userDrawn="1"/>
          </p:nvSpPr>
          <p:spPr bwMode="auto">
            <a:xfrm>
              <a:off x="6438901" y="4745038"/>
              <a:ext cx="165100" cy="133350"/>
            </a:xfrm>
            <a:custGeom>
              <a:avLst/>
              <a:gdLst>
                <a:gd name="T0" fmla="*/ 104 w 104"/>
                <a:gd name="T1" fmla="*/ 1 h 84"/>
                <a:gd name="T2" fmla="*/ 103 w 104"/>
                <a:gd name="T3" fmla="*/ 52 h 84"/>
                <a:gd name="T4" fmla="*/ 88 w 104"/>
                <a:gd name="T5" fmla="*/ 73 h 84"/>
                <a:gd name="T6" fmla="*/ 16 w 104"/>
                <a:gd name="T7" fmla="*/ 73 h 84"/>
                <a:gd name="T8" fmla="*/ 0 w 104"/>
                <a:gd name="T9" fmla="*/ 52 h 84"/>
                <a:gd name="T10" fmla="*/ 1 w 104"/>
                <a:gd name="T11" fmla="*/ 0 h 84"/>
                <a:gd name="T12" fmla="*/ 16 w 104"/>
                <a:gd name="T13" fmla="*/ 21 h 84"/>
                <a:gd name="T14" fmla="*/ 89 w 104"/>
                <a:gd name="T15" fmla="*/ 21 h 84"/>
                <a:gd name="T16" fmla="*/ 104 w 104"/>
                <a:gd name="T17" fmla="*/ 1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4" h="84">
                  <a:moveTo>
                    <a:pt x="104" y="1"/>
                  </a:moveTo>
                  <a:cubicBezTo>
                    <a:pt x="103" y="52"/>
                    <a:pt x="103" y="52"/>
                    <a:pt x="103" y="52"/>
                  </a:cubicBezTo>
                  <a:cubicBezTo>
                    <a:pt x="103" y="60"/>
                    <a:pt x="98" y="67"/>
                    <a:pt x="88" y="73"/>
                  </a:cubicBezTo>
                  <a:cubicBezTo>
                    <a:pt x="68" y="84"/>
                    <a:pt x="36" y="84"/>
                    <a:pt x="16" y="73"/>
                  </a:cubicBezTo>
                  <a:cubicBezTo>
                    <a:pt x="5" y="67"/>
                    <a:pt x="0" y="59"/>
                    <a:pt x="0" y="52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8"/>
                    <a:pt x="6" y="16"/>
                    <a:pt x="16" y="21"/>
                  </a:cubicBezTo>
                  <a:cubicBezTo>
                    <a:pt x="37" y="33"/>
                    <a:pt x="69" y="33"/>
                    <a:pt x="89" y="21"/>
                  </a:cubicBezTo>
                  <a:cubicBezTo>
                    <a:pt x="99" y="16"/>
                    <a:pt x="104" y="8"/>
                    <a:pt x="104" y="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68"/>
            <p:cNvSpPr>
              <a:spLocks noEditPoints="1"/>
            </p:cNvSpPr>
            <p:nvPr userDrawn="1"/>
          </p:nvSpPr>
          <p:spPr bwMode="auto">
            <a:xfrm>
              <a:off x="6430963" y="4737100"/>
              <a:ext cx="180975" cy="146050"/>
            </a:xfrm>
            <a:custGeom>
              <a:avLst/>
              <a:gdLst>
                <a:gd name="T0" fmla="*/ 57 w 114"/>
                <a:gd name="T1" fmla="*/ 92 h 92"/>
                <a:gd name="T2" fmla="*/ 18 w 114"/>
                <a:gd name="T3" fmla="*/ 82 h 92"/>
                <a:gd name="T4" fmla="*/ 0 w 114"/>
                <a:gd name="T5" fmla="*/ 57 h 92"/>
                <a:gd name="T6" fmla="*/ 1 w 114"/>
                <a:gd name="T7" fmla="*/ 5 h 92"/>
                <a:gd name="T8" fmla="*/ 6 w 114"/>
                <a:gd name="T9" fmla="*/ 0 h 92"/>
                <a:gd name="T10" fmla="*/ 6 w 114"/>
                <a:gd name="T11" fmla="*/ 0 h 92"/>
                <a:gd name="T12" fmla="*/ 11 w 114"/>
                <a:gd name="T13" fmla="*/ 5 h 92"/>
                <a:gd name="T14" fmla="*/ 24 w 114"/>
                <a:gd name="T15" fmla="*/ 22 h 92"/>
                <a:gd name="T16" fmla="*/ 58 w 114"/>
                <a:gd name="T17" fmla="*/ 30 h 92"/>
                <a:gd name="T18" fmla="*/ 92 w 114"/>
                <a:gd name="T19" fmla="*/ 22 h 92"/>
                <a:gd name="T20" fmla="*/ 104 w 114"/>
                <a:gd name="T21" fmla="*/ 6 h 92"/>
                <a:gd name="T22" fmla="*/ 104 w 114"/>
                <a:gd name="T23" fmla="*/ 5 h 92"/>
                <a:gd name="T24" fmla="*/ 109 w 114"/>
                <a:gd name="T25" fmla="*/ 1 h 92"/>
                <a:gd name="T26" fmla="*/ 109 w 114"/>
                <a:gd name="T27" fmla="*/ 1 h 92"/>
                <a:gd name="T28" fmla="*/ 114 w 114"/>
                <a:gd name="T29" fmla="*/ 6 h 92"/>
                <a:gd name="T30" fmla="*/ 114 w 114"/>
                <a:gd name="T31" fmla="*/ 6 h 92"/>
                <a:gd name="T32" fmla="*/ 114 w 114"/>
                <a:gd name="T33" fmla="*/ 6 h 92"/>
                <a:gd name="T34" fmla="*/ 114 w 114"/>
                <a:gd name="T35" fmla="*/ 6 h 92"/>
                <a:gd name="T36" fmla="*/ 114 w 114"/>
                <a:gd name="T37" fmla="*/ 6 h 92"/>
                <a:gd name="T38" fmla="*/ 114 w 114"/>
                <a:gd name="T39" fmla="*/ 6 h 92"/>
                <a:gd name="T40" fmla="*/ 113 w 114"/>
                <a:gd name="T41" fmla="*/ 57 h 92"/>
                <a:gd name="T42" fmla="*/ 96 w 114"/>
                <a:gd name="T43" fmla="*/ 82 h 92"/>
                <a:gd name="T44" fmla="*/ 57 w 114"/>
                <a:gd name="T45" fmla="*/ 92 h 92"/>
                <a:gd name="T46" fmla="*/ 11 w 114"/>
                <a:gd name="T47" fmla="*/ 25 h 92"/>
                <a:gd name="T48" fmla="*/ 10 w 114"/>
                <a:gd name="T49" fmla="*/ 57 h 92"/>
                <a:gd name="T50" fmla="*/ 23 w 114"/>
                <a:gd name="T51" fmla="*/ 74 h 92"/>
                <a:gd name="T52" fmla="*/ 57 w 114"/>
                <a:gd name="T53" fmla="*/ 82 h 92"/>
                <a:gd name="T54" fmla="*/ 91 w 114"/>
                <a:gd name="T55" fmla="*/ 74 h 92"/>
                <a:gd name="T56" fmla="*/ 103 w 114"/>
                <a:gd name="T57" fmla="*/ 57 h 92"/>
                <a:gd name="T58" fmla="*/ 104 w 114"/>
                <a:gd name="T59" fmla="*/ 26 h 92"/>
                <a:gd name="T60" fmla="*/ 97 w 114"/>
                <a:gd name="T61" fmla="*/ 31 h 92"/>
                <a:gd name="T62" fmla="*/ 58 w 114"/>
                <a:gd name="T63" fmla="*/ 40 h 92"/>
                <a:gd name="T64" fmla="*/ 19 w 114"/>
                <a:gd name="T65" fmla="*/ 31 h 92"/>
                <a:gd name="T66" fmla="*/ 11 w 114"/>
                <a:gd name="T67" fmla="*/ 2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4" h="92">
                  <a:moveTo>
                    <a:pt x="57" y="92"/>
                  </a:moveTo>
                  <a:cubicBezTo>
                    <a:pt x="42" y="92"/>
                    <a:pt x="29" y="88"/>
                    <a:pt x="18" y="82"/>
                  </a:cubicBezTo>
                  <a:cubicBezTo>
                    <a:pt x="7" y="76"/>
                    <a:pt x="0" y="67"/>
                    <a:pt x="0" y="5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1" y="2"/>
                    <a:pt x="4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9" y="0"/>
                    <a:pt x="11" y="3"/>
                    <a:pt x="11" y="5"/>
                  </a:cubicBezTo>
                  <a:cubicBezTo>
                    <a:pt x="11" y="11"/>
                    <a:pt x="16" y="18"/>
                    <a:pt x="24" y="22"/>
                  </a:cubicBezTo>
                  <a:cubicBezTo>
                    <a:pt x="33" y="27"/>
                    <a:pt x="45" y="30"/>
                    <a:pt x="58" y="30"/>
                  </a:cubicBezTo>
                  <a:cubicBezTo>
                    <a:pt x="71" y="30"/>
                    <a:pt x="83" y="27"/>
                    <a:pt x="92" y="22"/>
                  </a:cubicBezTo>
                  <a:cubicBezTo>
                    <a:pt x="99" y="18"/>
                    <a:pt x="104" y="12"/>
                    <a:pt x="104" y="6"/>
                  </a:cubicBezTo>
                  <a:cubicBezTo>
                    <a:pt x="104" y="5"/>
                    <a:pt x="104" y="5"/>
                    <a:pt x="104" y="5"/>
                  </a:cubicBezTo>
                  <a:cubicBezTo>
                    <a:pt x="104" y="3"/>
                    <a:pt x="106" y="1"/>
                    <a:pt x="109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12" y="1"/>
                    <a:pt x="114" y="3"/>
                    <a:pt x="114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4" y="6"/>
                    <a:pt x="114" y="6"/>
                    <a:pt x="114" y="6"/>
                  </a:cubicBezTo>
                  <a:cubicBezTo>
                    <a:pt x="113" y="57"/>
                    <a:pt x="113" y="57"/>
                    <a:pt x="113" y="57"/>
                  </a:cubicBezTo>
                  <a:cubicBezTo>
                    <a:pt x="113" y="67"/>
                    <a:pt x="107" y="76"/>
                    <a:pt x="96" y="82"/>
                  </a:cubicBezTo>
                  <a:cubicBezTo>
                    <a:pt x="85" y="88"/>
                    <a:pt x="72" y="92"/>
                    <a:pt x="57" y="92"/>
                  </a:cubicBezTo>
                  <a:close/>
                  <a:moveTo>
                    <a:pt x="11" y="25"/>
                  </a:moveTo>
                  <a:cubicBezTo>
                    <a:pt x="10" y="57"/>
                    <a:pt x="10" y="57"/>
                    <a:pt x="10" y="57"/>
                  </a:cubicBezTo>
                  <a:cubicBezTo>
                    <a:pt x="10" y="63"/>
                    <a:pt x="15" y="69"/>
                    <a:pt x="23" y="74"/>
                  </a:cubicBezTo>
                  <a:cubicBezTo>
                    <a:pt x="32" y="79"/>
                    <a:pt x="44" y="82"/>
                    <a:pt x="57" y="82"/>
                  </a:cubicBezTo>
                  <a:cubicBezTo>
                    <a:pt x="70" y="82"/>
                    <a:pt x="82" y="79"/>
                    <a:pt x="91" y="74"/>
                  </a:cubicBezTo>
                  <a:cubicBezTo>
                    <a:pt x="99" y="69"/>
                    <a:pt x="103" y="63"/>
                    <a:pt x="103" y="5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2" y="28"/>
                    <a:pt x="99" y="29"/>
                    <a:pt x="97" y="31"/>
                  </a:cubicBezTo>
                  <a:cubicBezTo>
                    <a:pt x="86" y="37"/>
                    <a:pt x="72" y="40"/>
                    <a:pt x="58" y="40"/>
                  </a:cubicBezTo>
                  <a:cubicBezTo>
                    <a:pt x="43" y="40"/>
                    <a:pt x="29" y="37"/>
                    <a:pt x="19" y="31"/>
                  </a:cubicBezTo>
                  <a:cubicBezTo>
                    <a:pt x="16" y="29"/>
                    <a:pt x="13" y="27"/>
                    <a:pt x="11" y="2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69"/>
            <p:cNvSpPr>
              <a:spLocks/>
            </p:cNvSpPr>
            <p:nvPr userDrawn="1"/>
          </p:nvSpPr>
          <p:spPr bwMode="auto">
            <a:xfrm>
              <a:off x="6432551" y="4694238"/>
              <a:ext cx="179388" cy="103188"/>
            </a:xfrm>
            <a:custGeom>
              <a:avLst/>
              <a:gdLst>
                <a:gd name="T0" fmla="*/ 93 w 113"/>
                <a:gd name="T1" fmla="*/ 11 h 65"/>
                <a:gd name="T2" fmla="*/ 93 w 113"/>
                <a:gd name="T3" fmla="*/ 53 h 65"/>
                <a:gd name="T4" fmla="*/ 20 w 113"/>
                <a:gd name="T5" fmla="*/ 53 h 65"/>
                <a:gd name="T6" fmla="*/ 20 w 113"/>
                <a:gd name="T7" fmla="*/ 11 h 65"/>
                <a:gd name="T8" fmla="*/ 93 w 113"/>
                <a:gd name="T9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65">
                  <a:moveTo>
                    <a:pt x="93" y="11"/>
                  </a:moveTo>
                  <a:cubicBezTo>
                    <a:pt x="113" y="23"/>
                    <a:pt x="113" y="42"/>
                    <a:pt x="93" y="53"/>
                  </a:cubicBezTo>
                  <a:cubicBezTo>
                    <a:pt x="73" y="65"/>
                    <a:pt x="41" y="65"/>
                    <a:pt x="20" y="53"/>
                  </a:cubicBezTo>
                  <a:cubicBezTo>
                    <a:pt x="0" y="42"/>
                    <a:pt x="0" y="23"/>
                    <a:pt x="20" y="11"/>
                  </a:cubicBezTo>
                  <a:cubicBezTo>
                    <a:pt x="40" y="0"/>
                    <a:pt x="73" y="0"/>
                    <a:pt x="93" y="1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70"/>
            <p:cNvSpPr>
              <a:spLocks noEditPoints="1"/>
            </p:cNvSpPr>
            <p:nvPr userDrawn="1"/>
          </p:nvSpPr>
          <p:spPr bwMode="auto">
            <a:xfrm>
              <a:off x="6432551" y="4691063"/>
              <a:ext cx="179388" cy="109538"/>
            </a:xfrm>
            <a:custGeom>
              <a:avLst/>
              <a:gdLst>
                <a:gd name="T0" fmla="*/ 57 w 113"/>
                <a:gd name="T1" fmla="*/ 69 h 69"/>
                <a:gd name="T2" fmla="*/ 18 w 113"/>
                <a:gd name="T3" fmla="*/ 60 h 69"/>
                <a:gd name="T4" fmla="*/ 0 w 113"/>
                <a:gd name="T5" fmla="*/ 34 h 69"/>
                <a:gd name="T6" fmla="*/ 18 w 113"/>
                <a:gd name="T7" fmla="*/ 9 h 69"/>
                <a:gd name="T8" fmla="*/ 56 w 113"/>
                <a:gd name="T9" fmla="*/ 0 h 69"/>
                <a:gd name="T10" fmla="*/ 95 w 113"/>
                <a:gd name="T11" fmla="*/ 9 h 69"/>
                <a:gd name="T12" fmla="*/ 113 w 113"/>
                <a:gd name="T13" fmla="*/ 34 h 69"/>
                <a:gd name="T14" fmla="*/ 96 w 113"/>
                <a:gd name="T15" fmla="*/ 60 h 69"/>
                <a:gd name="T16" fmla="*/ 57 w 113"/>
                <a:gd name="T17" fmla="*/ 69 h 69"/>
                <a:gd name="T18" fmla="*/ 56 w 113"/>
                <a:gd name="T19" fmla="*/ 10 h 69"/>
                <a:gd name="T20" fmla="*/ 23 w 113"/>
                <a:gd name="T21" fmla="*/ 18 h 69"/>
                <a:gd name="T22" fmla="*/ 10 w 113"/>
                <a:gd name="T23" fmla="*/ 34 h 69"/>
                <a:gd name="T24" fmla="*/ 23 w 113"/>
                <a:gd name="T25" fmla="*/ 51 h 69"/>
                <a:gd name="T26" fmla="*/ 57 w 113"/>
                <a:gd name="T27" fmla="*/ 59 h 69"/>
                <a:gd name="T28" fmla="*/ 91 w 113"/>
                <a:gd name="T29" fmla="*/ 51 h 69"/>
                <a:gd name="T30" fmla="*/ 103 w 113"/>
                <a:gd name="T31" fmla="*/ 35 h 69"/>
                <a:gd name="T32" fmla="*/ 90 w 113"/>
                <a:gd name="T33" fmla="*/ 18 h 69"/>
                <a:gd name="T34" fmla="*/ 56 w 113"/>
                <a:gd name="T35" fmla="*/ 1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3" h="69">
                  <a:moveTo>
                    <a:pt x="57" y="69"/>
                  </a:moveTo>
                  <a:cubicBezTo>
                    <a:pt x="42" y="69"/>
                    <a:pt x="28" y="66"/>
                    <a:pt x="18" y="60"/>
                  </a:cubicBezTo>
                  <a:cubicBezTo>
                    <a:pt x="7" y="53"/>
                    <a:pt x="0" y="44"/>
                    <a:pt x="0" y="34"/>
                  </a:cubicBezTo>
                  <a:cubicBezTo>
                    <a:pt x="0" y="25"/>
                    <a:pt x="6" y="16"/>
                    <a:pt x="18" y="9"/>
                  </a:cubicBezTo>
                  <a:cubicBezTo>
                    <a:pt x="28" y="3"/>
                    <a:pt x="42" y="0"/>
                    <a:pt x="56" y="0"/>
                  </a:cubicBezTo>
                  <a:cubicBezTo>
                    <a:pt x="71" y="0"/>
                    <a:pt x="85" y="3"/>
                    <a:pt x="95" y="9"/>
                  </a:cubicBezTo>
                  <a:cubicBezTo>
                    <a:pt x="107" y="16"/>
                    <a:pt x="113" y="25"/>
                    <a:pt x="113" y="34"/>
                  </a:cubicBezTo>
                  <a:cubicBezTo>
                    <a:pt x="113" y="44"/>
                    <a:pt x="107" y="53"/>
                    <a:pt x="96" y="60"/>
                  </a:cubicBezTo>
                  <a:cubicBezTo>
                    <a:pt x="85" y="66"/>
                    <a:pt x="71" y="69"/>
                    <a:pt x="57" y="69"/>
                  </a:cubicBezTo>
                  <a:close/>
                  <a:moveTo>
                    <a:pt x="56" y="10"/>
                  </a:moveTo>
                  <a:cubicBezTo>
                    <a:pt x="44" y="10"/>
                    <a:pt x="32" y="12"/>
                    <a:pt x="23" y="18"/>
                  </a:cubicBezTo>
                  <a:cubicBezTo>
                    <a:pt x="15" y="22"/>
                    <a:pt x="10" y="28"/>
                    <a:pt x="10" y="34"/>
                  </a:cubicBezTo>
                  <a:cubicBezTo>
                    <a:pt x="10" y="40"/>
                    <a:pt x="15" y="46"/>
                    <a:pt x="23" y="51"/>
                  </a:cubicBezTo>
                  <a:cubicBezTo>
                    <a:pt x="32" y="56"/>
                    <a:pt x="44" y="59"/>
                    <a:pt x="57" y="59"/>
                  </a:cubicBezTo>
                  <a:cubicBezTo>
                    <a:pt x="70" y="59"/>
                    <a:pt x="82" y="56"/>
                    <a:pt x="91" y="51"/>
                  </a:cubicBezTo>
                  <a:cubicBezTo>
                    <a:pt x="99" y="47"/>
                    <a:pt x="103" y="41"/>
                    <a:pt x="103" y="35"/>
                  </a:cubicBezTo>
                  <a:cubicBezTo>
                    <a:pt x="103" y="28"/>
                    <a:pt x="99" y="22"/>
                    <a:pt x="90" y="18"/>
                  </a:cubicBezTo>
                  <a:cubicBezTo>
                    <a:pt x="81" y="13"/>
                    <a:pt x="69" y="10"/>
                    <a:pt x="56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71"/>
            <p:cNvSpPr>
              <a:spLocks/>
            </p:cNvSpPr>
            <p:nvPr userDrawn="1"/>
          </p:nvSpPr>
          <p:spPr bwMode="auto">
            <a:xfrm>
              <a:off x="6484938" y="4476750"/>
              <a:ext cx="411163" cy="284163"/>
            </a:xfrm>
            <a:custGeom>
              <a:avLst/>
              <a:gdLst>
                <a:gd name="T0" fmla="*/ 72 w 259"/>
                <a:gd name="T1" fmla="*/ 20 h 179"/>
                <a:gd name="T2" fmla="*/ 79 w 259"/>
                <a:gd name="T3" fmla="*/ 24 h 179"/>
                <a:gd name="T4" fmla="*/ 259 w 259"/>
                <a:gd name="T5" fmla="*/ 128 h 179"/>
                <a:gd name="T6" fmla="*/ 235 w 259"/>
                <a:gd name="T7" fmla="*/ 169 h 179"/>
                <a:gd name="T8" fmla="*/ 55 w 259"/>
                <a:gd name="T9" fmla="*/ 65 h 179"/>
                <a:gd name="T10" fmla="*/ 53 w 259"/>
                <a:gd name="T11" fmla="*/ 64 h 179"/>
                <a:gd name="T12" fmla="*/ 52 w 259"/>
                <a:gd name="T13" fmla="*/ 63 h 179"/>
                <a:gd name="T14" fmla="*/ 50 w 259"/>
                <a:gd name="T15" fmla="*/ 63 h 179"/>
                <a:gd name="T16" fmla="*/ 49 w 259"/>
                <a:gd name="T17" fmla="*/ 62 h 179"/>
                <a:gd name="T18" fmla="*/ 49 w 259"/>
                <a:gd name="T19" fmla="*/ 63 h 179"/>
                <a:gd name="T20" fmla="*/ 49 w 259"/>
                <a:gd name="T21" fmla="*/ 65 h 179"/>
                <a:gd name="T22" fmla="*/ 48 w 259"/>
                <a:gd name="T23" fmla="*/ 67 h 179"/>
                <a:gd name="T24" fmla="*/ 48 w 259"/>
                <a:gd name="T25" fmla="*/ 70 h 179"/>
                <a:gd name="T26" fmla="*/ 48 w 259"/>
                <a:gd name="T27" fmla="*/ 72 h 179"/>
                <a:gd name="T28" fmla="*/ 48 w 259"/>
                <a:gd name="T29" fmla="*/ 79 h 179"/>
                <a:gd name="T30" fmla="*/ 48 w 259"/>
                <a:gd name="T31" fmla="*/ 156 h 179"/>
                <a:gd name="T32" fmla="*/ 48 w 259"/>
                <a:gd name="T33" fmla="*/ 164 h 179"/>
                <a:gd name="T34" fmla="*/ 0 w 259"/>
                <a:gd name="T35" fmla="*/ 164 h 179"/>
                <a:gd name="T36" fmla="*/ 0 w 259"/>
                <a:gd name="T37" fmla="*/ 156 h 179"/>
                <a:gd name="T38" fmla="*/ 0 w 259"/>
                <a:gd name="T39" fmla="*/ 79 h 179"/>
                <a:gd name="T40" fmla="*/ 0 w 259"/>
                <a:gd name="T41" fmla="*/ 71 h 179"/>
                <a:gd name="T42" fmla="*/ 0 w 259"/>
                <a:gd name="T43" fmla="*/ 63 h 179"/>
                <a:gd name="T44" fmla="*/ 72 w 259"/>
                <a:gd name="T45" fmla="*/ 20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59" h="179">
                  <a:moveTo>
                    <a:pt x="72" y="20"/>
                  </a:moveTo>
                  <a:cubicBezTo>
                    <a:pt x="79" y="24"/>
                    <a:pt x="79" y="24"/>
                    <a:pt x="79" y="24"/>
                  </a:cubicBezTo>
                  <a:cubicBezTo>
                    <a:pt x="259" y="128"/>
                    <a:pt x="259" y="128"/>
                    <a:pt x="259" y="128"/>
                  </a:cubicBezTo>
                  <a:cubicBezTo>
                    <a:pt x="239" y="133"/>
                    <a:pt x="230" y="149"/>
                    <a:pt x="235" y="169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50" y="63"/>
                    <a:pt x="50" y="63"/>
                    <a:pt x="50" y="63"/>
                  </a:cubicBezTo>
                  <a:cubicBezTo>
                    <a:pt x="49" y="62"/>
                    <a:pt x="49" y="62"/>
                    <a:pt x="49" y="62"/>
                  </a:cubicBezTo>
                  <a:cubicBezTo>
                    <a:pt x="49" y="63"/>
                    <a:pt x="49" y="63"/>
                    <a:pt x="49" y="63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48" y="67"/>
                    <a:pt x="48" y="67"/>
                    <a:pt x="48" y="67"/>
                  </a:cubicBezTo>
                  <a:cubicBezTo>
                    <a:pt x="48" y="70"/>
                    <a:pt x="48" y="70"/>
                    <a:pt x="48" y="70"/>
                  </a:cubicBezTo>
                  <a:cubicBezTo>
                    <a:pt x="48" y="72"/>
                    <a:pt x="48" y="72"/>
                    <a:pt x="48" y="72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48" y="156"/>
                    <a:pt x="48" y="156"/>
                    <a:pt x="48" y="156"/>
                  </a:cubicBezTo>
                  <a:cubicBezTo>
                    <a:pt x="48" y="164"/>
                    <a:pt x="48" y="164"/>
                    <a:pt x="48" y="164"/>
                  </a:cubicBezTo>
                  <a:cubicBezTo>
                    <a:pt x="48" y="179"/>
                    <a:pt x="0" y="179"/>
                    <a:pt x="0" y="164"/>
                  </a:cubicBezTo>
                  <a:cubicBezTo>
                    <a:pt x="0" y="156"/>
                    <a:pt x="0" y="156"/>
                    <a:pt x="0" y="156"/>
                  </a:cubicBezTo>
                  <a:cubicBezTo>
                    <a:pt x="0" y="79"/>
                    <a:pt x="0" y="79"/>
                    <a:pt x="0" y="79"/>
                  </a:cubicBezTo>
                  <a:cubicBezTo>
                    <a:pt x="0" y="71"/>
                    <a:pt x="0" y="71"/>
                    <a:pt x="0" y="71"/>
                  </a:cubicBezTo>
                  <a:cubicBezTo>
                    <a:pt x="0" y="63"/>
                    <a:pt x="0" y="63"/>
                    <a:pt x="0" y="63"/>
                  </a:cubicBezTo>
                  <a:cubicBezTo>
                    <a:pt x="4" y="16"/>
                    <a:pt x="37" y="0"/>
                    <a:pt x="72" y="2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72"/>
            <p:cNvSpPr>
              <a:spLocks noEditPoints="1"/>
            </p:cNvSpPr>
            <p:nvPr userDrawn="1"/>
          </p:nvSpPr>
          <p:spPr bwMode="auto">
            <a:xfrm>
              <a:off x="6477001" y="4487863"/>
              <a:ext cx="427038" cy="276225"/>
            </a:xfrm>
            <a:custGeom>
              <a:avLst/>
              <a:gdLst>
                <a:gd name="T0" fmla="*/ 29 w 269"/>
                <a:gd name="T1" fmla="*/ 174 h 174"/>
                <a:gd name="T2" fmla="*/ 0 w 269"/>
                <a:gd name="T3" fmla="*/ 157 h 174"/>
                <a:gd name="T4" fmla="*/ 0 w 269"/>
                <a:gd name="T5" fmla="*/ 56 h 174"/>
                <a:gd name="T6" fmla="*/ 48 w 269"/>
                <a:gd name="T7" fmla="*/ 0 h 174"/>
                <a:gd name="T8" fmla="*/ 80 w 269"/>
                <a:gd name="T9" fmla="*/ 9 h 174"/>
                <a:gd name="T10" fmla="*/ 86 w 269"/>
                <a:gd name="T11" fmla="*/ 13 h 174"/>
                <a:gd name="T12" fmla="*/ 266 w 269"/>
                <a:gd name="T13" fmla="*/ 117 h 174"/>
                <a:gd name="T14" fmla="*/ 269 w 269"/>
                <a:gd name="T15" fmla="*/ 122 h 174"/>
                <a:gd name="T16" fmla="*/ 265 w 269"/>
                <a:gd name="T17" fmla="*/ 126 h 174"/>
                <a:gd name="T18" fmla="*/ 245 w 269"/>
                <a:gd name="T19" fmla="*/ 161 h 174"/>
                <a:gd name="T20" fmla="*/ 243 w 269"/>
                <a:gd name="T21" fmla="*/ 166 h 174"/>
                <a:gd name="T22" fmla="*/ 237 w 269"/>
                <a:gd name="T23" fmla="*/ 166 h 174"/>
                <a:gd name="T24" fmla="*/ 58 w 269"/>
                <a:gd name="T25" fmla="*/ 63 h 174"/>
                <a:gd name="T26" fmla="*/ 58 w 269"/>
                <a:gd name="T27" fmla="*/ 66 h 174"/>
                <a:gd name="T28" fmla="*/ 58 w 269"/>
                <a:gd name="T29" fmla="*/ 72 h 174"/>
                <a:gd name="T30" fmla="*/ 58 w 269"/>
                <a:gd name="T31" fmla="*/ 157 h 174"/>
                <a:gd name="T32" fmla="*/ 29 w 269"/>
                <a:gd name="T33" fmla="*/ 174 h 174"/>
                <a:gd name="T34" fmla="*/ 48 w 269"/>
                <a:gd name="T35" fmla="*/ 10 h 174"/>
                <a:gd name="T36" fmla="*/ 10 w 269"/>
                <a:gd name="T37" fmla="*/ 57 h 174"/>
                <a:gd name="T38" fmla="*/ 10 w 269"/>
                <a:gd name="T39" fmla="*/ 72 h 174"/>
                <a:gd name="T40" fmla="*/ 10 w 269"/>
                <a:gd name="T41" fmla="*/ 157 h 174"/>
                <a:gd name="T42" fmla="*/ 29 w 269"/>
                <a:gd name="T43" fmla="*/ 164 h 174"/>
                <a:gd name="T44" fmla="*/ 48 w 269"/>
                <a:gd name="T45" fmla="*/ 157 h 174"/>
                <a:gd name="T46" fmla="*/ 49 w 269"/>
                <a:gd name="T47" fmla="*/ 55 h 174"/>
                <a:gd name="T48" fmla="*/ 50 w 269"/>
                <a:gd name="T49" fmla="*/ 54 h 174"/>
                <a:gd name="T50" fmla="*/ 52 w 269"/>
                <a:gd name="T51" fmla="*/ 51 h 174"/>
                <a:gd name="T52" fmla="*/ 56 w 269"/>
                <a:gd name="T53" fmla="*/ 51 h 174"/>
                <a:gd name="T54" fmla="*/ 62 w 269"/>
                <a:gd name="T55" fmla="*/ 54 h 174"/>
                <a:gd name="T56" fmla="*/ 234 w 269"/>
                <a:gd name="T57" fmla="*/ 153 h 174"/>
                <a:gd name="T58" fmla="*/ 252 w 269"/>
                <a:gd name="T59" fmla="*/ 120 h 174"/>
                <a:gd name="T60" fmla="*/ 75 w 269"/>
                <a:gd name="T61" fmla="*/ 17 h 174"/>
                <a:gd name="T62" fmla="*/ 48 w 269"/>
                <a:gd name="T63" fmla="*/ 10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69" h="174">
                  <a:moveTo>
                    <a:pt x="29" y="174"/>
                  </a:moveTo>
                  <a:cubicBezTo>
                    <a:pt x="15" y="174"/>
                    <a:pt x="0" y="168"/>
                    <a:pt x="0" y="15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3" y="21"/>
                    <a:pt x="22" y="0"/>
                    <a:pt x="48" y="0"/>
                  </a:cubicBezTo>
                  <a:cubicBezTo>
                    <a:pt x="58" y="0"/>
                    <a:pt x="69" y="3"/>
                    <a:pt x="80" y="9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266" y="117"/>
                    <a:pt x="266" y="117"/>
                    <a:pt x="266" y="117"/>
                  </a:cubicBezTo>
                  <a:cubicBezTo>
                    <a:pt x="268" y="118"/>
                    <a:pt x="269" y="120"/>
                    <a:pt x="269" y="122"/>
                  </a:cubicBezTo>
                  <a:cubicBezTo>
                    <a:pt x="268" y="124"/>
                    <a:pt x="267" y="125"/>
                    <a:pt x="265" y="126"/>
                  </a:cubicBezTo>
                  <a:cubicBezTo>
                    <a:pt x="248" y="130"/>
                    <a:pt x="240" y="144"/>
                    <a:pt x="245" y="161"/>
                  </a:cubicBezTo>
                  <a:cubicBezTo>
                    <a:pt x="245" y="163"/>
                    <a:pt x="245" y="165"/>
                    <a:pt x="243" y="166"/>
                  </a:cubicBezTo>
                  <a:cubicBezTo>
                    <a:pt x="241" y="167"/>
                    <a:pt x="239" y="167"/>
                    <a:pt x="237" y="166"/>
                  </a:cubicBezTo>
                  <a:cubicBezTo>
                    <a:pt x="58" y="63"/>
                    <a:pt x="58" y="63"/>
                    <a:pt x="58" y="63"/>
                  </a:cubicBezTo>
                  <a:cubicBezTo>
                    <a:pt x="58" y="66"/>
                    <a:pt x="58" y="66"/>
                    <a:pt x="58" y="66"/>
                  </a:cubicBezTo>
                  <a:cubicBezTo>
                    <a:pt x="58" y="72"/>
                    <a:pt x="58" y="72"/>
                    <a:pt x="58" y="72"/>
                  </a:cubicBezTo>
                  <a:cubicBezTo>
                    <a:pt x="58" y="157"/>
                    <a:pt x="58" y="157"/>
                    <a:pt x="58" y="157"/>
                  </a:cubicBezTo>
                  <a:cubicBezTo>
                    <a:pt x="58" y="168"/>
                    <a:pt x="43" y="174"/>
                    <a:pt x="29" y="174"/>
                  </a:cubicBezTo>
                  <a:close/>
                  <a:moveTo>
                    <a:pt x="48" y="10"/>
                  </a:moveTo>
                  <a:cubicBezTo>
                    <a:pt x="27" y="10"/>
                    <a:pt x="13" y="27"/>
                    <a:pt x="10" y="57"/>
                  </a:cubicBezTo>
                  <a:cubicBezTo>
                    <a:pt x="10" y="72"/>
                    <a:pt x="10" y="72"/>
                    <a:pt x="10" y="72"/>
                  </a:cubicBezTo>
                  <a:cubicBezTo>
                    <a:pt x="10" y="157"/>
                    <a:pt x="10" y="157"/>
                    <a:pt x="10" y="157"/>
                  </a:cubicBezTo>
                  <a:cubicBezTo>
                    <a:pt x="10" y="160"/>
                    <a:pt x="18" y="164"/>
                    <a:pt x="29" y="164"/>
                  </a:cubicBezTo>
                  <a:cubicBezTo>
                    <a:pt x="40" y="164"/>
                    <a:pt x="48" y="160"/>
                    <a:pt x="48" y="157"/>
                  </a:cubicBezTo>
                  <a:cubicBezTo>
                    <a:pt x="49" y="55"/>
                    <a:pt x="49" y="55"/>
                    <a:pt x="49" y="55"/>
                  </a:cubicBezTo>
                  <a:cubicBezTo>
                    <a:pt x="50" y="54"/>
                    <a:pt x="50" y="54"/>
                    <a:pt x="50" y="54"/>
                  </a:cubicBezTo>
                  <a:cubicBezTo>
                    <a:pt x="50" y="53"/>
                    <a:pt x="51" y="51"/>
                    <a:pt x="52" y="51"/>
                  </a:cubicBezTo>
                  <a:cubicBezTo>
                    <a:pt x="54" y="50"/>
                    <a:pt x="55" y="50"/>
                    <a:pt x="56" y="51"/>
                  </a:cubicBezTo>
                  <a:cubicBezTo>
                    <a:pt x="62" y="54"/>
                    <a:pt x="62" y="54"/>
                    <a:pt x="62" y="54"/>
                  </a:cubicBezTo>
                  <a:cubicBezTo>
                    <a:pt x="234" y="153"/>
                    <a:pt x="234" y="153"/>
                    <a:pt x="234" y="153"/>
                  </a:cubicBezTo>
                  <a:cubicBezTo>
                    <a:pt x="233" y="139"/>
                    <a:pt x="240" y="127"/>
                    <a:pt x="252" y="120"/>
                  </a:cubicBezTo>
                  <a:cubicBezTo>
                    <a:pt x="75" y="17"/>
                    <a:pt x="75" y="17"/>
                    <a:pt x="75" y="17"/>
                  </a:cubicBezTo>
                  <a:cubicBezTo>
                    <a:pt x="66" y="12"/>
                    <a:pt x="57" y="10"/>
                    <a:pt x="48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3"/>
            <p:cNvSpPr>
              <a:spLocks/>
            </p:cNvSpPr>
            <p:nvPr userDrawn="1"/>
          </p:nvSpPr>
          <p:spPr bwMode="auto">
            <a:xfrm>
              <a:off x="6551613" y="4575175"/>
              <a:ext cx="11113" cy="4763"/>
            </a:xfrm>
            <a:custGeom>
              <a:avLst/>
              <a:gdLst>
                <a:gd name="T0" fmla="*/ 0 w 7"/>
                <a:gd name="T1" fmla="*/ 3 h 3"/>
                <a:gd name="T2" fmla="*/ 7 w 7"/>
                <a:gd name="T3" fmla="*/ 0 h 3"/>
                <a:gd name="T4" fmla="*/ 0 w 7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0" y="3"/>
                  </a:moveTo>
                  <a:cubicBezTo>
                    <a:pt x="1" y="1"/>
                    <a:pt x="4" y="0"/>
                    <a:pt x="7" y="0"/>
                  </a:cubicBezTo>
                  <a:lnTo>
                    <a:pt x="0" y="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74"/>
            <p:cNvSpPr>
              <a:spLocks/>
            </p:cNvSpPr>
            <p:nvPr userDrawn="1"/>
          </p:nvSpPr>
          <p:spPr bwMode="auto">
            <a:xfrm>
              <a:off x="6543676" y="4565650"/>
              <a:ext cx="28575" cy="23813"/>
            </a:xfrm>
            <a:custGeom>
              <a:avLst/>
              <a:gdLst>
                <a:gd name="T0" fmla="*/ 5 w 18"/>
                <a:gd name="T1" fmla="*/ 15 h 15"/>
                <a:gd name="T2" fmla="*/ 4 w 18"/>
                <a:gd name="T3" fmla="*/ 14 h 15"/>
                <a:gd name="T4" fmla="*/ 1 w 18"/>
                <a:gd name="T5" fmla="*/ 8 h 15"/>
                <a:gd name="T6" fmla="*/ 13 w 18"/>
                <a:gd name="T7" fmla="*/ 1 h 15"/>
                <a:gd name="T8" fmla="*/ 17 w 18"/>
                <a:gd name="T9" fmla="*/ 7 h 15"/>
                <a:gd name="T10" fmla="*/ 12 w 18"/>
                <a:gd name="T11" fmla="*/ 11 h 15"/>
                <a:gd name="T12" fmla="*/ 10 w 18"/>
                <a:gd name="T13" fmla="*/ 11 h 15"/>
                <a:gd name="T14" fmla="*/ 5 w 18"/>
                <a:gd name="T1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5" y="15"/>
                  </a:moveTo>
                  <a:cubicBezTo>
                    <a:pt x="5" y="15"/>
                    <a:pt x="4" y="15"/>
                    <a:pt x="4" y="14"/>
                  </a:cubicBezTo>
                  <a:cubicBezTo>
                    <a:pt x="1" y="14"/>
                    <a:pt x="0" y="11"/>
                    <a:pt x="1" y="8"/>
                  </a:cubicBezTo>
                  <a:cubicBezTo>
                    <a:pt x="1" y="6"/>
                    <a:pt x="3" y="0"/>
                    <a:pt x="13" y="1"/>
                  </a:cubicBezTo>
                  <a:cubicBezTo>
                    <a:pt x="16" y="2"/>
                    <a:pt x="18" y="4"/>
                    <a:pt x="17" y="7"/>
                  </a:cubicBezTo>
                  <a:cubicBezTo>
                    <a:pt x="17" y="10"/>
                    <a:pt x="14" y="12"/>
                    <a:pt x="12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9" y="13"/>
                    <a:pt x="7" y="15"/>
                    <a:pt x="5" y="1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75"/>
            <p:cNvSpPr>
              <a:spLocks/>
            </p:cNvSpPr>
            <p:nvPr userDrawn="1"/>
          </p:nvSpPr>
          <p:spPr bwMode="auto">
            <a:xfrm>
              <a:off x="6851651" y="4673600"/>
              <a:ext cx="53975" cy="79375"/>
            </a:xfrm>
            <a:custGeom>
              <a:avLst/>
              <a:gdLst>
                <a:gd name="T0" fmla="*/ 17 w 34"/>
                <a:gd name="T1" fmla="*/ 6 h 50"/>
                <a:gd name="T2" fmla="*/ 34 w 34"/>
                <a:gd name="T3" fmla="*/ 15 h 50"/>
                <a:gd name="T4" fmla="*/ 17 w 34"/>
                <a:gd name="T5" fmla="*/ 44 h 50"/>
                <a:gd name="T6" fmla="*/ 0 w 34"/>
                <a:gd name="T7" fmla="*/ 35 h 50"/>
                <a:gd name="T8" fmla="*/ 17 w 34"/>
                <a:gd name="T9" fmla="*/ 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50">
                  <a:moveTo>
                    <a:pt x="17" y="6"/>
                  </a:moveTo>
                  <a:cubicBezTo>
                    <a:pt x="26" y="0"/>
                    <a:pt x="34" y="5"/>
                    <a:pt x="34" y="15"/>
                  </a:cubicBezTo>
                  <a:cubicBezTo>
                    <a:pt x="34" y="26"/>
                    <a:pt x="26" y="39"/>
                    <a:pt x="17" y="44"/>
                  </a:cubicBezTo>
                  <a:cubicBezTo>
                    <a:pt x="8" y="50"/>
                    <a:pt x="0" y="45"/>
                    <a:pt x="0" y="35"/>
                  </a:cubicBezTo>
                  <a:cubicBezTo>
                    <a:pt x="0" y="24"/>
                    <a:pt x="8" y="11"/>
                    <a:pt x="17" y="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76"/>
            <p:cNvSpPr>
              <a:spLocks noEditPoints="1"/>
            </p:cNvSpPr>
            <p:nvPr userDrawn="1"/>
          </p:nvSpPr>
          <p:spPr bwMode="auto">
            <a:xfrm>
              <a:off x="6843713" y="4670425"/>
              <a:ext cx="69850" cy="84138"/>
            </a:xfrm>
            <a:custGeom>
              <a:avLst/>
              <a:gdLst>
                <a:gd name="T0" fmla="*/ 14 w 44"/>
                <a:gd name="T1" fmla="*/ 53 h 53"/>
                <a:gd name="T2" fmla="*/ 0 w 44"/>
                <a:gd name="T3" fmla="*/ 37 h 53"/>
                <a:gd name="T4" fmla="*/ 19 w 44"/>
                <a:gd name="T5" fmla="*/ 3 h 53"/>
                <a:gd name="T6" fmla="*/ 29 w 44"/>
                <a:gd name="T7" fmla="*/ 0 h 53"/>
                <a:gd name="T8" fmla="*/ 44 w 44"/>
                <a:gd name="T9" fmla="*/ 17 h 53"/>
                <a:gd name="T10" fmla="*/ 24 w 44"/>
                <a:gd name="T11" fmla="*/ 51 h 53"/>
                <a:gd name="T12" fmla="*/ 14 w 44"/>
                <a:gd name="T13" fmla="*/ 53 h 53"/>
                <a:gd name="T14" fmla="*/ 29 w 44"/>
                <a:gd name="T15" fmla="*/ 10 h 53"/>
                <a:gd name="T16" fmla="*/ 24 w 44"/>
                <a:gd name="T17" fmla="*/ 12 h 53"/>
                <a:gd name="T18" fmla="*/ 10 w 44"/>
                <a:gd name="T19" fmla="*/ 37 h 53"/>
                <a:gd name="T20" fmla="*/ 14 w 44"/>
                <a:gd name="T21" fmla="*/ 44 h 53"/>
                <a:gd name="T22" fmla="*/ 19 w 44"/>
                <a:gd name="T23" fmla="*/ 42 h 53"/>
                <a:gd name="T24" fmla="*/ 34 w 44"/>
                <a:gd name="T25" fmla="*/ 17 h 53"/>
                <a:gd name="T26" fmla="*/ 29 w 44"/>
                <a:gd name="T27" fmla="*/ 10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4" h="53">
                  <a:moveTo>
                    <a:pt x="14" y="53"/>
                  </a:moveTo>
                  <a:cubicBezTo>
                    <a:pt x="7" y="53"/>
                    <a:pt x="0" y="48"/>
                    <a:pt x="0" y="37"/>
                  </a:cubicBezTo>
                  <a:cubicBezTo>
                    <a:pt x="0" y="24"/>
                    <a:pt x="9" y="10"/>
                    <a:pt x="19" y="3"/>
                  </a:cubicBezTo>
                  <a:cubicBezTo>
                    <a:pt x="23" y="1"/>
                    <a:pt x="26" y="0"/>
                    <a:pt x="29" y="0"/>
                  </a:cubicBezTo>
                  <a:cubicBezTo>
                    <a:pt x="36" y="0"/>
                    <a:pt x="44" y="6"/>
                    <a:pt x="44" y="17"/>
                  </a:cubicBezTo>
                  <a:cubicBezTo>
                    <a:pt x="44" y="30"/>
                    <a:pt x="35" y="44"/>
                    <a:pt x="24" y="51"/>
                  </a:cubicBezTo>
                  <a:cubicBezTo>
                    <a:pt x="21" y="53"/>
                    <a:pt x="18" y="53"/>
                    <a:pt x="14" y="53"/>
                  </a:cubicBezTo>
                  <a:close/>
                  <a:moveTo>
                    <a:pt x="29" y="10"/>
                  </a:moveTo>
                  <a:cubicBezTo>
                    <a:pt x="28" y="10"/>
                    <a:pt x="26" y="11"/>
                    <a:pt x="24" y="12"/>
                  </a:cubicBezTo>
                  <a:cubicBezTo>
                    <a:pt x="17" y="16"/>
                    <a:pt x="10" y="28"/>
                    <a:pt x="10" y="37"/>
                  </a:cubicBezTo>
                  <a:cubicBezTo>
                    <a:pt x="10" y="39"/>
                    <a:pt x="11" y="44"/>
                    <a:pt x="14" y="44"/>
                  </a:cubicBezTo>
                  <a:cubicBezTo>
                    <a:pt x="16" y="44"/>
                    <a:pt x="18" y="43"/>
                    <a:pt x="19" y="42"/>
                  </a:cubicBezTo>
                  <a:cubicBezTo>
                    <a:pt x="27" y="38"/>
                    <a:pt x="34" y="26"/>
                    <a:pt x="34" y="17"/>
                  </a:cubicBezTo>
                  <a:cubicBezTo>
                    <a:pt x="34" y="15"/>
                    <a:pt x="33" y="10"/>
                    <a:pt x="29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77"/>
            <p:cNvSpPr>
              <a:spLocks/>
            </p:cNvSpPr>
            <p:nvPr userDrawn="1"/>
          </p:nvSpPr>
          <p:spPr bwMode="auto">
            <a:xfrm>
              <a:off x="6688138" y="4054475"/>
              <a:ext cx="993775" cy="1073150"/>
            </a:xfrm>
            <a:custGeom>
              <a:avLst/>
              <a:gdLst>
                <a:gd name="T0" fmla="*/ 626 w 626"/>
                <a:gd name="T1" fmla="*/ 0 h 676"/>
                <a:gd name="T2" fmla="*/ 626 w 626"/>
                <a:gd name="T3" fmla="*/ 403 h 676"/>
                <a:gd name="T4" fmla="*/ 626 w 626"/>
                <a:gd name="T5" fmla="*/ 403 h 676"/>
                <a:gd name="T6" fmla="*/ 626 w 626"/>
                <a:gd name="T7" fmla="*/ 403 h 676"/>
                <a:gd name="T8" fmla="*/ 575 w 626"/>
                <a:gd name="T9" fmla="*/ 472 h 676"/>
                <a:gd name="T10" fmla="*/ 288 w 626"/>
                <a:gd name="T11" fmla="*/ 637 h 676"/>
                <a:gd name="T12" fmla="*/ 80 w 626"/>
                <a:gd name="T13" fmla="*/ 645 h 676"/>
                <a:gd name="T14" fmla="*/ 36 w 626"/>
                <a:gd name="T15" fmla="*/ 620 h 676"/>
                <a:gd name="T16" fmla="*/ 0 w 626"/>
                <a:gd name="T17" fmla="*/ 568 h 676"/>
                <a:gd name="T18" fmla="*/ 0 w 626"/>
                <a:gd name="T19" fmla="*/ 164 h 676"/>
                <a:gd name="T20" fmla="*/ 626 w 626"/>
                <a:gd name="T21" fmla="*/ 0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6" h="676">
                  <a:moveTo>
                    <a:pt x="626" y="0"/>
                  </a:moveTo>
                  <a:cubicBezTo>
                    <a:pt x="626" y="403"/>
                    <a:pt x="626" y="403"/>
                    <a:pt x="626" y="403"/>
                  </a:cubicBezTo>
                  <a:cubicBezTo>
                    <a:pt x="626" y="403"/>
                    <a:pt x="626" y="403"/>
                    <a:pt x="626" y="403"/>
                  </a:cubicBezTo>
                  <a:cubicBezTo>
                    <a:pt x="626" y="403"/>
                    <a:pt x="626" y="403"/>
                    <a:pt x="626" y="403"/>
                  </a:cubicBezTo>
                  <a:cubicBezTo>
                    <a:pt x="626" y="427"/>
                    <a:pt x="609" y="452"/>
                    <a:pt x="575" y="472"/>
                  </a:cubicBezTo>
                  <a:cubicBezTo>
                    <a:pt x="288" y="637"/>
                    <a:pt x="288" y="637"/>
                    <a:pt x="288" y="637"/>
                  </a:cubicBezTo>
                  <a:cubicBezTo>
                    <a:pt x="227" y="672"/>
                    <a:pt x="133" y="676"/>
                    <a:pt x="80" y="645"/>
                  </a:cubicBezTo>
                  <a:cubicBezTo>
                    <a:pt x="36" y="620"/>
                    <a:pt x="36" y="620"/>
                    <a:pt x="36" y="620"/>
                  </a:cubicBezTo>
                  <a:cubicBezTo>
                    <a:pt x="12" y="606"/>
                    <a:pt x="0" y="587"/>
                    <a:pt x="0" y="568"/>
                  </a:cubicBezTo>
                  <a:cubicBezTo>
                    <a:pt x="0" y="164"/>
                    <a:pt x="0" y="164"/>
                    <a:pt x="0" y="164"/>
                  </a:cubicBezTo>
                  <a:lnTo>
                    <a:pt x="626" y="0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78"/>
            <p:cNvSpPr>
              <a:spLocks/>
            </p:cNvSpPr>
            <p:nvPr userDrawn="1"/>
          </p:nvSpPr>
          <p:spPr bwMode="auto">
            <a:xfrm>
              <a:off x="6680201" y="4046538"/>
              <a:ext cx="1009650" cy="1073150"/>
            </a:xfrm>
            <a:custGeom>
              <a:avLst/>
              <a:gdLst>
                <a:gd name="T0" fmla="*/ 175 w 636"/>
                <a:gd name="T1" fmla="*/ 676 h 676"/>
                <a:gd name="T2" fmla="*/ 82 w 636"/>
                <a:gd name="T3" fmla="*/ 655 h 676"/>
                <a:gd name="T4" fmla="*/ 39 w 636"/>
                <a:gd name="T5" fmla="*/ 629 h 676"/>
                <a:gd name="T6" fmla="*/ 0 w 636"/>
                <a:gd name="T7" fmla="*/ 573 h 676"/>
                <a:gd name="T8" fmla="*/ 0 w 636"/>
                <a:gd name="T9" fmla="*/ 169 h 676"/>
                <a:gd name="T10" fmla="*/ 5 w 636"/>
                <a:gd name="T11" fmla="*/ 164 h 676"/>
                <a:gd name="T12" fmla="*/ 10 w 636"/>
                <a:gd name="T13" fmla="*/ 169 h 676"/>
                <a:gd name="T14" fmla="*/ 10 w 636"/>
                <a:gd name="T15" fmla="*/ 573 h 676"/>
                <a:gd name="T16" fmla="*/ 44 w 636"/>
                <a:gd name="T17" fmla="*/ 621 h 676"/>
                <a:gd name="T18" fmla="*/ 87 w 636"/>
                <a:gd name="T19" fmla="*/ 646 h 676"/>
                <a:gd name="T20" fmla="*/ 291 w 636"/>
                <a:gd name="T21" fmla="*/ 637 h 676"/>
                <a:gd name="T22" fmla="*/ 577 w 636"/>
                <a:gd name="T23" fmla="*/ 472 h 676"/>
                <a:gd name="T24" fmla="*/ 626 w 636"/>
                <a:gd name="T25" fmla="*/ 408 h 676"/>
                <a:gd name="T26" fmla="*/ 626 w 636"/>
                <a:gd name="T27" fmla="*/ 5 h 676"/>
                <a:gd name="T28" fmla="*/ 631 w 636"/>
                <a:gd name="T29" fmla="*/ 0 h 676"/>
                <a:gd name="T30" fmla="*/ 636 w 636"/>
                <a:gd name="T31" fmla="*/ 5 h 676"/>
                <a:gd name="T32" fmla="*/ 636 w 636"/>
                <a:gd name="T33" fmla="*/ 408 h 676"/>
                <a:gd name="T34" fmla="*/ 636 w 636"/>
                <a:gd name="T35" fmla="*/ 409 h 676"/>
                <a:gd name="T36" fmla="*/ 582 w 636"/>
                <a:gd name="T37" fmla="*/ 481 h 676"/>
                <a:gd name="T38" fmla="*/ 296 w 636"/>
                <a:gd name="T39" fmla="*/ 646 h 676"/>
                <a:gd name="T40" fmla="*/ 175 w 636"/>
                <a:gd name="T41" fmla="*/ 676 h 6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36" h="676">
                  <a:moveTo>
                    <a:pt x="175" y="676"/>
                  </a:moveTo>
                  <a:cubicBezTo>
                    <a:pt x="140" y="676"/>
                    <a:pt x="107" y="669"/>
                    <a:pt x="82" y="655"/>
                  </a:cubicBezTo>
                  <a:cubicBezTo>
                    <a:pt x="39" y="629"/>
                    <a:pt x="39" y="629"/>
                    <a:pt x="39" y="629"/>
                  </a:cubicBezTo>
                  <a:cubicBezTo>
                    <a:pt x="14" y="615"/>
                    <a:pt x="0" y="595"/>
                    <a:pt x="0" y="573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67"/>
                    <a:pt x="2" y="164"/>
                    <a:pt x="5" y="164"/>
                  </a:cubicBezTo>
                  <a:cubicBezTo>
                    <a:pt x="8" y="164"/>
                    <a:pt x="10" y="167"/>
                    <a:pt x="10" y="169"/>
                  </a:cubicBezTo>
                  <a:cubicBezTo>
                    <a:pt x="10" y="573"/>
                    <a:pt x="10" y="573"/>
                    <a:pt x="10" y="573"/>
                  </a:cubicBezTo>
                  <a:cubicBezTo>
                    <a:pt x="10" y="591"/>
                    <a:pt x="22" y="608"/>
                    <a:pt x="44" y="621"/>
                  </a:cubicBezTo>
                  <a:cubicBezTo>
                    <a:pt x="87" y="646"/>
                    <a:pt x="87" y="646"/>
                    <a:pt x="87" y="646"/>
                  </a:cubicBezTo>
                  <a:cubicBezTo>
                    <a:pt x="139" y="676"/>
                    <a:pt x="231" y="672"/>
                    <a:pt x="291" y="637"/>
                  </a:cubicBezTo>
                  <a:cubicBezTo>
                    <a:pt x="577" y="472"/>
                    <a:pt x="577" y="472"/>
                    <a:pt x="577" y="472"/>
                  </a:cubicBezTo>
                  <a:cubicBezTo>
                    <a:pt x="608" y="454"/>
                    <a:pt x="626" y="431"/>
                    <a:pt x="626" y="408"/>
                  </a:cubicBezTo>
                  <a:cubicBezTo>
                    <a:pt x="626" y="5"/>
                    <a:pt x="626" y="5"/>
                    <a:pt x="626" y="5"/>
                  </a:cubicBezTo>
                  <a:cubicBezTo>
                    <a:pt x="626" y="2"/>
                    <a:pt x="628" y="0"/>
                    <a:pt x="631" y="0"/>
                  </a:cubicBezTo>
                  <a:cubicBezTo>
                    <a:pt x="634" y="0"/>
                    <a:pt x="636" y="2"/>
                    <a:pt x="636" y="5"/>
                  </a:cubicBezTo>
                  <a:cubicBezTo>
                    <a:pt x="636" y="408"/>
                    <a:pt x="636" y="408"/>
                    <a:pt x="636" y="408"/>
                  </a:cubicBezTo>
                  <a:cubicBezTo>
                    <a:pt x="636" y="409"/>
                    <a:pt x="636" y="409"/>
                    <a:pt x="636" y="409"/>
                  </a:cubicBezTo>
                  <a:cubicBezTo>
                    <a:pt x="636" y="435"/>
                    <a:pt x="616" y="461"/>
                    <a:pt x="582" y="481"/>
                  </a:cubicBezTo>
                  <a:cubicBezTo>
                    <a:pt x="296" y="646"/>
                    <a:pt x="296" y="646"/>
                    <a:pt x="296" y="646"/>
                  </a:cubicBezTo>
                  <a:cubicBezTo>
                    <a:pt x="261" y="666"/>
                    <a:pt x="217" y="676"/>
                    <a:pt x="175" y="67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79"/>
            <p:cNvSpPr>
              <a:spLocks/>
            </p:cNvSpPr>
            <p:nvPr userDrawn="1"/>
          </p:nvSpPr>
          <p:spPr bwMode="auto">
            <a:xfrm>
              <a:off x="6688138" y="3883025"/>
              <a:ext cx="993775" cy="604838"/>
            </a:xfrm>
            <a:custGeom>
              <a:avLst/>
              <a:gdLst>
                <a:gd name="T0" fmla="*/ 590 w 626"/>
                <a:gd name="T1" fmla="*/ 56 h 381"/>
                <a:gd name="T2" fmla="*/ 626 w 626"/>
                <a:gd name="T3" fmla="*/ 108 h 381"/>
                <a:gd name="T4" fmla="*/ 575 w 626"/>
                <a:gd name="T5" fmla="*/ 176 h 381"/>
                <a:gd name="T6" fmla="*/ 288 w 626"/>
                <a:gd name="T7" fmla="*/ 341 h 381"/>
                <a:gd name="T8" fmla="*/ 80 w 626"/>
                <a:gd name="T9" fmla="*/ 350 h 381"/>
                <a:gd name="T10" fmla="*/ 36 w 626"/>
                <a:gd name="T11" fmla="*/ 325 h 381"/>
                <a:gd name="T12" fmla="*/ 0 w 626"/>
                <a:gd name="T13" fmla="*/ 272 h 381"/>
                <a:gd name="T14" fmla="*/ 51 w 626"/>
                <a:gd name="T15" fmla="*/ 204 h 381"/>
                <a:gd name="T16" fmla="*/ 337 w 626"/>
                <a:gd name="T17" fmla="*/ 39 h 381"/>
                <a:gd name="T18" fmla="*/ 546 w 626"/>
                <a:gd name="T19" fmla="*/ 30 h 381"/>
                <a:gd name="T20" fmla="*/ 590 w 626"/>
                <a:gd name="T21" fmla="*/ 56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26" h="381">
                  <a:moveTo>
                    <a:pt x="590" y="56"/>
                  </a:moveTo>
                  <a:cubicBezTo>
                    <a:pt x="614" y="70"/>
                    <a:pt x="626" y="88"/>
                    <a:pt x="626" y="108"/>
                  </a:cubicBezTo>
                  <a:cubicBezTo>
                    <a:pt x="626" y="132"/>
                    <a:pt x="609" y="157"/>
                    <a:pt x="575" y="176"/>
                  </a:cubicBezTo>
                  <a:cubicBezTo>
                    <a:pt x="288" y="341"/>
                    <a:pt x="288" y="341"/>
                    <a:pt x="288" y="341"/>
                  </a:cubicBezTo>
                  <a:cubicBezTo>
                    <a:pt x="227" y="377"/>
                    <a:pt x="133" y="381"/>
                    <a:pt x="80" y="350"/>
                  </a:cubicBezTo>
                  <a:cubicBezTo>
                    <a:pt x="36" y="325"/>
                    <a:pt x="36" y="325"/>
                    <a:pt x="36" y="325"/>
                  </a:cubicBezTo>
                  <a:cubicBezTo>
                    <a:pt x="12" y="311"/>
                    <a:pt x="0" y="292"/>
                    <a:pt x="0" y="272"/>
                  </a:cubicBezTo>
                  <a:cubicBezTo>
                    <a:pt x="0" y="249"/>
                    <a:pt x="17" y="224"/>
                    <a:pt x="51" y="204"/>
                  </a:cubicBezTo>
                  <a:cubicBezTo>
                    <a:pt x="337" y="39"/>
                    <a:pt x="337" y="39"/>
                    <a:pt x="337" y="39"/>
                  </a:cubicBezTo>
                  <a:cubicBezTo>
                    <a:pt x="399" y="3"/>
                    <a:pt x="493" y="0"/>
                    <a:pt x="546" y="30"/>
                  </a:cubicBezTo>
                  <a:lnTo>
                    <a:pt x="590" y="5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80"/>
            <p:cNvSpPr>
              <a:spLocks noEditPoints="1"/>
            </p:cNvSpPr>
            <p:nvPr userDrawn="1"/>
          </p:nvSpPr>
          <p:spPr bwMode="auto">
            <a:xfrm>
              <a:off x="6680201" y="3890963"/>
              <a:ext cx="1009650" cy="588963"/>
            </a:xfrm>
            <a:custGeom>
              <a:avLst/>
              <a:gdLst>
                <a:gd name="T0" fmla="*/ 175 w 636"/>
                <a:gd name="T1" fmla="*/ 371 h 371"/>
                <a:gd name="T2" fmla="*/ 82 w 636"/>
                <a:gd name="T3" fmla="*/ 349 h 371"/>
                <a:gd name="T4" fmla="*/ 39 w 636"/>
                <a:gd name="T5" fmla="*/ 324 h 371"/>
                <a:gd name="T6" fmla="*/ 0 w 636"/>
                <a:gd name="T7" fmla="*/ 267 h 371"/>
                <a:gd name="T8" fmla="*/ 54 w 636"/>
                <a:gd name="T9" fmla="*/ 195 h 371"/>
                <a:gd name="T10" fmla="*/ 340 w 636"/>
                <a:gd name="T11" fmla="*/ 30 h 371"/>
                <a:gd name="T12" fmla="*/ 461 w 636"/>
                <a:gd name="T13" fmla="*/ 0 h 371"/>
                <a:gd name="T14" fmla="*/ 554 w 636"/>
                <a:gd name="T15" fmla="*/ 21 h 371"/>
                <a:gd name="T16" fmla="*/ 597 w 636"/>
                <a:gd name="T17" fmla="*/ 46 h 371"/>
                <a:gd name="T18" fmla="*/ 636 w 636"/>
                <a:gd name="T19" fmla="*/ 103 h 371"/>
                <a:gd name="T20" fmla="*/ 582 w 636"/>
                <a:gd name="T21" fmla="*/ 175 h 371"/>
                <a:gd name="T22" fmla="*/ 296 w 636"/>
                <a:gd name="T23" fmla="*/ 340 h 371"/>
                <a:gd name="T24" fmla="*/ 175 w 636"/>
                <a:gd name="T25" fmla="*/ 371 h 371"/>
                <a:gd name="T26" fmla="*/ 461 w 636"/>
                <a:gd name="T27" fmla="*/ 10 h 371"/>
                <a:gd name="T28" fmla="*/ 345 w 636"/>
                <a:gd name="T29" fmla="*/ 38 h 371"/>
                <a:gd name="T30" fmla="*/ 59 w 636"/>
                <a:gd name="T31" fmla="*/ 203 h 371"/>
                <a:gd name="T32" fmla="*/ 10 w 636"/>
                <a:gd name="T33" fmla="*/ 267 h 371"/>
                <a:gd name="T34" fmla="*/ 44 w 636"/>
                <a:gd name="T35" fmla="*/ 315 h 371"/>
                <a:gd name="T36" fmla="*/ 87 w 636"/>
                <a:gd name="T37" fmla="*/ 341 h 371"/>
                <a:gd name="T38" fmla="*/ 175 w 636"/>
                <a:gd name="T39" fmla="*/ 361 h 371"/>
                <a:gd name="T40" fmla="*/ 291 w 636"/>
                <a:gd name="T41" fmla="*/ 332 h 371"/>
                <a:gd name="T42" fmla="*/ 577 w 636"/>
                <a:gd name="T43" fmla="*/ 167 h 371"/>
                <a:gd name="T44" fmla="*/ 626 w 636"/>
                <a:gd name="T45" fmla="*/ 103 h 371"/>
                <a:gd name="T46" fmla="*/ 592 w 636"/>
                <a:gd name="T47" fmla="*/ 55 h 371"/>
                <a:gd name="T48" fmla="*/ 549 w 636"/>
                <a:gd name="T49" fmla="*/ 30 h 371"/>
                <a:gd name="T50" fmla="*/ 461 w 636"/>
                <a:gd name="T51" fmla="*/ 1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36" h="371">
                  <a:moveTo>
                    <a:pt x="175" y="371"/>
                  </a:moveTo>
                  <a:cubicBezTo>
                    <a:pt x="139" y="371"/>
                    <a:pt x="106" y="363"/>
                    <a:pt x="82" y="349"/>
                  </a:cubicBezTo>
                  <a:cubicBezTo>
                    <a:pt x="39" y="324"/>
                    <a:pt x="39" y="324"/>
                    <a:pt x="39" y="324"/>
                  </a:cubicBezTo>
                  <a:cubicBezTo>
                    <a:pt x="14" y="310"/>
                    <a:pt x="0" y="289"/>
                    <a:pt x="0" y="267"/>
                  </a:cubicBezTo>
                  <a:cubicBezTo>
                    <a:pt x="0" y="241"/>
                    <a:pt x="19" y="214"/>
                    <a:pt x="54" y="195"/>
                  </a:cubicBezTo>
                  <a:cubicBezTo>
                    <a:pt x="340" y="30"/>
                    <a:pt x="340" y="30"/>
                    <a:pt x="340" y="30"/>
                  </a:cubicBezTo>
                  <a:cubicBezTo>
                    <a:pt x="373" y="11"/>
                    <a:pt x="417" y="0"/>
                    <a:pt x="461" y="0"/>
                  </a:cubicBezTo>
                  <a:cubicBezTo>
                    <a:pt x="497" y="0"/>
                    <a:pt x="530" y="7"/>
                    <a:pt x="554" y="21"/>
                  </a:cubicBezTo>
                  <a:cubicBezTo>
                    <a:pt x="597" y="46"/>
                    <a:pt x="597" y="46"/>
                    <a:pt x="597" y="46"/>
                  </a:cubicBezTo>
                  <a:cubicBezTo>
                    <a:pt x="622" y="61"/>
                    <a:pt x="636" y="81"/>
                    <a:pt x="636" y="103"/>
                  </a:cubicBezTo>
                  <a:cubicBezTo>
                    <a:pt x="636" y="129"/>
                    <a:pt x="616" y="156"/>
                    <a:pt x="582" y="175"/>
                  </a:cubicBezTo>
                  <a:cubicBezTo>
                    <a:pt x="296" y="340"/>
                    <a:pt x="296" y="340"/>
                    <a:pt x="296" y="340"/>
                  </a:cubicBezTo>
                  <a:cubicBezTo>
                    <a:pt x="263" y="360"/>
                    <a:pt x="219" y="371"/>
                    <a:pt x="175" y="371"/>
                  </a:cubicBezTo>
                  <a:close/>
                  <a:moveTo>
                    <a:pt x="461" y="10"/>
                  </a:moveTo>
                  <a:cubicBezTo>
                    <a:pt x="419" y="10"/>
                    <a:pt x="377" y="20"/>
                    <a:pt x="345" y="38"/>
                  </a:cubicBezTo>
                  <a:cubicBezTo>
                    <a:pt x="59" y="203"/>
                    <a:pt x="59" y="203"/>
                    <a:pt x="59" y="203"/>
                  </a:cubicBezTo>
                  <a:cubicBezTo>
                    <a:pt x="28" y="221"/>
                    <a:pt x="10" y="245"/>
                    <a:pt x="10" y="267"/>
                  </a:cubicBezTo>
                  <a:cubicBezTo>
                    <a:pt x="10" y="286"/>
                    <a:pt x="22" y="303"/>
                    <a:pt x="44" y="315"/>
                  </a:cubicBezTo>
                  <a:cubicBezTo>
                    <a:pt x="87" y="341"/>
                    <a:pt x="87" y="341"/>
                    <a:pt x="87" y="341"/>
                  </a:cubicBezTo>
                  <a:cubicBezTo>
                    <a:pt x="110" y="354"/>
                    <a:pt x="141" y="361"/>
                    <a:pt x="175" y="361"/>
                  </a:cubicBezTo>
                  <a:cubicBezTo>
                    <a:pt x="217" y="361"/>
                    <a:pt x="259" y="350"/>
                    <a:pt x="291" y="332"/>
                  </a:cubicBezTo>
                  <a:cubicBezTo>
                    <a:pt x="577" y="167"/>
                    <a:pt x="577" y="167"/>
                    <a:pt x="577" y="167"/>
                  </a:cubicBezTo>
                  <a:cubicBezTo>
                    <a:pt x="608" y="149"/>
                    <a:pt x="626" y="126"/>
                    <a:pt x="626" y="103"/>
                  </a:cubicBezTo>
                  <a:cubicBezTo>
                    <a:pt x="626" y="84"/>
                    <a:pt x="614" y="67"/>
                    <a:pt x="592" y="55"/>
                  </a:cubicBezTo>
                  <a:cubicBezTo>
                    <a:pt x="549" y="30"/>
                    <a:pt x="549" y="30"/>
                    <a:pt x="549" y="30"/>
                  </a:cubicBezTo>
                  <a:cubicBezTo>
                    <a:pt x="526" y="17"/>
                    <a:pt x="495" y="10"/>
                    <a:pt x="461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4" name="Freeform 81"/>
            <p:cNvSpPr>
              <a:spLocks/>
            </p:cNvSpPr>
            <p:nvPr userDrawn="1"/>
          </p:nvSpPr>
          <p:spPr bwMode="auto">
            <a:xfrm>
              <a:off x="6772276" y="4171950"/>
              <a:ext cx="0" cy="3175"/>
            </a:xfrm>
            <a:custGeom>
              <a:avLst/>
              <a:gdLst>
                <a:gd name="T0" fmla="*/ 0 h 2"/>
                <a:gd name="T1" fmla="*/ 2 h 2"/>
                <a:gd name="T2" fmla="*/ 0 h 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2">
                  <a:moveTo>
                    <a:pt x="0" y="0"/>
                  </a:moveTo>
                  <a:cubicBezTo>
                    <a:pt x="0" y="1"/>
                    <a:pt x="0" y="1"/>
                    <a:pt x="0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5" name="Freeform 82"/>
            <p:cNvSpPr>
              <a:spLocks/>
            </p:cNvSpPr>
            <p:nvPr userDrawn="1"/>
          </p:nvSpPr>
          <p:spPr bwMode="auto">
            <a:xfrm>
              <a:off x="6764338" y="4164013"/>
              <a:ext cx="17463" cy="19050"/>
            </a:xfrm>
            <a:custGeom>
              <a:avLst/>
              <a:gdLst>
                <a:gd name="T0" fmla="*/ 5 w 11"/>
                <a:gd name="T1" fmla="*/ 12 h 12"/>
                <a:gd name="T2" fmla="*/ 4 w 11"/>
                <a:gd name="T3" fmla="*/ 12 h 12"/>
                <a:gd name="T4" fmla="*/ 0 w 11"/>
                <a:gd name="T5" fmla="*/ 6 h 12"/>
                <a:gd name="T6" fmla="*/ 0 w 11"/>
                <a:gd name="T7" fmla="*/ 4 h 12"/>
                <a:gd name="T8" fmla="*/ 6 w 11"/>
                <a:gd name="T9" fmla="*/ 0 h 12"/>
                <a:gd name="T10" fmla="*/ 10 w 11"/>
                <a:gd name="T11" fmla="*/ 6 h 12"/>
                <a:gd name="T12" fmla="*/ 10 w 11"/>
                <a:gd name="T13" fmla="*/ 8 h 12"/>
                <a:gd name="T14" fmla="*/ 5 w 11"/>
                <a:gd name="T15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" h="12">
                  <a:moveTo>
                    <a:pt x="5" y="12"/>
                  </a:moveTo>
                  <a:cubicBezTo>
                    <a:pt x="4" y="12"/>
                    <a:pt x="4" y="12"/>
                    <a:pt x="4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6"/>
                    <a:pt x="0" y="5"/>
                    <a:pt x="0" y="4"/>
                  </a:cubicBezTo>
                  <a:cubicBezTo>
                    <a:pt x="1" y="1"/>
                    <a:pt x="4" y="0"/>
                    <a:pt x="6" y="0"/>
                  </a:cubicBezTo>
                  <a:cubicBezTo>
                    <a:pt x="9" y="1"/>
                    <a:pt x="11" y="4"/>
                    <a:pt x="10" y="6"/>
                  </a:cubicBezTo>
                  <a:cubicBezTo>
                    <a:pt x="10" y="7"/>
                    <a:pt x="10" y="7"/>
                    <a:pt x="10" y="8"/>
                  </a:cubicBezTo>
                  <a:cubicBezTo>
                    <a:pt x="10" y="10"/>
                    <a:pt x="7" y="12"/>
                    <a:pt x="5" y="1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83"/>
            <p:cNvSpPr>
              <a:spLocks/>
            </p:cNvSpPr>
            <p:nvPr userDrawn="1"/>
          </p:nvSpPr>
          <p:spPr bwMode="auto">
            <a:xfrm>
              <a:off x="6770688" y="4175125"/>
              <a:ext cx="1588" cy="20638"/>
            </a:xfrm>
            <a:custGeom>
              <a:avLst/>
              <a:gdLst>
                <a:gd name="T0" fmla="*/ 0 w 1"/>
                <a:gd name="T1" fmla="*/ 13 h 13"/>
                <a:gd name="T2" fmla="*/ 0 w 1"/>
                <a:gd name="T3" fmla="*/ 9 h 13"/>
                <a:gd name="T4" fmla="*/ 1 w 1"/>
                <a:gd name="T5" fmla="*/ 0 h 13"/>
                <a:gd name="T6" fmla="*/ 0 w 1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3">
                  <a:moveTo>
                    <a:pt x="0" y="13"/>
                  </a:moveTo>
                  <a:cubicBezTo>
                    <a:pt x="0" y="11"/>
                    <a:pt x="0" y="10"/>
                    <a:pt x="0" y="9"/>
                  </a:cubicBezTo>
                  <a:cubicBezTo>
                    <a:pt x="0" y="6"/>
                    <a:pt x="0" y="3"/>
                    <a:pt x="1" y="0"/>
                  </a:cubicBez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84"/>
            <p:cNvSpPr>
              <a:spLocks/>
            </p:cNvSpPr>
            <p:nvPr userDrawn="1"/>
          </p:nvSpPr>
          <p:spPr bwMode="auto">
            <a:xfrm>
              <a:off x="6762751" y="4167188"/>
              <a:ext cx="17463" cy="36513"/>
            </a:xfrm>
            <a:custGeom>
              <a:avLst/>
              <a:gdLst>
                <a:gd name="T0" fmla="*/ 5 w 11"/>
                <a:gd name="T1" fmla="*/ 23 h 23"/>
                <a:gd name="T2" fmla="*/ 0 w 11"/>
                <a:gd name="T3" fmla="*/ 18 h 23"/>
                <a:gd name="T4" fmla="*/ 0 w 11"/>
                <a:gd name="T5" fmla="*/ 14 h 23"/>
                <a:gd name="T6" fmla="*/ 1 w 11"/>
                <a:gd name="T7" fmla="*/ 4 h 23"/>
                <a:gd name="T8" fmla="*/ 7 w 11"/>
                <a:gd name="T9" fmla="*/ 0 h 23"/>
                <a:gd name="T10" fmla="*/ 11 w 11"/>
                <a:gd name="T11" fmla="*/ 6 h 23"/>
                <a:gd name="T12" fmla="*/ 10 w 11"/>
                <a:gd name="T13" fmla="*/ 14 h 23"/>
                <a:gd name="T14" fmla="*/ 10 w 11"/>
                <a:gd name="T15" fmla="*/ 17 h 23"/>
                <a:gd name="T16" fmla="*/ 6 w 11"/>
                <a:gd name="T17" fmla="*/ 23 h 23"/>
                <a:gd name="T18" fmla="*/ 5 w 11"/>
                <a:gd name="T19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3">
                  <a:moveTo>
                    <a:pt x="5" y="23"/>
                  </a:moveTo>
                  <a:cubicBezTo>
                    <a:pt x="3" y="23"/>
                    <a:pt x="1" y="21"/>
                    <a:pt x="0" y="18"/>
                  </a:cubicBezTo>
                  <a:cubicBezTo>
                    <a:pt x="0" y="17"/>
                    <a:pt x="0" y="15"/>
                    <a:pt x="0" y="14"/>
                  </a:cubicBezTo>
                  <a:cubicBezTo>
                    <a:pt x="0" y="10"/>
                    <a:pt x="0" y="7"/>
                    <a:pt x="1" y="4"/>
                  </a:cubicBezTo>
                  <a:cubicBezTo>
                    <a:pt x="2" y="1"/>
                    <a:pt x="4" y="0"/>
                    <a:pt x="7" y="0"/>
                  </a:cubicBezTo>
                  <a:cubicBezTo>
                    <a:pt x="10" y="1"/>
                    <a:pt x="11" y="4"/>
                    <a:pt x="11" y="6"/>
                  </a:cubicBezTo>
                  <a:cubicBezTo>
                    <a:pt x="10" y="9"/>
                    <a:pt x="10" y="11"/>
                    <a:pt x="10" y="14"/>
                  </a:cubicBezTo>
                  <a:cubicBezTo>
                    <a:pt x="10" y="15"/>
                    <a:pt x="10" y="16"/>
                    <a:pt x="10" y="17"/>
                  </a:cubicBezTo>
                  <a:cubicBezTo>
                    <a:pt x="10" y="20"/>
                    <a:pt x="9" y="23"/>
                    <a:pt x="6" y="23"/>
                  </a:cubicBezTo>
                  <a:lnTo>
                    <a:pt x="5" y="23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5"/>
            <p:cNvSpPr>
              <a:spLocks/>
            </p:cNvSpPr>
            <p:nvPr userDrawn="1"/>
          </p:nvSpPr>
          <p:spPr bwMode="auto">
            <a:xfrm>
              <a:off x="7181851" y="4176713"/>
              <a:ext cx="0" cy="19050"/>
            </a:xfrm>
            <a:custGeom>
              <a:avLst/>
              <a:gdLst>
                <a:gd name="T0" fmla="*/ 0 h 12"/>
                <a:gd name="T1" fmla="*/ 8 h 12"/>
                <a:gd name="T2" fmla="*/ 12 h 12"/>
                <a:gd name="T3" fmla="*/ 0 h 1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</a:cxnLst>
              <a:rect l="0" t="0" r="r" b="b"/>
              <a:pathLst>
                <a:path h="12">
                  <a:moveTo>
                    <a:pt x="0" y="0"/>
                  </a:moveTo>
                  <a:cubicBezTo>
                    <a:pt x="0" y="3"/>
                    <a:pt x="0" y="5"/>
                    <a:pt x="0" y="8"/>
                  </a:cubicBezTo>
                  <a:cubicBezTo>
                    <a:pt x="0" y="9"/>
                    <a:pt x="0" y="10"/>
                    <a:pt x="0" y="1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86"/>
            <p:cNvSpPr>
              <a:spLocks/>
            </p:cNvSpPr>
            <p:nvPr userDrawn="1"/>
          </p:nvSpPr>
          <p:spPr bwMode="auto">
            <a:xfrm>
              <a:off x="7172326" y="4168775"/>
              <a:ext cx="17463" cy="34925"/>
            </a:xfrm>
            <a:custGeom>
              <a:avLst/>
              <a:gdLst>
                <a:gd name="T0" fmla="*/ 6 w 11"/>
                <a:gd name="T1" fmla="*/ 22 h 22"/>
                <a:gd name="T2" fmla="*/ 5 w 11"/>
                <a:gd name="T3" fmla="*/ 22 h 22"/>
                <a:gd name="T4" fmla="*/ 1 w 11"/>
                <a:gd name="T5" fmla="*/ 16 h 22"/>
                <a:gd name="T6" fmla="*/ 1 w 11"/>
                <a:gd name="T7" fmla="*/ 13 h 22"/>
                <a:gd name="T8" fmla="*/ 1 w 11"/>
                <a:gd name="T9" fmla="*/ 6 h 22"/>
                <a:gd name="T10" fmla="*/ 5 w 11"/>
                <a:gd name="T11" fmla="*/ 1 h 22"/>
                <a:gd name="T12" fmla="*/ 10 w 11"/>
                <a:gd name="T13" fmla="*/ 5 h 22"/>
                <a:gd name="T14" fmla="*/ 11 w 11"/>
                <a:gd name="T15" fmla="*/ 13 h 22"/>
                <a:gd name="T16" fmla="*/ 11 w 11"/>
                <a:gd name="T17" fmla="*/ 18 h 22"/>
                <a:gd name="T18" fmla="*/ 6 w 11"/>
                <a:gd name="T19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2">
                  <a:moveTo>
                    <a:pt x="6" y="22"/>
                  </a:moveTo>
                  <a:cubicBezTo>
                    <a:pt x="5" y="22"/>
                    <a:pt x="5" y="22"/>
                    <a:pt x="5" y="22"/>
                  </a:cubicBezTo>
                  <a:cubicBezTo>
                    <a:pt x="3" y="22"/>
                    <a:pt x="1" y="19"/>
                    <a:pt x="1" y="16"/>
                  </a:cubicBezTo>
                  <a:cubicBezTo>
                    <a:pt x="1" y="15"/>
                    <a:pt x="1" y="14"/>
                    <a:pt x="1" y="13"/>
                  </a:cubicBezTo>
                  <a:cubicBezTo>
                    <a:pt x="1" y="10"/>
                    <a:pt x="1" y="8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1" y="7"/>
                    <a:pt x="11" y="10"/>
                    <a:pt x="11" y="13"/>
                  </a:cubicBezTo>
                  <a:cubicBezTo>
                    <a:pt x="11" y="14"/>
                    <a:pt x="11" y="16"/>
                    <a:pt x="11" y="18"/>
                  </a:cubicBezTo>
                  <a:cubicBezTo>
                    <a:pt x="11" y="20"/>
                    <a:pt x="8" y="22"/>
                    <a:pt x="6" y="2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87"/>
            <p:cNvSpPr>
              <a:spLocks/>
            </p:cNvSpPr>
            <p:nvPr userDrawn="1"/>
          </p:nvSpPr>
          <p:spPr bwMode="auto">
            <a:xfrm>
              <a:off x="6770688" y="4210050"/>
              <a:ext cx="411163" cy="200025"/>
            </a:xfrm>
            <a:custGeom>
              <a:avLst/>
              <a:gdLst>
                <a:gd name="T0" fmla="*/ 0 w 259"/>
                <a:gd name="T1" fmla="*/ 0 h 126"/>
                <a:gd name="T2" fmla="*/ 0 w 259"/>
                <a:gd name="T3" fmla="*/ 44 h 126"/>
                <a:gd name="T4" fmla="*/ 0 w 259"/>
                <a:gd name="T5" fmla="*/ 44 h 126"/>
                <a:gd name="T6" fmla="*/ 38 w 259"/>
                <a:gd name="T7" fmla="*/ 97 h 126"/>
                <a:gd name="T8" fmla="*/ 221 w 259"/>
                <a:gd name="T9" fmla="*/ 97 h 126"/>
                <a:gd name="T10" fmla="*/ 259 w 259"/>
                <a:gd name="T11" fmla="*/ 44 h 126"/>
                <a:gd name="T12" fmla="*/ 259 w 259"/>
                <a:gd name="T13" fmla="*/ 43 h 126"/>
                <a:gd name="T14" fmla="*/ 259 w 259"/>
                <a:gd name="T15" fmla="*/ 44 h 126"/>
                <a:gd name="T16" fmla="*/ 259 w 259"/>
                <a:gd name="T17" fmla="*/ 0 h 126"/>
                <a:gd name="T18" fmla="*/ 0 w 259"/>
                <a:gd name="T19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9" h="126">
                  <a:moveTo>
                    <a:pt x="0" y="0"/>
                  </a:moveTo>
                  <a:cubicBezTo>
                    <a:pt x="0" y="44"/>
                    <a:pt x="0" y="44"/>
                    <a:pt x="0" y="44"/>
                  </a:cubicBezTo>
                  <a:cubicBezTo>
                    <a:pt x="0" y="44"/>
                    <a:pt x="0" y="25"/>
                    <a:pt x="0" y="44"/>
                  </a:cubicBezTo>
                  <a:cubicBezTo>
                    <a:pt x="0" y="63"/>
                    <a:pt x="13" y="82"/>
                    <a:pt x="38" y="97"/>
                  </a:cubicBezTo>
                  <a:cubicBezTo>
                    <a:pt x="89" y="126"/>
                    <a:pt x="171" y="126"/>
                    <a:pt x="221" y="97"/>
                  </a:cubicBezTo>
                  <a:cubicBezTo>
                    <a:pt x="246" y="82"/>
                    <a:pt x="259" y="63"/>
                    <a:pt x="259" y="44"/>
                  </a:cubicBezTo>
                  <a:cubicBezTo>
                    <a:pt x="259" y="43"/>
                    <a:pt x="259" y="43"/>
                    <a:pt x="259" y="43"/>
                  </a:cubicBezTo>
                  <a:cubicBezTo>
                    <a:pt x="259" y="44"/>
                    <a:pt x="259" y="44"/>
                    <a:pt x="259" y="44"/>
                  </a:cubicBezTo>
                  <a:cubicBezTo>
                    <a:pt x="259" y="0"/>
                    <a:pt x="259" y="0"/>
                    <a:pt x="25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88"/>
            <p:cNvSpPr>
              <a:spLocks/>
            </p:cNvSpPr>
            <p:nvPr userDrawn="1"/>
          </p:nvSpPr>
          <p:spPr bwMode="auto">
            <a:xfrm>
              <a:off x="6762751" y="4202113"/>
              <a:ext cx="427038" cy="203200"/>
            </a:xfrm>
            <a:custGeom>
              <a:avLst/>
              <a:gdLst>
                <a:gd name="T0" fmla="*/ 135 w 269"/>
                <a:gd name="T1" fmla="*/ 128 h 128"/>
                <a:gd name="T2" fmla="*/ 40 w 269"/>
                <a:gd name="T3" fmla="*/ 106 h 128"/>
                <a:gd name="T4" fmla="*/ 0 w 269"/>
                <a:gd name="T5" fmla="*/ 49 h 128"/>
                <a:gd name="T6" fmla="*/ 0 w 269"/>
                <a:gd name="T7" fmla="*/ 5 h 128"/>
                <a:gd name="T8" fmla="*/ 5 w 269"/>
                <a:gd name="T9" fmla="*/ 0 h 128"/>
                <a:gd name="T10" fmla="*/ 10 w 269"/>
                <a:gd name="T11" fmla="*/ 5 h 128"/>
                <a:gd name="T12" fmla="*/ 10 w 269"/>
                <a:gd name="T13" fmla="*/ 49 h 128"/>
                <a:gd name="T14" fmla="*/ 45 w 269"/>
                <a:gd name="T15" fmla="*/ 97 h 128"/>
                <a:gd name="T16" fmla="*/ 224 w 269"/>
                <a:gd name="T17" fmla="*/ 97 h 128"/>
                <a:gd name="T18" fmla="*/ 259 w 269"/>
                <a:gd name="T19" fmla="*/ 49 h 128"/>
                <a:gd name="T20" fmla="*/ 259 w 269"/>
                <a:gd name="T21" fmla="*/ 5 h 128"/>
                <a:gd name="T22" fmla="*/ 264 w 269"/>
                <a:gd name="T23" fmla="*/ 0 h 128"/>
                <a:gd name="T24" fmla="*/ 269 w 269"/>
                <a:gd name="T25" fmla="*/ 5 h 128"/>
                <a:gd name="T26" fmla="*/ 269 w 269"/>
                <a:gd name="T27" fmla="*/ 49 h 128"/>
                <a:gd name="T28" fmla="*/ 269 w 269"/>
                <a:gd name="T29" fmla="*/ 49 h 128"/>
                <a:gd name="T30" fmla="*/ 229 w 269"/>
                <a:gd name="T31" fmla="*/ 106 h 128"/>
                <a:gd name="T32" fmla="*/ 135 w 269"/>
                <a:gd name="T33" fmla="*/ 12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69" h="128">
                  <a:moveTo>
                    <a:pt x="135" y="128"/>
                  </a:moveTo>
                  <a:cubicBezTo>
                    <a:pt x="100" y="128"/>
                    <a:pt x="66" y="121"/>
                    <a:pt x="40" y="106"/>
                  </a:cubicBezTo>
                  <a:cubicBezTo>
                    <a:pt x="14" y="91"/>
                    <a:pt x="0" y="71"/>
                    <a:pt x="0" y="4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9"/>
                    <a:pt x="10" y="49"/>
                    <a:pt x="10" y="49"/>
                  </a:cubicBezTo>
                  <a:cubicBezTo>
                    <a:pt x="10" y="67"/>
                    <a:pt x="23" y="84"/>
                    <a:pt x="45" y="97"/>
                  </a:cubicBezTo>
                  <a:cubicBezTo>
                    <a:pt x="95" y="126"/>
                    <a:pt x="175" y="126"/>
                    <a:pt x="224" y="97"/>
                  </a:cubicBezTo>
                  <a:cubicBezTo>
                    <a:pt x="247" y="84"/>
                    <a:pt x="259" y="67"/>
                    <a:pt x="259" y="49"/>
                  </a:cubicBezTo>
                  <a:cubicBezTo>
                    <a:pt x="259" y="5"/>
                    <a:pt x="259" y="5"/>
                    <a:pt x="259" y="5"/>
                  </a:cubicBezTo>
                  <a:cubicBezTo>
                    <a:pt x="259" y="2"/>
                    <a:pt x="261" y="0"/>
                    <a:pt x="264" y="0"/>
                  </a:cubicBezTo>
                  <a:cubicBezTo>
                    <a:pt x="267" y="0"/>
                    <a:pt x="269" y="2"/>
                    <a:pt x="269" y="5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49"/>
                    <a:pt x="269" y="49"/>
                    <a:pt x="269" y="49"/>
                  </a:cubicBezTo>
                  <a:cubicBezTo>
                    <a:pt x="269" y="71"/>
                    <a:pt x="254" y="91"/>
                    <a:pt x="229" y="106"/>
                  </a:cubicBezTo>
                  <a:cubicBezTo>
                    <a:pt x="203" y="121"/>
                    <a:pt x="169" y="128"/>
                    <a:pt x="135" y="12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89"/>
            <p:cNvSpPr>
              <a:spLocks/>
            </p:cNvSpPr>
            <p:nvPr userDrawn="1"/>
          </p:nvSpPr>
          <p:spPr bwMode="auto">
            <a:xfrm>
              <a:off x="6770688" y="3990975"/>
              <a:ext cx="411163" cy="323850"/>
            </a:xfrm>
            <a:custGeom>
              <a:avLst/>
              <a:gdLst>
                <a:gd name="T0" fmla="*/ 259 w 259"/>
                <a:gd name="T1" fmla="*/ 129 h 204"/>
                <a:gd name="T2" fmla="*/ 259 w 259"/>
                <a:gd name="T3" fmla="*/ 129 h 204"/>
                <a:gd name="T4" fmla="*/ 221 w 259"/>
                <a:gd name="T5" fmla="*/ 177 h 204"/>
                <a:gd name="T6" fmla="*/ 164 w 259"/>
                <a:gd name="T7" fmla="*/ 197 h 204"/>
                <a:gd name="T8" fmla="*/ 38 w 259"/>
                <a:gd name="T9" fmla="*/ 177 h 204"/>
                <a:gd name="T10" fmla="*/ 0 w 259"/>
                <a:gd name="T11" fmla="*/ 129 h 204"/>
                <a:gd name="T12" fmla="*/ 0 w 259"/>
                <a:gd name="T13" fmla="*/ 129 h 204"/>
                <a:gd name="T14" fmla="*/ 1 w 259"/>
                <a:gd name="T15" fmla="*/ 116 h 204"/>
                <a:gd name="T16" fmla="*/ 1 w 259"/>
                <a:gd name="T17" fmla="*/ 116 h 204"/>
                <a:gd name="T18" fmla="*/ 130 w 259"/>
                <a:gd name="T19" fmla="*/ 0 h 204"/>
                <a:gd name="T20" fmla="*/ 259 w 259"/>
                <a:gd name="T21" fmla="*/ 129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59" h="204">
                  <a:moveTo>
                    <a:pt x="259" y="129"/>
                  </a:moveTo>
                  <a:cubicBezTo>
                    <a:pt x="259" y="129"/>
                    <a:pt x="259" y="129"/>
                    <a:pt x="259" y="129"/>
                  </a:cubicBezTo>
                  <a:cubicBezTo>
                    <a:pt x="257" y="147"/>
                    <a:pt x="244" y="164"/>
                    <a:pt x="221" y="177"/>
                  </a:cubicBezTo>
                  <a:cubicBezTo>
                    <a:pt x="205" y="187"/>
                    <a:pt x="185" y="193"/>
                    <a:pt x="164" y="197"/>
                  </a:cubicBezTo>
                  <a:cubicBezTo>
                    <a:pt x="120" y="204"/>
                    <a:pt x="72" y="197"/>
                    <a:pt x="38" y="177"/>
                  </a:cubicBezTo>
                  <a:cubicBezTo>
                    <a:pt x="15" y="164"/>
                    <a:pt x="2" y="147"/>
                    <a:pt x="0" y="129"/>
                  </a:cubicBezTo>
                  <a:cubicBezTo>
                    <a:pt x="0" y="129"/>
                    <a:pt x="0" y="129"/>
                    <a:pt x="0" y="129"/>
                  </a:cubicBezTo>
                  <a:cubicBezTo>
                    <a:pt x="0" y="125"/>
                    <a:pt x="1" y="120"/>
                    <a:pt x="1" y="116"/>
                  </a:cubicBezTo>
                  <a:cubicBezTo>
                    <a:pt x="1" y="116"/>
                    <a:pt x="1" y="116"/>
                    <a:pt x="1" y="116"/>
                  </a:cubicBezTo>
                  <a:cubicBezTo>
                    <a:pt x="8" y="51"/>
                    <a:pt x="63" y="0"/>
                    <a:pt x="130" y="0"/>
                  </a:cubicBezTo>
                  <a:cubicBezTo>
                    <a:pt x="201" y="0"/>
                    <a:pt x="259" y="58"/>
                    <a:pt x="259" y="129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90"/>
            <p:cNvSpPr>
              <a:spLocks noEditPoints="1"/>
            </p:cNvSpPr>
            <p:nvPr userDrawn="1"/>
          </p:nvSpPr>
          <p:spPr bwMode="auto">
            <a:xfrm>
              <a:off x="6762751" y="3983038"/>
              <a:ext cx="427038" cy="331788"/>
            </a:xfrm>
            <a:custGeom>
              <a:avLst/>
              <a:gdLst>
                <a:gd name="T0" fmla="*/ 135 w 269"/>
                <a:gd name="T1" fmla="*/ 209 h 209"/>
                <a:gd name="T2" fmla="*/ 40 w 269"/>
                <a:gd name="T3" fmla="*/ 187 h 209"/>
                <a:gd name="T4" fmla="*/ 0 w 269"/>
                <a:gd name="T5" fmla="*/ 135 h 209"/>
                <a:gd name="T6" fmla="*/ 1 w 269"/>
                <a:gd name="T7" fmla="*/ 121 h 209"/>
                <a:gd name="T8" fmla="*/ 135 w 269"/>
                <a:gd name="T9" fmla="*/ 0 h 209"/>
                <a:gd name="T10" fmla="*/ 269 w 269"/>
                <a:gd name="T11" fmla="*/ 134 h 209"/>
                <a:gd name="T12" fmla="*/ 229 w 269"/>
                <a:gd name="T13" fmla="*/ 187 h 209"/>
                <a:gd name="T14" fmla="*/ 169 w 269"/>
                <a:gd name="T15" fmla="*/ 207 h 209"/>
                <a:gd name="T16" fmla="*/ 135 w 269"/>
                <a:gd name="T17" fmla="*/ 209 h 209"/>
                <a:gd name="T18" fmla="*/ 135 w 269"/>
                <a:gd name="T19" fmla="*/ 10 h 209"/>
                <a:gd name="T20" fmla="*/ 11 w 269"/>
                <a:gd name="T21" fmla="*/ 121 h 209"/>
                <a:gd name="T22" fmla="*/ 10 w 269"/>
                <a:gd name="T23" fmla="*/ 134 h 209"/>
                <a:gd name="T24" fmla="*/ 45 w 269"/>
                <a:gd name="T25" fmla="*/ 178 h 209"/>
                <a:gd name="T26" fmla="*/ 135 w 269"/>
                <a:gd name="T27" fmla="*/ 199 h 209"/>
                <a:gd name="T28" fmla="*/ 168 w 269"/>
                <a:gd name="T29" fmla="*/ 197 h 209"/>
                <a:gd name="T30" fmla="*/ 224 w 269"/>
                <a:gd name="T31" fmla="*/ 178 h 209"/>
                <a:gd name="T32" fmla="*/ 259 w 269"/>
                <a:gd name="T33" fmla="*/ 134 h 209"/>
                <a:gd name="T34" fmla="*/ 135 w 269"/>
                <a:gd name="T35" fmla="*/ 1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9" h="209">
                  <a:moveTo>
                    <a:pt x="135" y="209"/>
                  </a:moveTo>
                  <a:cubicBezTo>
                    <a:pt x="99" y="209"/>
                    <a:pt x="66" y="201"/>
                    <a:pt x="40" y="187"/>
                  </a:cubicBezTo>
                  <a:cubicBezTo>
                    <a:pt x="17" y="173"/>
                    <a:pt x="2" y="155"/>
                    <a:pt x="0" y="135"/>
                  </a:cubicBezTo>
                  <a:cubicBezTo>
                    <a:pt x="0" y="130"/>
                    <a:pt x="1" y="125"/>
                    <a:pt x="1" y="121"/>
                  </a:cubicBezTo>
                  <a:cubicBezTo>
                    <a:pt x="8" y="52"/>
                    <a:pt x="65" y="0"/>
                    <a:pt x="135" y="0"/>
                  </a:cubicBezTo>
                  <a:cubicBezTo>
                    <a:pt x="208" y="0"/>
                    <a:pt x="269" y="60"/>
                    <a:pt x="269" y="134"/>
                  </a:cubicBezTo>
                  <a:cubicBezTo>
                    <a:pt x="267" y="155"/>
                    <a:pt x="252" y="173"/>
                    <a:pt x="229" y="187"/>
                  </a:cubicBezTo>
                  <a:cubicBezTo>
                    <a:pt x="212" y="196"/>
                    <a:pt x="192" y="203"/>
                    <a:pt x="169" y="207"/>
                  </a:cubicBezTo>
                  <a:cubicBezTo>
                    <a:pt x="158" y="208"/>
                    <a:pt x="146" y="209"/>
                    <a:pt x="135" y="209"/>
                  </a:cubicBezTo>
                  <a:close/>
                  <a:moveTo>
                    <a:pt x="135" y="10"/>
                  </a:moveTo>
                  <a:cubicBezTo>
                    <a:pt x="70" y="10"/>
                    <a:pt x="17" y="58"/>
                    <a:pt x="11" y="121"/>
                  </a:cubicBezTo>
                  <a:cubicBezTo>
                    <a:pt x="10" y="126"/>
                    <a:pt x="10" y="130"/>
                    <a:pt x="10" y="134"/>
                  </a:cubicBezTo>
                  <a:cubicBezTo>
                    <a:pt x="12" y="150"/>
                    <a:pt x="24" y="166"/>
                    <a:pt x="45" y="178"/>
                  </a:cubicBezTo>
                  <a:cubicBezTo>
                    <a:pt x="69" y="192"/>
                    <a:pt x="101" y="199"/>
                    <a:pt x="135" y="199"/>
                  </a:cubicBezTo>
                  <a:cubicBezTo>
                    <a:pt x="146" y="199"/>
                    <a:pt x="157" y="199"/>
                    <a:pt x="168" y="197"/>
                  </a:cubicBezTo>
                  <a:cubicBezTo>
                    <a:pt x="189" y="194"/>
                    <a:pt x="208" y="187"/>
                    <a:pt x="224" y="178"/>
                  </a:cubicBezTo>
                  <a:cubicBezTo>
                    <a:pt x="245" y="166"/>
                    <a:pt x="257" y="150"/>
                    <a:pt x="259" y="134"/>
                  </a:cubicBezTo>
                  <a:cubicBezTo>
                    <a:pt x="259" y="66"/>
                    <a:pt x="203" y="10"/>
                    <a:pt x="135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91"/>
            <p:cNvSpPr>
              <a:spLocks/>
            </p:cNvSpPr>
            <p:nvPr userDrawn="1"/>
          </p:nvSpPr>
          <p:spPr bwMode="auto">
            <a:xfrm>
              <a:off x="7178676" y="4195763"/>
              <a:ext cx="3175" cy="33338"/>
            </a:xfrm>
            <a:custGeom>
              <a:avLst/>
              <a:gdLst>
                <a:gd name="T0" fmla="*/ 2 w 2"/>
                <a:gd name="T1" fmla="*/ 0 h 21"/>
                <a:gd name="T2" fmla="*/ 0 w 2"/>
                <a:gd name="T3" fmla="*/ 21 h 21"/>
                <a:gd name="T4" fmla="*/ 2 w 2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1">
                  <a:moveTo>
                    <a:pt x="2" y="0"/>
                  </a:moveTo>
                  <a:cubicBezTo>
                    <a:pt x="2" y="7"/>
                    <a:pt x="1" y="15"/>
                    <a:pt x="0" y="21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5" name="Freeform 92"/>
            <p:cNvSpPr>
              <a:spLocks/>
            </p:cNvSpPr>
            <p:nvPr userDrawn="1"/>
          </p:nvSpPr>
          <p:spPr bwMode="auto">
            <a:xfrm>
              <a:off x="7170738" y="4187825"/>
              <a:ext cx="19050" cy="49213"/>
            </a:xfrm>
            <a:custGeom>
              <a:avLst/>
              <a:gdLst>
                <a:gd name="T0" fmla="*/ 5 w 12"/>
                <a:gd name="T1" fmla="*/ 31 h 31"/>
                <a:gd name="T2" fmla="*/ 4 w 12"/>
                <a:gd name="T3" fmla="*/ 31 h 31"/>
                <a:gd name="T4" fmla="*/ 0 w 12"/>
                <a:gd name="T5" fmla="*/ 26 h 31"/>
                <a:gd name="T6" fmla="*/ 2 w 12"/>
                <a:gd name="T7" fmla="*/ 5 h 31"/>
                <a:gd name="T8" fmla="*/ 7 w 12"/>
                <a:gd name="T9" fmla="*/ 0 h 31"/>
                <a:gd name="T10" fmla="*/ 12 w 12"/>
                <a:gd name="T11" fmla="*/ 5 h 31"/>
                <a:gd name="T12" fmla="*/ 10 w 12"/>
                <a:gd name="T13" fmla="*/ 27 h 31"/>
                <a:gd name="T14" fmla="*/ 5 w 12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31">
                  <a:moveTo>
                    <a:pt x="5" y="31"/>
                  </a:moveTo>
                  <a:cubicBezTo>
                    <a:pt x="4" y="31"/>
                    <a:pt x="4" y="31"/>
                    <a:pt x="4" y="31"/>
                  </a:cubicBezTo>
                  <a:cubicBezTo>
                    <a:pt x="2" y="31"/>
                    <a:pt x="0" y="28"/>
                    <a:pt x="0" y="26"/>
                  </a:cubicBezTo>
                  <a:cubicBezTo>
                    <a:pt x="1" y="19"/>
                    <a:pt x="2" y="12"/>
                    <a:pt x="2" y="5"/>
                  </a:cubicBezTo>
                  <a:cubicBezTo>
                    <a:pt x="2" y="2"/>
                    <a:pt x="4" y="0"/>
                    <a:pt x="7" y="0"/>
                  </a:cubicBezTo>
                  <a:cubicBezTo>
                    <a:pt x="10" y="0"/>
                    <a:pt x="12" y="2"/>
                    <a:pt x="12" y="5"/>
                  </a:cubicBezTo>
                  <a:cubicBezTo>
                    <a:pt x="12" y="13"/>
                    <a:pt x="11" y="20"/>
                    <a:pt x="10" y="27"/>
                  </a:cubicBezTo>
                  <a:cubicBezTo>
                    <a:pt x="10" y="30"/>
                    <a:pt x="8" y="31"/>
                    <a:pt x="5" y="3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6" name="Freeform 93"/>
            <p:cNvSpPr>
              <a:spLocks/>
            </p:cNvSpPr>
            <p:nvPr userDrawn="1"/>
          </p:nvSpPr>
          <p:spPr bwMode="auto">
            <a:xfrm>
              <a:off x="6770688" y="4195763"/>
              <a:ext cx="3175" cy="36513"/>
            </a:xfrm>
            <a:custGeom>
              <a:avLst/>
              <a:gdLst>
                <a:gd name="T0" fmla="*/ 2 w 2"/>
                <a:gd name="T1" fmla="*/ 23 h 23"/>
                <a:gd name="T2" fmla="*/ 0 w 2"/>
                <a:gd name="T3" fmla="*/ 0 h 23"/>
                <a:gd name="T4" fmla="*/ 2 w 2"/>
                <a:gd name="T5" fmla="*/ 2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3">
                  <a:moveTo>
                    <a:pt x="2" y="23"/>
                  </a:moveTo>
                  <a:cubicBezTo>
                    <a:pt x="1" y="16"/>
                    <a:pt x="0" y="8"/>
                    <a:pt x="0" y="0"/>
                  </a:cubicBezTo>
                  <a:lnTo>
                    <a:pt x="2" y="2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7" name="Freeform 94"/>
            <p:cNvSpPr>
              <a:spLocks/>
            </p:cNvSpPr>
            <p:nvPr userDrawn="1"/>
          </p:nvSpPr>
          <p:spPr bwMode="auto">
            <a:xfrm>
              <a:off x="6762751" y="4187825"/>
              <a:ext cx="20638" cy="52388"/>
            </a:xfrm>
            <a:custGeom>
              <a:avLst/>
              <a:gdLst>
                <a:gd name="T0" fmla="*/ 7 w 13"/>
                <a:gd name="T1" fmla="*/ 33 h 33"/>
                <a:gd name="T2" fmla="*/ 2 w 13"/>
                <a:gd name="T3" fmla="*/ 29 h 33"/>
                <a:gd name="T4" fmla="*/ 0 w 13"/>
                <a:gd name="T5" fmla="*/ 5 h 33"/>
                <a:gd name="T6" fmla="*/ 5 w 13"/>
                <a:gd name="T7" fmla="*/ 0 h 33"/>
                <a:gd name="T8" fmla="*/ 10 w 13"/>
                <a:gd name="T9" fmla="*/ 5 h 33"/>
                <a:gd name="T10" fmla="*/ 12 w 13"/>
                <a:gd name="T11" fmla="*/ 27 h 33"/>
                <a:gd name="T12" fmla="*/ 8 w 13"/>
                <a:gd name="T13" fmla="*/ 33 h 33"/>
                <a:gd name="T14" fmla="*/ 7 w 13"/>
                <a:gd name="T1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33">
                  <a:moveTo>
                    <a:pt x="7" y="33"/>
                  </a:moveTo>
                  <a:cubicBezTo>
                    <a:pt x="5" y="33"/>
                    <a:pt x="3" y="31"/>
                    <a:pt x="2" y="29"/>
                  </a:cubicBezTo>
                  <a:cubicBezTo>
                    <a:pt x="1" y="21"/>
                    <a:pt x="0" y="13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"/>
                    <a:pt x="11" y="20"/>
                    <a:pt x="12" y="27"/>
                  </a:cubicBezTo>
                  <a:cubicBezTo>
                    <a:pt x="13" y="30"/>
                    <a:pt x="11" y="32"/>
                    <a:pt x="8" y="33"/>
                  </a:cubicBezTo>
                  <a:lnTo>
                    <a:pt x="7" y="33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8" name="Freeform 95"/>
            <p:cNvSpPr>
              <a:spLocks/>
            </p:cNvSpPr>
            <p:nvPr userDrawn="1"/>
          </p:nvSpPr>
          <p:spPr bwMode="auto">
            <a:xfrm>
              <a:off x="7531101" y="4800600"/>
              <a:ext cx="160338" cy="525463"/>
            </a:xfrm>
            <a:custGeom>
              <a:avLst/>
              <a:gdLst>
                <a:gd name="T0" fmla="*/ 0 w 101"/>
                <a:gd name="T1" fmla="*/ 58 h 331"/>
                <a:gd name="T2" fmla="*/ 0 w 101"/>
                <a:gd name="T3" fmla="*/ 331 h 331"/>
                <a:gd name="T4" fmla="*/ 101 w 101"/>
                <a:gd name="T5" fmla="*/ 273 h 331"/>
                <a:gd name="T6" fmla="*/ 101 w 101"/>
                <a:gd name="T7" fmla="*/ 0 h 331"/>
                <a:gd name="T8" fmla="*/ 0 w 101"/>
                <a:gd name="T9" fmla="*/ 58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" h="331">
                  <a:moveTo>
                    <a:pt x="0" y="58"/>
                  </a:moveTo>
                  <a:lnTo>
                    <a:pt x="0" y="331"/>
                  </a:lnTo>
                  <a:lnTo>
                    <a:pt x="101" y="273"/>
                  </a:lnTo>
                  <a:lnTo>
                    <a:pt x="101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9" name="Freeform 96"/>
            <p:cNvSpPr>
              <a:spLocks/>
            </p:cNvSpPr>
            <p:nvPr userDrawn="1"/>
          </p:nvSpPr>
          <p:spPr bwMode="auto">
            <a:xfrm>
              <a:off x="7453313" y="4665663"/>
              <a:ext cx="238125" cy="227013"/>
            </a:xfrm>
            <a:custGeom>
              <a:avLst/>
              <a:gdLst>
                <a:gd name="T0" fmla="*/ 0 w 150"/>
                <a:gd name="T1" fmla="*/ 58 h 143"/>
                <a:gd name="T2" fmla="*/ 49 w 150"/>
                <a:gd name="T3" fmla="*/ 143 h 143"/>
                <a:gd name="T4" fmla="*/ 150 w 150"/>
                <a:gd name="T5" fmla="*/ 85 h 143"/>
                <a:gd name="T6" fmla="*/ 101 w 150"/>
                <a:gd name="T7" fmla="*/ 0 h 143"/>
                <a:gd name="T8" fmla="*/ 0 w 150"/>
                <a:gd name="T9" fmla="*/ 58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143">
                  <a:moveTo>
                    <a:pt x="0" y="58"/>
                  </a:moveTo>
                  <a:lnTo>
                    <a:pt x="49" y="143"/>
                  </a:lnTo>
                  <a:lnTo>
                    <a:pt x="150" y="85"/>
                  </a:lnTo>
                  <a:lnTo>
                    <a:pt x="101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0" name="Freeform 97"/>
            <p:cNvSpPr>
              <a:spLocks/>
            </p:cNvSpPr>
            <p:nvPr userDrawn="1"/>
          </p:nvSpPr>
          <p:spPr bwMode="auto">
            <a:xfrm>
              <a:off x="7177088" y="4506913"/>
              <a:ext cx="436563" cy="250825"/>
            </a:xfrm>
            <a:custGeom>
              <a:avLst/>
              <a:gdLst>
                <a:gd name="T0" fmla="*/ 0 w 275"/>
                <a:gd name="T1" fmla="*/ 58 h 158"/>
                <a:gd name="T2" fmla="*/ 174 w 275"/>
                <a:gd name="T3" fmla="*/ 158 h 158"/>
                <a:gd name="T4" fmla="*/ 275 w 275"/>
                <a:gd name="T5" fmla="*/ 100 h 158"/>
                <a:gd name="T6" fmla="*/ 101 w 275"/>
                <a:gd name="T7" fmla="*/ 0 h 158"/>
                <a:gd name="T8" fmla="*/ 0 w 275"/>
                <a:gd name="T9" fmla="*/ 5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5" h="158">
                  <a:moveTo>
                    <a:pt x="0" y="58"/>
                  </a:moveTo>
                  <a:lnTo>
                    <a:pt x="174" y="158"/>
                  </a:lnTo>
                  <a:lnTo>
                    <a:pt x="275" y="100"/>
                  </a:lnTo>
                  <a:lnTo>
                    <a:pt x="101" y="0"/>
                  </a:lnTo>
                  <a:lnTo>
                    <a:pt x="0" y="5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1" name="Freeform 98"/>
            <p:cNvSpPr>
              <a:spLocks/>
            </p:cNvSpPr>
            <p:nvPr userDrawn="1"/>
          </p:nvSpPr>
          <p:spPr bwMode="auto">
            <a:xfrm>
              <a:off x="7177088" y="4598988"/>
              <a:ext cx="354013" cy="727075"/>
            </a:xfrm>
            <a:custGeom>
              <a:avLst/>
              <a:gdLst>
                <a:gd name="T0" fmla="*/ 0 w 223"/>
                <a:gd name="T1" fmla="*/ 0 h 458"/>
                <a:gd name="T2" fmla="*/ 0 w 223"/>
                <a:gd name="T3" fmla="*/ 330 h 458"/>
                <a:gd name="T4" fmla="*/ 223 w 223"/>
                <a:gd name="T5" fmla="*/ 458 h 458"/>
                <a:gd name="T6" fmla="*/ 223 w 223"/>
                <a:gd name="T7" fmla="*/ 185 h 458"/>
                <a:gd name="T8" fmla="*/ 174 w 223"/>
                <a:gd name="T9" fmla="*/ 100 h 458"/>
                <a:gd name="T10" fmla="*/ 0 w 223"/>
                <a:gd name="T11" fmla="*/ 0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3" h="458">
                  <a:moveTo>
                    <a:pt x="0" y="0"/>
                  </a:moveTo>
                  <a:lnTo>
                    <a:pt x="0" y="330"/>
                  </a:lnTo>
                  <a:lnTo>
                    <a:pt x="223" y="458"/>
                  </a:lnTo>
                  <a:lnTo>
                    <a:pt x="223" y="185"/>
                  </a:lnTo>
                  <a:lnTo>
                    <a:pt x="174" y="1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2" name="Freeform 99"/>
            <p:cNvSpPr>
              <a:spLocks/>
            </p:cNvSpPr>
            <p:nvPr userDrawn="1"/>
          </p:nvSpPr>
          <p:spPr bwMode="auto">
            <a:xfrm>
              <a:off x="7169151" y="4589463"/>
              <a:ext cx="293688" cy="176213"/>
            </a:xfrm>
            <a:custGeom>
              <a:avLst/>
              <a:gdLst>
                <a:gd name="T0" fmla="*/ 179 w 185"/>
                <a:gd name="T1" fmla="*/ 111 h 111"/>
                <a:gd name="T2" fmla="*/ 177 w 185"/>
                <a:gd name="T3" fmla="*/ 110 h 111"/>
                <a:gd name="T4" fmla="*/ 3 w 185"/>
                <a:gd name="T5" fmla="*/ 10 h 111"/>
                <a:gd name="T6" fmla="*/ 1 w 185"/>
                <a:gd name="T7" fmla="*/ 3 h 111"/>
                <a:gd name="T8" fmla="*/ 8 w 185"/>
                <a:gd name="T9" fmla="*/ 1 h 111"/>
                <a:gd name="T10" fmla="*/ 182 w 185"/>
                <a:gd name="T11" fmla="*/ 102 h 111"/>
                <a:gd name="T12" fmla="*/ 184 w 185"/>
                <a:gd name="T13" fmla="*/ 109 h 111"/>
                <a:gd name="T14" fmla="*/ 179 w 185"/>
                <a:gd name="T1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111">
                  <a:moveTo>
                    <a:pt x="179" y="111"/>
                  </a:moveTo>
                  <a:cubicBezTo>
                    <a:pt x="178" y="111"/>
                    <a:pt x="178" y="111"/>
                    <a:pt x="177" y="1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4" y="103"/>
                    <a:pt x="185" y="106"/>
                    <a:pt x="184" y="109"/>
                  </a:cubicBezTo>
                  <a:cubicBezTo>
                    <a:pt x="183" y="110"/>
                    <a:pt x="181" y="111"/>
                    <a:pt x="179" y="11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3" name="Freeform 100"/>
            <p:cNvSpPr>
              <a:spLocks/>
            </p:cNvSpPr>
            <p:nvPr userDrawn="1"/>
          </p:nvSpPr>
          <p:spPr bwMode="auto">
            <a:xfrm>
              <a:off x="7445376" y="4748213"/>
              <a:ext cx="95250" cy="152400"/>
            </a:xfrm>
            <a:custGeom>
              <a:avLst/>
              <a:gdLst>
                <a:gd name="T0" fmla="*/ 54 w 60"/>
                <a:gd name="T1" fmla="*/ 96 h 96"/>
                <a:gd name="T2" fmla="*/ 50 w 60"/>
                <a:gd name="T3" fmla="*/ 93 h 96"/>
                <a:gd name="T4" fmla="*/ 1 w 60"/>
                <a:gd name="T5" fmla="*/ 9 h 96"/>
                <a:gd name="T6" fmla="*/ 3 w 60"/>
                <a:gd name="T7" fmla="*/ 2 h 96"/>
                <a:gd name="T8" fmla="*/ 10 w 60"/>
                <a:gd name="T9" fmla="*/ 4 h 96"/>
                <a:gd name="T10" fmla="*/ 58 w 60"/>
                <a:gd name="T11" fmla="*/ 88 h 96"/>
                <a:gd name="T12" fmla="*/ 57 w 60"/>
                <a:gd name="T13" fmla="*/ 95 h 96"/>
                <a:gd name="T14" fmla="*/ 54 w 60"/>
                <a:gd name="T1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96">
                  <a:moveTo>
                    <a:pt x="54" y="96"/>
                  </a:moveTo>
                  <a:cubicBezTo>
                    <a:pt x="52" y="96"/>
                    <a:pt x="51" y="95"/>
                    <a:pt x="50" y="93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6"/>
                    <a:pt x="0" y="3"/>
                    <a:pt x="3" y="2"/>
                  </a:cubicBezTo>
                  <a:cubicBezTo>
                    <a:pt x="5" y="0"/>
                    <a:pt x="8" y="1"/>
                    <a:pt x="10" y="4"/>
                  </a:cubicBezTo>
                  <a:cubicBezTo>
                    <a:pt x="58" y="88"/>
                    <a:pt x="58" y="88"/>
                    <a:pt x="58" y="88"/>
                  </a:cubicBezTo>
                  <a:cubicBezTo>
                    <a:pt x="60" y="91"/>
                    <a:pt x="59" y="94"/>
                    <a:pt x="57" y="95"/>
                  </a:cubicBezTo>
                  <a:cubicBezTo>
                    <a:pt x="56" y="95"/>
                    <a:pt x="55" y="96"/>
                    <a:pt x="54" y="9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4" name="Freeform 101"/>
            <p:cNvSpPr>
              <a:spLocks/>
            </p:cNvSpPr>
            <p:nvPr userDrawn="1"/>
          </p:nvSpPr>
          <p:spPr bwMode="auto">
            <a:xfrm>
              <a:off x="7521576" y="4791075"/>
              <a:ext cx="177800" cy="109538"/>
            </a:xfrm>
            <a:custGeom>
              <a:avLst/>
              <a:gdLst>
                <a:gd name="T0" fmla="*/ 6 w 112"/>
                <a:gd name="T1" fmla="*/ 69 h 69"/>
                <a:gd name="T2" fmla="*/ 2 w 112"/>
                <a:gd name="T3" fmla="*/ 66 h 69"/>
                <a:gd name="T4" fmla="*/ 4 w 112"/>
                <a:gd name="T5" fmla="*/ 59 h 69"/>
                <a:gd name="T6" fmla="*/ 104 w 112"/>
                <a:gd name="T7" fmla="*/ 1 h 69"/>
                <a:gd name="T8" fmla="*/ 111 w 112"/>
                <a:gd name="T9" fmla="*/ 3 h 69"/>
                <a:gd name="T10" fmla="*/ 109 w 112"/>
                <a:gd name="T11" fmla="*/ 10 h 69"/>
                <a:gd name="T12" fmla="*/ 9 w 112"/>
                <a:gd name="T13" fmla="*/ 68 h 69"/>
                <a:gd name="T14" fmla="*/ 6 w 112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69">
                  <a:moveTo>
                    <a:pt x="6" y="69"/>
                  </a:moveTo>
                  <a:cubicBezTo>
                    <a:pt x="4" y="69"/>
                    <a:pt x="3" y="68"/>
                    <a:pt x="2" y="66"/>
                  </a:cubicBezTo>
                  <a:cubicBezTo>
                    <a:pt x="0" y="64"/>
                    <a:pt x="1" y="61"/>
                    <a:pt x="4" y="59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7" y="0"/>
                    <a:pt x="110" y="1"/>
                    <a:pt x="111" y="3"/>
                  </a:cubicBezTo>
                  <a:cubicBezTo>
                    <a:pt x="112" y="5"/>
                    <a:pt x="111" y="9"/>
                    <a:pt x="109" y="10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7" y="69"/>
                    <a:pt x="6" y="6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5" name="Freeform 102"/>
            <p:cNvSpPr>
              <a:spLocks/>
            </p:cNvSpPr>
            <p:nvPr userDrawn="1"/>
          </p:nvSpPr>
          <p:spPr bwMode="auto">
            <a:xfrm>
              <a:off x="7445376" y="4656138"/>
              <a:ext cx="176213" cy="109538"/>
            </a:xfrm>
            <a:custGeom>
              <a:avLst/>
              <a:gdLst>
                <a:gd name="T0" fmla="*/ 5 w 111"/>
                <a:gd name="T1" fmla="*/ 69 h 69"/>
                <a:gd name="T2" fmla="*/ 1 w 111"/>
                <a:gd name="T3" fmla="*/ 67 h 69"/>
                <a:gd name="T4" fmla="*/ 3 w 111"/>
                <a:gd name="T5" fmla="*/ 60 h 69"/>
                <a:gd name="T6" fmla="*/ 103 w 111"/>
                <a:gd name="T7" fmla="*/ 2 h 69"/>
                <a:gd name="T8" fmla="*/ 110 w 111"/>
                <a:gd name="T9" fmla="*/ 4 h 69"/>
                <a:gd name="T10" fmla="*/ 108 w 111"/>
                <a:gd name="T11" fmla="*/ 10 h 69"/>
                <a:gd name="T12" fmla="*/ 8 w 111"/>
                <a:gd name="T13" fmla="*/ 68 h 69"/>
                <a:gd name="T14" fmla="*/ 5 w 111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1" h="69">
                  <a:moveTo>
                    <a:pt x="5" y="69"/>
                  </a:moveTo>
                  <a:cubicBezTo>
                    <a:pt x="3" y="69"/>
                    <a:pt x="2" y="68"/>
                    <a:pt x="1" y="67"/>
                  </a:cubicBezTo>
                  <a:cubicBezTo>
                    <a:pt x="0" y="64"/>
                    <a:pt x="0" y="61"/>
                    <a:pt x="3" y="60"/>
                  </a:cubicBezTo>
                  <a:cubicBezTo>
                    <a:pt x="103" y="2"/>
                    <a:pt x="103" y="2"/>
                    <a:pt x="103" y="2"/>
                  </a:cubicBezTo>
                  <a:cubicBezTo>
                    <a:pt x="106" y="0"/>
                    <a:pt x="109" y="1"/>
                    <a:pt x="110" y="4"/>
                  </a:cubicBezTo>
                  <a:cubicBezTo>
                    <a:pt x="111" y="6"/>
                    <a:pt x="111" y="9"/>
                    <a:pt x="108" y="10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7" y="69"/>
                    <a:pt x="6" y="69"/>
                    <a:pt x="5" y="6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6" name="Freeform 103"/>
            <p:cNvSpPr>
              <a:spLocks/>
            </p:cNvSpPr>
            <p:nvPr userDrawn="1"/>
          </p:nvSpPr>
          <p:spPr bwMode="auto">
            <a:xfrm>
              <a:off x="7523163" y="4884738"/>
              <a:ext cx="15875" cy="449263"/>
            </a:xfrm>
            <a:custGeom>
              <a:avLst/>
              <a:gdLst>
                <a:gd name="T0" fmla="*/ 5 w 10"/>
                <a:gd name="T1" fmla="*/ 283 h 283"/>
                <a:gd name="T2" fmla="*/ 0 w 10"/>
                <a:gd name="T3" fmla="*/ 278 h 283"/>
                <a:gd name="T4" fmla="*/ 0 w 10"/>
                <a:gd name="T5" fmla="*/ 5 h 283"/>
                <a:gd name="T6" fmla="*/ 5 w 10"/>
                <a:gd name="T7" fmla="*/ 0 h 283"/>
                <a:gd name="T8" fmla="*/ 10 w 10"/>
                <a:gd name="T9" fmla="*/ 5 h 283"/>
                <a:gd name="T10" fmla="*/ 10 w 10"/>
                <a:gd name="T11" fmla="*/ 278 h 283"/>
                <a:gd name="T12" fmla="*/ 5 w 10"/>
                <a:gd name="T1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83">
                  <a:moveTo>
                    <a:pt x="5" y="283"/>
                  </a:moveTo>
                  <a:cubicBezTo>
                    <a:pt x="2" y="283"/>
                    <a:pt x="0" y="281"/>
                    <a:pt x="0" y="27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78"/>
                    <a:pt x="10" y="278"/>
                    <a:pt x="10" y="278"/>
                  </a:cubicBezTo>
                  <a:cubicBezTo>
                    <a:pt x="10" y="281"/>
                    <a:pt x="8" y="283"/>
                    <a:pt x="5" y="28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7" name="Freeform 104"/>
            <p:cNvSpPr>
              <a:spLocks/>
            </p:cNvSpPr>
            <p:nvPr userDrawn="1"/>
          </p:nvSpPr>
          <p:spPr bwMode="auto">
            <a:xfrm>
              <a:off x="7169151" y="4497388"/>
              <a:ext cx="177800" cy="109538"/>
            </a:xfrm>
            <a:custGeom>
              <a:avLst/>
              <a:gdLst>
                <a:gd name="T0" fmla="*/ 5 w 112"/>
                <a:gd name="T1" fmla="*/ 69 h 69"/>
                <a:gd name="T2" fmla="*/ 1 w 112"/>
                <a:gd name="T3" fmla="*/ 66 h 69"/>
                <a:gd name="T4" fmla="*/ 3 w 112"/>
                <a:gd name="T5" fmla="*/ 59 h 69"/>
                <a:gd name="T6" fmla="*/ 103 w 112"/>
                <a:gd name="T7" fmla="*/ 1 h 69"/>
                <a:gd name="T8" fmla="*/ 110 w 112"/>
                <a:gd name="T9" fmla="*/ 3 h 69"/>
                <a:gd name="T10" fmla="*/ 108 w 112"/>
                <a:gd name="T11" fmla="*/ 10 h 69"/>
                <a:gd name="T12" fmla="*/ 8 w 112"/>
                <a:gd name="T13" fmla="*/ 68 h 69"/>
                <a:gd name="T14" fmla="*/ 5 w 112"/>
                <a:gd name="T15" fmla="*/ 6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69">
                  <a:moveTo>
                    <a:pt x="5" y="69"/>
                  </a:moveTo>
                  <a:cubicBezTo>
                    <a:pt x="4" y="69"/>
                    <a:pt x="2" y="68"/>
                    <a:pt x="1" y="66"/>
                  </a:cubicBezTo>
                  <a:cubicBezTo>
                    <a:pt x="0" y="64"/>
                    <a:pt x="0" y="61"/>
                    <a:pt x="3" y="59"/>
                  </a:cubicBezTo>
                  <a:cubicBezTo>
                    <a:pt x="103" y="1"/>
                    <a:pt x="103" y="1"/>
                    <a:pt x="103" y="1"/>
                  </a:cubicBezTo>
                  <a:cubicBezTo>
                    <a:pt x="106" y="0"/>
                    <a:pt x="109" y="1"/>
                    <a:pt x="110" y="3"/>
                  </a:cubicBezTo>
                  <a:cubicBezTo>
                    <a:pt x="112" y="6"/>
                    <a:pt x="111" y="9"/>
                    <a:pt x="108" y="10"/>
                  </a:cubicBezTo>
                  <a:cubicBezTo>
                    <a:pt x="8" y="68"/>
                    <a:pt x="8" y="68"/>
                    <a:pt x="8" y="68"/>
                  </a:cubicBezTo>
                  <a:cubicBezTo>
                    <a:pt x="7" y="69"/>
                    <a:pt x="6" y="69"/>
                    <a:pt x="5" y="6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8" name="Freeform 105"/>
            <p:cNvSpPr>
              <a:spLocks/>
            </p:cNvSpPr>
            <p:nvPr userDrawn="1"/>
          </p:nvSpPr>
          <p:spPr bwMode="auto">
            <a:xfrm>
              <a:off x="7604126" y="4656138"/>
              <a:ext cx="95250" cy="152400"/>
            </a:xfrm>
            <a:custGeom>
              <a:avLst/>
              <a:gdLst>
                <a:gd name="T0" fmla="*/ 55 w 60"/>
                <a:gd name="T1" fmla="*/ 96 h 96"/>
                <a:gd name="T2" fmla="*/ 50 w 60"/>
                <a:gd name="T3" fmla="*/ 93 h 96"/>
                <a:gd name="T4" fmla="*/ 2 w 60"/>
                <a:gd name="T5" fmla="*/ 9 h 96"/>
                <a:gd name="T6" fmla="*/ 3 w 60"/>
                <a:gd name="T7" fmla="*/ 2 h 96"/>
                <a:gd name="T8" fmla="*/ 10 w 60"/>
                <a:gd name="T9" fmla="*/ 4 h 96"/>
                <a:gd name="T10" fmla="*/ 59 w 60"/>
                <a:gd name="T11" fmla="*/ 88 h 96"/>
                <a:gd name="T12" fmla="*/ 57 w 60"/>
                <a:gd name="T13" fmla="*/ 95 h 96"/>
                <a:gd name="T14" fmla="*/ 55 w 60"/>
                <a:gd name="T15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0" h="96">
                  <a:moveTo>
                    <a:pt x="55" y="96"/>
                  </a:moveTo>
                  <a:cubicBezTo>
                    <a:pt x="53" y="96"/>
                    <a:pt x="51" y="95"/>
                    <a:pt x="50" y="93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0" y="6"/>
                    <a:pt x="1" y="3"/>
                    <a:pt x="3" y="2"/>
                  </a:cubicBezTo>
                  <a:cubicBezTo>
                    <a:pt x="6" y="0"/>
                    <a:pt x="9" y="1"/>
                    <a:pt x="10" y="4"/>
                  </a:cubicBezTo>
                  <a:cubicBezTo>
                    <a:pt x="59" y="88"/>
                    <a:pt x="59" y="88"/>
                    <a:pt x="59" y="88"/>
                  </a:cubicBezTo>
                  <a:cubicBezTo>
                    <a:pt x="60" y="90"/>
                    <a:pt x="59" y="94"/>
                    <a:pt x="57" y="95"/>
                  </a:cubicBezTo>
                  <a:cubicBezTo>
                    <a:pt x="56" y="95"/>
                    <a:pt x="55" y="96"/>
                    <a:pt x="55" y="9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9" name="Freeform 106"/>
            <p:cNvSpPr>
              <a:spLocks/>
            </p:cNvSpPr>
            <p:nvPr userDrawn="1"/>
          </p:nvSpPr>
          <p:spPr bwMode="auto">
            <a:xfrm>
              <a:off x="7327901" y="4497388"/>
              <a:ext cx="293688" cy="176213"/>
            </a:xfrm>
            <a:custGeom>
              <a:avLst/>
              <a:gdLst>
                <a:gd name="T0" fmla="*/ 180 w 185"/>
                <a:gd name="T1" fmla="*/ 111 h 111"/>
                <a:gd name="T2" fmla="*/ 177 w 185"/>
                <a:gd name="T3" fmla="*/ 110 h 111"/>
                <a:gd name="T4" fmla="*/ 3 w 185"/>
                <a:gd name="T5" fmla="*/ 10 h 111"/>
                <a:gd name="T6" fmla="*/ 2 w 185"/>
                <a:gd name="T7" fmla="*/ 3 h 111"/>
                <a:gd name="T8" fmla="*/ 8 w 185"/>
                <a:gd name="T9" fmla="*/ 1 h 111"/>
                <a:gd name="T10" fmla="*/ 182 w 185"/>
                <a:gd name="T11" fmla="*/ 102 h 111"/>
                <a:gd name="T12" fmla="*/ 184 w 185"/>
                <a:gd name="T13" fmla="*/ 109 h 111"/>
                <a:gd name="T14" fmla="*/ 180 w 185"/>
                <a:gd name="T15" fmla="*/ 111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5" h="111">
                  <a:moveTo>
                    <a:pt x="180" y="111"/>
                  </a:moveTo>
                  <a:cubicBezTo>
                    <a:pt x="179" y="111"/>
                    <a:pt x="178" y="111"/>
                    <a:pt x="177" y="1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182" y="102"/>
                    <a:pt x="182" y="102"/>
                    <a:pt x="182" y="102"/>
                  </a:cubicBezTo>
                  <a:cubicBezTo>
                    <a:pt x="185" y="103"/>
                    <a:pt x="185" y="106"/>
                    <a:pt x="184" y="109"/>
                  </a:cubicBezTo>
                  <a:cubicBezTo>
                    <a:pt x="183" y="110"/>
                    <a:pt x="182" y="111"/>
                    <a:pt x="180" y="11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0" name="Freeform 107"/>
            <p:cNvSpPr>
              <a:spLocks/>
            </p:cNvSpPr>
            <p:nvPr userDrawn="1"/>
          </p:nvSpPr>
          <p:spPr bwMode="auto">
            <a:xfrm>
              <a:off x="7169151" y="4591050"/>
              <a:ext cx="15875" cy="539750"/>
            </a:xfrm>
            <a:custGeom>
              <a:avLst/>
              <a:gdLst>
                <a:gd name="T0" fmla="*/ 5 w 10"/>
                <a:gd name="T1" fmla="*/ 340 h 340"/>
                <a:gd name="T2" fmla="*/ 0 w 10"/>
                <a:gd name="T3" fmla="*/ 335 h 340"/>
                <a:gd name="T4" fmla="*/ 0 w 10"/>
                <a:gd name="T5" fmla="*/ 5 h 340"/>
                <a:gd name="T6" fmla="*/ 5 w 10"/>
                <a:gd name="T7" fmla="*/ 0 h 340"/>
                <a:gd name="T8" fmla="*/ 10 w 10"/>
                <a:gd name="T9" fmla="*/ 5 h 340"/>
                <a:gd name="T10" fmla="*/ 10 w 10"/>
                <a:gd name="T11" fmla="*/ 335 h 340"/>
                <a:gd name="T12" fmla="*/ 5 w 10"/>
                <a:gd name="T13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40">
                  <a:moveTo>
                    <a:pt x="5" y="340"/>
                  </a:moveTo>
                  <a:cubicBezTo>
                    <a:pt x="3" y="340"/>
                    <a:pt x="0" y="338"/>
                    <a:pt x="0" y="3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35"/>
                    <a:pt x="10" y="335"/>
                    <a:pt x="10" y="335"/>
                  </a:cubicBezTo>
                  <a:cubicBezTo>
                    <a:pt x="10" y="338"/>
                    <a:pt x="8" y="340"/>
                    <a:pt x="5" y="3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1" name="Freeform 108"/>
            <p:cNvSpPr>
              <a:spLocks/>
            </p:cNvSpPr>
            <p:nvPr userDrawn="1"/>
          </p:nvSpPr>
          <p:spPr bwMode="auto">
            <a:xfrm>
              <a:off x="7169151" y="5113338"/>
              <a:ext cx="371475" cy="220663"/>
            </a:xfrm>
            <a:custGeom>
              <a:avLst/>
              <a:gdLst>
                <a:gd name="T0" fmla="*/ 228 w 234"/>
                <a:gd name="T1" fmla="*/ 139 h 139"/>
                <a:gd name="T2" fmla="*/ 226 w 234"/>
                <a:gd name="T3" fmla="*/ 139 h 139"/>
                <a:gd name="T4" fmla="*/ 3 w 234"/>
                <a:gd name="T5" fmla="*/ 10 h 139"/>
                <a:gd name="T6" fmla="*/ 1 w 234"/>
                <a:gd name="T7" fmla="*/ 3 h 139"/>
                <a:gd name="T8" fmla="*/ 8 w 234"/>
                <a:gd name="T9" fmla="*/ 2 h 139"/>
                <a:gd name="T10" fmla="*/ 231 w 234"/>
                <a:gd name="T11" fmla="*/ 130 h 139"/>
                <a:gd name="T12" fmla="*/ 232 w 234"/>
                <a:gd name="T13" fmla="*/ 137 h 139"/>
                <a:gd name="T14" fmla="*/ 228 w 234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139">
                  <a:moveTo>
                    <a:pt x="228" y="139"/>
                  </a:moveTo>
                  <a:cubicBezTo>
                    <a:pt x="227" y="139"/>
                    <a:pt x="226" y="139"/>
                    <a:pt x="226" y="13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2"/>
                  </a:cubicBezTo>
                  <a:cubicBezTo>
                    <a:pt x="231" y="130"/>
                    <a:pt x="231" y="130"/>
                    <a:pt x="231" y="130"/>
                  </a:cubicBezTo>
                  <a:cubicBezTo>
                    <a:pt x="233" y="132"/>
                    <a:pt x="234" y="135"/>
                    <a:pt x="232" y="137"/>
                  </a:cubicBezTo>
                  <a:cubicBezTo>
                    <a:pt x="231" y="139"/>
                    <a:pt x="230" y="139"/>
                    <a:pt x="228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2" name="Freeform 109"/>
            <p:cNvSpPr>
              <a:spLocks/>
            </p:cNvSpPr>
            <p:nvPr userDrawn="1"/>
          </p:nvSpPr>
          <p:spPr bwMode="auto">
            <a:xfrm>
              <a:off x="7683501" y="4792663"/>
              <a:ext cx="15875" cy="449263"/>
            </a:xfrm>
            <a:custGeom>
              <a:avLst/>
              <a:gdLst>
                <a:gd name="T0" fmla="*/ 5 w 10"/>
                <a:gd name="T1" fmla="*/ 283 h 283"/>
                <a:gd name="T2" fmla="*/ 0 w 10"/>
                <a:gd name="T3" fmla="*/ 278 h 283"/>
                <a:gd name="T4" fmla="*/ 0 w 10"/>
                <a:gd name="T5" fmla="*/ 5 h 283"/>
                <a:gd name="T6" fmla="*/ 5 w 10"/>
                <a:gd name="T7" fmla="*/ 0 h 283"/>
                <a:gd name="T8" fmla="*/ 10 w 10"/>
                <a:gd name="T9" fmla="*/ 5 h 283"/>
                <a:gd name="T10" fmla="*/ 10 w 10"/>
                <a:gd name="T11" fmla="*/ 278 h 283"/>
                <a:gd name="T12" fmla="*/ 5 w 10"/>
                <a:gd name="T13" fmla="*/ 283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83">
                  <a:moveTo>
                    <a:pt x="5" y="283"/>
                  </a:moveTo>
                  <a:cubicBezTo>
                    <a:pt x="2" y="283"/>
                    <a:pt x="0" y="281"/>
                    <a:pt x="0" y="27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278"/>
                    <a:pt x="10" y="278"/>
                    <a:pt x="10" y="278"/>
                  </a:cubicBezTo>
                  <a:cubicBezTo>
                    <a:pt x="10" y="281"/>
                    <a:pt x="7" y="283"/>
                    <a:pt x="5" y="28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3" name="Freeform 110"/>
            <p:cNvSpPr>
              <a:spLocks/>
            </p:cNvSpPr>
            <p:nvPr userDrawn="1"/>
          </p:nvSpPr>
          <p:spPr bwMode="auto">
            <a:xfrm>
              <a:off x="7521576" y="5226050"/>
              <a:ext cx="177800" cy="107950"/>
            </a:xfrm>
            <a:custGeom>
              <a:avLst/>
              <a:gdLst>
                <a:gd name="T0" fmla="*/ 6 w 112"/>
                <a:gd name="T1" fmla="*/ 68 h 68"/>
                <a:gd name="T2" fmla="*/ 2 w 112"/>
                <a:gd name="T3" fmla="*/ 66 h 68"/>
                <a:gd name="T4" fmla="*/ 4 w 112"/>
                <a:gd name="T5" fmla="*/ 59 h 68"/>
                <a:gd name="T6" fmla="*/ 104 w 112"/>
                <a:gd name="T7" fmla="*/ 1 h 68"/>
                <a:gd name="T8" fmla="*/ 111 w 112"/>
                <a:gd name="T9" fmla="*/ 3 h 68"/>
                <a:gd name="T10" fmla="*/ 109 w 112"/>
                <a:gd name="T11" fmla="*/ 10 h 68"/>
                <a:gd name="T12" fmla="*/ 9 w 112"/>
                <a:gd name="T13" fmla="*/ 68 h 68"/>
                <a:gd name="T14" fmla="*/ 6 w 112"/>
                <a:gd name="T15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2" h="68">
                  <a:moveTo>
                    <a:pt x="6" y="68"/>
                  </a:moveTo>
                  <a:cubicBezTo>
                    <a:pt x="4" y="68"/>
                    <a:pt x="3" y="68"/>
                    <a:pt x="2" y="66"/>
                  </a:cubicBezTo>
                  <a:cubicBezTo>
                    <a:pt x="0" y="64"/>
                    <a:pt x="1" y="61"/>
                    <a:pt x="4" y="59"/>
                  </a:cubicBezTo>
                  <a:cubicBezTo>
                    <a:pt x="104" y="1"/>
                    <a:pt x="104" y="1"/>
                    <a:pt x="104" y="1"/>
                  </a:cubicBezTo>
                  <a:cubicBezTo>
                    <a:pt x="107" y="0"/>
                    <a:pt x="110" y="1"/>
                    <a:pt x="111" y="3"/>
                  </a:cubicBezTo>
                  <a:cubicBezTo>
                    <a:pt x="112" y="5"/>
                    <a:pt x="111" y="8"/>
                    <a:pt x="109" y="10"/>
                  </a:cubicBezTo>
                  <a:cubicBezTo>
                    <a:pt x="9" y="68"/>
                    <a:pt x="9" y="68"/>
                    <a:pt x="9" y="68"/>
                  </a:cubicBezTo>
                  <a:cubicBezTo>
                    <a:pt x="8" y="68"/>
                    <a:pt x="7" y="68"/>
                    <a:pt x="6" y="6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4" name="Freeform 111"/>
            <p:cNvSpPr>
              <a:spLocks noEditPoints="1"/>
            </p:cNvSpPr>
            <p:nvPr userDrawn="1"/>
          </p:nvSpPr>
          <p:spPr bwMode="auto">
            <a:xfrm>
              <a:off x="7231063" y="4827588"/>
              <a:ext cx="149225" cy="157163"/>
            </a:xfrm>
            <a:custGeom>
              <a:avLst/>
              <a:gdLst>
                <a:gd name="T0" fmla="*/ 89 w 94"/>
                <a:gd name="T1" fmla="*/ 99 h 99"/>
                <a:gd name="T2" fmla="*/ 86 w 94"/>
                <a:gd name="T3" fmla="*/ 98 h 99"/>
                <a:gd name="T4" fmla="*/ 2 w 94"/>
                <a:gd name="T5" fmla="*/ 50 h 99"/>
                <a:gd name="T6" fmla="*/ 0 w 94"/>
                <a:gd name="T7" fmla="*/ 45 h 99"/>
                <a:gd name="T8" fmla="*/ 0 w 94"/>
                <a:gd name="T9" fmla="*/ 6 h 99"/>
                <a:gd name="T10" fmla="*/ 2 w 94"/>
                <a:gd name="T11" fmla="*/ 1 h 99"/>
                <a:gd name="T12" fmla="*/ 7 w 94"/>
                <a:gd name="T13" fmla="*/ 1 h 99"/>
                <a:gd name="T14" fmla="*/ 91 w 94"/>
                <a:gd name="T15" fmla="*/ 50 h 99"/>
                <a:gd name="T16" fmla="*/ 94 w 94"/>
                <a:gd name="T17" fmla="*/ 54 h 99"/>
                <a:gd name="T18" fmla="*/ 94 w 94"/>
                <a:gd name="T19" fmla="*/ 94 h 99"/>
                <a:gd name="T20" fmla="*/ 91 w 94"/>
                <a:gd name="T21" fmla="*/ 98 h 99"/>
                <a:gd name="T22" fmla="*/ 89 w 94"/>
                <a:gd name="T23" fmla="*/ 99 h 99"/>
                <a:gd name="T24" fmla="*/ 9 w 94"/>
                <a:gd name="T25" fmla="*/ 42 h 99"/>
                <a:gd name="T26" fmla="*/ 84 w 94"/>
                <a:gd name="T27" fmla="*/ 85 h 99"/>
                <a:gd name="T28" fmla="*/ 84 w 94"/>
                <a:gd name="T29" fmla="*/ 57 h 99"/>
                <a:gd name="T30" fmla="*/ 9 w 94"/>
                <a:gd name="T31" fmla="*/ 14 h 99"/>
                <a:gd name="T32" fmla="*/ 9 w 94"/>
                <a:gd name="T33" fmla="*/ 4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99">
                  <a:moveTo>
                    <a:pt x="89" y="99"/>
                  </a:moveTo>
                  <a:cubicBezTo>
                    <a:pt x="88" y="99"/>
                    <a:pt x="87" y="99"/>
                    <a:pt x="86" y="98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49"/>
                    <a:pt x="0" y="47"/>
                    <a:pt x="0" y="4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5" y="0"/>
                    <a:pt x="7" y="1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3" y="51"/>
                    <a:pt x="94" y="53"/>
                    <a:pt x="94" y="54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4" y="96"/>
                    <a:pt x="93" y="97"/>
                    <a:pt x="91" y="98"/>
                  </a:cubicBezTo>
                  <a:cubicBezTo>
                    <a:pt x="91" y="99"/>
                    <a:pt x="90" y="99"/>
                    <a:pt x="89" y="99"/>
                  </a:cubicBezTo>
                  <a:close/>
                  <a:moveTo>
                    <a:pt x="9" y="42"/>
                  </a:moveTo>
                  <a:cubicBezTo>
                    <a:pt x="84" y="85"/>
                    <a:pt x="84" y="85"/>
                    <a:pt x="84" y="85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9" y="42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5" name="Freeform 112"/>
            <p:cNvSpPr>
              <a:spLocks noEditPoints="1"/>
            </p:cNvSpPr>
            <p:nvPr userDrawn="1"/>
          </p:nvSpPr>
          <p:spPr bwMode="auto">
            <a:xfrm>
              <a:off x="7231063" y="4711700"/>
              <a:ext cx="149225" cy="157163"/>
            </a:xfrm>
            <a:custGeom>
              <a:avLst/>
              <a:gdLst>
                <a:gd name="T0" fmla="*/ 89 w 94"/>
                <a:gd name="T1" fmla="*/ 99 h 99"/>
                <a:gd name="T2" fmla="*/ 86 w 94"/>
                <a:gd name="T3" fmla="*/ 98 h 99"/>
                <a:gd name="T4" fmla="*/ 2 w 94"/>
                <a:gd name="T5" fmla="*/ 49 h 99"/>
                <a:gd name="T6" fmla="*/ 0 w 94"/>
                <a:gd name="T7" fmla="*/ 45 h 99"/>
                <a:gd name="T8" fmla="*/ 0 w 94"/>
                <a:gd name="T9" fmla="*/ 6 h 99"/>
                <a:gd name="T10" fmla="*/ 2 w 94"/>
                <a:gd name="T11" fmla="*/ 1 h 99"/>
                <a:gd name="T12" fmla="*/ 7 w 94"/>
                <a:gd name="T13" fmla="*/ 1 h 99"/>
                <a:gd name="T14" fmla="*/ 91 w 94"/>
                <a:gd name="T15" fmla="*/ 50 h 99"/>
                <a:gd name="T16" fmla="*/ 94 w 94"/>
                <a:gd name="T17" fmla="*/ 54 h 99"/>
                <a:gd name="T18" fmla="*/ 94 w 94"/>
                <a:gd name="T19" fmla="*/ 94 h 99"/>
                <a:gd name="T20" fmla="*/ 91 w 94"/>
                <a:gd name="T21" fmla="*/ 98 h 99"/>
                <a:gd name="T22" fmla="*/ 89 w 94"/>
                <a:gd name="T23" fmla="*/ 99 h 99"/>
                <a:gd name="T24" fmla="*/ 9 w 94"/>
                <a:gd name="T25" fmla="*/ 42 h 99"/>
                <a:gd name="T26" fmla="*/ 84 w 94"/>
                <a:gd name="T27" fmla="*/ 85 h 99"/>
                <a:gd name="T28" fmla="*/ 84 w 94"/>
                <a:gd name="T29" fmla="*/ 57 h 99"/>
                <a:gd name="T30" fmla="*/ 9 w 94"/>
                <a:gd name="T31" fmla="*/ 14 h 99"/>
                <a:gd name="T32" fmla="*/ 9 w 94"/>
                <a:gd name="T33" fmla="*/ 4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4" h="99">
                  <a:moveTo>
                    <a:pt x="89" y="99"/>
                  </a:moveTo>
                  <a:cubicBezTo>
                    <a:pt x="88" y="99"/>
                    <a:pt x="87" y="99"/>
                    <a:pt x="86" y="98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9"/>
                    <a:pt x="0" y="47"/>
                    <a:pt x="0" y="4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5" y="0"/>
                    <a:pt x="7" y="1"/>
                  </a:cubicBezTo>
                  <a:cubicBezTo>
                    <a:pt x="91" y="50"/>
                    <a:pt x="91" y="50"/>
                    <a:pt x="91" y="50"/>
                  </a:cubicBezTo>
                  <a:cubicBezTo>
                    <a:pt x="93" y="51"/>
                    <a:pt x="94" y="53"/>
                    <a:pt x="94" y="54"/>
                  </a:cubicBezTo>
                  <a:cubicBezTo>
                    <a:pt x="94" y="94"/>
                    <a:pt x="94" y="94"/>
                    <a:pt x="94" y="94"/>
                  </a:cubicBezTo>
                  <a:cubicBezTo>
                    <a:pt x="94" y="96"/>
                    <a:pt x="93" y="97"/>
                    <a:pt x="91" y="98"/>
                  </a:cubicBezTo>
                  <a:cubicBezTo>
                    <a:pt x="91" y="99"/>
                    <a:pt x="90" y="99"/>
                    <a:pt x="89" y="99"/>
                  </a:cubicBezTo>
                  <a:close/>
                  <a:moveTo>
                    <a:pt x="9" y="42"/>
                  </a:moveTo>
                  <a:cubicBezTo>
                    <a:pt x="84" y="85"/>
                    <a:pt x="84" y="85"/>
                    <a:pt x="84" y="85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9" y="14"/>
                    <a:pt x="9" y="14"/>
                    <a:pt x="9" y="14"/>
                  </a:cubicBezTo>
                  <a:lnTo>
                    <a:pt x="9" y="42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6" name="Freeform 113"/>
            <p:cNvSpPr>
              <a:spLocks/>
            </p:cNvSpPr>
            <p:nvPr userDrawn="1"/>
          </p:nvSpPr>
          <p:spPr bwMode="auto">
            <a:xfrm>
              <a:off x="7353301" y="4271963"/>
              <a:ext cx="762000" cy="1708150"/>
            </a:xfrm>
            <a:custGeom>
              <a:avLst/>
              <a:gdLst>
                <a:gd name="T0" fmla="*/ 480 w 480"/>
                <a:gd name="T1" fmla="*/ 277 h 1076"/>
                <a:gd name="T2" fmla="*/ 480 w 480"/>
                <a:gd name="T3" fmla="*/ 1076 h 1076"/>
                <a:gd name="T4" fmla="*/ 0 w 480"/>
                <a:gd name="T5" fmla="*/ 800 h 1076"/>
                <a:gd name="T6" fmla="*/ 0 w 480"/>
                <a:gd name="T7" fmla="*/ 0 h 1076"/>
                <a:gd name="T8" fmla="*/ 480 w 480"/>
                <a:gd name="T9" fmla="*/ 277 h 10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0" h="1076">
                  <a:moveTo>
                    <a:pt x="480" y="277"/>
                  </a:moveTo>
                  <a:lnTo>
                    <a:pt x="480" y="1076"/>
                  </a:lnTo>
                  <a:lnTo>
                    <a:pt x="0" y="800"/>
                  </a:lnTo>
                  <a:lnTo>
                    <a:pt x="0" y="0"/>
                  </a:lnTo>
                  <a:lnTo>
                    <a:pt x="480" y="277"/>
                  </a:ln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7" name="Freeform 114"/>
            <p:cNvSpPr>
              <a:spLocks/>
            </p:cNvSpPr>
            <p:nvPr userDrawn="1"/>
          </p:nvSpPr>
          <p:spPr bwMode="auto">
            <a:xfrm>
              <a:off x="8115301" y="4244975"/>
              <a:ext cx="809625" cy="1735138"/>
            </a:xfrm>
            <a:custGeom>
              <a:avLst/>
              <a:gdLst>
                <a:gd name="T0" fmla="*/ 510 w 510"/>
                <a:gd name="T1" fmla="*/ 0 h 1093"/>
                <a:gd name="T2" fmla="*/ 510 w 510"/>
                <a:gd name="T3" fmla="*/ 800 h 1093"/>
                <a:gd name="T4" fmla="*/ 0 w 510"/>
                <a:gd name="T5" fmla="*/ 1093 h 1093"/>
                <a:gd name="T6" fmla="*/ 0 w 510"/>
                <a:gd name="T7" fmla="*/ 294 h 1093"/>
                <a:gd name="T8" fmla="*/ 510 w 510"/>
                <a:gd name="T9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1093">
                  <a:moveTo>
                    <a:pt x="510" y="0"/>
                  </a:moveTo>
                  <a:lnTo>
                    <a:pt x="510" y="800"/>
                  </a:lnTo>
                  <a:lnTo>
                    <a:pt x="0" y="1093"/>
                  </a:lnTo>
                  <a:lnTo>
                    <a:pt x="0" y="294"/>
                  </a:lnTo>
                  <a:lnTo>
                    <a:pt x="51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8" name="Freeform 115"/>
            <p:cNvSpPr>
              <a:spLocks/>
            </p:cNvSpPr>
            <p:nvPr userDrawn="1"/>
          </p:nvSpPr>
          <p:spPr bwMode="auto">
            <a:xfrm>
              <a:off x="8115301" y="4244975"/>
              <a:ext cx="809625" cy="1735138"/>
            </a:xfrm>
            <a:custGeom>
              <a:avLst/>
              <a:gdLst>
                <a:gd name="T0" fmla="*/ 510 w 510"/>
                <a:gd name="T1" fmla="*/ 0 h 1093"/>
                <a:gd name="T2" fmla="*/ 510 w 510"/>
                <a:gd name="T3" fmla="*/ 800 h 1093"/>
                <a:gd name="T4" fmla="*/ 0 w 510"/>
                <a:gd name="T5" fmla="*/ 1093 h 1093"/>
                <a:gd name="T6" fmla="*/ 0 w 510"/>
                <a:gd name="T7" fmla="*/ 294 h 1093"/>
                <a:gd name="T8" fmla="*/ 510 w 510"/>
                <a:gd name="T9" fmla="*/ 0 h 10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0" h="1093">
                  <a:moveTo>
                    <a:pt x="510" y="0"/>
                  </a:moveTo>
                  <a:lnTo>
                    <a:pt x="510" y="800"/>
                  </a:lnTo>
                  <a:lnTo>
                    <a:pt x="0" y="1093"/>
                  </a:lnTo>
                  <a:lnTo>
                    <a:pt x="0" y="294"/>
                  </a:lnTo>
                  <a:lnTo>
                    <a:pt x="5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9" name="Freeform 116"/>
            <p:cNvSpPr>
              <a:spLocks/>
            </p:cNvSpPr>
            <p:nvPr userDrawn="1"/>
          </p:nvSpPr>
          <p:spPr bwMode="auto">
            <a:xfrm>
              <a:off x="7353301" y="3806825"/>
              <a:ext cx="1571625" cy="904875"/>
            </a:xfrm>
            <a:custGeom>
              <a:avLst/>
              <a:gdLst>
                <a:gd name="T0" fmla="*/ 990 w 990"/>
                <a:gd name="T1" fmla="*/ 276 h 570"/>
                <a:gd name="T2" fmla="*/ 480 w 990"/>
                <a:gd name="T3" fmla="*/ 570 h 570"/>
                <a:gd name="T4" fmla="*/ 0 w 990"/>
                <a:gd name="T5" fmla="*/ 293 h 570"/>
                <a:gd name="T6" fmla="*/ 509 w 990"/>
                <a:gd name="T7" fmla="*/ 0 h 570"/>
                <a:gd name="T8" fmla="*/ 990 w 990"/>
                <a:gd name="T9" fmla="*/ 276 h 5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90" h="570">
                  <a:moveTo>
                    <a:pt x="990" y="276"/>
                  </a:moveTo>
                  <a:lnTo>
                    <a:pt x="480" y="570"/>
                  </a:lnTo>
                  <a:lnTo>
                    <a:pt x="0" y="293"/>
                  </a:lnTo>
                  <a:lnTo>
                    <a:pt x="509" y="0"/>
                  </a:lnTo>
                  <a:lnTo>
                    <a:pt x="990" y="27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0" name="Freeform 117"/>
            <p:cNvSpPr>
              <a:spLocks/>
            </p:cNvSpPr>
            <p:nvPr userDrawn="1"/>
          </p:nvSpPr>
          <p:spPr bwMode="auto">
            <a:xfrm>
              <a:off x="7343776" y="4264025"/>
              <a:ext cx="779463" cy="455613"/>
            </a:xfrm>
            <a:custGeom>
              <a:avLst/>
              <a:gdLst>
                <a:gd name="T0" fmla="*/ 486 w 491"/>
                <a:gd name="T1" fmla="*/ 287 h 287"/>
                <a:gd name="T2" fmla="*/ 483 w 491"/>
                <a:gd name="T3" fmla="*/ 286 h 287"/>
                <a:gd name="T4" fmla="*/ 3 w 491"/>
                <a:gd name="T5" fmla="*/ 10 h 287"/>
                <a:gd name="T6" fmla="*/ 1 w 491"/>
                <a:gd name="T7" fmla="*/ 3 h 287"/>
                <a:gd name="T8" fmla="*/ 8 w 491"/>
                <a:gd name="T9" fmla="*/ 1 h 287"/>
                <a:gd name="T10" fmla="*/ 488 w 491"/>
                <a:gd name="T11" fmla="*/ 278 h 287"/>
                <a:gd name="T12" fmla="*/ 490 w 491"/>
                <a:gd name="T13" fmla="*/ 284 h 287"/>
                <a:gd name="T14" fmla="*/ 486 w 491"/>
                <a:gd name="T15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1" h="287">
                  <a:moveTo>
                    <a:pt x="486" y="287"/>
                  </a:moveTo>
                  <a:cubicBezTo>
                    <a:pt x="485" y="287"/>
                    <a:pt x="484" y="287"/>
                    <a:pt x="483" y="28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488" y="278"/>
                    <a:pt x="488" y="278"/>
                    <a:pt x="488" y="278"/>
                  </a:cubicBezTo>
                  <a:cubicBezTo>
                    <a:pt x="491" y="279"/>
                    <a:pt x="491" y="282"/>
                    <a:pt x="490" y="284"/>
                  </a:cubicBezTo>
                  <a:cubicBezTo>
                    <a:pt x="489" y="286"/>
                    <a:pt x="487" y="287"/>
                    <a:pt x="486" y="28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1" name="Freeform 118"/>
            <p:cNvSpPr>
              <a:spLocks/>
            </p:cNvSpPr>
            <p:nvPr userDrawn="1"/>
          </p:nvSpPr>
          <p:spPr bwMode="auto">
            <a:xfrm>
              <a:off x="8105776" y="4237038"/>
              <a:ext cx="827088" cy="482600"/>
            </a:xfrm>
            <a:custGeom>
              <a:avLst/>
              <a:gdLst>
                <a:gd name="T0" fmla="*/ 6 w 521"/>
                <a:gd name="T1" fmla="*/ 304 h 304"/>
                <a:gd name="T2" fmla="*/ 1 w 521"/>
                <a:gd name="T3" fmla="*/ 301 h 304"/>
                <a:gd name="T4" fmla="*/ 3 w 521"/>
                <a:gd name="T5" fmla="*/ 295 h 304"/>
                <a:gd name="T6" fmla="*/ 513 w 521"/>
                <a:gd name="T7" fmla="*/ 1 h 304"/>
                <a:gd name="T8" fmla="*/ 520 w 521"/>
                <a:gd name="T9" fmla="*/ 3 h 304"/>
                <a:gd name="T10" fmla="*/ 518 w 521"/>
                <a:gd name="T11" fmla="*/ 10 h 304"/>
                <a:gd name="T12" fmla="*/ 8 w 521"/>
                <a:gd name="T13" fmla="*/ 303 h 304"/>
                <a:gd name="T14" fmla="*/ 6 w 521"/>
                <a:gd name="T15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1" h="304">
                  <a:moveTo>
                    <a:pt x="6" y="304"/>
                  </a:moveTo>
                  <a:cubicBezTo>
                    <a:pt x="4" y="304"/>
                    <a:pt x="2" y="303"/>
                    <a:pt x="1" y="301"/>
                  </a:cubicBezTo>
                  <a:cubicBezTo>
                    <a:pt x="0" y="299"/>
                    <a:pt x="1" y="296"/>
                    <a:pt x="3" y="295"/>
                  </a:cubicBezTo>
                  <a:cubicBezTo>
                    <a:pt x="513" y="1"/>
                    <a:pt x="513" y="1"/>
                    <a:pt x="513" y="1"/>
                  </a:cubicBezTo>
                  <a:cubicBezTo>
                    <a:pt x="515" y="0"/>
                    <a:pt x="518" y="1"/>
                    <a:pt x="520" y="3"/>
                  </a:cubicBezTo>
                  <a:cubicBezTo>
                    <a:pt x="521" y="5"/>
                    <a:pt x="520" y="8"/>
                    <a:pt x="518" y="10"/>
                  </a:cubicBezTo>
                  <a:cubicBezTo>
                    <a:pt x="8" y="303"/>
                    <a:pt x="8" y="303"/>
                    <a:pt x="8" y="303"/>
                  </a:cubicBezTo>
                  <a:cubicBezTo>
                    <a:pt x="7" y="304"/>
                    <a:pt x="7" y="304"/>
                    <a:pt x="6" y="304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2" name="Freeform 119"/>
            <p:cNvSpPr>
              <a:spLocks/>
            </p:cNvSpPr>
            <p:nvPr userDrawn="1"/>
          </p:nvSpPr>
          <p:spPr bwMode="auto">
            <a:xfrm>
              <a:off x="8107363" y="4703763"/>
              <a:ext cx="15875" cy="1284288"/>
            </a:xfrm>
            <a:custGeom>
              <a:avLst/>
              <a:gdLst>
                <a:gd name="T0" fmla="*/ 5 w 10"/>
                <a:gd name="T1" fmla="*/ 809 h 809"/>
                <a:gd name="T2" fmla="*/ 0 w 10"/>
                <a:gd name="T3" fmla="*/ 804 h 809"/>
                <a:gd name="T4" fmla="*/ 0 w 10"/>
                <a:gd name="T5" fmla="*/ 5 h 809"/>
                <a:gd name="T6" fmla="*/ 5 w 10"/>
                <a:gd name="T7" fmla="*/ 0 h 809"/>
                <a:gd name="T8" fmla="*/ 10 w 10"/>
                <a:gd name="T9" fmla="*/ 5 h 809"/>
                <a:gd name="T10" fmla="*/ 10 w 10"/>
                <a:gd name="T11" fmla="*/ 804 h 809"/>
                <a:gd name="T12" fmla="*/ 5 w 10"/>
                <a:gd name="T13" fmla="*/ 809 h 8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09">
                  <a:moveTo>
                    <a:pt x="5" y="809"/>
                  </a:moveTo>
                  <a:cubicBezTo>
                    <a:pt x="2" y="809"/>
                    <a:pt x="0" y="807"/>
                    <a:pt x="0" y="80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804"/>
                    <a:pt x="10" y="804"/>
                    <a:pt x="10" y="804"/>
                  </a:cubicBezTo>
                  <a:cubicBezTo>
                    <a:pt x="10" y="807"/>
                    <a:pt x="7" y="809"/>
                    <a:pt x="5" y="80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3" name="Freeform 120"/>
            <p:cNvSpPr>
              <a:spLocks/>
            </p:cNvSpPr>
            <p:nvPr userDrawn="1"/>
          </p:nvSpPr>
          <p:spPr bwMode="auto">
            <a:xfrm>
              <a:off x="7343776" y="3797300"/>
              <a:ext cx="827088" cy="482600"/>
            </a:xfrm>
            <a:custGeom>
              <a:avLst/>
              <a:gdLst>
                <a:gd name="T0" fmla="*/ 6 w 521"/>
                <a:gd name="T1" fmla="*/ 304 h 304"/>
                <a:gd name="T2" fmla="*/ 1 w 521"/>
                <a:gd name="T3" fmla="*/ 302 h 304"/>
                <a:gd name="T4" fmla="*/ 3 w 521"/>
                <a:gd name="T5" fmla="*/ 295 h 304"/>
                <a:gd name="T6" fmla="*/ 513 w 521"/>
                <a:gd name="T7" fmla="*/ 2 h 304"/>
                <a:gd name="T8" fmla="*/ 520 w 521"/>
                <a:gd name="T9" fmla="*/ 3 h 304"/>
                <a:gd name="T10" fmla="*/ 518 w 521"/>
                <a:gd name="T11" fmla="*/ 10 h 304"/>
                <a:gd name="T12" fmla="*/ 8 w 521"/>
                <a:gd name="T13" fmla="*/ 304 h 304"/>
                <a:gd name="T14" fmla="*/ 6 w 521"/>
                <a:gd name="T15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1" h="304">
                  <a:moveTo>
                    <a:pt x="6" y="304"/>
                  </a:moveTo>
                  <a:cubicBezTo>
                    <a:pt x="4" y="304"/>
                    <a:pt x="2" y="303"/>
                    <a:pt x="1" y="302"/>
                  </a:cubicBezTo>
                  <a:cubicBezTo>
                    <a:pt x="0" y="299"/>
                    <a:pt x="1" y="296"/>
                    <a:pt x="3" y="295"/>
                  </a:cubicBezTo>
                  <a:cubicBezTo>
                    <a:pt x="513" y="2"/>
                    <a:pt x="513" y="2"/>
                    <a:pt x="513" y="2"/>
                  </a:cubicBezTo>
                  <a:cubicBezTo>
                    <a:pt x="515" y="0"/>
                    <a:pt x="518" y="1"/>
                    <a:pt x="520" y="3"/>
                  </a:cubicBezTo>
                  <a:cubicBezTo>
                    <a:pt x="521" y="6"/>
                    <a:pt x="520" y="9"/>
                    <a:pt x="518" y="10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7" y="304"/>
                    <a:pt x="6" y="304"/>
                    <a:pt x="6" y="304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4" name="Freeform 121"/>
            <p:cNvSpPr>
              <a:spLocks/>
            </p:cNvSpPr>
            <p:nvPr userDrawn="1"/>
          </p:nvSpPr>
          <p:spPr bwMode="auto">
            <a:xfrm>
              <a:off x="8153401" y="3797300"/>
              <a:ext cx="779463" cy="455613"/>
            </a:xfrm>
            <a:custGeom>
              <a:avLst/>
              <a:gdLst>
                <a:gd name="T0" fmla="*/ 486 w 491"/>
                <a:gd name="T1" fmla="*/ 287 h 287"/>
                <a:gd name="T2" fmla="*/ 483 w 491"/>
                <a:gd name="T3" fmla="*/ 287 h 287"/>
                <a:gd name="T4" fmla="*/ 3 w 491"/>
                <a:gd name="T5" fmla="*/ 10 h 287"/>
                <a:gd name="T6" fmla="*/ 1 w 491"/>
                <a:gd name="T7" fmla="*/ 3 h 287"/>
                <a:gd name="T8" fmla="*/ 8 w 491"/>
                <a:gd name="T9" fmla="*/ 2 h 287"/>
                <a:gd name="T10" fmla="*/ 488 w 491"/>
                <a:gd name="T11" fmla="*/ 278 h 287"/>
                <a:gd name="T12" fmla="*/ 490 w 491"/>
                <a:gd name="T13" fmla="*/ 285 h 287"/>
                <a:gd name="T14" fmla="*/ 486 w 491"/>
                <a:gd name="T15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1" h="287">
                  <a:moveTo>
                    <a:pt x="486" y="287"/>
                  </a:moveTo>
                  <a:cubicBezTo>
                    <a:pt x="485" y="287"/>
                    <a:pt x="484" y="287"/>
                    <a:pt x="483" y="28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488" y="278"/>
                    <a:pt x="488" y="278"/>
                    <a:pt x="488" y="278"/>
                  </a:cubicBezTo>
                  <a:cubicBezTo>
                    <a:pt x="490" y="279"/>
                    <a:pt x="491" y="283"/>
                    <a:pt x="490" y="285"/>
                  </a:cubicBezTo>
                  <a:cubicBezTo>
                    <a:pt x="489" y="286"/>
                    <a:pt x="487" y="287"/>
                    <a:pt x="486" y="28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5" name="Freeform 122"/>
            <p:cNvSpPr>
              <a:spLocks/>
            </p:cNvSpPr>
            <p:nvPr userDrawn="1"/>
          </p:nvSpPr>
          <p:spPr bwMode="auto">
            <a:xfrm>
              <a:off x="7345363" y="4264025"/>
              <a:ext cx="15875" cy="1285875"/>
            </a:xfrm>
            <a:custGeom>
              <a:avLst/>
              <a:gdLst>
                <a:gd name="T0" fmla="*/ 5 w 10"/>
                <a:gd name="T1" fmla="*/ 810 h 810"/>
                <a:gd name="T2" fmla="*/ 0 w 10"/>
                <a:gd name="T3" fmla="*/ 805 h 810"/>
                <a:gd name="T4" fmla="*/ 0 w 10"/>
                <a:gd name="T5" fmla="*/ 5 h 810"/>
                <a:gd name="T6" fmla="*/ 5 w 10"/>
                <a:gd name="T7" fmla="*/ 0 h 810"/>
                <a:gd name="T8" fmla="*/ 10 w 10"/>
                <a:gd name="T9" fmla="*/ 5 h 810"/>
                <a:gd name="T10" fmla="*/ 10 w 10"/>
                <a:gd name="T11" fmla="*/ 805 h 810"/>
                <a:gd name="T12" fmla="*/ 5 w 10"/>
                <a:gd name="T13" fmla="*/ 81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10">
                  <a:moveTo>
                    <a:pt x="5" y="810"/>
                  </a:moveTo>
                  <a:cubicBezTo>
                    <a:pt x="2" y="810"/>
                    <a:pt x="0" y="808"/>
                    <a:pt x="0" y="80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10" y="3"/>
                    <a:pt x="10" y="5"/>
                  </a:cubicBezTo>
                  <a:cubicBezTo>
                    <a:pt x="10" y="805"/>
                    <a:pt x="10" y="805"/>
                    <a:pt x="10" y="805"/>
                  </a:cubicBezTo>
                  <a:cubicBezTo>
                    <a:pt x="10" y="808"/>
                    <a:pt x="7" y="810"/>
                    <a:pt x="5" y="8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6" name="Freeform 123"/>
            <p:cNvSpPr>
              <a:spLocks/>
            </p:cNvSpPr>
            <p:nvPr userDrawn="1"/>
          </p:nvSpPr>
          <p:spPr bwMode="auto">
            <a:xfrm>
              <a:off x="8916988" y="4237038"/>
              <a:ext cx="15875" cy="1285875"/>
            </a:xfrm>
            <a:custGeom>
              <a:avLst/>
              <a:gdLst>
                <a:gd name="T0" fmla="*/ 5 w 10"/>
                <a:gd name="T1" fmla="*/ 810 h 810"/>
                <a:gd name="T2" fmla="*/ 0 w 10"/>
                <a:gd name="T3" fmla="*/ 805 h 810"/>
                <a:gd name="T4" fmla="*/ 0 w 10"/>
                <a:gd name="T5" fmla="*/ 5 h 810"/>
                <a:gd name="T6" fmla="*/ 5 w 10"/>
                <a:gd name="T7" fmla="*/ 0 h 810"/>
                <a:gd name="T8" fmla="*/ 10 w 10"/>
                <a:gd name="T9" fmla="*/ 5 h 810"/>
                <a:gd name="T10" fmla="*/ 10 w 10"/>
                <a:gd name="T11" fmla="*/ 805 h 810"/>
                <a:gd name="T12" fmla="*/ 5 w 10"/>
                <a:gd name="T13" fmla="*/ 810 h 8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810">
                  <a:moveTo>
                    <a:pt x="5" y="810"/>
                  </a:moveTo>
                  <a:cubicBezTo>
                    <a:pt x="2" y="810"/>
                    <a:pt x="0" y="808"/>
                    <a:pt x="0" y="80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10" y="3"/>
                    <a:pt x="10" y="5"/>
                  </a:cubicBezTo>
                  <a:cubicBezTo>
                    <a:pt x="10" y="805"/>
                    <a:pt x="10" y="805"/>
                    <a:pt x="10" y="805"/>
                  </a:cubicBezTo>
                  <a:cubicBezTo>
                    <a:pt x="10" y="808"/>
                    <a:pt x="7" y="810"/>
                    <a:pt x="5" y="810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7" name="Freeform 124"/>
            <p:cNvSpPr>
              <a:spLocks/>
            </p:cNvSpPr>
            <p:nvPr userDrawn="1"/>
          </p:nvSpPr>
          <p:spPr bwMode="auto">
            <a:xfrm>
              <a:off x="7343776" y="5532438"/>
              <a:ext cx="779463" cy="455613"/>
            </a:xfrm>
            <a:custGeom>
              <a:avLst/>
              <a:gdLst>
                <a:gd name="T0" fmla="*/ 486 w 491"/>
                <a:gd name="T1" fmla="*/ 287 h 287"/>
                <a:gd name="T2" fmla="*/ 483 w 491"/>
                <a:gd name="T3" fmla="*/ 287 h 287"/>
                <a:gd name="T4" fmla="*/ 3 w 491"/>
                <a:gd name="T5" fmla="*/ 10 h 287"/>
                <a:gd name="T6" fmla="*/ 1 w 491"/>
                <a:gd name="T7" fmla="*/ 3 h 287"/>
                <a:gd name="T8" fmla="*/ 8 w 491"/>
                <a:gd name="T9" fmla="*/ 2 h 287"/>
                <a:gd name="T10" fmla="*/ 488 w 491"/>
                <a:gd name="T11" fmla="*/ 278 h 287"/>
                <a:gd name="T12" fmla="*/ 490 w 491"/>
                <a:gd name="T13" fmla="*/ 285 h 287"/>
                <a:gd name="T14" fmla="*/ 486 w 491"/>
                <a:gd name="T15" fmla="*/ 287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1" h="287">
                  <a:moveTo>
                    <a:pt x="486" y="287"/>
                  </a:moveTo>
                  <a:cubicBezTo>
                    <a:pt x="485" y="287"/>
                    <a:pt x="484" y="287"/>
                    <a:pt x="483" y="28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488" y="278"/>
                    <a:pt x="488" y="278"/>
                    <a:pt x="488" y="278"/>
                  </a:cubicBezTo>
                  <a:cubicBezTo>
                    <a:pt x="491" y="280"/>
                    <a:pt x="491" y="283"/>
                    <a:pt x="490" y="285"/>
                  </a:cubicBezTo>
                  <a:cubicBezTo>
                    <a:pt x="489" y="287"/>
                    <a:pt x="487" y="287"/>
                    <a:pt x="486" y="28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8" name="Freeform 125"/>
            <p:cNvSpPr>
              <a:spLocks/>
            </p:cNvSpPr>
            <p:nvPr userDrawn="1"/>
          </p:nvSpPr>
          <p:spPr bwMode="auto">
            <a:xfrm>
              <a:off x="8105776" y="5505450"/>
              <a:ext cx="827088" cy="482600"/>
            </a:xfrm>
            <a:custGeom>
              <a:avLst/>
              <a:gdLst>
                <a:gd name="T0" fmla="*/ 6 w 521"/>
                <a:gd name="T1" fmla="*/ 304 h 304"/>
                <a:gd name="T2" fmla="*/ 1 w 521"/>
                <a:gd name="T3" fmla="*/ 302 h 304"/>
                <a:gd name="T4" fmla="*/ 3 w 521"/>
                <a:gd name="T5" fmla="*/ 295 h 304"/>
                <a:gd name="T6" fmla="*/ 513 w 521"/>
                <a:gd name="T7" fmla="*/ 2 h 304"/>
                <a:gd name="T8" fmla="*/ 520 w 521"/>
                <a:gd name="T9" fmla="*/ 3 h 304"/>
                <a:gd name="T10" fmla="*/ 518 w 521"/>
                <a:gd name="T11" fmla="*/ 10 h 304"/>
                <a:gd name="T12" fmla="*/ 8 w 521"/>
                <a:gd name="T13" fmla="*/ 304 h 304"/>
                <a:gd name="T14" fmla="*/ 6 w 521"/>
                <a:gd name="T15" fmla="*/ 304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1" h="304">
                  <a:moveTo>
                    <a:pt x="6" y="304"/>
                  </a:moveTo>
                  <a:cubicBezTo>
                    <a:pt x="4" y="304"/>
                    <a:pt x="2" y="304"/>
                    <a:pt x="1" y="302"/>
                  </a:cubicBezTo>
                  <a:cubicBezTo>
                    <a:pt x="0" y="300"/>
                    <a:pt x="1" y="297"/>
                    <a:pt x="3" y="295"/>
                  </a:cubicBezTo>
                  <a:cubicBezTo>
                    <a:pt x="513" y="2"/>
                    <a:pt x="513" y="2"/>
                    <a:pt x="513" y="2"/>
                  </a:cubicBezTo>
                  <a:cubicBezTo>
                    <a:pt x="515" y="0"/>
                    <a:pt x="519" y="1"/>
                    <a:pt x="520" y="3"/>
                  </a:cubicBezTo>
                  <a:cubicBezTo>
                    <a:pt x="521" y="6"/>
                    <a:pt x="520" y="9"/>
                    <a:pt x="518" y="10"/>
                  </a:cubicBezTo>
                  <a:cubicBezTo>
                    <a:pt x="8" y="304"/>
                    <a:pt x="8" y="304"/>
                    <a:pt x="8" y="304"/>
                  </a:cubicBezTo>
                  <a:cubicBezTo>
                    <a:pt x="7" y="304"/>
                    <a:pt x="7" y="304"/>
                    <a:pt x="6" y="304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9" name="Freeform 126"/>
            <p:cNvSpPr>
              <a:spLocks noEditPoints="1"/>
            </p:cNvSpPr>
            <p:nvPr userDrawn="1"/>
          </p:nvSpPr>
          <p:spPr bwMode="auto">
            <a:xfrm>
              <a:off x="8201026" y="4408488"/>
              <a:ext cx="666750" cy="1441450"/>
            </a:xfrm>
            <a:custGeom>
              <a:avLst/>
              <a:gdLst>
                <a:gd name="T0" fmla="*/ 420 w 420"/>
                <a:gd name="T1" fmla="*/ 3 h 908"/>
                <a:gd name="T2" fmla="*/ 420 w 420"/>
                <a:gd name="T3" fmla="*/ 2 h 908"/>
                <a:gd name="T4" fmla="*/ 418 w 420"/>
                <a:gd name="T5" fmla="*/ 0 h 908"/>
                <a:gd name="T6" fmla="*/ 416 w 420"/>
                <a:gd name="T7" fmla="*/ 0 h 908"/>
                <a:gd name="T8" fmla="*/ 415 w 420"/>
                <a:gd name="T9" fmla="*/ 0 h 908"/>
                <a:gd name="T10" fmla="*/ 370 w 420"/>
                <a:gd name="T11" fmla="*/ 25 h 908"/>
                <a:gd name="T12" fmla="*/ 371 w 420"/>
                <a:gd name="T13" fmla="*/ 26 h 908"/>
                <a:gd name="T14" fmla="*/ 369 w 420"/>
                <a:gd name="T15" fmla="*/ 26 h 908"/>
                <a:gd name="T16" fmla="*/ 3 w 420"/>
                <a:gd name="T17" fmla="*/ 235 h 908"/>
                <a:gd name="T18" fmla="*/ 2 w 420"/>
                <a:gd name="T19" fmla="*/ 236 h 908"/>
                <a:gd name="T20" fmla="*/ 0 w 420"/>
                <a:gd name="T21" fmla="*/ 238 h 908"/>
                <a:gd name="T22" fmla="*/ 0 w 420"/>
                <a:gd name="T23" fmla="*/ 903 h 908"/>
                <a:gd name="T24" fmla="*/ 0 w 420"/>
                <a:gd name="T25" fmla="*/ 905 h 908"/>
                <a:gd name="T26" fmla="*/ 1 w 420"/>
                <a:gd name="T27" fmla="*/ 905 h 908"/>
                <a:gd name="T28" fmla="*/ 1 w 420"/>
                <a:gd name="T29" fmla="*/ 906 h 908"/>
                <a:gd name="T30" fmla="*/ 2 w 420"/>
                <a:gd name="T31" fmla="*/ 907 h 908"/>
                <a:gd name="T32" fmla="*/ 5 w 420"/>
                <a:gd name="T33" fmla="*/ 908 h 908"/>
                <a:gd name="T34" fmla="*/ 7 w 420"/>
                <a:gd name="T35" fmla="*/ 908 h 908"/>
                <a:gd name="T36" fmla="*/ 7 w 420"/>
                <a:gd name="T37" fmla="*/ 907 h 908"/>
                <a:gd name="T38" fmla="*/ 8 w 420"/>
                <a:gd name="T39" fmla="*/ 907 h 908"/>
                <a:gd name="T40" fmla="*/ 418 w 420"/>
                <a:gd name="T41" fmla="*/ 673 h 908"/>
                <a:gd name="T42" fmla="*/ 419 w 420"/>
                <a:gd name="T43" fmla="*/ 672 h 908"/>
                <a:gd name="T44" fmla="*/ 419 w 420"/>
                <a:gd name="T45" fmla="*/ 672 h 908"/>
                <a:gd name="T46" fmla="*/ 420 w 420"/>
                <a:gd name="T47" fmla="*/ 671 h 908"/>
                <a:gd name="T48" fmla="*/ 420 w 420"/>
                <a:gd name="T49" fmla="*/ 671 h 908"/>
                <a:gd name="T50" fmla="*/ 420 w 420"/>
                <a:gd name="T51" fmla="*/ 670 h 908"/>
                <a:gd name="T52" fmla="*/ 420 w 420"/>
                <a:gd name="T53" fmla="*/ 3 h 908"/>
                <a:gd name="T54" fmla="*/ 9 w 420"/>
                <a:gd name="T55" fmla="*/ 855 h 908"/>
                <a:gd name="T56" fmla="*/ 372 w 420"/>
                <a:gd name="T57" fmla="*/ 649 h 908"/>
                <a:gd name="T58" fmla="*/ 407 w 420"/>
                <a:gd name="T59" fmla="*/ 669 h 908"/>
                <a:gd name="T60" fmla="*/ 9 w 420"/>
                <a:gd name="T61" fmla="*/ 896 h 908"/>
                <a:gd name="T62" fmla="*/ 9 w 420"/>
                <a:gd name="T63" fmla="*/ 855 h 908"/>
                <a:gd name="T64" fmla="*/ 407 w 420"/>
                <a:gd name="T65" fmla="*/ 659 h 908"/>
                <a:gd name="T66" fmla="*/ 376 w 420"/>
                <a:gd name="T67" fmla="*/ 641 h 908"/>
                <a:gd name="T68" fmla="*/ 376 w 420"/>
                <a:gd name="T69" fmla="*/ 32 h 908"/>
                <a:gd name="T70" fmla="*/ 411 w 420"/>
                <a:gd name="T71" fmla="*/ 12 h 908"/>
                <a:gd name="T72" fmla="*/ 412 w 420"/>
                <a:gd name="T73" fmla="*/ 662 h 908"/>
                <a:gd name="T74" fmla="*/ 407 w 420"/>
                <a:gd name="T75" fmla="*/ 659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0" h="908">
                  <a:moveTo>
                    <a:pt x="420" y="3"/>
                  </a:moveTo>
                  <a:cubicBezTo>
                    <a:pt x="420" y="2"/>
                    <a:pt x="420" y="2"/>
                    <a:pt x="420" y="2"/>
                  </a:cubicBezTo>
                  <a:cubicBezTo>
                    <a:pt x="419" y="1"/>
                    <a:pt x="419" y="0"/>
                    <a:pt x="418" y="0"/>
                  </a:cubicBezTo>
                  <a:cubicBezTo>
                    <a:pt x="417" y="0"/>
                    <a:pt x="417" y="0"/>
                    <a:pt x="416" y="0"/>
                  </a:cubicBezTo>
                  <a:cubicBezTo>
                    <a:pt x="415" y="0"/>
                    <a:pt x="415" y="0"/>
                    <a:pt x="415" y="0"/>
                  </a:cubicBezTo>
                  <a:cubicBezTo>
                    <a:pt x="370" y="25"/>
                    <a:pt x="370" y="25"/>
                    <a:pt x="370" y="25"/>
                  </a:cubicBezTo>
                  <a:cubicBezTo>
                    <a:pt x="371" y="26"/>
                    <a:pt x="371" y="26"/>
                    <a:pt x="371" y="26"/>
                  </a:cubicBezTo>
                  <a:cubicBezTo>
                    <a:pt x="369" y="26"/>
                    <a:pt x="369" y="26"/>
                    <a:pt x="369" y="26"/>
                  </a:cubicBezTo>
                  <a:cubicBezTo>
                    <a:pt x="3" y="235"/>
                    <a:pt x="3" y="235"/>
                    <a:pt x="3" y="235"/>
                  </a:cubicBezTo>
                  <a:cubicBezTo>
                    <a:pt x="2" y="236"/>
                    <a:pt x="2" y="236"/>
                    <a:pt x="2" y="236"/>
                  </a:cubicBezTo>
                  <a:cubicBezTo>
                    <a:pt x="1" y="236"/>
                    <a:pt x="0" y="237"/>
                    <a:pt x="0" y="238"/>
                  </a:cubicBezTo>
                  <a:cubicBezTo>
                    <a:pt x="0" y="903"/>
                    <a:pt x="0" y="903"/>
                    <a:pt x="0" y="903"/>
                  </a:cubicBezTo>
                  <a:cubicBezTo>
                    <a:pt x="0" y="905"/>
                    <a:pt x="0" y="905"/>
                    <a:pt x="0" y="905"/>
                  </a:cubicBezTo>
                  <a:cubicBezTo>
                    <a:pt x="1" y="905"/>
                    <a:pt x="1" y="905"/>
                    <a:pt x="1" y="905"/>
                  </a:cubicBezTo>
                  <a:cubicBezTo>
                    <a:pt x="1" y="906"/>
                    <a:pt x="1" y="906"/>
                    <a:pt x="1" y="906"/>
                  </a:cubicBezTo>
                  <a:cubicBezTo>
                    <a:pt x="2" y="907"/>
                    <a:pt x="2" y="907"/>
                    <a:pt x="2" y="907"/>
                  </a:cubicBezTo>
                  <a:cubicBezTo>
                    <a:pt x="3" y="908"/>
                    <a:pt x="4" y="908"/>
                    <a:pt x="5" y="908"/>
                  </a:cubicBezTo>
                  <a:cubicBezTo>
                    <a:pt x="7" y="908"/>
                    <a:pt x="7" y="908"/>
                    <a:pt x="7" y="908"/>
                  </a:cubicBezTo>
                  <a:cubicBezTo>
                    <a:pt x="7" y="907"/>
                    <a:pt x="7" y="907"/>
                    <a:pt x="7" y="907"/>
                  </a:cubicBezTo>
                  <a:cubicBezTo>
                    <a:pt x="8" y="907"/>
                    <a:pt x="8" y="907"/>
                    <a:pt x="8" y="907"/>
                  </a:cubicBezTo>
                  <a:cubicBezTo>
                    <a:pt x="418" y="673"/>
                    <a:pt x="418" y="673"/>
                    <a:pt x="418" y="673"/>
                  </a:cubicBezTo>
                  <a:cubicBezTo>
                    <a:pt x="418" y="673"/>
                    <a:pt x="419" y="673"/>
                    <a:pt x="419" y="672"/>
                  </a:cubicBezTo>
                  <a:cubicBezTo>
                    <a:pt x="419" y="672"/>
                    <a:pt x="419" y="672"/>
                    <a:pt x="419" y="672"/>
                  </a:cubicBezTo>
                  <a:cubicBezTo>
                    <a:pt x="420" y="671"/>
                    <a:pt x="420" y="671"/>
                    <a:pt x="420" y="671"/>
                  </a:cubicBezTo>
                  <a:cubicBezTo>
                    <a:pt x="420" y="671"/>
                    <a:pt x="420" y="671"/>
                    <a:pt x="420" y="671"/>
                  </a:cubicBezTo>
                  <a:cubicBezTo>
                    <a:pt x="420" y="670"/>
                    <a:pt x="420" y="670"/>
                    <a:pt x="420" y="670"/>
                  </a:cubicBezTo>
                  <a:cubicBezTo>
                    <a:pt x="420" y="3"/>
                    <a:pt x="420" y="3"/>
                    <a:pt x="420" y="3"/>
                  </a:cubicBezTo>
                  <a:moveTo>
                    <a:pt x="9" y="855"/>
                  </a:moveTo>
                  <a:cubicBezTo>
                    <a:pt x="372" y="649"/>
                    <a:pt x="372" y="649"/>
                    <a:pt x="372" y="649"/>
                  </a:cubicBezTo>
                  <a:cubicBezTo>
                    <a:pt x="407" y="669"/>
                    <a:pt x="407" y="669"/>
                    <a:pt x="407" y="669"/>
                  </a:cubicBezTo>
                  <a:cubicBezTo>
                    <a:pt x="9" y="896"/>
                    <a:pt x="9" y="896"/>
                    <a:pt x="9" y="896"/>
                  </a:cubicBezTo>
                  <a:cubicBezTo>
                    <a:pt x="9" y="855"/>
                    <a:pt x="9" y="855"/>
                    <a:pt x="9" y="855"/>
                  </a:cubicBezTo>
                  <a:moveTo>
                    <a:pt x="407" y="659"/>
                  </a:moveTo>
                  <a:cubicBezTo>
                    <a:pt x="376" y="641"/>
                    <a:pt x="376" y="641"/>
                    <a:pt x="376" y="641"/>
                  </a:cubicBezTo>
                  <a:cubicBezTo>
                    <a:pt x="376" y="32"/>
                    <a:pt x="376" y="32"/>
                    <a:pt x="376" y="32"/>
                  </a:cubicBezTo>
                  <a:cubicBezTo>
                    <a:pt x="411" y="12"/>
                    <a:pt x="411" y="12"/>
                    <a:pt x="411" y="12"/>
                  </a:cubicBezTo>
                  <a:cubicBezTo>
                    <a:pt x="412" y="662"/>
                    <a:pt x="412" y="662"/>
                    <a:pt x="412" y="662"/>
                  </a:cubicBezTo>
                  <a:cubicBezTo>
                    <a:pt x="407" y="659"/>
                    <a:pt x="407" y="659"/>
                    <a:pt x="407" y="659"/>
                  </a:cubicBezTo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0" name="Freeform 127"/>
            <p:cNvSpPr>
              <a:spLocks/>
            </p:cNvSpPr>
            <p:nvPr userDrawn="1"/>
          </p:nvSpPr>
          <p:spPr bwMode="auto">
            <a:xfrm>
              <a:off x="8208963" y="4962525"/>
              <a:ext cx="517525" cy="301625"/>
            </a:xfrm>
            <a:custGeom>
              <a:avLst/>
              <a:gdLst>
                <a:gd name="T0" fmla="*/ 0 w 326"/>
                <a:gd name="T1" fmla="*/ 0 h 190"/>
                <a:gd name="T2" fmla="*/ 0 w 326"/>
                <a:gd name="T3" fmla="*/ 16 h 190"/>
                <a:gd name="T4" fmla="*/ 0 w 326"/>
                <a:gd name="T5" fmla="*/ 16 h 190"/>
                <a:gd name="T6" fmla="*/ 3 w 326"/>
                <a:gd name="T7" fmla="*/ 16 h 190"/>
                <a:gd name="T8" fmla="*/ 303 w 326"/>
                <a:gd name="T9" fmla="*/ 190 h 190"/>
                <a:gd name="T10" fmla="*/ 326 w 326"/>
                <a:gd name="T11" fmla="*/ 178 h 190"/>
                <a:gd name="T12" fmla="*/ 240 w 326"/>
                <a:gd name="T13" fmla="*/ 110 h 190"/>
                <a:gd name="T14" fmla="*/ 0 w 326"/>
                <a:gd name="T15" fmla="*/ 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26" h="190">
                  <a:moveTo>
                    <a:pt x="0" y="0"/>
                  </a:move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1" y="16"/>
                    <a:pt x="2" y="16"/>
                    <a:pt x="3" y="16"/>
                  </a:cubicBezTo>
                  <a:cubicBezTo>
                    <a:pt x="303" y="190"/>
                    <a:pt x="303" y="190"/>
                    <a:pt x="303" y="190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240" y="110"/>
                    <a:pt x="240" y="110"/>
                    <a:pt x="240" y="110"/>
                  </a:cubicBezTo>
                  <a:cubicBezTo>
                    <a:pt x="0" y="0"/>
                    <a:pt x="0" y="0"/>
                    <a:pt x="0" y="0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1" name="Freeform 128"/>
            <p:cNvSpPr>
              <a:spLocks/>
            </p:cNvSpPr>
            <p:nvPr userDrawn="1"/>
          </p:nvSpPr>
          <p:spPr bwMode="auto">
            <a:xfrm>
              <a:off x="7651751" y="4608513"/>
              <a:ext cx="330200" cy="473075"/>
            </a:xfrm>
            <a:custGeom>
              <a:avLst/>
              <a:gdLst>
                <a:gd name="T0" fmla="*/ 208 w 208"/>
                <a:gd name="T1" fmla="*/ 119 h 298"/>
                <a:gd name="T2" fmla="*/ 208 w 208"/>
                <a:gd name="T3" fmla="*/ 298 h 298"/>
                <a:gd name="T4" fmla="*/ 0 w 208"/>
                <a:gd name="T5" fmla="*/ 178 h 298"/>
                <a:gd name="T6" fmla="*/ 0 w 208"/>
                <a:gd name="T7" fmla="*/ 0 h 298"/>
                <a:gd name="T8" fmla="*/ 208 w 208"/>
                <a:gd name="T9" fmla="*/ 119 h 2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98">
                  <a:moveTo>
                    <a:pt x="208" y="119"/>
                  </a:moveTo>
                  <a:lnTo>
                    <a:pt x="208" y="298"/>
                  </a:lnTo>
                  <a:lnTo>
                    <a:pt x="0" y="178"/>
                  </a:lnTo>
                  <a:lnTo>
                    <a:pt x="0" y="0"/>
                  </a:lnTo>
                  <a:lnTo>
                    <a:pt x="208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2" name="Freeform 129"/>
            <p:cNvSpPr>
              <a:spLocks/>
            </p:cNvSpPr>
            <p:nvPr userDrawn="1"/>
          </p:nvSpPr>
          <p:spPr bwMode="auto">
            <a:xfrm>
              <a:off x="7981951" y="4765675"/>
              <a:ext cx="53975" cy="315913"/>
            </a:xfrm>
            <a:custGeom>
              <a:avLst/>
              <a:gdLst>
                <a:gd name="T0" fmla="*/ 34 w 34"/>
                <a:gd name="T1" fmla="*/ 0 h 199"/>
                <a:gd name="T2" fmla="*/ 34 w 34"/>
                <a:gd name="T3" fmla="*/ 179 h 199"/>
                <a:gd name="T4" fmla="*/ 0 w 34"/>
                <a:gd name="T5" fmla="*/ 199 h 199"/>
                <a:gd name="T6" fmla="*/ 0 w 34"/>
                <a:gd name="T7" fmla="*/ 20 h 199"/>
                <a:gd name="T8" fmla="*/ 34 w 34"/>
                <a:gd name="T9" fmla="*/ 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199">
                  <a:moveTo>
                    <a:pt x="34" y="0"/>
                  </a:moveTo>
                  <a:lnTo>
                    <a:pt x="34" y="179"/>
                  </a:lnTo>
                  <a:lnTo>
                    <a:pt x="0" y="199"/>
                  </a:lnTo>
                  <a:lnTo>
                    <a:pt x="0" y="2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3" name="Freeform 130"/>
            <p:cNvSpPr>
              <a:spLocks/>
            </p:cNvSpPr>
            <p:nvPr userDrawn="1"/>
          </p:nvSpPr>
          <p:spPr bwMode="auto">
            <a:xfrm>
              <a:off x="7651751" y="4576763"/>
              <a:ext cx="384175" cy="220663"/>
            </a:xfrm>
            <a:custGeom>
              <a:avLst/>
              <a:gdLst>
                <a:gd name="T0" fmla="*/ 242 w 242"/>
                <a:gd name="T1" fmla="*/ 119 h 139"/>
                <a:gd name="T2" fmla="*/ 208 w 242"/>
                <a:gd name="T3" fmla="*/ 139 h 139"/>
                <a:gd name="T4" fmla="*/ 0 w 242"/>
                <a:gd name="T5" fmla="*/ 20 h 139"/>
                <a:gd name="T6" fmla="*/ 35 w 242"/>
                <a:gd name="T7" fmla="*/ 0 h 139"/>
                <a:gd name="T8" fmla="*/ 242 w 242"/>
                <a:gd name="T9" fmla="*/ 11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139">
                  <a:moveTo>
                    <a:pt x="242" y="119"/>
                  </a:moveTo>
                  <a:lnTo>
                    <a:pt x="208" y="139"/>
                  </a:lnTo>
                  <a:lnTo>
                    <a:pt x="0" y="20"/>
                  </a:lnTo>
                  <a:lnTo>
                    <a:pt x="35" y="0"/>
                  </a:lnTo>
                  <a:lnTo>
                    <a:pt x="242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4" name="Freeform 131"/>
            <p:cNvSpPr>
              <a:spLocks/>
            </p:cNvSpPr>
            <p:nvPr userDrawn="1"/>
          </p:nvSpPr>
          <p:spPr bwMode="auto">
            <a:xfrm>
              <a:off x="7643813" y="4598988"/>
              <a:ext cx="346075" cy="206375"/>
            </a:xfrm>
            <a:custGeom>
              <a:avLst/>
              <a:gdLst>
                <a:gd name="T0" fmla="*/ 213 w 218"/>
                <a:gd name="T1" fmla="*/ 130 h 130"/>
                <a:gd name="T2" fmla="*/ 210 w 218"/>
                <a:gd name="T3" fmla="*/ 129 h 130"/>
                <a:gd name="T4" fmla="*/ 3 w 218"/>
                <a:gd name="T5" fmla="*/ 10 h 130"/>
                <a:gd name="T6" fmla="*/ 1 w 218"/>
                <a:gd name="T7" fmla="*/ 3 h 130"/>
                <a:gd name="T8" fmla="*/ 8 w 218"/>
                <a:gd name="T9" fmla="*/ 1 h 130"/>
                <a:gd name="T10" fmla="*/ 215 w 218"/>
                <a:gd name="T11" fmla="*/ 121 h 130"/>
                <a:gd name="T12" fmla="*/ 217 w 218"/>
                <a:gd name="T13" fmla="*/ 128 h 130"/>
                <a:gd name="T14" fmla="*/ 213 w 218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130">
                  <a:moveTo>
                    <a:pt x="213" y="130"/>
                  </a:moveTo>
                  <a:cubicBezTo>
                    <a:pt x="212" y="130"/>
                    <a:pt x="211" y="130"/>
                    <a:pt x="210" y="12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8" y="122"/>
                    <a:pt x="218" y="125"/>
                    <a:pt x="217" y="128"/>
                  </a:cubicBezTo>
                  <a:cubicBezTo>
                    <a:pt x="216" y="129"/>
                    <a:pt x="214" y="130"/>
                    <a:pt x="213" y="1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5" name="Freeform 132"/>
            <p:cNvSpPr>
              <a:spLocks/>
            </p:cNvSpPr>
            <p:nvPr userDrawn="1"/>
          </p:nvSpPr>
          <p:spPr bwMode="auto">
            <a:xfrm>
              <a:off x="7972426" y="4757738"/>
              <a:ext cx="73025" cy="47625"/>
            </a:xfrm>
            <a:custGeom>
              <a:avLst/>
              <a:gdLst>
                <a:gd name="T0" fmla="*/ 6 w 46"/>
                <a:gd name="T1" fmla="*/ 30 h 30"/>
                <a:gd name="T2" fmla="*/ 1 w 46"/>
                <a:gd name="T3" fmla="*/ 28 h 30"/>
                <a:gd name="T4" fmla="*/ 3 w 46"/>
                <a:gd name="T5" fmla="*/ 21 h 30"/>
                <a:gd name="T6" fmla="*/ 38 w 46"/>
                <a:gd name="T7" fmla="*/ 1 h 30"/>
                <a:gd name="T8" fmla="*/ 44 w 46"/>
                <a:gd name="T9" fmla="*/ 3 h 30"/>
                <a:gd name="T10" fmla="*/ 42 w 46"/>
                <a:gd name="T11" fmla="*/ 10 h 30"/>
                <a:gd name="T12" fmla="*/ 8 w 46"/>
                <a:gd name="T13" fmla="*/ 29 h 30"/>
                <a:gd name="T14" fmla="*/ 6 w 46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0">
                  <a:moveTo>
                    <a:pt x="6" y="30"/>
                  </a:moveTo>
                  <a:cubicBezTo>
                    <a:pt x="4" y="30"/>
                    <a:pt x="2" y="29"/>
                    <a:pt x="1" y="28"/>
                  </a:cubicBezTo>
                  <a:cubicBezTo>
                    <a:pt x="0" y="25"/>
                    <a:pt x="1" y="22"/>
                    <a:pt x="3" y="2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3" y="1"/>
                    <a:pt x="44" y="3"/>
                  </a:cubicBezTo>
                  <a:cubicBezTo>
                    <a:pt x="46" y="5"/>
                    <a:pt x="45" y="8"/>
                    <a:pt x="42" y="1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30"/>
                    <a:pt x="7" y="30"/>
                    <a:pt x="6" y="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6" name="Freeform 133"/>
            <p:cNvSpPr>
              <a:spLocks/>
            </p:cNvSpPr>
            <p:nvPr userDrawn="1"/>
          </p:nvSpPr>
          <p:spPr bwMode="auto">
            <a:xfrm>
              <a:off x="7974013" y="4789488"/>
              <a:ext cx="15875" cy="300038"/>
            </a:xfrm>
            <a:custGeom>
              <a:avLst/>
              <a:gdLst>
                <a:gd name="T0" fmla="*/ 5 w 10"/>
                <a:gd name="T1" fmla="*/ 189 h 189"/>
                <a:gd name="T2" fmla="*/ 0 w 10"/>
                <a:gd name="T3" fmla="*/ 184 h 189"/>
                <a:gd name="T4" fmla="*/ 0 w 10"/>
                <a:gd name="T5" fmla="*/ 5 h 189"/>
                <a:gd name="T6" fmla="*/ 5 w 10"/>
                <a:gd name="T7" fmla="*/ 0 h 189"/>
                <a:gd name="T8" fmla="*/ 10 w 10"/>
                <a:gd name="T9" fmla="*/ 5 h 189"/>
                <a:gd name="T10" fmla="*/ 10 w 10"/>
                <a:gd name="T11" fmla="*/ 184 h 189"/>
                <a:gd name="T12" fmla="*/ 5 w 10"/>
                <a:gd name="T13" fmla="*/ 189 h 1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9">
                  <a:moveTo>
                    <a:pt x="5" y="189"/>
                  </a:moveTo>
                  <a:cubicBezTo>
                    <a:pt x="2" y="189"/>
                    <a:pt x="0" y="186"/>
                    <a:pt x="0" y="18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84"/>
                    <a:pt x="10" y="184"/>
                    <a:pt x="10" y="184"/>
                  </a:cubicBezTo>
                  <a:cubicBezTo>
                    <a:pt x="10" y="186"/>
                    <a:pt x="8" y="189"/>
                    <a:pt x="5" y="18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7" name="Freeform 134"/>
            <p:cNvSpPr>
              <a:spLocks/>
            </p:cNvSpPr>
            <p:nvPr userDrawn="1"/>
          </p:nvSpPr>
          <p:spPr bwMode="auto">
            <a:xfrm>
              <a:off x="7643813" y="4567238"/>
              <a:ext cx="71438" cy="49213"/>
            </a:xfrm>
            <a:custGeom>
              <a:avLst/>
              <a:gdLst>
                <a:gd name="T0" fmla="*/ 5 w 45"/>
                <a:gd name="T1" fmla="*/ 31 h 31"/>
                <a:gd name="T2" fmla="*/ 1 w 45"/>
                <a:gd name="T3" fmla="*/ 28 h 31"/>
                <a:gd name="T4" fmla="*/ 3 w 45"/>
                <a:gd name="T5" fmla="*/ 21 h 31"/>
                <a:gd name="T6" fmla="*/ 37 w 45"/>
                <a:gd name="T7" fmla="*/ 2 h 31"/>
                <a:gd name="T8" fmla="*/ 44 w 45"/>
                <a:gd name="T9" fmla="*/ 4 h 31"/>
                <a:gd name="T10" fmla="*/ 42 w 45"/>
                <a:gd name="T11" fmla="*/ 10 h 31"/>
                <a:gd name="T12" fmla="*/ 8 w 45"/>
                <a:gd name="T13" fmla="*/ 30 h 31"/>
                <a:gd name="T14" fmla="*/ 5 w 45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1">
                  <a:moveTo>
                    <a:pt x="5" y="31"/>
                  </a:moveTo>
                  <a:cubicBezTo>
                    <a:pt x="4" y="31"/>
                    <a:pt x="2" y="30"/>
                    <a:pt x="1" y="28"/>
                  </a:cubicBezTo>
                  <a:cubicBezTo>
                    <a:pt x="0" y="26"/>
                    <a:pt x="1" y="23"/>
                    <a:pt x="3" y="21"/>
                  </a:cubicBezTo>
                  <a:cubicBezTo>
                    <a:pt x="37" y="2"/>
                    <a:pt x="37" y="2"/>
                    <a:pt x="37" y="2"/>
                  </a:cubicBezTo>
                  <a:cubicBezTo>
                    <a:pt x="40" y="0"/>
                    <a:pt x="43" y="1"/>
                    <a:pt x="44" y="4"/>
                  </a:cubicBezTo>
                  <a:cubicBezTo>
                    <a:pt x="45" y="6"/>
                    <a:pt x="45" y="9"/>
                    <a:pt x="42" y="1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6" y="31"/>
                    <a:pt x="5" y="3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8" name="Freeform 135"/>
            <p:cNvSpPr>
              <a:spLocks/>
            </p:cNvSpPr>
            <p:nvPr userDrawn="1"/>
          </p:nvSpPr>
          <p:spPr bwMode="auto">
            <a:xfrm>
              <a:off x="7697788" y="4567238"/>
              <a:ext cx="347663" cy="206375"/>
            </a:xfrm>
            <a:custGeom>
              <a:avLst/>
              <a:gdLst>
                <a:gd name="T0" fmla="*/ 213 w 219"/>
                <a:gd name="T1" fmla="*/ 130 h 130"/>
                <a:gd name="T2" fmla="*/ 211 w 219"/>
                <a:gd name="T3" fmla="*/ 130 h 130"/>
                <a:gd name="T4" fmla="*/ 3 w 219"/>
                <a:gd name="T5" fmla="*/ 10 h 130"/>
                <a:gd name="T6" fmla="*/ 1 w 219"/>
                <a:gd name="T7" fmla="*/ 4 h 130"/>
                <a:gd name="T8" fmla="*/ 8 w 219"/>
                <a:gd name="T9" fmla="*/ 2 h 130"/>
                <a:gd name="T10" fmla="*/ 215 w 219"/>
                <a:gd name="T11" fmla="*/ 121 h 130"/>
                <a:gd name="T12" fmla="*/ 217 w 219"/>
                <a:gd name="T13" fmla="*/ 128 h 130"/>
                <a:gd name="T14" fmla="*/ 213 w 219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130">
                  <a:moveTo>
                    <a:pt x="213" y="130"/>
                  </a:moveTo>
                  <a:cubicBezTo>
                    <a:pt x="212" y="130"/>
                    <a:pt x="211" y="130"/>
                    <a:pt x="211" y="13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8" y="123"/>
                    <a:pt x="219" y="126"/>
                    <a:pt x="217" y="128"/>
                  </a:cubicBezTo>
                  <a:cubicBezTo>
                    <a:pt x="216" y="130"/>
                    <a:pt x="215" y="130"/>
                    <a:pt x="213" y="1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9" name="Freeform 136"/>
            <p:cNvSpPr>
              <a:spLocks/>
            </p:cNvSpPr>
            <p:nvPr userDrawn="1"/>
          </p:nvSpPr>
          <p:spPr bwMode="auto">
            <a:xfrm>
              <a:off x="7643813" y="4600575"/>
              <a:ext cx="15875" cy="298450"/>
            </a:xfrm>
            <a:custGeom>
              <a:avLst/>
              <a:gdLst>
                <a:gd name="T0" fmla="*/ 5 w 10"/>
                <a:gd name="T1" fmla="*/ 188 h 188"/>
                <a:gd name="T2" fmla="*/ 0 w 10"/>
                <a:gd name="T3" fmla="*/ 183 h 188"/>
                <a:gd name="T4" fmla="*/ 0 w 10"/>
                <a:gd name="T5" fmla="*/ 5 h 188"/>
                <a:gd name="T6" fmla="*/ 5 w 10"/>
                <a:gd name="T7" fmla="*/ 0 h 188"/>
                <a:gd name="T8" fmla="*/ 10 w 10"/>
                <a:gd name="T9" fmla="*/ 5 h 188"/>
                <a:gd name="T10" fmla="*/ 10 w 10"/>
                <a:gd name="T11" fmla="*/ 183 h 188"/>
                <a:gd name="T12" fmla="*/ 5 w 10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8">
                  <a:moveTo>
                    <a:pt x="5" y="188"/>
                  </a:moveTo>
                  <a:cubicBezTo>
                    <a:pt x="3" y="188"/>
                    <a:pt x="0" y="186"/>
                    <a:pt x="0" y="18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0" y="186"/>
                    <a:pt x="8" y="188"/>
                    <a:pt x="5" y="18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0" name="Freeform 137"/>
            <p:cNvSpPr>
              <a:spLocks/>
            </p:cNvSpPr>
            <p:nvPr userDrawn="1"/>
          </p:nvSpPr>
          <p:spPr bwMode="auto">
            <a:xfrm>
              <a:off x="8027988" y="4759325"/>
              <a:ext cx="15875" cy="298450"/>
            </a:xfrm>
            <a:custGeom>
              <a:avLst/>
              <a:gdLst>
                <a:gd name="T0" fmla="*/ 5 w 10"/>
                <a:gd name="T1" fmla="*/ 188 h 188"/>
                <a:gd name="T2" fmla="*/ 0 w 10"/>
                <a:gd name="T3" fmla="*/ 183 h 188"/>
                <a:gd name="T4" fmla="*/ 0 w 10"/>
                <a:gd name="T5" fmla="*/ 4 h 188"/>
                <a:gd name="T6" fmla="*/ 5 w 10"/>
                <a:gd name="T7" fmla="*/ 0 h 188"/>
                <a:gd name="T8" fmla="*/ 10 w 10"/>
                <a:gd name="T9" fmla="*/ 4 h 188"/>
                <a:gd name="T10" fmla="*/ 10 w 10"/>
                <a:gd name="T11" fmla="*/ 183 h 188"/>
                <a:gd name="T12" fmla="*/ 5 w 10"/>
                <a:gd name="T13" fmla="*/ 18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88">
                  <a:moveTo>
                    <a:pt x="5" y="188"/>
                  </a:moveTo>
                  <a:cubicBezTo>
                    <a:pt x="2" y="188"/>
                    <a:pt x="0" y="186"/>
                    <a:pt x="0" y="18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183"/>
                    <a:pt x="10" y="183"/>
                    <a:pt x="10" y="183"/>
                  </a:cubicBezTo>
                  <a:cubicBezTo>
                    <a:pt x="10" y="186"/>
                    <a:pt x="8" y="188"/>
                    <a:pt x="5" y="18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1" name="Freeform 138"/>
            <p:cNvSpPr>
              <a:spLocks/>
            </p:cNvSpPr>
            <p:nvPr userDrawn="1"/>
          </p:nvSpPr>
          <p:spPr bwMode="auto">
            <a:xfrm>
              <a:off x="7643813" y="4883150"/>
              <a:ext cx="346075" cy="206375"/>
            </a:xfrm>
            <a:custGeom>
              <a:avLst/>
              <a:gdLst>
                <a:gd name="T0" fmla="*/ 213 w 218"/>
                <a:gd name="T1" fmla="*/ 130 h 130"/>
                <a:gd name="T2" fmla="*/ 210 w 218"/>
                <a:gd name="T3" fmla="*/ 129 h 130"/>
                <a:gd name="T4" fmla="*/ 3 w 218"/>
                <a:gd name="T5" fmla="*/ 10 h 130"/>
                <a:gd name="T6" fmla="*/ 1 w 218"/>
                <a:gd name="T7" fmla="*/ 3 h 130"/>
                <a:gd name="T8" fmla="*/ 8 w 218"/>
                <a:gd name="T9" fmla="*/ 1 h 130"/>
                <a:gd name="T10" fmla="*/ 215 w 218"/>
                <a:gd name="T11" fmla="*/ 120 h 130"/>
                <a:gd name="T12" fmla="*/ 217 w 218"/>
                <a:gd name="T13" fmla="*/ 127 h 130"/>
                <a:gd name="T14" fmla="*/ 213 w 218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130">
                  <a:moveTo>
                    <a:pt x="213" y="130"/>
                  </a:moveTo>
                  <a:cubicBezTo>
                    <a:pt x="212" y="130"/>
                    <a:pt x="211" y="129"/>
                    <a:pt x="210" y="12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8" y="122"/>
                    <a:pt x="218" y="125"/>
                    <a:pt x="217" y="127"/>
                  </a:cubicBezTo>
                  <a:cubicBezTo>
                    <a:pt x="216" y="129"/>
                    <a:pt x="214" y="130"/>
                    <a:pt x="213" y="1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2" name="Freeform 139"/>
            <p:cNvSpPr>
              <a:spLocks/>
            </p:cNvSpPr>
            <p:nvPr userDrawn="1"/>
          </p:nvSpPr>
          <p:spPr bwMode="auto">
            <a:xfrm>
              <a:off x="7972426" y="5041900"/>
              <a:ext cx="73025" cy="47625"/>
            </a:xfrm>
            <a:custGeom>
              <a:avLst/>
              <a:gdLst>
                <a:gd name="T0" fmla="*/ 6 w 46"/>
                <a:gd name="T1" fmla="*/ 30 h 30"/>
                <a:gd name="T2" fmla="*/ 1 w 46"/>
                <a:gd name="T3" fmla="*/ 27 h 30"/>
                <a:gd name="T4" fmla="*/ 3 w 46"/>
                <a:gd name="T5" fmla="*/ 20 h 30"/>
                <a:gd name="T6" fmla="*/ 38 w 46"/>
                <a:gd name="T7" fmla="*/ 1 h 30"/>
                <a:gd name="T8" fmla="*/ 44 w 46"/>
                <a:gd name="T9" fmla="*/ 3 h 30"/>
                <a:gd name="T10" fmla="*/ 42 w 46"/>
                <a:gd name="T11" fmla="*/ 10 h 30"/>
                <a:gd name="T12" fmla="*/ 8 w 46"/>
                <a:gd name="T13" fmla="*/ 29 h 30"/>
                <a:gd name="T14" fmla="*/ 6 w 46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0">
                  <a:moveTo>
                    <a:pt x="6" y="30"/>
                  </a:moveTo>
                  <a:cubicBezTo>
                    <a:pt x="4" y="30"/>
                    <a:pt x="2" y="29"/>
                    <a:pt x="1" y="27"/>
                  </a:cubicBezTo>
                  <a:cubicBezTo>
                    <a:pt x="0" y="25"/>
                    <a:pt x="1" y="22"/>
                    <a:pt x="3" y="20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3" y="0"/>
                    <a:pt x="44" y="3"/>
                  </a:cubicBezTo>
                  <a:cubicBezTo>
                    <a:pt x="46" y="5"/>
                    <a:pt x="45" y="8"/>
                    <a:pt x="42" y="1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29"/>
                    <a:pt x="7" y="30"/>
                    <a:pt x="6" y="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3" name="Freeform 140"/>
            <p:cNvSpPr>
              <a:spLocks/>
            </p:cNvSpPr>
            <p:nvPr userDrawn="1"/>
          </p:nvSpPr>
          <p:spPr bwMode="auto">
            <a:xfrm>
              <a:off x="7651751" y="5568950"/>
              <a:ext cx="330200" cy="263525"/>
            </a:xfrm>
            <a:custGeom>
              <a:avLst/>
              <a:gdLst>
                <a:gd name="T0" fmla="*/ 208 w 208"/>
                <a:gd name="T1" fmla="*/ 119 h 166"/>
                <a:gd name="T2" fmla="*/ 208 w 208"/>
                <a:gd name="T3" fmla="*/ 166 h 166"/>
                <a:gd name="T4" fmla="*/ 0 w 208"/>
                <a:gd name="T5" fmla="*/ 46 h 166"/>
                <a:gd name="T6" fmla="*/ 0 w 208"/>
                <a:gd name="T7" fmla="*/ 0 h 166"/>
                <a:gd name="T8" fmla="*/ 208 w 208"/>
                <a:gd name="T9" fmla="*/ 119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166">
                  <a:moveTo>
                    <a:pt x="208" y="119"/>
                  </a:moveTo>
                  <a:lnTo>
                    <a:pt x="208" y="166"/>
                  </a:lnTo>
                  <a:lnTo>
                    <a:pt x="0" y="46"/>
                  </a:lnTo>
                  <a:lnTo>
                    <a:pt x="0" y="0"/>
                  </a:lnTo>
                  <a:lnTo>
                    <a:pt x="208" y="1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4" name="Freeform 141"/>
            <p:cNvSpPr>
              <a:spLocks/>
            </p:cNvSpPr>
            <p:nvPr userDrawn="1"/>
          </p:nvSpPr>
          <p:spPr bwMode="auto">
            <a:xfrm>
              <a:off x="7981951" y="5727700"/>
              <a:ext cx="53975" cy="104775"/>
            </a:xfrm>
            <a:custGeom>
              <a:avLst/>
              <a:gdLst>
                <a:gd name="T0" fmla="*/ 34 w 34"/>
                <a:gd name="T1" fmla="*/ 0 h 66"/>
                <a:gd name="T2" fmla="*/ 34 w 34"/>
                <a:gd name="T3" fmla="*/ 46 h 66"/>
                <a:gd name="T4" fmla="*/ 0 w 34"/>
                <a:gd name="T5" fmla="*/ 66 h 66"/>
                <a:gd name="T6" fmla="*/ 0 w 34"/>
                <a:gd name="T7" fmla="*/ 19 h 66"/>
                <a:gd name="T8" fmla="*/ 34 w 34"/>
                <a:gd name="T9" fmla="*/ 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66">
                  <a:moveTo>
                    <a:pt x="34" y="0"/>
                  </a:moveTo>
                  <a:lnTo>
                    <a:pt x="34" y="46"/>
                  </a:lnTo>
                  <a:lnTo>
                    <a:pt x="0" y="66"/>
                  </a:lnTo>
                  <a:lnTo>
                    <a:pt x="0" y="19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5" name="Freeform 142"/>
            <p:cNvSpPr>
              <a:spLocks/>
            </p:cNvSpPr>
            <p:nvPr userDrawn="1"/>
          </p:nvSpPr>
          <p:spPr bwMode="auto">
            <a:xfrm>
              <a:off x="7651751" y="5537200"/>
              <a:ext cx="384175" cy="220663"/>
            </a:xfrm>
            <a:custGeom>
              <a:avLst/>
              <a:gdLst>
                <a:gd name="T0" fmla="*/ 242 w 242"/>
                <a:gd name="T1" fmla="*/ 120 h 139"/>
                <a:gd name="T2" fmla="*/ 208 w 242"/>
                <a:gd name="T3" fmla="*/ 139 h 139"/>
                <a:gd name="T4" fmla="*/ 0 w 242"/>
                <a:gd name="T5" fmla="*/ 20 h 139"/>
                <a:gd name="T6" fmla="*/ 35 w 242"/>
                <a:gd name="T7" fmla="*/ 0 h 139"/>
                <a:gd name="T8" fmla="*/ 242 w 242"/>
                <a:gd name="T9" fmla="*/ 120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" h="139">
                  <a:moveTo>
                    <a:pt x="242" y="120"/>
                  </a:moveTo>
                  <a:lnTo>
                    <a:pt x="208" y="139"/>
                  </a:lnTo>
                  <a:lnTo>
                    <a:pt x="0" y="20"/>
                  </a:lnTo>
                  <a:lnTo>
                    <a:pt x="35" y="0"/>
                  </a:lnTo>
                  <a:lnTo>
                    <a:pt x="242" y="1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6" name="Freeform 143"/>
            <p:cNvSpPr>
              <a:spLocks/>
            </p:cNvSpPr>
            <p:nvPr userDrawn="1"/>
          </p:nvSpPr>
          <p:spPr bwMode="auto">
            <a:xfrm>
              <a:off x="7643813" y="5559425"/>
              <a:ext cx="346075" cy="206375"/>
            </a:xfrm>
            <a:custGeom>
              <a:avLst/>
              <a:gdLst>
                <a:gd name="T0" fmla="*/ 213 w 218"/>
                <a:gd name="T1" fmla="*/ 130 h 130"/>
                <a:gd name="T2" fmla="*/ 210 w 218"/>
                <a:gd name="T3" fmla="*/ 130 h 130"/>
                <a:gd name="T4" fmla="*/ 3 w 218"/>
                <a:gd name="T5" fmla="*/ 10 h 130"/>
                <a:gd name="T6" fmla="*/ 1 w 218"/>
                <a:gd name="T7" fmla="*/ 3 h 130"/>
                <a:gd name="T8" fmla="*/ 8 w 218"/>
                <a:gd name="T9" fmla="*/ 2 h 130"/>
                <a:gd name="T10" fmla="*/ 215 w 218"/>
                <a:gd name="T11" fmla="*/ 121 h 130"/>
                <a:gd name="T12" fmla="*/ 217 w 218"/>
                <a:gd name="T13" fmla="*/ 128 h 130"/>
                <a:gd name="T14" fmla="*/ 213 w 218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130">
                  <a:moveTo>
                    <a:pt x="213" y="130"/>
                  </a:moveTo>
                  <a:cubicBezTo>
                    <a:pt x="212" y="130"/>
                    <a:pt x="211" y="130"/>
                    <a:pt x="210" y="13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8" y="122"/>
                    <a:pt x="218" y="125"/>
                    <a:pt x="217" y="128"/>
                  </a:cubicBezTo>
                  <a:cubicBezTo>
                    <a:pt x="216" y="129"/>
                    <a:pt x="214" y="130"/>
                    <a:pt x="213" y="1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7" name="Freeform 144"/>
            <p:cNvSpPr>
              <a:spLocks/>
            </p:cNvSpPr>
            <p:nvPr userDrawn="1"/>
          </p:nvSpPr>
          <p:spPr bwMode="auto">
            <a:xfrm>
              <a:off x="7972426" y="5718175"/>
              <a:ext cx="73025" cy="47625"/>
            </a:xfrm>
            <a:custGeom>
              <a:avLst/>
              <a:gdLst>
                <a:gd name="T0" fmla="*/ 6 w 46"/>
                <a:gd name="T1" fmla="*/ 30 h 30"/>
                <a:gd name="T2" fmla="*/ 1 w 46"/>
                <a:gd name="T3" fmla="*/ 28 h 30"/>
                <a:gd name="T4" fmla="*/ 3 w 46"/>
                <a:gd name="T5" fmla="*/ 21 h 30"/>
                <a:gd name="T6" fmla="*/ 38 w 46"/>
                <a:gd name="T7" fmla="*/ 1 h 30"/>
                <a:gd name="T8" fmla="*/ 44 w 46"/>
                <a:gd name="T9" fmla="*/ 3 h 30"/>
                <a:gd name="T10" fmla="*/ 42 w 46"/>
                <a:gd name="T11" fmla="*/ 10 h 30"/>
                <a:gd name="T12" fmla="*/ 8 w 46"/>
                <a:gd name="T13" fmla="*/ 30 h 30"/>
                <a:gd name="T14" fmla="*/ 6 w 46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0">
                  <a:moveTo>
                    <a:pt x="6" y="30"/>
                  </a:moveTo>
                  <a:cubicBezTo>
                    <a:pt x="4" y="30"/>
                    <a:pt x="2" y="29"/>
                    <a:pt x="1" y="28"/>
                  </a:cubicBezTo>
                  <a:cubicBezTo>
                    <a:pt x="0" y="25"/>
                    <a:pt x="1" y="22"/>
                    <a:pt x="3" y="21"/>
                  </a:cubicBezTo>
                  <a:cubicBezTo>
                    <a:pt x="38" y="1"/>
                    <a:pt x="38" y="1"/>
                    <a:pt x="38" y="1"/>
                  </a:cubicBezTo>
                  <a:cubicBezTo>
                    <a:pt x="40" y="0"/>
                    <a:pt x="43" y="1"/>
                    <a:pt x="44" y="3"/>
                  </a:cubicBezTo>
                  <a:cubicBezTo>
                    <a:pt x="46" y="6"/>
                    <a:pt x="45" y="9"/>
                    <a:pt x="42" y="1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0"/>
                    <a:pt x="6" y="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8" name="Freeform 145"/>
            <p:cNvSpPr>
              <a:spLocks/>
            </p:cNvSpPr>
            <p:nvPr userDrawn="1"/>
          </p:nvSpPr>
          <p:spPr bwMode="auto">
            <a:xfrm>
              <a:off x="7974013" y="5749925"/>
              <a:ext cx="15875" cy="90488"/>
            </a:xfrm>
            <a:custGeom>
              <a:avLst/>
              <a:gdLst>
                <a:gd name="T0" fmla="*/ 5 w 10"/>
                <a:gd name="T1" fmla="*/ 57 h 57"/>
                <a:gd name="T2" fmla="*/ 0 w 10"/>
                <a:gd name="T3" fmla="*/ 52 h 57"/>
                <a:gd name="T4" fmla="*/ 0 w 10"/>
                <a:gd name="T5" fmla="*/ 5 h 57"/>
                <a:gd name="T6" fmla="*/ 5 w 10"/>
                <a:gd name="T7" fmla="*/ 0 h 57"/>
                <a:gd name="T8" fmla="*/ 10 w 10"/>
                <a:gd name="T9" fmla="*/ 5 h 57"/>
                <a:gd name="T10" fmla="*/ 10 w 10"/>
                <a:gd name="T11" fmla="*/ 52 h 57"/>
                <a:gd name="T12" fmla="*/ 5 w 10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7">
                  <a:moveTo>
                    <a:pt x="5" y="57"/>
                  </a:moveTo>
                  <a:cubicBezTo>
                    <a:pt x="2" y="57"/>
                    <a:pt x="0" y="54"/>
                    <a:pt x="0" y="5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4"/>
                    <a:pt x="8" y="57"/>
                    <a:pt x="5" y="5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9" name="Freeform 146"/>
            <p:cNvSpPr>
              <a:spLocks/>
            </p:cNvSpPr>
            <p:nvPr userDrawn="1"/>
          </p:nvSpPr>
          <p:spPr bwMode="auto">
            <a:xfrm>
              <a:off x="7643813" y="5529263"/>
              <a:ext cx="71438" cy="47625"/>
            </a:xfrm>
            <a:custGeom>
              <a:avLst/>
              <a:gdLst>
                <a:gd name="T0" fmla="*/ 5 w 45"/>
                <a:gd name="T1" fmla="*/ 30 h 30"/>
                <a:gd name="T2" fmla="*/ 1 w 45"/>
                <a:gd name="T3" fmla="*/ 27 h 30"/>
                <a:gd name="T4" fmla="*/ 3 w 45"/>
                <a:gd name="T5" fmla="*/ 21 h 30"/>
                <a:gd name="T6" fmla="*/ 37 w 45"/>
                <a:gd name="T7" fmla="*/ 1 h 30"/>
                <a:gd name="T8" fmla="*/ 44 w 45"/>
                <a:gd name="T9" fmla="*/ 3 h 30"/>
                <a:gd name="T10" fmla="*/ 42 w 45"/>
                <a:gd name="T11" fmla="*/ 10 h 30"/>
                <a:gd name="T12" fmla="*/ 8 w 45"/>
                <a:gd name="T13" fmla="*/ 29 h 30"/>
                <a:gd name="T14" fmla="*/ 5 w 45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30">
                  <a:moveTo>
                    <a:pt x="5" y="30"/>
                  </a:moveTo>
                  <a:cubicBezTo>
                    <a:pt x="4" y="30"/>
                    <a:pt x="2" y="29"/>
                    <a:pt x="1" y="27"/>
                  </a:cubicBezTo>
                  <a:cubicBezTo>
                    <a:pt x="0" y="25"/>
                    <a:pt x="1" y="22"/>
                    <a:pt x="3" y="21"/>
                  </a:cubicBezTo>
                  <a:cubicBezTo>
                    <a:pt x="37" y="1"/>
                    <a:pt x="37" y="1"/>
                    <a:pt x="37" y="1"/>
                  </a:cubicBezTo>
                  <a:cubicBezTo>
                    <a:pt x="40" y="0"/>
                    <a:pt x="43" y="1"/>
                    <a:pt x="44" y="3"/>
                  </a:cubicBezTo>
                  <a:cubicBezTo>
                    <a:pt x="45" y="5"/>
                    <a:pt x="45" y="8"/>
                    <a:pt x="42" y="10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7" y="30"/>
                    <a:pt x="6" y="30"/>
                    <a:pt x="5" y="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0" name="Freeform 147"/>
            <p:cNvSpPr>
              <a:spLocks/>
            </p:cNvSpPr>
            <p:nvPr userDrawn="1"/>
          </p:nvSpPr>
          <p:spPr bwMode="auto">
            <a:xfrm>
              <a:off x="7697788" y="5529263"/>
              <a:ext cx="347663" cy="206375"/>
            </a:xfrm>
            <a:custGeom>
              <a:avLst/>
              <a:gdLst>
                <a:gd name="T0" fmla="*/ 213 w 219"/>
                <a:gd name="T1" fmla="*/ 130 h 130"/>
                <a:gd name="T2" fmla="*/ 211 w 219"/>
                <a:gd name="T3" fmla="*/ 129 h 130"/>
                <a:gd name="T4" fmla="*/ 3 w 219"/>
                <a:gd name="T5" fmla="*/ 10 h 130"/>
                <a:gd name="T6" fmla="*/ 1 w 219"/>
                <a:gd name="T7" fmla="*/ 3 h 130"/>
                <a:gd name="T8" fmla="*/ 8 w 219"/>
                <a:gd name="T9" fmla="*/ 1 h 130"/>
                <a:gd name="T10" fmla="*/ 215 w 219"/>
                <a:gd name="T11" fmla="*/ 121 h 130"/>
                <a:gd name="T12" fmla="*/ 217 w 219"/>
                <a:gd name="T13" fmla="*/ 127 h 130"/>
                <a:gd name="T14" fmla="*/ 213 w 219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9" h="130">
                  <a:moveTo>
                    <a:pt x="213" y="130"/>
                  </a:moveTo>
                  <a:cubicBezTo>
                    <a:pt x="212" y="130"/>
                    <a:pt x="211" y="130"/>
                    <a:pt x="211" y="12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15" y="121"/>
                    <a:pt x="215" y="121"/>
                    <a:pt x="215" y="121"/>
                  </a:cubicBezTo>
                  <a:cubicBezTo>
                    <a:pt x="218" y="122"/>
                    <a:pt x="219" y="125"/>
                    <a:pt x="217" y="127"/>
                  </a:cubicBezTo>
                  <a:cubicBezTo>
                    <a:pt x="216" y="129"/>
                    <a:pt x="215" y="130"/>
                    <a:pt x="213" y="1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1" name="Freeform 148"/>
            <p:cNvSpPr>
              <a:spLocks/>
            </p:cNvSpPr>
            <p:nvPr userDrawn="1"/>
          </p:nvSpPr>
          <p:spPr bwMode="auto">
            <a:xfrm>
              <a:off x="7643813" y="5561013"/>
              <a:ext cx="15875" cy="88900"/>
            </a:xfrm>
            <a:custGeom>
              <a:avLst/>
              <a:gdLst>
                <a:gd name="T0" fmla="*/ 5 w 10"/>
                <a:gd name="T1" fmla="*/ 56 h 56"/>
                <a:gd name="T2" fmla="*/ 0 w 10"/>
                <a:gd name="T3" fmla="*/ 51 h 56"/>
                <a:gd name="T4" fmla="*/ 0 w 10"/>
                <a:gd name="T5" fmla="*/ 5 h 56"/>
                <a:gd name="T6" fmla="*/ 5 w 10"/>
                <a:gd name="T7" fmla="*/ 0 h 56"/>
                <a:gd name="T8" fmla="*/ 10 w 10"/>
                <a:gd name="T9" fmla="*/ 5 h 56"/>
                <a:gd name="T10" fmla="*/ 10 w 10"/>
                <a:gd name="T11" fmla="*/ 51 h 56"/>
                <a:gd name="T12" fmla="*/ 5 w 1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6">
                  <a:moveTo>
                    <a:pt x="5" y="56"/>
                  </a:moveTo>
                  <a:cubicBezTo>
                    <a:pt x="3" y="56"/>
                    <a:pt x="0" y="54"/>
                    <a:pt x="0" y="5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4"/>
                    <a:pt x="8" y="56"/>
                    <a:pt x="5" y="5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2" name="Freeform 149"/>
            <p:cNvSpPr>
              <a:spLocks/>
            </p:cNvSpPr>
            <p:nvPr userDrawn="1"/>
          </p:nvSpPr>
          <p:spPr bwMode="auto">
            <a:xfrm>
              <a:off x="8027988" y="5719763"/>
              <a:ext cx="15875" cy="88900"/>
            </a:xfrm>
            <a:custGeom>
              <a:avLst/>
              <a:gdLst>
                <a:gd name="T0" fmla="*/ 5 w 10"/>
                <a:gd name="T1" fmla="*/ 56 h 56"/>
                <a:gd name="T2" fmla="*/ 0 w 10"/>
                <a:gd name="T3" fmla="*/ 51 h 56"/>
                <a:gd name="T4" fmla="*/ 0 w 10"/>
                <a:gd name="T5" fmla="*/ 5 h 56"/>
                <a:gd name="T6" fmla="*/ 5 w 10"/>
                <a:gd name="T7" fmla="*/ 0 h 56"/>
                <a:gd name="T8" fmla="*/ 10 w 10"/>
                <a:gd name="T9" fmla="*/ 5 h 56"/>
                <a:gd name="T10" fmla="*/ 10 w 10"/>
                <a:gd name="T11" fmla="*/ 51 h 56"/>
                <a:gd name="T12" fmla="*/ 5 w 1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6">
                  <a:moveTo>
                    <a:pt x="5" y="56"/>
                  </a:moveTo>
                  <a:cubicBezTo>
                    <a:pt x="2" y="56"/>
                    <a:pt x="0" y="54"/>
                    <a:pt x="0" y="5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4"/>
                    <a:pt x="8" y="56"/>
                    <a:pt x="5" y="5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3" name="Freeform 150"/>
            <p:cNvSpPr>
              <a:spLocks/>
            </p:cNvSpPr>
            <p:nvPr userDrawn="1"/>
          </p:nvSpPr>
          <p:spPr bwMode="auto">
            <a:xfrm>
              <a:off x="7643813" y="5634038"/>
              <a:ext cx="346075" cy="206375"/>
            </a:xfrm>
            <a:custGeom>
              <a:avLst/>
              <a:gdLst>
                <a:gd name="T0" fmla="*/ 213 w 218"/>
                <a:gd name="T1" fmla="*/ 130 h 130"/>
                <a:gd name="T2" fmla="*/ 210 w 218"/>
                <a:gd name="T3" fmla="*/ 129 h 130"/>
                <a:gd name="T4" fmla="*/ 3 w 218"/>
                <a:gd name="T5" fmla="*/ 9 h 130"/>
                <a:gd name="T6" fmla="*/ 1 w 218"/>
                <a:gd name="T7" fmla="*/ 3 h 130"/>
                <a:gd name="T8" fmla="*/ 8 w 218"/>
                <a:gd name="T9" fmla="*/ 1 h 130"/>
                <a:gd name="T10" fmla="*/ 215 w 218"/>
                <a:gd name="T11" fmla="*/ 120 h 130"/>
                <a:gd name="T12" fmla="*/ 217 w 218"/>
                <a:gd name="T13" fmla="*/ 127 h 130"/>
                <a:gd name="T14" fmla="*/ 213 w 218"/>
                <a:gd name="T15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8" h="130">
                  <a:moveTo>
                    <a:pt x="213" y="130"/>
                  </a:moveTo>
                  <a:cubicBezTo>
                    <a:pt x="212" y="130"/>
                    <a:pt x="211" y="129"/>
                    <a:pt x="210" y="129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215" y="120"/>
                    <a:pt x="215" y="120"/>
                    <a:pt x="215" y="120"/>
                  </a:cubicBezTo>
                  <a:cubicBezTo>
                    <a:pt x="218" y="122"/>
                    <a:pt x="218" y="125"/>
                    <a:pt x="217" y="127"/>
                  </a:cubicBezTo>
                  <a:cubicBezTo>
                    <a:pt x="216" y="129"/>
                    <a:pt x="214" y="130"/>
                    <a:pt x="213" y="1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4" name="Freeform 151"/>
            <p:cNvSpPr>
              <a:spLocks/>
            </p:cNvSpPr>
            <p:nvPr userDrawn="1"/>
          </p:nvSpPr>
          <p:spPr bwMode="auto">
            <a:xfrm>
              <a:off x="7972426" y="5791200"/>
              <a:ext cx="73025" cy="49213"/>
            </a:xfrm>
            <a:custGeom>
              <a:avLst/>
              <a:gdLst>
                <a:gd name="T0" fmla="*/ 6 w 46"/>
                <a:gd name="T1" fmla="*/ 31 h 31"/>
                <a:gd name="T2" fmla="*/ 1 w 46"/>
                <a:gd name="T3" fmla="*/ 28 h 31"/>
                <a:gd name="T4" fmla="*/ 3 w 46"/>
                <a:gd name="T5" fmla="*/ 21 h 31"/>
                <a:gd name="T6" fmla="*/ 38 w 46"/>
                <a:gd name="T7" fmla="*/ 2 h 31"/>
                <a:gd name="T8" fmla="*/ 44 w 46"/>
                <a:gd name="T9" fmla="*/ 4 h 31"/>
                <a:gd name="T10" fmla="*/ 42 w 46"/>
                <a:gd name="T11" fmla="*/ 10 h 31"/>
                <a:gd name="T12" fmla="*/ 8 w 46"/>
                <a:gd name="T13" fmla="*/ 30 h 31"/>
                <a:gd name="T14" fmla="*/ 6 w 46"/>
                <a:gd name="T15" fmla="*/ 3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31">
                  <a:moveTo>
                    <a:pt x="6" y="31"/>
                  </a:moveTo>
                  <a:cubicBezTo>
                    <a:pt x="4" y="31"/>
                    <a:pt x="2" y="30"/>
                    <a:pt x="1" y="28"/>
                  </a:cubicBezTo>
                  <a:cubicBezTo>
                    <a:pt x="0" y="26"/>
                    <a:pt x="1" y="23"/>
                    <a:pt x="3" y="21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40" y="0"/>
                    <a:pt x="43" y="1"/>
                    <a:pt x="44" y="4"/>
                  </a:cubicBezTo>
                  <a:cubicBezTo>
                    <a:pt x="46" y="6"/>
                    <a:pt x="45" y="9"/>
                    <a:pt x="42" y="10"/>
                  </a:cubicBezTo>
                  <a:cubicBezTo>
                    <a:pt x="8" y="30"/>
                    <a:pt x="8" y="30"/>
                    <a:pt x="8" y="30"/>
                  </a:cubicBezTo>
                  <a:cubicBezTo>
                    <a:pt x="7" y="30"/>
                    <a:pt x="7" y="31"/>
                    <a:pt x="6" y="3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5" name="Freeform 152"/>
            <p:cNvSpPr>
              <a:spLocks/>
            </p:cNvSpPr>
            <p:nvPr userDrawn="1"/>
          </p:nvSpPr>
          <p:spPr bwMode="auto">
            <a:xfrm>
              <a:off x="8208963" y="4459288"/>
              <a:ext cx="582613" cy="485775"/>
            </a:xfrm>
            <a:custGeom>
              <a:avLst/>
              <a:gdLst>
                <a:gd name="T0" fmla="*/ 367 w 367"/>
                <a:gd name="T1" fmla="*/ 100 h 306"/>
                <a:gd name="T2" fmla="*/ 0 w 367"/>
                <a:gd name="T3" fmla="*/ 306 h 306"/>
                <a:gd name="T4" fmla="*/ 0 w 367"/>
                <a:gd name="T5" fmla="*/ 206 h 306"/>
                <a:gd name="T6" fmla="*/ 367 w 367"/>
                <a:gd name="T7" fmla="*/ 0 h 306"/>
                <a:gd name="T8" fmla="*/ 367 w 367"/>
                <a:gd name="T9" fmla="*/ 10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7" h="306">
                  <a:moveTo>
                    <a:pt x="367" y="100"/>
                  </a:moveTo>
                  <a:lnTo>
                    <a:pt x="0" y="306"/>
                  </a:lnTo>
                  <a:lnTo>
                    <a:pt x="0" y="206"/>
                  </a:lnTo>
                  <a:lnTo>
                    <a:pt x="367" y="0"/>
                  </a:lnTo>
                  <a:lnTo>
                    <a:pt x="367" y="1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6" name="Freeform 153"/>
            <p:cNvSpPr>
              <a:spLocks noEditPoints="1"/>
            </p:cNvSpPr>
            <p:nvPr userDrawn="1"/>
          </p:nvSpPr>
          <p:spPr bwMode="auto">
            <a:xfrm>
              <a:off x="8201026" y="4451350"/>
              <a:ext cx="598488" cy="501650"/>
            </a:xfrm>
            <a:custGeom>
              <a:avLst/>
              <a:gdLst>
                <a:gd name="T0" fmla="*/ 5 w 377"/>
                <a:gd name="T1" fmla="*/ 316 h 316"/>
                <a:gd name="T2" fmla="*/ 2 w 377"/>
                <a:gd name="T3" fmla="*/ 315 h 316"/>
                <a:gd name="T4" fmla="*/ 0 w 377"/>
                <a:gd name="T5" fmla="*/ 311 h 316"/>
                <a:gd name="T6" fmla="*/ 0 w 377"/>
                <a:gd name="T7" fmla="*/ 211 h 316"/>
                <a:gd name="T8" fmla="*/ 2 w 377"/>
                <a:gd name="T9" fmla="*/ 207 h 316"/>
                <a:gd name="T10" fmla="*/ 370 w 377"/>
                <a:gd name="T11" fmla="*/ 1 h 316"/>
                <a:gd name="T12" fmla="*/ 375 w 377"/>
                <a:gd name="T13" fmla="*/ 1 h 316"/>
                <a:gd name="T14" fmla="*/ 377 w 377"/>
                <a:gd name="T15" fmla="*/ 5 h 316"/>
                <a:gd name="T16" fmla="*/ 377 w 377"/>
                <a:gd name="T17" fmla="*/ 105 h 316"/>
                <a:gd name="T18" fmla="*/ 375 w 377"/>
                <a:gd name="T19" fmla="*/ 109 h 316"/>
                <a:gd name="T20" fmla="*/ 7 w 377"/>
                <a:gd name="T21" fmla="*/ 315 h 316"/>
                <a:gd name="T22" fmla="*/ 5 w 377"/>
                <a:gd name="T23" fmla="*/ 316 h 316"/>
                <a:gd name="T24" fmla="*/ 10 w 377"/>
                <a:gd name="T25" fmla="*/ 214 h 316"/>
                <a:gd name="T26" fmla="*/ 10 w 377"/>
                <a:gd name="T27" fmla="*/ 302 h 316"/>
                <a:gd name="T28" fmla="*/ 367 w 377"/>
                <a:gd name="T29" fmla="*/ 102 h 316"/>
                <a:gd name="T30" fmla="*/ 367 w 377"/>
                <a:gd name="T31" fmla="*/ 14 h 316"/>
                <a:gd name="T32" fmla="*/ 10 w 377"/>
                <a:gd name="T33" fmla="*/ 214 h 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77" h="316">
                  <a:moveTo>
                    <a:pt x="5" y="316"/>
                  </a:moveTo>
                  <a:cubicBezTo>
                    <a:pt x="4" y="316"/>
                    <a:pt x="3" y="315"/>
                    <a:pt x="2" y="315"/>
                  </a:cubicBezTo>
                  <a:cubicBezTo>
                    <a:pt x="1" y="314"/>
                    <a:pt x="0" y="312"/>
                    <a:pt x="0" y="311"/>
                  </a:cubicBezTo>
                  <a:cubicBezTo>
                    <a:pt x="0" y="211"/>
                    <a:pt x="0" y="211"/>
                    <a:pt x="0" y="211"/>
                  </a:cubicBezTo>
                  <a:cubicBezTo>
                    <a:pt x="0" y="210"/>
                    <a:pt x="1" y="208"/>
                    <a:pt x="2" y="207"/>
                  </a:cubicBezTo>
                  <a:cubicBezTo>
                    <a:pt x="370" y="1"/>
                    <a:pt x="370" y="1"/>
                    <a:pt x="370" y="1"/>
                  </a:cubicBezTo>
                  <a:cubicBezTo>
                    <a:pt x="371" y="0"/>
                    <a:pt x="373" y="0"/>
                    <a:pt x="375" y="1"/>
                  </a:cubicBezTo>
                  <a:cubicBezTo>
                    <a:pt x="376" y="2"/>
                    <a:pt x="377" y="4"/>
                    <a:pt x="377" y="5"/>
                  </a:cubicBezTo>
                  <a:cubicBezTo>
                    <a:pt x="377" y="105"/>
                    <a:pt x="377" y="105"/>
                    <a:pt x="377" y="105"/>
                  </a:cubicBezTo>
                  <a:cubicBezTo>
                    <a:pt x="377" y="107"/>
                    <a:pt x="376" y="108"/>
                    <a:pt x="375" y="109"/>
                  </a:cubicBezTo>
                  <a:cubicBezTo>
                    <a:pt x="7" y="315"/>
                    <a:pt x="7" y="315"/>
                    <a:pt x="7" y="315"/>
                  </a:cubicBezTo>
                  <a:cubicBezTo>
                    <a:pt x="7" y="315"/>
                    <a:pt x="6" y="316"/>
                    <a:pt x="5" y="316"/>
                  </a:cubicBezTo>
                  <a:close/>
                  <a:moveTo>
                    <a:pt x="10" y="214"/>
                  </a:moveTo>
                  <a:cubicBezTo>
                    <a:pt x="10" y="302"/>
                    <a:pt x="10" y="302"/>
                    <a:pt x="10" y="302"/>
                  </a:cubicBezTo>
                  <a:cubicBezTo>
                    <a:pt x="367" y="102"/>
                    <a:pt x="367" y="102"/>
                    <a:pt x="367" y="102"/>
                  </a:cubicBezTo>
                  <a:cubicBezTo>
                    <a:pt x="367" y="14"/>
                    <a:pt x="367" y="14"/>
                    <a:pt x="367" y="14"/>
                  </a:cubicBezTo>
                  <a:lnTo>
                    <a:pt x="10" y="214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7" name="Freeform 154"/>
            <p:cNvSpPr>
              <a:spLocks/>
            </p:cNvSpPr>
            <p:nvPr userDrawn="1"/>
          </p:nvSpPr>
          <p:spPr bwMode="auto">
            <a:xfrm>
              <a:off x="8248651" y="4751388"/>
              <a:ext cx="15875" cy="174625"/>
            </a:xfrm>
            <a:custGeom>
              <a:avLst/>
              <a:gdLst>
                <a:gd name="T0" fmla="*/ 5 w 10"/>
                <a:gd name="T1" fmla="*/ 110 h 110"/>
                <a:gd name="T2" fmla="*/ 0 w 10"/>
                <a:gd name="T3" fmla="*/ 105 h 110"/>
                <a:gd name="T4" fmla="*/ 0 w 10"/>
                <a:gd name="T5" fmla="*/ 5 h 110"/>
                <a:gd name="T6" fmla="*/ 5 w 10"/>
                <a:gd name="T7" fmla="*/ 0 h 110"/>
                <a:gd name="T8" fmla="*/ 10 w 10"/>
                <a:gd name="T9" fmla="*/ 5 h 110"/>
                <a:gd name="T10" fmla="*/ 10 w 10"/>
                <a:gd name="T11" fmla="*/ 105 h 110"/>
                <a:gd name="T12" fmla="*/ 5 w 10"/>
                <a:gd name="T13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0">
                  <a:moveTo>
                    <a:pt x="5" y="110"/>
                  </a:moveTo>
                  <a:cubicBezTo>
                    <a:pt x="3" y="110"/>
                    <a:pt x="0" y="107"/>
                    <a:pt x="0" y="10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7"/>
                    <a:pt x="8" y="110"/>
                    <a:pt x="5" y="1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8" name="Freeform 155"/>
            <p:cNvSpPr>
              <a:spLocks/>
            </p:cNvSpPr>
            <p:nvPr userDrawn="1"/>
          </p:nvSpPr>
          <p:spPr bwMode="auto">
            <a:xfrm>
              <a:off x="8310563" y="4718050"/>
              <a:ext cx="15875" cy="173038"/>
            </a:xfrm>
            <a:custGeom>
              <a:avLst/>
              <a:gdLst>
                <a:gd name="T0" fmla="*/ 5 w 10"/>
                <a:gd name="T1" fmla="*/ 109 h 109"/>
                <a:gd name="T2" fmla="*/ 0 w 10"/>
                <a:gd name="T3" fmla="*/ 104 h 109"/>
                <a:gd name="T4" fmla="*/ 0 w 10"/>
                <a:gd name="T5" fmla="*/ 5 h 109"/>
                <a:gd name="T6" fmla="*/ 5 w 10"/>
                <a:gd name="T7" fmla="*/ 0 h 109"/>
                <a:gd name="T8" fmla="*/ 10 w 10"/>
                <a:gd name="T9" fmla="*/ 5 h 109"/>
                <a:gd name="T10" fmla="*/ 10 w 10"/>
                <a:gd name="T11" fmla="*/ 104 h 109"/>
                <a:gd name="T12" fmla="*/ 5 w 10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9">
                  <a:moveTo>
                    <a:pt x="5" y="109"/>
                  </a:moveTo>
                  <a:cubicBezTo>
                    <a:pt x="2" y="109"/>
                    <a:pt x="0" y="107"/>
                    <a:pt x="0" y="10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8" y="109"/>
                    <a:pt x="5" y="10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9" name="Freeform 156"/>
            <p:cNvSpPr>
              <a:spLocks/>
            </p:cNvSpPr>
            <p:nvPr userDrawn="1"/>
          </p:nvSpPr>
          <p:spPr bwMode="auto">
            <a:xfrm>
              <a:off x="8372476" y="4683125"/>
              <a:ext cx="15875" cy="173038"/>
            </a:xfrm>
            <a:custGeom>
              <a:avLst/>
              <a:gdLst>
                <a:gd name="T0" fmla="*/ 5 w 10"/>
                <a:gd name="T1" fmla="*/ 109 h 109"/>
                <a:gd name="T2" fmla="*/ 0 w 10"/>
                <a:gd name="T3" fmla="*/ 104 h 109"/>
                <a:gd name="T4" fmla="*/ 0 w 10"/>
                <a:gd name="T5" fmla="*/ 5 h 109"/>
                <a:gd name="T6" fmla="*/ 5 w 10"/>
                <a:gd name="T7" fmla="*/ 0 h 109"/>
                <a:gd name="T8" fmla="*/ 10 w 10"/>
                <a:gd name="T9" fmla="*/ 5 h 109"/>
                <a:gd name="T10" fmla="*/ 10 w 10"/>
                <a:gd name="T11" fmla="*/ 104 h 109"/>
                <a:gd name="T12" fmla="*/ 5 w 10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9">
                  <a:moveTo>
                    <a:pt x="5" y="109"/>
                  </a:moveTo>
                  <a:cubicBezTo>
                    <a:pt x="2" y="109"/>
                    <a:pt x="0" y="107"/>
                    <a:pt x="0" y="10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7" y="109"/>
                    <a:pt x="5" y="10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0" name="Freeform 157"/>
            <p:cNvSpPr>
              <a:spLocks/>
            </p:cNvSpPr>
            <p:nvPr userDrawn="1"/>
          </p:nvSpPr>
          <p:spPr bwMode="auto">
            <a:xfrm>
              <a:off x="8432801" y="4648200"/>
              <a:ext cx="15875" cy="174625"/>
            </a:xfrm>
            <a:custGeom>
              <a:avLst/>
              <a:gdLst>
                <a:gd name="T0" fmla="*/ 5 w 10"/>
                <a:gd name="T1" fmla="*/ 110 h 110"/>
                <a:gd name="T2" fmla="*/ 0 w 10"/>
                <a:gd name="T3" fmla="*/ 105 h 110"/>
                <a:gd name="T4" fmla="*/ 0 w 10"/>
                <a:gd name="T5" fmla="*/ 5 h 110"/>
                <a:gd name="T6" fmla="*/ 5 w 10"/>
                <a:gd name="T7" fmla="*/ 0 h 110"/>
                <a:gd name="T8" fmla="*/ 10 w 10"/>
                <a:gd name="T9" fmla="*/ 5 h 110"/>
                <a:gd name="T10" fmla="*/ 10 w 10"/>
                <a:gd name="T11" fmla="*/ 105 h 110"/>
                <a:gd name="T12" fmla="*/ 5 w 10"/>
                <a:gd name="T13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0">
                  <a:moveTo>
                    <a:pt x="5" y="110"/>
                  </a:moveTo>
                  <a:cubicBezTo>
                    <a:pt x="3" y="110"/>
                    <a:pt x="0" y="107"/>
                    <a:pt x="0" y="10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7"/>
                    <a:pt x="8" y="110"/>
                    <a:pt x="5" y="1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1" name="Freeform 158"/>
            <p:cNvSpPr>
              <a:spLocks/>
            </p:cNvSpPr>
            <p:nvPr userDrawn="1"/>
          </p:nvSpPr>
          <p:spPr bwMode="auto">
            <a:xfrm>
              <a:off x="8494713" y="4614863"/>
              <a:ext cx="15875" cy="173038"/>
            </a:xfrm>
            <a:custGeom>
              <a:avLst/>
              <a:gdLst>
                <a:gd name="T0" fmla="*/ 5 w 10"/>
                <a:gd name="T1" fmla="*/ 109 h 109"/>
                <a:gd name="T2" fmla="*/ 0 w 10"/>
                <a:gd name="T3" fmla="*/ 104 h 109"/>
                <a:gd name="T4" fmla="*/ 0 w 10"/>
                <a:gd name="T5" fmla="*/ 5 h 109"/>
                <a:gd name="T6" fmla="*/ 5 w 10"/>
                <a:gd name="T7" fmla="*/ 0 h 109"/>
                <a:gd name="T8" fmla="*/ 10 w 10"/>
                <a:gd name="T9" fmla="*/ 5 h 109"/>
                <a:gd name="T10" fmla="*/ 10 w 10"/>
                <a:gd name="T11" fmla="*/ 104 h 109"/>
                <a:gd name="T12" fmla="*/ 5 w 10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9">
                  <a:moveTo>
                    <a:pt x="5" y="109"/>
                  </a:moveTo>
                  <a:cubicBezTo>
                    <a:pt x="2" y="109"/>
                    <a:pt x="0" y="107"/>
                    <a:pt x="0" y="10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8" y="109"/>
                    <a:pt x="5" y="10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2" name="Freeform 159"/>
            <p:cNvSpPr>
              <a:spLocks/>
            </p:cNvSpPr>
            <p:nvPr userDrawn="1"/>
          </p:nvSpPr>
          <p:spPr bwMode="auto">
            <a:xfrm>
              <a:off x="8556626" y="4579938"/>
              <a:ext cx="15875" cy="173038"/>
            </a:xfrm>
            <a:custGeom>
              <a:avLst/>
              <a:gdLst>
                <a:gd name="T0" fmla="*/ 5 w 10"/>
                <a:gd name="T1" fmla="*/ 109 h 109"/>
                <a:gd name="T2" fmla="*/ 0 w 10"/>
                <a:gd name="T3" fmla="*/ 104 h 109"/>
                <a:gd name="T4" fmla="*/ 0 w 10"/>
                <a:gd name="T5" fmla="*/ 5 h 109"/>
                <a:gd name="T6" fmla="*/ 5 w 10"/>
                <a:gd name="T7" fmla="*/ 0 h 109"/>
                <a:gd name="T8" fmla="*/ 10 w 10"/>
                <a:gd name="T9" fmla="*/ 5 h 109"/>
                <a:gd name="T10" fmla="*/ 10 w 10"/>
                <a:gd name="T11" fmla="*/ 104 h 109"/>
                <a:gd name="T12" fmla="*/ 5 w 10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9">
                  <a:moveTo>
                    <a:pt x="5" y="109"/>
                  </a:moveTo>
                  <a:cubicBezTo>
                    <a:pt x="2" y="109"/>
                    <a:pt x="0" y="107"/>
                    <a:pt x="0" y="10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7" y="109"/>
                    <a:pt x="5" y="10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3" name="Freeform 160"/>
            <p:cNvSpPr>
              <a:spLocks/>
            </p:cNvSpPr>
            <p:nvPr userDrawn="1"/>
          </p:nvSpPr>
          <p:spPr bwMode="auto">
            <a:xfrm>
              <a:off x="8616951" y="4545013"/>
              <a:ext cx="15875" cy="174625"/>
            </a:xfrm>
            <a:custGeom>
              <a:avLst/>
              <a:gdLst>
                <a:gd name="T0" fmla="*/ 5 w 10"/>
                <a:gd name="T1" fmla="*/ 110 h 110"/>
                <a:gd name="T2" fmla="*/ 0 w 10"/>
                <a:gd name="T3" fmla="*/ 105 h 110"/>
                <a:gd name="T4" fmla="*/ 0 w 10"/>
                <a:gd name="T5" fmla="*/ 5 h 110"/>
                <a:gd name="T6" fmla="*/ 5 w 10"/>
                <a:gd name="T7" fmla="*/ 0 h 110"/>
                <a:gd name="T8" fmla="*/ 10 w 10"/>
                <a:gd name="T9" fmla="*/ 5 h 110"/>
                <a:gd name="T10" fmla="*/ 10 w 10"/>
                <a:gd name="T11" fmla="*/ 105 h 110"/>
                <a:gd name="T12" fmla="*/ 5 w 10"/>
                <a:gd name="T13" fmla="*/ 110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10">
                  <a:moveTo>
                    <a:pt x="5" y="110"/>
                  </a:moveTo>
                  <a:cubicBezTo>
                    <a:pt x="2" y="110"/>
                    <a:pt x="0" y="107"/>
                    <a:pt x="0" y="10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05"/>
                    <a:pt x="10" y="105"/>
                    <a:pt x="10" y="105"/>
                  </a:cubicBezTo>
                  <a:cubicBezTo>
                    <a:pt x="10" y="107"/>
                    <a:pt x="8" y="110"/>
                    <a:pt x="5" y="1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4" name="Freeform 161"/>
            <p:cNvSpPr>
              <a:spLocks/>
            </p:cNvSpPr>
            <p:nvPr userDrawn="1"/>
          </p:nvSpPr>
          <p:spPr bwMode="auto">
            <a:xfrm>
              <a:off x="8678863" y="4511675"/>
              <a:ext cx="15875" cy="173038"/>
            </a:xfrm>
            <a:custGeom>
              <a:avLst/>
              <a:gdLst>
                <a:gd name="T0" fmla="*/ 5 w 10"/>
                <a:gd name="T1" fmla="*/ 109 h 109"/>
                <a:gd name="T2" fmla="*/ 0 w 10"/>
                <a:gd name="T3" fmla="*/ 104 h 109"/>
                <a:gd name="T4" fmla="*/ 0 w 10"/>
                <a:gd name="T5" fmla="*/ 4 h 109"/>
                <a:gd name="T6" fmla="*/ 5 w 10"/>
                <a:gd name="T7" fmla="*/ 0 h 109"/>
                <a:gd name="T8" fmla="*/ 10 w 10"/>
                <a:gd name="T9" fmla="*/ 4 h 109"/>
                <a:gd name="T10" fmla="*/ 10 w 10"/>
                <a:gd name="T11" fmla="*/ 104 h 109"/>
                <a:gd name="T12" fmla="*/ 5 w 10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9">
                  <a:moveTo>
                    <a:pt x="5" y="109"/>
                  </a:moveTo>
                  <a:cubicBezTo>
                    <a:pt x="2" y="109"/>
                    <a:pt x="0" y="107"/>
                    <a:pt x="0" y="10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8" y="109"/>
                    <a:pt x="5" y="10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5" name="Freeform 162"/>
            <p:cNvSpPr>
              <a:spLocks/>
            </p:cNvSpPr>
            <p:nvPr userDrawn="1"/>
          </p:nvSpPr>
          <p:spPr bwMode="auto">
            <a:xfrm>
              <a:off x="8740776" y="4476750"/>
              <a:ext cx="15875" cy="173038"/>
            </a:xfrm>
            <a:custGeom>
              <a:avLst/>
              <a:gdLst>
                <a:gd name="T0" fmla="*/ 5 w 10"/>
                <a:gd name="T1" fmla="*/ 109 h 109"/>
                <a:gd name="T2" fmla="*/ 0 w 10"/>
                <a:gd name="T3" fmla="*/ 104 h 109"/>
                <a:gd name="T4" fmla="*/ 0 w 10"/>
                <a:gd name="T5" fmla="*/ 5 h 109"/>
                <a:gd name="T6" fmla="*/ 5 w 10"/>
                <a:gd name="T7" fmla="*/ 0 h 109"/>
                <a:gd name="T8" fmla="*/ 10 w 10"/>
                <a:gd name="T9" fmla="*/ 5 h 109"/>
                <a:gd name="T10" fmla="*/ 10 w 10"/>
                <a:gd name="T11" fmla="*/ 104 h 109"/>
                <a:gd name="T12" fmla="*/ 5 w 10"/>
                <a:gd name="T13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9">
                  <a:moveTo>
                    <a:pt x="5" y="109"/>
                  </a:moveTo>
                  <a:cubicBezTo>
                    <a:pt x="2" y="109"/>
                    <a:pt x="0" y="107"/>
                    <a:pt x="0" y="10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104"/>
                    <a:pt x="10" y="104"/>
                    <a:pt x="10" y="104"/>
                  </a:cubicBezTo>
                  <a:cubicBezTo>
                    <a:pt x="10" y="107"/>
                    <a:pt x="7" y="109"/>
                    <a:pt x="5" y="10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6" name="Freeform 163"/>
            <p:cNvSpPr>
              <a:spLocks/>
            </p:cNvSpPr>
            <p:nvPr userDrawn="1"/>
          </p:nvSpPr>
          <p:spPr bwMode="auto">
            <a:xfrm>
              <a:off x="8208963" y="5584825"/>
              <a:ext cx="55563" cy="63500"/>
            </a:xfrm>
            <a:custGeom>
              <a:avLst/>
              <a:gdLst>
                <a:gd name="T0" fmla="*/ 35 w 35"/>
                <a:gd name="T1" fmla="*/ 20 h 40"/>
                <a:gd name="T2" fmla="*/ 0 w 35"/>
                <a:gd name="T3" fmla="*/ 40 h 40"/>
                <a:gd name="T4" fmla="*/ 0 w 35"/>
                <a:gd name="T5" fmla="*/ 0 h 40"/>
                <a:gd name="T6" fmla="*/ 35 w 35"/>
                <a:gd name="T7" fmla="*/ 2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40">
                  <a:moveTo>
                    <a:pt x="35" y="20"/>
                  </a:moveTo>
                  <a:lnTo>
                    <a:pt x="0" y="40"/>
                  </a:lnTo>
                  <a:lnTo>
                    <a:pt x="0" y="0"/>
                  </a:lnTo>
                  <a:lnTo>
                    <a:pt x="35" y="2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7" name="Freeform 164"/>
            <p:cNvSpPr>
              <a:spLocks/>
            </p:cNvSpPr>
            <p:nvPr userDrawn="1"/>
          </p:nvSpPr>
          <p:spPr bwMode="auto">
            <a:xfrm>
              <a:off x="8208963" y="5616575"/>
              <a:ext cx="220663" cy="269875"/>
            </a:xfrm>
            <a:custGeom>
              <a:avLst/>
              <a:gdLst>
                <a:gd name="T0" fmla="*/ 131 w 139"/>
                <a:gd name="T1" fmla="*/ 170 h 170"/>
                <a:gd name="T2" fmla="*/ 0 w 139"/>
                <a:gd name="T3" fmla="*/ 95 h 170"/>
                <a:gd name="T4" fmla="*/ 0 w 139"/>
                <a:gd name="T5" fmla="*/ 20 h 170"/>
                <a:gd name="T6" fmla="*/ 35 w 139"/>
                <a:gd name="T7" fmla="*/ 0 h 170"/>
                <a:gd name="T8" fmla="*/ 108 w 139"/>
                <a:gd name="T9" fmla="*/ 42 h 170"/>
                <a:gd name="T10" fmla="*/ 108 w 139"/>
                <a:gd name="T11" fmla="*/ 42 h 170"/>
                <a:gd name="T12" fmla="*/ 106 w 139"/>
                <a:gd name="T13" fmla="*/ 43 h 170"/>
                <a:gd name="T14" fmla="*/ 104 w 139"/>
                <a:gd name="T15" fmla="*/ 44 h 170"/>
                <a:gd name="T16" fmla="*/ 139 w 139"/>
                <a:gd name="T17" fmla="*/ 156 h 170"/>
                <a:gd name="T18" fmla="*/ 131 w 139"/>
                <a:gd name="T19" fmla="*/ 170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9" h="170">
                  <a:moveTo>
                    <a:pt x="131" y="170"/>
                  </a:moveTo>
                  <a:cubicBezTo>
                    <a:pt x="0" y="95"/>
                    <a:pt x="0" y="95"/>
                    <a:pt x="0" y="95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8" y="42"/>
                    <a:pt x="108" y="42"/>
                    <a:pt x="108" y="42"/>
                  </a:cubicBezTo>
                  <a:cubicBezTo>
                    <a:pt x="106" y="43"/>
                    <a:pt x="106" y="43"/>
                    <a:pt x="106" y="43"/>
                  </a:cubicBezTo>
                  <a:cubicBezTo>
                    <a:pt x="104" y="44"/>
                    <a:pt x="104" y="44"/>
                    <a:pt x="104" y="44"/>
                  </a:cubicBezTo>
                  <a:cubicBezTo>
                    <a:pt x="77" y="68"/>
                    <a:pt x="100" y="132"/>
                    <a:pt x="139" y="156"/>
                  </a:cubicBezTo>
                  <a:lnTo>
                    <a:pt x="131" y="17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8" name="Freeform 165"/>
            <p:cNvSpPr>
              <a:spLocks/>
            </p:cNvSpPr>
            <p:nvPr userDrawn="1"/>
          </p:nvSpPr>
          <p:spPr bwMode="auto">
            <a:xfrm>
              <a:off x="8666163" y="5878513"/>
              <a:ext cx="155575" cy="193675"/>
            </a:xfrm>
            <a:custGeom>
              <a:avLst/>
              <a:gdLst>
                <a:gd name="T0" fmla="*/ 62 w 98"/>
                <a:gd name="T1" fmla="*/ 114 h 122"/>
                <a:gd name="T2" fmla="*/ 27 w 98"/>
                <a:gd name="T3" fmla="*/ 2 h 122"/>
                <a:gd name="T4" fmla="*/ 29 w 98"/>
                <a:gd name="T5" fmla="*/ 1 h 122"/>
                <a:gd name="T6" fmla="*/ 31 w 98"/>
                <a:gd name="T7" fmla="*/ 0 h 122"/>
                <a:gd name="T8" fmla="*/ 59 w 98"/>
                <a:gd name="T9" fmla="*/ 16 h 122"/>
                <a:gd name="T10" fmla="*/ 59 w 98"/>
                <a:gd name="T11" fmla="*/ 17 h 122"/>
                <a:gd name="T12" fmla="*/ 71 w 98"/>
                <a:gd name="T13" fmla="*/ 28 h 122"/>
                <a:gd name="T14" fmla="*/ 75 w 98"/>
                <a:gd name="T15" fmla="*/ 33 h 122"/>
                <a:gd name="T16" fmla="*/ 79 w 98"/>
                <a:gd name="T17" fmla="*/ 38 h 122"/>
                <a:gd name="T18" fmla="*/ 86 w 98"/>
                <a:gd name="T19" fmla="*/ 49 h 122"/>
                <a:gd name="T20" fmla="*/ 86 w 98"/>
                <a:gd name="T21" fmla="*/ 50 h 122"/>
                <a:gd name="T22" fmla="*/ 87 w 98"/>
                <a:gd name="T23" fmla="*/ 53 h 122"/>
                <a:gd name="T24" fmla="*/ 91 w 98"/>
                <a:gd name="T25" fmla="*/ 61 h 122"/>
                <a:gd name="T26" fmla="*/ 91 w 98"/>
                <a:gd name="T27" fmla="*/ 61 h 122"/>
                <a:gd name="T28" fmla="*/ 93 w 98"/>
                <a:gd name="T29" fmla="*/ 67 h 122"/>
                <a:gd name="T30" fmla="*/ 93 w 98"/>
                <a:gd name="T31" fmla="*/ 68 h 122"/>
                <a:gd name="T32" fmla="*/ 94 w 98"/>
                <a:gd name="T33" fmla="*/ 69 h 122"/>
                <a:gd name="T34" fmla="*/ 95 w 98"/>
                <a:gd name="T35" fmla="*/ 75 h 122"/>
                <a:gd name="T36" fmla="*/ 95 w 98"/>
                <a:gd name="T37" fmla="*/ 111 h 122"/>
                <a:gd name="T38" fmla="*/ 95 w 98"/>
                <a:gd name="T39" fmla="*/ 112 h 122"/>
                <a:gd name="T40" fmla="*/ 93 w 98"/>
                <a:gd name="T41" fmla="*/ 117 h 122"/>
                <a:gd name="T42" fmla="*/ 91 w 98"/>
                <a:gd name="T43" fmla="*/ 121 h 122"/>
                <a:gd name="T44" fmla="*/ 75 w 98"/>
                <a:gd name="T45" fmla="*/ 120 h 122"/>
                <a:gd name="T46" fmla="*/ 62 w 98"/>
                <a:gd name="T47" fmla="*/ 11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8" h="122">
                  <a:moveTo>
                    <a:pt x="62" y="114"/>
                  </a:moveTo>
                  <a:cubicBezTo>
                    <a:pt x="23" y="90"/>
                    <a:pt x="0" y="26"/>
                    <a:pt x="27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9" y="17"/>
                    <a:pt x="59" y="17"/>
                    <a:pt x="59" y="17"/>
                  </a:cubicBezTo>
                  <a:cubicBezTo>
                    <a:pt x="64" y="20"/>
                    <a:pt x="68" y="24"/>
                    <a:pt x="71" y="28"/>
                  </a:cubicBezTo>
                  <a:cubicBezTo>
                    <a:pt x="73" y="30"/>
                    <a:pt x="74" y="31"/>
                    <a:pt x="75" y="33"/>
                  </a:cubicBezTo>
                  <a:cubicBezTo>
                    <a:pt x="77" y="35"/>
                    <a:pt x="78" y="37"/>
                    <a:pt x="79" y="38"/>
                  </a:cubicBezTo>
                  <a:cubicBezTo>
                    <a:pt x="82" y="42"/>
                    <a:pt x="84" y="46"/>
                    <a:pt x="86" y="49"/>
                  </a:cubicBezTo>
                  <a:cubicBezTo>
                    <a:pt x="86" y="50"/>
                    <a:pt x="86" y="50"/>
                    <a:pt x="86" y="50"/>
                  </a:cubicBezTo>
                  <a:cubicBezTo>
                    <a:pt x="86" y="51"/>
                    <a:pt x="87" y="52"/>
                    <a:pt x="87" y="53"/>
                  </a:cubicBezTo>
                  <a:cubicBezTo>
                    <a:pt x="89" y="55"/>
                    <a:pt x="90" y="58"/>
                    <a:pt x="91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2" y="63"/>
                    <a:pt x="92" y="65"/>
                    <a:pt x="93" y="67"/>
                  </a:cubicBezTo>
                  <a:cubicBezTo>
                    <a:pt x="93" y="67"/>
                    <a:pt x="93" y="67"/>
                    <a:pt x="93" y="68"/>
                  </a:cubicBezTo>
                  <a:cubicBezTo>
                    <a:pt x="93" y="68"/>
                    <a:pt x="93" y="69"/>
                    <a:pt x="94" y="69"/>
                  </a:cubicBezTo>
                  <a:cubicBezTo>
                    <a:pt x="94" y="72"/>
                    <a:pt x="95" y="73"/>
                    <a:pt x="95" y="75"/>
                  </a:cubicBezTo>
                  <a:cubicBezTo>
                    <a:pt x="98" y="88"/>
                    <a:pt x="98" y="101"/>
                    <a:pt x="95" y="111"/>
                  </a:cubicBezTo>
                  <a:cubicBezTo>
                    <a:pt x="95" y="111"/>
                    <a:pt x="95" y="112"/>
                    <a:pt x="95" y="112"/>
                  </a:cubicBezTo>
                  <a:cubicBezTo>
                    <a:pt x="94" y="114"/>
                    <a:pt x="94" y="116"/>
                    <a:pt x="93" y="117"/>
                  </a:cubicBezTo>
                  <a:cubicBezTo>
                    <a:pt x="92" y="118"/>
                    <a:pt x="91" y="120"/>
                    <a:pt x="91" y="121"/>
                  </a:cubicBezTo>
                  <a:cubicBezTo>
                    <a:pt x="85" y="122"/>
                    <a:pt x="81" y="122"/>
                    <a:pt x="75" y="120"/>
                  </a:cubicBezTo>
                  <a:cubicBezTo>
                    <a:pt x="70" y="119"/>
                    <a:pt x="66" y="117"/>
                    <a:pt x="62" y="1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9" name="Freeform 166"/>
            <p:cNvSpPr>
              <a:spLocks/>
            </p:cNvSpPr>
            <p:nvPr userDrawn="1"/>
          </p:nvSpPr>
          <p:spPr bwMode="auto">
            <a:xfrm>
              <a:off x="8483601" y="5743575"/>
              <a:ext cx="112713" cy="128588"/>
            </a:xfrm>
            <a:custGeom>
              <a:avLst/>
              <a:gdLst>
                <a:gd name="T0" fmla="*/ 0 w 71"/>
                <a:gd name="T1" fmla="*/ 0 h 81"/>
                <a:gd name="T2" fmla="*/ 71 w 71"/>
                <a:gd name="T3" fmla="*/ 41 h 81"/>
                <a:gd name="T4" fmla="*/ 1 w 71"/>
                <a:gd name="T5" fmla="*/ 81 h 81"/>
                <a:gd name="T6" fmla="*/ 4 w 71"/>
                <a:gd name="T7" fmla="*/ 78 h 81"/>
                <a:gd name="T8" fmla="*/ 7 w 71"/>
                <a:gd name="T9" fmla="*/ 76 h 81"/>
                <a:gd name="T10" fmla="*/ 8 w 71"/>
                <a:gd name="T11" fmla="*/ 74 h 81"/>
                <a:gd name="T12" fmla="*/ 12 w 71"/>
                <a:gd name="T13" fmla="*/ 69 h 81"/>
                <a:gd name="T14" fmla="*/ 9 w 71"/>
                <a:gd name="T15" fmla="*/ 19 h 81"/>
                <a:gd name="T16" fmla="*/ 4 w 71"/>
                <a:gd name="T17" fmla="*/ 7 h 81"/>
                <a:gd name="T18" fmla="*/ 1 w 71"/>
                <a:gd name="T19" fmla="*/ 2 h 81"/>
                <a:gd name="T20" fmla="*/ 0 w 71"/>
                <a:gd name="T21" fmla="*/ 0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1" h="81">
                  <a:moveTo>
                    <a:pt x="0" y="0"/>
                  </a:moveTo>
                  <a:cubicBezTo>
                    <a:pt x="71" y="41"/>
                    <a:pt x="71" y="41"/>
                    <a:pt x="71" y="41"/>
                  </a:cubicBezTo>
                  <a:cubicBezTo>
                    <a:pt x="1" y="81"/>
                    <a:pt x="1" y="81"/>
                    <a:pt x="1" y="81"/>
                  </a:cubicBezTo>
                  <a:cubicBezTo>
                    <a:pt x="2" y="80"/>
                    <a:pt x="3" y="79"/>
                    <a:pt x="4" y="78"/>
                  </a:cubicBezTo>
                  <a:cubicBezTo>
                    <a:pt x="5" y="78"/>
                    <a:pt x="6" y="77"/>
                    <a:pt x="7" y="76"/>
                  </a:cubicBezTo>
                  <a:cubicBezTo>
                    <a:pt x="7" y="76"/>
                    <a:pt x="8" y="75"/>
                    <a:pt x="8" y="74"/>
                  </a:cubicBezTo>
                  <a:cubicBezTo>
                    <a:pt x="10" y="73"/>
                    <a:pt x="11" y="71"/>
                    <a:pt x="12" y="69"/>
                  </a:cubicBezTo>
                  <a:cubicBezTo>
                    <a:pt x="18" y="53"/>
                    <a:pt x="15" y="35"/>
                    <a:pt x="9" y="19"/>
                  </a:cubicBezTo>
                  <a:cubicBezTo>
                    <a:pt x="8" y="15"/>
                    <a:pt x="6" y="11"/>
                    <a:pt x="4" y="7"/>
                  </a:cubicBezTo>
                  <a:cubicBezTo>
                    <a:pt x="3" y="6"/>
                    <a:pt x="2" y="4"/>
                    <a:pt x="1" y="2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0" name="Freeform 167"/>
            <p:cNvSpPr>
              <a:spLocks/>
            </p:cNvSpPr>
            <p:nvPr userDrawn="1"/>
          </p:nvSpPr>
          <p:spPr bwMode="auto">
            <a:xfrm>
              <a:off x="8416926" y="5808663"/>
              <a:ext cx="393700" cy="285750"/>
            </a:xfrm>
            <a:custGeom>
              <a:avLst/>
              <a:gdLst>
                <a:gd name="T0" fmla="*/ 248 w 248"/>
                <a:gd name="T1" fmla="*/ 165 h 180"/>
                <a:gd name="T2" fmla="*/ 208 w 248"/>
                <a:gd name="T3" fmla="*/ 169 h 180"/>
                <a:gd name="T4" fmla="*/ 0 w 248"/>
                <a:gd name="T5" fmla="*/ 49 h 180"/>
                <a:gd name="T6" fmla="*/ 8 w 248"/>
                <a:gd name="T7" fmla="*/ 35 h 180"/>
                <a:gd name="T8" fmla="*/ 21 w 248"/>
                <a:gd name="T9" fmla="*/ 41 h 180"/>
                <a:gd name="T10" fmla="*/ 43 w 248"/>
                <a:gd name="T11" fmla="*/ 40 h 180"/>
                <a:gd name="T12" fmla="*/ 113 w 248"/>
                <a:gd name="T13" fmla="*/ 0 h 180"/>
                <a:gd name="T14" fmla="*/ 185 w 248"/>
                <a:gd name="T15" fmla="*/ 41 h 180"/>
                <a:gd name="T16" fmla="*/ 185 w 248"/>
                <a:gd name="T17" fmla="*/ 41 h 180"/>
                <a:gd name="T18" fmla="*/ 185 w 248"/>
                <a:gd name="T19" fmla="*/ 41 h 180"/>
                <a:gd name="T20" fmla="*/ 185 w 248"/>
                <a:gd name="T21" fmla="*/ 41 h 180"/>
                <a:gd name="T22" fmla="*/ 208 w 248"/>
                <a:gd name="T23" fmla="*/ 55 h 180"/>
                <a:gd name="T24" fmla="*/ 208 w 248"/>
                <a:gd name="T25" fmla="*/ 55 h 180"/>
                <a:gd name="T26" fmla="*/ 216 w 248"/>
                <a:gd name="T27" fmla="*/ 60 h 180"/>
                <a:gd name="T28" fmla="*/ 188 w 248"/>
                <a:gd name="T29" fmla="*/ 44 h 180"/>
                <a:gd name="T30" fmla="*/ 186 w 248"/>
                <a:gd name="T31" fmla="*/ 45 h 180"/>
                <a:gd name="T32" fmla="*/ 184 w 248"/>
                <a:gd name="T33" fmla="*/ 46 h 180"/>
                <a:gd name="T34" fmla="*/ 219 w 248"/>
                <a:gd name="T35" fmla="*/ 158 h 180"/>
                <a:gd name="T36" fmla="*/ 232 w 248"/>
                <a:gd name="T37" fmla="*/ 164 h 180"/>
                <a:gd name="T38" fmla="*/ 248 w 248"/>
                <a:gd name="T39" fmla="*/ 16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48" h="180">
                  <a:moveTo>
                    <a:pt x="248" y="165"/>
                  </a:moveTo>
                  <a:cubicBezTo>
                    <a:pt x="240" y="176"/>
                    <a:pt x="227" y="180"/>
                    <a:pt x="208" y="169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2" y="38"/>
                    <a:pt x="16" y="40"/>
                    <a:pt x="21" y="41"/>
                  </a:cubicBezTo>
                  <a:cubicBezTo>
                    <a:pt x="29" y="43"/>
                    <a:pt x="35" y="44"/>
                    <a:pt x="43" y="4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185" y="41"/>
                    <a:pt x="185" y="41"/>
                    <a:pt x="185" y="41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08" y="55"/>
                    <a:pt x="208" y="55"/>
                    <a:pt x="208" y="55"/>
                  </a:cubicBezTo>
                  <a:cubicBezTo>
                    <a:pt x="211" y="56"/>
                    <a:pt x="213" y="58"/>
                    <a:pt x="216" y="60"/>
                  </a:cubicBezTo>
                  <a:cubicBezTo>
                    <a:pt x="188" y="44"/>
                    <a:pt x="188" y="44"/>
                    <a:pt x="188" y="44"/>
                  </a:cubicBezTo>
                  <a:cubicBezTo>
                    <a:pt x="186" y="45"/>
                    <a:pt x="186" y="45"/>
                    <a:pt x="186" y="45"/>
                  </a:cubicBezTo>
                  <a:cubicBezTo>
                    <a:pt x="184" y="46"/>
                    <a:pt x="184" y="46"/>
                    <a:pt x="184" y="46"/>
                  </a:cubicBezTo>
                  <a:cubicBezTo>
                    <a:pt x="157" y="70"/>
                    <a:pt x="180" y="134"/>
                    <a:pt x="219" y="158"/>
                  </a:cubicBezTo>
                  <a:cubicBezTo>
                    <a:pt x="223" y="161"/>
                    <a:pt x="227" y="163"/>
                    <a:pt x="232" y="164"/>
                  </a:cubicBezTo>
                  <a:cubicBezTo>
                    <a:pt x="238" y="166"/>
                    <a:pt x="242" y="166"/>
                    <a:pt x="248" y="16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1" name="Freeform 168"/>
            <p:cNvSpPr>
              <a:spLocks/>
            </p:cNvSpPr>
            <p:nvPr userDrawn="1"/>
          </p:nvSpPr>
          <p:spPr bwMode="auto">
            <a:xfrm>
              <a:off x="8331201" y="5683250"/>
              <a:ext cx="180975" cy="195263"/>
            </a:xfrm>
            <a:custGeom>
              <a:avLst/>
              <a:gdLst>
                <a:gd name="T0" fmla="*/ 96 w 114"/>
                <a:gd name="T1" fmla="*/ 38 h 123"/>
                <a:gd name="T2" fmla="*/ 97 w 114"/>
                <a:gd name="T3" fmla="*/ 40 h 123"/>
                <a:gd name="T4" fmla="*/ 100 w 114"/>
                <a:gd name="T5" fmla="*/ 45 h 123"/>
                <a:gd name="T6" fmla="*/ 105 w 114"/>
                <a:gd name="T7" fmla="*/ 57 h 123"/>
                <a:gd name="T8" fmla="*/ 108 w 114"/>
                <a:gd name="T9" fmla="*/ 107 h 123"/>
                <a:gd name="T10" fmla="*/ 104 w 114"/>
                <a:gd name="T11" fmla="*/ 112 h 123"/>
                <a:gd name="T12" fmla="*/ 103 w 114"/>
                <a:gd name="T13" fmla="*/ 114 h 123"/>
                <a:gd name="T14" fmla="*/ 100 w 114"/>
                <a:gd name="T15" fmla="*/ 116 h 123"/>
                <a:gd name="T16" fmla="*/ 97 w 114"/>
                <a:gd name="T17" fmla="*/ 119 h 123"/>
                <a:gd name="T18" fmla="*/ 75 w 114"/>
                <a:gd name="T19" fmla="*/ 120 h 123"/>
                <a:gd name="T20" fmla="*/ 62 w 114"/>
                <a:gd name="T21" fmla="*/ 114 h 123"/>
                <a:gd name="T22" fmla="*/ 27 w 114"/>
                <a:gd name="T23" fmla="*/ 2 h 123"/>
                <a:gd name="T24" fmla="*/ 29 w 114"/>
                <a:gd name="T25" fmla="*/ 1 h 123"/>
                <a:gd name="T26" fmla="*/ 31 w 114"/>
                <a:gd name="T27" fmla="*/ 0 h 123"/>
                <a:gd name="T28" fmla="*/ 88 w 114"/>
                <a:gd name="T29" fmla="*/ 33 h 123"/>
                <a:gd name="T30" fmla="*/ 96 w 114"/>
                <a:gd name="T31" fmla="*/ 38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14" h="123">
                  <a:moveTo>
                    <a:pt x="96" y="38"/>
                  </a:moveTo>
                  <a:cubicBezTo>
                    <a:pt x="97" y="40"/>
                    <a:pt x="97" y="40"/>
                    <a:pt x="97" y="40"/>
                  </a:cubicBezTo>
                  <a:cubicBezTo>
                    <a:pt x="98" y="42"/>
                    <a:pt x="99" y="44"/>
                    <a:pt x="100" y="45"/>
                  </a:cubicBezTo>
                  <a:cubicBezTo>
                    <a:pt x="102" y="49"/>
                    <a:pt x="104" y="53"/>
                    <a:pt x="105" y="57"/>
                  </a:cubicBezTo>
                  <a:cubicBezTo>
                    <a:pt x="111" y="73"/>
                    <a:pt x="114" y="91"/>
                    <a:pt x="108" y="107"/>
                  </a:cubicBezTo>
                  <a:cubicBezTo>
                    <a:pt x="107" y="109"/>
                    <a:pt x="106" y="111"/>
                    <a:pt x="104" y="112"/>
                  </a:cubicBezTo>
                  <a:cubicBezTo>
                    <a:pt x="104" y="113"/>
                    <a:pt x="103" y="114"/>
                    <a:pt x="103" y="114"/>
                  </a:cubicBezTo>
                  <a:cubicBezTo>
                    <a:pt x="102" y="115"/>
                    <a:pt x="101" y="116"/>
                    <a:pt x="100" y="116"/>
                  </a:cubicBezTo>
                  <a:cubicBezTo>
                    <a:pt x="99" y="117"/>
                    <a:pt x="98" y="118"/>
                    <a:pt x="97" y="119"/>
                  </a:cubicBezTo>
                  <a:cubicBezTo>
                    <a:pt x="89" y="123"/>
                    <a:pt x="83" y="122"/>
                    <a:pt x="75" y="120"/>
                  </a:cubicBezTo>
                  <a:cubicBezTo>
                    <a:pt x="70" y="119"/>
                    <a:pt x="66" y="117"/>
                    <a:pt x="62" y="114"/>
                  </a:cubicBezTo>
                  <a:cubicBezTo>
                    <a:pt x="23" y="90"/>
                    <a:pt x="0" y="26"/>
                    <a:pt x="27" y="2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88" y="33"/>
                    <a:pt x="88" y="33"/>
                    <a:pt x="88" y="33"/>
                  </a:cubicBezTo>
                  <a:cubicBezTo>
                    <a:pt x="96" y="38"/>
                    <a:pt x="96" y="38"/>
                    <a:pt x="96" y="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2" name="Freeform 169"/>
            <p:cNvSpPr>
              <a:spLocks/>
            </p:cNvSpPr>
            <p:nvPr userDrawn="1"/>
          </p:nvSpPr>
          <p:spPr bwMode="auto">
            <a:xfrm>
              <a:off x="8208963" y="5521325"/>
              <a:ext cx="668338" cy="642938"/>
            </a:xfrm>
            <a:custGeom>
              <a:avLst/>
              <a:gdLst>
                <a:gd name="T0" fmla="*/ 339 w 421"/>
                <a:gd name="T1" fmla="*/ 350 h 405"/>
                <a:gd name="T2" fmla="*/ 379 w 421"/>
                <a:gd name="T3" fmla="*/ 346 h 405"/>
                <a:gd name="T4" fmla="*/ 381 w 421"/>
                <a:gd name="T5" fmla="*/ 342 h 405"/>
                <a:gd name="T6" fmla="*/ 383 w 421"/>
                <a:gd name="T7" fmla="*/ 337 h 405"/>
                <a:gd name="T8" fmla="*/ 383 w 421"/>
                <a:gd name="T9" fmla="*/ 336 h 405"/>
                <a:gd name="T10" fmla="*/ 383 w 421"/>
                <a:gd name="T11" fmla="*/ 300 h 405"/>
                <a:gd name="T12" fmla="*/ 382 w 421"/>
                <a:gd name="T13" fmla="*/ 294 h 405"/>
                <a:gd name="T14" fmla="*/ 381 w 421"/>
                <a:gd name="T15" fmla="*/ 293 h 405"/>
                <a:gd name="T16" fmla="*/ 381 w 421"/>
                <a:gd name="T17" fmla="*/ 292 h 405"/>
                <a:gd name="T18" fmla="*/ 379 w 421"/>
                <a:gd name="T19" fmla="*/ 286 h 405"/>
                <a:gd name="T20" fmla="*/ 379 w 421"/>
                <a:gd name="T21" fmla="*/ 286 h 405"/>
                <a:gd name="T22" fmla="*/ 375 w 421"/>
                <a:gd name="T23" fmla="*/ 278 h 405"/>
                <a:gd name="T24" fmla="*/ 374 w 421"/>
                <a:gd name="T25" fmla="*/ 275 h 405"/>
                <a:gd name="T26" fmla="*/ 374 w 421"/>
                <a:gd name="T27" fmla="*/ 274 h 405"/>
                <a:gd name="T28" fmla="*/ 367 w 421"/>
                <a:gd name="T29" fmla="*/ 263 h 405"/>
                <a:gd name="T30" fmla="*/ 363 w 421"/>
                <a:gd name="T31" fmla="*/ 258 h 405"/>
                <a:gd name="T32" fmla="*/ 359 w 421"/>
                <a:gd name="T33" fmla="*/ 253 h 405"/>
                <a:gd name="T34" fmla="*/ 347 w 421"/>
                <a:gd name="T35" fmla="*/ 242 h 405"/>
                <a:gd name="T36" fmla="*/ 347 w 421"/>
                <a:gd name="T37" fmla="*/ 241 h 405"/>
                <a:gd name="T38" fmla="*/ 339 w 421"/>
                <a:gd name="T39" fmla="*/ 236 h 405"/>
                <a:gd name="T40" fmla="*/ 339 w 421"/>
                <a:gd name="T41" fmla="*/ 236 h 405"/>
                <a:gd name="T42" fmla="*/ 316 w 421"/>
                <a:gd name="T43" fmla="*/ 222 h 405"/>
                <a:gd name="T44" fmla="*/ 316 w 421"/>
                <a:gd name="T45" fmla="*/ 222 h 405"/>
                <a:gd name="T46" fmla="*/ 316 w 421"/>
                <a:gd name="T47" fmla="*/ 222 h 405"/>
                <a:gd name="T48" fmla="*/ 316 w 421"/>
                <a:gd name="T49" fmla="*/ 222 h 405"/>
                <a:gd name="T50" fmla="*/ 244 w 421"/>
                <a:gd name="T51" fmla="*/ 181 h 405"/>
                <a:gd name="T52" fmla="*/ 173 w 421"/>
                <a:gd name="T53" fmla="*/ 140 h 405"/>
                <a:gd name="T54" fmla="*/ 173 w 421"/>
                <a:gd name="T55" fmla="*/ 140 h 405"/>
                <a:gd name="T56" fmla="*/ 165 w 421"/>
                <a:gd name="T57" fmla="*/ 135 h 405"/>
                <a:gd name="T58" fmla="*/ 108 w 421"/>
                <a:gd name="T59" fmla="*/ 102 h 405"/>
                <a:gd name="T60" fmla="*/ 108 w 421"/>
                <a:gd name="T61" fmla="*/ 102 h 405"/>
                <a:gd name="T62" fmla="*/ 35 w 421"/>
                <a:gd name="T63" fmla="*/ 60 h 405"/>
                <a:gd name="T64" fmla="*/ 0 w 421"/>
                <a:gd name="T65" fmla="*/ 40 h 405"/>
                <a:gd name="T66" fmla="*/ 0 w 421"/>
                <a:gd name="T67" fmla="*/ 34 h 405"/>
                <a:gd name="T68" fmla="*/ 0 w 421"/>
                <a:gd name="T69" fmla="*/ 0 h 405"/>
                <a:gd name="T70" fmla="*/ 339 w 421"/>
                <a:gd name="T71" fmla="*/ 196 h 405"/>
                <a:gd name="T72" fmla="*/ 350 w 421"/>
                <a:gd name="T73" fmla="*/ 204 h 405"/>
                <a:gd name="T74" fmla="*/ 357 w 421"/>
                <a:gd name="T75" fmla="*/ 209 h 405"/>
                <a:gd name="T76" fmla="*/ 380 w 421"/>
                <a:gd name="T77" fmla="*/ 233 h 405"/>
                <a:gd name="T78" fmla="*/ 393 w 421"/>
                <a:gd name="T79" fmla="*/ 251 h 405"/>
                <a:gd name="T80" fmla="*/ 403 w 421"/>
                <a:gd name="T81" fmla="*/ 270 h 405"/>
                <a:gd name="T82" fmla="*/ 407 w 421"/>
                <a:gd name="T83" fmla="*/ 280 h 405"/>
                <a:gd name="T84" fmla="*/ 410 w 421"/>
                <a:gd name="T85" fmla="*/ 288 h 405"/>
                <a:gd name="T86" fmla="*/ 413 w 421"/>
                <a:gd name="T87" fmla="*/ 295 h 405"/>
                <a:gd name="T88" fmla="*/ 416 w 421"/>
                <a:gd name="T89" fmla="*/ 364 h 405"/>
                <a:gd name="T90" fmla="*/ 415 w 421"/>
                <a:gd name="T91" fmla="*/ 369 h 405"/>
                <a:gd name="T92" fmla="*/ 414 w 421"/>
                <a:gd name="T93" fmla="*/ 372 h 405"/>
                <a:gd name="T94" fmla="*/ 405 w 421"/>
                <a:gd name="T95" fmla="*/ 387 h 405"/>
                <a:gd name="T96" fmla="*/ 401 w 421"/>
                <a:gd name="T97" fmla="*/ 391 h 405"/>
                <a:gd name="T98" fmla="*/ 400 w 421"/>
                <a:gd name="T99" fmla="*/ 392 h 405"/>
                <a:gd name="T100" fmla="*/ 397 w 421"/>
                <a:gd name="T101" fmla="*/ 394 h 405"/>
                <a:gd name="T102" fmla="*/ 392 w 421"/>
                <a:gd name="T103" fmla="*/ 397 h 405"/>
                <a:gd name="T104" fmla="*/ 339 w 421"/>
                <a:gd name="T105" fmla="*/ 390 h 405"/>
                <a:gd name="T106" fmla="*/ 0 w 421"/>
                <a:gd name="T107" fmla="*/ 194 h 405"/>
                <a:gd name="T108" fmla="*/ 0 w 421"/>
                <a:gd name="T109" fmla="*/ 162 h 405"/>
                <a:gd name="T110" fmla="*/ 0 w 421"/>
                <a:gd name="T111" fmla="*/ 155 h 405"/>
                <a:gd name="T112" fmla="*/ 131 w 421"/>
                <a:gd name="T113" fmla="*/ 230 h 405"/>
                <a:gd name="T114" fmla="*/ 339 w 421"/>
                <a:gd name="T115" fmla="*/ 350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1" h="405">
                  <a:moveTo>
                    <a:pt x="339" y="350"/>
                  </a:moveTo>
                  <a:cubicBezTo>
                    <a:pt x="358" y="361"/>
                    <a:pt x="371" y="357"/>
                    <a:pt x="379" y="346"/>
                  </a:cubicBezTo>
                  <a:cubicBezTo>
                    <a:pt x="379" y="345"/>
                    <a:pt x="380" y="343"/>
                    <a:pt x="381" y="342"/>
                  </a:cubicBezTo>
                  <a:cubicBezTo>
                    <a:pt x="382" y="341"/>
                    <a:pt x="382" y="339"/>
                    <a:pt x="383" y="337"/>
                  </a:cubicBezTo>
                  <a:cubicBezTo>
                    <a:pt x="383" y="337"/>
                    <a:pt x="383" y="336"/>
                    <a:pt x="383" y="336"/>
                  </a:cubicBezTo>
                  <a:cubicBezTo>
                    <a:pt x="386" y="326"/>
                    <a:pt x="386" y="313"/>
                    <a:pt x="383" y="300"/>
                  </a:cubicBezTo>
                  <a:cubicBezTo>
                    <a:pt x="383" y="298"/>
                    <a:pt x="382" y="297"/>
                    <a:pt x="382" y="294"/>
                  </a:cubicBezTo>
                  <a:cubicBezTo>
                    <a:pt x="381" y="294"/>
                    <a:pt x="381" y="293"/>
                    <a:pt x="381" y="293"/>
                  </a:cubicBezTo>
                  <a:cubicBezTo>
                    <a:pt x="381" y="292"/>
                    <a:pt x="381" y="292"/>
                    <a:pt x="381" y="292"/>
                  </a:cubicBezTo>
                  <a:cubicBezTo>
                    <a:pt x="380" y="290"/>
                    <a:pt x="380" y="288"/>
                    <a:pt x="379" y="286"/>
                  </a:cubicBezTo>
                  <a:cubicBezTo>
                    <a:pt x="379" y="286"/>
                    <a:pt x="379" y="286"/>
                    <a:pt x="379" y="286"/>
                  </a:cubicBezTo>
                  <a:cubicBezTo>
                    <a:pt x="378" y="283"/>
                    <a:pt x="377" y="280"/>
                    <a:pt x="375" y="278"/>
                  </a:cubicBezTo>
                  <a:cubicBezTo>
                    <a:pt x="375" y="277"/>
                    <a:pt x="374" y="276"/>
                    <a:pt x="374" y="275"/>
                  </a:cubicBezTo>
                  <a:cubicBezTo>
                    <a:pt x="374" y="274"/>
                    <a:pt x="374" y="274"/>
                    <a:pt x="374" y="274"/>
                  </a:cubicBezTo>
                  <a:cubicBezTo>
                    <a:pt x="372" y="271"/>
                    <a:pt x="370" y="267"/>
                    <a:pt x="367" y="263"/>
                  </a:cubicBezTo>
                  <a:cubicBezTo>
                    <a:pt x="366" y="262"/>
                    <a:pt x="365" y="260"/>
                    <a:pt x="363" y="258"/>
                  </a:cubicBezTo>
                  <a:cubicBezTo>
                    <a:pt x="362" y="256"/>
                    <a:pt x="361" y="255"/>
                    <a:pt x="359" y="253"/>
                  </a:cubicBezTo>
                  <a:cubicBezTo>
                    <a:pt x="356" y="249"/>
                    <a:pt x="352" y="245"/>
                    <a:pt x="347" y="242"/>
                  </a:cubicBezTo>
                  <a:cubicBezTo>
                    <a:pt x="347" y="241"/>
                    <a:pt x="347" y="241"/>
                    <a:pt x="347" y="241"/>
                  </a:cubicBezTo>
                  <a:cubicBezTo>
                    <a:pt x="344" y="239"/>
                    <a:pt x="342" y="237"/>
                    <a:pt x="339" y="236"/>
                  </a:cubicBezTo>
                  <a:cubicBezTo>
                    <a:pt x="339" y="236"/>
                    <a:pt x="339" y="236"/>
                    <a:pt x="339" y="236"/>
                  </a:cubicBezTo>
                  <a:cubicBezTo>
                    <a:pt x="316" y="222"/>
                    <a:pt x="316" y="222"/>
                    <a:pt x="316" y="222"/>
                  </a:cubicBezTo>
                  <a:cubicBezTo>
                    <a:pt x="316" y="222"/>
                    <a:pt x="316" y="222"/>
                    <a:pt x="316" y="222"/>
                  </a:cubicBezTo>
                  <a:cubicBezTo>
                    <a:pt x="316" y="222"/>
                    <a:pt x="316" y="222"/>
                    <a:pt x="316" y="222"/>
                  </a:cubicBezTo>
                  <a:cubicBezTo>
                    <a:pt x="316" y="222"/>
                    <a:pt x="316" y="222"/>
                    <a:pt x="316" y="222"/>
                  </a:cubicBezTo>
                  <a:cubicBezTo>
                    <a:pt x="244" y="181"/>
                    <a:pt x="244" y="181"/>
                    <a:pt x="244" y="181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73" y="140"/>
                    <a:pt x="173" y="140"/>
                    <a:pt x="173" y="140"/>
                  </a:cubicBezTo>
                  <a:cubicBezTo>
                    <a:pt x="165" y="135"/>
                    <a:pt x="165" y="135"/>
                    <a:pt x="165" y="135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108" y="102"/>
                    <a:pt x="108" y="102"/>
                    <a:pt x="108" y="102"/>
                  </a:cubicBezTo>
                  <a:cubicBezTo>
                    <a:pt x="35" y="60"/>
                    <a:pt x="35" y="60"/>
                    <a:pt x="35" y="60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39" y="196"/>
                    <a:pt x="339" y="196"/>
                    <a:pt x="339" y="196"/>
                  </a:cubicBezTo>
                  <a:cubicBezTo>
                    <a:pt x="343" y="198"/>
                    <a:pt x="347" y="201"/>
                    <a:pt x="350" y="204"/>
                  </a:cubicBezTo>
                  <a:cubicBezTo>
                    <a:pt x="353" y="205"/>
                    <a:pt x="355" y="207"/>
                    <a:pt x="357" y="209"/>
                  </a:cubicBezTo>
                  <a:cubicBezTo>
                    <a:pt x="366" y="216"/>
                    <a:pt x="373" y="224"/>
                    <a:pt x="380" y="233"/>
                  </a:cubicBezTo>
                  <a:cubicBezTo>
                    <a:pt x="385" y="239"/>
                    <a:pt x="389" y="245"/>
                    <a:pt x="393" y="251"/>
                  </a:cubicBezTo>
                  <a:cubicBezTo>
                    <a:pt x="397" y="257"/>
                    <a:pt x="400" y="264"/>
                    <a:pt x="403" y="270"/>
                  </a:cubicBezTo>
                  <a:cubicBezTo>
                    <a:pt x="405" y="274"/>
                    <a:pt x="406" y="277"/>
                    <a:pt x="407" y="280"/>
                  </a:cubicBezTo>
                  <a:cubicBezTo>
                    <a:pt x="408" y="283"/>
                    <a:pt x="409" y="286"/>
                    <a:pt x="410" y="288"/>
                  </a:cubicBezTo>
                  <a:cubicBezTo>
                    <a:pt x="411" y="291"/>
                    <a:pt x="412" y="293"/>
                    <a:pt x="413" y="295"/>
                  </a:cubicBezTo>
                  <a:cubicBezTo>
                    <a:pt x="420" y="319"/>
                    <a:pt x="421" y="343"/>
                    <a:pt x="416" y="364"/>
                  </a:cubicBezTo>
                  <a:cubicBezTo>
                    <a:pt x="416" y="366"/>
                    <a:pt x="415" y="367"/>
                    <a:pt x="415" y="369"/>
                  </a:cubicBezTo>
                  <a:cubicBezTo>
                    <a:pt x="415" y="370"/>
                    <a:pt x="414" y="371"/>
                    <a:pt x="414" y="372"/>
                  </a:cubicBezTo>
                  <a:cubicBezTo>
                    <a:pt x="412" y="378"/>
                    <a:pt x="409" y="383"/>
                    <a:pt x="405" y="387"/>
                  </a:cubicBezTo>
                  <a:cubicBezTo>
                    <a:pt x="404" y="389"/>
                    <a:pt x="402" y="390"/>
                    <a:pt x="401" y="391"/>
                  </a:cubicBezTo>
                  <a:cubicBezTo>
                    <a:pt x="400" y="392"/>
                    <a:pt x="400" y="392"/>
                    <a:pt x="400" y="392"/>
                  </a:cubicBezTo>
                  <a:cubicBezTo>
                    <a:pt x="399" y="393"/>
                    <a:pt x="398" y="393"/>
                    <a:pt x="397" y="394"/>
                  </a:cubicBezTo>
                  <a:cubicBezTo>
                    <a:pt x="396" y="395"/>
                    <a:pt x="394" y="396"/>
                    <a:pt x="392" y="397"/>
                  </a:cubicBezTo>
                  <a:cubicBezTo>
                    <a:pt x="375" y="405"/>
                    <a:pt x="356" y="399"/>
                    <a:pt x="339" y="390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55"/>
                    <a:pt x="0" y="155"/>
                    <a:pt x="0" y="155"/>
                  </a:cubicBezTo>
                  <a:cubicBezTo>
                    <a:pt x="131" y="230"/>
                    <a:pt x="131" y="230"/>
                    <a:pt x="131" y="230"/>
                  </a:cubicBezTo>
                  <a:lnTo>
                    <a:pt x="339" y="3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3" name="Freeform 170"/>
            <p:cNvSpPr>
              <a:spLocks/>
            </p:cNvSpPr>
            <p:nvPr userDrawn="1"/>
          </p:nvSpPr>
          <p:spPr bwMode="auto">
            <a:xfrm>
              <a:off x="8208962" y="4995044"/>
              <a:ext cx="1158874" cy="1152525"/>
            </a:xfrm>
            <a:custGeom>
              <a:avLst/>
              <a:gdLst>
                <a:gd name="T0" fmla="*/ 416 w 731"/>
                <a:gd name="T1" fmla="*/ 696 h 726"/>
                <a:gd name="T2" fmla="*/ 416 w 731"/>
                <a:gd name="T3" fmla="*/ 695 h 726"/>
                <a:gd name="T4" fmla="*/ 413 w 731"/>
                <a:gd name="T5" fmla="*/ 626 h 726"/>
                <a:gd name="T6" fmla="*/ 410 w 731"/>
                <a:gd name="T7" fmla="*/ 619 h 726"/>
                <a:gd name="T8" fmla="*/ 407 w 731"/>
                <a:gd name="T9" fmla="*/ 611 h 726"/>
                <a:gd name="T10" fmla="*/ 403 w 731"/>
                <a:gd name="T11" fmla="*/ 601 h 726"/>
                <a:gd name="T12" fmla="*/ 393 w 731"/>
                <a:gd name="T13" fmla="*/ 582 h 726"/>
                <a:gd name="T14" fmla="*/ 380 w 731"/>
                <a:gd name="T15" fmla="*/ 564 h 726"/>
                <a:gd name="T16" fmla="*/ 357 w 731"/>
                <a:gd name="T17" fmla="*/ 540 h 726"/>
                <a:gd name="T18" fmla="*/ 350 w 731"/>
                <a:gd name="T19" fmla="*/ 535 h 726"/>
                <a:gd name="T20" fmla="*/ 339 w 731"/>
                <a:gd name="T21" fmla="*/ 527 h 726"/>
                <a:gd name="T22" fmla="*/ 0 w 731"/>
                <a:gd name="T23" fmla="*/ 331 h 726"/>
                <a:gd name="T24" fmla="*/ 0 w 731"/>
                <a:gd name="T25" fmla="*/ 0 h 726"/>
                <a:gd name="T26" fmla="*/ 626 w 731"/>
                <a:gd name="T27" fmla="*/ 361 h 726"/>
                <a:gd name="T28" fmla="*/ 682 w 731"/>
                <a:gd name="T29" fmla="*/ 561 h 726"/>
                <a:gd name="T30" fmla="*/ 395 w 731"/>
                <a:gd name="T31" fmla="*/ 726 h 726"/>
                <a:gd name="T32" fmla="*/ 397 w 731"/>
                <a:gd name="T33" fmla="*/ 725 h 726"/>
                <a:gd name="T34" fmla="*/ 398 w 731"/>
                <a:gd name="T35" fmla="*/ 725 h 726"/>
                <a:gd name="T36" fmla="*/ 400 w 731"/>
                <a:gd name="T37" fmla="*/ 723 h 726"/>
                <a:gd name="T38" fmla="*/ 401 w 731"/>
                <a:gd name="T39" fmla="*/ 722 h 726"/>
                <a:gd name="T40" fmla="*/ 405 w 731"/>
                <a:gd name="T41" fmla="*/ 718 h 726"/>
                <a:gd name="T42" fmla="*/ 414 w 731"/>
                <a:gd name="T43" fmla="*/ 703 h 726"/>
                <a:gd name="T44" fmla="*/ 415 w 731"/>
                <a:gd name="T45" fmla="*/ 700 h 726"/>
                <a:gd name="T46" fmla="*/ 416 w 731"/>
                <a:gd name="T47" fmla="*/ 696 h 7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1" h="726">
                  <a:moveTo>
                    <a:pt x="416" y="696"/>
                  </a:moveTo>
                  <a:cubicBezTo>
                    <a:pt x="416" y="696"/>
                    <a:pt x="416" y="696"/>
                    <a:pt x="416" y="695"/>
                  </a:cubicBezTo>
                  <a:cubicBezTo>
                    <a:pt x="422" y="676"/>
                    <a:pt x="420" y="651"/>
                    <a:pt x="413" y="626"/>
                  </a:cubicBezTo>
                  <a:cubicBezTo>
                    <a:pt x="412" y="624"/>
                    <a:pt x="411" y="622"/>
                    <a:pt x="410" y="619"/>
                  </a:cubicBezTo>
                  <a:cubicBezTo>
                    <a:pt x="409" y="617"/>
                    <a:pt x="408" y="614"/>
                    <a:pt x="407" y="611"/>
                  </a:cubicBezTo>
                  <a:cubicBezTo>
                    <a:pt x="406" y="608"/>
                    <a:pt x="405" y="605"/>
                    <a:pt x="403" y="601"/>
                  </a:cubicBezTo>
                  <a:cubicBezTo>
                    <a:pt x="400" y="595"/>
                    <a:pt x="397" y="588"/>
                    <a:pt x="393" y="582"/>
                  </a:cubicBezTo>
                  <a:cubicBezTo>
                    <a:pt x="389" y="576"/>
                    <a:pt x="385" y="570"/>
                    <a:pt x="380" y="564"/>
                  </a:cubicBezTo>
                  <a:cubicBezTo>
                    <a:pt x="373" y="555"/>
                    <a:pt x="366" y="547"/>
                    <a:pt x="357" y="540"/>
                  </a:cubicBezTo>
                  <a:cubicBezTo>
                    <a:pt x="355" y="538"/>
                    <a:pt x="353" y="536"/>
                    <a:pt x="350" y="535"/>
                  </a:cubicBezTo>
                  <a:cubicBezTo>
                    <a:pt x="347" y="532"/>
                    <a:pt x="343" y="529"/>
                    <a:pt x="339" y="527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626" y="361"/>
                    <a:pt x="626" y="361"/>
                    <a:pt x="626" y="361"/>
                  </a:cubicBezTo>
                  <a:cubicBezTo>
                    <a:pt x="703" y="407"/>
                    <a:pt x="731" y="530"/>
                    <a:pt x="682" y="561"/>
                  </a:cubicBezTo>
                  <a:cubicBezTo>
                    <a:pt x="395" y="726"/>
                    <a:pt x="395" y="726"/>
                    <a:pt x="395" y="726"/>
                  </a:cubicBezTo>
                  <a:cubicBezTo>
                    <a:pt x="397" y="725"/>
                    <a:pt x="397" y="725"/>
                    <a:pt x="397" y="725"/>
                  </a:cubicBezTo>
                  <a:cubicBezTo>
                    <a:pt x="398" y="725"/>
                    <a:pt x="398" y="725"/>
                    <a:pt x="398" y="725"/>
                  </a:cubicBezTo>
                  <a:cubicBezTo>
                    <a:pt x="400" y="723"/>
                    <a:pt x="400" y="723"/>
                    <a:pt x="400" y="723"/>
                  </a:cubicBezTo>
                  <a:cubicBezTo>
                    <a:pt x="401" y="722"/>
                    <a:pt x="401" y="722"/>
                    <a:pt x="401" y="722"/>
                  </a:cubicBezTo>
                  <a:cubicBezTo>
                    <a:pt x="402" y="721"/>
                    <a:pt x="404" y="720"/>
                    <a:pt x="405" y="718"/>
                  </a:cubicBezTo>
                  <a:cubicBezTo>
                    <a:pt x="409" y="714"/>
                    <a:pt x="412" y="709"/>
                    <a:pt x="414" y="703"/>
                  </a:cubicBezTo>
                  <a:cubicBezTo>
                    <a:pt x="414" y="702"/>
                    <a:pt x="415" y="701"/>
                    <a:pt x="415" y="700"/>
                  </a:cubicBezTo>
                  <a:cubicBezTo>
                    <a:pt x="415" y="699"/>
                    <a:pt x="416" y="698"/>
                    <a:pt x="416" y="696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4" name="Freeform 171"/>
            <p:cNvSpPr>
              <a:spLocks/>
            </p:cNvSpPr>
            <p:nvPr userDrawn="1"/>
          </p:nvSpPr>
          <p:spPr bwMode="auto">
            <a:xfrm>
              <a:off x="8475663" y="5735638"/>
              <a:ext cx="242888" cy="146050"/>
            </a:xfrm>
            <a:custGeom>
              <a:avLst/>
              <a:gdLst>
                <a:gd name="T0" fmla="*/ 148 w 153"/>
                <a:gd name="T1" fmla="*/ 92 h 92"/>
                <a:gd name="T2" fmla="*/ 145 w 153"/>
                <a:gd name="T3" fmla="*/ 91 h 92"/>
                <a:gd name="T4" fmla="*/ 3 w 153"/>
                <a:gd name="T5" fmla="*/ 9 h 92"/>
                <a:gd name="T6" fmla="*/ 0 w 153"/>
                <a:gd name="T7" fmla="*/ 5 h 92"/>
                <a:gd name="T8" fmla="*/ 5 w 153"/>
                <a:gd name="T9" fmla="*/ 0 h 92"/>
                <a:gd name="T10" fmla="*/ 5 w 153"/>
                <a:gd name="T11" fmla="*/ 0 h 92"/>
                <a:gd name="T12" fmla="*/ 7 w 153"/>
                <a:gd name="T13" fmla="*/ 0 h 92"/>
                <a:gd name="T14" fmla="*/ 150 w 153"/>
                <a:gd name="T15" fmla="*/ 83 h 92"/>
                <a:gd name="T16" fmla="*/ 150 w 153"/>
                <a:gd name="T17" fmla="*/ 83 h 92"/>
                <a:gd name="T18" fmla="*/ 153 w 153"/>
                <a:gd name="T19" fmla="*/ 87 h 92"/>
                <a:gd name="T20" fmla="*/ 148 w 153"/>
                <a:gd name="T21" fmla="*/ 9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53" h="92">
                  <a:moveTo>
                    <a:pt x="148" y="92"/>
                  </a:moveTo>
                  <a:cubicBezTo>
                    <a:pt x="147" y="92"/>
                    <a:pt x="146" y="92"/>
                    <a:pt x="145" y="91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1" y="8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6" y="0"/>
                    <a:pt x="7" y="0"/>
                    <a:pt x="7" y="0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0" y="83"/>
                    <a:pt x="150" y="83"/>
                    <a:pt x="150" y="83"/>
                  </a:cubicBezTo>
                  <a:cubicBezTo>
                    <a:pt x="152" y="84"/>
                    <a:pt x="153" y="85"/>
                    <a:pt x="153" y="87"/>
                  </a:cubicBezTo>
                  <a:cubicBezTo>
                    <a:pt x="153" y="90"/>
                    <a:pt x="151" y="92"/>
                    <a:pt x="148" y="9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5" name="Freeform 172"/>
            <p:cNvSpPr>
              <a:spLocks/>
            </p:cNvSpPr>
            <p:nvPr userDrawn="1"/>
          </p:nvSpPr>
          <p:spPr bwMode="auto">
            <a:xfrm>
              <a:off x="8199438" y="5575300"/>
              <a:ext cx="188913" cy="115888"/>
            </a:xfrm>
            <a:custGeom>
              <a:avLst/>
              <a:gdLst>
                <a:gd name="T0" fmla="*/ 114 w 119"/>
                <a:gd name="T1" fmla="*/ 73 h 73"/>
                <a:gd name="T2" fmla="*/ 111 w 119"/>
                <a:gd name="T3" fmla="*/ 72 h 73"/>
                <a:gd name="T4" fmla="*/ 4 w 119"/>
                <a:gd name="T5" fmla="*/ 10 h 73"/>
                <a:gd name="T6" fmla="*/ 2 w 119"/>
                <a:gd name="T7" fmla="*/ 3 h 73"/>
                <a:gd name="T8" fmla="*/ 9 w 119"/>
                <a:gd name="T9" fmla="*/ 2 h 73"/>
                <a:gd name="T10" fmla="*/ 116 w 119"/>
                <a:gd name="T11" fmla="*/ 64 h 73"/>
                <a:gd name="T12" fmla="*/ 117 w 119"/>
                <a:gd name="T13" fmla="*/ 65 h 73"/>
                <a:gd name="T14" fmla="*/ 117 w 119"/>
                <a:gd name="T15" fmla="*/ 72 h 73"/>
                <a:gd name="T16" fmla="*/ 114 w 119"/>
                <a:gd name="T1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9" h="73">
                  <a:moveTo>
                    <a:pt x="114" y="73"/>
                  </a:moveTo>
                  <a:cubicBezTo>
                    <a:pt x="113" y="73"/>
                    <a:pt x="111" y="73"/>
                    <a:pt x="111" y="72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16" y="64"/>
                    <a:pt x="116" y="64"/>
                    <a:pt x="116" y="64"/>
                  </a:cubicBezTo>
                  <a:cubicBezTo>
                    <a:pt x="117" y="64"/>
                    <a:pt x="117" y="64"/>
                    <a:pt x="117" y="65"/>
                  </a:cubicBezTo>
                  <a:cubicBezTo>
                    <a:pt x="119" y="67"/>
                    <a:pt x="119" y="70"/>
                    <a:pt x="117" y="72"/>
                  </a:cubicBezTo>
                  <a:cubicBezTo>
                    <a:pt x="116" y="73"/>
                    <a:pt x="115" y="73"/>
                    <a:pt x="114" y="7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6" name="Rectangle 173"/>
            <p:cNvSpPr>
              <a:spLocks noChangeArrowheads="1"/>
            </p:cNvSpPr>
            <p:nvPr userDrawn="1"/>
          </p:nvSpPr>
          <p:spPr bwMode="auto">
            <a:xfrm>
              <a:off x="8201026" y="5575300"/>
              <a:ext cx="15875" cy="203200"/>
            </a:xfrm>
            <a:prstGeom prst="rect">
              <a:avLst/>
            </a:pr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7" name="Freeform 174"/>
            <p:cNvSpPr>
              <a:spLocks/>
            </p:cNvSpPr>
            <p:nvPr userDrawn="1"/>
          </p:nvSpPr>
          <p:spPr bwMode="auto">
            <a:xfrm>
              <a:off x="8201026" y="4987925"/>
              <a:ext cx="1136650" cy="1168400"/>
            </a:xfrm>
            <a:custGeom>
              <a:avLst/>
              <a:gdLst>
                <a:gd name="T0" fmla="*/ 400 w 717"/>
                <a:gd name="T1" fmla="*/ 736 h 736"/>
                <a:gd name="T2" fmla="*/ 396 w 717"/>
                <a:gd name="T3" fmla="*/ 734 h 736"/>
                <a:gd name="T4" fmla="*/ 398 w 717"/>
                <a:gd name="T5" fmla="*/ 727 h 736"/>
                <a:gd name="T6" fmla="*/ 399 w 717"/>
                <a:gd name="T7" fmla="*/ 726 h 736"/>
                <a:gd name="T8" fmla="*/ 400 w 717"/>
                <a:gd name="T9" fmla="*/ 726 h 736"/>
                <a:gd name="T10" fmla="*/ 402 w 717"/>
                <a:gd name="T11" fmla="*/ 724 h 736"/>
                <a:gd name="T12" fmla="*/ 405 w 717"/>
                <a:gd name="T13" fmla="*/ 723 h 736"/>
                <a:gd name="T14" fmla="*/ 685 w 717"/>
                <a:gd name="T15" fmla="*/ 561 h 736"/>
                <a:gd name="T16" fmla="*/ 706 w 717"/>
                <a:gd name="T17" fmla="*/ 508 h 736"/>
                <a:gd name="T18" fmla="*/ 629 w 717"/>
                <a:gd name="T19" fmla="*/ 371 h 736"/>
                <a:gd name="T20" fmla="*/ 10 w 717"/>
                <a:gd name="T21" fmla="*/ 13 h 736"/>
                <a:gd name="T22" fmla="*/ 10 w 717"/>
                <a:gd name="T23" fmla="*/ 336 h 736"/>
                <a:gd name="T24" fmla="*/ 5 w 717"/>
                <a:gd name="T25" fmla="*/ 341 h 736"/>
                <a:gd name="T26" fmla="*/ 0 w 717"/>
                <a:gd name="T27" fmla="*/ 336 h 736"/>
                <a:gd name="T28" fmla="*/ 0 w 717"/>
                <a:gd name="T29" fmla="*/ 5 h 736"/>
                <a:gd name="T30" fmla="*/ 3 w 717"/>
                <a:gd name="T31" fmla="*/ 0 h 736"/>
                <a:gd name="T32" fmla="*/ 8 w 717"/>
                <a:gd name="T33" fmla="*/ 0 h 736"/>
                <a:gd name="T34" fmla="*/ 634 w 717"/>
                <a:gd name="T35" fmla="*/ 362 h 736"/>
                <a:gd name="T36" fmla="*/ 716 w 717"/>
                <a:gd name="T37" fmla="*/ 507 h 736"/>
                <a:gd name="T38" fmla="*/ 690 w 717"/>
                <a:gd name="T39" fmla="*/ 570 h 736"/>
                <a:gd name="T40" fmla="*/ 403 w 717"/>
                <a:gd name="T41" fmla="*/ 736 h 736"/>
                <a:gd name="T42" fmla="*/ 400 w 717"/>
                <a:gd name="T43" fmla="*/ 736 h 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717" h="736">
                  <a:moveTo>
                    <a:pt x="400" y="736"/>
                  </a:moveTo>
                  <a:cubicBezTo>
                    <a:pt x="399" y="736"/>
                    <a:pt x="397" y="736"/>
                    <a:pt x="396" y="734"/>
                  </a:cubicBezTo>
                  <a:cubicBezTo>
                    <a:pt x="395" y="732"/>
                    <a:pt x="395" y="729"/>
                    <a:pt x="398" y="727"/>
                  </a:cubicBezTo>
                  <a:cubicBezTo>
                    <a:pt x="399" y="726"/>
                    <a:pt x="399" y="726"/>
                    <a:pt x="399" y="726"/>
                  </a:cubicBezTo>
                  <a:cubicBezTo>
                    <a:pt x="400" y="726"/>
                    <a:pt x="400" y="726"/>
                    <a:pt x="400" y="726"/>
                  </a:cubicBezTo>
                  <a:cubicBezTo>
                    <a:pt x="402" y="724"/>
                    <a:pt x="402" y="724"/>
                    <a:pt x="402" y="724"/>
                  </a:cubicBezTo>
                  <a:cubicBezTo>
                    <a:pt x="403" y="723"/>
                    <a:pt x="404" y="723"/>
                    <a:pt x="405" y="723"/>
                  </a:cubicBezTo>
                  <a:cubicBezTo>
                    <a:pt x="685" y="561"/>
                    <a:pt x="685" y="561"/>
                    <a:pt x="685" y="561"/>
                  </a:cubicBezTo>
                  <a:cubicBezTo>
                    <a:pt x="699" y="552"/>
                    <a:pt x="707" y="533"/>
                    <a:pt x="706" y="508"/>
                  </a:cubicBezTo>
                  <a:cubicBezTo>
                    <a:pt x="706" y="462"/>
                    <a:pt x="679" y="400"/>
                    <a:pt x="629" y="371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336"/>
                    <a:pt x="10" y="336"/>
                    <a:pt x="10" y="336"/>
                  </a:cubicBezTo>
                  <a:cubicBezTo>
                    <a:pt x="10" y="339"/>
                    <a:pt x="8" y="341"/>
                    <a:pt x="5" y="341"/>
                  </a:cubicBezTo>
                  <a:cubicBezTo>
                    <a:pt x="2" y="341"/>
                    <a:pt x="0" y="339"/>
                    <a:pt x="0" y="33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1" y="1"/>
                    <a:pt x="3" y="0"/>
                  </a:cubicBezTo>
                  <a:cubicBezTo>
                    <a:pt x="4" y="0"/>
                    <a:pt x="6" y="0"/>
                    <a:pt x="8" y="0"/>
                  </a:cubicBezTo>
                  <a:cubicBezTo>
                    <a:pt x="634" y="362"/>
                    <a:pt x="634" y="362"/>
                    <a:pt x="634" y="362"/>
                  </a:cubicBezTo>
                  <a:cubicBezTo>
                    <a:pt x="687" y="394"/>
                    <a:pt x="716" y="459"/>
                    <a:pt x="716" y="507"/>
                  </a:cubicBezTo>
                  <a:cubicBezTo>
                    <a:pt x="717" y="537"/>
                    <a:pt x="708" y="559"/>
                    <a:pt x="690" y="570"/>
                  </a:cubicBezTo>
                  <a:cubicBezTo>
                    <a:pt x="403" y="736"/>
                    <a:pt x="403" y="736"/>
                    <a:pt x="403" y="736"/>
                  </a:cubicBezTo>
                  <a:cubicBezTo>
                    <a:pt x="402" y="736"/>
                    <a:pt x="401" y="736"/>
                    <a:pt x="400" y="736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8" name="Freeform 175"/>
            <p:cNvSpPr>
              <a:spLocks/>
            </p:cNvSpPr>
            <p:nvPr userDrawn="1"/>
          </p:nvSpPr>
          <p:spPr bwMode="auto">
            <a:xfrm>
              <a:off x="8201026" y="5508625"/>
              <a:ext cx="684213" cy="657225"/>
            </a:xfrm>
            <a:custGeom>
              <a:avLst/>
              <a:gdLst>
                <a:gd name="T0" fmla="*/ 379 w 431"/>
                <a:gd name="T1" fmla="*/ 414 h 414"/>
                <a:gd name="T2" fmla="*/ 342 w 431"/>
                <a:gd name="T3" fmla="*/ 402 h 414"/>
                <a:gd name="T4" fmla="*/ 0 w 431"/>
                <a:gd name="T5" fmla="*/ 205 h 414"/>
                <a:gd name="T6" fmla="*/ 0 w 431"/>
                <a:gd name="T7" fmla="*/ 170 h 414"/>
                <a:gd name="T8" fmla="*/ 10 w 431"/>
                <a:gd name="T9" fmla="*/ 170 h 414"/>
                <a:gd name="T10" fmla="*/ 10 w 431"/>
                <a:gd name="T11" fmla="*/ 199 h 414"/>
                <a:gd name="T12" fmla="*/ 347 w 431"/>
                <a:gd name="T13" fmla="*/ 394 h 414"/>
                <a:gd name="T14" fmla="*/ 395 w 431"/>
                <a:gd name="T15" fmla="*/ 400 h 414"/>
                <a:gd name="T16" fmla="*/ 399 w 431"/>
                <a:gd name="T17" fmla="*/ 398 h 414"/>
                <a:gd name="T18" fmla="*/ 402 w 431"/>
                <a:gd name="T19" fmla="*/ 396 h 414"/>
                <a:gd name="T20" fmla="*/ 403 w 431"/>
                <a:gd name="T21" fmla="*/ 396 h 414"/>
                <a:gd name="T22" fmla="*/ 406 w 431"/>
                <a:gd name="T23" fmla="*/ 392 h 414"/>
                <a:gd name="T24" fmla="*/ 414 w 431"/>
                <a:gd name="T25" fmla="*/ 378 h 414"/>
                <a:gd name="T26" fmla="*/ 415 w 431"/>
                <a:gd name="T27" fmla="*/ 376 h 414"/>
                <a:gd name="T28" fmla="*/ 415 w 431"/>
                <a:gd name="T29" fmla="*/ 375 h 414"/>
                <a:gd name="T30" fmla="*/ 416 w 431"/>
                <a:gd name="T31" fmla="*/ 372 h 414"/>
                <a:gd name="T32" fmla="*/ 413 w 431"/>
                <a:gd name="T33" fmla="*/ 304 h 414"/>
                <a:gd name="T34" fmla="*/ 412 w 431"/>
                <a:gd name="T35" fmla="*/ 301 h 414"/>
                <a:gd name="T36" fmla="*/ 411 w 431"/>
                <a:gd name="T37" fmla="*/ 298 h 414"/>
                <a:gd name="T38" fmla="*/ 408 w 431"/>
                <a:gd name="T39" fmla="*/ 290 h 414"/>
                <a:gd name="T40" fmla="*/ 404 w 431"/>
                <a:gd name="T41" fmla="*/ 281 h 414"/>
                <a:gd name="T42" fmla="*/ 394 w 431"/>
                <a:gd name="T43" fmla="*/ 262 h 414"/>
                <a:gd name="T44" fmla="*/ 381 w 431"/>
                <a:gd name="T45" fmla="*/ 244 h 414"/>
                <a:gd name="T46" fmla="*/ 359 w 431"/>
                <a:gd name="T47" fmla="*/ 221 h 414"/>
                <a:gd name="T48" fmla="*/ 352 w 431"/>
                <a:gd name="T49" fmla="*/ 216 h 414"/>
                <a:gd name="T50" fmla="*/ 342 w 431"/>
                <a:gd name="T51" fmla="*/ 208 h 414"/>
                <a:gd name="T52" fmla="*/ 10 w 431"/>
                <a:gd name="T53" fmla="*/ 17 h 414"/>
                <a:gd name="T54" fmla="*/ 10 w 431"/>
                <a:gd name="T55" fmla="*/ 42 h 414"/>
                <a:gd name="T56" fmla="*/ 0 w 431"/>
                <a:gd name="T57" fmla="*/ 42 h 414"/>
                <a:gd name="T58" fmla="*/ 0 w 431"/>
                <a:gd name="T59" fmla="*/ 0 h 414"/>
                <a:gd name="T60" fmla="*/ 347 w 431"/>
                <a:gd name="T61" fmla="*/ 200 h 414"/>
                <a:gd name="T62" fmla="*/ 358 w 431"/>
                <a:gd name="T63" fmla="*/ 208 h 414"/>
                <a:gd name="T64" fmla="*/ 365 w 431"/>
                <a:gd name="T65" fmla="*/ 213 h 414"/>
                <a:gd name="T66" fmla="*/ 389 w 431"/>
                <a:gd name="T67" fmla="*/ 238 h 414"/>
                <a:gd name="T68" fmla="*/ 402 w 431"/>
                <a:gd name="T69" fmla="*/ 257 h 414"/>
                <a:gd name="T70" fmla="*/ 413 w 431"/>
                <a:gd name="T71" fmla="*/ 276 h 414"/>
                <a:gd name="T72" fmla="*/ 417 w 431"/>
                <a:gd name="T73" fmla="*/ 286 h 414"/>
                <a:gd name="T74" fmla="*/ 420 w 431"/>
                <a:gd name="T75" fmla="*/ 295 h 414"/>
                <a:gd name="T76" fmla="*/ 422 w 431"/>
                <a:gd name="T77" fmla="*/ 301 h 414"/>
                <a:gd name="T78" fmla="*/ 426 w 431"/>
                <a:gd name="T79" fmla="*/ 373 h 414"/>
                <a:gd name="T80" fmla="*/ 426 w 431"/>
                <a:gd name="T81" fmla="*/ 374 h 414"/>
                <a:gd name="T82" fmla="*/ 425 w 431"/>
                <a:gd name="T83" fmla="*/ 378 h 414"/>
                <a:gd name="T84" fmla="*/ 424 w 431"/>
                <a:gd name="T85" fmla="*/ 382 h 414"/>
                <a:gd name="T86" fmla="*/ 414 w 431"/>
                <a:gd name="T87" fmla="*/ 399 h 414"/>
                <a:gd name="T88" fmla="*/ 409 w 431"/>
                <a:gd name="T89" fmla="*/ 403 h 414"/>
                <a:gd name="T90" fmla="*/ 408 w 431"/>
                <a:gd name="T91" fmla="*/ 404 h 414"/>
                <a:gd name="T92" fmla="*/ 405 w 431"/>
                <a:gd name="T93" fmla="*/ 406 h 414"/>
                <a:gd name="T94" fmla="*/ 400 w 431"/>
                <a:gd name="T95" fmla="*/ 409 h 414"/>
                <a:gd name="T96" fmla="*/ 379 w 431"/>
                <a:gd name="T97" fmla="*/ 414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1" h="414">
                  <a:moveTo>
                    <a:pt x="379" y="414"/>
                  </a:moveTo>
                  <a:cubicBezTo>
                    <a:pt x="365" y="414"/>
                    <a:pt x="352" y="408"/>
                    <a:pt x="342" y="402"/>
                  </a:cubicBezTo>
                  <a:cubicBezTo>
                    <a:pt x="0" y="205"/>
                    <a:pt x="0" y="205"/>
                    <a:pt x="0" y="205"/>
                  </a:cubicBezTo>
                  <a:cubicBezTo>
                    <a:pt x="0" y="170"/>
                    <a:pt x="0" y="170"/>
                    <a:pt x="0" y="170"/>
                  </a:cubicBezTo>
                  <a:cubicBezTo>
                    <a:pt x="10" y="170"/>
                    <a:pt x="10" y="170"/>
                    <a:pt x="10" y="170"/>
                  </a:cubicBezTo>
                  <a:cubicBezTo>
                    <a:pt x="10" y="199"/>
                    <a:pt x="10" y="199"/>
                    <a:pt x="10" y="199"/>
                  </a:cubicBezTo>
                  <a:cubicBezTo>
                    <a:pt x="347" y="394"/>
                    <a:pt x="347" y="394"/>
                    <a:pt x="347" y="394"/>
                  </a:cubicBezTo>
                  <a:cubicBezTo>
                    <a:pt x="367" y="405"/>
                    <a:pt x="382" y="407"/>
                    <a:pt x="395" y="400"/>
                  </a:cubicBezTo>
                  <a:cubicBezTo>
                    <a:pt x="397" y="400"/>
                    <a:pt x="398" y="399"/>
                    <a:pt x="399" y="398"/>
                  </a:cubicBezTo>
                  <a:cubicBezTo>
                    <a:pt x="400" y="398"/>
                    <a:pt x="401" y="397"/>
                    <a:pt x="402" y="396"/>
                  </a:cubicBezTo>
                  <a:cubicBezTo>
                    <a:pt x="403" y="396"/>
                    <a:pt x="403" y="396"/>
                    <a:pt x="403" y="396"/>
                  </a:cubicBezTo>
                  <a:cubicBezTo>
                    <a:pt x="404" y="394"/>
                    <a:pt x="405" y="393"/>
                    <a:pt x="406" y="392"/>
                  </a:cubicBezTo>
                  <a:cubicBezTo>
                    <a:pt x="410" y="388"/>
                    <a:pt x="412" y="384"/>
                    <a:pt x="414" y="378"/>
                  </a:cubicBezTo>
                  <a:cubicBezTo>
                    <a:pt x="415" y="377"/>
                    <a:pt x="415" y="376"/>
                    <a:pt x="415" y="376"/>
                  </a:cubicBezTo>
                  <a:cubicBezTo>
                    <a:pt x="415" y="375"/>
                    <a:pt x="415" y="375"/>
                    <a:pt x="415" y="375"/>
                  </a:cubicBezTo>
                  <a:cubicBezTo>
                    <a:pt x="416" y="374"/>
                    <a:pt x="416" y="373"/>
                    <a:pt x="416" y="372"/>
                  </a:cubicBezTo>
                  <a:cubicBezTo>
                    <a:pt x="421" y="351"/>
                    <a:pt x="420" y="328"/>
                    <a:pt x="413" y="304"/>
                  </a:cubicBezTo>
                  <a:cubicBezTo>
                    <a:pt x="413" y="303"/>
                    <a:pt x="412" y="302"/>
                    <a:pt x="412" y="301"/>
                  </a:cubicBezTo>
                  <a:cubicBezTo>
                    <a:pt x="411" y="298"/>
                    <a:pt x="411" y="298"/>
                    <a:pt x="411" y="298"/>
                  </a:cubicBezTo>
                  <a:cubicBezTo>
                    <a:pt x="410" y="295"/>
                    <a:pt x="409" y="293"/>
                    <a:pt x="408" y="290"/>
                  </a:cubicBezTo>
                  <a:cubicBezTo>
                    <a:pt x="406" y="287"/>
                    <a:pt x="405" y="284"/>
                    <a:pt x="404" y="281"/>
                  </a:cubicBezTo>
                  <a:cubicBezTo>
                    <a:pt x="401" y="274"/>
                    <a:pt x="397" y="268"/>
                    <a:pt x="394" y="262"/>
                  </a:cubicBezTo>
                  <a:cubicBezTo>
                    <a:pt x="390" y="256"/>
                    <a:pt x="386" y="250"/>
                    <a:pt x="381" y="244"/>
                  </a:cubicBezTo>
                  <a:cubicBezTo>
                    <a:pt x="375" y="236"/>
                    <a:pt x="367" y="228"/>
                    <a:pt x="359" y="221"/>
                  </a:cubicBezTo>
                  <a:cubicBezTo>
                    <a:pt x="357" y="219"/>
                    <a:pt x="355" y="217"/>
                    <a:pt x="352" y="216"/>
                  </a:cubicBezTo>
                  <a:cubicBezTo>
                    <a:pt x="349" y="213"/>
                    <a:pt x="346" y="211"/>
                    <a:pt x="342" y="208"/>
                  </a:cubicBezTo>
                  <a:cubicBezTo>
                    <a:pt x="10" y="17"/>
                    <a:pt x="10" y="17"/>
                    <a:pt x="10" y="17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7" y="200"/>
                    <a:pt x="347" y="200"/>
                    <a:pt x="347" y="200"/>
                  </a:cubicBezTo>
                  <a:cubicBezTo>
                    <a:pt x="351" y="203"/>
                    <a:pt x="355" y="205"/>
                    <a:pt x="358" y="208"/>
                  </a:cubicBezTo>
                  <a:cubicBezTo>
                    <a:pt x="361" y="210"/>
                    <a:pt x="363" y="211"/>
                    <a:pt x="365" y="213"/>
                  </a:cubicBezTo>
                  <a:cubicBezTo>
                    <a:pt x="374" y="221"/>
                    <a:pt x="382" y="229"/>
                    <a:pt x="389" y="238"/>
                  </a:cubicBezTo>
                  <a:cubicBezTo>
                    <a:pt x="394" y="244"/>
                    <a:pt x="398" y="250"/>
                    <a:pt x="402" y="257"/>
                  </a:cubicBezTo>
                  <a:cubicBezTo>
                    <a:pt x="406" y="263"/>
                    <a:pt x="410" y="269"/>
                    <a:pt x="413" y="276"/>
                  </a:cubicBezTo>
                  <a:cubicBezTo>
                    <a:pt x="414" y="280"/>
                    <a:pt x="416" y="283"/>
                    <a:pt x="417" y="286"/>
                  </a:cubicBezTo>
                  <a:cubicBezTo>
                    <a:pt x="418" y="289"/>
                    <a:pt x="419" y="292"/>
                    <a:pt x="420" y="295"/>
                  </a:cubicBezTo>
                  <a:cubicBezTo>
                    <a:pt x="422" y="301"/>
                    <a:pt x="422" y="301"/>
                    <a:pt x="422" y="301"/>
                  </a:cubicBezTo>
                  <a:cubicBezTo>
                    <a:pt x="430" y="326"/>
                    <a:pt x="431" y="351"/>
                    <a:pt x="426" y="373"/>
                  </a:cubicBezTo>
                  <a:cubicBezTo>
                    <a:pt x="426" y="374"/>
                    <a:pt x="426" y="374"/>
                    <a:pt x="426" y="374"/>
                  </a:cubicBezTo>
                  <a:cubicBezTo>
                    <a:pt x="426" y="376"/>
                    <a:pt x="425" y="377"/>
                    <a:pt x="425" y="378"/>
                  </a:cubicBezTo>
                  <a:cubicBezTo>
                    <a:pt x="424" y="379"/>
                    <a:pt x="424" y="381"/>
                    <a:pt x="424" y="382"/>
                  </a:cubicBezTo>
                  <a:cubicBezTo>
                    <a:pt x="421" y="388"/>
                    <a:pt x="418" y="394"/>
                    <a:pt x="414" y="399"/>
                  </a:cubicBezTo>
                  <a:cubicBezTo>
                    <a:pt x="412" y="400"/>
                    <a:pt x="411" y="402"/>
                    <a:pt x="409" y="403"/>
                  </a:cubicBezTo>
                  <a:cubicBezTo>
                    <a:pt x="408" y="404"/>
                    <a:pt x="408" y="404"/>
                    <a:pt x="408" y="404"/>
                  </a:cubicBezTo>
                  <a:cubicBezTo>
                    <a:pt x="407" y="405"/>
                    <a:pt x="406" y="406"/>
                    <a:pt x="405" y="406"/>
                  </a:cubicBezTo>
                  <a:cubicBezTo>
                    <a:pt x="403" y="408"/>
                    <a:pt x="401" y="408"/>
                    <a:pt x="400" y="409"/>
                  </a:cubicBezTo>
                  <a:cubicBezTo>
                    <a:pt x="393" y="412"/>
                    <a:pt x="386" y="414"/>
                    <a:pt x="379" y="414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9" name="Freeform 176"/>
            <p:cNvSpPr>
              <a:spLocks/>
            </p:cNvSpPr>
            <p:nvPr userDrawn="1"/>
          </p:nvSpPr>
          <p:spPr bwMode="auto">
            <a:xfrm>
              <a:off x="8205788" y="5759450"/>
              <a:ext cx="623888" cy="336550"/>
            </a:xfrm>
            <a:custGeom>
              <a:avLst/>
              <a:gdLst>
                <a:gd name="T0" fmla="*/ 362 w 393"/>
                <a:gd name="T1" fmla="*/ 212 h 212"/>
                <a:gd name="T2" fmla="*/ 338 w 393"/>
                <a:gd name="T3" fmla="*/ 205 h 212"/>
                <a:gd name="T4" fmla="*/ 0 w 393"/>
                <a:gd name="T5" fmla="*/ 9 h 212"/>
                <a:gd name="T6" fmla="*/ 5 w 393"/>
                <a:gd name="T7" fmla="*/ 0 h 212"/>
                <a:gd name="T8" fmla="*/ 343 w 393"/>
                <a:gd name="T9" fmla="*/ 196 h 212"/>
                <a:gd name="T10" fmla="*/ 376 w 393"/>
                <a:gd name="T11" fmla="*/ 193 h 212"/>
                <a:gd name="T12" fmla="*/ 378 w 393"/>
                <a:gd name="T13" fmla="*/ 190 h 212"/>
                <a:gd name="T14" fmla="*/ 380 w 393"/>
                <a:gd name="T15" fmla="*/ 186 h 212"/>
                <a:gd name="T16" fmla="*/ 380 w 393"/>
                <a:gd name="T17" fmla="*/ 185 h 212"/>
                <a:gd name="T18" fmla="*/ 380 w 393"/>
                <a:gd name="T19" fmla="*/ 152 h 212"/>
                <a:gd name="T20" fmla="*/ 379 w 393"/>
                <a:gd name="T21" fmla="*/ 146 h 212"/>
                <a:gd name="T22" fmla="*/ 378 w 393"/>
                <a:gd name="T23" fmla="*/ 144 h 212"/>
                <a:gd name="T24" fmla="*/ 378 w 393"/>
                <a:gd name="T25" fmla="*/ 143 h 212"/>
                <a:gd name="T26" fmla="*/ 377 w 393"/>
                <a:gd name="T27" fmla="*/ 139 h 212"/>
                <a:gd name="T28" fmla="*/ 376 w 393"/>
                <a:gd name="T29" fmla="*/ 138 h 212"/>
                <a:gd name="T30" fmla="*/ 376 w 393"/>
                <a:gd name="T31" fmla="*/ 137 h 212"/>
                <a:gd name="T32" fmla="*/ 373 w 393"/>
                <a:gd name="T33" fmla="*/ 130 h 212"/>
                <a:gd name="T34" fmla="*/ 372 w 393"/>
                <a:gd name="T35" fmla="*/ 127 h 212"/>
                <a:gd name="T36" fmla="*/ 365 w 393"/>
                <a:gd name="T37" fmla="*/ 116 h 212"/>
                <a:gd name="T38" fmla="*/ 361 w 393"/>
                <a:gd name="T39" fmla="*/ 111 h 212"/>
                <a:gd name="T40" fmla="*/ 357 w 393"/>
                <a:gd name="T41" fmla="*/ 106 h 212"/>
                <a:gd name="T42" fmla="*/ 346 w 393"/>
                <a:gd name="T43" fmla="*/ 95 h 212"/>
                <a:gd name="T44" fmla="*/ 352 w 393"/>
                <a:gd name="T45" fmla="*/ 88 h 212"/>
                <a:gd name="T46" fmla="*/ 365 w 393"/>
                <a:gd name="T47" fmla="*/ 100 h 212"/>
                <a:gd name="T48" fmla="*/ 369 w 393"/>
                <a:gd name="T49" fmla="*/ 105 h 212"/>
                <a:gd name="T50" fmla="*/ 373 w 393"/>
                <a:gd name="T51" fmla="*/ 111 h 212"/>
                <a:gd name="T52" fmla="*/ 380 w 393"/>
                <a:gd name="T53" fmla="*/ 122 h 212"/>
                <a:gd name="T54" fmla="*/ 382 w 393"/>
                <a:gd name="T55" fmla="*/ 126 h 212"/>
                <a:gd name="T56" fmla="*/ 385 w 393"/>
                <a:gd name="T57" fmla="*/ 133 h 212"/>
                <a:gd name="T58" fmla="*/ 386 w 393"/>
                <a:gd name="T59" fmla="*/ 134 h 212"/>
                <a:gd name="T60" fmla="*/ 386 w 393"/>
                <a:gd name="T61" fmla="*/ 135 h 212"/>
                <a:gd name="T62" fmla="*/ 386 w 393"/>
                <a:gd name="T63" fmla="*/ 135 h 212"/>
                <a:gd name="T64" fmla="*/ 387 w 393"/>
                <a:gd name="T65" fmla="*/ 140 h 212"/>
                <a:gd name="T66" fmla="*/ 388 w 393"/>
                <a:gd name="T67" fmla="*/ 142 h 212"/>
                <a:gd name="T68" fmla="*/ 388 w 393"/>
                <a:gd name="T69" fmla="*/ 143 h 212"/>
                <a:gd name="T70" fmla="*/ 390 w 393"/>
                <a:gd name="T71" fmla="*/ 149 h 212"/>
                <a:gd name="T72" fmla="*/ 390 w 393"/>
                <a:gd name="T73" fmla="*/ 187 h 212"/>
                <a:gd name="T74" fmla="*/ 389 w 393"/>
                <a:gd name="T75" fmla="*/ 189 h 212"/>
                <a:gd name="T76" fmla="*/ 387 w 393"/>
                <a:gd name="T77" fmla="*/ 194 h 212"/>
                <a:gd name="T78" fmla="*/ 385 w 393"/>
                <a:gd name="T79" fmla="*/ 199 h 212"/>
                <a:gd name="T80" fmla="*/ 362 w 393"/>
                <a:gd name="T81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3" h="212">
                  <a:moveTo>
                    <a:pt x="362" y="212"/>
                  </a:moveTo>
                  <a:cubicBezTo>
                    <a:pt x="355" y="212"/>
                    <a:pt x="348" y="210"/>
                    <a:pt x="338" y="205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343" y="196"/>
                    <a:pt x="343" y="196"/>
                    <a:pt x="343" y="196"/>
                  </a:cubicBezTo>
                  <a:cubicBezTo>
                    <a:pt x="354" y="202"/>
                    <a:pt x="368" y="206"/>
                    <a:pt x="376" y="193"/>
                  </a:cubicBezTo>
                  <a:cubicBezTo>
                    <a:pt x="377" y="192"/>
                    <a:pt x="378" y="191"/>
                    <a:pt x="378" y="190"/>
                  </a:cubicBezTo>
                  <a:cubicBezTo>
                    <a:pt x="379" y="189"/>
                    <a:pt x="379" y="187"/>
                    <a:pt x="380" y="186"/>
                  </a:cubicBezTo>
                  <a:cubicBezTo>
                    <a:pt x="380" y="186"/>
                    <a:pt x="380" y="185"/>
                    <a:pt x="380" y="185"/>
                  </a:cubicBezTo>
                  <a:cubicBezTo>
                    <a:pt x="383" y="175"/>
                    <a:pt x="383" y="164"/>
                    <a:pt x="380" y="152"/>
                  </a:cubicBezTo>
                  <a:cubicBezTo>
                    <a:pt x="380" y="149"/>
                    <a:pt x="379" y="148"/>
                    <a:pt x="379" y="146"/>
                  </a:cubicBezTo>
                  <a:cubicBezTo>
                    <a:pt x="378" y="144"/>
                    <a:pt x="378" y="144"/>
                    <a:pt x="378" y="144"/>
                  </a:cubicBezTo>
                  <a:cubicBezTo>
                    <a:pt x="378" y="143"/>
                    <a:pt x="378" y="143"/>
                    <a:pt x="378" y="143"/>
                  </a:cubicBezTo>
                  <a:cubicBezTo>
                    <a:pt x="378" y="142"/>
                    <a:pt x="377" y="140"/>
                    <a:pt x="377" y="139"/>
                  </a:cubicBezTo>
                  <a:cubicBezTo>
                    <a:pt x="376" y="138"/>
                    <a:pt x="376" y="138"/>
                    <a:pt x="376" y="138"/>
                  </a:cubicBezTo>
                  <a:cubicBezTo>
                    <a:pt x="376" y="137"/>
                    <a:pt x="376" y="137"/>
                    <a:pt x="376" y="137"/>
                  </a:cubicBezTo>
                  <a:cubicBezTo>
                    <a:pt x="375" y="135"/>
                    <a:pt x="374" y="132"/>
                    <a:pt x="373" y="130"/>
                  </a:cubicBezTo>
                  <a:cubicBezTo>
                    <a:pt x="372" y="129"/>
                    <a:pt x="372" y="128"/>
                    <a:pt x="372" y="127"/>
                  </a:cubicBezTo>
                  <a:cubicBezTo>
                    <a:pt x="369" y="123"/>
                    <a:pt x="367" y="119"/>
                    <a:pt x="365" y="116"/>
                  </a:cubicBezTo>
                  <a:cubicBezTo>
                    <a:pt x="364" y="114"/>
                    <a:pt x="363" y="113"/>
                    <a:pt x="361" y="111"/>
                  </a:cubicBezTo>
                  <a:cubicBezTo>
                    <a:pt x="360" y="109"/>
                    <a:pt x="359" y="108"/>
                    <a:pt x="357" y="106"/>
                  </a:cubicBezTo>
                  <a:cubicBezTo>
                    <a:pt x="354" y="102"/>
                    <a:pt x="350" y="99"/>
                    <a:pt x="346" y="95"/>
                  </a:cubicBezTo>
                  <a:cubicBezTo>
                    <a:pt x="352" y="88"/>
                    <a:pt x="352" y="88"/>
                    <a:pt x="352" y="88"/>
                  </a:cubicBezTo>
                  <a:cubicBezTo>
                    <a:pt x="357" y="91"/>
                    <a:pt x="361" y="95"/>
                    <a:pt x="365" y="100"/>
                  </a:cubicBezTo>
                  <a:cubicBezTo>
                    <a:pt x="367" y="101"/>
                    <a:pt x="368" y="103"/>
                    <a:pt x="369" y="105"/>
                  </a:cubicBezTo>
                  <a:cubicBezTo>
                    <a:pt x="371" y="107"/>
                    <a:pt x="372" y="109"/>
                    <a:pt x="373" y="111"/>
                  </a:cubicBezTo>
                  <a:cubicBezTo>
                    <a:pt x="376" y="114"/>
                    <a:pt x="378" y="118"/>
                    <a:pt x="380" y="122"/>
                  </a:cubicBezTo>
                  <a:cubicBezTo>
                    <a:pt x="381" y="124"/>
                    <a:pt x="381" y="125"/>
                    <a:pt x="382" y="126"/>
                  </a:cubicBezTo>
                  <a:cubicBezTo>
                    <a:pt x="383" y="128"/>
                    <a:pt x="384" y="131"/>
                    <a:pt x="385" y="133"/>
                  </a:cubicBezTo>
                  <a:cubicBezTo>
                    <a:pt x="386" y="134"/>
                    <a:pt x="386" y="134"/>
                    <a:pt x="386" y="134"/>
                  </a:cubicBezTo>
                  <a:cubicBezTo>
                    <a:pt x="386" y="135"/>
                    <a:pt x="386" y="135"/>
                    <a:pt x="386" y="135"/>
                  </a:cubicBezTo>
                  <a:cubicBezTo>
                    <a:pt x="386" y="135"/>
                    <a:pt x="386" y="135"/>
                    <a:pt x="386" y="135"/>
                  </a:cubicBezTo>
                  <a:cubicBezTo>
                    <a:pt x="386" y="137"/>
                    <a:pt x="387" y="139"/>
                    <a:pt x="387" y="140"/>
                  </a:cubicBezTo>
                  <a:cubicBezTo>
                    <a:pt x="388" y="141"/>
                    <a:pt x="388" y="141"/>
                    <a:pt x="388" y="142"/>
                  </a:cubicBezTo>
                  <a:cubicBezTo>
                    <a:pt x="388" y="143"/>
                    <a:pt x="388" y="143"/>
                    <a:pt x="388" y="143"/>
                  </a:cubicBezTo>
                  <a:cubicBezTo>
                    <a:pt x="389" y="145"/>
                    <a:pt x="389" y="147"/>
                    <a:pt x="390" y="149"/>
                  </a:cubicBezTo>
                  <a:cubicBezTo>
                    <a:pt x="393" y="163"/>
                    <a:pt x="393" y="176"/>
                    <a:pt x="390" y="187"/>
                  </a:cubicBezTo>
                  <a:cubicBezTo>
                    <a:pt x="389" y="189"/>
                    <a:pt x="389" y="189"/>
                    <a:pt x="389" y="189"/>
                  </a:cubicBezTo>
                  <a:cubicBezTo>
                    <a:pt x="389" y="191"/>
                    <a:pt x="388" y="193"/>
                    <a:pt x="387" y="194"/>
                  </a:cubicBezTo>
                  <a:cubicBezTo>
                    <a:pt x="387" y="196"/>
                    <a:pt x="386" y="197"/>
                    <a:pt x="385" y="199"/>
                  </a:cubicBezTo>
                  <a:cubicBezTo>
                    <a:pt x="382" y="203"/>
                    <a:pt x="375" y="212"/>
                    <a:pt x="362" y="21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0" name="Freeform 177"/>
            <p:cNvSpPr>
              <a:spLocks/>
            </p:cNvSpPr>
            <p:nvPr userDrawn="1"/>
          </p:nvSpPr>
          <p:spPr bwMode="auto">
            <a:xfrm>
              <a:off x="8199438" y="5608638"/>
              <a:ext cx="74613" cy="47625"/>
            </a:xfrm>
            <a:custGeom>
              <a:avLst/>
              <a:gdLst>
                <a:gd name="T0" fmla="*/ 6 w 47"/>
                <a:gd name="T1" fmla="*/ 30 h 30"/>
                <a:gd name="T2" fmla="*/ 2 w 47"/>
                <a:gd name="T3" fmla="*/ 28 h 30"/>
                <a:gd name="T4" fmla="*/ 4 w 47"/>
                <a:gd name="T5" fmla="*/ 21 h 30"/>
                <a:gd name="T6" fmla="*/ 39 w 47"/>
                <a:gd name="T7" fmla="*/ 1 h 30"/>
                <a:gd name="T8" fmla="*/ 45 w 47"/>
                <a:gd name="T9" fmla="*/ 3 h 30"/>
                <a:gd name="T10" fmla="*/ 44 w 47"/>
                <a:gd name="T11" fmla="*/ 10 h 30"/>
                <a:gd name="T12" fmla="*/ 9 w 47"/>
                <a:gd name="T13" fmla="*/ 30 h 30"/>
                <a:gd name="T14" fmla="*/ 6 w 47"/>
                <a:gd name="T1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7" h="30">
                  <a:moveTo>
                    <a:pt x="6" y="30"/>
                  </a:moveTo>
                  <a:cubicBezTo>
                    <a:pt x="4" y="30"/>
                    <a:pt x="3" y="29"/>
                    <a:pt x="2" y="28"/>
                  </a:cubicBezTo>
                  <a:cubicBezTo>
                    <a:pt x="0" y="25"/>
                    <a:pt x="1" y="22"/>
                    <a:pt x="4" y="21"/>
                  </a:cubicBezTo>
                  <a:cubicBezTo>
                    <a:pt x="39" y="1"/>
                    <a:pt x="39" y="1"/>
                    <a:pt x="39" y="1"/>
                  </a:cubicBezTo>
                  <a:cubicBezTo>
                    <a:pt x="41" y="0"/>
                    <a:pt x="44" y="0"/>
                    <a:pt x="45" y="3"/>
                  </a:cubicBezTo>
                  <a:cubicBezTo>
                    <a:pt x="47" y="5"/>
                    <a:pt x="46" y="8"/>
                    <a:pt x="44" y="1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7" y="30"/>
                    <a:pt x="6" y="3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1" name="Freeform 178"/>
            <p:cNvSpPr>
              <a:spLocks/>
            </p:cNvSpPr>
            <p:nvPr userDrawn="1"/>
          </p:nvSpPr>
          <p:spPr bwMode="auto">
            <a:xfrm>
              <a:off x="8478838" y="5735638"/>
              <a:ext cx="133350" cy="142875"/>
            </a:xfrm>
            <a:custGeom>
              <a:avLst/>
              <a:gdLst>
                <a:gd name="T0" fmla="*/ 7 w 84"/>
                <a:gd name="T1" fmla="*/ 90 h 90"/>
                <a:gd name="T2" fmla="*/ 2 w 84"/>
                <a:gd name="T3" fmla="*/ 81 h 90"/>
                <a:gd name="T4" fmla="*/ 64 w 84"/>
                <a:gd name="T5" fmla="*/ 46 h 90"/>
                <a:gd name="T6" fmla="*/ 0 w 84"/>
                <a:gd name="T7" fmla="*/ 9 h 90"/>
                <a:gd name="T8" fmla="*/ 5 w 84"/>
                <a:gd name="T9" fmla="*/ 0 h 90"/>
                <a:gd name="T10" fmla="*/ 84 w 84"/>
                <a:gd name="T11" fmla="*/ 46 h 90"/>
                <a:gd name="T12" fmla="*/ 7 w 84"/>
                <a:gd name="T13" fmla="*/ 9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90">
                  <a:moveTo>
                    <a:pt x="7" y="90"/>
                  </a:moveTo>
                  <a:lnTo>
                    <a:pt x="2" y="81"/>
                  </a:lnTo>
                  <a:lnTo>
                    <a:pt x="64" y="46"/>
                  </a:lnTo>
                  <a:lnTo>
                    <a:pt x="0" y="9"/>
                  </a:lnTo>
                  <a:lnTo>
                    <a:pt x="5" y="0"/>
                  </a:lnTo>
                  <a:lnTo>
                    <a:pt x="84" y="46"/>
                  </a:lnTo>
                  <a:lnTo>
                    <a:pt x="7" y="90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2" name="Freeform 179"/>
            <p:cNvSpPr>
              <a:spLocks noEditPoints="1"/>
            </p:cNvSpPr>
            <p:nvPr userDrawn="1"/>
          </p:nvSpPr>
          <p:spPr bwMode="auto">
            <a:xfrm>
              <a:off x="8345488" y="5673725"/>
              <a:ext cx="173038" cy="211138"/>
            </a:xfrm>
            <a:custGeom>
              <a:avLst/>
              <a:gdLst>
                <a:gd name="T0" fmla="*/ 76 w 109"/>
                <a:gd name="T1" fmla="*/ 133 h 133"/>
                <a:gd name="T2" fmla="*/ 76 w 109"/>
                <a:gd name="T3" fmla="*/ 133 h 133"/>
                <a:gd name="T4" fmla="*/ 64 w 109"/>
                <a:gd name="T5" fmla="*/ 131 h 133"/>
                <a:gd name="T6" fmla="*/ 51 w 109"/>
                <a:gd name="T7" fmla="*/ 125 h 133"/>
                <a:gd name="T8" fmla="*/ 2 w 109"/>
                <a:gd name="T9" fmla="*/ 45 h 133"/>
                <a:gd name="T10" fmla="*/ 14 w 109"/>
                <a:gd name="T11" fmla="*/ 5 h 133"/>
                <a:gd name="T12" fmla="*/ 22 w 109"/>
                <a:gd name="T13" fmla="*/ 0 h 133"/>
                <a:gd name="T14" fmla="*/ 91 w 109"/>
                <a:gd name="T15" fmla="*/ 40 h 133"/>
                <a:gd name="T16" fmla="*/ 93 w 109"/>
                <a:gd name="T17" fmla="*/ 43 h 133"/>
                <a:gd name="T18" fmla="*/ 96 w 109"/>
                <a:gd name="T19" fmla="*/ 49 h 133"/>
                <a:gd name="T20" fmla="*/ 101 w 109"/>
                <a:gd name="T21" fmla="*/ 61 h 133"/>
                <a:gd name="T22" fmla="*/ 103 w 109"/>
                <a:gd name="T23" fmla="*/ 114 h 133"/>
                <a:gd name="T24" fmla="*/ 99 w 109"/>
                <a:gd name="T25" fmla="*/ 121 h 133"/>
                <a:gd name="T26" fmla="*/ 97 w 109"/>
                <a:gd name="T27" fmla="*/ 124 h 133"/>
                <a:gd name="T28" fmla="*/ 94 w 109"/>
                <a:gd name="T29" fmla="*/ 126 h 133"/>
                <a:gd name="T30" fmla="*/ 91 w 109"/>
                <a:gd name="T31" fmla="*/ 129 h 133"/>
                <a:gd name="T32" fmla="*/ 76 w 109"/>
                <a:gd name="T33" fmla="*/ 133 h 133"/>
                <a:gd name="T34" fmla="*/ 22 w 109"/>
                <a:gd name="T35" fmla="*/ 12 h 133"/>
                <a:gd name="T36" fmla="*/ 20 w 109"/>
                <a:gd name="T37" fmla="*/ 13 h 133"/>
                <a:gd name="T38" fmla="*/ 11 w 109"/>
                <a:gd name="T39" fmla="*/ 44 h 133"/>
                <a:gd name="T40" fmla="*/ 56 w 109"/>
                <a:gd name="T41" fmla="*/ 116 h 133"/>
                <a:gd name="T42" fmla="*/ 67 w 109"/>
                <a:gd name="T43" fmla="*/ 121 h 133"/>
                <a:gd name="T44" fmla="*/ 86 w 109"/>
                <a:gd name="T45" fmla="*/ 120 h 133"/>
                <a:gd name="T46" fmla="*/ 88 w 109"/>
                <a:gd name="T47" fmla="*/ 119 h 133"/>
                <a:gd name="T48" fmla="*/ 90 w 109"/>
                <a:gd name="T49" fmla="*/ 117 h 133"/>
                <a:gd name="T50" fmla="*/ 90 w 109"/>
                <a:gd name="T51" fmla="*/ 117 h 133"/>
                <a:gd name="T52" fmla="*/ 91 w 109"/>
                <a:gd name="T53" fmla="*/ 116 h 133"/>
                <a:gd name="T54" fmla="*/ 94 w 109"/>
                <a:gd name="T55" fmla="*/ 110 h 133"/>
                <a:gd name="T56" fmla="*/ 92 w 109"/>
                <a:gd name="T57" fmla="*/ 65 h 133"/>
                <a:gd name="T58" fmla="*/ 87 w 109"/>
                <a:gd name="T59" fmla="*/ 54 h 133"/>
                <a:gd name="T60" fmla="*/ 84 w 109"/>
                <a:gd name="T61" fmla="*/ 48 h 133"/>
                <a:gd name="T62" fmla="*/ 83 w 109"/>
                <a:gd name="T63" fmla="*/ 47 h 133"/>
                <a:gd name="T64" fmla="*/ 22 w 109"/>
                <a:gd name="T65" fmla="*/ 12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9" h="133">
                  <a:moveTo>
                    <a:pt x="76" y="133"/>
                  </a:moveTo>
                  <a:cubicBezTo>
                    <a:pt x="76" y="133"/>
                    <a:pt x="76" y="133"/>
                    <a:pt x="76" y="133"/>
                  </a:cubicBezTo>
                  <a:cubicBezTo>
                    <a:pt x="73" y="133"/>
                    <a:pt x="69" y="132"/>
                    <a:pt x="64" y="131"/>
                  </a:cubicBezTo>
                  <a:cubicBezTo>
                    <a:pt x="59" y="129"/>
                    <a:pt x="55" y="127"/>
                    <a:pt x="51" y="125"/>
                  </a:cubicBezTo>
                  <a:cubicBezTo>
                    <a:pt x="25" y="109"/>
                    <a:pt x="4" y="75"/>
                    <a:pt x="2" y="45"/>
                  </a:cubicBezTo>
                  <a:cubicBezTo>
                    <a:pt x="0" y="28"/>
                    <a:pt x="5" y="13"/>
                    <a:pt x="14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91" y="40"/>
                    <a:pt x="91" y="40"/>
                    <a:pt x="91" y="40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5"/>
                    <a:pt x="95" y="47"/>
                    <a:pt x="96" y="49"/>
                  </a:cubicBezTo>
                  <a:cubicBezTo>
                    <a:pt x="98" y="53"/>
                    <a:pt x="99" y="57"/>
                    <a:pt x="101" y="61"/>
                  </a:cubicBezTo>
                  <a:cubicBezTo>
                    <a:pt x="109" y="81"/>
                    <a:pt x="109" y="99"/>
                    <a:pt x="103" y="114"/>
                  </a:cubicBezTo>
                  <a:cubicBezTo>
                    <a:pt x="102" y="117"/>
                    <a:pt x="101" y="119"/>
                    <a:pt x="99" y="121"/>
                  </a:cubicBezTo>
                  <a:cubicBezTo>
                    <a:pt x="99" y="122"/>
                    <a:pt x="98" y="123"/>
                    <a:pt x="97" y="124"/>
                  </a:cubicBezTo>
                  <a:cubicBezTo>
                    <a:pt x="96" y="125"/>
                    <a:pt x="95" y="126"/>
                    <a:pt x="94" y="126"/>
                  </a:cubicBezTo>
                  <a:cubicBezTo>
                    <a:pt x="93" y="127"/>
                    <a:pt x="92" y="128"/>
                    <a:pt x="91" y="129"/>
                  </a:cubicBezTo>
                  <a:cubicBezTo>
                    <a:pt x="85" y="132"/>
                    <a:pt x="81" y="133"/>
                    <a:pt x="76" y="133"/>
                  </a:cubicBezTo>
                  <a:close/>
                  <a:moveTo>
                    <a:pt x="22" y="12"/>
                  </a:moveTo>
                  <a:cubicBezTo>
                    <a:pt x="20" y="13"/>
                    <a:pt x="20" y="13"/>
                    <a:pt x="20" y="13"/>
                  </a:cubicBezTo>
                  <a:cubicBezTo>
                    <a:pt x="11" y="20"/>
                    <a:pt x="11" y="34"/>
                    <a:pt x="11" y="44"/>
                  </a:cubicBezTo>
                  <a:cubicBezTo>
                    <a:pt x="14" y="71"/>
                    <a:pt x="33" y="102"/>
                    <a:pt x="56" y="116"/>
                  </a:cubicBezTo>
                  <a:cubicBezTo>
                    <a:pt x="60" y="118"/>
                    <a:pt x="63" y="120"/>
                    <a:pt x="67" y="121"/>
                  </a:cubicBezTo>
                  <a:cubicBezTo>
                    <a:pt x="75" y="124"/>
                    <a:pt x="80" y="123"/>
                    <a:pt x="86" y="120"/>
                  </a:cubicBezTo>
                  <a:cubicBezTo>
                    <a:pt x="87" y="120"/>
                    <a:pt x="87" y="119"/>
                    <a:pt x="88" y="119"/>
                  </a:cubicBezTo>
                  <a:cubicBezTo>
                    <a:pt x="89" y="118"/>
                    <a:pt x="89" y="118"/>
                    <a:pt x="90" y="117"/>
                  </a:cubicBezTo>
                  <a:cubicBezTo>
                    <a:pt x="90" y="117"/>
                    <a:pt x="90" y="117"/>
                    <a:pt x="90" y="117"/>
                  </a:cubicBezTo>
                  <a:cubicBezTo>
                    <a:pt x="91" y="116"/>
                    <a:pt x="91" y="116"/>
                    <a:pt x="91" y="116"/>
                  </a:cubicBezTo>
                  <a:cubicBezTo>
                    <a:pt x="92" y="114"/>
                    <a:pt x="93" y="112"/>
                    <a:pt x="94" y="110"/>
                  </a:cubicBezTo>
                  <a:cubicBezTo>
                    <a:pt x="99" y="98"/>
                    <a:pt x="98" y="82"/>
                    <a:pt x="92" y="65"/>
                  </a:cubicBezTo>
                  <a:cubicBezTo>
                    <a:pt x="90" y="61"/>
                    <a:pt x="89" y="57"/>
                    <a:pt x="87" y="54"/>
                  </a:cubicBezTo>
                  <a:cubicBezTo>
                    <a:pt x="86" y="52"/>
                    <a:pt x="85" y="50"/>
                    <a:pt x="84" y="48"/>
                  </a:cubicBezTo>
                  <a:cubicBezTo>
                    <a:pt x="83" y="47"/>
                    <a:pt x="83" y="47"/>
                    <a:pt x="83" y="47"/>
                  </a:cubicBezTo>
                  <a:lnTo>
                    <a:pt x="22" y="12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3" name="Freeform 180"/>
            <p:cNvSpPr>
              <a:spLocks/>
            </p:cNvSpPr>
            <p:nvPr userDrawn="1"/>
          </p:nvSpPr>
          <p:spPr bwMode="auto">
            <a:xfrm>
              <a:off x="8680451" y="5868988"/>
              <a:ext cx="131763" cy="211138"/>
            </a:xfrm>
            <a:custGeom>
              <a:avLst/>
              <a:gdLst>
                <a:gd name="T0" fmla="*/ 76 w 83"/>
                <a:gd name="T1" fmla="*/ 133 h 133"/>
                <a:gd name="T2" fmla="*/ 64 w 83"/>
                <a:gd name="T3" fmla="*/ 131 h 133"/>
                <a:gd name="T4" fmla="*/ 51 w 83"/>
                <a:gd name="T5" fmla="*/ 125 h 133"/>
                <a:gd name="T6" fmla="*/ 2 w 83"/>
                <a:gd name="T7" fmla="*/ 45 h 133"/>
                <a:gd name="T8" fmla="*/ 14 w 83"/>
                <a:gd name="T9" fmla="*/ 5 h 133"/>
                <a:gd name="T10" fmla="*/ 22 w 83"/>
                <a:gd name="T11" fmla="*/ 0 h 133"/>
                <a:gd name="T12" fmla="*/ 52 w 83"/>
                <a:gd name="T13" fmla="*/ 18 h 133"/>
                <a:gd name="T14" fmla="*/ 50 w 83"/>
                <a:gd name="T15" fmla="*/ 23 h 133"/>
                <a:gd name="T16" fmla="*/ 48 w 83"/>
                <a:gd name="T17" fmla="*/ 27 h 133"/>
                <a:gd name="T18" fmla="*/ 47 w 83"/>
                <a:gd name="T19" fmla="*/ 27 h 133"/>
                <a:gd name="T20" fmla="*/ 22 w 83"/>
                <a:gd name="T21" fmla="*/ 12 h 133"/>
                <a:gd name="T22" fmla="*/ 20 w 83"/>
                <a:gd name="T23" fmla="*/ 13 h 133"/>
                <a:gd name="T24" fmla="*/ 11 w 83"/>
                <a:gd name="T25" fmla="*/ 44 h 133"/>
                <a:gd name="T26" fmla="*/ 56 w 83"/>
                <a:gd name="T27" fmla="*/ 116 h 133"/>
                <a:gd name="T28" fmla="*/ 67 w 83"/>
                <a:gd name="T29" fmla="*/ 121 h 133"/>
                <a:gd name="T30" fmla="*/ 80 w 83"/>
                <a:gd name="T31" fmla="*/ 122 h 133"/>
                <a:gd name="T32" fmla="*/ 83 w 83"/>
                <a:gd name="T33" fmla="*/ 132 h 133"/>
                <a:gd name="T34" fmla="*/ 76 w 83"/>
                <a:gd name="T35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3" h="133">
                  <a:moveTo>
                    <a:pt x="76" y="133"/>
                  </a:moveTo>
                  <a:cubicBezTo>
                    <a:pt x="72" y="133"/>
                    <a:pt x="68" y="132"/>
                    <a:pt x="64" y="131"/>
                  </a:cubicBezTo>
                  <a:cubicBezTo>
                    <a:pt x="60" y="129"/>
                    <a:pt x="55" y="127"/>
                    <a:pt x="51" y="125"/>
                  </a:cubicBezTo>
                  <a:cubicBezTo>
                    <a:pt x="25" y="109"/>
                    <a:pt x="4" y="75"/>
                    <a:pt x="2" y="45"/>
                  </a:cubicBezTo>
                  <a:cubicBezTo>
                    <a:pt x="0" y="28"/>
                    <a:pt x="5" y="13"/>
                    <a:pt x="14" y="5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52" y="18"/>
                    <a:pt x="52" y="18"/>
                    <a:pt x="52" y="18"/>
                  </a:cubicBezTo>
                  <a:cubicBezTo>
                    <a:pt x="50" y="23"/>
                    <a:pt x="50" y="23"/>
                    <a:pt x="50" y="23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12" y="20"/>
                    <a:pt x="11" y="34"/>
                    <a:pt x="11" y="44"/>
                  </a:cubicBezTo>
                  <a:cubicBezTo>
                    <a:pt x="14" y="71"/>
                    <a:pt x="33" y="102"/>
                    <a:pt x="56" y="116"/>
                  </a:cubicBezTo>
                  <a:cubicBezTo>
                    <a:pt x="60" y="118"/>
                    <a:pt x="64" y="120"/>
                    <a:pt x="67" y="121"/>
                  </a:cubicBezTo>
                  <a:cubicBezTo>
                    <a:pt x="73" y="123"/>
                    <a:pt x="77" y="123"/>
                    <a:pt x="80" y="122"/>
                  </a:cubicBezTo>
                  <a:cubicBezTo>
                    <a:pt x="83" y="132"/>
                    <a:pt x="83" y="132"/>
                    <a:pt x="83" y="132"/>
                  </a:cubicBezTo>
                  <a:cubicBezTo>
                    <a:pt x="80" y="132"/>
                    <a:pt x="78" y="133"/>
                    <a:pt x="76" y="13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4" name="Freeform 181"/>
            <p:cNvSpPr>
              <a:spLocks/>
            </p:cNvSpPr>
            <p:nvPr userDrawn="1"/>
          </p:nvSpPr>
          <p:spPr bwMode="auto">
            <a:xfrm>
              <a:off x="8397876" y="5727700"/>
              <a:ext cx="73025" cy="95250"/>
            </a:xfrm>
            <a:custGeom>
              <a:avLst/>
              <a:gdLst>
                <a:gd name="T0" fmla="*/ 38 w 46"/>
                <a:gd name="T1" fmla="*/ 60 h 60"/>
                <a:gd name="T2" fmla="*/ 35 w 46"/>
                <a:gd name="T3" fmla="*/ 59 h 60"/>
                <a:gd name="T4" fmla="*/ 34 w 46"/>
                <a:gd name="T5" fmla="*/ 52 h 60"/>
                <a:gd name="T6" fmla="*/ 37 w 46"/>
                <a:gd name="T7" fmla="*/ 44 h 60"/>
                <a:gd name="T8" fmla="*/ 19 w 46"/>
                <a:gd name="T9" fmla="*/ 13 h 60"/>
                <a:gd name="T10" fmla="*/ 9 w 46"/>
                <a:gd name="T11" fmla="*/ 12 h 60"/>
                <a:gd name="T12" fmla="*/ 2 w 46"/>
                <a:gd name="T13" fmla="*/ 12 h 60"/>
                <a:gd name="T14" fmla="*/ 2 w 46"/>
                <a:gd name="T15" fmla="*/ 5 h 60"/>
                <a:gd name="T16" fmla="*/ 24 w 46"/>
                <a:gd name="T17" fmla="*/ 5 h 60"/>
                <a:gd name="T18" fmla="*/ 46 w 46"/>
                <a:gd name="T19" fmla="*/ 44 h 60"/>
                <a:gd name="T20" fmla="*/ 42 w 46"/>
                <a:gd name="T21" fmla="*/ 58 h 60"/>
                <a:gd name="T22" fmla="*/ 38 w 46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60">
                  <a:moveTo>
                    <a:pt x="38" y="60"/>
                  </a:moveTo>
                  <a:cubicBezTo>
                    <a:pt x="37" y="60"/>
                    <a:pt x="36" y="59"/>
                    <a:pt x="35" y="59"/>
                  </a:cubicBezTo>
                  <a:cubicBezTo>
                    <a:pt x="33" y="57"/>
                    <a:pt x="32" y="54"/>
                    <a:pt x="34" y="52"/>
                  </a:cubicBezTo>
                  <a:cubicBezTo>
                    <a:pt x="36" y="50"/>
                    <a:pt x="37" y="47"/>
                    <a:pt x="37" y="44"/>
                  </a:cubicBezTo>
                  <a:cubicBezTo>
                    <a:pt x="37" y="33"/>
                    <a:pt x="28" y="19"/>
                    <a:pt x="19" y="13"/>
                  </a:cubicBezTo>
                  <a:cubicBezTo>
                    <a:pt x="15" y="11"/>
                    <a:pt x="11" y="10"/>
                    <a:pt x="9" y="12"/>
                  </a:cubicBezTo>
                  <a:cubicBezTo>
                    <a:pt x="7" y="14"/>
                    <a:pt x="4" y="14"/>
                    <a:pt x="2" y="12"/>
                  </a:cubicBezTo>
                  <a:cubicBezTo>
                    <a:pt x="0" y="10"/>
                    <a:pt x="0" y="7"/>
                    <a:pt x="2" y="5"/>
                  </a:cubicBezTo>
                  <a:cubicBezTo>
                    <a:pt x="8" y="0"/>
                    <a:pt x="16" y="0"/>
                    <a:pt x="24" y="5"/>
                  </a:cubicBezTo>
                  <a:cubicBezTo>
                    <a:pt x="37" y="12"/>
                    <a:pt x="46" y="29"/>
                    <a:pt x="46" y="44"/>
                  </a:cubicBezTo>
                  <a:cubicBezTo>
                    <a:pt x="46" y="50"/>
                    <a:pt x="45" y="55"/>
                    <a:pt x="42" y="58"/>
                  </a:cubicBezTo>
                  <a:cubicBezTo>
                    <a:pt x="41" y="59"/>
                    <a:pt x="39" y="60"/>
                    <a:pt x="38" y="6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5" name="Freeform 182"/>
            <p:cNvSpPr>
              <a:spLocks/>
            </p:cNvSpPr>
            <p:nvPr userDrawn="1"/>
          </p:nvSpPr>
          <p:spPr bwMode="auto">
            <a:xfrm>
              <a:off x="8724901" y="5916613"/>
              <a:ext cx="74613" cy="95250"/>
            </a:xfrm>
            <a:custGeom>
              <a:avLst/>
              <a:gdLst>
                <a:gd name="T0" fmla="*/ 38 w 47"/>
                <a:gd name="T1" fmla="*/ 60 h 60"/>
                <a:gd name="T2" fmla="*/ 35 w 47"/>
                <a:gd name="T3" fmla="*/ 59 h 60"/>
                <a:gd name="T4" fmla="*/ 35 w 47"/>
                <a:gd name="T5" fmla="*/ 52 h 60"/>
                <a:gd name="T6" fmla="*/ 37 w 47"/>
                <a:gd name="T7" fmla="*/ 44 h 60"/>
                <a:gd name="T8" fmla="*/ 19 w 47"/>
                <a:gd name="T9" fmla="*/ 14 h 60"/>
                <a:gd name="T10" fmla="*/ 9 w 47"/>
                <a:gd name="T11" fmla="*/ 13 h 60"/>
                <a:gd name="T12" fmla="*/ 2 w 47"/>
                <a:gd name="T13" fmla="*/ 12 h 60"/>
                <a:gd name="T14" fmla="*/ 2 w 47"/>
                <a:gd name="T15" fmla="*/ 5 h 60"/>
                <a:gd name="T16" fmla="*/ 24 w 47"/>
                <a:gd name="T17" fmla="*/ 5 h 60"/>
                <a:gd name="T18" fmla="*/ 47 w 47"/>
                <a:gd name="T19" fmla="*/ 44 h 60"/>
                <a:gd name="T20" fmla="*/ 42 w 47"/>
                <a:gd name="T21" fmla="*/ 59 h 60"/>
                <a:gd name="T22" fmla="*/ 38 w 47"/>
                <a:gd name="T23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7" h="60">
                  <a:moveTo>
                    <a:pt x="38" y="60"/>
                  </a:moveTo>
                  <a:cubicBezTo>
                    <a:pt x="37" y="60"/>
                    <a:pt x="36" y="60"/>
                    <a:pt x="35" y="59"/>
                  </a:cubicBezTo>
                  <a:cubicBezTo>
                    <a:pt x="33" y="57"/>
                    <a:pt x="33" y="54"/>
                    <a:pt x="35" y="52"/>
                  </a:cubicBezTo>
                  <a:cubicBezTo>
                    <a:pt x="36" y="51"/>
                    <a:pt x="37" y="48"/>
                    <a:pt x="37" y="44"/>
                  </a:cubicBezTo>
                  <a:cubicBezTo>
                    <a:pt x="37" y="33"/>
                    <a:pt x="29" y="19"/>
                    <a:pt x="19" y="14"/>
                  </a:cubicBezTo>
                  <a:cubicBezTo>
                    <a:pt x="17" y="13"/>
                    <a:pt x="12" y="10"/>
                    <a:pt x="9" y="13"/>
                  </a:cubicBezTo>
                  <a:cubicBezTo>
                    <a:pt x="7" y="15"/>
                    <a:pt x="4" y="15"/>
                    <a:pt x="2" y="12"/>
                  </a:cubicBezTo>
                  <a:cubicBezTo>
                    <a:pt x="0" y="10"/>
                    <a:pt x="0" y="7"/>
                    <a:pt x="2" y="5"/>
                  </a:cubicBezTo>
                  <a:cubicBezTo>
                    <a:pt x="8" y="1"/>
                    <a:pt x="16" y="0"/>
                    <a:pt x="24" y="5"/>
                  </a:cubicBezTo>
                  <a:cubicBezTo>
                    <a:pt x="37" y="12"/>
                    <a:pt x="47" y="30"/>
                    <a:pt x="47" y="44"/>
                  </a:cubicBezTo>
                  <a:cubicBezTo>
                    <a:pt x="47" y="50"/>
                    <a:pt x="45" y="55"/>
                    <a:pt x="42" y="59"/>
                  </a:cubicBezTo>
                  <a:cubicBezTo>
                    <a:pt x="41" y="60"/>
                    <a:pt x="40" y="60"/>
                    <a:pt x="38" y="6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7" name="Freeform 184"/>
            <p:cNvSpPr>
              <a:spLocks/>
            </p:cNvSpPr>
            <p:nvPr userDrawn="1"/>
          </p:nvSpPr>
          <p:spPr bwMode="auto">
            <a:xfrm>
              <a:off x="8521701" y="5434013"/>
              <a:ext cx="628650" cy="363538"/>
            </a:xfrm>
            <a:custGeom>
              <a:avLst/>
              <a:gdLst>
                <a:gd name="T0" fmla="*/ 211 w 396"/>
                <a:gd name="T1" fmla="*/ 0 h 229"/>
                <a:gd name="T2" fmla="*/ 0 w 396"/>
                <a:gd name="T3" fmla="*/ 123 h 229"/>
                <a:gd name="T4" fmla="*/ 184 w 396"/>
                <a:gd name="T5" fmla="*/ 229 h 229"/>
                <a:gd name="T6" fmla="*/ 0 w 396"/>
                <a:gd name="T7" fmla="*/ 123 h 229"/>
                <a:gd name="T8" fmla="*/ 184 w 396"/>
                <a:gd name="T9" fmla="*/ 229 h 229"/>
                <a:gd name="T10" fmla="*/ 396 w 396"/>
                <a:gd name="T11" fmla="*/ 107 h 229"/>
                <a:gd name="T12" fmla="*/ 184 w 396"/>
                <a:gd name="T13" fmla="*/ 229 h 229"/>
                <a:gd name="T14" fmla="*/ 396 w 396"/>
                <a:gd name="T15" fmla="*/ 107 h 229"/>
                <a:gd name="T16" fmla="*/ 211 w 396"/>
                <a:gd name="T1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96" h="229">
                  <a:moveTo>
                    <a:pt x="211" y="0"/>
                  </a:moveTo>
                  <a:lnTo>
                    <a:pt x="0" y="123"/>
                  </a:lnTo>
                  <a:lnTo>
                    <a:pt x="184" y="229"/>
                  </a:lnTo>
                  <a:lnTo>
                    <a:pt x="0" y="123"/>
                  </a:lnTo>
                  <a:lnTo>
                    <a:pt x="184" y="229"/>
                  </a:lnTo>
                  <a:lnTo>
                    <a:pt x="396" y="107"/>
                  </a:lnTo>
                  <a:lnTo>
                    <a:pt x="184" y="229"/>
                  </a:lnTo>
                  <a:lnTo>
                    <a:pt x="396" y="107"/>
                  </a:lnTo>
                  <a:lnTo>
                    <a:pt x="2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8" name="Freeform 185"/>
            <p:cNvSpPr>
              <a:spLocks noEditPoints="1"/>
            </p:cNvSpPr>
            <p:nvPr userDrawn="1"/>
          </p:nvSpPr>
          <p:spPr bwMode="auto">
            <a:xfrm>
              <a:off x="8856663" y="5434013"/>
              <a:ext cx="293688" cy="169863"/>
            </a:xfrm>
            <a:custGeom>
              <a:avLst/>
              <a:gdLst>
                <a:gd name="T0" fmla="*/ 185 w 185"/>
                <a:gd name="T1" fmla="*/ 107 h 107"/>
                <a:gd name="T2" fmla="*/ 185 w 185"/>
                <a:gd name="T3" fmla="*/ 107 h 107"/>
                <a:gd name="T4" fmla="*/ 0 w 185"/>
                <a:gd name="T5" fmla="*/ 0 h 107"/>
                <a:gd name="T6" fmla="*/ 185 w 185"/>
                <a:gd name="T7" fmla="*/ 107 h 107"/>
                <a:gd name="T8" fmla="*/ 0 w 185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07">
                  <a:moveTo>
                    <a:pt x="185" y="107"/>
                  </a:moveTo>
                  <a:lnTo>
                    <a:pt x="185" y="107"/>
                  </a:lnTo>
                  <a:close/>
                  <a:moveTo>
                    <a:pt x="0" y="0"/>
                  </a:moveTo>
                  <a:lnTo>
                    <a:pt x="185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9" name="Freeform 186"/>
            <p:cNvSpPr>
              <a:spLocks noEditPoints="1"/>
            </p:cNvSpPr>
            <p:nvPr userDrawn="1"/>
          </p:nvSpPr>
          <p:spPr bwMode="auto">
            <a:xfrm>
              <a:off x="8856663" y="5434013"/>
              <a:ext cx="293688" cy="169863"/>
            </a:xfrm>
            <a:custGeom>
              <a:avLst/>
              <a:gdLst>
                <a:gd name="T0" fmla="*/ 185 w 185"/>
                <a:gd name="T1" fmla="*/ 107 h 107"/>
                <a:gd name="T2" fmla="*/ 185 w 185"/>
                <a:gd name="T3" fmla="*/ 107 h 107"/>
                <a:gd name="T4" fmla="*/ 0 w 185"/>
                <a:gd name="T5" fmla="*/ 0 h 107"/>
                <a:gd name="T6" fmla="*/ 185 w 185"/>
                <a:gd name="T7" fmla="*/ 107 h 107"/>
                <a:gd name="T8" fmla="*/ 0 w 185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07">
                  <a:moveTo>
                    <a:pt x="185" y="107"/>
                  </a:moveTo>
                  <a:lnTo>
                    <a:pt x="185" y="107"/>
                  </a:lnTo>
                  <a:moveTo>
                    <a:pt x="0" y="0"/>
                  </a:moveTo>
                  <a:lnTo>
                    <a:pt x="185" y="1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0" name="Freeform 187"/>
            <p:cNvSpPr>
              <a:spLocks/>
            </p:cNvSpPr>
            <p:nvPr userDrawn="1"/>
          </p:nvSpPr>
          <p:spPr bwMode="auto">
            <a:xfrm>
              <a:off x="8521701" y="5434013"/>
              <a:ext cx="334963" cy="195263"/>
            </a:xfrm>
            <a:custGeom>
              <a:avLst/>
              <a:gdLst>
                <a:gd name="T0" fmla="*/ 211 w 211"/>
                <a:gd name="T1" fmla="*/ 0 h 123"/>
                <a:gd name="T2" fmla="*/ 0 w 211"/>
                <a:gd name="T3" fmla="*/ 123 h 123"/>
                <a:gd name="T4" fmla="*/ 211 w 211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123">
                  <a:moveTo>
                    <a:pt x="211" y="0"/>
                  </a:moveTo>
                  <a:lnTo>
                    <a:pt x="0" y="123"/>
                  </a:lnTo>
                  <a:lnTo>
                    <a:pt x="211" y="0"/>
                  </a:lnTo>
                  <a:close/>
                </a:path>
              </a:pathLst>
            </a:custGeom>
            <a:solidFill>
              <a:srgbClr val="F0C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1" name="Freeform 188"/>
            <p:cNvSpPr>
              <a:spLocks/>
            </p:cNvSpPr>
            <p:nvPr userDrawn="1"/>
          </p:nvSpPr>
          <p:spPr bwMode="auto">
            <a:xfrm>
              <a:off x="8521701" y="5434013"/>
              <a:ext cx="334963" cy="195263"/>
            </a:xfrm>
            <a:custGeom>
              <a:avLst/>
              <a:gdLst>
                <a:gd name="T0" fmla="*/ 211 w 211"/>
                <a:gd name="T1" fmla="*/ 0 h 123"/>
                <a:gd name="T2" fmla="*/ 0 w 211"/>
                <a:gd name="T3" fmla="*/ 123 h 123"/>
                <a:gd name="T4" fmla="*/ 211 w 211"/>
                <a:gd name="T5" fmla="*/ 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123">
                  <a:moveTo>
                    <a:pt x="211" y="0"/>
                  </a:moveTo>
                  <a:lnTo>
                    <a:pt x="0" y="123"/>
                  </a:lnTo>
                  <a:lnTo>
                    <a:pt x="211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2" name="Freeform 189"/>
            <p:cNvSpPr>
              <a:spLocks/>
            </p:cNvSpPr>
            <p:nvPr userDrawn="1"/>
          </p:nvSpPr>
          <p:spPr bwMode="auto">
            <a:xfrm>
              <a:off x="8813801" y="5603875"/>
              <a:ext cx="336550" cy="193675"/>
            </a:xfrm>
            <a:custGeom>
              <a:avLst/>
              <a:gdLst>
                <a:gd name="T0" fmla="*/ 212 w 212"/>
                <a:gd name="T1" fmla="*/ 0 h 122"/>
                <a:gd name="T2" fmla="*/ 212 w 212"/>
                <a:gd name="T3" fmla="*/ 0 h 122"/>
                <a:gd name="T4" fmla="*/ 0 w 212"/>
                <a:gd name="T5" fmla="*/ 122 h 122"/>
                <a:gd name="T6" fmla="*/ 212 w 212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22">
                  <a:moveTo>
                    <a:pt x="212" y="0"/>
                  </a:moveTo>
                  <a:lnTo>
                    <a:pt x="212" y="0"/>
                  </a:lnTo>
                  <a:lnTo>
                    <a:pt x="0" y="122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F0C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3" name="Freeform 190"/>
            <p:cNvSpPr>
              <a:spLocks/>
            </p:cNvSpPr>
            <p:nvPr userDrawn="1"/>
          </p:nvSpPr>
          <p:spPr bwMode="auto">
            <a:xfrm>
              <a:off x="8813801" y="5603875"/>
              <a:ext cx="336550" cy="193675"/>
            </a:xfrm>
            <a:custGeom>
              <a:avLst/>
              <a:gdLst>
                <a:gd name="T0" fmla="*/ 212 w 212"/>
                <a:gd name="T1" fmla="*/ 0 h 122"/>
                <a:gd name="T2" fmla="*/ 212 w 212"/>
                <a:gd name="T3" fmla="*/ 0 h 122"/>
                <a:gd name="T4" fmla="*/ 0 w 212"/>
                <a:gd name="T5" fmla="*/ 122 h 122"/>
                <a:gd name="T6" fmla="*/ 212 w 212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22">
                  <a:moveTo>
                    <a:pt x="212" y="0"/>
                  </a:moveTo>
                  <a:lnTo>
                    <a:pt x="212" y="0"/>
                  </a:lnTo>
                  <a:lnTo>
                    <a:pt x="0" y="122"/>
                  </a:lnTo>
                  <a:lnTo>
                    <a:pt x="2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4" name="Freeform 191"/>
            <p:cNvSpPr>
              <a:spLocks/>
            </p:cNvSpPr>
            <p:nvPr userDrawn="1"/>
          </p:nvSpPr>
          <p:spPr bwMode="auto">
            <a:xfrm>
              <a:off x="8521701" y="5629275"/>
              <a:ext cx="292100" cy="168275"/>
            </a:xfrm>
            <a:custGeom>
              <a:avLst/>
              <a:gdLst>
                <a:gd name="T0" fmla="*/ 0 w 184"/>
                <a:gd name="T1" fmla="*/ 0 h 106"/>
                <a:gd name="T2" fmla="*/ 0 w 184"/>
                <a:gd name="T3" fmla="*/ 0 h 106"/>
                <a:gd name="T4" fmla="*/ 184 w 184"/>
                <a:gd name="T5" fmla="*/ 106 h 106"/>
                <a:gd name="T6" fmla="*/ 0 w 184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106">
                  <a:moveTo>
                    <a:pt x="0" y="0"/>
                  </a:moveTo>
                  <a:lnTo>
                    <a:pt x="0" y="0"/>
                  </a:lnTo>
                  <a:lnTo>
                    <a:pt x="184" y="1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5" name="Freeform 192"/>
            <p:cNvSpPr>
              <a:spLocks/>
            </p:cNvSpPr>
            <p:nvPr userDrawn="1"/>
          </p:nvSpPr>
          <p:spPr bwMode="auto">
            <a:xfrm>
              <a:off x="8521701" y="5629275"/>
              <a:ext cx="292100" cy="168275"/>
            </a:xfrm>
            <a:custGeom>
              <a:avLst/>
              <a:gdLst>
                <a:gd name="T0" fmla="*/ 0 w 184"/>
                <a:gd name="T1" fmla="*/ 0 h 106"/>
                <a:gd name="T2" fmla="*/ 0 w 184"/>
                <a:gd name="T3" fmla="*/ 0 h 106"/>
                <a:gd name="T4" fmla="*/ 184 w 184"/>
                <a:gd name="T5" fmla="*/ 106 h 106"/>
                <a:gd name="T6" fmla="*/ 0 w 184"/>
                <a:gd name="T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4" h="106">
                  <a:moveTo>
                    <a:pt x="0" y="0"/>
                  </a:moveTo>
                  <a:lnTo>
                    <a:pt x="0" y="0"/>
                  </a:lnTo>
                  <a:lnTo>
                    <a:pt x="184" y="106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6" name="Freeform 193"/>
            <p:cNvSpPr>
              <a:spLocks/>
            </p:cNvSpPr>
            <p:nvPr userDrawn="1"/>
          </p:nvSpPr>
          <p:spPr bwMode="auto">
            <a:xfrm>
              <a:off x="8208963" y="4926013"/>
              <a:ext cx="561975" cy="323850"/>
            </a:xfrm>
            <a:custGeom>
              <a:avLst/>
              <a:gdLst>
                <a:gd name="T0" fmla="*/ 0 w 354"/>
                <a:gd name="T1" fmla="*/ 102 h 204"/>
                <a:gd name="T2" fmla="*/ 177 w 354"/>
                <a:gd name="T3" fmla="*/ 204 h 204"/>
                <a:gd name="T4" fmla="*/ 354 w 354"/>
                <a:gd name="T5" fmla="*/ 102 h 204"/>
                <a:gd name="T6" fmla="*/ 177 w 354"/>
                <a:gd name="T7" fmla="*/ 0 h 204"/>
                <a:gd name="T8" fmla="*/ 0 w 354"/>
                <a:gd name="T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04">
                  <a:moveTo>
                    <a:pt x="0" y="102"/>
                  </a:moveTo>
                  <a:lnTo>
                    <a:pt x="177" y="204"/>
                  </a:lnTo>
                  <a:lnTo>
                    <a:pt x="354" y="102"/>
                  </a:lnTo>
                  <a:lnTo>
                    <a:pt x="177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7" name="Freeform 194"/>
            <p:cNvSpPr>
              <a:spLocks/>
            </p:cNvSpPr>
            <p:nvPr userDrawn="1"/>
          </p:nvSpPr>
          <p:spPr bwMode="auto">
            <a:xfrm>
              <a:off x="8489951" y="5087938"/>
              <a:ext cx="280988" cy="487363"/>
            </a:xfrm>
            <a:custGeom>
              <a:avLst/>
              <a:gdLst>
                <a:gd name="T0" fmla="*/ 0 w 177"/>
                <a:gd name="T1" fmla="*/ 102 h 307"/>
                <a:gd name="T2" fmla="*/ 0 w 177"/>
                <a:gd name="T3" fmla="*/ 307 h 307"/>
                <a:gd name="T4" fmla="*/ 177 w 177"/>
                <a:gd name="T5" fmla="*/ 205 h 307"/>
                <a:gd name="T6" fmla="*/ 177 w 177"/>
                <a:gd name="T7" fmla="*/ 0 h 307"/>
                <a:gd name="T8" fmla="*/ 0 w 177"/>
                <a:gd name="T9" fmla="*/ 10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07">
                  <a:moveTo>
                    <a:pt x="0" y="102"/>
                  </a:moveTo>
                  <a:lnTo>
                    <a:pt x="0" y="307"/>
                  </a:lnTo>
                  <a:lnTo>
                    <a:pt x="177" y="205"/>
                  </a:lnTo>
                  <a:lnTo>
                    <a:pt x="177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8" name="Freeform 195"/>
            <p:cNvSpPr>
              <a:spLocks/>
            </p:cNvSpPr>
            <p:nvPr userDrawn="1"/>
          </p:nvSpPr>
          <p:spPr bwMode="auto">
            <a:xfrm>
              <a:off x="8208963" y="5087938"/>
              <a:ext cx="280988" cy="487363"/>
            </a:xfrm>
            <a:custGeom>
              <a:avLst/>
              <a:gdLst>
                <a:gd name="T0" fmla="*/ 0 w 177"/>
                <a:gd name="T1" fmla="*/ 0 h 307"/>
                <a:gd name="T2" fmla="*/ 0 w 177"/>
                <a:gd name="T3" fmla="*/ 205 h 307"/>
                <a:gd name="T4" fmla="*/ 177 w 177"/>
                <a:gd name="T5" fmla="*/ 307 h 307"/>
                <a:gd name="T6" fmla="*/ 177 w 177"/>
                <a:gd name="T7" fmla="*/ 102 h 307"/>
                <a:gd name="T8" fmla="*/ 0 w 177"/>
                <a:gd name="T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07">
                  <a:moveTo>
                    <a:pt x="0" y="0"/>
                  </a:moveTo>
                  <a:lnTo>
                    <a:pt x="0" y="205"/>
                  </a:lnTo>
                  <a:lnTo>
                    <a:pt x="177" y="307"/>
                  </a:lnTo>
                  <a:lnTo>
                    <a:pt x="177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9" name="Freeform 196"/>
            <p:cNvSpPr>
              <a:spLocks/>
            </p:cNvSpPr>
            <p:nvPr userDrawn="1"/>
          </p:nvSpPr>
          <p:spPr bwMode="auto">
            <a:xfrm>
              <a:off x="8480426" y="5078413"/>
              <a:ext cx="300038" cy="179388"/>
            </a:xfrm>
            <a:custGeom>
              <a:avLst/>
              <a:gdLst>
                <a:gd name="T0" fmla="*/ 6 w 189"/>
                <a:gd name="T1" fmla="*/ 113 h 113"/>
                <a:gd name="T2" fmla="*/ 2 w 189"/>
                <a:gd name="T3" fmla="*/ 111 h 113"/>
                <a:gd name="T4" fmla="*/ 4 w 189"/>
                <a:gd name="T5" fmla="*/ 104 h 113"/>
                <a:gd name="T6" fmla="*/ 181 w 189"/>
                <a:gd name="T7" fmla="*/ 2 h 113"/>
                <a:gd name="T8" fmla="*/ 188 w 189"/>
                <a:gd name="T9" fmla="*/ 4 h 113"/>
                <a:gd name="T10" fmla="*/ 186 w 189"/>
                <a:gd name="T11" fmla="*/ 10 h 113"/>
                <a:gd name="T12" fmla="*/ 9 w 189"/>
                <a:gd name="T13" fmla="*/ 112 h 113"/>
                <a:gd name="T14" fmla="*/ 6 w 189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13">
                  <a:moveTo>
                    <a:pt x="6" y="113"/>
                  </a:moveTo>
                  <a:cubicBezTo>
                    <a:pt x="4" y="113"/>
                    <a:pt x="3" y="112"/>
                    <a:pt x="2" y="111"/>
                  </a:cubicBezTo>
                  <a:cubicBezTo>
                    <a:pt x="0" y="108"/>
                    <a:pt x="1" y="105"/>
                    <a:pt x="4" y="104"/>
                  </a:cubicBezTo>
                  <a:cubicBezTo>
                    <a:pt x="181" y="2"/>
                    <a:pt x="181" y="2"/>
                    <a:pt x="181" y="2"/>
                  </a:cubicBezTo>
                  <a:cubicBezTo>
                    <a:pt x="183" y="0"/>
                    <a:pt x="186" y="1"/>
                    <a:pt x="188" y="4"/>
                  </a:cubicBezTo>
                  <a:cubicBezTo>
                    <a:pt x="189" y="6"/>
                    <a:pt x="188" y="9"/>
                    <a:pt x="186" y="10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8" y="113"/>
                    <a:pt x="7" y="113"/>
                    <a:pt x="6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0" name="Freeform 197"/>
            <p:cNvSpPr>
              <a:spLocks/>
            </p:cNvSpPr>
            <p:nvPr userDrawn="1"/>
          </p:nvSpPr>
          <p:spPr bwMode="auto">
            <a:xfrm>
              <a:off x="8199438" y="5078413"/>
              <a:ext cx="300038" cy="179388"/>
            </a:xfrm>
            <a:custGeom>
              <a:avLst/>
              <a:gdLst>
                <a:gd name="T0" fmla="*/ 183 w 189"/>
                <a:gd name="T1" fmla="*/ 113 h 113"/>
                <a:gd name="T2" fmla="*/ 181 w 189"/>
                <a:gd name="T3" fmla="*/ 112 h 113"/>
                <a:gd name="T4" fmla="*/ 4 w 189"/>
                <a:gd name="T5" fmla="*/ 10 h 113"/>
                <a:gd name="T6" fmla="*/ 2 w 189"/>
                <a:gd name="T7" fmla="*/ 4 h 113"/>
                <a:gd name="T8" fmla="*/ 9 w 189"/>
                <a:gd name="T9" fmla="*/ 2 h 113"/>
                <a:gd name="T10" fmla="*/ 186 w 189"/>
                <a:gd name="T11" fmla="*/ 104 h 113"/>
                <a:gd name="T12" fmla="*/ 187 w 189"/>
                <a:gd name="T13" fmla="*/ 111 h 113"/>
                <a:gd name="T14" fmla="*/ 183 w 189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13">
                  <a:moveTo>
                    <a:pt x="183" y="113"/>
                  </a:moveTo>
                  <a:cubicBezTo>
                    <a:pt x="182" y="113"/>
                    <a:pt x="181" y="113"/>
                    <a:pt x="181" y="112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8" y="105"/>
                    <a:pt x="189" y="108"/>
                    <a:pt x="187" y="111"/>
                  </a:cubicBezTo>
                  <a:cubicBezTo>
                    <a:pt x="187" y="112"/>
                    <a:pt x="185" y="113"/>
                    <a:pt x="183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1" name="Freeform 198"/>
            <p:cNvSpPr>
              <a:spLocks/>
            </p:cNvSpPr>
            <p:nvPr userDrawn="1"/>
          </p:nvSpPr>
          <p:spPr bwMode="auto">
            <a:xfrm>
              <a:off x="8482013" y="5241925"/>
              <a:ext cx="15875" cy="341313"/>
            </a:xfrm>
            <a:custGeom>
              <a:avLst/>
              <a:gdLst>
                <a:gd name="T0" fmla="*/ 5 w 10"/>
                <a:gd name="T1" fmla="*/ 215 h 215"/>
                <a:gd name="T2" fmla="*/ 0 w 10"/>
                <a:gd name="T3" fmla="*/ 210 h 215"/>
                <a:gd name="T4" fmla="*/ 0 w 10"/>
                <a:gd name="T5" fmla="*/ 5 h 215"/>
                <a:gd name="T6" fmla="*/ 5 w 10"/>
                <a:gd name="T7" fmla="*/ 0 h 215"/>
                <a:gd name="T8" fmla="*/ 10 w 10"/>
                <a:gd name="T9" fmla="*/ 5 h 215"/>
                <a:gd name="T10" fmla="*/ 10 w 10"/>
                <a:gd name="T11" fmla="*/ 210 h 215"/>
                <a:gd name="T12" fmla="*/ 5 w 10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15">
                  <a:moveTo>
                    <a:pt x="5" y="215"/>
                  </a:moveTo>
                  <a:cubicBezTo>
                    <a:pt x="2" y="215"/>
                    <a:pt x="0" y="213"/>
                    <a:pt x="0" y="2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0" y="213"/>
                    <a:pt x="8" y="215"/>
                    <a:pt x="5" y="21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2" name="Freeform 199"/>
            <p:cNvSpPr>
              <a:spLocks/>
            </p:cNvSpPr>
            <p:nvPr userDrawn="1"/>
          </p:nvSpPr>
          <p:spPr bwMode="auto">
            <a:xfrm>
              <a:off x="8480426" y="4916488"/>
              <a:ext cx="300038" cy="179388"/>
            </a:xfrm>
            <a:custGeom>
              <a:avLst/>
              <a:gdLst>
                <a:gd name="T0" fmla="*/ 183 w 189"/>
                <a:gd name="T1" fmla="*/ 113 h 113"/>
                <a:gd name="T2" fmla="*/ 181 w 189"/>
                <a:gd name="T3" fmla="*/ 112 h 113"/>
                <a:gd name="T4" fmla="*/ 4 w 189"/>
                <a:gd name="T5" fmla="*/ 10 h 113"/>
                <a:gd name="T6" fmla="*/ 2 w 189"/>
                <a:gd name="T7" fmla="*/ 3 h 113"/>
                <a:gd name="T8" fmla="*/ 9 w 189"/>
                <a:gd name="T9" fmla="*/ 1 h 113"/>
                <a:gd name="T10" fmla="*/ 186 w 189"/>
                <a:gd name="T11" fmla="*/ 104 h 113"/>
                <a:gd name="T12" fmla="*/ 188 w 189"/>
                <a:gd name="T13" fmla="*/ 111 h 113"/>
                <a:gd name="T14" fmla="*/ 183 w 189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13">
                  <a:moveTo>
                    <a:pt x="183" y="113"/>
                  </a:moveTo>
                  <a:cubicBezTo>
                    <a:pt x="182" y="113"/>
                    <a:pt x="182" y="113"/>
                    <a:pt x="181" y="112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86" y="104"/>
                    <a:pt x="186" y="104"/>
                    <a:pt x="186" y="104"/>
                  </a:cubicBezTo>
                  <a:cubicBezTo>
                    <a:pt x="188" y="105"/>
                    <a:pt x="189" y="108"/>
                    <a:pt x="188" y="111"/>
                  </a:cubicBezTo>
                  <a:cubicBezTo>
                    <a:pt x="187" y="112"/>
                    <a:pt x="185" y="113"/>
                    <a:pt x="183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3" name="Freeform 200"/>
            <p:cNvSpPr>
              <a:spLocks/>
            </p:cNvSpPr>
            <p:nvPr userDrawn="1"/>
          </p:nvSpPr>
          <p:spPr bwMode="auto">
            <a:xfrm>
              <a:off x="8199438" y="4916488"/>
              <a:ext cx="300038" cy="179388"/>
            </a:xfrm>
            <a:custGeom>
              <a:avLst/>
              <a:gdLst>
                <a:gd name="T0" fmla="*/ 6 w 189"/>
                <a:gd name="T1" fmla="*/ 113 h 113"/>
                <a:gd name="T2" fmla="*/ 2 w 189"/>
                <a:gd name="T3" fmla="*/ 111 h 113"/>
                <a:gd name="T4" fmla="*/ 4 w 189"/>
                <a:gd name="T5" fmla="*/ 104 h 113"/>
                <a:gd name="T6" fmla="*/ 181 w 189"/>
                <a:gd name="T7" fmla="*/ 1 h 113"/>
                <a:gd name="T8" fmla="*/ 187 w 189"/>
                <a:gd name="T9" fmla="*/ 3 h 113"/>
                <a:gd name="T10" fmla="*/ 186 w 189"/>
                <a:gd name="T11" fmla="*/ 10 h 113"/>
                <a:gd name="T12" fmla="*/ 9 w 189"/>
                <a:gd name="T13" fmla="*/ 112 h 113"/>
                <a:gd name="T14" fmla="*/ 6 w 189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13">
                  <a:moveTo>
                    <a:pt x="6" y="113"/>
                  </a:moveTo>
                  <a:cubicBezTo>
                    <a:pt x="4" y="113"/>
                    <a:pt x="3" y="112"/>
                    <a:pt x="2" y="111"/>
                  </a:cubicBezTo>
                  <a:cubicBezTo>
                    <a:pt x="0" y="108"/>
                    <a:pt x="1" y="105"/>
                    <a:pt x="4" y="104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3" y="0"/>
                    <a:pt x="186" y="1"/>
                    <a:pt x="187" y="3"/>
                  </a:cubicBezTo>
                  <a:cubicBezTo>
                    <a:pt x="189" y="6"/>
                    <a:pt x="188" y="9"/>
                    <a:pt x="186" y="10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8" y="113"/>
                    <a:pt x="7" y="113"/>
                    <a:pt x="6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4" name="Freeform 201"/>
            <p:cNvSpPr>
              <a:spLocks/>
            </p:cNvSpPr>
            <p:nvPr userDrawn="1"/>
          </p:nvSpPr>
          <p:spPr bwMode="auto">
            <a:xfrm>
              <a:off x="8763001" y="5080000"/>
              <a:ext cx="15875" cy="339725"/>
            </a:xfrm>
            <a:custGeom>
              <a:avLst/>
              <a:gdLst>
                <a:gd name="T0" fmla="*/ 5 w 10"/>
                <a:gd name="T1" fmla="*/ 214 h 214"/>
                <a:gd name="T2" fmla="*/ 0 w 10"/>
                <a:gd name="T3" fmla="*/ 210 h 214"/>
                <a:gd name="T4" fmla="*/ 0 w 10"/>
                <a:gd name="T5" fmla="*/ 5 h 214"/>
                <a:gd name="T6" fmla="*/ 5 w 10"/>
                <a:gd name="T7" fmla="*/ 0 h 214"/>
                <a:gd name="T8" fmla="*/ 10 w 10"/>
                <a:gd name="T9" fmla="*/ 5 h 214"/>
                <a:gd name="T10" fmla="*/ 10 w 10"/>
                <a:gd name="T11" fmla="*/ 210 h 214"/>
                <a:gd name="T12" fmla="*/ 5 w 10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14">
                  <a:moveTo>
                    <a:pt x="5" y="214"/>
                  </a:moveTo>
                  <a:cubicBezTo>
                    <a:pt x="3" y="214"/>
                    <a:pt x="0" y="212"/>
                    <a:pt x="0" y="2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0" y="212"/>
                    <a:pt x="8" y="214"/>
                    <a:pt x="5" y="214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5" name="Freeform 202"/>
            <p:cNvSpPr>
              <a:spLocks/>
            </p:cNvSpPr>
            <p:nvPr userDrawn="1"/>
          </p:nvSpPr>
          <p:spPr bwMode="auto">
            <a:xfrm>
              <a:off x="8201026" y="5080000"/>
              <a:ext cx="15875" cy="339725"/>
            </a:xfrm>
            <a:custGeom>
              <a:avLst/>
              <a:gdLst>
                <a:gd name="T0" fmla="*/ 5 w 10"/>
                <a:gd name="T1" fmla="*/ 214 h 214"/>
                <a:gd name="T2" fmla="*/ 0 w 10"/>
                <a:gd name="T3" fmla="*/ 210 h 214"/>
                <a:gd name="T4" fmla="*/ 0 w 10"/>
                <a:gd name="T5" fmla="*/ 5 h 214"/>
                <a:gd name="T6" fmla="*/ 5 w 10"/>
                <a:gd name="T7" fmla="*/ 0 h 214"/>
                <a:gd name="T8" fmla="*/ 10 w 10"/>
                <a:gd name="T9" fmla="*/ 5 h 214"/>
                <a:gd name="T10" fmla="*/ 10 w 10"/>
                <a:gd name="T11" fmla="*/ 210 h 214"/>
                <a:gd name="T12" fmla="*/ 5 w 10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14">
                  <a:moveTo>
                    <a:pt x="5" y="214"/>
                  </a:moveTo>
                  <a:cubicBezTo>
                    <a:pt x="2" y="214"/>
                    <a:pt x="0" y="212"/>
                    <a:pt x="0" y="2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0" y="212"/>
                    <a:pt x="8" y="214"/>
                    <a:pt x="5" y="214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6" name="Freeform 203"/>
            <p:cNvSpPr>
              <a:spLocks/>
            </p:cNvSpPr>
            <p:nvPr userDrawn="1"/>
          </p:nvSpPr>
          <p:spPr bwMode="auto">
            <a:xfrm>
              <a:off x="8480426" y="5403850"/>
              <a:ext cx="300038" cy="179388"/>
            </a:xfrm>
            <a:custGeom>
              <a:avLst/>
              <a:gdLst>
                <a:gd name="T0" fmla="*/ 6 w 189"/>
                <a:gd name="T1" fmla="*/ 113 h 113"/>
                <a:gd name="T2" fmla="*/ 2 w 189"/>
                <a:gd name="T3" fmla="*/ 110 h 113"/>
                <a:gd name="T4" fmla="*/ 4 w 189"/>
                <a:gd name="T5" fmla="*/ 103 h 113"/>
                <a:gd name="T6" fmla="*/ 181 w 189"/>
                <a:gd name="T7" fmla="*/ 1 h 113"/>
                <a:gd name="T8" fmla="*/ 188 w 189"/>
                <a:gd name="T9" fmla="*/ 3 h 113"/>
                <a:gd name="T10" fmla="*/ 186 w 189"/>
                <a:gd name="T11" fmla="*/ 10 h 113"/>
                <a:gd name="T12" fmla="*/ 9 w 189"/>
                <a:gd name="T13" fmla="*/ 112 h 113"/>
                <a:gd name="T14" fmla="*/ 6 w 189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13">
                  <a:moveTo>
                    <a:pt x="6" y="113"/>
                  </a:moveTo>
                  <a:cubicBezTo>
                    <a:pt x="4" y="113"/>
                    <a:pt x="3" y="112"/>
                    <a:pt x="2" y="110"/>
                  </a:cubicBezTo>
                  <a:cubicBezTo>
                    <a:pt x="0" y="108"/>
                    <a:pt x="1" y="105"/>
                    <a:pt x="4" y="103"/>
                  </a:cubicBezTo>
                  <a:cubicBezTo>
                    <a:pt x="181" y="1"/>
                    <a:pt x="181" y="1"/>
                    <a:pt x="181" y="1"/>
                  </a:cubicBezTo>
                  <a:cubicBezTo>
                    <a:pt x="183" y="0"/>
                    <a:pt x="186" y="1"/>
                    <a:pt x="188" y="3"/>
                  </a:cubicBezTo>
                  <a:cubicBezTo>
                    <a:pt x="189" y="5"/>
                    <a:pt x="188" y="8"/>
                    <a:pt x="186" y="10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8" y="113"/>
                    <a:pt x="7" y="113"/>
                    <a:pt x="6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7" name="Freeform 204"/>
            <p:cNvSpPr>
              <a:spLocks/>
            </p:cNvSpPr>
            <p:nvPr userDrawn="1"/>
          </p:nvSpPr>
          <p:spPr bwMode="auto">
            <a:xfrm>
              <a:off x="8199438" y="5403850"/>
              <a:ext cx="300038" cy="179388"/>
            </a:xfrm>
            <a:custGeom>
              <a:avLst/>
              <a:gdLst>
                <a:gd name="T0" fmla="*/ 183 w 189"/>
                <a:gd name="T1" fmla="*/ 113 h 113"/>
                <a:gd name="T2" fmla="*/ 181 w 189"/>
                <a:gd name="T3" fmla="*/ 112 h 113"/>
                <a:gd name="T4" fmla="*/ 4 w 189"/>
                <a:gd name="T5" fmla="*/ 10 h 113"/>
                <a:gd name="T6" fmla="*/ 2 w 189"/>
                <a:gd name="T7" fmla="*/ 3 h 113"/>
                <a:gd name="T8" fmla="*/ 9 w 189"/>
                <a:gd name="T9" fmla="*/ 1 h 113"/>
                <a:gd name="T10" fmla="*/ 186 w 189"/>
                <a:gd name="T11" fmla="*/ 103 h 113"/>
                <a:gd name="T12" fmla="*/ 187 w 189"/>
                <a:gd name="T13" fmla="*/ 110 h 113"/>
                <a:gd name="T14" fmla="*/ 183 w 189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9" h="113">
                  <a:moveTo>
                    <a:pt x="183" y="113"/>
                  </a:moveTo>
                  <a:cubicBezTo>
                    <a:pt x="182" y="113"/>
                    <a:pt x="181" y="113"/>
                    <a:pt x="181" y="112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8" y="105"/>
                    <a:pt x="189" y="108"/>
                    <a:pt x="187" y="110"/>
                  </a:cubicBezTo>
                  <a:cubicBezTo>
                    <a:pt x="187" y="112"/>
                    <a:pt x="185" y="113"/>
                    <a:pt x="183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8" name="Freeform 206"/>
            <p:cNvSpPr>
              <a:spLocks/>
            </p:cNvSpPr>
            <p:nvPr userDrawn="1"/>
          </p:nvSpPr>
          <p:spPr bwMode="auto">
            <a:xfrm>
              <a:off x="8628063" y="5154613"/>
              <a:ext cx="561975" cy="323850"/>
            </a:xfrm>
            <a:custGeom>
              <a:avLst/>
              <a:gdLst>
                <a:gd name="T0" fmla="*/ 0 w 354"/>
                <a:gd name="T1" fmla="*/ 102 h 204"/>
                <a:gd name="T2" fmla="*/ 177 w 354"/>
                <a:gd name="T3" fmla="*/ 204 h 204"/>
                <a:gd name="T4" fmla="*/ 354 w 354"/>
                <a:gd name="T5" fmla="*/ 102 h 204"/>
                <a:gd name="T6" fmla="*/ 177 w 354"/>
                <a:gd name="T7" fmla="*/ 0 h 204"/>
                <a:gd name="T8" fmla="*/ 0 w 354"/>
                <a:gd name="T9" fmla="*/ 102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4" h="204">
                  <a:moveTo>
                    <a:pt x="0" y="102"/>
                  </a:moveTo>
                  <a:lnTo>
                    <a:pt x="177" y="204"/>
                  </a:lnTo>
                  <a:lnTo>
                    <a:pt x="354" y="102"/>
                  </a:lnTo>
                  <a:lnTo>
                    <a:pt x="177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9" name="Freeform 207"/>
            <p:cNvSpPr>
              <a:spLocks/>
            </p:cNvSpPr>
            <p:nvPr userDrawn="1"/>
          </p:nvSpPr>
          <p:spPr bwMode="auto">
            <a:xfrm>
              <a:off x="8909051" y="5316538"/>
              <a:ext cx="280988" cy="487363"/>
            </a:xfrm>
            <a:custGeom>
              <a:avLst/>
              <a:gdLst>
                <a:gd name="T0" fmla="*/ 0 w 177"/>
                <a:gd name="T1" fmla="*/ 102 h 307"/>
                <a:gd name="T2" fmla="*/ 0 w 177"/>
                <a:gd name="T3" fmla="*/ 307 h 307"/>
                <a:gd name="T4" fmla="*/ 177 w 177"/>
                <a:gd name="T5" fmla="*/ 204 h 307"/>
                <a:gd name="T6" fmla="*/ 177 w 177"/>
                <a:gd name="T7" fmla="*/ 0 h 307"/>
                <a:gd name="T8" fmla="*/ 0 w 177"/>
                <a:gd name="T9" fmla="*/ 102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07">
                  <a:moveTo>
                    <a:pt x="0" y="102"/>
                  </a:moveTo>
                  <a:lnTo>
                    <a:pt x="0" y="307"/>
                  </a:lnTo>
                  <a:lnTo>
                    <a:pt x="177" y="204"/>
                  </a:lnTo>
                  <a:lnTo>
                    <a:pt x="177" y="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0" name="Freeform 208"/>
            <p:cNvSpPr>
              <a:spLocks/>
            </p:cNvSpPr>
            <p:nvPr userDrawn="1"/>
          </p:nvSpPr>
          <p:spPr bwMode="auto">
            <a:xfrm>
              <a:off x="8628063" y="5316538"/>
              <a:ext cx="280988" cy="487363"/>
            </a:xfrm>
            <a:custGeom>
              <a:avLst/>
              <a:gdLst>
                <a:gd name="T0" fmla="*/ 0 w 177"/>
                <a:gd name="T1" fmla="*/ 0 h 307"/>
                <a:gd name="T2" fmla="*/ 0 w 177"/>
                <a:gd name="T3" fmla="*/ 204 h 307"/>
                <a:gd name="T4" fmla="*/ 177 w 177"/>
                <a:gd name="T5" fmla="*/ 307 h 307"/>
                <a:gd name="T6" fmla="*/ 177 w 177"/>
                <a:gd name="T7" fmla="*/ 102 h 307"/>
                <a:gd name="T8" fmla="*/ 0 w 177"/>
                <a:gd name="T9" fmla="*/ 0 h 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7" h="307">
                  <a:moveTo>
                    <a:pt x="0" y="0"/>
                  </a:moveTo>
                  <a:lnTo>
                    <a:pt x="0" y="204"/>
                  </a:lnTo>
                  <a:lnTo>
                    <a:pt x="177" y="307"/>
                  </a:lnTo>
                  <a:lnTo>
                    <a:pt x="177" y="10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1" name="Freeform 209"/>
            <p:cNvSpPr>
              <a:spLocks/>
            </p:cNvSpPr>
            <p:nvPr userDrawn="1"/>
          </p:nvSpPr>
          <p:spPr bwMode="auto">
            <a:xfrm>
              <a:off x="8901113" y="5307013"/>
              <a:ext cx="298450" cy="179388"/>
            </a:xfrm>
            <a:custGeom>
              <a:avLst/>
              <a:gdLst>
                <a:gd name="T0" fmla="*/ 5 w 188"/>
                <a:gd name="T1" fmla="*/ 113 h 113"/>
                <a:gd name="T2" fmla="*/ 1 w 188"/>
                <a:gd name="T3" fmla="*/ 111 h 113"/>
                <a:gd name="T4" fmla="*/ 3 w 188"/>
                <a:gd name="T5" fmla="*/ 104 h 113"/>
                <a:gd name="T6" fmla="*/ 180 w 188"/>
                <a:gd name="T7" fmla="*/ 2 h 113"/>
                <a:gd name="T8" fmla="*/ 187 w 188"/>
                <a:gd name="T9" fmla="*/ 4 h 113"/>
                <a:gd name="T10" fmla="*/ 185 w 188"/>
                <a:gd name="T11" fmla="*/ 10 h 113"/>
                <a:gd name="T12" fmla="*/ 8 w 188"/>
                <a:gd name="T13" fmla="*/ 112 h 113"/>
                <a:gd name="T14" fmla="*/ 5 w 188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13">
                  <a:moveTo>
                    <a:pt x="5" y="113"/>
                  </a:moveTo>
                  <a:cubicBezTo>
                    <a:pt x="4" y="113"/>
                    <a:pt x="2" y="112"/>
                    <a:pt x="1" y="111"/>
                  </a:cubicBezTo>
                  <a:cubicBezTo>
                    <a:pt x="0" y="108"/>
                    <a:pt x="1" y="105"/>
                    <a:pt x="3" y="104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5" y="1"/>
                    <a:pt x="187" y="4"/>
                  </a:cubicBezTo>
                  <a:cubicBezTo>
                    <a:pt x="188" y="6"/>
                    <a:pt x="187" y="9"/>
                    <a:pt x="185" y="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3"/>
                    <a:pt x="6" y="113"/>
                    <a:pt x="5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2" name="Freeform 210"/>
            <p:cNvSpPr>
              <a:spLocks/>
            </p:cNvSpPr>
            <p:nvPr userDrawn="1"/>
          </p:nvSpPr>
          <p:spPr bwMode="auto">
            <a:xfrm>
              <a:off x="8620126" y="5307013"/>
              <a:ext cx="298450" cy="179388"/>
            </a:xfrm>
            <a:custGeom>
              <a:avLst/>
              <a:gdLst>
                <a:gd name="T0" fmla="*/ 182 w 188"/>
                <a:gd name="T1" fmla="*/ 113 h 113"/>
                <a:gd name="T2" fmla="*/ 180 w 188"/>
                <a:gd name="T3" fmla="*/ 112 h 113"/>
                <a:gd name="T4" fmla="*/ 3 w 188"/>
                <a:gd name="T5" fmla="*/ 10 h 113"/>
                <a:gd name="T6" fmla="*/ 1 w 188"/>
                <a:gd name="T7" fmla="*/ 4 h 113"/>
                <a:gd name="T8" fmla="*/ 8 w 188"/>
                <a:gd name="T9" fmla="*/ 2 h 113"/>
                <a:gd name="T10" fmla="*/ 185 w 188"/>
                <a:gd name="T11" fmla="*/ 104 h 113"/>
                <a:gd name="T12" fmla="*/ 187 w 188"/>
                <a:gd name="T13" fmla="*/ 111 h 113"/>
                <a:gd name="T14" fmla="*/ 182 w 188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13">
                  <a:moveTo>
                    <a:pt x="182" y="113"/>
                  </a:moveTo>
                  <a:cubicBezTo>
                    <a:pt x="182" y="113"/>
                    <a:pt x="181" y="113"/>
                    <a:pt x="180" y="11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2" y="1"/>
                    <a:pt x="5" y="0"/>
                    <a:pt x="8" y="2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7" y="105"/>
                    <a:pt x="188" y="108"/>
                    <a:pt x="187" y="111"/>
                  </a:cubicBezTo>
                  <a:cubicBezTo>
                    <a:pt x="186" y="112"/>
                    <a:pt x="184" y="113"/>
                    <a:pt x="182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3" name="Freeform 211"/>
            <p:cNvSpPr>
              <a:spLocks/>
            </p:cNvSpPr>
            <p:nvPr userDrawn="1"/>
          </p:nvSpPr>
          <p:spPr bwMode="auto">
            <a:xfrm>
              <a:off x="8901113" y="5470525"/>
              <a:ext cx="15875" cy="341313"/>
            </a:xfrm>
            <a:custGeom>
              <a:avLst/>
              <a:gdLst>
                <a:gd name="T0" fmla="*/ 5 w 10"/>
                <a:gd name="T1" fmla="*/ 215 h 215"/>
                <a:gd name="T2" fmla="*/ 0 w 10"/>
                <a:gd name="T3" fmla="*/ 210 h 215"/>
                <a:gd name="T4" fmla="*/ 0 w 10"/>
                <a:gd name="T5" fmla="*/ 5 h 215"/>
                <a:gd name="T6" fmla="*/ 5 w 10"/>
                <a:gd name="T7" fmla="*/ 0 h 215"/>
                <a:gd name="T8" fmla="*/ 10 w 10"/>
                <a:gd name="T9" fmla="*/ 5 h 215"/>
                <a:gd name="T10" fmla="*/ 10 w 10"/>
                <a:gd name="T11" fmla="*/ 210 h 215"/>
                <a:gd name="T12" fmla="*/ 5 w 10"/>
                <a:gd name="T13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15">
                  <a:moveTo>
                    <a:pt x="5" y="215"/>
                  </a:moveTo>
                  <a:cubicBezTo>
                    <a:pt x="3" y="215"/>
                    <a:pt x="0" y="212"/>
                    <a:pt x="0" y="2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10"/>
                    <a:pt x="10" y="210"/>
                    <a:pt x="10" y="210"/>
                  </a:cubicBezTo>
                  <a:cubicBezTo>
                    <a:pt x="10" y="212"/>
                    <a:pt x="8" y="215"/>
                    <a:pt x="5" y="21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4" name="Freeform 212"/>
            <p:cNvSpPr>
              <a:spLocks/>
            </p:cNvSpPr>
            <p:nvPr userDrawn="1"/>
          </p:nvSpPr>
          <p:spPr bwMode="auto">
            <a:xfrm>
              <a:off x="8901113" y="5145088"/>
              <a:ext cx="298450" cy="179388"/>
            </a:xfrm>
            <a:custGeom>
              <a:avLst/>
              <a:gdLst>
                <a:gd name="T0" fmla="*/ 182 w 188"/>
                <a:gd name="T1" fmla="*/ 113 h 113"/>
                <a:gd name="T2" fmla="*/ 180 w 188"/>
                <a:gd name="T3" fmla="*/ 112 h 113"/>
                <a:gd name="T4" fmla="*/ 3 w 188"/>
                <a:gd name="T5" fmla="*/ 10 h 113"/>
                <a:gd name="T6" fmla="*/ 1 w 188"/>
                <a:gd name="T7" fmla="*/ 3 h 113"/>
                <a:gd name="T8" fmla="*/ 8 w 188"/>
                <a:gd name="T9" fmla="*/ 1 h 113"/>
                <a:gd name="T10" fmla="*/ 185 w 188"/>
                <a:gd name="T11" fmla="*/ 104 h 113"/>
                <a:gd name="T12" fmla="*/ 187 w 188"/>
                <a:gd name="T13" fmla="*/ 111 h 113"/>
                <a:gd name="T14" fmla="*/ 182 w 188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13">
                  <a:moveTo>
                    <a:pt x="182" y="113"/>
                  </a:moveTo>
                  <a:cubicBezTo>
                    <a:pt x="182" y="113"/>
                    <a:pt x="181" y="113"/>
                    <a:pt x="180" y="11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2" y="1"/>
                    <a:pt x="6" y="0"/>
                    <a:pt x="8" y="1"/>
                  </a:cubicBezTo>
                  <a:cubicBezTo>
                    <a:pt x="185" y="104"/>
                    <a:pt x="185" y="104"/>
                    <a:pt x="185" y="104"/>
                  </a:cubicBezTo>
                  <a:cubicBezTo>
                    <a:pt x="187" y="105"/>
                    <a:pt x="188" y="108"/>
                    <a:pt x="187" y="111"/>
                  </a:cubicBezTo>
                  <a:cubicBezTo>
                    <a:pt x="186" y="112"/>
                    <a:pt x="184" y="113"/>
                    <a:pt x="182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5" name="Freeform 213"/>
            <p:cNvSpPr>
              <a:spLocks/>
            </p:cNvSpPr>
            <p:nvPr userDrawn="1"/>
          </p:nvSpPr>
          <p:spPr bwMode="auto">
            <a:xfrm>
              <a:off x="8620126" y="5145088"/>
              <a:ext cx="298450" cy="179388"/>
            </a:xfrm>
            <a:custGeom>
              <a:avLst/>
              <a:gdLst>
                <a:gd name="T0" fmla="*/ 5 w 188"/>
                <a:gd name="T1" fmla="*/ 113 h 113"/>
                <a:gd name="T2" fmla="*/ 1 w 188"/>
                <a:gd name="T3" fmla="*/ 111 h 113"/>
                <a:gd name="T4" fmla="*/ 3 w 188"/>
                <a:gd name="T5" fmla="*/ 104 h 113"/>
                <a:gd name="T6" fmla="*/ 180 w 188"/>
                <a:gd name="T7" fmla="*/ 1 h 113"/>
                <a:gd name="T8" fmla="*/ 187 w 188"/>
                <a:gd name="T9" fmla="*/ 3 h 113"/>
                <a:gd name="T10" fmla="*/ 185 w 188"/>
                <a:gd name="T11" fmla="*/ 10 h 113"/>
                <a:gd name="T12" fmla="*/ 8 w 188"/>
                <a:gd name="T13" fmla="*/ 112 h 113"/>
                <a:gd name="T14" fmla="*/ 5 w 188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13">
                  <a:moveTo>
                    <a:pt x="5" y="113"/>
                  </a:moveTo>
                  <a:cubicBezTo>
                    <a:pt x="4" y="113"/>
                    <a:pt x="2" y="112"/>
                    <a:pt x="1" y="111"/>
                  </a:cubicBezTo>
                  <a:cubicBezTo>
                    <a:pt x="0" y="108"/>
                    <a:pt x="0" y="105"/>
                    <a:pt x="3" y="104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82" y="0"/>
                    <a:pt x="185" y="1"/>
                    <a:pt x="187" y="3"/>
                  </a:cubicBezTo>
                  <a:cubicBezTo>
                    <a:pt x="188" y="6"/>
                    <a:pt x="187" y="9"/>
                    <a:pt x="185" y="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3"/>
                    <a:pt x="6" y="113"/>
                    <a:pt x="5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6" name="Freeform 214"/>
            <p:cNvSpPr>
              <a:spLocks/>
            </p:cNvSpPr>
            <p:nvPr userDrawn="1"/>
          </p:nvSpPr>
          <p:spPr bwMode="auto">
            <a:xfrm>
              <a:off x="9183688" y="5308600"/>
              <a:ext cx="14288" cy="339725"/>
            </a:xfrm>
            <a:custGeom>
              <a:avLst/>
              <a:gdLst>
                <a:gd name="T0" fmla="*/ 4 w 9"/>
                <a:gd name="T1" fmla="*/ 214 h 214"/>
                <a:gd name="T2" fmla="*/ 0 w 9"/>
                <a:gd name="T3" fmla="*/ 209 h 214"/>
                <a:gd name="T4" fmla="*/ 0 w 9"/>
                <a:gd name="T5" fmla="*/ 5 h 214"/>
                <a:gd name="T6" fmla="*/ 4 w 9"/>
                <a:gd name="T7" fmla="*/ 0 h 214"/>
                <a:gd name="T8" fmla="*/ 9 w 9"/>
                <a:gd name="T9" fmla="*/ 5 h 214"/>
                <a:gd name="T10" fmla="*/ 9 w 9"/>
                <a:gd name="T11" fmla="*/ 209 h 214"/>
                <a:gd name="T12" fmla="*/ 4 w 9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14">
                  <a:moveTo>
                    <a:pt x="4" y="214"/>
                  </a:moveTo>
                  <a:cubicBezTo>
                    <a:pt x="2" y="214"/>
                    <a:pt x="0" y="212"/>
                    <a:pt x="0" y="20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209"/>
                    <a:pt x="9" y="209"/>
                    <a:pt x="9" y="209"/>
                  </a:cubicBezTo>
                  <a:cubicBezTo>
                    <a:pt x="9" y="212"/>
                    <a:pt x="7" y="214"/>
                    <a:pt x="4" y="214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7" name="Freeform 215"/>
            <p:cNvSpPr>
              <a:spLocks/>
            </p:cNvSpPr>
            <p:nvPr userDrawn="1"/>
          </p:nvSpPr>
          <p:spPr bwMode="auto">
            <a:xfrm>
              <a:off x="8620126" y="5308600"/>
              <a:ext cx="15875" cy="339725"/>
            </a:xfrm>
            <a:custGeom>
              <a:avLst/>
              <a:gdLst>
                <a:gd name="T0" fmla="*/ 5 w 10"/>
                <a:gd name="T1" fmla="*/ 214 h 214"/>
                <a:gd name="T2" fmla="*/ 0 w 10"/>
                <a:gd name="T3" fmla="*/ 209 h 214"/>
                <a:gd name="T4" fmla="*/ 0 w 10"/>
                <a:gd name="T5" fmla="*/ 5 h 214"/>
                <a:gd name="T6" fmla="*/ 5 w 10"/>
                <a:gd name="T7" fmla="*/ 0 h 214"/>
                <a:gd name="T8" fmla="*/ 10 w 10"/>
                <a:gd name="T9" fmla="*/ 5 h 214"/>
                <a:gd name="T10" fmla="*/ 10 w 10"/>
                <a:gd name="T11" fmla="*/ 209 h 214"/>
                <a:gd name="T12" fmla="*/ 5 w 10"/>
                <a:gd name="T13" fmla="*/ 214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14">
                  <a:moveTo>
                    <a:pt x="5" y="214"/>
                  </a:moveTo>
                  <a:cubicBezTo>
                    <a:pt x="3" y="214"/>
                    <a:pt x="0" y="212"/>
                    <a:pt x="0" y="20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09"/>
                    <a:pt x="10" y="209"/>
                    <a:pt x="10" y="209"/>
                  </a:cubicBezTo>
                  <a:cubicBezTo>
                    <a:pt x="10" y="212"/>
                    <a:pt x="8" y="214"/>
                    <a:pt x="5" y="214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8" name="Freeform 216"/>
            <p:cNvSpPr>
              <a:spLocks/>
            </p:cNvSpPr>
            <p:nvPr userDrawn="1"/>
          </p:nvSpPr>
          <p:spPr bwMode="auto">
            <a:xfrm>
              <a:off x="8901113" y="5632450"/>
              <a:ext cx="298450" cy="179388"/>
            </a:xfrm>
            <a:custGeom>
              <a:avLst/>
              <a:gdLst>
                <a:gd name="T0" fmla="*/ 5 w 188"/>
                <a:gd name="T1" fmla="*/ 113 h 113"/>
                <a:gd name="T2" fmla="*/ 1 w 188"/>
                <a:gd name="T3" fmla="*/ 110 h 113"/>
                <a:gd name="T4" fmla="*/ 3 w 188"/>
                <a:gd name="T5" fmla="*/ 103 h 113"/>
                <a:gd name="T6" fmla="*/ 180 w 188"/>
                <a:gd name="T7" fmla="*/ 1 h 113"/>
                <a:gd name="T8" fmla="*/ 187 w 188"/>
                <a:gd name="T9" fmla="*/ 3 h 113"/>
                <a:gd name="T10" fmla="*/ 185 w 188"/>
                <a:gd name="T11" fmla="*/ 10 h 113"/>
                <a:gd name="T12" fmla="*/ 8 w 188"/>
                <a:gd name="T13" fmla="*/ 112 h 113"/>
                <a:gd name="T14" fmla="*/ 5 w 188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13">
                  <a:moveTo>
                    <a:pt x="5" y="113"/>
                  </a:moveTo>
                  <a:cubicBezTo>
                    <a:pt x="4" y="113"/>
                    <a:pt x="2" y="112"/>
                    <a:pt x="1" y="110"/>
                  </a:cubicBezTo>
                  <a:cubicBezTo>
                    <a:pt x="0" y="108"/>
                    <a:pt x="1" y="105"/>
                    <a:pt x="3" y="103"/>
                  </a:cubicBezTo>
                  <a:cubicBezTo>
                    <a:pt x="180" y="1"/>
                    <a:pt x="180" y="1"/>
                    <a:pt x="180" y="1"/>
                  </a:cubicBezTo>
                  <a:cubicBezTo>
                    <a:pt x="182" y="0"/>
                    <a:pt x="185" y="1"/>
                    <a:pt x="187" y="3"/>
                  </a:cubicBezTo>
                  <a:cubicBezTo>
                    <a:pt x="188" y="5"/>
                    <a:pt x="187" y="8"/>
                    <a:pt x="185" y="10"/>
                  </a:cubicBezTo>
                  <a:cubicBezTo>
                    <a:pt x="8" y="112"/>
                    <a:pt x="8" y="112"/>
                    <a:pt x="8" y="112"/>
                  </a:cubicBezTo>
                  <a:cubicBezTo>
                    <a:pt x="7" y="113"/>
                    <a:pt x="6" y="113"/>
                    <a:pt x="5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9" name="Freeform 217"/>
            <p:cNvSpPr>
              <a:spLocks/>
            </p:cNvSpPr>
            <p:nvPr userDrawn="1"/>
          </p:nvSpPr>
          <p:spPr bwMode="auto">
            <a:xfrm>
              <a:off x="8620126" y="5632450"/>
              <a:ext cx="298450" cy="179388"/>
            </a:xfrm>
            <a:custGeom>
              <a:avLst/>
              <a:gdLst>
                <a:gd name="T0" fmla="*/ 182 w 188"/>
                <a:gd name="T1" fmla="*/ 113 h 113"/>
                <a:gd name="T2" fmla="*/ 180 w 188"/>
                <a:gd name="T3" fmla="*/ 112 h 113"/>
                <a:gd name="T4" fmla="*/ 3 w 188"/>
                <a:gd name="T5" fmla="*/ 10 h 113"/>
                <a:gd name="T6" fmla="*/ 1 w 188"/>
                <a:gd name="T7" fmla="*/ 3 h 113"/>
                <a:gd name="T8" fmla="*/ 8 w 188"/>
                <a:gd name="T9" fmla="*/ 1 h 113"/>
                <a:gd name="T10" fmla="*/ 185 w 188"/>
                <a:gd name="T11" fmla="*/ 103 h 113"/>
                <a:gd name="T12" fmla="*/ 187 w 188"/>
                <a:gd name="T13" fmla="*/ 110 h 113"/>
                <a:gd name="T14" fmla="*/ 182 w 188"/>
                <a:gd name="T15" fmla="*/ 113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8" h="113">
                  <a:moveTo>
                    <a:pt x="182" y="113"/>
                  </a:moveTo>
                  <a:cubicBezTo>
                    <a:pt x="182" y="113"/>
                    <a:pt x="181" y="113"/>
                    <a:pt x="180" y="112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185" y="103"/>
                    <a:pt x="185" y="103"/>
                    <a:pt x="185" y="103"/>
                  </a:cubicBezTo>
                  <a:cubicBezTo>
                    <a:pt x="187" y="105"/>
                    <a:pt x="188" y="108"/>
                    <a:pt x="187" y="110"/>
                  </a:cubicBezTo>
                  <a:cubicBezTo>
                    <a:pt x="186" y="112"/>
                    <a:pt x="184" y="113"/>
                    <a:pt x="182" y="1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0" name="Freeform 218"/>
            <p:cNvSpPr>
              <a:spLocks/>
            </p:cNvSpPr>
            <p:nvPr userDrawn="1"/>
          </p:nvSpPr>
          <p:spPr bwMode="auto">
            <a:xfrm>
              <a:off x="8069263" y="4532313"/>
              <a:ext cx="114300" cy="65088"/>
            </a:xfrm>
            <a:custGeom>
              <a:avLst/>
              <a:gdLst>
                <a:gd name="T0" fmla="*/ 72 w 72"/>
                <a:gd name="T1" fmla="*/ 26 h 41"/>
                <a:gd name="T2" fmla="*/ 46 w 72"/>
                <a:gd name="T3" fmla="*/ 41 h 41"/>
                <a:gd name="T4" fmla="*/ 0 w 72"/>
                <a:gd name="T5" fmla="*/ 14 h 41"/>
                <a:gd name="T6" fmla="*/ 26 w 72"/>
                <a:gd name="T7" fmla="*/ 0 h 41"/>
                <a:gd name="T8" fmla="*/ 72 w 72"/>
                <a:gd name="T9" fmla="*/ 26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41">
                  <a:moveTo>
                    <a:pt x="72" y="26"/>
                  </a:moveTo>
                  <a:lnTo>
                    <a:pt x="46" y="41"/>
                  </a:lnTo>
                  <a:lnTo>
                    <a:pt x="0" y="14"/>
                  </a:lnTo>
                  <a:lnTo>
                    <a:pt x="26" y="0"/>
                  </a:lnTo>
                  <a:lnTo>
                    <a:pt x="72" y="2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1" name="Freeform 219"/>
            <p:cNvSpPr>
              <a:spLocks/>
            </p:cNvSpPr>
            <p:nvPr userDrawn="1"/>
          </p:nvSpPr>
          <p:spPr bwMode="auto">
            <a:xfrm>
              <a:off x="8005763" y="4457700"/>
              <a:ext cx="104775" cy="96838"/>
            </a:xfrm>
            <a:custGeom>
              <a:avLst/>
              <a:gdLst>
                <a:gd name="T0" fmla="*/ 66 w 66"/>
                <a:gd name="T1" fmla="*/ 0 h 61"/>
                <a:gd name="T2" fmla="*/ 66 w 66"/>
                <a:gd name="T3" fmla="*/ 47 h 61"/>
                <a:gd name="T4" fmla="*/ 40 w 66"/>
                <a:gd name="T5" fmla="*/ 61 h 61"/>
                <a:gd name="T6" fmla="*/ 0 w 66"/>
                <a:gd name="T7" fmla="*/ 38 h 61"/>
                <a:gd name="T8" fmla="*/ 66 w 66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61">
                  <a:moveTo>
                    <a:pt x="66" y="0"/>
                  </a:moveTo>
                  <a:lnTo>
                    <a:pt x="66" y="47"/>
                  </a:lnTo>
                  <a:lnTo>
                    <a:pt x="40" y="61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2" name="Freeform 220"/>
            <p:cNvSpPr>
              <a:spLocks/>
            </p:cNvSpPr>
            <p:nvPr userDrawn="1"/>
          </p:nvSpPr>
          <p:spPr bwMode="auto">
            <a:xfrm>
              <a:off x="8110538" y="4457700"/>
              <a:ext cx="136525" cy="115888"/>
            </a:xfrm>
            <a:custGeom>
              <a:avLst/>
              <a:gdLst>
                <a:gd name="T0" fmla="*/ 86 w 86"/>
                <a:gd name="T1" fmla="*/ 50 h 73"/>
                <a:gd name="T2" fmla="*/ 46 w 86"/>
                <a:gd name="T3" fmla="*/ 73 h 73"/>
                <a:gd name="T4" fmla="*/ 0 w 86"/>
                <a:gd name="T5" fmla="*/ 47 h 73"/>
                <a:gd name="T6" fmla="*/ 0 w 86"/>
                <a:gd name="T7" fmla="*/ 0 h 73"/>
                <a:gd name="T8" fmla="*/ 86 w 86"/>
                <a:gd name="T9" fmla="*/ 5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6" h="73">
                  <a:moveTo>
                    <a:pt x="86" y="50"/>
                  </a:moveTo>
                  <a:lnTo>
                    <a:pt x="46" y="73"/>
                  </a:lnTo>
                  <a:lnTo>
                    <a:pt x="0" y="47"/>
                  </a:lnTo>
                  <a:lnTo>
                    <a:pt x="0" y="0"/>
                  </a:lnTo>
                  <a:lnTo>
                    <a:pt x="86" y="5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3" name="Freeform 221"/>
            <p:cNvSpPr>
              <a:spLocks/>
            </p:cNvSpPr>
            <p:nvPr userDrawn="1"/>
          </p:nvSpPr>
          <p:spPr bwMode="auto">
            <a:xfrm>
              <a:off x="7996238" y="4449763"/>
              <a:ext cx="122238" cy="76200"/>
            </a:xfrm>
            <a:custGeom>
              <a:avLst/>
              <a:gdLst>
                <a:gd name="T0" fmla="*/ 6 w 77"/>
                <a:gd name="T1" fmla="*/ 48 h 48"/>
                <a:gd name="T2" fmla="*/ 2 w 77"/>
                <a:gd name="T3" fmla="*/ 46 h 48"/>
                <a:gd name="T4" fmla="*/ 4 w 77"/>
                <a:gd name="T5" fmla="*/ 39 h 48"/>
                <a:gd name="T6" fmla="*/ 69 w 77"/>
                <a:gd name="T7" fmla="*/ 1 h 48"/>
                <a:gd name="T8" fmla="*/ 76 w 77"/>
                <a:gd name="T9" fmla="*/ 3 h 48"/>
                <a:gd name="T10" fmla="*/ 74 w 77"/>
                <a:gd name="T11" fmla="*/ 10 h 48"/>
                <a:gd name="T12" fmla="*/ 9 w 77"/>
                <a:gd name="T13" fmla="*/ 47 h 48"/>
                <a:gd name="T14" fmla="*/ 6 w 77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48">
                  <a:moveTo>
                    <a:pt x="6" y="48"/>
                  </a:moveTo>
                  <a:cubicBezTo>
                    <a:pt x="4" y="48"/>
                    <a:pt x="3" y="47"/>
                    <a:pt x="2" y="46"/>
                  </a:cubicBezTo>
                  <a:cubicBezTo>
                    <a:pt x="0" y="43"/>
                    <a:pt x="1" y="40"/>
                    <a:pt x="4" y="39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2" y="0"/>
                    <a:pt x="75" y="0"/>
                    <a:pt x="76" y="3"/>
                  </a:cubicBezTo>
                  <a:cubicBezTo>
                    <a:pt x="77" y="5"/>
                    <a:pt x="76" y="8"/>
                    <a:pt x="74" y="10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8" y="48"/>
                    <a:pt x="7" y="48"/>
                    <a:pt x="6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4" name="Freeform 222"/>
            <p:cNvSpPr>
              <a:spLocks/>
            </p:cNvSpPr>
            <p:nvPr userDrawn="1"/>
          </p:nvSpPr>
          <p:spPr bwMode="auto">
            <a:xfrm>
              <a:off x="8102601" y="4449763"/>
              <a:ext cx="15875" cy="90488"/>
            </a:xfrm>
            <a:custGeom>
              <a:avLst/>
              <a:gdLst>
                <a:gd name="T0" fmla="*/ 5 w 10"/>
                <a:gd name="T1" fmla="*/ 57 h 57"/>
                <a:gd name="T2" fmla="*/ 0 w 10"/>
                <a:gd name="T3" fmla="*/ 52 h 57"/>
                <a:gd name="T4" fmla="*/ 0 w 10"/>
                <a:gd name="T5" fmla="*/ 5 h 57"/>
                <a:gd name="T6" fmla="*/ 5 w 10"/>
                <a:gd name="T7" fmla="*/ 0 h 57"/>
                <a:gd name="T8" fmla="*/ 10 w 10"/>
                <a:gd name="T9" fmla="*/ 5 h 57"/>
                <a:gd name="T10" fmla="*/ 10 w 10"/>
                <a:gd name="T11" fmla="*/ 52 h 57"/>
                <a:gd name="T12" fmla="*/ 5 w 10"/>
                <a:gd name="T13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7">
                  <a:moveTo>
                    <a:pt x="5" y="57"/>
                  </a:moveTo>
                  <a:cubicBezTo>
                    <a:pt x="2" y="57"/>
                    <a:pt x="0" y="55"/>
                    <a:pt x="0" y="5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10" y="3"/>
                    <a:pt x="10" y="5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10" y="55"/>
                    <a:pt x="7" y="57"/>
                    <a:pt x="5" y="5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5" name="Freeform 223"/>
            <p:cNvSpPr>
              <a:spLocks/>
            </p:cNvSpPr>
            <p:nvPr userDrawn="1"/>
          </p:nvSpPr>
          <p:spPr bwMode="auto">
            <a:xfrm>
              <a:off x="8101013" y="4449763"/>
              <a:ext cx="155575" cy="95250"/>
            </a:xfrm>
            <a:custGeom>
              <a:avLst/>
              <a:gdLst>
                <a:gd name="T0" fmla="*/ 92 w 98"/>
                <a:gd name="T1" fmla="*/ 60 h 60"/>
                <a:gd name="T2" fmla="*/ 89 w 98"/>
                <a:gd name="T3" fmla="*/ 59 h 60"/>
                <a:gd name="T4" fmla="*/ 3 w 98"/>
                <a:gd name="T5" fmla="*/ 10 h 60"/>
                <a:gd name="T6" fmla="*/ 1 w 98"/>
                <a:gd name="T7" fmla="*/ 3 h 60"/>
                <a:gd name="T8" fmla="*/ 8 w 98"/>
                <a:gd name="T9" fmla="*/ 1 h 60"/>
                <a:gd name="T10" fmla="*/ 94 w 98"/>
                <a:gd name="T11" fmla="*/ 51 h 60"/>
                <a:gd name="T12" fmla="*/ 96 w 98"/>
                <a:gd name="T13" fmla="*/ 58 h 60"/>
                <a:gd name="T14" fmla="*/ 92 w 98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0">
                  <a:moveTo>
                    <a:pt x="92" y="60"/>
                  </a:moveTo>
                  <a:cubicBezTo>
                    <a:pt x="91" y="60"/>
                    <a:pt x="90" y="60"/>
                    <a:pt x="89" y="59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7" y="52"/>
                    <a:pt x="98" y="55"/>
                    <a:pt x="96" y="58"/>
                  </a:cubicBezTo>
                  <a:cubicBezTo>
                    <a:pt x="95" y="59"/>
                    <a:pt x="94" y="60"/>
                    <a:pt x="92" y="6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6" name="Freeform 224"/>
            <p:cNvSpPr>
              <a:spLocks/>
            </p:cNvSpPr>
            <p:nvPr userDrawn="1"/>
          </p:nvSpPr>
          <p:spPr bwMode="auto">
            <a:xfrm>
              <a:off x="8061326" y="4522788"/>
              <a:ext cx="57150" cy="39688"/>
            </a:xfrm>
            <a:custGeom>
              <a:avLst/>
              <a:gdLst>
                <a:gd name="T0" fmla="*/ 5 w 36"/>
                <a:gd name="T1" fmla="*/ 25 h 25"/>
                <a:gd name="T2" fmla="*/ 1 w 36"/>
                <a:gd name="T3" fmla="*/ 23 h 25"/>
                <a:gd name="T4" fmla="*/ 3 w 36"/>
                <a:gd name="T5" fmla="*/ 16 h 25"/>
                <a:gd name="T6" fmla="*/ 28 w 36"/>
                <a:gd name="T7" fmla="*/ 2 h 25"/>
                <a:gd name="T8" fmla="*/ 35 w 36"/>
                <a:gd name="T9" fmla="*/ 3 h 25"/>
                <a:gd name="T10" fmla="*/ 33 w 36"/>
                <a:gd name="T11" fmla="*/ 10 h 25"/>
                <a:gd name="T12" fmla="*/ 8 w 36"/>
                <a:gd name="T13" fmla="*/ 25 h 25"/>
                <a:gd name="T14" fmla="*/ 5 w 36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6" h="25">
                  <a:moveTo>
                    <a:pt x="5" y="25"/>
                  </a:moveTo>
                  <a:cubicBezTo>
                    <a:pt x="4" y="25"/>
                    <a:pt x="2" y="24"/>
                    <a:pt x="1" y="23"/>
                  </a:cubicBezTo>
                  <a:cubicBezTo>
                    <a:pt x="0" y="21"/>
                    <a:pt x="1" y="17"/>
                    <a:pt x="3" y="16"/>
                  </a:cubicBezTo>
                  <a:cubicBezTo>
                    <a:pt x="28" y="2"/>
                    <a:pt x="28" y="2"/>
                    <a:pt x="28" y="2"/>
                  </a:cubicBezTo>
                  <a:cubicBezTo>
                    <a:pt x="31" y="0"/>
                    <a:pt x="34" y="1"/>
                    <a:pt x="35" y="3"/>
                  </a:cubicBezTo>
                  <a:cubicBezTo>
                    <a:pt x="36" y="6"/>
                    <a:pt x="35" y="9"/>
                    <a:pt x="33" y="10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7" y="25"/>
                    <a:pt x="6" y="25"/>
                    <a:pt x="5" y="2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7" name="Freeform 225"/>
            <p:cNvSpPr>
              <a:spLocks/>
            </p:cNvSpPr>
            <p:nvPr userDrawn="1"/>
          </p:nvSpPr>
          <p:spPr bwMode="auto">
            <a:xfrm>
              <a:off x="8101013" y="4522788"/>
              <a:ext cx="90488" cy="58738"/>
            </a:xfrm>
            <a:custGeom>
              <a:avLst/>
              <a:gdLst>
                <a:gd name="T0" fmla="*/ 52 w 57"/>
                <a:gd name="T1" fmla="*/ 37 h 37"/>
                <a:gd name="T2" fmla="*/ 49 w 57"/>
                <a:gd name="T3" fmla="*/ 37 h 37"/>
                <a:gd name="T4" fmla="*/ 3 w 57"/>
                <a:gd name="T5" fmla="*/ 10 h 37"/>
                <a:gd name="T6" fmla="*/ 1 w 57"/>
                <a:gd name="T7" fmla="*/ 3 h 37"/>
                <a:gd name="T8" fmla="*/ 8 w 57"/>
                <a:gd name="T9" fmla="*/ 2 h 37"/>
                <a:gd name="T10" fmla="*/ 54 w 57"/>
                <a:gd name="T11" fmla="*/ 28 h 37"/>
                <a:gd name="T12" fmla="*/ 56 w 57"/>
                <a:gd name="T13" fmla="*/ 35 h 37"/>
                <a:gd name="T14" fmla="*/ 52 w 57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7">
                  <a:moveTo>
                    <a:pt x="52" y="37"/>
                  </a:moveTo>
                  <a:cubicBezTo>
                    <a:pt x="51" y="37"/>
                    <a:pt x="50" y="37"/>
                    <a:pt x="49" y="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56" y="29"/>
                    <a:pt x="57" y="33"/>
                    <a:pt x="56" y="35"/>
                  </a:cubicBezTo>
                  <a:cubicBezTo>
                    <a:pt x="55" y="36"/>
                    <a:pt x="53" y="37"/>
                    <a:pt x="52" y="3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8" name="Freeform 226"/>
            <p:cNvSpPr>
              <a:spLocks/>
            </p:cNvSpPr>
            <p:nvPr userDrawn="1"/>
          </p:nvSpPr>
          <p:spPr bwMode="auto">
            <a:xfrm>
              <a:off x="7996238" y="4508500"/>
              <a:ext cx="155575" cy="96838"/>
            </a:xfrm>
            <a:custGeom>
              <a:avLst/>
              <a:gdLst>
                <a:gd name="T0" fmla="*/ 92 w 98"/>
                <a:gd name="T1" fmla="*/ 61 h 61"/>
                <a:gd name="T2" fmla="*/ 90 w 98"/>
                <a:gd name="T3" fmla="*/ 60 h 61"/>
                <a:gd name="T4" fmla="*/ 4 w 98"/>
                <a:gd name="T5" fmla="*/ 10 h 61"/>
                <a:gd name="T6" fmla="*/ 2 w 98"/>
                <a:gd name="T7" fmla="*/ 4 h 61"/>
                <a:gd name="T8" fmla="*/ 9 w 98"/>
                <a:gd name="T9" fmla="*/ 2 h 61"/>
                <a:gd name="T10" fmla="*/ 95 w 98"/>
                <a:gd name="T11" fmla="*/ 52 h 61"/>
                <a:gd name="T12" fmla="*/ 97 w 98"/>
                <a:gd name="T13" fmla="*/ 58 h 61"/>
                <a:gd name="T14" fmla="*/ 92 w 98"/>
                <a:gd name="T15" fmla="*/ 6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1">
                  <a:moveTo>
                    <a:pt x="92" y="61"/>
                  </a:moveTo>
                  <a:cubicBezTo>
                    <a:pt x="92" y="61"/>
                    <a:pt x="91" y="61"/>
                    <a:pt x="90" y="6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7" y="53"/>
                    <a:pt x="98" y="56"/>
                    <a:pt x="97" y="58"/>
                  </a:cubicBezTo>
                  <a:cubicBezTo>
                    <a:pt x="96" y="60"/>
                    <a:pt x="94" y="61"/>
                    <a:pt x="92" y="6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9" name="Freeform 227"/>
            <p:cNvSpPr>
              <a:spLocks/>
            </p:cNvSpPr>
            <p:nvPr userDrawn="1"/>
          </p:nvSpPr>
          <p:spPr bwMode="auto">
            <a:xfrm>
              <a:off x="8134351" y="4527550"/>
              <a:ext cx="122238" cy="77788"/>
            </a:xfrm>
            <a:custGeom>
              <a:avLst/>
              <a:gdLst>
                <a:gd name="T0" fmla="*/ 5 w 77"/>
                <a:gd name="T1" fmla="*/ 49 h 49"/>
                <a:gd name="T2" fmla="*/ 1 w 77"/>
                <a:gd name="T3" fmla="*/ 46 h 49"/>
                <a:gd name="T4" fmla="*/ 3 w 77"/>
                <a:gd name="T5" fmla="*/ 40 h 49"/>
                <a:gd name="T6" fmla="*/ 68 w 77"/>
                <a:gd name="T7" fmla="*/ 2 h 49"/>
                <a:gd name="T8" fmla="*/ 75 w 77"/>
                <a:gd name="T9" fmla="*/ 4 h 49"/>
                <a:gd name="T10" fmla="*/ 73 w 77"/>
                <a:gd name="T11" fmla="*/ 10 h 49"/>
                <a:gd name="T12" fmla="*/ 8 w 77"/>
                <a:gd name="T13" fmla="*/ 48 h 49"/>
                <a:gd name="T14" fmla="*/ 5 w 77"/>
                <a:gd name="T15" fmla="*/ 4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49">
                  <a:moveTo>
                    <a:pt x="5" y="49"/>
                  </a:moveTo>
                  <a:cubicBezTo>
                    <a:pt x="4" y="49"/>
                    <a:pt x="2" y="48"/>
                    <a:pt x="1" y="46"/>
                  </a:cubicBezTo>
                  <a:cubicBezTo>
                    <a:pt x="0" y="44"/>
                    <a:pt x="1" y="41"/>
                    <a:pt x="3" y="40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71" y="0"/>
                    <a:pt x="74" y="1"/>
                    <a:pt x="75" y="4"/>
                  </a:cubicBezTo>
                  <a:cubicBezTo>
                    <a:pt x="77" y="6"/>
                    <a:pt x="76" y="9"/>
                    <a:pt x="73" y="10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9"/>
                    <a:pt x="6" y="49"/>
                    <a:pt x="5" y="4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0" name="Freeform 228"/>
            <p:cNvSpPr>
              <a:spLocks/>
            </p:cNvSpPr>
            <p:nvPr userDrawn="1"/>
          </p:nvSpPr>
          <p:spPr bwMode="auto">
            <a:xfrm>
              <a:off x="8234363" y="4440238"/>
              <a:ext cx="112713" cy="65088"/>
            </a:xfrm>
            <a:custGeom>
              <a:avLst/>
              <a:gdLst>
                <a:gd name="T0" fmla="*/ 71 w 71"/>
                <a:gd name="T1" fmla="*/ 27 h 41"/>
                <a:gd name="T2" fmla="*/ 46 w 71"/>
                <a:gd name="T3" fmla="*/ 41 h 41"/>
                <a:gd name="T4" fmla="*/ 0 w 71"/>
                <a:gd name="T5" fmla="*/ 15 h 41"/>
                <a:gd name="T6" fmla="*/ 25 w 71"/>
                <a:gd name="T7" fmla="*/ 0 h 41"/>
                <a:gd name="T8" fmla="*/ 71 w 71"/>
                <a:gd name="T9" fmla="*/ 27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" h="41">
                  <a:moveTo>
                    <a:pt x="71" y="27"/>
                  </a:moveTo>
                  <a:lnTo>
                    <a:pt x="46" y="41"/>
                  </a:lnTo>
                  <a:lnTo>
                    <a:pt x="0" y="15"/>
                  </a:lnTo>
                  <a:lnTo>
                    <a:pt x="25" y="0"/>
                  </a:lnTo>
                  <a:lnTo>
                    <a:pt x="71" y="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1" name="Freeform 229"/>
            <p:cNvSpPr>
              <a:spLocks/>
            </p:cNvSpPr>
            <p:nvPr userDrawn="1"/>
          </p:nvSpPr>
          <p:spPr bwMode="auto">
            <a:xfrm>
              <a:off x="8170863" y="4367213"/>
              <a:ext cx="103188" cy="96838"/>
            </a:xfrm>
            <a:custGeom>
              <a:avLst/>
              <a:gdLst>
                <a:gd name="T0" fmla="*/ 65 w 65"/>
                <a:gd name="T1" fmla="*/ 0 h 61"/>
                <a:gd name="T2" fmla="*/ 65 w 65"/>
                <a:gd name="T3" fmla="*/ 46 h 61"/>
                <a:gd name="T4" fmla="*/ 40 w 65"/>
                <a:gd name="T5" fmla="*/ 61 h 61"/>
                <a:gd name="T6" fmla="*/ 0 w 65"/>
                <a:gd name="T7" fmla="*/ 37 h 61"/>
                <a:gd name="T8" fmla="*/ 65 w 65"/>
                <a:gd name="T9" fmla="*/ 0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61">
                  <a:moveTo>
                    <a:pt x="65" y="0"/>
                  </a:moveTo>
                  <a:lnTo>
                    <a:pt x="65" y="46"/>
                  </a:lnTo>
                  <a:lnTo>
                    <a:pt x="40" y="61"/>
                  </a:lnTo>
                  <a:lnTo>
                    <a:pt x="0" y="37"/>
                  </a:lnTo>
                  <a:lnTo>
                    <a:pt x="6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2" name="Freeform 230"/>
            <p:cNvSpPr>
              <a:spLocks/>
            </p:cNvSpPr>
            <p:nvPr userDrawn="1"/>
          </p:nvSpPr>
          <p:spPr bwMode="auto">
            <a:xfrm>
              <a:off x="8274051" y="4367213"/>
              <a:ext cx="138113" cy="115888"/>
            </a:xfrm>
            <a:custGeom>
              <a:avLst/>
              <a:gdLst>
                <a:gd name="T0" fmla="*/ 87 w 87"/>
                <a:gd name="T1" fmla="*/ 49 h 73"/>
                <a:gd name="T2" fmla="*/ 46 w 87"/>
                <a:gd name="T3" fmla="*/ 73 h 73"/>
                <a:gd name="T4" fmla="*/ 0 w 87"/>
                <a:gd name="T5" fmla="*/ 46 h 73"/>
                <a:gd name="T6" fmla="*/ 0 w 87"/>
                <a:gd name="T7" fmla="*/ 0 h 73"/>
                <a:gd name="T8" fmla="*/ 87 w 87"/>
                <a:gd name="T9" fmla="*/ 49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7" h="73">
                  <a:moveTo>
                    <a:pt x="87" y="49"/>
                  </a:moveTo>
                  <a:lnTo>
                    <a:pt x="46" y="73"/>
                  </a:lnTo>
                  <a:lnTo>
                    <a:pt x="0" y="46"/>
                  </a:lnTo>
                  <a:lnTo>
                    <a:pt x="0" y="0"/>
                  </a:lnTo>
                  <a:lnTo>
                    <a:pt x="87" y="4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3" name="Freeform 231"/>
            <p:cNvSpPr>
              <a:spLocks/>
            </p:cNvSpPr>
            <p:nvPr userDrawn="1"/>
          </p:nvSpPr>
          <p:spPr bwMode="auto">
            <a:xfrm>
              <a:off x="8161338" y="4357688"/>
              <a:ext cx="122238" cy="76200"/>
            </a:xfrm>
            <a:custGeom>
              <a:avLst/>
              <a:gdLst>
                <a:gd name="T0" fmla="*/ 6 w 77"/>
                <a:gd name="T1" fmla="*/ 48 h 48"/>
                <a:gd name="T2" fmla="*/ 1 w 77"/>
                <a:gd name="T3" fmla="*/ 46 h 48"/>
                <a:gd name="T4" fmla="*/ 3 w 77"/>
                <a:gd name="T5" fmla="*/ 39 h 48"/>
                <a:gd name="T6" fmla="*/ 69 w 77"/>
                <a:gd name="T7" fmla="*/ 1 h 48"/>
                <a:gd name="T8" fmla="*/ 76 w 77"/>
                <a:gd name="T9" fmla="*/ 3 h 48"/>
                <a:gd name="T10" fmla="*/ 74 w 77"/>
                <a:gd name="T11" fmla="*/ 10 h 48"/>
                <a:gd name="T12" fmla="*/ 8 w 77"/>
                <a:gd name="T13" fmla="*/ 48 h 48"/>
                <a:gd name="T14" fmla="*/ 6 w 77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48">
                  <a:moveTo>
                    <a:pt x="6" y="48"/>
                  </a:moveTo>
                  <a:cubicBezTo>
                    <a:pt x="4" y="48"/>
                    <a:pt x="2" y="48"/>
                    <a:pt x="1" y="46"/>
                  </a:cubicBezTo>
                  <a:cubicBezTo>
                    <a:pt x="0" y="44"/>
                    <a:pt x="1" y="41"/>
                    <a:pt x="3" y="39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1" y="0"/>
                    <a:pt x="74" y="1"/>
                    <a:pt x="76" y="3"/>
                  </a:cubicBezTo>
                  <a:cubicBezTo>
                    <a:pt x="77" y="6"/>
                    <a:pt x="76" y="9"/>
                    <a:pt x="74" y="10"/>
                  </a:cubicBezTo>
                  <a:cubicBezTo>
                    <a:pt x="8" y="48"/>
                    <a:pt x="8" y="48"/>
                    <a:pt x="8" y="48"/>
                  </a:cubicBezTo>
                  <a:cubicBezTo>
                    <a:pt x="7" y="48"/>
                    <a:pt x="7" y="48"/>
                    <a:pt x="6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4" name="Freeform 232"/>
            <p:cNvSpPr>
              <a:spLocks/>
            </p:cNvSpPr>
            <p:nvPr userDrawn="1"/>
          </p:nvSpPr>
          <p:spPr bwMode="auto">
            <a:xfrm>
              <a:off x="8266113" y="4359275"/>
              <a:ext cx="15875" cy="88900"/>
            </a:xfrm>
            <a:custGeom>
              <a:avLst/>
              <a:gdLst>
                <a:gd name="T0" fmla="*/ 5 w 10"/>
                <a:gd name="T1" fmla="*/ 56 h 56"/>
                <a:gd name="T2" fmla="*/ 0 w 10"/>
                <a:gd name="T3" fmla="*/ 51 h 56"/>
                <a:gd name="T4" fmla="*/ 0 w 10"/>
                <a:gd name="T5" fmla="*/ 5 h 56"/>
                <a:gd name="T6" fmla="*/ 5 w 10"/>
                <a:gd name="T7" fmla="*/ 0 h 56"/>
                <a:gd name="T8" fmla="*/ 10 w 10"/>
                <a:gd name="T9" fmla="*/ 5 h 56"/>
                <a:gd name="T10" fmla="*/ 10 w 10"/>
                <a:gd name="T11" fmla="*/ 51 h 56"/>
                <a:gd name="T12" fmla="*/ 5 w 10"/>
                <a:gd name="T13" fmla="*/ 5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56">
                  <a:moveTo>
                    <a:pt x="5" y="56"/>
                  </a:moveTo>
                  <a:cubicBezTo>
                    <a:pt x="3" y="56"/>
                    <a:pt x="0" y="54"/>
                    <a:pt x="0" y="51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51"/>
                    <a:pt x="10" y="51"/>
                    <a:pt x="10" y="51"/>
                  </a:cubicBezTo>
                  <a:cubicBezTo>
                    <a:pt x="10" y="54"/>
                    <a:pt x="8" y="56"/>
                    <a:pt x="5" y="5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5" name="Freeform 233"/>
            <p:cNvSpPr>
              <a:spLocks/>
            </p:cNvSpPr>
            <p:nvPr userDrawn="1"/>
          </p:nvSpPr>
          <p:spPr bwMode="auto">
            <a:xfrm>
              <a:off x="8266113" y="4357688"/>
              <a:ext cx="153988" cy="95250"/>
            </a:xfrm>
            <a:custGeom>
              <a:avLst/>
              <a:gdLst>
                <a:gd name="T0" fmla="*/ 92 w 97"/>
                <a:gd name="T1" fmla="*/ 60 h 60"/>
                <a:gd name="T2" fmla="*/ 89 w 97"/>
                <a:gd name="T3" fmla="*/ 60 h 60"/>
                <a:gd name="T4" fmla="*/ 3 w 97"/>
                <a:gd name="T5" fmla="*/ 10 h 60"/>
                <a:gd name="T6" fmla="*/ 1 w 97"/>
                <a:gd name="T7" fmla="*/ 3 h 60"/>
                <a:gd name="T8" fmla="*/ 8 w 97"/>
                <a:gd name="T9" fmla="*/ 1 h 60"/>
                <a:gd name="T10" fmla="*/ 94 w 97"/>
                <a:gd name="T11" fmla="*/ 51 h 60"/>
                <a:gd name="T12" fmla="*/ 96 w 97"/>
                <a:gd name="T13" fmla="*/ 58 h 60"/>
                <a:gd name="T14" fmla="*/ 92 w 97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7" h="60">
                  <a:moveTo>
                    <a:pt x="92" y="60"/>
                  </a:moveTo>
                  <a:cubicBezTo>
                    <a:pt x="91" y="60"/>
                    <a:pt x="90" y="60"/>
                    <a:pt x="89" y="6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94" y="51"/>
                    <a:pt x="94" y="51"/>
                    <a:pt x="94" y="51"/>
                  </a:cubicBezTo>
                  <a:cubicBezTo>
                    <a:pt x="96" y="53"/>
                    <a:pt x="97" y="56"/>
                    <a:pt x="96" y="58"/>
                  </a:cubicBezTo>
                  <a:cubicBezTo>
                    <a:pt x="95" y="60"/>
                    <a:pt x="93" y="60"/>
                    <a:pt x="92" y="6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6" name="Freeform 234"/>
            <p:cNvSpPr>
              <a:spLocks/>
            </p:cNvSpPr>
            <p:nvPr userDrawn="1"/>
          </p:nvSpPr>
          <p:spPr bwMode="auto">
            <a:xfrm>
              <a:off x="8224838" y="4432300"/>
              <a:ext cx="58738" cy="39688"/>
            </a:xfrm>
            <a:custGeom>
              <a:avLst/>
              <a:gdLst>
                <a:gd name="T0" fmla="*/ 6 w 37"/>
                <a:gd name="T1" fmla="*/ 25 h 25"/>
                <a:gd name="T2" fmla="*/ 2 w 37"/>
                <a:gd name="T3" fmla="*/ 22 h 25"/>
                <a:gd name="T4" fmla="*/ 4 w 37"/>
                <a:gd name="T5" fmla="*/ 15 h 25"/>
                <a:gd name="T6" fmla="*/ 29 w 37"/>
                <a:gd name="T7" fmla="*/ 1 h 25"/>
                <a:gd name="T8" fmla="*/ 36 w 37"/>
                <a:gd name="T9" fmla="*/ 3 h 25"/>
                <a:gd name="T10" fmla="*/ 34 w 37"/>
                <a:gd name="T11" fmla="*/ 10 h 25"/>
                <a:gd name="T12" fmla="*/ 9 w 37"/>
                <a:gd name="T13" fmla="*/ 24 h 25"/>
                <a:gd name="T14" fmla="*/ 6 w 37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7" h="25">
                  <a:moveTo>
                    <a:pt x="6" y="25"/>
                  </a:moveTo>
                  <a:cubicBezTo>
                    <a:pt x="4" y="25"/>
                    <a:pt x="3" y="24"/>
                    <a:pt x="2" y="22"/>
                  </a:cubicBezTo>
                  <a:cubicBezTo>
                    <a:pt x="0" y="20"/>
                    <a:pt x="1" y="17"/>
                    <a:pt x="4" y="15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31" y="0"/>
                    <a:pt x="34" y="0"/>
                    <a:pt x="36" y="3"/>
                  </a:cubicBezTo>
                  <a:cubicBezTo>
                    <a:pt x="37" y="5"/>
                    <a:pt x="36" y="8"/>
                    <a:pt x="34" y="10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8" y="25"/>
                    <a:pt x="7" y="25"/>
                    <a:pt x="6" y="2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7" name="Freeform 235"/>
            <p:cNvSpPr>
              <a:spLocks/>
            </p:cNvSpPr>
            <p:nvPr userDrawn="1"/>
          </p:nvSpPr>
          <p:spPr bwMode="auto">
            <a:xfrm>
              <a:off x="8266113" y="4432300"/>
              <a:ext cx="90488" cy="58738"/>
            </a:xfrm>
            <a:custGeom>
              <a:avLst/>
              <a:gdLst>
                <a:gd name="T0" fmla="*/ 51 w 57"/>
                <a:gd name="T1" fmla="*/ 37 h 37"/>
                <a:gd name="T2" fmla="*/ 49 w 57"/>
                <a:gd name="T3" fmla="*/ 36 h 37"/>
                <a:gd name="T4" fmla="*/ 3 w 57"/>
                <a:gd name="T5" fmla="*/ 10 h 37"/>
                <a:gd name="T6" fmla="*/ 1 w 57"/>
                <a:gd name="T7" fmla="*/ 3 h 37"/>
                <a:gd name="T8" fmla="*/ 8 w 57"/>
                <a:gd name="T9" fmla="*/ 1 h 37"/>
                <a:gd name="T10" fmla="*/ 54 w 57"/>
                <a:gd name="T11" fmla="*/ 27 h 37"/>
                <a:gd name="T12" fmla="*/ 55 w 57"/>
                <a:gd name="T13" fmla="*/ 34 h 37"/>
                <a:gd name="T14" fmla="*/ 51 w 57"/>
                <a:gd name="T15" fmla="*/ 37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" h="37">
                  <a:moveTo>
                    <a:pt x="51" y="37"/>
                  </a:moveTo>
                  <a:cubicBezTo>
                    <a:pt x="50" y="37"/>
                    <a:pt x="49" y="37"/>
                    <a:pt x="49" y="3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0"/>
                    <a:pt x="5" y="0"/>
                    <a:pt x="8" y="1"/>
                  </a:cubicBezTo>
                  <a:cubicBezTo>
                    <a:pt x="54" y="27"/>
                    <a:pt x="54" y="27"/>
                    <a:pt x="54" y="27"/>
                  </a:cubicBezTo>
                  <a:cubicBezTo>
                    <a:pt x="56" y="29"/>
                    <a:pt x="57" y="32"/>
                    <a:pt x="55" y="34"/>
                  </a:cubicBezTo>
                  <a:cubicBezTo>
                    <a:pt x="55" y="36"/>
                    <a:pt x="53" y="37"/>
                    <a:pt x="51" y="3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8" name="Freeform 236"/>
            <p:cNvSpPr>
              <a:spLocks/>
            </p:cNvSpPr>
            <p:nvPr userDrawn="1"/>
          </p:nvSpPr>
          <p:spPr bwMode="auto">
            <a:xfrm>
              <a:off x="8161338" y="4418013"/>
              <a:ext cx="155575" cy="95250"/>
            </a:xfrm>
            <a:custGeom>
              <a:avLst/>
              <a:gdLst>
                <a:gd name="T0" fmla="*/ 92 w 98"/>
                <a:gd name="T1" fmla="*/ 60 h 60"/>
                <a:gd name="T2" fmla="*/ 90 w 98"/>
                <a:gd name="T3" fmla="*/ 60 h 60"/>
                <a:gd name="T4" fmla="*/ 3 w 98"/>
                <a:gd name="T5" fmla="*/ 10 h 60"/>
                <a:gd name="T6" fmla="*/ 1 w 98"/>
                <a:gd name="T7" fmla="*/ 3 h 60"/>
                <a:gd name="T8" fmla="*/ 8 w 98"/>
                <a:gd name="T9" fmla="*/ 1 h 60"/>
                <a:gd name="T10" fmla="*/ 95 w 98"/>
                <a:gd name="T11" fmla="*/ 51 h 60"/>
                <a:gd name="T12" fmla="*/ 96 w 98"/>
                <a:gd name="T13" fmla="*/ 58 h 60"/>
                <a:gd name="T14" fmla="*/ 92 w 98"/>
                <a:gd name="T15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60">
                  <a:moveTo>
                    <a:pt x="92" y="60"/>
                  </a:moveTo>
                  <a:cubicBezTo>
                    <a:pt x="91" y="60"/>
                    <a:pt x="90" y="60"/>
                    <a:pt x="90" y="6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97" y="52"/>
                    <a:pt x="98" y="55"/>
                    <a:pt x="96" y="58"/>
                  </a:cubicBezTo>
                  <a:cubicBezTo>
                    <a:pt x="95" y="59"/>
                    <a:pt x="94" y="60"/>
                    <a:pt x="92" y="6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Freeform 237"/>
            <p:cNvSpPr>
              <a:spLocks/>
            </p:cNvSpPr>
            <p:nvPr userDrawn="1"/>
          </p:nvSpPr>
          <p:spPr bwMode="auto">
            <a:xfrm>
              <a:off x="8297863" y="4437063"/>
              <a:ext cx="122238" cy="76200"/>
            </a:xfrm>
            <a:custGeom>
              <a:avLst/>
              <a:gdLst>
                <a:gd name="T0" fmla="*/ 6 w 77"/>
                <a:gd name="T1" fmla="*/ 48 h 48"/>
                <a:gd name="T2" fmla="*/ 2 w 77"/>
                <a:gd name="T3" fmla="*/ 46 h 48"/>
                <a:gd name="T4" fmla="*/ 4 w 77"/>
                <a:gd name="T5" fmla="*/ 39 h 48"/>
                <a:gd name="T6" fmla="*/ 69 w 77"/>
                <a:gd name="T7" fmla="*/ 1 h 48"/>
                <a:gd name="T8" fmla="*/ 76 w 77"/>
                <a:gd name="T9" fmla="*/ 3 h 48"/>
                <a:gd name="T10" fmla="*/ 74 w 77"/>
                <a:gd name="T11" fmla="*/ 10 h 48"/>
                <a:gd name="T12" fmla="*/ 9 w 77"/>
                <a:gd name="T13" fmla="*/ 48 h 48"/>
                <a:gd name="T14" fmla="*/ 6 w 77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7" h="48">
                  <a:moveTo>
                    <a:pt x="6" y="48"/>
                  </a:moveTo>
                  <a:cubicBezTo>
                    <a:pt x="4" y="48"/>
                    <a:pt x="3" y="47"/>
                    <a:pt x="2" y="46"/>
                  </a:cubicBezTo>
                  <a:cubicBezTo>
                    <a:pt x="0" y="43"/>
                    <a:pt x="1" y="40"/>
                    <a:pt x="4" y="39"/>
                  </a:cubicBezTo>
                  <a:cubicBezTo>
                    <a:pt x="69" y="1"/>
                    <a:pt x="69" y="1"/>
                    <a:pt x="69" y="1"/>
                  </a:cubicBezTo>
                  <a:cubicBezTo>
                    <a:pt x="71" y="0"/>
                    <a:pt x="75" y="1"/>
                    <a:pt x="76" y="3"/>
                  </a:cubicBezTo>
                  <a:cubicBezTo>
                    <a:pt x="77" y="5"/>
                    <a:pt x="76" y="8"/>
                    <a:pt x="74" y="10"/>
                  </a:cubicBezTo>
                  <a:cubicBezTo>
                    <a:pt x="9" y="48"/>
                    <a:pt x="9" y="48"/>
                    <a:pt x="9" y="48"/>
                  </a:cubicBezTo>
                  <a:cubicBezTo>
                    <a:pt x="8" y="48"/>
                    <a:pt x="7" y="48"/>
                    <a:pt x="6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238"/>
            <p:cNvSpPr>
              <a:spLocks/>
            </p:cNvSpPr>
            <p:nvPr userDrawn="1"/>
          </p:nvSpPr>
          <p:spPr bwMode="auto">
            <a:xfrm>
              <a:off x="7656513" y="5133975"/>
              <a:ext cx="46038" cy="87313"/>
            </a:xfrm>
            <a:custGeom>
              <a:avLst/>
              <a:gdLst>
                <a:gd name="T0" fmla="*/ 29 w 29"/>
                <a:gd name="T1" fmla="*/ 17 h 55"/>
                <a:gd name="T2" fmla="*/ 29 w 29"/>
                <a:gd name="T3" fmla="*/ 55 h 55"/>
                <a:gd name="T4" fmla="*/ 0 w 29"/>
                <a:gd name="T5" fmla="*/ 38 h 55"/>
                <a:gd name="T6" fmla="*/ 0 w 29"/>
                <a:gd name="T7" fmla="*/ 0 h 55"/>
                <a:gd name="T8" fmla="*/ 29 w 29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5">
                  <a:moveTo>
                    <a:pt x="29" y="17"/>
                  </a:moveTo>
                  <a:lnTo>
                    <a:pt x="29" y="55"/>
                  </a:lnTo>
                  <a:lnTo>
                    <a:pt x="0" y="38"/>
                  </a:lnTo>
                  <a:lnTo>
                    <a:pt x="0" y="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239"/>
            <p:cNvSpPr>
              <a:spLocks/>
            </p:cNvSpPr>
            <p:nvPr userDrawn="1"/>
          </p:nvSpPr>
          <p:spPr bwMode="auto">
            <a:xfrm>
              <a:off x="7734301" y="5281613"/>
              <a:ext cx="46038" cy="85725"/>
            </a:xfrm>
            <a:custGeom>
              <a:avLst/>
              <a:gdLst>
                <a:gd name="T0" fmla="*/ 29 w 29"/>
                <a:gd name="T1" fmla="*/ 16 h 54"/>
                <a:gd name="T2" fmla="*/ 29 w 29"/>
                <a:gd name="T3" fmla="*/ 54 h 54"/>
                <a:gd name="T4" fmla="*/ 0 w 29"/>
                <a:gd name="T5" fmla="*/ 38 h 54"/>
                <a:gd name="T6" fmla="*/ 0 w 29"/>
                <a:gd name="T7" fmla="*/ 0 h 54"/>
                <a:gd name="T8" fmla="*/ 29 w 29"/>
                <a:gd name="T9" fmla="*/ 16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4">
                  <a:moveTo>
                    <a:pt x="29" y="16"/>
                  </a:moveTo>
                  <a:lnTo>
                    <a:pt x="29" y="54"/>
                  </a:lnTo>
                  <a:lnTo>
                    <a:pt x="0" y="38"/>
                  </a:lnTo>
                  <a:lnTo>
                    <a:pt x="0" y="0"/>
                  </a:lnTo>
                  <a:lnTo>
                    <a:pt x="29" y="16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Freeform 240"/>
            <p:cNvSpPr>
              <a:spLocks/>
            </p:cNvSpPr>
            <p:nvPr userDrawn="1"/>
          </p:nvSpPr>
          <p:spPr bwMode="auto">
            <a:xfrm>
              <a:off x="7812088" y="5224463"/>
              <a:ext cx="46038" cy="87313"/>
            </a:xfrm>
            <a:custGeom>
              <a:avLst/>
              <a:gdLst>
                <a:gd name="T0" fmla="*/ 29 w 29"/>
                <a:gd name="T1" fmla="*/ 17 h 55"/>
                <a:gd name="T2" fmla="*/ 29 w 29"/>
                <a:gd name="T3" fmla="*/ 55 h 55"/>
                <a:gd name="T4" fmla="*/ 0 w 29"/>
                <a:gd name="T5" fmla="*/ 38 h 55"/>
                <a:gd name="T6" fmla="*/ 0 w 29"/>
                <a:gd name="T7" fmla="*/ 0 h 55"/>
                <a:gd name="T8" fmla="*/ 29 w 29"/>
                <a:gd name="T9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" h="55">
                  <a:moveTo>
                    <a:pt x="29" y="17"/>
                  </a:moveTo>
                  <a:lnTo>
                    <a:pt x="29" y="55"/>
                  </a:lnTo>
                  <a:lnTo>
                    <a:pt x="0" y="38"/>
                  </a:lnTo>
                  <a:lnTo>
                    <a:pt x="0" y="0"/>
                  </a:lnTo>
                  <a:lnTo>
                    <a:pt x="29" y="17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3" name="Freeform 241"/>
            <p:cNvSpPr>
              <a:spLocks/>
            </p:cNvSpPr>
            <p:nvPr userDrawn="1"/>
          </p:nvSpPr>
          <p:spPr bwMode="auto">
            <a:xfrm>
              <a:off x="7648576" y="5024438"/>
              <a:ext cx="61913" cy="42863"/>
            </a:xfrm>
            <a:custGeom>
              <a:avLst/>
              <a:gdLst>
                <a:gd name="T0" fmla="*/ 34 w 39"/>
                <a:gd name="T1" fmla="*/ 27 h 27"/>
                <a:gd name="T2" fmla="*/ 31 w 39"/>
                <a:gd name="T3" fmla="*/ 27 h 27"/>
                <a:gd name="T4" fmla="*/ 3 w 39"/>
                <a:gd name="T5" fmla="*/ 10 h 27"/>
                <a:gd name="T6" fmla="*/ 1 w 39"/>
                <a:gd name="T7" fmla="*/ 3 h 27"/>
                <a:gd name="T8" fmla="*/ 8 w 39"/>
                <a:gd name="T9" fmla="*/ 1 h 27"/>
                <a:gd name="T10" fmla="*/ 36 w 39"/>
                <a:gd name="T11" fmla="*/ 18 h 27"/>
                <a:gd name="T12" fmla="*/ 38 w 39"/>
                <a:gd name="T13" fmla="*/ 25 h 27"/>
                <a:gd name="T14" fmla="*/ 34 w 3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7">
                  <a:moveTo>
                    <a:pt x="34" y="27"/>
                  </a:moveTo>
                  <a:cubicBezTo>
                    <a:pt x="33" y="27"/>
                    <a:pt x="32" y="27"/>
                    <a:pt x="31" y="2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9"/>
                    <a:pt x="39" y="22"/>
                    <a:pt x="38" y="25"/>
                  </a:cubicBezTo>
                  <a:cubicBezTo>
                    <a:pt x="37" y="26"/>
                    <a:pt x="36" y="27"/>
                    <a:pt x="34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4" name="Freeform 242"/>
            <p:cNvSpPr>
              <a:spLocks/>
            </p:cNvSpPr>
            <p:nvPr userDrawn="1"/>
          </p:nvSpPr>
          <p:spPr bwMode="auto">
            <a:xfrm>
              <a:off x="7648576" y="502602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3" y="48"/>
                    <a:pt x="0" y="45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Freeform 243"/>
            <p:cNvSpPr>
              <a:spLocks/>
            </p:cNvSpPr>
            <p:nvPr userDrawn="1"/>
          </p:nvSpPr>
          <p:spPr bwMode="auto">
            <a:xfrm>
              <a:off x="7694613" y="505142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244"/>
            <p:cNvSpPr>
              <a:spLocks/>
            </p:cNvSpPr>
            <p:nvPr userDrawn="1"/>
          </p:nvSpPr>
          <p:spPr bwMode="auto">
            <a:xfrm>
              <a:off x="7648576" y="5084763"/>
              <a:ext cx="61913" cy="42863"/>
            </a:xfrm>
            <a:custGeom>
              <a:avLst/>
              <a:gdLst>
                <a:gd name="T0" fmla="*/ 34 w 39"/>
                <a:gd name="T1" fmla="*/ 27 h 27"/>
                <a:gd name="T2" fmla="*/ 31 w 39"/>
                <a:gd name="T3" fmla="*/ 26 h 27"/>
                <a:gd name="T4" fmla="*/ 3 w 39"/>
                <a:gd name="T5" fmla="*/ 10 h 27"/>
                <a:gd name="T6" fmla="*/ 1 w 39"/>
                <a:gd name="T7" fmla="*/ 3 h 27"/>
                <a:gd name="T8" fmla="*/ 8 w 39"/>
                <a:gd name="T9" fmla="*/ 1 h 27"/>
                <a:gd name="T10" fmla="*/ 36 w 39"/>
                <a:gd name="T11" fmla="*/ 18 h 27"/>
                <a:gd name="T12" fmla="*/ 38 w 39"/>
                <a:gd name="T13" fmla="*/ 25 h 27"/>
                <a:gd name="T14" fmla="*/ 34 w 3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7">
                  <a:moveTo>
                    <a:pt x="34" y="27"/>
                  </a:moveTo>
                  <a:cubicBezTo>
                    <a:pt x="33" y="27"/>
                    <a:pt x="32" y="27"/>
                    <a:pt x="31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9"/>
                    <a:pt x="39" y="22"/>
                    <a:pt x="38" y="25"/>
                  </a:cubicBezTo>
                  <a:cubicBezTo>
                    <a:pt x="37" y="26"/>
                    <a:pt x="36" y="27"/>
                    <a:pt x="34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245"/>
            <p:cNvSpPr>
              <a:spLocks/>
            </p:cNvSpPr>
            <p:nvPr userDrawn="1"/>
          </p:nvSpPr>
          <p:spPr bwMode="auto">
            <a:xfrm>
              <a:off x="7648576" y="5126038"/>
              <a:ext cx="61913" cy="42863"/>
            </a:xfrm>
            <a:custGeom>
              <a:avLst/>
              <a:gdLst>
                <a:gd name="T0" fmla="*/ 34 w 39"/>
                <a:gd name="T1" fmla="*/ 27 h 27"/>
                <a:gd name="T2" fmla="*/ 31 w 39"/>
                <a:gd name="T3" fmla="*/ 26 h 27"/>
                <a:gd name="T4" fmla="*/ 3 w 39"/>
                <a:gd name="T5" fmla="*/ 10 h 27"/>
                <a:gd name="T6" fmla="*/ 1 w 39"/>
                <a:gd name="T7" fmla="*/ 3 h 27"/>
                <a:gd name="T8" fmla="*/ 8 w 39"/>
                <a:gd name="T9" fmla="*/ 1 h 27"/>
                <a:gd name="T10" fmla="*/ 36 w 39"/>
                <a:gd name="T11" fmla="*/ 18 h 27"/>
                <a:gd name="T12" fmla="*/ 38 w 39"/>
                <a:gd name="T13" fmla="*/ 24 h 27"/>
                <a:gd name="T14" fmla="*/ 34 w 3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7">
                  <a:moveTo>
                    <a:pt x="34" y="27"/>
                  </a:moveTo>
                  <a:cubicBezTo>
                    <a:pt x="33" y="27"/>
                    <a:pt x="32" y="27"/>
                    <a:pt x="31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9"/>
                    <a:pt x="39" y="22"/>
                    <a:pt x="38" y="24"/>
                  </a:cubicBezTo>
                  <a:cubicBezTo>
                    <a:pt x="37" y="26"/>
                    <a:pt x="36" y="27"/>
                    <a:pt x="34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Freeform 246"/>
            <p:cNvSpPr>
              <a:spLocks/>
            </p:cNvSpPr>
            <p:nvPr userDrawn="1"/>
          </p:nvSpPr>
          <p:spPr bwMode="auto">
            <a:xfrm>
              <a:off x="7648576" y="5126038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3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9" name="Freeform 247"/>
            <p:cNvSpPr>
              <a:spLocks/>
            </p:cNvSpPr>
            <p:nvPr userDrawn="1"/>
          </p:nvSpPr>
          <p:spPr bwMode="auto">
            <a:xfrm>
              <a:off x="7694613" y="515302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0" name="Freeform 248"/>
            <p:cNvSpPr>
              <a:spLocks/>
            </p:cNvSpPr>
            <p:nvPr userDrawn="1"/>
          </p:nvSpPr>
          <p:spPr bwMode="auto">
            <a:xfrm>
              <a:off x="7648576" y="5186363"/>
              <a:ext cx="61913" cy="42863"/>
            </a:xfrm>
            <a:custGeom>
              <a:avLst/>
              <a:gdLst>
                <a:gd name="T0" fmla="*/ 34 w 39"/>
                <a:gd name="T1" fmla="*/ 27 h 27"/>
                <a:gd name="T2" fmla="*/ 31 w 39"/>
                <a:gd name="T3" fmla="*/ 26 h 27"/>
                <a:gd name="T4" fmla="*/ 3 w 39"/>
                <a:gd name="T5" fmla="*/ 10 h 27"/>
                <a:gd name="T6" fmla="*/ 1 w 39"/>
                <a:gd name="T7" fmla="*/ 3 h 27"/>
                <a:gd name="T8" fmla="*/ 8 w 39"/>
                <a:gd name="T9" fmla="*/ 1 h 27"/>
                <a:gd name="T10" fmla="*/ 36 w 39"/>
                <a:gd name="T11" fmla="*/ 18 h 27"/>
                <a:gd name="T12" fmla="*/ 38 w 39"/>
                <a:gd name="T13" fmla="*/ 24 h 27"/>
                <a:gd name="T14" fmla="*/ 34 w 3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7">
                  <a:moveTo>
                    <a:pt x="34" y="27"/>
                  </a:moveTo>
                  <a:cubicBezTo>
                    <a:pt x="33" y="27"/>
                    <a:pt x="32" y="27"/>
                    <a:pt x="31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0"/>
                    <a:pt x="5" y="0"/>
                    <a:pt x="8" y="1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19"/>
                    <a:pt x="39" y="22"/>
                    <a:pt x="38" y="24"/>
                  </a:cubicBezTo>
                  <a:cubicBezTo>
                    <a:pt x="37" y="26"/>
                    <a:pt x="36" y="27"/>
                    <a:pt x="34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Freeform 249"/>
            <p:cNvSpPr>
              <a:spLocks/>
            </p:cNvSpPr>
            <p:nvPr userDrawn="1"/>
          </p:nvSpPr>
          <p:spPr bwMode="auto">
            <a:xfrm>
              <a:off x="7648576" y="5227638"/>
              <a:ext cx="61913" cy="42863"/>
            </a:xfrm>
            <a:custGeom>
              <a:avLst/>
              <a:gdLst>
                <a:gd name="T0" fmla="*/ 34 w 39"/>
                <a:gd name="T1" fmla="*/ 27 h 27"/>
                <a:gd name="T2" fmla="*/ 31 w 39"/>
                <a:gd name="T3" fmla="*/ 26 h 27"/>
                <a:gd name="T4" fmla="*/ 3 w 39"/>
                <a:gd name="T5" fmla="*/ 10 h 27"/>
                <a:gd name="T6" fmla="*/ 1 w 39"/>
                <a:gd name="T7" fmla="*/ 3 h 27"/>
                <a:gd name="T8" fmla="*/ 8 w 39"/>
                <a:gd name="T9" fmla="*/ 1 h 27"/>
                <a:gd name="T10" fmla="*/ 36 w 39"/>
                <a:gd name="T11" fmla="*/ 17 h 27"/>
                <a:gd name="T12" fmla="*/ 38 w 39"/>
                <a:gd name="T13" fmla="*/ 24 h 27"/>
                <a:gd name="T14" fmla="*/ 34 w 3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7">
                  <a:moveTo>
                    <a:pt x="34" y="27"/>
                  </a:moveTo>
                  <a:cubicBezTo>
                    <a:pt x="33" y="27"/>
                    <a:pt x="32" y="27"/>
                    <a:pt x="31" y="26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0"/>
                    <a:pt x="5" y="0"/>
                    <a:pt x="8" y="1"/>
                  </a:cubicBezTo>
                  <a:cubicBezTo>
                    <a:pt x="36" y="17"/>
                    <a:pt x="36" y="17"/>
                    <a:pt x="36" y="17"/>
                  </a:cubicBezTo>
                  <a:cubicBezTo>
                    <a:pt x="39" y="19"/>
                    <a:pt x="39" y="22"/>
                    <a:pt x="38" y="24"/>
                  </a:cubicBezTo>
                  <a:cubicBezTo>
                    <a:pt x="37" y="26"/>
                    <a:pt x="36" y="27"/>
                    <a:pt x="34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250"/>
            <p:cNvSpPr>
              <a:spLocks/>
            </p:cNvSpPr>
            <p:nvPr userDrawn="1"/>
          </p:nvSpPr>
          <p:spPr bwMode="auto">
            <a:xfrm>
              <a:off x="7648576" y="5227638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3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251"/>
            <p:cNvSpPr>
              <a:spLocks/>
            </p:cNvSpPr>
            <p:nvPr userDrawn="1"/>
          </p:nvSpPr>
          <p:spPr bwMode="auto">
            <a:xfrm>
              <a:off x="7694613" y="525462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5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Freeform 252"/>
            <p:cNvSpPr>
              <a:spLocks/>
            </p:cNvSpPr>
            <p:nvPr userDrawn="1"/>
          </p:nvSpPr>
          <p:spPr bwMode="auto">
            <a:xfrm>
              <a:off x="7648576" y="5286375"/>
              <a:ext cx="61913" cy="44450"/>
            </a:xfrm>
            <a:custGeom>
              <a:avLst/>
              <a:gdLst>
                <a:gd name="T0" fmla="*/ 34 w 39"/>
                <a:gd name="T1" fmla="*/ 28 h 28"/>
                <a:gd name="T2" fmla="*/ 31 w 39"/>
                <a:gd name="T3" fmla="*/ 27 h 28"/>
                <a:gd name="T4" fmla="*/ 3 w 39"/>
                <a:gd name="T5" fmla="*/ 10 h 28"/>
                <a:gd name="T6" fmla="*/ 1 w 39"/>
                <a:gd name="T7" fmla="*/ 4 h 28"/>
                <a:gd name="T8" fmla="*/ 8 w 39"/>
                <a:gd name="T9" fmla="*/ 2 h 28"/>
                <a:gd name="T10" fmla="*/ 36 w 39"/>
                <a:gd name="T11" fmla="*/ 18 h 28"/>
                <a:gd name="T12" fmla="*/ 38 w 39"/>
                <a:gd name="T13" fmla="*/ 25 h 28"/>
                <a:gd name="T14" fmla="*/ 34 w 39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28">
                  <a:moveTo>
                    <a:pt x="34" y="28"/>
                  </a:moveTo>
                  <a:cubicBezTo>
                    <a:pt x="33" y="28"/>
                    <a:pt x="32" y="27"/>
                    <a:pt x="31" y="2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2" y="1"/>
                    <a:pt x="5" y="0"/>
                    <a:pt x="8" y="2"/>
                  </a:cubicBezTo>
                  <a:cubicBezTo>
                    <a:pt x="36" y="18"/>
                    <a:pt x="36" y="18"/>
                    <a:pt x="36" y="18"/>
                  </a:cubicBezTo>
                  <a:cubicBezTo>
                    <a:pt x="39" y="20"/>
                    <a:pt x="39" y="23"/>
                    <a:pt x="38" y="25"/>
                  </a:cubicBezTo>
                  <a:cubicBezTo>
                    <a:pt x="37" y="27"/>
                    <a:pt x="36" y="28"/>
                    <a:pt x="34" y="2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5" name="Freeform 253"/>
            <p:cNvSpPr>
              <a:spLocks/>
            </p:cNvSpPr>
            <p:nvPr userDrawn="1"/>
          </p:nvSpPr>
          <p:spPr bwMode="auto">
            <a:xfrm>
              <a:off x="7724776" y="5070475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6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7 h 27"/>
                <a:gd name="T12" fmla="*/ 39 w 40"/>
                <a:gd name="T13" fmla="*/ 24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0" y="19"/>
                    <a:pt x="40" y="22"/>
                    <a:pt x="39" y="24"/>
                  </a:cubicBezTo>
                  <a:cubicBezTo>
                    <a:pt x="38" y="26"/>
                    <a:pt x="37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6" name="Freeform 254"/>
            <p:cNvSpPr>
              <a:spLocks/>
            </p:cNvSpPr>
            <p:nvPr userDrawn="1"/>
          </p:nvSpPr>
          <p:spPr bwMode="auto">
            <a:xfrm>
              <a:off x="7726363" y="507047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Freeform 255"/>
            <p:cNvSpPr>
              <a:spLocks/>
            </p:cNvSpPr>
            <p:nvPr userDrawn="1"/>
          </p:nvSpPr>
          <p:spPr bwMode="auto">
            <a:xfrm>
              <a:off x="7772401" y="5097463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5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256"/>
            <p:cNvSpPr>
              <a:spLocks/>
            </p:cNvSpPr>
            <p:nvPr userDrawn="1"/>
          </p:nvSpPr>
          <p:spPr bwMode="auto">
            <a:xfrm>
              <a:off x="7724776" y="5129213"/>
              <a:ext cx="63500" cy="44450"/>
            </a:xfrm>
            <a:custGeom>
              <a:avLst/>
              <a:gdLst>
                <a:gd name="T0" fmla="*/ 35 w 40"/>
                <a:gd name="T1" fmla="*/ 28 h 28"/>
                <a:gd name="T2" fmla="*/ 32 w 40"/>
                <a:gd name="T3" fmla="*/ 27 h 28"/>
                <a:gd name="T4" fmla="*/ 4 w 40"/>
                <a:gd name="T5" fmla="*/ 10 h 28"/>
                <a:gd name="T6" fmla="*/ 2 w 40"/>
                <a:gd name="T7" fmla="*/ 4 h 28"/>
                <a:gd name="T8" fmla="*/ 9 w 40"/>
                <a:gd name="T9" fmla="*/ 2 h 28"/>
                <a:gd name="T10" fmla="*/ 37 w 40"/>
                <a:gd name="T11" fmla="*/ 18 h 28"/>
                <a:gd name="T12" fmla="*/ 39 w 40"/>
                <a:gd name="T13" fmla="*/ 25 h 28"/>
                <a:gd name="T14" fmla="*/ 35 w 4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8">
                  <a:moveTo>
                    <a:pt x="35" y="28"/>
                  </a:moveTo>
                  <a:cubicBezTo>
                    <a:pt x="34" y="28"/>
                    <a:pt x="33" y="27"/>
                    <a:pt x="32" y="2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20"/>
                    <a:pt x="40" y="23"/>
                    <a:pt x="39" y="25"/>
                  </a:cubicBezTo>
                  <a:cubicBezTo>
                    <a:pt x="38" y="27"/>
                    <a:pt x="37" y="28"/>
                    <a:pt x="35" y="2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257"/>
            <p:cNvSpPr>
              <a:spLocks/>
            </p:cNvSpPr>
            <p:nvPr userDrawn="1"/>
          </p:nvSpPr>
          <p:spPr bwMode="auto">
            <a:xfrm>
              <a:off x="7724776" y="5170488"/>
              <a:ext cx="63500" cy="44450"/>
            </a:xfrm>
            <a:custGeom>
              <a:avLst/>
              <a:gdLst>
                <a:gd name="T0" fmla="*/ 35 w 40"/>
                <a:gd name="T1" fmla="*/ 28 h 28"/>
                <a:gd name="T2" fmla="*/ 32 w 40"/>
                <a:gd name="T3" fmla="*/ 27 h 28"/>
                <a:gd name="T4" fmla="*/ 4 w 40"/>
                <a:gd name="T5" fmla="*/ 10 h 28"/>
                <a:gd name="T6" fmla="*/ 2 w 40"/>
                <a:gd name="T7" fmla="*/ 4 h 28"/>
                <a:gd name="T8" fmla="*/ 9 w 40"/>
                <a:gd name="T9" fmla="*/ 2 h 28"/>
                <a:gd name="T10" fmla="*/ 37 w 40"/>
                <a:gd name="T11" fmla="*/ 18 h 28"/>
                <a:gd name="T12" fmla="*/ 39 w 40"/>
                <a:gd name="T13" fmla="*/ 25 h 28"/>
                <a:gd name="T14" fmla="*/ 35 w 4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8">
                  <a:moveTo>
                    <a:pt x="35" y="28"/>
                  </a:moveTo>
                  <a:cubicBezTo>
                    <a:pt x="34" y="28"/>
                    <a:pt x="33" y="27"/>
                    <a:pt x="32" y="2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20"/>
                    <a:pt x="40" y="23"/>
                    <a:pt x="39" y="25"/>
                  </a:cubicBezTo>
                  <a:cubicBezTo>
                    <a:pt x="38" y="27"/>
                    <a:pt x="37" y="28"/>
                    <a:pt x="35" y="2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Freeform 258"/>
            <p:cNvSpPr>
              <a:spLocks/>
            </p:cNvSpPr>
            <p:nvPr userDrawn="1"/>
          </p:nvSpPr>
          <p:spPr bwMode="auto">
            <a:xfrm>
              <a:off x="7726363" y="517207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1" name="Freeform 259"/>
            <p:cNvSpPr>
              <a:spLocks/>
            </p:cNvSpPr>
            <p:nvPr userDrawn="1"/>
          </p:nvSpPr>
          <p:spPr bwMode="auto">
            <a:xfrm>
              <a:off x="7772401" y="5199063"/>
              <a:ext cx="15875" cy="74613"/>
            </a:xfrm>
            <a:custGeom>
              <a:avLst/>
              <a:gdLst>
                <a:gd name="T0" fmla="*/ 5 w 10"/>
                <a:gd name="T1" fmla="*/ 47 h 47"/>
                <a:gd name="T2" fmla="*/ 0 w 10"/>
                <a:gd name="T3" fmla="*/ 42 h 47"/>
                <a:gd name="T4" fmla="*/ 0 w 10"/>
                <a:gd name="T5" fmla="*/ 5 h 47"/>
                <a:gd name="T6" fmla="*/ 5 w 10"/>
                <a:gd name="T7" fmla="*/ 0 h 47"/>
                <a:gd name="T8" fmla="*/ 10 w 10"/>
                <a:gd name="T9" fmla="*/ 5 h 47"/>
                <a:gd name="T10" fmla="*/ 10 w 10"/>
                <a:gd name="T11" fmla="*/ 42 h 47"/>
                <a:gd name="T12" fmla="*/ 5 w 10"/>
                <a:gd name="T13" fmla="*/ 47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7">
                  <a:moveTo>
                    <a:pt x="5" y="47"/>
                  </a:moveTo>
                  <a:cubicBezTo>
                    <a:pt x="2" y="47"/>
                    <a:pt x="0" y="45"/>
                    <a:pt x="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45"/>
                    <a:pt x="8" y="47"/>
                    <a:pt x="5" y="4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2" name="Freeform 260"/>
            <p:cNvSpPr>
              <a:spLocks/>
            </p:cNvSpPr>
            <p:nvPr userDrawn="1"/>
          </p:nvSpPr>
          <p:spPr bwMode="auto">
            <a:xfrm>
              <a:off x="7724776" y="5230813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7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2 h 27"/>
                <a:gd name="T10" fmla="*/ 37 w 40"/>
                <a:gd name="T11" fmla="*/ 18 h 27"/>
                <a:gd name="T12" fmla="*/ 39 w 40"/>
                <a:gd name="T13" fmla="*/ 25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22"/>
                    <a:pt x="39" y="25"/>
                  </a:cubicBezTo>
                  <a:cubicBezTo>
                    <a:pt x="38" y="26"/>
                    <a:pt x="37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Freeform 261"/>
            <p:cNvSpPr>
              <a:spLocks/>
            </p:cNvSpPr>
            <p:nvPr userDrawn="1"/>
          </p:nvSpPr>
          <p:spPr bwMode="auto">
            <a:xfrm>
              <a:off x="7724776" y="5272088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7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8 h 27"/>
                <a:gd name="T12" fmla="*/ 39 w 40"/>
                <a:gd name="T13" fmla="*/ 25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22"/>
                    <a:pt x="39" y="25"/>
                  </a:cubicBezTo>
                  <a:cubicBezTo>
                    <a:pt x="38" y="26"/>
                    <a:pt x="37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262"/>
            <p:cNvSpPr>
              <a:spLocks/>
            </p:cNvSpPr>
            <p:nvPr userDrawn="1"/>
          </p:nvSpPr>
          <p:spPr bwMode="auto">
            <a:xfrm>
              <a:off x="7726363" y="527367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5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263"/>
            <p:cNvSpPr>
              <a:spLocks/>
            </p:cNvSpPr>
            <p:nvPr userDrawn="1"/>
          </p:nvSpPr>
          <p:spPr bwMode="auto">
            <a:xfrm>
              <a:off x="7772401" y="529907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Freeform 264"/>
            <p:cNvSpPr>
              <a:spLocks/>
            </p:cNvSpPr>
            <p:nvPr userDrawn="1"/>
          </p:nvSpPr>
          <p:spPr bwMode="auto">
            <a:xfrm>
              <a:off x="7724776" y="5332413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6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8 h 27"/>
                <a:gd name="T12" fmla="*/ 39 w 40"/>
                <a:gd name="T13" fmla="*/ 25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22"/>
                    <a:pt x="39" y="25"/>
                  </a:cubicBezTo>
                  <a:cubicBezTo>
                    <a:pt x="38" y="26"/>
                    <a:pt x="37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7" name="Freeform 265"/>
            <p:cNvSpPr>
              <a:spLocks/>
            </p:cNvSpPr>
            <p:nvPr userDrawn="1"/>
          </p:nvSpPr>
          <p:spPr bwMode="auto">
            <a:xfrm>
              <a:off x="7802563" y="5114925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7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8 h 27"/>
                <a:gd name="T12" fmla="*/ 39 w 40"/>
                <a:gd name="T13" fmla="*/ 25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22"/>
                    <a:pt x="39" y="25"/>
                  </a:cubicBezTo>
                  <a:cubicBezTo>
                    <a:pt x="38" y="26"/>
                    <a:pt x="36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8" name="Freeform 266"/>
            <p:cNvSpPr>
              <a:spLocks/>
            </p:cNvSpPr>
            <p:nvPr userDrawn="1"/>
          </p:nvSpPr>
          <p:spPr bwMode="auto">
            <a:xfrm>
              <a:off x="7804151" y="5116513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5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Freeform 267"/>
            <p:cNvSpPr>
              <a:spLocks/>
            </p:cNvSpPr>
            <p:nvPr userDrawn="1"/>
          </p:nvSpPr>
          <p:spPr bwMode="auto">
            <a:xfrm>
              <a:off x="7850188" y="5141913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268"/>
            <p:cNvSpPr>
              <a:spLocks/>
            </p:cNvSpPr>
            <p:nvPr userDrawn="1"/>
          </p:nvSpPr>
          <p:spPr bwMode="auto">
            <a:xfrm>
              <a:off x="7802563" y="5175250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6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8 h 27"/>
                <a:gd name="T12" fmla="*/ 39 w 40"/>
                <a:gd name="T13" fmla="*/ 25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22"/>
                    <a:pt x="39" y="25"/>
                  </a:cubicBezTo>
                  <a:cubicBezTo>
                    <a:pt x="38" y="26"/>
                    <a:pt x="36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269"/>
            <p:cNvSpPr>
              <a:spLocks/>
            </p:cNvSpPr>
            <p:nvPr userDrawn="1"/>
          </p:nvSpPr>
          <p:spPr bwMode="auto">
            <a:xfrm>
              <a:off x="7802563" y="5216525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6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8 h 27"/>
                <a:gd name="T12" fmla="*/ 39 w 40"/>
                <a:gd name="T13" fmla="*/ 24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22"/>
                    <a:pt x="39" y="24"/>
                  </a:cubicBezTo>
                  <a:cubicBezTo>
                    <a:pt x="38" y="26"/>
                    <a:pt x="37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Freeform 270"/>
            <p:cNvSpPr>
              <a:spLocks/>
            </p:cNvSpPr>
            <p:nvPr userDrawn="1"/>
          </p:nvSpPr>
          <p:spPr bwMode="auto">
            <a:xfrm>
              <a:off x="7804151" y="521652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3" name="Freeform 271"/>
            <p:cNvSpPr>
              <a:spLocks/>
            </p:cNvSpPr>
            <p:nvPr userDrawn="1"/>
          </p:nvSpPr>
          <p:spPr bwMode="auto">
            <a:xfrm>
              <a:off x="7850188" y="5243513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4" name="Freeform 272"/>
            <p:cNvSpPr>
              <a:spLocks/>
            </p:cNvSpPr>
            <p:nvPr userDrawn="1"/>
          </p:nvSpPr>
          <p:spPr bwMode="auto">
            <a:xfrm>
              <a:off x="7802563" y="5276850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6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8 h 27"/>
                <a:gd name="T12" fmla="*/ 39 w 40"/>
                <a:gd name="T13" fmla="*/ 24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19"/>
                    <a:pt x="40" y="22"/>
                    <a:pt x="39" y="24"/>
                  </a:cubicBezTo>
                  <a:cubicBezTo>
                    <a:pt x="38" y="26"/>
                    <a:pt x="36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Freeform 273"/>
            <p:cNvSpPr>
              <a:spLocks/>
            </p:cNvSpPr>
            <p:nvPr userDrawn="1"/>
          </p:nvSpPr>
          <p:spPr bwMode="auto">
            <a:xfrm>
              <a:off x="7802563" y="5318125"/>
              <a:ext cx="63500" cy="42863"/>
            </a:xfrm>
            <a:custGeom>
              <a:avLst/>
              <a:gdLst>
                <a:gd name="T0" fmla="*/ 35 w 40"/>
                <a:gd name="T1" fmla="*/ 27 h 27"/>
                <a:gd name="T2" fmla="*/ 32 w 40"/>
                <a:gd name="T3" fmla="*/ 26 h 27"/>
                <a:gd name="T4" fmla="*/ 4 w 40"/>
                <a:gd name="T5" fmla="*/ 10 h 27"/>
                <a:gd name="T6" fmla="*/ 2 w 40"/>
                <a:gd name="T7" fmla="*/ 3 h 27"/>
                <a:gd name="T8" fmla="*/ 9 w 40"/>
                <a:gd name="T9" fmla="*/ 1 h 27"/>
                <a:gd name="T10" fmla="*/ 37 w 40"/>
                <a:gd name="T11" fmla="*/ 17 h 27"/>
                <a:gd name="T12" fmla="*/ 39 w 40"/>
                <a:gd name="T13" fmla="*/ 24 h 27"/>
                <a:gd name="T14" fmla="*/ 35 w 40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7">
                  <a:moveTo>
                    <a:pt x="35" y="27"/>
                  </a:moveTo>
                  <a:cubicBezTo>
                    <a:pt x="34" y="27"/>
                    <a:pt x="33" y="27"/>
                    <a:pt x="32" y="26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9" y="1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40" y="19"/>
                    <a:pt x="40" y="22"/>
                    <a:pt x="39" y="24"/>
                  </a:cubicBezTo>
                  <a:cubicBezTo>
                    <a:pt x="38" y="26"/>
                    <a:pt x="36" y="27"/>
                    <a:pt x="35" y="2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274"/>
            <p:cNvSpPr>
              <a:spLocks/>
            </p:cNvSpPr>
            <p:nvPr userDrawn="1"/>
          </p:nvSpPr>
          <p:spPr bwMode="auto">
            <a:xfrm>
              <a:off x="7804151" y="5318125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6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275"/>
            <p:cNvSpPr>
              <a:spLocks/>
            </p:cNvSpPr>
            <p:nvPr userDrawn="1"/>
          </p:nvSpPr>
          <p:spPr bwMode="auto">
            <a:xfrm>
              <a:off x="7850188" y="5345113"/>
              <a:ext cx="15875" cy="76200"/>
            </a:xfrm>
            <a:custGeom>
              <a:avLst/>
              <a:gdLst>
                <a:gd name="T0" fmla="*/ 5 w 10"/>
                <a:gd name="T1" fmla="*/ 48 h 48"/>
                <a:gd name="T2" fmla="*/ 0 w 10"/>
                <a:gd name="T3" fmla="*/ 43 h 48"/>
                <a:gd name="T4" fmla="*/ 0 w 10"/>
                <a:gd name="T5" fmla="*/ 5 h 48"/>
                <a:gd name="T6" fmla="*/ 5 w 10"/>
                <a:gd name="T7" fmla="*/ 0 h 48"/>
                <a:gd name="T8" fmla="*/ 10 w 10"/>
                <a:gd name="T9" fmla="*/ 5 h 48"/>
                <a:gd name="T10" fmla="*/ 10 w 10"/>
                <a:gd name="T11" fmla="*/ 43 h 48"/>
                <a:gd name="T12" fmla="*/ 5 w 10"/>
                <a:gd name="T1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8">
                  <a:moveTo>
                    <a:pt x="5" y="48"/>
                  </a:moveTo>
                  <a:cubicBezTo>
                    <a:pt x="2" y="48"/>
                    <a:pt x="0" y="45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5"/>
                    <a:pt x="8" y="48"/>
                    <a:pt x="5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Freeform 276"/>
            <p:cNvSpPr>
              <a:spLocks/>
            </p:cNvSpPr>
            <p:nvPr userDrawn="1"/>
          </p:nvSpPr>
          <p:spPr bwMode="auto">
            <a:xfrm>
              <a:off x="7802563" y="5376863"/>
              <a:ext cx="63500" cy="44450"/>
            </a:xfrm>
            <a:custGeom>
              <a:avLst/>
              <a:gdLst>
                <a:gd name="T0" fmla="*/ 35 w 40"/>
                <a:gd name="T1" fmla="*/ 28 h 28"/>
                <a:gd name="T2" fmla="*/ 32 w 40"/>
                <a:gd name="T3" fmla="*/ 27 h 28"/>
                <a:gd name="T4" fmla="*/ 4 w 40"/>
                <a:gd name="T5" fmla="*/ 10 h 28"/>
                <a:gd name="T6" fmla="*/ 2 w 40"/>
                <a:gd name="T7" fmla="*/ 4 h 28"/>
                <a:gd name="T8" fmla="*/ 9 w 40"/>
                <a:gd name="T9" fmla="*/ 2 h 28"/>
                <a:gd name="T10" fmla="*/ 37 w 40"/>
                <a:gd name="T11" fmla="*/ 18 h 28"/>
                <a:gd name="T12" fmla="*/ 39 w 40"/>
                <a:gd name="T13" fmla="*/ 25 h 28"/>
                <a:gd name="T14" fmla="*/ 35 w 40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" h="28">
                  <a:moveTo>
                    <a:pt x="35" y="28"/>
                  </a:moveTo>
                  <a:cubicBezTo>
                    <a:pt x="34" y="28"/>
                    <a:pt x="33" y="27"/>
                    <a:pt x="32" y="27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37" y="18"/>
                    <a:pt x="37" y="18"/>
                    <a:pt x="37" y="18"/>
                  </a:cubicBezTo>
                  <a:cubicBezTo>
                    <a:pt x="40" y="20"/>
                    <a:pt x="40" y="23"/>
                    <a:pt x="39" y="25"/>
                  </a:cubicBezTo>
                  <a:cubicBezTo>
                    <a:pt x="38" y="27"/>
                    <a:pt x="36" y="28"/>
                    <a:pt x="35" y="2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9" name="Freeform 277"/>
            <p:cNvSpPr>
              <a:spLocks/>
            </p:cNvSpPr>
            <p:nvPr userDrawn="1"/>
          </p:nvSpPr>
          <p:spPr bwMode="auto">
            <a:xfrm>
              <a:off x="6818313" y="4772025"/>
              <a:ext cx="96838" cy="55563"/>
            </a:xfrm>
            <a:custGeom>
              <a:avLst/>
              <a:gdLst>
                <a:gd name="T0" fmla="*/ 55 w 61"/>
                <a:gd name="T1" fmla="*/ 35 h 35"/>
                <a:gd name="T2" fmla="*/ 52 w 61"/>
                <a:gd name="T3" fmla="*/ 33 h 35"/>
                <a:gd name="T4" fmla="*/ 30 w 61"/>
                <a:gd name="T5" fmla="*/ 12 h 35"/>
                <a:gd name="T6" fmla="*/ 9 w 61"/>
                <a:gd name="T7" fmla="*/ 33 h 35"/>
                <a:gd name="T8" fmla="*/ 2 w 61"/>
                <a:gd name="T9" fmla="*/ 33 h 35"/>
                <a:gd name="T10" fmla="*/ 2 w 61"/>
                <a:gd name="T11" fmla="*/ 26 h 35"/>
                <a:gd name="T12" fmla="*/ 27 w 61"/>
                <a:gd name="T13" fmla="*/ 1 h 35"/>
                <a:gd name="T14" fmla="*/ 34 w 61"/>
                <a:gd name="T15" fmla="*/ 1 h 35"/>
                <a:gd name="T16" fmla="*/ 59 w 61"/>
                <a:gd name="T17" fmla="*/ 26 h 35"/>
                <a:gd name="T18" fmla="*/ 59 w 61"/>
                <a:gd name="T19" fmla="*/ 33 h 35"/>
                <a:gd name="T20" fmla="*/ 55 w 61"/>
                <a:gd name="T2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35">
                  <a:moveTo>
                    <a:pt x="55" y="35"/>
                  </a:moveTo>
                  <a:cubicBezTo>
                    <a:pt x="54" y="35"/>
                    <a:pt x="53" y="34"/>
                    <a:pt x="52" y="33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9" y="33"/>
                    <a:pt x="9" y="33"/>
                    <a:pt x="9" y="33"/>
                  </a:cubicBezTo>
                  <a:cubicBezTo>
                    <a:pt x="7" y="35"/>
                    <a:pt x="4" y="35"/>
                    <a:pt x="2" y="33"/>
                  </a:cubicBezTo>
                  <a:cubicBezTo>
                    <a:pt x="0" y="32"/>
                    <a:pt x="0" y="28"/>
                    <a:pt x="2" y="26"/>
                  </a:cubicBezTo>
                  <a:cubicBezTo>
                    <a:pt x="27" y="1"/>
                    <a:pt x="27" y="1"/>
                    <a:pt x="27" y="1"/>
                  </a:cubicBezTo>
                  <a:cubicBezTo>
                    <a:pt x="29" y="0"/>
                    <a:pt x="32" y="0"/>
                    <a:pt x="34" y="1"/>
                  </a:cubicBezTo>
                  <a:cubicBezTo>
                    <a:pt x="59" y="26"/>
                    <a:pt x="59" y="26"/>
                    <a:pt x="59" y="26"/>
                  </a:cubicBezTo>
                  <a:cubicBezTo>
                    <a:pt x="61" y="28"/>
                    <a:pt x="61" y="32"/>
                    <a:pt x="59" y="33"/>
                  </a:cubicBezTo>
                  <a:cubicBezTo>
                    <a:pt x="58" y="34"/>
                    <a:pt x="57" y="35"/>
                    <a:pt x="5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0" name="Freeform 278"/>
            <p:cNvSpPr>
              <a:spLocks/>
            </p:cNvSpPr>
            <p:nvPr userDrawn="1"/>
          </p:nvSpPr>
          <p:spPr bwMode="auto">
            <a:xfrm>
              <a:off x="6818313" y="4840288"/>
              <a:ext cx="96838" cy="57150"/>
            </a:xfrm>
            <a:custGeom>
              <a:avLst/>
              <a:gdLst>
                <a:gd name="T0" fmla="*/ 55 w 61"/>
                <a:gd name="T1" fmla="*/ 35 h 36"/>
                <a:gd name="T2" fmla="*/ 52 w 61"/>
                <a:gd name="T3" fmla="*/ 34 h 36"/>
                <a:gd name="T4" fmla="*/ 30 w 61"/>
                <a:gd name="T5" fmla="*/ 12 h 36"/>
                <a:gd name="T6" fmla="*/ 9 w 61"/>
                <a:gd name="T7" fmla="*/ 34 h 36"/>
                <a:gd name="T8" fmla="*/ 2 w 61"/>
                <a:gd name="T9" fmla="*/ 34 h 36"/>
                <a:gd name="T10" fmla="*/ 2 w 61"/>
                <a:gd name="T11" fmla="*/ 27 h 36"/>
                <a:gd name="T12" fmla="*/ 27 w 61"/>
                <a:gd name="T13" fmla="*/ 2 h 36"/>
                <a:gd name="T14" fmla="*/ 34 w 61"/>
                <a:gd name="T15" fmla="*/ 2 h 36"/>
                <a:gd name="T16" fmla="*/ 59 w 61"/>
                <a:gd name="T17" fmla="*/ 27 h 36"/>
                <a:gd name="T18" fmla="*/ 59 w 61"/>
                <a:gd name="T19" fmla="*/ 34 h 36"/>
                <a:gd name="T20" fmla="*/ 55 w 61"/>
                <a:gd name="T21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36">
                  <a:moveTo>
                    <a:pt x="55" y="35"/>
                  </a:moveTo>
                  <a:cubicBezTo>
                    <a:pt x="54" y="35"/>
                    <a:pt x="53" y="35"/>
                    <a:pt x="52" y="34"/>
                  </a:cubicBezTo>
                  <a:cubicBezTo>
                    <a:pt x="30" y="12"/>
                    <a:pt x="30" y="12"/>
                    <a:pt x="30" y="12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7" y="36"/>
                    <a:pt x="4" y="36"/>
                    <a:pt x="2" y="34"/>
                  </a:cubicBezTo>
                  <a:cubicBezTo>
                    <a:pt x="0" y="32"/>
                    <a:pt x="0" y="29"/>
                    <a:pt x="2" y="27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2" y="0"/>
                    <a:pt x="34" y="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1" y="29"/>
                    <a:pt x="61" y="32"/>
                    <a:pt x="59" y="34"/>
                  </a:cubicBezTo>
                  <a:cubicBezTo>
                    <a:pt x="58" y="35"/>
                    <a:pt x="57" y="35"/>
                    <a:pt x="5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Freeform 279"/>
            <p:cNvSpPr>
              <a:spLocks/>
            </p:cNvSpPr>
            <p:nvPr userDrawn="1"/>
          </p:nvSpPr>
          <p:spPr bwMode="auto">
            <a:xfrm>
              <a:off x="6818313" y="4908550"/>
              <a:ext cx="96838" cy="57150"/>
            </a:xfrm>
            <a:custGeom>
              <a:avLst/>
              <a:gdLst>
                <a:gd name="T0" fmla="*/ 55 w 61"/>
                <a:gd name="T1" fmla="*/ 35 h 36"/>
                <a:gd name="T2" fmla="*/ 52 w 61"/>
                <a:gd name="T3" fmla="*/ 34 h 36"/>
                <a:gd name="T4" fmla="*/ 30 w 61"/>
                <a:gd name="T5" fmla="*/ 13 h 36"/>
                <a:gd name="T6" fmla="*/ 9 w 61"/>
                <a:gd name="T7" fmla="*/ 34 h 36"/>
                <a:gd name="T8" fmla="*/ 2 w 61"/>
                <a:gd name="T9" fmla="*/ 34 h 36"/>
                <a:gd name="T10" fmla="*/ 2 w 61"/>
                <a:gd name="T11" fmla="*/ 27 h 36"/>
                <a:gd name="T12" fmla="*/ 27 w 61"/>
                <a:gd name="T13" fmla="*/ 2 h 36"/>
                <a:gd name="T14" fmla="*/ 34 w 61"/>
                <a:gd name="T15" fmla="*/ 2 h 36"/>
                <a:gd name="T16" fmla="*/ 59 w 61"/>
                <a:gd name="T17" fmla="*/ 27 h 36"/>
                <a:gd name="T18" fmla="*/ 59 w 61"/>
                <a:gd name="T19" fmla="*/ 34 h 36"/>
                <a:gd name="T20" fmla="*/ 55 w 61"/>
                <a:gd name="T21" fmla="*/ 35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1" h="36">
                  <a:moveTo>
                    <a:pt x="55" y="35"/>
                  </a:moveTo>
                  <a:cubicBezTo>
                    <a:pt x="54" y="35"/>
                    <a:pt x="53" y="35"/>
                    <a:pt x="52" y="34"/>
                  </a:cubicBezTo>
                  <a:cubicBezTo>
                    <a:pt x="30" y="13"/>
                    <a:pt x="30" y="13"/>
                    <a:pt x="30" y="13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7" y="36"/>
                    <a:pt x="4" y="36"/>
                    <a:pt x="2" y="34"/>
                  </a:cubicBezTo>
                  <a:cubicBezTo>
                    <a:pt x="0" y="32"/>
                    <a:pt x="0" y="29"/>
                    <a:pt x="2" y="27"/>
                  </a:cubicBezTo>
                  <a:cubicBezTo>
                    <a:pt x="27" y="2"/>
                    <a:pt x="27" y="2"/>
                    <a:pt x="27" y="2"/>
                  </a:cubicBezTo>
                  <a:cubicBezTo>
                    <a:pt x="29" y="0"/>
                    <a:pt x="32" y="0"/>
                    <a:pt x="34" y="2"/>
                  </a:cubicBezTo>
                  <a:cubicBezTo>
                    <a:pt x="59" y="27"/>
                    <a:pt x="59" y="27"/>
                    <a:pt x="59" y="27"/>
                  </a:cubicBezTo>
                  <a:cubicBezTo>
                    <a:pt x="61" y="29"/>
                    <a:pt x="61" y="32"/>
                    <a:pt x="59" y="34"/>
                  </a:cubicBezTo>
                  <a:cubicBezTo>
                    <a:pt x="58" y="35"/>
                    <a:pt x="57" y="35"/>
                    <a:pt x="5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280"/>
            <p:cNvSpPr>
              <a:spLocks/>
            </p:cNvSpPr>
            <p:nvPr userDrawn="1"/>
          </p:nvSpPr>
          <p:spPr bwMode="auto">
            <a:xfrm>
              <a:off x="8745538" y="5599113"/>
              <a:ext cx="15875" cy="60325"/>
            </a:xfrm>
            <a:custGeom>
              <a:avLst/>
              <a:gdLst>
                <a:gd name="T0" fmla="*/ 10 w 10"/>
                <a:gd name="T1" fmla="*/ 5 h 38"/>
                <a:gd name="T2" fmla="*/ 10 w 10"/>
                <a:gd name="T3" fmla="*/ 34 h 38"/>
                <a:gd name="T4" fmla="*/ 5 w 10"/>
                <a:gd name="T5" fmla="*/ 38 h 38"/>
                <a:gd name="T6" fmla="*/ 0 w 10"/>
                <a:gd name="T7" fmla="*/ 34 h 38"/>
                <a:gd name="T8" fmla="*/ 0 w 10"/>
                <a:gd name="T9" fmla="*/ 5 h 38"/>
                <a:gd name="T10" fmla="*/ 5 w 10"/>
                <a:gd name="T11" fmla="*/ 0 h 38"/>
                <a:gd name="T12" fmla="*/ 10 w 10"/>
                <a:gd name="T13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8">
                  <a:moveTo>
                    <a:pt x="10" y="5"/>
                  </a:moveTo>
                  <a:cubicBezTo>
                    <a:pt x="10" y="34"/>
                    <a:pt x="10" y="34"/>
                    <a:pt x="10" y="34"/>
                  </a:cubicBezTo>
                  <a:cubicBezTo>
                    <a:pt x="10" y="36"/>
                    <a:pt x="7" y="38"/>
                    <a:pt x="5" y="38"/>
                  </a:cubicBezTo>
                  <a:cubicBezTo>
                    <a:pt x="2" y="38"/>
                    <a:pt x="0" y="36"/>
                    <a:pt x="0" y="3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10" y="3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281"/>
            <p:cNvSpPr>
              <a:spLocks/>
            </p:cNvSpPr>
            <p:nvPr userDrawn="1"/>
          </p:nvSpPr>
          <p:spPr bwMode="auto">
            <a:xfrm>
              <a:off x="8723313" y="5605463"/>
              <a:ext cx="15875" cy="42863"/>
            </a:xfrm>
            <a:custGeom>
              <a:avLst/>
              <a:gdLst>
                <a:gd name="T0" fmla="*/ 10 w 10"/>
                <a:gd name="T1" fmla="*/ 5 h 27"/>
                <a:gd name="T2" fmla="*/ 10 w 10"/>
                <a:gd name="T3" fmla="*/ 22 h 27"/>
                <a:gd name="T4" fmla="*/ 5 w 10"/>
                <a:gd name="T5" fmla="*/ 27 h 27"/>
                <a:gd name="T6" fmla="*/ 0 w 10"/>
                <a:gd name="T7" fmla="*/ 22 h 27"/>
                <a:gd name="T8" fmla="*/ 0 w 10"/>
                <a:gd name="T9" fmla="*/ 5 h 27"/>
                <a:gd name="T10" fmla="*/ 5 w 10"/>
                <a:gd name="T11" fmla="*/ 0 h 27"/>
                <a:gd name="T12" fmla="*/ 10 w 10"/>
                <a:gd name="T13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7">
                  <a:moveTo>
                    <a:pt x="10" y="5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10" y="25"/>
                    <a:pt x="8" y="27"/>
                    <a:pt x="5" y="27"/>
                  </a:cubicBezTo>
                  <a:cubicBezTo>
                    <a:pt x="3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Freeform 282"/>
            <p:cNvSpPr>
              <a:spLocks/>
            </p:cNvSpPr>
            <p:nvPr userDrawn="1"/>
          </p:nvSpPr>
          <p:spPr bwMode="auto">
            <a:xfrm>
              <a:off x="8702676" y="5557838"/>
              <a:ext cx="15875" cy="77788"/>
            </a:xfrm>
            <a:custGeom>
              <a:avLst/>
              <a:gdLst>
                <a:gd name="T0" fmla="*/ 10 w 10"/>
                <a:gd name="T1" fmla="*/ 5 h 49"/>
                <a:gd name="T2" fmla="*/ 10 w 10"/>
                <a:gd name="T3" fmla="*/ 44 h 49"/>
                <a:gd name="T4" fmla="*/ 5 w 10"/>
                <a:gd name="T5" fmla="*/ 49 h 49"/>
                <a:gd name="T6" fmla="*/ 0 w 10"/>
                <a:gd name="T7" fmla="*/ 44 h 49"/>
                <a:gd name="T8" fmla="*/ 0 w 10"/>
                <a:gd name="T9" fmla="*/ 5 h 49"/>
                <a:gd name="T10" fmla="*/ 5 w 10"/>
                <a:gd name="T11" fmla="*/ 0 h 49"/>
                <a:gd name="T12" fmla="*/ 10 w 10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9">
                  <a:moveTo>
                    <a:pt x="10" y="5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7"/>
                    <a:pt x="8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5" name="Freeform 283"/>
            <p:cNvSpPr>
              <a:spLocks/>
            </p:cNvSpPr>
            <p:nvPr userDrawn="1"/>
          </p:nvSpPr>
          <p:spPr bwMode="auto">
            <a:xfrm>
              <a:off x="8682038" y="5562600"/>
              <a:ext cx="15875" cy="60325"/>
            </a:xfrm>
            <a:custGeom>
              <a:avLst/>
              <a:gdLst>
                <a:gd name="T0" fmla="*/ 10 w 10"/>
                <a:gd name="T1" fmla="*/ 5 h 38"/>
                <a:gd name="T2" fmla="*/ 10 w 10"/>
                <a:gd name="T3" fmla="*/ 34 h 38"/>
                <a:gd name="T4" fmla="*/ 5 w 10"/>
                <a:gd name="T5" fmla="*/ 38 h 38"/>
                <a:gd name="T6" fmla="*/ 0 w 10"/>
                <a:gd name="T7" fmla="*/ 34 h 38"/>
                <a:gd name="T8" fmla="*/ 0 w 10"/>
                <a:gd name="T9" fmla="*/ 5 h 38"/>
                <a:gd name="T10" fmla="*/ 5 w 10"/>
                <a:gd name="T11" fmla="*/ 0 h 38"/>
                <a:gd name="T12" fmla="*/ 10 w 10"/>
                <a:gd name="T13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8">
                  <a:moveTo>
                    <a:pt x="10" y="5"/>
                  </a:moveTo>
                  <a:cubicBezTo>
                    <a:pt x="10" y="34"/>
                    <a:pt x="10" y="34"/>
                    <a:pt x="10" y="34"/>
                  </a:cubicBezTo>
                  <a:cubicBezTo>
                    <a:pt x="10" y="36"/>
                    <a:pt x="7" y="38"/>
                    <a:pt x="5" y="38"/>
                  </a:cubicBezTo>
                  <a:cubicBezTo>
                    <a:pt x="2" y="38"/>
                    <a:pt x="0" y="36"/>
                    <a:pt x="0" y="3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10" y="3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6" name="Freeform 284"/>
            <p:cNvSpPr>
              <a:spLocks/>
            </p:cNvSpPr>
            <p:nvPr userDrawn="1"/>
          </p:nvSpPr>
          <p:spPr bwMode="auto">
            <a:xfrm>
              <a:off x="8659813" y="5564188"/>
              <a:ext cx="15875" cy="47625"/>
            </a:xfrm>
            <a:custGeom>
              <a:avLst/>
              <a:gdLst>
                <a:gd name="T0" fmla="*/ 10 w 10"/>
                <a:gd name="T1" fmla="*/ 5 h 30"/>
                <a:gd name="T2" fmla="*/ 10 w 10"/>
                <a:gd name="T3" fmla="*/ 25 h 30"/>
                <a:gd name="T4" fmla="*/ 5 w 10"/>
                <a:gd name="T5" fmla="*/ 30 h 30"/>
                <a:gd name="T6" fmla="*/ 0 w 10"/>
                <a:gd name="T7" fmla="*/ 25 h 30"/>
                <a:gd name="T8" fmla="*/ 0 w 10"/>
                <a:gd name="T9" fmla="*/ 5 h 30"/>
                <a:gd name="T10" fmla="*/ 5 w 10"/>
                <a:gd name="T11" fmla="*/ 0 h 30"/>
                <a:gd name="T12" fmla="*/ 10 w 10"/>
                <a:gd name="T1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0">
                  <a:moveTo>
                    <a:pt x="10" y="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28"/>
                    <a:pt x="8" y="30"/>
                    <a:pt x="5" y="30"/>
                  </a:cubicBezTo>
                  <a:cubicBezTo>
                    <a:pt x="3" y="30"/>
                    <a:pt x="0" y="28"/>
                    <a:pt x="0" y="2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7" name="Freeform 285"/>
            <p:cNvSpPr>
              <a:spLocks/>
            </p:cNvSpPr>
            <p:nvPr userDrawn="1"/>
          </p:nvSpPr>
          <p:spPr bwMode="auto">
            <a:xfrm>
              <a:off x="8313738" y="5376863"/>
              <a:ext cx="15875" cy="60325"/>
            </a:xfrm>
            <a:custGeom>
              <a:avLst/>
              <a:gdLst>
                <a:gd name="T0" fmla="*/ 10 w 10"/>
                <a:gd name="T1" fmla="*/ 5 h 38"/>
                <a:gd name="T2" fmla="*/ 10 w 10"/>
                <a:gd name="T3" fmla="*/ 33 h 38"/>
                <a:gd name="T4" fmla="*/ 5 w 10"/>
                <a:gd name="T5" fmla="*/ 38 h 38"/>
                <a:gd name="T6" fmla="*/ 0 w 10"/>
                <a:gd name="T7" fmla="*/ 33 h 38"/>
                <a:gd name="T8" fmla="*/ 0 w 10"/>
                <a:gd name="T9" fmla="*/ 5 h 38"/>
                <a:gd name="T10" fmla="*/ 5 w 10"/>
                <a:gd name="T11" fmla="*/ 0 h 38"/>
                <a:gd name="T12" fmla="*/ 10 w 10"/>
                <a:gd name="T13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8">
                  <a:moveTo>
                    <a:pt x="10" y="5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6"/>
                    <a:pt x="8" y="38"/>
                    <a:pt x="5" y="38"/>
                  </a:cubicBezTo>
                  <a:cubicBezTo>
                    <a:pt x="2" y="38"/>
                    <a:pt x="0" y="36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8" name="Freeform 286"/>
            <p:cNvSpPr>
              <a:spLocks/>
            </p:cNvSpPr>
            <p:nvPr userDrawn="1"/>
          </p:nvSpPr>
          <p:spPr bwMode="auto">
            <a:xfrm>
              <a:off x="8293101" y="5383213"/>
              <a:ext cx="14288" cy="42863"/>
            </a:xfrm>
            <a:custGeom>
              <a:avLst/>
              <a:gdLst>
                <a:gd name="T0" fmla="*/ 9 w 9"/>
                <a:gd name="T1" fmla="*/ 5 h 27"/>
                <a:gd name="T2" fmla="*/ 9 w 9"/>
                <a:gd name="T3" fmla="*/ 22 h 27"/>
                <a:gd name="T4" fmla="*/ 4 w 9"/>
                <a:gd name="T5" fmla="*/ 27 h 27"/>
                <a:gd name="T6" fmla="*/ 0 w 9"/>
                <a:gd name="T7" fmla="*/ 22 h 27"/>
                <a:gd name="T8" fmla="*/ 0 w 9"/>
                <a:gd name="T9" fmla="*/ 5 h 27"/>
                <a:gd name="T10" fmla="*/ 4 w 9"/>
                <a:gd name="T11" fmla="*/ 0 h 27"/>
                <a:gd name="T12" fmla="*/ 9 w 9"/>
                <a:gd name="T13" fmla="*/ 5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27">
                  <a:moveTo>
                    <a:pt x="9" y="5"/>
                  </a:moveTo>
                  <a:cubicBezTo>
                    <a:pt x="9" y="22"/>
                    <a:pt x="9" y="22"/>
                    <a:pt x="9" y="22"/>
                  </a:cubicBezTo>
                  <a:cubicBezTo>
                    <a:pt x="9" y="25"/>
                    <a:pt x="7" y="27"/>
                    <a:pt x="4" y="27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9" name="Freeform 287"/>
            <p:cNvSpPr>
              <a:spLocks/>
            </p:cNvSpPr>
            <p:nvPr userDrawn="1"/>
          </p:nvSpPr>
          <p:spPr bwMode="auto">
            <a:xfrm>
              <a:off x="8270876" y="5335588"/>
              <a:ext cx="15875" cy="77788"/>
            </a:xfrm>
            <a:custGeom>
              <a:avLst/>
              <a:gdLst>
                <a:gd name="T0" fmla="*/ 10 w 10"/>
                <a:gd name="T1" fmla="*/ 5 h 49"/>
                <a:gd name="T2" fmla="*/ 10 w 10"/>
                <a:gd name="T3" fmla="*/ 44 h 49"/>
                <a:gd name="T4" fmla="*/ 5 w 10"/>
                <a:gd name="T5" fmla="*/ 49 h 49"/>
                <a:gd name="T6" fmla="*/ 0 w 10"/>
                <a:gd name="T7" fmla="*/ 44 h 49"/>
                <a:gd name="T8" fmla="*/ 0 w 10"/>
                <a:gd name="T9" fmla="*/ 5 h 49"/>
                <a:gd name="T10" fmla="*/ 5 w 10"/>
                <a:gd name="T11" fmla="*/ 0 h 49"/>
                <a:gd name="T12" fmla="*/ 10 w 10"/>
                <a:gd name="T13" fmla="*/ 5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9">
                  <a:moveTo>
                    <a:pt x="10" y="5"/>
                  </a:moveTo>
                  <a:cubicBezTo>
                    <a:pt x="10" y="44"/>
                    <a:pt x="10" y="44"/>
                    <a:pt x="10" y="44"/>
                  </a:cubicBezTo>
                  <a:cubicBezTo>
                    <a:pt x="10" y="47"/>
                    <a:pt x="8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0" name="Freeform 288"/>
            <p:cNvSpPr>
              <a:spLocks/>
            </p:cNvSpPr>
            <p:nvPr userDrawn="1"/>
          </p:nvSpPr>
          <p:spPr bwMode="auto">
            <a:xfrm>
              <a:off x="8250238" y="5340350"/>
              <a:ext cx="15875" cy="60325"/>
            </a:xfrm>
            <a:custGeom>
              <a:avLst/>
              <a:gdLst>
                <a:gd name="T0" fmla="*/ 10 w 10"/>
                <a:gd name="T1" fmla="*/ 5 h 38"/>
                <a:gd name="T2" fmla="*/ 10 w 10"/>
                <a:gd name="T3" fmla="*/ 33 h 38"/>
                <a:gd name="T4" fmla="*/ 5 w 10"/>
                <a:gd name="T5" fmla="*/ 38 h 38"/>
                <a:gd name="T6" fmla="*/ 0 w 10"/>
                <a:gd name="T7" fmla="*/ 33 h 38"/>
                <a:gd name="T8" fmla="*/ 0 w 10"/>
                <a:gd name="T9" fmla="*/ 5 h 38"/>
                <a:gd name="T10" fmla="*/ 5 w 10"/>
                <a:gd name="T11" fmla="*/ 0 h 38"/>
                <a:gd name="T12" fmla="*/ 10 w 10"/>
                <a:gd name="T13" fmla="*/ 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8">
                  <a:moveTo>
                    <a:pt x="10" y="5"/>
                  </a:moveTo>
                  <a:cubicBezTo>
                    <a:pt x="10" y="33"/>
                    <a:pt x="10" y="33"/>
                    <a:pt x="10" y="33"/>
                  </a:cubicBezTo>
                  <a:cubicBezTo>
                    <a:pt x="10" y="36"/>
                    <a:pt x="8" y="38"/>
                    <a:pt x="5" y="38"/>
                  </a:cubicBezTo>
                  <a:cubicBezTo>
                    <a:pt x="2" y="38"/>
                    <a:pt x="0" y="36"/>
                    <a:pt x="0" y="3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1" name="Freeform 289"/>
            <p:cNvSpPr>
              <a:spLocks/>
            </p:cNvSpPr>
            <p:nvPr userDrawn="1"/>
          </p:nvSpPr>
          <p:spPr bwMode="auto">
            <a:xfrm>
              <a:off x="8229601" y="5341938"/>
              <a:ext cx="15875" cy="47625"/>
            </a:xfrm>
            <a:custGeom>
              <a:avLst/>
              <a:gdLst>
                <a:gd name="T0" fmla="*/ 10 w 10"/>
                <a:gd name="T1" fmla="*/ 5 h 30"/>
                <a:gd name="T2" fmla="*/ 10 w 10"/>
                <a:gd name="T3" fmla="*/ 25 h 30"/>
                <a:gd name="T4" fmla="*/ 5 w 10"/>
                <a:gd name="T5" fmla="*/ 30 h 30"/>
                <a:gd name="T6" fmla="*/ 0 w 10"/>
                <a:gd name="T7" fmla="*/ 25 h 30"/>
                <a:gd name="T8" fmla="*/ 0 w 10"/>
                <a:gd name="T9" fmla="*/ 5 h 30"/>
                <a:gd name="T10" fmla="*/ 5 w 10"/>
                <a:gd name="T11" fmla="*/ 0 h 30"/>
                <a:gd name="T12" fmla="*/ 10 w 10"/>
                <a:gd name="T13" fmla="*/ 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30">
                  <a:moveTo>
                    <a:pt x="10" y="5"/>
                  </a:moveTo>
                  <a:cubicBezTo>
                    <a:pt x="10" y="25"/>
                    <a:pt x="10" y="25"/>
                    <a:pt x="10" y="25"/>
                  </a:cubicBezTo>
                  <a:cubicBezTo>
                    <a:pt x="10" y="28"/>
                    <a:pt x="7" y="30"/>
                    <a:pt x="5" y="30"/>
                  </a:cubicBezTo>
                  <a:cubicBezTo>
                    <a:pt x="2" y="30"/>
                    <a:pt x="0" y="28"/>
                    <a:pt x="0" y="2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2" name="Freeform 290"/>
            <p:cNvSpPr>
              <a:spLocks/>
            </p:cNvSpPr>
            <p:nvPr userDrawn="1"/>
          </p:nvSpPr>
          <p:spPr bwMode="auto">
            <a:xfrm>
              <a:off x="6153151" y="5754688"/>
              <a:ext cx="352425" cy="250825"/>
            </a:xfrm>
            <a:custGeom>
              <a:avLst/>
              <a:gdLst>
                <a:gd name="T0" fmla="*/ 222 w 222"/>
                <a:gd name="T1" fmla="*/ 128 h 158"/>
                <a:gd name="T2" fmla="*/ 222 w 222"/>
                <a:gd name="T3" fmla="*/ 158 h 158"/>
                <a:gd name="T4" fmla="*/ 0 w 222"/>
                <a:gd name="T5" fmla="*/ 30 h 158"/>
                <a:gd name="T6" fmla="*/ 0 w 222"/>
                <a:gd name="T7" fmla="*/ 0 h 158"/>
                <a:gd name="T8" fmla="*/ 222 w 222"/>
                <a:gd name="T9" fmla="*/ 1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58">
                  <a:moveTo>
                    <a:pt x="222" y="128"/>
                  </a:moveTo>
                  <a:lnTo>
                    <a:pt x="222" y="1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222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3" name="Freeform 291"/>
            <p:cNvSpPr>
              <a:spLocks/>
            </p:cNvSpPr>
            <p:nvPr userDrawn="1"/>
          </p:nvSpPr>
          <p:spPr bwMode="auto">
            <a:xfrm>
              <a:off x="6505576" y="5918200"/>
              <a:ext cx="65088" cy="87313"/>
            </a:xfrm>
            <a:custGeom>
              <a:avLst/>
              <a:gdLst>
                <a:gd name="T0" fmla="*/ 41 w 41"/>
                <a:gd name="T1" fmla="*/ 0 h 55"/>
                <a:gd name="T2" fmla="*/ 41 w 41"/>
                <a:gd name="T3" fmla="*/ 30 h 55"/>
                <a:gd name="T4" fmla="*/ 0 w 41"/>
                <a:gd name="T5" fmla="*/ 55 h 55"/>
                <a:gd name="T6" fmla="*/ 0 w 41"/>
                <a:gd name="T7" fmla="*/ 25 h 55"/>
                <a:gd name="T8" fmla="*/ 41 w 4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5">
                  <a:moveTo>
                    <a:pt x="41" y="0"/>
                  </a:moveTo>
                  <a:lnTo>
                    <a:pt x="41" y="30"/>
                  </a:lnTo>
                  <a:lnTo>
                    <a:pt x="0" y="55"/>
                  </a:lnTo>
                  <a:lnTo>
                    <a:pt x="0" y="2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4" name="Freeform 292"/>
            <p:cNvSpPr>
              <a:spLocks/>
            </p:cNvSpPr>
            <p:nvPr userDrawn="1"/>
          </p:nvSpPr>
          <p:spPr bwMode="auto">
            <a:xfrm>
              <a:off x="6153151" y="5715000"/>
              <a:ext cx="417513" cy="242888"/>
            </a:xfrm>
            <a:custGeom>
              <a:avLst/>
              <a:gdLst>
                <a:gd name="T0" fmla="*/ 263 w 263"/>
                <a:gd name="T1" fmla="*/ 128 h 153"/>
                <a:gd name="T2" fmla="*/ 222 w 263"/>
                <a:gd name="T3" fmla="*/ 153 h 153"/>
                <a:gd name="T4" fmla="*/ 0 w 263"/>
                <a:gd name="T5" fmla="*/ 25 h 153"/>
                <a:gd name="T6" fmla="*/ 42 w 263"/>
                <a:gd name="T7" fmla="*/ 0 h 153"/>
                <a:gd name="T8" fmla="*/ 263 w 263"/>
                <a:gd name="T9" fmla="*/ 12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3">
                  <a:moveTo>
                    <a:pt x="263" y="128"/>
                  </a:moveTo>
                  <a:lnTo>
                    <a:pt x="222" y="153"/>
                  </a:lnTo>
                  <a:lnTo>
                    <a:pt x="0" y="25"/>
                  </a:lnTo>
                  <a:lnTo>
                    <a:pt x="42" y="0"/>
                  </a:lnTo>
                  <a:lnTo>
                    <a:pt x="26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5" name="Freeform 293"/>
            <p:cNvSpPr>
              <a:spLocks/>
            </p:cNvSpPr>
            <p:nvPr userDrawn="1"/>
          </p:nvSpPr>
          <p:spPr bwMode="auto">
            <a:xfrm>
              <a:off x="6145213" y="5745163"/>
              <a:ext cx="369888" cy="220663"/>
            </a:xfrm>
            <a:custGeom>
              <a:avLst/>
              <a:gdLst>
                <a:gd name="T0" fmla="*/ 227 w 233"/>
                <a:gd name="T1" fmla="*/ 139 h 139"/>
                <a:gd name="T2" fmla="*/ 224 w 233"/>
                <a:gd name="T3" fmla="*/ 138 h 139"/>
                <a:gd name="T4" fmla="*/ 3 w 233"/>
                <a:gd name="T5" fmla="*/ 10 h 139"/>
                <a:gd name="T6" fmla="*/ 1 w 233"/>
                <a:gd name="T7" fmla="*/ 3 h 139"/>
                <a:gd name="T8" fmla="*/ 8 w 233"/>
                <a:gd name="T9" fmla="*/ 1 h 139"/>
                <a:gd name="T10" fmla="*/ 229 w 233"/>
                <a:gd name="T11" fmla="*/ 129 h 139"/>
                <a:gd name="T12" fmla="*/ 231 w 233"/>
                <a:gd name="T13" fmla="*/ 136 h 139"/>
                <a:gd name="T14" fmla="*/ 227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7" y="139"/>
                  </a:moveTo>
                  <a:cubicBezTo>
                    <a:pt x="226" y="139"/>
                    <a:pt x="225" y="138"/>
                    <a:pt x="224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229" y="129"/>
                    <a:pt x="229" y="129"/>
                    <a:pt x="229" y="129"/>
                  </a:cubicBezTo>
                  <a:cubicBezTo>
                    <a:pt x="232" y="131"/>
                    <a:pt x="233" y="134"/>
                    <a:pt x="231" y="136"/>
                  </a:cubicBezTo>
                  <a:cubicBezTo>
                    <a:pt x="230" y="138"/>
                    <a:pt x="229" y="139"/>
                    <a:pt x="227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6" name="Freeform 294"/>
            <p:cNvSpPr>
              <a:spLocks/>
            </p:cNvSpPr>
            <p:nvPr userDrawn="1"/>
          </p:nvSpPr>
          <p:spPr bwMode="auto">
            <a:xfrm>
              <a:off x="6496051" y="5908675"/>
              <a:ext cx="84138" cy="57150"/>
            </a:xfrm>
            <a:custGeom>
              <a:avLst/>
              <a:gdLst>
                <a:gd name="T0" fmla="*/ 6 w 53"/>
                <a:gd name="T1" fmla="*/ 36 h 36"/>
                <a:gd name="T2" fmla="*/ 2 w 53"/>
                <a:gd name="T3" fmla="*/ 33 h 36"/>
                <a:gd name="T4" fmla="*/ 3 w 53"/>
                <a:gd name="T5" fmla="*/ 26 h 36"/>
                <a:gd name="T6" fmla="*/ 45 w 53"/>
                <a:gd name="T7" fmla="*/ 2 h 36"/>
                <a:gd name="T8" fmla="*/ 52 w 53"/>
                <a:gd name="T9" fmla="*/ 3 h 36"/>
                <a:gd name="T10" fmla="*/ 50 w 53"/>
                <a:gd name="T11" fmla="*/ 10 h 36"/>
                <a:gd name="T12" fmla="*/ 8 w 53"/>
                <a:gd name="T13" fmla="*/ 35 h 36"/>
                <a:gd name="T14" fmla="*/ 6 w 53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6">
                  <a:moveTo>
                    <a:pt x="6" y="36"/>
                  </a:moveTo>
                  <a:cubicBezTo>
                    <a:pt x="4" y="36"/>
                    <a:pt x="3" y="35"/>
                    <a:pt x="2" y="33"/>
                  </a:cubicBezTo>
                  <a:cubicBezTo>
                    <a:pt x="0" y="31"/>
                    <a:pt x="1" y="28"/>
                    <a:pt x="3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7" y="0"/>
                    <a:pt x="50" y="1"/>
                    <a:pt x="52" y="3"/>
                  </a:cubicBezTo>
                  <a:cubicBezTo>
                    <a:pt x="53" y="6"/>
                    <a:pt x="52" y="9"/>
                    <a:pt x="50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6"/>
                    <a:pt x="6" y="3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7" name="Freeform 295"/>
            <p:cNvSpPr>
              <a:spLocks/>
            </p:cNvSpPr>
            <p:nvPr userDrawn="1"/>
          </p:nvSpPr>
          <p:spPr bwMode="auto">
            <a:xfrm>
              <a:off x="6497638" y="5949950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7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7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8" name="Freeform 296"/>
            <p:cNvSpPr>
              <a:spLocks/>
            </p:cNvSpPr>
            <p:nvPr userDrawn="1"/>
          </p:nvSpPr>
          <p:spPr bwMode="auto">
            <a:xfrm>
              <a:off x="6145213" y="5707063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2 h 35"/>
                <a:gd name="T4" fmla="*/ 3 w 52"/>
                <a:gd name="T5" fmla="*/ 26 h 35"/>
                <a:gd name="T6" fmla="*/ 44 w 52"/>
                <a:gd name="T7" fmla="*/ 1 h 35"/>
                <a:gd name="T8" fmla="*/ 51 w 52"/>
                <a:gd name="T9" fmla="*/ 3 h 35"/>
                <a:gd name="T10" fmla="*/ 49 w 52"/>
                <a:gd name="T11" fmla="*/ 10 h 35"/>
                <a:gd name="T12" fmla="*/ 8 w 52"/>
                <a:gd name="T13" fmla="*/ 34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4"/>
                    <a:pt x="1" y="32"/>
                  </a:cubicBezTo>
                  <a:cubicBezTo>
                    <a:pt x="0" y="30"/>
                    <a:pt x="0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6" y="0"/>
                    <a:pt x="49" y="0"/>
                    <a:pt x="51" y="3"/>
                  </a:cubicBezTo>
                  <a:cubicBezTo>
                    <a:pt x="52" y="5"/>
                    <a:pt x="51" y="8"/>
                    <a:pt x="49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9" name="Freeform 297"/>
            <p:cNvSpPr>
              <a:spLocks/>
            </p:cNvSpPr>
            <p:nvPr userDrawn="1"/>
          </p:nvSpPr>
          <p:spPr bwMode="auto">
            <a:xfrm>
              <a:off x="6210301" y="5707063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5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6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2" y="135"/>
                  </a:cubicBezTo>
                  <a:cubicBezTo>
                    <a:pt x="231" y="137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0" name="Freeform 298"/>
            <p:cNvSpPr>
              <a:spLocks/>
            </p:cNvSpPr>
            <p:nvPr userDrawn="1"/>
          </p:nvSpPr>
          <p:spPr bwMode="auto">
            <a:xfrm>
              <a:off x="6145213" y="5746750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1" name="Freeform 299"/>
            <p:cNvSpPr>
              <a:spLocks/>
            </p:cNvSpPr>
            <p:nvPr userDrawn="1"/>
          </p:nvSpPr>
          <p:spPr bwMode="auto">
            <a:xfrm>
              <a:off x="6562726" y="5910263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3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2" name="Freeform 300"/>
            <p:cNvSpPr>
              <a:spLocks/>
            </p:cNvSpPr>
            <p:nvPr userDrawn="1"/>
          </p:nvSpPr>
          <p:spPr bwMode="auto">
            <a:xfrm>
              <a:off x="6145213" y="5792788"/>
              <a:ext cx="369888" cy="220663"/>
            </a:xfrm>
            <a:custGeom>
              <a:avLst/>
              <a:gdLst>
                <a:gd name="T0" fmla="*/ 227 w 233"/>
                <a:gd name="T1" fmla="*/ 139 h 139"/>
                <a:gd name="T2" fmla="*/ 224 w 233"/>
                <a:gd name="T3" fmla="*/ 138 h 139"/>
                <a:gd name="T4" fmla="*/ 3 w 233"/>
                <a:gd name="T5" fmla="*/ 10 h 139"/>
                <a:gd name="T6" fmla="*/ 1 w 233"/>
                <a:gd name="T7" fmla="*/ 4 h 139"/>
                <a:gd name="T8" fmla="*/ 8 w 233"/>
                <a:gd name="T9" fmla="*/ 2 h 139"/>
                <a:gd name="T10" fmla="*/ 229 w 233"/>
                <a:gd name="T11" fmla="*/ 129 h 139"/>
                <a:gd name="T12" fmla="*/ 231 w 233"/>
                <a:gd name="T13" fmla="*/ 136 h 139"/>
                <a:gd name="T14" fmla="*/ 227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7" y="139"/>
                  </a:moveTo>
                  <a:cubicBezTo>
                    <a:pt x="226" y="139"/>
                    <a:pt x="225" y="138"/>
                    <a:pt x="224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4"/>
                  </a:cubicBezTo>
                  <a:cubicBezTo>
                    <a:pt x="2" y="1"/>
                    <a:pt x="5" y="0"/>
                    <a:pt x="8" y="2"/>
                  </a:cubicBezTo>
                  <a:cubicBezTo>
                    <a:pt x="229" y="129"/>
                    <a:pt x="229" y="129"/>
                    <a:pt x="229" y="129"/>
                  </a:cubicBezTo>
                  <a:cubicBezTo>
                    <a:pt x="232" y="131"/>
                    <a:pt x="233" y="134"/>
                    <a:pt x="231" y="136"/>
                  </a:cubicBezTo>
                  <a:cubicBezTo>
                    <a:pt x="230" y="138"/>
                    <a:pt x="229" y="139"/>
                    <a:pt x="227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3" name="Freeform 301"/>
            <p:cNvSpPr>
              <a:spLocks/>
            </p:cNvSpPr>
            <p:nvPr userDrawn="1"/>
          </p:nvSpPr>
          <p:spPr bwMode="auto">
            <a:xfrm>
              <a:off x="6496051" y="5956300"/>
              <a:ext cx="84138" cy="57150"/>
            </a:xfrm>
            <a:custGeom>
              <a:avLst/>
              <a:gdLst>
                <a:gd name="T0" fmla="*/ 6 w 53"/>
                <a:gd name="T1" fmla="*/ 36 h 36"/>
                <a:gd name="T2" fmla="*/ 2 w 53"/>
                <a:gd name="T3" fmla="*/ 33 h 36"/>
                <a:gd name="T4" fmla="*/ 3 w 53"/>
                <a:gd name="T5" fmla="*/ 26 h 36"/>
                <a:gd name="T6" fmla="*/ 45 w 53"/>
                <a:gd name="T7" fmla="*/ 2 h 36"/>
                <a:gd name="T8" fmla="*/ 52 w 53"/>
                <a:gd name="T9" fmla="*/ 4 h 36"/>
                <a:gd name="T10" fmla="*/ 50 w 53"/>
                <a:gd name="T11" fmla="*/ 10 h 36"/>
                <a:gd name="T12" fmla="*/ 8 w 53"/>
                <a:gd name="T13" fmla="*/ 35 h 36"/>
                <a:gd name="T14" fmla="*/ 6 w 53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6">
                  <a:moveTo>
                    <a:pt x="6" y="36"/>
                  </a:moveTo>
                  <a:cubicBezTo>
                    <a:pt x="4" y="36"/>
                    <a:pt x="3" y="35"/>
                    <a:pt x="2" y="33"/>
                  </a:cubicBezTo>
                  <a:cubicBezTo>
                    <a:pt x="0" y="31"/>
                    <a:pt x="1" y="28"/>
                    <a:pt x="3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7" y="0"/>
                    <a:pt x="50" y="1"/>
                    <a:pt x="52" y="4"/>
                  </a:cubicBezTo>
                  <a:cubicBezTo>
                    <a:pt x="53" y="6"/>
                    <a:pt x="52" y="9"/>
                    <a:pt x="50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6"/>
                    <a:pt x="6" y="3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4" name="Freeform 302"/>
            <p:cNvSpPr>
              <a:spLocks/>
            </p:cNvSpPr>
            <p:nvPr userDrawn="1"/>
          </p:nvSpPr>
          <p:spPr bwMode="auto">
            <a:xfrm>
              <a:off x="6219826" y="5667375"/>
              <a:ext cx="350838" cy="250825"/>
            </a:xfrm>
            <a:custGeom>
              <a:avLst/>
              <a:gdLst>
                <a:gd name="T0" fmla="*/ 221 w 221"/>
                <a:gd name="T1" fmla="*/ 128 h 158"/>
                <a:gd name="T2" fmla="*/ 221 w 221"/>
                <a:gd name="T3" fmla="*/ 158 h 158"/>
                <a:gd name="T4" fmla="*/ 0 w 221"/>
                <a:gd name="T5" fmla="*/ 30 h 158"/>
                <a:gd name="T6" fmla="*/ 0 w 221"/>
                <a:gd name="T7" fmla="*/ 0 h 158"/>
                <a:gd name="T8" fmla="*/ 221 w 221"/>
                <a:gd name="T9" fmla="*/ 1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158">
                  <a:moveTo>
                    <a:pt x="221" y="128"/>
                  </a:moveTo>
                  <a:lnTo>
                    <a:pt x="221" y="1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221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5" name="Freeform 303"/>
            <p:cNvSpPr>
              <a:spLocks/>
            </p:cNvSpPr>
            <p:nvPr userDrawn="1"/>
          </p:nvSpPr>
          <p:spPr bwMode="auto">
            <a:xfrm>
              <a:off x="6570663" y="5830888"/>
              <a:ext cx="66675" cy="87313"/>
            </a:xfrm>
            <a:custGeom>
              <a:avLst/>
              <a:gdLst>
                <a:gd name="T0" fmla="*/ 42 w 42"/>
                <a:gd name="T1" fmla="*/ 0 h 55"/>
                <a:gd name="T2" fmla="*/ 42 w 42"/>
                <a:gd name="T3" fmla="*/ 30 h 55"/>
                <a:gd name="T4" fmla="*/ 0 w 42"/>
                <a:gd name="T5" fmla="*/ 55 h 55"/>
                <a:gd name="T6" fmla="*/ 0 w 42"/>
                <a:gd name="T7" fmla="*/ 25 h 55"/>
                <a:gd name="T8" fmla="*/ 42 w 42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5">
                  <a:moveTo>
                    <a:pt x="42" y="0"/>
                  </a:moveTo>
                  <a:lnTo>
                    <a:pt x="42" y="30"/>
                  </a:lnTo>
                  <a:lnTo>
                    <a:pt x="0" y="55"/>
                  </a:lnTo>
                  <a:lnTo>
                    <a:pt x="0" y="25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6" name="Freeform 304"/>
            <p:cNvSpPr>
              <a:spLocks/>
            </p:cNvSpPr>
            <p:nvPr userDrawn="1"/>
          </p:nvSpPr>
          <p:spPr bwMode="auto">
            <a:xfrm>
              <a:off x="6219826" y="5627688"/>
              <a:ext cx="417513" cy="242888"/>
            </a:xfrm>
            <a:custGeom>
              <a:avLst/>
              <a:gdLst>
                <a:gd name="T0" fmla="*/ 263 w 263"/>
                <a:gd name="T1" fmla="*/ 128 h 153"/>
                <a:gd name="T2" fmla="*/ 221 w 263"/>
                <a:gd name="T3" fmla="*/ 153 h 153"/>
                <a:gd name="T4" fmla="*/ 0 w 263"/>
                <a:gd name="T5" fmla="*/ 25 h 153"/>
                <a:gd name="T6" fmla="*/ 41 w 263"/>
                <a:gd name="T7" fmla="*/ 0 h 153"/>
                <a:gd name="T8" fmla="*/ 263 w 263"/>
                <a:gd name="T9" fmla="*/ 12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3">
                  <a:moveTo>
                    <a:pt x="263" y="128"/>
                  </a:moveTo>
                  <a:lnTo>
                    <a:pt x="221" y="153"/>
                  </a:lnTo>
                  <a:lnTo>
                    <a:pt x="0" y="25"/>
                  </a:lnTo>
                  <a:lnTo>
                    <a:pt x="41" y="0"/>
                  </a:lnTo>
                  <a:lnTo>
                    <a:pt x="26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7" name="Freeform 305"/>
            <p:cNvSpPr>
              <a:spLocks/>
            </p:cNvSpPr>
            <p:nvPr userDrawn="1"/>
          </p:nvSpPr>
          <p:spPr bwMode="auto">
            <a:xfrm>
              <a:off x="6210301" y="5657850"/>
              <a:ext cx="369888" cy="220663"/>
            </a:xfrm>
            <a:custGeom>
              <a:avLst/>
              <a:gdLst>
                <a:gd name="T0" fmla="*/ 227 w 233"/>
                <a:gd name="T1" fmla="*/ 139 h 139"/>
                <a:gd name="T2" fmla="*/ 225 w 233"/>
                <a:gd name="T3" fmla="*/ 138 h 139"/>
                <a:gd name="T4" fmla="*/ 3 w 233"/>
                <a:gd name="T5" fmla="*/ 10 h 139"/>
                <a:gd name="T6" fmla="*/ 1 w 233"/>
                <a:gd name="T7" fmla="*/ 4 h 139"/>
                <a:gd name="T8" fmla="*/ 8 w 233"/>
                <a:gd name="T9" fmla="*/ 2 h 139"/>
                <a:gd name="T10" fmla="*/ 230 w 233"/>
                <a:gd name="T11" fmla="*/ 129 h 139"/>
                <a:gd name="T12" fmla="*/ 232 w 233"/>
                <a:gd name="T13" fmla="*/ 136 h 139"/>
                <a:gd name="T14" fmla="*/ 227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7" y="139"/>
                  </a:moveTo>
                  <a:cubicBezTo>
                    <a:pt x="226" y="139"/>
                    <a:pt x="226" y="139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1"/>
                    <a:pt x="233" y="134"/>
                    <a:pt x="232" y="136"/>
                  </a:cubicBezTo>
                  <a:cubicBezTo>
                    <a:pt x="231" y="138"/>
                    <a:pt x="229" y="139"/>
                    <a:pt x="227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8" name="Freeform 306"/>
            <p:cNvSpPr>
              <a:spLocks/>
            </p:cNvSpPr>
            <p:nvPr userDrawn="1"/>
          </p:nvSpPr>
          <p:spPr bwMode="auto">
            <a:xfrm>
              <a:off x="6562726" y="5822950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2 h 35"/>
                <a:gd name="T4" fmla="*/ 3 w 52"/>
                <a:gd name="T5" fmla="*/ 26 h 35"/>
                <a:gd name="T6" fmla="*/ 44 w 52"/>
                <a:gd name="T7" fmla="*/ 1 h 35"/>
                <a:gd name="T8" fmla="*/ 51 w 52"/>
                <a:gd name="T9" fmla="*/ 3 h 35"/>
                <a:gd name="T10" fmla="*/ 49 w 52"/>
                <a:gd name="T11" fmla="*/ 9 h 35"/>
                <a:gd name="T12" fmla="*/ 8 w 52"/>
                <a:gd name="T13" fmla="*/ 34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4"/>
                    <a:pt x="1" y="32"/>
                  </a:cubicBezTo>
                  <a:cubicBezTo>
                    <a:pt x="0" y="30"/>
                    <a:pt x="0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0"/>
                    <a:pt x="51" y="3"/>
                  </a:cubicBezTo>
                  <a:cubicBezTo>
                    <a:pt x="52" y="5"/>
                    <a:pt x="52" y="8"/>
                    <a:pt x="49" y="9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9" name="Freeform 307"/>
            <p:cNvSpPr>
              <a:spLocks/>
            </p:cNvSpPr>
            <p:nvPr userDrawn="1"/>
          </p:nvSpPr>
          <p:spPr bwMode="auto">
            <a:xfrm>
              <a:off x="6562726" y="5862638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3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0" name="Freeform 308"/>
            <p:cNvSpPr>
              <a:spLocks/>
            </p:cNvSpPr>
            <p:nvPr userDrawn="1"/>
          </p:nvSpPr>
          <p:spPr bwMode="auto">
            <a:xfrm>
              <a:off x="6210301" y="5619750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1 w 53"/>
                <a:gd name="T3" fmla="*/ 33 h 35"/>
                <a:gd name="T4" fmla="*/ 3 w 53"/>
                <a:gd name="T5" fmla="*/ 26 h 35"/>
                <a:gd name="T6" fmla="*/ 44 w 53"/>
                <a:gd name="T7" fmla="*/ 1 h 35"/>
                <a:gd name="T8" fmla="*/ 51 w 53"/>
                <a:gd name="T9" fmla="*/ 3 h 35"/>
                <a:gd name="T10" fmla="*/ 49 w 53"/>
                <a:gd name="T11" fmla="*/ 10 h 35"/>
                <a:gd name="T12" fmla="*/ 8 w 53"/>
                <a:gd name="T13" fmla="*/ 34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2" y="34"/>
                    <a:pt x="1" y="33"/>
                  </a:cubicBezTo>
                  <a:cubicBezTo>
                    <a:pt x="0" y="30"/>
                    <a:pt x="1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3" y="5"/>
                    <a:pt x="52" y="8"/>
                    <a:pt x="49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1" name="Freeform 309"/>
            <p:cNvSpPr>
              <a:spLocks/>
            </p:cNvSpPr>
            <p:nvPr userDrawn="1"/>
          </p:nvSpPr>
          <p:spPr bwMode="auto">
            <a:xfrm>
              <a:off x="6275388" y="5619750"/>
              <a:ext cx="369888" cy="219075"/>
            </a:xfrm>
            <a:custGeom>
              <a:avLst/>
              <a:gdLst>
                <a:gd name="T0" fmla="*/ 228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2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8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8" y="138"/>
                  </a:moveTo>
                  <a:cubicBezTo>
                    <a:pt x="227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3" y="130"/>
                    <a:pt x="233" y="133"/>
                    <a:pt x="232" y="136"/>
                  </a:cubicBezTo>
                  <a:cubicBezTo>
                    <a:pt x="231" y="137"/>
                    <a:pt x="229" y="138"/>
                    <a:pt x="228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2" name="Freeform 310"/>
            <p:cNvSpPr>
              <a:spLocks/>
            </p:cNvSpPr>
            <p:nvPr userDrawn="1"/>
          </p:nvSpPr>
          <p:spPr bwMode="auto">
            <a:xfrm>
              <a:off x="6211888" y="5659438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7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3" name="Freeform 311"/>
            <p:cNvSpPr>
              <a:spLocks/>
            </p:cNvSpPr>
            <p:nvPr userDrawn="1"/>
          </p:nvSpPr>
          <p:spPr bwMode="auto">
            <a:xfrm>
              <a:off x="6629401" y="5822950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7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4" name="Freeform 312"/>
            <p:cNvSpPr>
              <a:spLocks/>
            </p:cNvSpPr>
            <p:nvPr userDrawn="1"/>
          </p:nvSpPr>
          <p:spPr bwMode="auto">
            <a:xfrm>
              <a:off x="6210301" y="5707063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5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6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2" y="135"/>
                  </a:cubicBezTo>
                  <a:cubicBezTo>
                    <a:pt x="231" y="137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5" name="Freeform 313"/>
            <p:cNvSpPr>
              <a:spLocks/>
            </p:cNvSpPr>
            <p:nvPr userDrawn="1"/>
          </p:nvSpPr>
          <p:spPr bwMode="auto">
            <a:xfrm>
              <a:off x="6562726" y="5870575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2 h 35"/>
                <a:gd name="T4" fmla="*/ 3 w 52"/>
                <a:gd name="T5" fmla="*/ 26 h 35"/>
                <a:gd name="T6" fmla="*/ 44 w 52"/>
                <a:gd name="T7" fmla="*/ 1 h 35"/>
                <a:gd name="T8" fmla="*/ 51 w 52"/>
                <a:gd name="T9" fmla="*/ 3 h 35"/>
                <a:gd name="T10" fmla="*/ 49 w 52"/>
                <a:gd name="T11" fmla="*/ 10 h 35"/>
                <a:gd name="T12" fmla="*/ 8 w 52"/>
                <a:gd name="T13" fmla="*/ 34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4"/>
                    <a:pt x="1" y="32"/>
                  </a:cubicBezTo>
                  <a:cubicBezTo>
                    <a:pt x="0" y="30"/>
                    <a:pt x="0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0"/>
                    <a:pt x="51" y="3"/>
                  </a:cubicBezTo>
                  <a:cubicBezTo>
                    <a:pt x="52" y="5"/>
                    <a:pt x="52" y="8"/>
                    <a:pt x="49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314"/>
            <p:cNvSpPr>
              <a:spLocks/>
            </p:cNvSpPr>
            <p:nvPr userDrawn="1"/>
          </p:nvSpPr>
          <p:spPr bwMode="auto">
            <a:xfrm>
              <a:off x="6284913" y="5580063"/>
              <a:ext cx="352425" cy="250825"/>
            </a:xfrm>
            <a:custGeom>
              <a:avLst/>
              <a:gdLst>
                <a:gd name="T0" fmla="*/ 222 w 222"/>
                <a:gd name="T1" fmla="*/ 128 h 158"/>
                <a:gd name="T2" fmla="*/ 222 w 222"/>
                <a:gd name="T3" fmla="*/ 158 h 158"/>
                <a:gd name="T4" fmla="*/ 0 w 222"/>
                <a:gd name="T5" fmla="*/ 30 h 158"/>
                <a:gd name="T6" fmla="*/ 0 w 222"/>
                <a:gd name="T7" fmla="*/ 0 h 158"/>
                <a:gd name="T8" fmla="*/ 222 w 222"/>
                <a:gd name="T9" fmla="*/ 1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58">
                  <a:moveTo>
                    <a:pt x="222" y="128"/>
                  </a:moveTo>
                  <a:lnTo>
                    <a:pt x="222" y="1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222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315"/>
            <p:cNvSpPr>
              <a:spLocks/>
            </p:cNvSpPr>
            <p:nvPr userDrawn="1"/>
          </p:nvSpPr>
          <p:spPr bwMode="auto">
            <a:xfrm>
              <a:off x="6637338" y="5743575"/>
              <a:ext cx="65088" cy="87313"/>
            </a:xfrm>
            <a:custGeom>
              <a:avLst/>
              <a:gdLst>
                <a:gd name="T0" fmla="*/ 41 w 41"/>
                <a:gd name="T1" fmla="*/ 0 h 55"/>
                <a:gd name="T2" fmla="*/ 41 w 41"/>
                <a:gd name="T3" fmla="*/ 31 h 55"/>
                <a:gd name="T4" fmla="*/ 0 w 41"/>
                <a:gd name="T5" fmla="*/ 55 h 55"/>
                <a:gd name="T6" fmla="*/ 0 w 41"/>
                <a:gd name="T7" fmla="*/ 25 h 55"/>
                <a:gd name="T8" fmla="*/ 41 w 4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5">
                  <a:moveTo>
                    <a:pt x="41" y="0"/>
                  </a:moveTo>
                  <a:lnTo>
                    <a:pt x="41" y="31"/>
                  </a:lnTo>
                  <a:lnTo>
                    <a:pt x="0" y="55"/>
                  </a:lnTo>
                  <a:lnTo>
                    <a:pt x="0" y="2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316"/>
            <p:cNvSpPr>
              <a:spLocks/>
            </p:cNvSpPr>
            <p:nvPr userDrawn="1"/>
          </p:nvSpPr>
          <p:spPr bwMode="auto">
            <a:xfrm>
              <a:off x="6284913" y="5541963"/>
              <a:ext cx="417513" cy="241300"/>
            </a:xfrm>
            <a:custGeom>
              <a:avLst/>
              <a:gdLst>
                <a:gd name="T0" fmla="*/ 263 w 263"/>
                <a:gd name="T1" fmla="*/ 127 h 152"/>
                <a:gd name="T2" fmla="*/ 222 w 263"/>
                <a:gd name="T3" fmla="*/ 152 h 152"/>
                <a:gd name="T4" fmla="*/ 0 w 263"/>
                <a:gd name="T5" fmla="*/ 24 h 152"/>
                <a:gd name="T6" fmla="*/ 41 w 263"/>
                <a:gd name="T7" fmla="*/ 0 h 152"/>
                <a:gd name="T8" fmla="*/ 263 w 263"/>
                <a:gd name="T9" fmla="*/ 12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2">
                  <a:moveTo>
                    <a:pt x="263" y="127"/>
                  </a:moveTo>
                  <a:lnTo>
                    <a:pt x="222" y="152"/>
                  </a:lnTo>
                  <a:lnTo>
                    <a:pt x="0" y="24"/>
                  </a:lnTo>
                  <a:lnTo>
                    <a:pt x="41" y="0"/>
                  </a:lnTo>
                  <a:lnTo>
                    <a:pt x="263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317"/>
            <p:cNvSpPr>
              <a:spLocks/>
            </p:cNvSpPr>
            <p:nvPr userDrawn="1"/>
          </p:nvSpPr>
          <p:spPr bwMode="auto">
            <a:xfrm>
              <a:off x="6275388" y="5572125"/>
              <a:ext cx="369888" cy="219075"/>
            </a:xfrm>
            <a:custGeom>
              <a:avLst/>
              <a:gdLst>
                <a:gd name="T0" fmla="*/ 228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2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5 h 138"/>
                <a:gd name="T14" fmla="*/ 228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8" y="138"/>
                  </a:moveTo>
                  <a:cubicBezTo>
                    <a:pt x="227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3" y="130"/>
                    <a:pt x="233" y="133"/>
                    <a:pt x="232" y="135"/>
                  </a:cubicBezTo>
                  <a:cubicBezTo>
                    <a:pt x="231" y="137"/>
                    <a:pt x="229" y="138"/>
                    <a:pt x="228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318"/>
            <p:cNvSpPr>
              <a:spLocks/>
            </p:cNvSpPr>
            <p:nvPr userDrawn="1"/>
          </p:nvSpPr>
          <p:spPr bwMode="auto">
            <a:xfrm>
              <a:off x="6627813" y="5735638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1 w 53"/>
                <a:gd name="T3" fmla="*/ 33 h 35"/>
                <a:gd name="T4" fmla="*/ 3 w 53"/>
                <a:gd name="T5" fmla="*/ 26 h 35"/>
                <a:gd name="T6" fmla="*/ 45 w 53"/>
                <a:gd name="T7" fmla="*/ 1 h 35"/>
                <a:gd name="T8" fmla="*/ 51 w 53"/>
                <a:gd name="T9" fmla="*/ 3 h 35"/>
                <a:gd name="T10" fmla="*/ 50 w 53"/>
                <a:gd name="T11" fmla="*/ 10 h 35"/>
                <a:gd name="T12" fmla="*/ 8 w 53"/>
                <a:gd name="T13" fmla="*/ 34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2" y="34"/>
                    <a:pt x="1" y="33"/>
                  </a:cubicBezTo>
                  <a:cubicBezTo>
                    <a:pt x="0" y="30"/>
                    <a:pt x="1" y="27"/>
                    <a:pt x="3" y="26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3" y="5"/>
                    <a:pt x="52" y="8"/>
                    <a:pt x="50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1" name="Freeform 319"/>
            <p:cNvSpPr>
              <a:spLocks/>
            </p:cNvSpPr>
            <p:nvPr userDrawn="1"/>
          </p:nvSpPr>
          <p:spPr bwMode="auto">
            <a:xfrm>
              <a:off x="6629401" y="5775325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7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320"/>
            <p:cNvSpPr>
              <a:spLocks/>
            </p:cNvSpPr>
            <p:nvPr userDrawn="1"/>
          </p:nvSpPr>
          <p:spPr bwMode="auto">
            <a:xfrm>
              <a:off x="6275388" y="5532438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2 w 53"/>
                <a:gd name="T3" fmla="*/ 33 h 35"/>
                <a:gd name="T4" fmla="*/ 3 w 53"/>
                <a:gd name="T5" fmla="*/ 26 h 35"/>
                <a:gd name="T6" fmla="*/ 45 w 53"/>
                <a:gd name="T7" fmla="*/ 1 h 35"/>
                <a:gd name="T8" fmla="*/ 52 w 53"/>
                <a:gd name="T9" fmla="*/ 3 h 35"/>
                <a:gd name="T10" fmla="*/ 50 w 53"/>
                <a:gd name="T11" fmla="*/ 10 h 35"/>
                <a:gd name="T12" fmla="*/ 8 w 53"/>
                <a:gd name="T13" fmla="*/ 35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3" y="34"/>
                    <a:pt x="2" y="33"/>
                  </a:cubicBezTo>
                  <a:cubicBezTo>
                    <a:pt x="0" y="30"/>
                    <a:pt x="1" y="27"/>
                    <a:pt x="3" y="26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7" y="0"/>
                    <a:pt x="50" y="1"/>
                    <a:pt x="52" y="3"/>
                  </a:cubicBezTo>
                  <a:cubicBezTo>
                    <a:pt x="53" y="6"/>
                    <a:pt x="52" y="9"/>
                    <a:pt x="50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321"/>
            <p:cNvSpPr>
              <a:spLocks/>
            </p:cNvSpPr>
            <p:nvPr userDrawn="1"/>
          </p:nvSpPr>
          <p:spPr bwMode="auto">
            <a:xfrm>
              <a:off x="6342063" y="5532438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8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1 w 233"/>
                <a:gd name="T13" fmla="*/ 136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6" y="138"/>
                    <a:pt x="225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4"/>
                    <a:pt x="231" y="136"/>
                  </a:cubicBezTo>
                  <a:cubicBezTo>
                    <a:pt x="230" y="137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322"/>
            <p:cNvSpPr>
              <a:spLocks/>
            </p:cNvSpPr>
            <p:nvPr userDrawn="1"/>
          </p:nvSpPr>
          <p:spPr bwMode="auto">
            <a:xfrm>
              <a:off x="6276976" y="5572125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323"/>
            <p:cNvSpPr>
              <a:spLocks/>
            </p:cNvSpPr>
            <p:nvPr userDrawn="1"/>
          </p:nvSpPr>
          <p:spPr bwMode="auto">
            <a:xfrm>
              <a:off x="6694488" y="5735638"/>
              <a:ext cx="15875" cy="65088"/>
            </a:xfrm>
            <a:custGeom>
              <a:avLst/>
              <a:gdLst>
                <a:gd name="T0" fmla="*/ 5 w 10"/>
                <a:gd name="T1" fmla="*/ 41 h 41"/>
                <a:gd name="T2" fmla="*/ 0 w 10"/>
                <a:gd name="T3" fmla="*/ 36 h 41"/>
                <a:gd name="T4" fmla="*/ 0 w 10"/>
                <a:gd name="T5" fmla="*/ 5 h 41"/>
                <a:gd name="T6" fmla="*/ 5 w 10"/>
                <a:gd name="T7" fmla="*/ 0 h 41"/>
                <a:gd name="T8" fmla="*/ 10 w 10"/>
                <a:gd name="T9" fmla="*/ 5 h 41"/>
                <a:gd name="T10" fmla="*/ 10 w 10"/>
                <a:gd name="T11" fmla="*/ 36 h 41"/>
                <a:gd name="T12" fmla="*/ 5 w 10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1">
                  <a:moveTo>
                    <a:pt x="5" y="41"/>
                  </a:moveTo>
                  <a:cubicBezTo>
                    <a:pt x="2" y="41"/>
                    <a:pt x="0" y="38"/>
                    <a:pt x="0" y="3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324"/>
            <p:cNvSpPr>
              <a:spLocks/>
            </p:cNvSpPr>
            <p:nvPr userDrawn="1"/>
          </p:nvSpPr>
          <p:spPr bwMode="auto">
            <a:xfrm>
              <a:off x="6275388" y="5619750"/>
              <a:ext cx="369888" cy="219075"/>
            </a:xfrm>
            <a:custGeom>
              <a:avLst/>
              <a:gdLst>
                <a:gd name="T0" fmla="*/ 228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2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8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8" y="138"/>
                  </a:moveTo>
                  <a:cubicBezTo>
                    <a:pt x="227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3" y="130"/>
                    <a:pt x="233" y="133"/>
                    <a:pt x="232" y="136"/>
                  </a:cubicBezTo>
                  <a:cubicBezTo>
                    <a:pt x="231" y="137"/>
                    <a:pt x="229" y="138"/>
                    <a:pt x="228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325"/>
            <p:cNvSpPr>
              <a:spLocks/>
            </p:cNvSpPr>
            <p:nvPr userDrawn="1"/>
          </p:nvSpPr>
          <p:spPr bwMode="auto">
            <a:xfrm>
              <a:off x="6627813" y="5783263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1 w 53"/>
                <a:gd name="T3" fmla="*/ 33 h 35"/>
                <a:gd name="T4" fmla="*/ 3 w 53"/>
                <a:gd name="T5" fmla="*/ 26 h 35"/>
                <a:gd name="T6" fmla="*/ 45 w 53"/>
                <a:gd name="T7" fmla="*/ 1 h 35"/>
                <a:gd name="T8" fmla="*/ 51 w 53"/>
                <a:gd name="T9" fmla="*/ 3 h 35"/>
                <a:gd name="T10" fmla="*/ 50 w 53"/>
                <a:gd name="T11" fmla="*/ 10 h 35"/>
                <a:gd name="T12" fmla="*/ 8 w 53"/>
                <a:gd name="T13" fmla="*/ 34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2" y="34"/>
                    <a:pt x="1" y="33"/>
                  </a:cubicBezTo>
                  <a:cubicBezTo>
                    <a:pt x="0" y="30"/>
                    <a:pt x="1" y="27"/>
                    <a:pt x="3" y="26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3" y="5"/>
                    <a:pt x="52" y="8"/>
                    <a:pt x="50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326"/>
            <p:cNvSpPr>
              <a:spLocks/>
            </p:cNvSpPr>
            <p:nvPr userDrawn="1"/>
          </p:nvSpPr>
          <p:spPr bwMode="auto">
            <a:xfrm>
              <a:off x="6350001" y="5492750"/>
              <a:ext cx="352425" cy="250825"/>
            </a:xfrm>
            <a:custGeom>
              <a:avLst/>
              <a:gdLst>
                <a:gd name="T0" fmla="*/ 222 w 222"/>
                <a:gd name="T1" fmla="*/ 128 h 158"/>
                <a:gd name="T2" fmla="*/ 222 w 222"/>
                <a:gd name="T3" fmla="*/ 158 h 158"/>
                <a:gd name="T4" fmla="*/ 0 w 222"/>
                <a:gd name="T5" fmla="*/ 31 h 158"/>
                <a:gd name="T6" fmla="*/ 0 w 222"/>
                <a:gd name="T7" fmla="*/ 0 h 158"/>
                <a:gd name="T8" fmla="*/ 222 w 222"/>
                <a:gd name="T9" fmla="*/ 1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58">
                  <a:moveTo>
                    <a:pt x="222" y="128"/>
                  </a:moveTo>
                  <a:lnTo>
                    <a:pt x="222" y="158"/>
                  </a:lnTo>
                  <a:lnTo>
                    <a:pt x="0" y="31"/>
                  </a:lnTo>
                  <a:lnTo>
                    <a:pt x="0" y="0"/>
                  </a:lnTo>
                  <a:lnTo>
                    <a:pt x="222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327"/>
            <p:cNvSpPr>
              <a:spLocks/>
            </p:cNvSpPr>
            <p:nvPr userDrawn="1"/>
          </p:nvSpPr>
          <p:spPr bwMode="auto">
            <a:xfrm>
              <a:off x="6702426" y="5657850"/>
              <a:ext cx="65088" cy="85725"/>
            </a:xfrm>
            <a:custGeom>
              <a:avLst/>
              <a:gdLst>
                <a:gd name="T0" fmla="*/ 41 w 41"/>
                <a:gd name="T1" fmla="*/ 0 h 54"/>
                <a:gd name="T2" fmla="*/ 41 w 41"/>
                <a:gd name="T3" fmla="*/ 30 h 54"/>
                <a:gd name="T4" fmla="*/ 0 w 41"/>
                <a:gd name="T5" fmla="*/ 54 h 54"/>
                <a:gd name="T6" fmla="*/ 0 w 41"/>
                <a:gd name="T7" fmla="*/ 24 h 54"/>
                <a:gd name="T8" fmla="*/ 41 w 41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4">
                  <a:moveTo>
                    <a:pt x="41" y="0"/>
                  </a:moveTo>
                  <a:lnTo>
                    <a:pt x="41" y="30"/>
                  </a:lnTo>
                  <a:lnTo>
                    <a:pt x="0" y="54"/>
                  </a:lnTo>
                  <a:lnTo>
                    <a:pt x="0" y="2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328"/>
            <p:cNvSpPr>
              <a:spLocks/>
            </p:cNvSpPr>
            <p:nvPr userDrawn="1"/>
          </p:nvSpPr>
          <p:spPr bwMode="auto">
            <a:xfrm>
              <a:off x="6350001" y="5454650"/>
              <a:ext cx="417513" cy="241300"/>
            </a:xfrm>
            <a:custGeom>
              <a:avLst/>
              <a:gdLst>
                <a:gd name="T0" fmla="*/ 263 w 263"/>
                <a:gd name="T1" fmla="*/ 128 h 152"/>
                <a:gd name="T2" fmla="*/ 222 w 263"/>
                <a:gd name="T3" fmla="*/ 152 h 152"/>
                <a:gd name="T4" fmla="*/ 0 w 263"/>
                <a:gd name="T5" fmla="*/ 24 h 152"/>
                <a:gd name="T6" fmla="*/ 42 w 263"/>
                <a:gd name="T7" fmla="*/ 0 h 152"/>
                <a:gd name="T8" fmla="*/ 263 w 263"/>
                <a:gd name="T9" fmla="*/ 12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2">
                  <a:moveTo>
                    <a:pt x="263" y="128"/>
                  </a:moveTo>
                  <a:lnTo>
                    <a:pt x="222" y="152"/>
                  </a:lnTo>
                  <a:lnTo>
                    <a:pt x="0" y="24"/>
                  </a:lnTo>
                  <a:lnTo>
                    <a:pt x="42" y="0"/>
                  </a:lnTo>
                  <a:lnTo>
                    <a:pt x="26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329"/>
            <p:cNvSpPr>
              <a:spLocks/>
            </p:cNvSpPr>
            <p:nvPr userDrawn="1"/>
          </p:nvSpPr>
          <p:spPr bwMode="auto">
            <a:xfrm>
              <a:off x="6342063" y="5484813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8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1 w 233"/>
                <a:gd name="T13" fmla="*/ 136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6" y="138"/>
                    <a:pt x="225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1" y="136"/>
                  </a:cubicBezTo>
                  <a:cubicBezTo>
                    <a:pt x="230" y="137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30"/>
            <p:cNvSpPr>
              <a:spLocks/>
            </p:cNvSpPr>
            <p:nvPr userDrawn="1"/>
          </p:nvSpPr>
          <p:spPr bwMode="auto">
            <a:xfrm>
              <a:off x="6692901" y="5648325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2 w 53"/>
                <a:gd name="T3" fmla="*/ 33 h 35"/>
                <a:gd name="T4" fmla="*/ 4 w 53"/>
                <a:gd name="T5" fmla="*/ 26 h 35"/>
                <a:gd name="T6" fmla="*/ 45 w 53"/>
                <a:gd name="T7" fmla="*/ 1 h 35"/>
                <a:gd name="T8" fmla="*/ 52 w 53"/>
                <a:gd name="T9" fmla="*/ 3 h 35"/>
                <a:gd name="T10" fmla="*/ 50 w 53"/>
                <a:gd name="T11" fmla="*/ 10 h 35"/>
                <a:gd name="T12" fmla="*/ 9 w 53"/>
                <a:gd name="T13" fmla="*/ 34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3" y="34"/>
                    <a:pt x="2" y="33"/>
                  </a:cubicBezTo>
                  <a:cubicBezTo>
                    <a:pt x="0" y="30"/>
                    <a:pt x="1" y="27"/>
                    <a:pt x="4" y="26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7" y="0"/>
                    <a:pt x="50" y="1"/>
                    <a:pt x="52" y="3"/>
                  </a:cubicBezTo>
                  <a:cubicBezTo>
                    <a:pt x="53" y="5"/>
                    <a:pt x="52" y="8"/>
                    <a:pt x="50" y="10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31"/>
            <p:cNvSpPr>
              <a:spLocks/>
            </p:cNvSpPr>
            <p:nvPr userDrawn="1"/>
          </p:nvSpPr>
          <p:spPr bwMode="auto">
            <a:xfrm>
              <a:off x="6694488" y="5688013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32"/>
            <p:cNvSpPr>
              <a:spLocks/>
            </p:cNvSpPr>
            <p:nvPr userDrawn="1"/>
          </p:nvSpPr>
          <p:spPr bwMode="auto">
            <a:xfrm>
              <a:off x="6342063" y="5445125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3 h 35"/>
                <a:gd name="T4" fmla="*/ 3 w 52"/>
                <a:gd name="T5" fmla="*/ 26 h 35"/>
                <a:gd name="T6" fmla="*/ 44 w 52"/>
                <a:gd name="T7" fmla="*/ 2 h 35"/>
                <a:gd name="T8" fmla="*/ 51 w 52"/>
                <a:gd name="T9" fmla="*/ 3 h 35"/>
                <a:gd name="T10" fmla="*/ 49 w 52"/>
                <a:gd name="T11" fmla="*/ 10 h 35"/>
                <a:gd name="T12" fmla="*/ 8 w 52"/>
                <a:gd name="T13" fmla="*/ 35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5"/>
                    <a:pt x="1" y="33"/>
                  </a:cubicBezTo>
                  <a:cubicBezTo>
                    <a:pt x="0" y="31"/>
                    <a:pt x="0" y="28"/>
                    <a:pt x="3" y="2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2" y="6"/>
                    <a:pt x="52" y="9"/>
                    <a:pt x="49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33"/>
            <p:cNvSpPr>
              <a:spLocks/>
            </p:cNvSpPr>
            <p:nvPr userDrawn="1"/>
          </p:nvSpPr>
          <p:spPr bwMode="auto">
            <a:xfrm>
              <a:off x="6407151" y="5445125"/>
              <a:ext cx="369888" cy="220663"/>
            </a:xfrm>
            <a:custGeom>
              <a:avLst/>
              <a:gdLst>
                <a:gd name="T0" fmla="*/ 227 w 233"/>
                <a:gd name="T1" fmla="*/ 139 h 139"/>
                <a:gd name="T2" fmla="*/ 225 w 233"/>
                <a:gd name="T3" fmla="*/ 138 h 139"/>
                <a:gd name="T4" fmla="*/ 3 w 233"/>
                <a:gd name="T5" fmla="*/ 10 h 139"/>
                <a:gd name="T6" fmla="*/ 1 w 233"/>
                <a:gd name="T7" fmla="*/ 3 h 139"/>
                <a:gd name="T8" fmla="*/ 8 w 233"/>
                <a:gd name="T9" fmla="*/ 2 h 139"/>
                <a:gd name="T10" fmla="*/ 230 w 233"/>
                <a:gd name="T11" fmla="*/ 129 h 139"/>
                <a:gd name="T12" fmla="*/ 232 w 233"/>
                <a:gd name="T13" fmla="*/ 136 h 139"/>
                <a:gd name="T14" fmla="*/ 227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7" y="139"/>
                  </a:moveTo>
                  <a:cubicBezTo>
                    <a:pt x="227" y="139"/>
                    <a:pt x="226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1"/>
                    <a:pt x="233" y="134"/>
                    <a:pt x="232" y="136"/>
                  </a:cubicBezTo>
                  <a:cubicBezTo>
                    <a:pt x="231" y="138"/>
                    <a:pt x="229" y="139"/>
                    <a:pt x="227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34"/>
            <p:cNvSpPr>
              <a:spLocks/>
            </p:cNvSpPr>
            <p:nvPr userDrawn="1"/>
          </p:nvSpPr>
          <p:spPr bwMode="auto">
            <a:xfrm>
              <a:off x="6342063" y="5486400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4 h 40"/>
                <a:gd name="T6" fmla="*/ 5 w 10"/>
                <a:gd name="T7" fmla="*/ 0 h 40"/>
                <a:gd name="T8" fmla="*/ 10 w 10"/>
                <a:gd name="T9" fmla="*/ 4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3" y="40"/>
                    <a:pt x="0" y="37"/>
                    <a:pt x="0" y="3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4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7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35"/>
            <p:cNvSpPr>
              <a:spLocks/>
            </p:cNvSpPr>
            <p:nvPr userDrawn="1"/>
          </p:nvSpPr>
          <p:spPr bwMode="auto">
            <a:xfrm>
              <a:off x="6759576" y="5649913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3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36"/>
            <p:cNvSpPr>
              <a:spLocks/>
            </p:cNvSpPr>
            <p:nvPr userDrawn="1"/>
          </p:nvSpPr>
          <p:spPr bwMode="auto">
            <a:xfrm>
              <a:off x="6342063" y="5532438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8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1 w 233"/>
                <a:gd name="T13" fmla="*/ 136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6" y="138"/>
                    <a:pt x="225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4"/>
                    <a:pt x="231" y="136"/>
                  </a:cubicBezTo>
                  <a:cubicBezTo>
                    <a:pt x="230" y="137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37"/>
            <p:cNvSpPr>
              <a:spLocks/>
            </p:cNvSpPr>
            <p:nvPr userDrawn="1"/>
          </p:nvSpPr>
          <p:spPr bwMode="auto">
            <a:xfrm>
              <a:off x="6692901" y="5695950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2 w 53"/>
                <a:gd name="T3" fmla="*/ 33 h 35"/>
                <a:gd name="T4" fmla="*/ 4 w 53"/>
                <a:gd name="T5" fmla="*/ 26 h 35"/>
                <a:gd name="T6" fmla="*/ 45 w 53"/>
                <a:gd name="T7" fmla="*/ 2 h 35"/>
                <a:gd name="T8" fmla="*/ 52 w 53"/>
                <a:gd name="T9" fmla="*/ 3 h 35"/>
                <a:gd name="T10" fmla="*/ 50 w 53"/>
                <a:gd name="T11" fmla="*/ 10 h 35"/>
                <a:gd name="T12" fmla="*/ 9 w 53"/>
                <a:gd name="T13" fmla="*/ 35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3" y="35"/>
                    <a:pt x="2" y="33"/>
                  </a:cubicBezTo>
                  <a:cubicBezTo>
                    <a:pt x="0" y="31"/>
                    <a:pt x="1" y="28"/>
                    <a:pt x="4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7" y="0"/>
                    <a:pt x="50" y="1"/>
                    <a:pt x="52" y="3"/>
                  </a:cubicBezTo>
                  <a:cubicBezTo>
                    <a:pt x="53" y="6"/>
                    <a:pt x="52" y="9"/>
                    <a:pt x="50" y="10"/>
                  </a:cubicBezTo>
                  <a:cubicBezTo>
                    <a:pt x="9" y="35"/>
                    <a:pt x="9" y="35"/>
                    <a:pt x="9" y="35"/>
                  </a:cubicBezTo>
                  <a:cubicBezTo>
                    <a:pt x="8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38"/>
            <p:cNvSpPr>
              <a:spLocks/>
            </p:cNvSpPr>
            <p:nvPr userDrawn="1"/>
          </p:nvSpPr>
          <p:spPr bwMode="auto">
            <a:xfrm>
              <a:off x="6416676" y="5407025"/>
              <a:ext cx="350838" cy="250825"/>
            </a:xfrm>
            <a:custGeom>
              <a:avLst/>
              <a:gdLst>
                <a:gd name="T0" fmla="*/ 221 w 221"/>
                <a:gd name="T1" fmla="*/ 127 h 158"/>
                <a:gd name="T2" fmla="*/ 221 w 221"/>
                <a:gd name="T3" fmla="*/ 158 h 158"/>
                <a:gd name="T4" fmla="*/ 0 w 221"/>
                <a:gd name="T5" fmla="*/ 30 h 158"/>
                <a:gd name="T6" fmla="*/ 0 w 221"/>
                <a:gd name="T7" fmla="*/ 0 h 158"/>
                <a:gd name="T8" fmla="*/ 221 w 221"/>
                <a:gd name="T9" fmla="*/ 12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1" h="158">
                  <a:moveTo>
                    <a:pt x="221" y="127"/>
                  </a:moveTo>
                  <a:lnTo>
                    <a:pt x="221" y="1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221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39"/>
            <p:cNvSpPr>
              <a:spLocks/>
            </p:cNvSpPr>
            <p:nvPr userDrawn="1"/>
          </p:nvSpPr>
          <p:spPr bwMode="auto">
            <a:xfrm>
              <a:off x="6767513" y="5570538"/>
              <a:ext cx="66675" cy="87313"/>
            </a:xfrm>
            <a:custGeom>
              <a:avLst/>
              <a:gdLst>
                <a:gd name="T0" fmla="*/ 42 w 42"/>
                <a:gd name="T1" fmla="*/ 0 h 55"/>
                <a:gd name="T2" fmla="*/ 42 w 42"/>
                <a:gd name="T3" fmla="*/ 30 h 55"/>
                <a:gd name="T4" fmla="*/ 0 w 42"/>
                <a:gd name="T5" fmla="*/ 55 h 55"/>
                <a:gd name="T6" fmla="*/ 0 w 42"/>
                <a:gd name="T7" fmla="*/ 24 h 55"/>
                <a:gd name="T8" fmla="*/ 42 w 42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5">
                  <a:moveTo>
                    <a:pt x="42" y="0"/>
                  </a:moveTo>
                  <a:lnTo>
                    <a:pt x="42" y="30"/>
                  </a:lnTo>
                  <a:lnTo>
                    <a:pt x="0" y="55"/>
                  </a:lnTo>
                  <a:lnTo>
                    <a:pt x="0" y="24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340"/>
            <p:cNvSpPr>
              <a:spLocks/>
            </p:cNvSpPr>
            <p:nvPr userDrawn="1"/>
          </p:nvSpPr>
          <p:spPr bwMode="auto">
            <a:xfrm>
              <a:off x="6416676" y="5367338"/>
              <a:ext cx="417513" cy="241300"/>
            </a:xfrm>
            <a:custGeom>
              <a:avLst/>
              <a:gdLst>
                <a:gd name="T0" fmla="*/ 263 w 263"/>
                <a:gd name="T1" fmla="*/ 128 h 152"/>
                <a:gd name="T2" fmla="*/ 221 w 263"/>
                <a:gd name="T3" fmla="*/ 152 h 152"/>
                <a:gd name="T4" fmla="*/ 0 w 263"/>
                <a:gd name="T5" fmla="*/ 25 h 152"/>
                <a:gd name="T6" fmla="*/ 41 w 263"/>
                <a:gd name="T7" fmla="*/ 0 h 152"/>
                <a:gd name="T8" fmla="*/ 263 w 263"/>
                <a:gd name="T9" fmla="*/ 12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2">
                  <a:moveTo>
                    <a:pt x="263" y="128"/>
                  </a:moveTo>
                  <a:lnTo>
                    <a:pt x="221" y="152"/>
                  </a:lnTo>
                  <a:lnTo>
                    <a:pt x="0" y="25"/>
                  </a:lnTo>
                  <a:lnTo>
                    <a:pt x="41" y="0"/>
                  </a:lnTo>
                  <a:lnTo>
                    <a:pt x="26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341"/>
            <p:cNvSpPr>
              <a:spLocks/>
            </p:cNvSpPr>
            <p:nvPr userDrawn="1"/>
          </p:nvSpPr>
          <p:spPr bwMode="auto">
            <a:xfrm>
              <a:off x="6407151" y="5397500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8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7" y="138"/>
                    <a:pt x="226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1"/>
                    <a:pt x="233" y="134"/>
                    <a:pt x="232" y="136"/>
                  </a:cubicBezTo>
                  <a:cubicBezTo>
                    <a:pt x="231" y="138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342"/>
            <p:cNvSpPr>
              <a:spLocks/>
            </p:cNvSpPr>
            <p:nvPr userDrawn="1"/>
          </p:nvSpPr>
          <p:spPr bwMode="auto">
            <a:xfrm>
              <a:off x="6759576" y="5561013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3 h 35"/>
                <a:gd name="T4" fmla="*/ 3 w 52"/>
                <a:gd name="T5" fmla="*/ 26 h 35"/>
                <a:gd name="T6" fmla="*/ 44 w 52"/>
                <a:gd name="T7" fmla="*/ 2 h 35"/>
                <a:gd name="T8" fmla="*/ 51 w 52"/>
                <a:gd name="T9" fmla="*/ 3 h 35"/>
                <a:gd name="T10" fmla="*/ 49 w 52"/>
                <a:gd name="T11" fmla="*/ 10 h 35"/>
                <a:gd name="T12" fmla="*/ 8 w 52"/>
                <a:gd name="T13" fmla="*/ 35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5"/>
                    <a:pt x="1" y="33"/>
                  </a:cubicBezTo>
                  <a:cubicBezTo>
                    <a:pt x="0" y="31"/>
                    <a:pt x="1" y="28"/>
                    <a:pt x="3" y="2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2" y="6"/>
                    <a:pt x="52" y="9"/>
                    <a:pt x="49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343"/>
            <p:cNvSpPr>
              <a:spLocks/>
            </p:cNvSpPr>
            <p:nvPr userDrawn="1"/>
          </p:nvSpPr>
          <p:spPr bwMode="auto">
            <a:xfrm>
              <a:off x="6759576" y="5600700"/>
              <a:ext cx="15875" cy="65088"/>
            </a:xfrm>
            <a:custGeom>
              <a:avLst/>
              <a:gdLst>
                <a:gd name="T0" fmla="*/ 5 w 10"/>
                <a:gd name="T1" fmla="*/ 41 h 41"/>
                <a:gd name="T2" fmla="*/ 0 w 10"/>
                <a:gd name="T3" fmla="*/ 36 h 41"/>
                <a:gd name="T4" fmla="*/ 0 w 10"/>
                <a:gd name="T5" fmla="*/ 5 h 41"/>
                <a:gd name="T6" fmla="*/ 5 w 10"/>
                <a:gd name="T7" fmla="*/ 0 h 41"/>
                <a:gd name="T8" fmla="*/ 10 w 10"/>
                <a:gd name="T9" fmla="*/ 5 h 41"/>
                <a:gd name="T10" fmla="*/ 10 w 10"/>
                <a:gd name="T11" fmla="*/ 36 h 41"/>
                <a:gd name="T12" fmla="*/ 5 w 10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1">
                  <a:moveTo>
                    <a:pt x="5" y="41"/>
                  </a:moveTo>
                  <a:cubicBezTo>
                    <a:pt x="3" y="41"/>
                    <a:pt x="0" y="38"/>
                    <a:pt x="0" y="3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3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344"/>
            <p:cNvSpPr>
              <a:spLocks/>
            </p:cNvSpPr>
            <p:nvPr userDrawn="1"/>
          </p:nvSpPr>
          <p:spPr bwMode="auto">
            <a:xfrm>
              <a:off x="6407151" y="5357813"/>
              <a:ext cx="84138" cy="57150"/>
            </a:xfrm>
            <a:custGeom>
              <a:avLst/>
              <a:gdLst>
                <a:gd name="T0" fmla="*/ 6 w 53"/>
                <a:gd name="T1" fmla="*/ 36 h 36"/>
                <a:gd name="T2" fmla="*/ 1 w 53"/>
                <a:gd name="T3" fmla="*/ 33 h 36"/>
                <a:gd name="T4" fmla="*/ 3 w 53"/>
                <a:gd name="T5" fmla="*/ 26 h 36"/>
                <a:gd name="T6" fmla="*/ 45 w 53"/>
                <a:gd name="T7" fmla="*/ 2 h 36"/>
                <a:gd name="T8" fmla="*/ 51 w 53"/>
                <a:gd name="T9" fmla="*/ 4 h 36"/>
                <a:gd name="T10" fmla="*/ 50 w 53"/>
                <a:gd name="T11" fmla="*/ 10 h 36"/>
                <a:gd name="T12" fmla="*/ 8 w 53"/>
                <a:gd name="T13" fmla="*/ 35 h 36"/>
                <a:gd name="T14" fmla="*/ 6 w 53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6">
                  <a:moveTo>
                    <a:pt x="6" y="36"/>
                  </a:moveTo>
                  <a:cubicBezTo>
                    <a:pt x="4" y="36"/>
                    <a:pt x="2" y="35"/>
                    <a:pt x="1" y="33"/>
                  </a:cubicBezTo>
                  <a:cubicBezTo>
                    <a:pt x="0" y="31"/>
                    <a:pt x="1" y="28"/>
                    <a:pt x="3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7" y="0"/>
                    <a:pt x="50" y="1"/>
                    <a:pt x="51" y="4"/>
                  </a:cubicBezTo>
                  <a:cubicBezTo>
                    <a:pt x="53" y="6"/>
                    <a:pt x="52" y="9"/>
                    <a:pt x="50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7" y="36"/>
                    <a:pt x="6" y="3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345"/>
            <p:cNvSpPr>
              <a:spLocks/>
            </p:cNvSpPr>
            <p:nvPr userDrawn="1"/>
          </p:nvSpPr>
          <p:spPr bwMode="auto">
            <a:xfrm>
              <a:off x="6472238" y="5357813"/>
              <a:ext cx="369888" cy="220663"/>
            </a:xfrm>
            <a:custGeom>
              <a:avLst/>
              <a:gdLst>
                <a:gd name="T0" fmla="*/ 228 w 233"/>
                <a:gd name="T1" fmla="*/ 139 h 139"/>
                <a:gd name="T2" fmla="*/ 225 w 233"/>
                <a:gd name="T3" fmla="*/ 138 h 139"/>
                <a:gd name="T4" fmla="*/ 4 w 233"/>
                <a:gd name="T5" fmla="*/ 10 h 139"/>
                <a:gd name="T6" fmla="*/ 2 w 233"/>
                <a:gd name="T7" fmla="*/ 4 h 139"/>
                <a:gd name="T8" fmla="*/ 9 w 233"/>
                <a:gd name="T9" fmla="*/ 2 h 139"/>
                <a:gd name="T10" fmla="*/ 230 w 233"/>
                <a:gd name="T11" fmla="*/ 130 h 139"/>
                <a:gd name="T12" fmla="*/ 232 w 233"/>
                <a:gd name="T13" fmla="*/ 136 h 139"/>
                <a:gd name="T14" fmla="*/ 228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8" y="139"/>
                  </a:moveTo>
                  <a:cubicBezTo>
                    <a:pt x="227" y="139"/>
                    <a:pt x="226" y="139"/>
                    <a:pt x="225" y="13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230" y="130"/>
                    <a:pt x="230" y="130"/>
                    <a:pt x="230" y="130"/>
                  </a:cubicBezTo>
                  <a:cubicBezTo>
                    <a:pt x="233" y="131"/>
                    <a:pt x="233" y="134"/>
                    <a:pt x="232" y="136"/>
                  </a:cubicBezTo>
                  <a:cubicBezTo>
                    <a:pt x="231" y="138"/>
                    <a:pt x="230" y="139"/>
                    <a:pt x="228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346"/>
            <p:cNvSpPr>
              <a:spLocks/>
            </p:cNvSpPr>
            <p:nvPr userDrawn="1"/>
          </p:nvSpPr>
          <p:spPr bwMode="auto">
            <a:xfrm>
              <a:off x="6408738" y="5399088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7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347"/>
            <p:cNvSpPr>
              <a:spLocks/>
            </p:cNvSpPr>
            <p:nvPr userDrawn="1"/>
          </p:nvSpPr>
          <p:spPr bwMode="auto">
            <a:xfrm>
              <a:off x="6826251" y="5562600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0" name="Freeform 348"/>
            <p:cNvSpPr>
              <a:spLocks/>
            </p:cNvSpPr>
            <p:nvPr userDrawn="1"/>
          </p:nvSpPr>
          <p:spPr bwMode="auto">
            <a:xfrm>
              <a:off x="6407151" y="5445125"/>
              <a:ext cx="369888" cy="220663"/>
            </a:xfrm>
            <a:custGeom>
              <a:avLst/>
              <a:gdLst>
                <a:gd name="T0" fmla="*/ 227 w 233"/>
                <a:gd name="T1" fmla="*/ 139 h 139"/>
                <a:gd name="T2" fmla="*/ 225 w 233"/>
                <a:gd name="T3" fmla="*/ 138 h 139"/>
                <a:gd name="T4" fmla="*/ 3 w 233"/>
                <a:gd name="T5" fmla="*/ 10 h 139"/>
                <a:gd name="T6" fmla="*/ 1 w 233"/>
                <a:gd name="T7" fmla="*/ 3 h 139"/>
                <a:gd name="T8" fmla="*/ 8 w 233"/>
                <a:gd name="T9" fmla="*/ 2 h 139"/>
                <a:gd name="T10" fmla="*/ 230 w 233"/>
                <a:gd name="T11" fmla="*/ 129 h 139"/>
                <a:gd name="T12" fmla="*/ 232 w 233"/>
                <a:gd name="T13" fmla="*/ 136 h 139"/>
                <a:gd name="T14" fmla="*/ 227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7" y="139"/>
                  </a:moveTo>
                  <a:cubicBezTo>
                    <a:pt x="227" y="139"/>
                    <a:pt x="226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3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1"/>
                    <a:pt x="233" y="134"/>
                    <a:pt x="232" y="136"/>
                  </a:cubicBezTo>
                  <a:cubicBezTo>
                    <a:pt x="231" y="138"/>
                    <a:pt x="229" y="139"/>
                    <a:pt x="227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1" name="Freeform 349"/>
            <p:cNvSpPr>
              <a:spLocks/>
            </p:cNvSpPr>
            <p:nvPr userDrawn="1"/>
          </p:nvSpPr>
          <p:spPr bwMode="auto">
            <a:xfrm>
              <a:off x="6759576" y="5608638"/>
              <a:ext cx="82550" cy="57150"/>
            </a:xfrm>
            <a:custGeom>
              <a:avLst/>
              <a:gdLst>
                <a:gd name="T0" fmla="*/ 5 w 52"/>
                <a:gd name="T1" fmla="*/ 36 h 36"/>
                <a:gd name="T2" fmla="*/ 1 w 52"/>
                <a:gd name="T3" fmla="*/ 33 h 36"/>
                <a:gd name="T4" fmla="*/ 3 w 52"/>
                <a:gd name="T5" fmla="*/ 26 h 36"/>
                <a:gd name="T6" fmla="*/ 44 w 52"/>
                <a:gd name="T7" fmla="*/ 2 h 36"/>
                <a:gd name="T8" fmla="*/ 51 w 52"/>
                <a:gd name="T9" fmla="*/ 4 h 36"/>
                <a:gd name="T10" fmla="*/ 49 w 52"/>
                <a:gd name="T11" fmla="*/ 10 h 36"/>
                <a:gd name="T12" fmla="*/ 8 w 52"/>
                <a:gd name="T13" fmla="*/ 35 h 36"/>
                <a:gd name="T14" fmla="*/ 5 w 52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6">
                  <a:moveTo>
                    <a:pt x="5" y="36"/>
                  </a:moveTo>
                  <a:cubicBezTo>
                    <a:pt x="4" y="36"/>
                    <a:pt x="2" y="35"/>
                    <a:pt x="1" y="33"/>
                  </a:cubicBezTo>
                  <a:cubicBezTo>
                    <a:pt x="0" y="31"/>
                    <a:pt x="1" y="28"/>
                    <a:pt x="3" y="2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47" y="0"/>
                    <a:pt x="50" y="1"/>
                    <a:pt x="51" y="4"/>
                  </a:cubicBezTo>
                  <a:cubicBezTo>
                    <a:pt x="52" y="6"/>
                    <a:pt x="52" y="9"/>
                    <a:pt x="49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6" y="36"/>
                    <a:pt x="5" y="3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2" name="Freeform 350"/>
            <p:cNvSpPr>
              <a:spLocks/>
            </p:cNvSpPr>
            <p:nvPr userDrawn="1"/>
          </p:nvSpPr>
          <p:spPr bwMode="auto">
            <a:xfrm>
              <a:off x="6481763" y="5319713"/>
              <a:ext cx="352425" cy="250825"/>
            </a:xfrm>
            <a:custGeom>
              <a:avLst/>
              <a:gdLst>
                <a:gd name="T0" fmla="*/ 222 w 222"/>
                <a:gd name="T1" fmla="*/ 128 h 158"/>
                <a:gd name="T2" fmla="*/ 222 w 222"/>
                <a:gd name="T3" fmla="*/ 158 h 158"/>
                <a:gd name="T4" fmla="*/ 0 w 222"/>
                <a:gd name="T5" fmla="*/ 30 h 158"/>
                <a:gd name="T6" fmla="*/ 0 w 222"/>
                <a:gd name="T7" fmla="*/ 0 h 158"/>
                <a:gd name="T8" fmla="*/ 222 w 222"/>
                <a:gd name="T9" fmla="*/ 1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58">
                  <a:moveTo>
                    <a:pt x="222" y="128"/>
                  </a:moveTo>
                  <a:lnTo>
                    <a:pt x="222" y="1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222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3" name="Freeform 351"/>
            <p:cNvSpPr>
              <a:spLocks/>
            </p:cNvSpPr>
            <p:nvPr userDrawn="1"/>
          </p:nvSpPr>
          <p:spPr bwMode="auto">
            <a:xfrm>
              <a:off x="6834188" y="5483225"/>
              <a:ext cx="65088" cy="87313"/>
            </a:xfrm>
            <a:custGeom>
              <a:avLst/>
              <a:gdLst>
                <a:gd name="T0" fmla="*/ 41 w 41"/>
                <a:gd name="T1" fmla="*/ 0 h 55"/>
                <a:gd name="T2" fmla="*/ 41 w 41"/>
                <a:gd name="T3" fmla="*/ 30 h 55"/>
                <a:gd name="T4" fmla="*/ 0 w 41"/>
                <a:gd name="T5" fmla="*/ 55 h 55"/>
                <a:gd name="T6" fmla="*/ 0 w 41"/>
                <a:gd name="T7" fmla="*/ 25 h 55"/>
                <a:gd name="T8" fmla="*/ 41 w 41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5">
                  <a:moveTo>
                    <a:pt x="41" y="0"/>
                  </a:moveTo>
                  <a:lnTo>
                    <a:pt x="41" y="30"/>
                  </a:lnTo>
                  <a:lnTo>
                    <a:pt x="0" y="55"/>
                  </a:lnTo>
                  <a:lnTo>
                    <a:pt x="0" y="25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4" name="Freeform 352"/>
            <p:cNvSpPr>
              <a:spLocks/>
            </p:cNvSpPr>
            <p:nvPr userDrawn="1"/>
          </p:nvSpPr>
          <p:spPr bwMode="auto">
            <a:xfrm>
              <a:off x="6481763" y="5280025"/>
              <a:ext cx="417513" cy="242888"/>
            </a:xfrm>
            <a:custGeom>
              <a:avLst/>
              <a:gdLst>
                <a:gd name="T0" fmla="*/ 263 w 263"/>
                <a:gd name="T1" fmla="*/ 128 h 153"/>
                <a:gd name="T2" fmla="*/ 222 w 263"/>
                <a:gd name="T3" fmla="*/ 153 h 153"/>
                <a:gd name="T4" fmla="*/ 0 w 263"/>
                <a:gd name="T5" fmla="*/ 25 h 153"/>
                <a:gd name="T6" fmla="*/ 41 w 263"/>
                <a:gd name="T7" fmla="*/ 0 h 153"/>
                <a:gd name="T8" fmla="*/ 263 w 263"/>
                <a:gd name="T9" fmla="*/ 128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3">
                  <a:moveTo>
                    <a:pt x="263" y="128"/>
                  </a:moveTo>
                  <a:lnTo>
                    <a:pt x="222" y="153"/>
                  </a:lnTo>
                  <a:lnTo>
                    <a:pt x="0" y="25"/>
                  </a:lnTo>
                  <a:lnTo>
                    <a:pt x="41" y="0"/>
                  </a:lnTo>
                  <a:lnTo>
                    <a:pt x="26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5" name="Freeform 353"/>
            <p:cNvSpPr>
              <a:spLocks/>
            </p:cNvSpPr>
            <p:nvPr userDrawn="1"/>
          </p:nvSpPr>
          <p:spPr bwMode="auto">
            <a:xfrm>
              <a:off x="6472238" y="5310188"/>
              <a:ext cx="369888" cy="220663"/>
            </a:xfrm>
            <a:custGeom>
              <a:avLst/>
              <a:gdLst>
                <a:gd name="T0" fmla="*/ 228 w 233"/>
                <a:gd name="T1" fmla="*/ 139 h 139"/>
                <a:gd name="T2" fmla="*/ 225 w 233"/>
                <a:gd name="T3" fmla="*/ 138 h 139"/>
                <a:gd name="T4" fmla="*/ 4 w 233"/>
                <a:gd name="T5" fmla="*/ 10 h 139"/>
                <a:gd name="T6" fmla="*/ 2 w 233"/>
                <a:gd name="T7" fmla="*/ 3 h 139"/>
                <a:gd name="T8" fmla="*/ 9 w 233"/>
                <a:gd name="T9" fmla="*/ 2 h 139"/>
                <a:gd name="T10" fmla="*/ 230 w 233"/>
                <a:gd name="T11" fmla="*/ 129 h 139"/>
                <a:gd name="T12" fmla="*/ 232 w 233"/>
                <a:gd name="T13" fmla="*/ 136 h 139"/>
                <a:gd name="T14" fmla="*/ 228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8" y="139"/>
                  </a:moveTo>
                  <a:cubicBezTo>
                    <a:pt x="227" y="139"/>
                    <a:pt x="226" y="138"/>
                    <a:pt x="225" y="13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3" y="131"/>
                    <a:pt x="233" y="134"/>
                    <a:pt x="232" y="136"/>
                  </a:cubicBezTo>
                  <a:cubicBezTo>
                    <a:pt x="231" y="138"/>
                    <a:pt x="230" y="139"/>
                    <a:pt x="228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6" name="Freeform 354"/>
            <p:cNvSpPr>
              <a:spLocks/>
            </p:cNvSpPr>
            <p:nvPr userDrawn="1"/>
          </p:nvSpPr>
          <p:spPr bwMode="auto">
            <a:xfrm>
              <a:off x="6824663" y="5473700"/>
              <a:ext cx="84138" cy="57150"/>
            </a:xfrm>
            <a:custGeom>
              <a:avLst/>
              <a:gdLst>
                <a:gd name="T0" fmla="*/ 6 w 53"/>
                <a:gd name="T1" fmla="*/ 36 h 36"/>
                <a:gd name="T2" fmla="*/ 2 w 53"/>
                <a:gd name="T3" fmla="*/ 33 h 36"/>
                <a:gd name="T4" fmla="*/ 3 w 53"/>
                <a:gd name="T5" fmla="*/ 26 h 36"/>
                <a:gd name="T6" fmla="*/ 45 w 53"/>
                <a:gd name="T7" fmla="*/ 2 h 36"/>
                <a:gd name="T8" fmla="*/ 51 w 53"/>
                <a:gd name="T9" fmla="*/ 4 h 36"/>
                <a:gd name="T10" fmla="*/ 50 w 53"/>
                <a:gd name="T11" fmla="*/ 10 h 36"/>
                <a:gd name="T12" fmla="*/ 8 w 53"/>
                <a:gd name="T13" fmla="*/ 35 h 36"/>
                <a:gd name="T14" fmla="*/ 6 w 53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6">
                  <a:moveTo>
                    <a:pt x="6" y="36"/>
                  </a:moveTo>
                  <a:cubicBezTo>
                    <a:pt x="4" y="36"/>
                    <a:pt x="2" y="35"/>
                    <a:pt x="2" y="33"/>
                  </a:cubicBezTo>
                  <a:cubicBezTo>
                    <a:pt x="0" y="31"/>
                    <a:pt x="1" y="28"/>
                    <a:pt x="3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7" y="0"/>
                    <a:pt x="50" y="1"/>
                    <a:pt x="51" y="4"/>
                  </a:cubicBezTo>
                  <a:cubicBezTo>
                    <a:pt x="53" y="6"/>
                    <a:pt x="52" y="9"/>
                    <a:pt x="50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6"/>
                    <a:pt x="6" y="3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7" name="Freeform 355"/>
            <p:cNvSpPr>
              <a:spLocks/>
            </p:cNvSpPr>
            <p:nvPr userDrawn="1"/>
          </p:nvSpPr>
          <p:spPr bwMode="auto">
            <a:xfrm>
              <a:off x="6826251" y="5514975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8" name="Freeform 356"/>
            <p:cNvSpPr>
              <a:spLocks/>
            </p:cNvSpPr>
            <p:nvPr userDrawn="1"/>
          </p:nvSpPr>
          <p:spPr bwMode="auto">
            <a:xfrm>
              <a:off x="6472238" y="5272088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2 w 53"/>
                <a:gd name="T3" fmla="*/ 32 h 35"/>
                <a:gd name="T4" fmla="*/ 4 w 53"/>
                <a:gd name="T5" fmla="*/ 26 h 35"/>
                <a:gd name="T6" fmla="*/ 45 w 53"/>
                <a:gd name="T7" fmla="*/ 1 h 35"/>
                <a:gd name="T8" fmla="*/ 52 w 53"/>
                <a:gd name="T9" fmla="*/ 3 h 35"/>
                <a:gd name="T10" fmla="*/ 50 w 53"/>
                <a:gd name="T11" fmla="*/ 10 h 35"/>
                <a:gd name="T12" fmla="*/ 9 w 53"/>
                <a:gd name="T13" fmla="*/ 34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3" y="34"/>
                    <a:pt x="2" y="32"/>
                  </a:cubicBezTo>
                  <a:cubicBezTo>
                    <a:pt x="0" y="30"/>
                    <a:pt x="1" y="27"/>
                    <a:pt x="4" y="26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7" y="0"/>
                    <a:pt x="50" y="0"/>
                    <a:pt x="52" y="3"/>
                  </a:cubicBezTo>
                  <a:cubicBezTo>
                    <a:pt x="53" y="5"/>
                    <a:pt x="52" y="8"/>
                    <a:pt x="50" y="10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8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9" name="Freeform 357"/>
            <p:cNvSpPr>
              <a:spLocks/>
            </p:cNvSpPr>
            <p:nvPr userDrawn="1"/>
          </p:nvSpPr>
          <p:spPr bwMode="auto">
            <a:xfrm>
              <a:off x="6538913" y="5272088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6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2" y="136"/>
                  </a:cubicBezTo>
                  <a:cubicBezTo>
                    <a:pt x="231" y="137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0" name="Freeform 358"/>
            <p:cNvSpPr>
              <a:spLocks/>
            </p:cNvSpPr>
            <p:nvPr userDrawn="1"/>
          </p:nvSpPr>
          <p:spPr bwMode="auto">
            <a:xfrm>
              <a:off x="6473826" y="5311775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1" name="Freeform 359"/>
            <p:cNvSpPr>
              <a:spLocks/>
            </p:cNvSpPr>
            <p:nvPr userDrawn="1"/>
          </p:nvSpPr>
          <p:spPr bwMode="auto">
            <a:xfrm>
              <a:off x="6891338" y="5475288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2" name="Freeform 360"/>
            <p:cNvSpPr>
              <a:spLocks/>
            </p:cNvSpPr>
            <p:nvPr userDrawn="1"/>
          </p:nvSpPr>
          <p:spPr bwMode="auto">
            <a:xfrm>
              <a:off x="6472238" y="5357813"/>
              <a:ext cx="369888" cy="220663"/>
            </a:xfrm>
            <a:custGeom>
              <a:avLst/>
              <a:gdLst>
                <a:gd name="T0" fmla="*/ 228 w 233"/>
                <a:gd name="T1" fmla="*/ 139 h 139"/>
                <a:gd name="T2" fmla="*/ 225 w 233"/>
                <a:gd name="T3" fmla="*/ 138 h 139"/>
                <a:gd name="T4" fmla="*/ 4 w 233"/>
                <a:gd name="T5" fmla="*/ 10 h 139"/>
                <a:gd name="T6" fmla="*/ 2 w 233"/>
                <a:gd name="T7" fmla="*/ 4 h 139"/>
                <a:gd name="T8" fmla="*/ 9 w 233"/>
                <a:gd name="T9" fmla="*/ 2 h 139"/>
                <a:gd name="T10" fmla="*/ 230 w 233"/>
                <a:gd name="T11" fmla="*/ 130 h 139"/>
                <a:gd name="T12" fmla="*/ 232 w 233"/>
                <a:gd name="T13" fmla="*/ 136 h 139"/>
                <a:gd name="T14" fmla="*/ 228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8" y="139"/>
                  </a:moveTo>
                  <a:cubicBezTo>
                    <a:pt x="227" y="139"/>
                    <a:pt x="226" y="139"/>
                    <a:pt x="225" y="138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1" y="9"/>
                    <a:pt x="0" y="6"/>
                    <a:pt x="2" y="4"/>
                  </a:cubicBezTo>
                  <a:cubicBezTo>
                    <a:pt x="3" y="1"/>
                    <a:pt x="6" y="0"/>
                    <a:pt x="9" y="2"/>
                  </a:cubicBezTo>
                  <a:cubicBezTo>
                    <a:pt x="230" y="130"/>
                    <a:pt x="230" y="130"/>
                    <a:pt x="230" y="130"/>
                  </a:cubicBezTo>
                  <a:cubicBezTo>
                    <a:pt x="233" y="131"/>
                    <a:pt x="233" y="134"/>
                    <a:pt x="232" y="136"/>
                  </a:cubicBezTo>
                  <a:cubicBezTo>
                    <a:pt x="231" y="138"/>
                    <a:pt x="230" y="139"/>
                    <a:pt x="228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3" name="Freeform 361"/>
            <p:cNvSpPr>
              <a:spLocks/>
            </p:cNvSpPr>
            <p:nvPr userDrawn="1"/>
          </p:nvSpPr>
          <p:spPr bwMode="auto">
            <a:xfrm>
              <a:off x="6824663" y="5522913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2 w 53"/>
                <a:gd name="T3" fmla="*/ 32 h 35"/>
                <a:gd name="T4" fmla="*/ 3 w 53"/>
                <a:gd name="T5" fmla="*/ 26 h 35"/>
                <a:gd name="T6" fmla="*/ 45 w 53"/>
                <a:gd name="T7" fmla="*/ 1 h 35"/>
                <a:gd name="T8" fmla="*/ 51 w 53"/>
                <a:gd name="T9" fmla="*/ 3 h 35"/>
                <a:gd name="T10" fmla="*/ 50 w 53"/>
                <a:gd name="T11" fmla="*/ 10 h 35"/>
                <a:gd name="T12" fmla="*/ 8 w 53"/>
                <a:gd name="T13" fmla="*/ 34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2" y="34"/>
                    <a:pt x="2" y="32"/>
                  </a:cubicBezTo>
                  <a:cubicBezTo>
                    <a:pt x="0" y="30"/>
                    <a:pt x="1" y="27"/>
                    <a:pt x="3" y="26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7" y="0"/>
                    <a:pt x="50" y="0"/>
                    <a:pt x="51" y="3"/>
                  </a:cubicBezTo>
                  <a:cubicBezTo>
                    <a:pt x="53" y="5"/>
                    <a:pt x="52" y="8"/>
                    <a:pt x="50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8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4" name="Freeform 362"/>
            <p:cNvSpPr>
              <a:spLocks/>
            </p:cNvSpPr>
            <p:nvPr userDrawn="1"/>
          </p:nvSpPr>
          <p:spPr bwMode="auto">
            <a:xfrm>
              <a:off x="6546851" y="5232400"/>
              <a:ext cx="352425" cy="250825"/>
            </a:xfrm>
            <a:custGeom>
              <a:avLst/>
              <a:gdLst>
                <a:gd name="T0" fmla="*/ 222 w 222"/>
                <a:gd name="T1" fmla="*/ 128 h 158"/>
                <a:gd name="T2" fmla="*/ 222 w 222"/>
                <a:gd name="T3" fmla="*/ 158 h 158"/>
                <a:gd name="T4" fmla="*/ 0 w 222"/>
                <a:gd name="T5" fmla="*/ 30 h 158"/>
                <a:gd name="T6" fmla="*/ 0 w 222"/>
                <a:gd name="T7" fmla="*/ 0 h 158"/>
                <a:gd name="T8" fmla="*/ 222 w 222"/>
                <a:gd name="T9" fmla="*/ 1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58">
                  <a:moveTo>
                    <a:pt x="222" y="128"/>
                  </a:moveTo>
                  <a:lnTo>
                    <a:pt x="222" y="158"/>
                  </a:lnTo>
                  <a:lnTo>
                    <a:pt x="0" y="30"/>
                  </a:lnTo>
                  <a:lnTo>
                    <a:pt x="0" y="0"/>
                  </a:lnTo>
                  <a:lnTo>
                    <a:pt x="222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5" name="Freeform 363"/>
            <p:cNvSpPr>
              <a:spLocks/>
            </p:cNvSpPr>
            <p:nvPr userDrawn="1"/>
          </p:nvSpPr>
          <p:spPr bwMode="auto">
            <a:xfrm>
              <a:off x="6899276" y="5395913"/>
              <a:ext cx="66675" cy="87313"/>
            </a:xfrm>
            <a:custGeom>
              <a:avLst/>
              <a:gdLst>
                <a:gd name="T0" fmla="*/ 42 w 42"/>
                <a:gd name="T1" fmla="*/ 0 h 55"/>
                <a:gd name="T2" fmla="*/ 42 w 42"/>
                <a:gd name="T3" fmla="*/ 31 h 55"/>
                <a:gd name="T4" fmla="*/ 0 w 42"/>
                <a:gd name="T5" fmla="*/ 55 h 55"/>
                <a:gd name="T6" fmla="*/ 0 w 42"/>
                <a:gd name="T7" fmla="*/ 25 h 55"/>
                <a:gd name="T8" fmla="*/ 42 w 42"/>
                <a:gd name="T9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55">
                  <a:moveTo>
                    <a:pt x="42" y="0"/>
                  </a:moveTo>
                  <a:lnTo>
                    <a:pt x="42" y="31"/>
                  </a:lnTo>
                  <a:lnTo>
                    <a:pt x="0" y="55"/>
                  </a:lnTo>
                  <a:lnTo>
                    <a:pt x="0" y="25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6" name="Freeform 364"/>
            <p:cNvSpPr>
              <a:spLocks/>
            </p:cNvSpPr>
            <p:nvPr userDrawn="1"/>
          </p:nvSpPr>
          <p:spPr bwMode="auto">
            <a:xfrm>
              <a:off x="6546851" y="5194300"/>
              <a:ext cx="419100" cy="241300"/>
            </a:xfrm>
            <a:custGeom>
              <a:avLst/>
              <a:gdLst>
                <a:gd name="T0" fmla="*/ 264 w 264"/>
                <a:gd name="T1" fmla="*/ 127 h 152"/>
                <a:gd name="T2" fmla="*/ 222 w 264"/>
                <a:gd name="T3" fmla="*/ 152 h 152"/>
                <a:gd name="T4" fmla="*/ 0 w 264"/>
                <a:gd name="T5" fmla="*/ 24 h 152"/>
                <a:gd name="T6" fmla="*/ 42 w 264"/>
                <a:gd name="T7" fmla="*/ 0 h 152"/>
                <a:gd name="T8" fmla="*/ 264 w 264"/>
                <a:gd name="T9" fmla="*/ 12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4" h="152">
                  <a:moveTo>
                    <a:pt x="264" y="127"/>
                  </a:moveTo>
                  <a:lnTo>
                    <a:pt x="222" y="152"/>
                  </a:lnTo>
                  <a:lnTo>
                    <a:pt x="0" y="24"/>
                  </a:lnTo>
                  <a:lnTo>
                    <a:pt x="42" y="0"/>
                  </a:lnTo>
                  <a:lnTo>
                    <a:pt x="264" y="12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7" name="Freeform 365"/>
            <p:cNvSpPr>
              <a:spLocks/>
            </p:cNvSpPr>
            <p:nvPr userDrawn="1"/>
          </p:nvSpPr>
          <p:spPr bwMode="auto">
            <a:xfrm>
              <a:off x="6538913" y="5222875"/>
              <a:ext cx="369888" cy="220663"/>
            </a:xfrm>
            <a:custGeom>
              <a:avLst/>
              <a:gdLst>
                <a:gd name="T0" fmla="*/ 227 w 233"/>
                <a:gd name="T1" fmla="*/ 139 h 139"/>
                <a:gd name="T2" fmla="*/ 225 w 233"/>
                <a:gd name="T3" fmla="*/ 138 h 139"/>
                <a:gd name="T4" fmla="*/ 3 w 233"/>
                <a:gd name="T5" fmla="*/ 10 h 139"/>
                <a:gd name="T6" fmla="*/ 1 w 233"/>
                <a:gd name="T7" fmla="*/ 4 h 139"/>
                <a:gd name="T8" fmla="*/ 8 w 233"/>
                <a:gd name="T9" fmla="*/ 2 h 139"/>
                <a:gd name="T10" fmla="*/ 230 w 233"/>
                <a:gd name="T11" fmla="*/ 130 h 139"/>
                <a:gd name="T12" fmla="*/ 232 w 233"/>
                <a:gd name="T13" fmla="*/ 136 h 139"/>
                <a:gd name="T14" fmla="*/ 227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7" y="139"/>
                  </a:moveTo>
                  <a:cubicBezTo>
                    <a:pt x="226" y="139"/>
                    <a:pt x="226" y="139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3" y="1"/>
                    <a:pt x="6" y="0"/>
                    <a:pt x="8" y="2"/>
                  </a:cubicBezTo>
                  <a:cubicBezTo>
                    <a:pt x="230" y="130"/>
                    <a:pt x="230" y="130"/>
                    <a:pt x="230" y="130"/>
                  </a:cubicBezTo>
                  <a:cubicBezTo>
                    <a:pt x="232" y="131"/>
                    <a:pt x="233" y="134"/>
                    <a:pt x="232" y="136"/>
                  </a:cubicBezTo>
                  <a:cubicBezTo>
                    <a:pt x="231" y="138"/>
                    <a:pt x="229" y="139"/>
                    <a:pt x="227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8" name="Freeform 366"/>
            <p:cNvSpPr>
              <a:spLocks/>
            </p:cNvSpPr>
            <p:nvPr userDrawn="1"/>
          </p:nvSpPr>
          <p:spPr bwMode="auto">
            <a:xfrm>
              <a:off x="6891338" y="5387975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2 h 35"/>
                <a:gd name="T4" fmla="*/ 3 w 52"/>
                <a:gd name="T5" fmla="*/ 26 h 35"/>
                <a:gd name="T6" fmla="*/ 44 w 52"/>
                <a:gd name="T7" fmla="*/ 1 h 35"/>
                <a:gd name="T8" fmla="*/ 51 w 52"/>
                <a:gd name="T9" fmla="*/ 3 h 35"/>
                <a:gd name="T10" fmla="*/ 49 w 52"/>
                <a:gd name="T11" fmla="*/ 10 h 35"/>
                <a:gd name="T12" fmla="*/ 8 w 52"/>
                <a:gd name="T13" fmla="*/ 34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4"/>
                    <a:pt x="1" y="32"/>
                  </a:cubicBezTo>
                  <a:cubicBezTo>
                    <a:pt x="0" y="30"/>
                    <a:pt x="0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6" y="0"/>
                    <a:pt x="49" y="0"/>
                    <a:pt x="51" y="3"/>
                  </a:cubicBezTo>
                  <a:cubicBezTo>
                    <a:pt x="52" y="5"/>
                    <a:pt x="51" y="8"/>
                    <a:pt x="49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9" name="Freeform 367"/>
            <p:cNvSpPr>
              <a:spLocks/>
            </p:cNvSpPr>
            <p:nvPr userDrawn="1"/>
          </p:nvSpPr>
          <p:spPr bwMode="auto">
            <a:xfrm>
              <a:off x="6891338" y="5427663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0" name="Freeform 368"/>
            <p:cNvSpPr>
              <a:spLocks/>
            </p:cNvSpPr>
            <p:nvPr userDrawn="1"/>
          </p:nvSpPr>
          <p:spPr bwMode="auto">
            <a:xfrm>
              <a:off x="6538913" y="5184775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3 h 35"/>
                <a:gd name="T4" fmla="*/ 3 w 52"/>
                <a:gd name="T5" fmla="*/ 26 h 35"/>
                <a:gd name="T6" fmla="*/ 44 w 52"/>
                <a:gd name="T7" fmla="*/ 1 h 35"/>
                <a:gd name="T8" fmla="*/ 51 w 52"/>
                <a:gd name="T9" fmla="*/ 3 h 35"/>
                <a:gd name="T10" fmla="*/ 49 w 52"/>
                <a:gd name="T11" fmla="*/ 10 h 35"/>
                <a:gd name="T12" fmla="*/ 8 w 52"/>
                <a:gd name="T13" fmla="*/ 34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4"/>
                    <a:pt x="1" y="33"/>
                  </a:cubicBezTo>
                  <a:cubicBezTo>
                    <a:pt x="0" y="30"/>
                    <a:pt x="1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2" y="5"/>
                    <a:pt x="52" y="8"/>
                    <a:pt x="49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1" name="Freeform 369"/>
            <p:cNvSpPr>
              <a:spLocks/>
            </p:cNvSpPr>
            <p:nvPr userDrawn="1"/>
          </p:nvSpPr>
          <p:spPr bwMode="auto">
            <a:xfrm>
              <a:off x="6604001" y="5184775"/>
              <a:ext cx="369888" cy="219075"/>
            </a:xfrm>
            <a:custGeom>
              <a:avLst/>
              <a:gdLst>
                <a:gd name="T0" fmla="*/ 228 w 233"/>
                <a:gd name="T1" fmla="*/ 138 h 138"/>
                <a:gd name="T2" fmla="*/ 225 w 233"/>
                <a:gd name="T3" fmla="*/ 138 h 138"/>
                <a:gd name="T4" fmla="*/ 3 w 233"/>
                <a:gd name="T5" fmla="*/ 10 h 138"/>
                <a:gd name="T6" fmla="*/ 2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8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8" y="138"/>
                  </a:moveTo>
                  <a:cubicBezTo>
                    <a:pt x="227" y="138"/>
                    <a:pt x="226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2" y="136"/>
                  </a:cubicBezTo>
                  <a:cubicBezTo>
                    <a:pt x="231" y="137"/>
                    <a:pt x="229" y="138"/>
                    <a:pt x="228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2" name="Freeform 370"/>
            <p:cNvSpPr>
              <a:spLocks/>
            </p:cNvSpPr>
            <p:nvPr userDrawn="1"/>
          </p:nvSpPr>
          <p:spPr bwMode="auto">
            <a:xfrm>
              <a:off x="6538913" y="5224463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3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3" name="Freeform 371"/>
            <p:cNvSpPr>
              <a:spLocks/>
            </p:cNvSpPr>
            <p:nvPr userDrawn="1"/>
          </p:nvSpPr>
          <p:spPr bwMode="auto">
            <a:xfrm>
              <a:off x="6958013" y="5387975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6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6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7" y="0"/>
                    <a:pt x="10" y="3"/>
                    <a:pt x="10" y="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7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4" name="Freeform 372"/>
            <p:cNvSpPr>
              <a:spLocks/>
            </p:cNvSpPr>
            <p:nvPr userDrawn="1"/>
          </p:nvSpPr>
          <p:spPr bwMode="auto">
            <a:xfrm>
              <a:off x="6538913" y="5272088"/>
              <a:ext cx="369888" cy="219075"/>
            </a:xfrm>
            <a:custGeom>
              <a:avLst/>
              <a:gdLst>
                <a:gd name="T0" fmla="*/ 227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1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7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7" y="138"/>
                  </a:moveTo>
                  <a:cubicBezTo>
                    <a:pt x="226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1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2" y="136"/>
                  </a:cubicBezTo>
                  <a:cubicBezTo>
                    <a:pt x="231" y="137"/>
                    <a:pt x="229" y="138"/>
                    <a:pt x="227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5" name="Freeform 373"/>
            <p:cNvSpPr>
              <a:spLocks/>
            </p:cNvSpPr>
            <p:nvPr userDrawn="1"/>
          </p:nvSpPr>
          <p:spPr bwMode="auto">
            <a:xfrm>
              <a:off x="6891338" y="5435600"/>
              <a:ext cx="82550" cy="55563"/>
            </a:xfrm>
            <a:custGeom>
              <a:avLst/>
              <a:gdLst>
                <a:gd name="T0" fmla="*/ 5 w 52"/>
                <a:gd name="T1" fmla="*/ 35 h 35"/>
                <a:gd name="T2" fmla="*/ 1 w 52"/>
                <a:gd name="T3" fmla="*/ 33 h 35"/>
                <a:gd name="T4" fmla="*/ 3 w 52"/>
                <a:gd name="T5" fmla="*/ 26 h 35"/>
                <a:gd name="T6" fmla="*/ 44 w 52"/>
                <a:gd name="T7" fmla="*/ 1 h 35"/>
                <a:gd name="T8" fmla="*/ 51 w 52"/>
                <a:gd name="T9" fmla="*/ 3 h 35"/>
                <a:gd name="T10" fmla="*/ 49 w 52"/>
                <a:gd name="T11" fmla="*/ 10 h 35"/>
                <a:gd name="T12" fmla="*/ 8 w 52"/>
                <a:gd name="T13" fmla="*/ 34 h 35"/>
                <a:gd name="T14" fmla="*/ 5 w 52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2" h="35">
                  <a:moveTo>
                    <a:pt x="5" y="35"/>
                  </a:moveTo>
                  <a:cubicBezTo>
                    <a:pt x="4" y="35"/>
                    <a:pt x="2" y="34"/>
                    <a:pt x="1" y="33"/>
                  </a:cubicBezTo>
                  <a:cubicBezTo>
                    <a:pt x="0" y="30"/>
                    <a:pt x="0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6" y="0"/>
                    <a:pt x="49" y="1"/>
                    <a:pt x="51" y="3"/>
                  </a:cubicBezTo>
                  <a:cubicBezTo>
                    <a:pt x="52" y="5"/>
                    <a:pt x="51" y="8"/>
                    <a:pt x="49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5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6" name="Freeform 374"/>
            <p:cNvSpPr>
              <a:spLocks/>
            </p:cNvSpPr>
            <p:nvPr userDrawn="1"/>
          </p:nvSpPr>
          <p:spPr bwMode="auto">
            <a:xfrm>
              <a:off x="6613526" y="5145088"/>
              <a:ext cx="352425" cy="250825"/>
            </a:xfrm>
            <a:custGeom>
              <a:avLst/>
              <a:gdLst>
                <a:gd name="T0" fmla="*/ 222 w 222"/>
                <a:gd name="T1" fmla="*/ 128 h 158"/>
                <a:gd name="T2" fmla="*/ 222 w 222"/>
                <a:gd name="T3" fmla="*/ 158 h 158"/>
                <a:gd name="T4" fmla="*/ 0 w 222"/>
                <a:gd name="T5" fmla="*/ 31 h 158"/>
                <a:gd name="T6" fmla="*/ 0 w 222"/>
                <a:gd name="T7" fmla="*/ 0 h 158"/>
                <a:gd name="T8" fmla="*/ 222 w 222"/>
                <a:gd name="T9" fmla="*/ 128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2" h="158">
                  <a:moveTo>
                    <a:pt x="222" y="128"/>
                  </a:moveTo>
                  <a:lnTo>
                    <a:pt x="222" y="158"/>
                  </a:lnTo>
                  <a:lnTo>
                    <a:pt x="0" y="31"/>
                  </a:lnTo>
                  <a:lnTo>
                    <a:pt x="0" y="0"/>
                  </a:lnTo>
                  <a:lnTo>
                    <a:pt x="222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7" name="Freeform 375"/>
            <p:cNvSpPr>
              <a:spLocks/>
            </p:cNvSpPr>
            <p:nvPr userDrawn="1"/>
          </p:nvSpPr>
          <p:spPr bwMode="auto">
            <a:xfrm>
              <a:off x="6965951" y="5310188"/>
              <a:ext cx="65088" cy="85725"/>
            </a:xfrm>
            <a:custGeom>
              <a:avLst/>
              <a:gdLst>
                <a:gd name="T0" fmla="*/ 41 w 41"/>
                <a:gd name="T1" fmla="*/ 0 h 54"/>
                <a:gd name="T2" fmla="*/ 41 w 41"/>
                <a:gd name="T3" fmla="*/ 30 h 54"/>
                <a:gd name="T4" fmla="*/ 0 w 41"/>
                <a:gd name="T5" fmla="*/ 54 h 54"/>
                <a:gd name="T6" fmla="*/ 0 w 41"/>
                <a:gd name="T7" fmla="*/ 24 h 54"/>
                <a:gd name="T8" fmla="*/ 41 w 41"/>
                <a:gd name="T9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54">
                  <a:moveTo>
                    <a:pt x="41" y="0"/>
                  </a:moveTo>
                  <a:lnTo>
                    <a:pt x="41" y="30"/>
                  </a:lnTo>
                  <a:lnTo>
                    <a:pt x="0" y="54"/>
                  </a:lnTo>
                  <a:lnTo>
                    <a:pt x="0" y="24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8" name="Freeform 376"/>
            <p:cNvSpPr>
              <a:spLocks/>
            </p:cNvSpPr>
            <p:nvPr userDrawn="1"/>
          </p:nvSpPr>
          <p:spPr bwMode="auto">
            <a:xfrm>
              <a:off x="6613526" y="5106988"/>
              <a:ext cx="417513" cy="241300"/>
            </a:xfrm>
            <a:custGeom>
              <a:avLst/>
              <a:gdLst>
                <a:gd name="T0" fmla="*/ 263 w 263"/>
                <a:gd name="T1" fmla="*/ 128 h 152"/>
                <a:gd name="T2" fmla="*/ 222 w 263"/>
                <a:gd name="T3" fmla="*/ 152 h 152"/>
                <a:gd name="T4" fmla="*/ 0 w 263"/>
                <a:gd name="T5" fmla="*/ 24 h 152"/>
                <a:gd name="T6" fmla="*/ 41 w 263"/>
                <a:gd name="T7" fmla="*/ 0 h 152"/>
                <a:gd name="T8" fmla="*/ 263 w 263"/>
                <a:gd name="T9" fmla="*/ 128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3" h="152">
                  <a:moveTo>
                    <a:pt x="263" y="128"/>
                  </a:moveTo>
                  <a:lnTo>
                    <a:pt x="222" y="152"/>
                  </a:lnTo>
                  <a:lnTo>
                    <a:pt x="0" y="24"/>
                  </a:lnTo>
                  <a:lnTo>
                    <a:pt x="41" y="0"/>
                  </a:lnTo>
                  <a:lnTo>
                    <a:pt x="263" y="12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9" name="Freeform 377"/>
            <p:cNvSpPr>
              <a:spLocks/>
            </p:cNvSpPr>
            <p:nvPr userDrawn="1"/>
          </p:nvSpPr>
          <p:spPr bwMode="auto">
            <a:xfrm>
              <a:off x="6604001" y="5137150"/>
              <a:ext cx="369888" cy="219075"/>
            </a:xfrm>
            <a:custGeom>
              <a:avLst/>
              <a:gdLst>
                <a:gd name="T0" fmla="*/ 228 w 233"/>
                <a:gd name="T1" fmla="*/ 138 h 138"/>
                <a:gd name="T2" fmla="*/ 225 w 233"/>
                <a:gd name="T3" fmla="*/ 137 h 138"/>
                <a:gd name="T4" fmla="*/ 3 w 233"/>
                <a:gd name="T5" fmla="*/ 10 h 138"/>
                <a:gd name="T6" fmla="*/ 2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8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8" y="138"/>
                  </a:moveTo>
                  <a:cubicBezTo>
                    <a:pt x="227" y="138"/>
                    <a:pt x="226" y="138"/>
                    <a:pt x="225" y="13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2" y="136"/>
                  </a:cubicBezTo>
                  <a:cubicBezTo>
                    <a:pt x="231" y="137"/>
                    <a:pt x="229" y="138"/>
                    <a:pt x="228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0" name="Freeform 378"/>
            <p:cNvSpPr>
              <a:spLocks/>
            </p:cNvSpPr>
            <p:nvPr userDrawn="1"/>
          </p:nvSpPr>
          <p:spPr bwMode="auto">
            <a:xfrm>
              <a:off x="6956426" y="5300663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1 w 53"/>
                <a:gd name="T3" fmla="*/ 33 h 35"/>
                <a:gd name="T4" fmla="*/ 3 w 53"/>
                <a:gd name="T5" fmla="*/ 26 h 35"/>
                <a:gd name="T6" fmla="*/ 44 w 53"/>
                <a:gd name="T7" fmla="*/ 1 h 35"/>
                <a:gd name="T8" fmla="*/ 51 w 53"/>
                <a:gd name="T9" fmla="*/ 3 h 35"/>
                <a:gd name="T10" fmla="*/ 49 w 53"/>
                <a:gd name="T11" fmla="*/ 10 h 35"/>
                <a:gd name="T12" fmla="*/ 8 w 53"/>
                <a:gd name="T13" fmla="*/ 34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2" y="34"/>
                    <a:pt x="1" y="33"/>
                  </a:cubicBezTo>
                  <a:cubicBezTo>
                    <a:pt x="0" y="30"/>
                    <a:pt x="1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3" y="5"/>
                    <a:pt x="52" y="8"/>
                    <a:pt x="49" y="10"/>
                  </a:cubicBezTo>
                  <a:cubicBezTo>
                    <a:pt x="8" y="34"/>
                    <a:pt x="8" y="34"/>
                    <a:pt x="8" y="34"/>
                  </a:cubicBezTo>
                  <a:cubicBezTo>
                    <a:pt x="7" y="35"/>
                    <a:pt x="6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1" name="Freeform 379"/>
            <p:cNvSpPr>
              <a:spLocks/>
            </p:cNvSpPr>
            <p:nvPr userDrawn="1"/>
          </p:nvSpPr>
          <p:spPr bwMode="auto">
            <a:xfrm>
              <a:off x="6958013" y="5340350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8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8"/>
                    <a:pt x="7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2" name="Freeform 380"/>
            <p:cNvSpPr>
              <a:spLocks/>
            </p:cNvSpPr>
            <p:nvPr userDrawn="1"/>
          </p:nvSpPr>
          <p:spPr bwMode="auto">
            <a:xfrm>
              <a:off x="6604001" y="5097463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2 w 53"/>
                <a:gd name="T3" fmla="*/ 33 h 35"/>
                <a:gd name="T4" fmla="*/ 3 w 53"/>
                <a:gd name="T5" fmla="*/ 26 h 35"/>
                <a:gd name="T6" fmla="*/ 45 w 53"/>
                <a:gd name="T7" fmla="*/ 2 h 35"/>
                <a:gd name="T8" fmla="*/ 51 w 53"/>
                <a:gd name="T9" fmla="*/ 3 h 35"/>
                <a:gd name="T10" fmla="*/ 50 w 53"/>
                <a:gd name="T11" fmla="*/ 10 h 35"/>
                <a:gd name="T12" fmla="*/ 8 w 53"/>
                <a:gd name="T13" fmla="*/ 35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2" y="34"/>
                    <a:pt x="2" y="33"/>
                  </a:cubicBezTo>
                  <a:cubicBezTo>
                    <a:pt x="0" y="31"/>
                    <a:pt x="1" y="28"/>
                    <a:pt x="3" y="26"/>
                  </a:cubicBezTo>
                  <a:cubicBezTo>
                    <a:pt x="45" y="2"/>
                    <a:pt x="45" y="2"/>
                    <a:pt x="45" y="2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3" y="6"/>
                    <a:pt x="52" y="9"/>
                    <a:pt x="50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8" y="35"/>
                    <a:pt x="7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3" name="Freeform 381"/>
            <p:cNvSpPr>
              <a:spLocks/>
            </p:cNvSpPr>
            <p:nvPr userDrawn="1"/>
          </p:nvSpPr>
          <p:spPr bwMode="auto">
            <a:xfrm>
              <a:off x="6670676" y="5097463"/>
              <a:ext cx="369888" cy="220663"/>
            </a:xfrm>
            <a:custGeom>
              <a:avLst/>
              <a:gdLst>
                <a:gd name="T0" fmla="*/ 227 w 233"/>
                <a:gd name="T1" fmla="*/ 139 h 139"/>
                <a:gd name="T2" fmla="*/ 224 w 233"/>
                <a:gd name="T3" fmla="*/ 138 h 139"/>
                <a:gd name="T4" fmla="*/ 3 w 233"/>
                <a:gd name="T5" fmla="*/ 10 h 139"/>
                <a:gd name="T6" fmla="*/ 1 w 233"/>
                <a:gd name="T7" fmla="*/ 3 h 139"/>
                <a:gd name="T8" fmla="*/ 8 w 233"/>
                <a:gd name="T9" fmla="*/ 2 h 139"/>
                <a:gd name="T10" fmla="*/ 229 w 233"/>
                <a:gd name="T11" fmla="*/ 129 h 139"/>
                <a:gd name="T12" fmla="*/ 231 w 233"/>
                <a:gd name="T13" fmla="*/ 136 h 139"/>
                <a:gd name="T14" fmla="*/ 227 w 233"/>
                <a:gd name="T15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9">
                  <a:moveTo>
                    <a:pt x="227" y="139"/>
                  </a:moveTo>
                  <a:cubicBezTo>
                    <a:pt x="226" y="139"/>
                    <a:pt x="225" y="138"/>
                    <a:pt x="224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9"/>
                    <a:pt x="0" y="6"/>
                    <a:pt x="1" y="3"/>
                  </a:cubicBezTo>
                  <a:cubicBezTo>
                    <a:pt x="2" y="1"/>
                    <a:pt x="5" y="0"/>
                    <a:pt x="8" y="2"/>
                  </a:cubicBezTo>
                  <a:cubicBezTo>
                    <a:pt x="229" y="129"/>
                    <a:pt x="229" y="129"/>
                    <a:pt x="229" y="129"/>
                  </a:cubicBezTo>
                  <a:cubicBezTo>
                    <a:pt x="232" y="131"/>
                    <a:pt x="233" y="134"/>
                    <a:pt x="231" y="136"/>
                  </a:cubicBezTo>
                  <a:cubicBezTo>
                    <a:pt x="230" y="138"/>
                    <a:pt x="229" y="139"/>
                    <a:pt x="227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4" name="Freeform 382"/>
            <p:cNvSpPr>
              <a:spLocks/>
            </p:cNvSpPr>
            <p:nvPr userDrawn="1"/>
          </p:nvSpPr>
          <p:spPr bwMode="auto">
            <a:xfrm>
              <a:off x="6605588" y="5137150"/>
              <a:ext cx="15875" cy="65088"/>
            </a:xfrm>
            <a:custGeom>
              <a:avLst/>
              <a:gdLst>
                <a:gd name="T0" fmla="*/ 5 w 10"/>
                <a:gd name="T1" fmla="*/ 41 h 41"/>
                <a:gd name="T2" fmla="*/ 0 w 10"/>
                <a:gd name="T3" fmla="*/ 36 h 41"/>
                <a:gd name="T4" fmla="*/ 0 w 10"/>
                <a:gd name="T5" fmla="*/ 5 h 41"/>
                <a:gd name="T6" fmla="*/ 5 w 10"/>
                <a:gd name="T7" fmla="*/ 0 h 41"/>
                <a:gd name="T8" fmla="*/ 10 w 10"/>
                <a:gd name="T9" fmla="*/ 5 h 41"/>
                <a:gd name="T10" fmla="*/ 10 w 10"/>
                <a:gd name="T11" fmla="*/ 36 h 41"/>
                <a:gd name="T12" fmla="*/ 5 w 10"/>
                <a:gd name="T13" fmla="*/ 41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1">
                  <a:moveTo>
                    <a:pt x="5" y="41"/>
                  </a:moveTo>
                  <a:cubicBezTo>
                    <a:pt x="2" y="41"/>
                    <a:pt x="0" y="38"/>
                    <a:pt x="0" y="36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8"/>
                    <a:pt x="8" y="41"/>
                    <a:pt x="5" y="4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5" name="Freeform 383"/>
            <p:cNvSpPr>
              <a:spLocks/>
            </p:cNvSpPr>
            <p:nvPr userDrawn="1"/>
          </p:nvSpPr>
          <p:spPr bwMode="auto">
            <a:xfrm>
              <a:off x="7023101" y="5302250"/>
              <a:ext cx="15875" cy="63500"/>
            </a:xfrm>
            <a:custGeom>
              <a:avLst/>
              <a:gdLst>
                <a:gd name="T0" fmla="*/ 5 w 10"/>
                <a:gd name="T1" fmla="*/ 40 h 40"/>
                <a:gd name="T2" fmla="*/ 0 w 10"/>
                <a:gd name="T3" fmla="*/ 35 h 40"/>
                <a:gd name="T4" fmla="*/ 0 w 10"/>
                <a:gd name="T5" fmla="*/ 5 h 40"/>
                <a:gd name="T6" fmla="*/ 5 w 10"/>
                <a:gd name="T7" fmla="*/ 0 h 40"/>
                <a:gd name="T8" fmla="*/ 10 w 10"/>
                <a:gd name="T9" fmla="*/ 5 h 40"/>
                <a:gd name="T10" fmla="*/ 10 w 10"/>
                <a:gd name="T11" fmla="*/ 35 h 40"/>
                <a:gd name="T12" fmla="*/ 5 w 10"/>
                <a:gd name="T13" fmla="*/ 4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40">
                  <a:moveTo>
                    <a:pt x="5" y="40"/>
                  </a:moveTo>
                  <a:cubicBezTo>
                    <a:pt x="2" y="40"/>
                    <a:pt x="0" y="37"/>
                    <a:pt x="0" y="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10" y="37"/>
                    <a:pt x="8" y="40"/>
                    <a:pt x="5" y="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6" name="Freeform 384"/>
            <p:cNvSpPr>
              <a:spLocks/>
            </p:cNvSpPr>
            <p:nvPr userDrawn="1"/>
          </p:nvSpPr>
          <p:spPr bwMode="auto">
            <a:xfrm>
              <a:off x="6604001" y="5184775"/>
              <a:ext cx="369888" cy="219075"/>
            </a:xfrm>
            <a:custGeom>
              <a:avLst/>
              <a:gdLst>
                <a:gd name="T0" fmla="*/ 228 w 233"/>
                <a:gd name="T1" fmla="*/ 138 h 138"/>
                <a:gd name="T2" fmla="*/ 225 w 233"/>
                <a:gd name="T3" fmla="*/ 138 h 138"/>
                <a:gd name="T4" fmla="*/ 3 w 233"/>
                <a:gd name="T5" fmla="*/ 10 h 138"/>
                <a:gd name="T6" fmla="*/ 2 w 233"/>
                <a:gd name="T7" fmla="*/ 3 h 138"/>
                <a:gd name="T8" fmla="*/ 8 w 233"/>
                <a:gd name="T9" fmla="*/ 1 h 138"/>
                <a:gd name="T10" fmla="*/ 230 w 233"/>
                <a:gd name="T11" fmla="*/ 129 h 138"/>
                <a:gd name="T12" fmla="*/ 232 w 233"/>
                <a:gd name="T13" fmla="*/ 136 h 138"/>
                <a:gd name="T14" fmla="*/ 228 w 233"/>
                <a:gd name="T15" fmla="*/ 138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3" h="138">
                  <a:moveTo>
                    <a:pt x="228" y="138"/>
                  </a:moveTo>
                  <a:cubicBezTo>
                    <a:pt x="227" y="138"/>
                    <a:pt x="226" y="138"/>
                    <a:pt x="225" y="1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9"/>
                    <a:pt x="0" y="6"/>
                    <a:pt x="2" y="3"/>
                  </a:cubicBezTo>
                  <a:cubicBezTo>
                    <a:pt x="3" y="1"/>
                    <a:pt x="6" y="0"/>
                    <a:pt x="8" y="1"/>
                  </a:cubicBezTo>
                  <a:cubicBezTo>
                    <a:pt x="230" y="129"/>
                    <a:pt x="230" y="129"/>
                    <a:pt x="230" y="129"/>
                  </a:cubicBezTo>
                  <a:cubicBezTo>
                    <a:pt x="232" y="130"/>
                    <a:pt x="233" y="133"/>
                    <a:pt x="232" y="136"/>
                  </a:cubicBezTo>
                  <a:cubicBezTo>
                    <a:pt x="231" y="137"/>
                    <a:pt x="229" y="138"/>
                    <a:pt x="228" y="13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7" name="Freeform 385"/>
            <p:cNvSpPr>
              <a:spLocks/>
            </p:cNvSpPr>
            <p:nvPr userDrawn="1"/>
          </p:nvSpPr>
          <p:spPr bwMode="auto">
            <a:xfrm>
              <a:off x="6956426" y="5348288"/>
              <a:ext cx="84138" cy="55563"/>
            </a:xfrm>
            <a:custGeom>
              <a:avLst/>
              <a:gdLst>
                <a:gd name="T0" fmla="*/ 6 w 53"/>
                <a:gd name="T1" fmla="*/ 35 h 35"/>
                <a:gd name="T2" fmla="*/ 1 w 53"/>
                <a:gd name="T3" fmla="*/ 33 h 35"/>
                <a:gd name="T4" fmla="*/ 3 w 53"/>
                <a:gd name="T5" fmla="*/ 26 h 35"/>
                <a:gd name="T6" fmla="*/ 44 w 53"/>
                <a:gd name="T7" fmla="*/ 1 h 35"/>
                <a:gd name="T8" fmla="*/ 51 w 53"/>
                <a:gd name="T9" fmla="*/ 3 h 35"/>
                <a:gd name="T10" fmla="*/ 49 w 53"/>
                <a:gd name="T11" fmla="*/ 10 h 35"/>
                <a:gd name="T12" fmla="*/ 8 w 53"/>
                <a:gd name="T13" fmla="*/ 35 h 35"/>
                <a:gd name="T14" fmla="*/ 6 w 53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3" h="35">
                  <a:moveTo>
                    <a:pt x="6" y="35"/>
                  </a:moveTo>
                  <a:cubicBezTo>
                    <a:pt x="4" y="35"/>
                    <a:pt x="2" y="34"/>
                    <a:pt x="1" y="33"/>
                  </a:cubicBezTo>
                  <a:cubicBezTo>
                    <a:pt x="0" y="31"/>
                    <a:pt x="1" y="27"/>
                    <a:pt x="3" y="26"/>
                  </a:cubicBezTo>
                  <a:cubicBezTo>
                    <a:pt x="44" y="1"/>
                    <a:pt x="44" y="1"/>
                    <a:pt x="44" y="1"/>
                  </a:cubicBezTo>
                  <a:cubicBezTo>
                    <a:pt x="47" y="0"/>
                    <a:pt x="50" y="1"/>
                    <a:pt x="51" y="3"/>
                  </a:cubicBezTo>
                  <a:cubicBezTo>
                    <a:pt x="53" y="6"/>
                    <a:pt x="52" y="9"/>
                    <a:pt x="49" y="10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7" y="35"/>
                    <a:pt x="6" y="35"/>
                    <a:pt x="6" y="3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8" name="Freeform 386"/>
            <p:cNvSpPr>
              <a:spLocks/>
            </p:cNvSpPr>
            <p:nvPr userDrawn="1"/>
          </p:nvSpPr>
          <p:spPr bwMode="auto">
            <a:xfrm>
              <a:off x="7366001" y="3957638"/>
              <a:ext cx="161925" cy="128588"/>
            </a:xfrm>
            <a:custGeom>
              <a:avLst/>
              <a:gdLst>
                <a:gd name="T0" fmla="*/ 102 w 102"/>
                <a:gd name="T1" fmla="*/ 51 h 81"/>
                <a:gd name="T2" fmla="*/ 102 w 102"/>
                <a:gd name="T3" fmla="*/ 52 h 81"/>
                <a:gd name="T4" fmla="*/ 87 w 102"/>
                <a:gd name="T5" fmla="*/ 71 h 81"/>
                <a:gd name="T6" fmla="*/ 65 w 102"/>
                <a:gd name="T7" fmla="*/ 78 h 81"/>
                <a:gd name="T8" fmla="*/ 15 w 102"/>
                <a:gd name="T9" fmla="*/ 71 h 81"/>
                <a:gd name="T10" fmla="*/ 0 w 102"/>
                <a:gd name="T11" fmla="*/ 52 h 81"/>
                <a:gd name="T12" fmla="*/ 0 w 102"/>
                <a:gd name="T13" fmla="*/ 51 h 81"/>
                <a:gd name="T14" fmla="*/ 0 w 102"/>
                <a:gd name="T15" fmla="*/ 46 h 81"/>
                <a:gd name="T16" fmla="*/ 0 w 102"/>
                <a:gd name="T17" fmla="*/ 46 h 81"/>
                <a:gd name="T18" fmla="*/ 51 w 102"/>
                <a:gd name="T19" fmla="*/ 0 h 81"/>
                <a:gd name="T20" fmla="*/ 102 w 102"/>
                <a:gd name="T21" fmla="*/ 5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2" h="81">
                  <a:moveTo>
                    <a:pt x="102" y="51"/>
                  </a:moveTo>
                  <a:cubicBezTo>
                    <a:pt x="102" y="52"/>
                    <a:pt x="102" y="52"/>
                    <a:pt x="102" y="52"/>
                  </a:cubicBezTo>
                  <a:cubicBezTo>
                    <a:pt x="102" y="58"/>
                    <a:pt x="97" y="65"/>
                    <a:pt x="87" y="71"/>
                  </a:cubicBezTo>
                  <a:cubicBezTo>
                    <a:pt x="81" y="74"/>
                    <a:pt x="73" y="77"/>
                    <a:pt x="65" y="78"/>
                  </a:cubicBezTo>
                  <a:cubicBezTo>
                    <a:pt x="47" y="81"/>
                    <a:pt x="28" y="78"/>
                    <a:pt x="15" y="71"/>
                  </a:cubicBezTo>
                  <a:cubicBezTo>
                    <a:pt x="5" y="65"/>
                    <a:pt x="0" y="59"/>
                    <a:pt x="0" y="5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0"/>
                    <a:pt x="0" y="48"/>
                    <a:pt x="0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3" y="20"/>
                    <a:pt x="25" y="0"/>
                    <a:pt x="51" y="0"/>
                  </a:cubicBezTo>
                  <a:cubicBezTo>
                    <a:pt x="79" y="0"/>
                    <a:pt x="102" y="23"/>
                    <a:pt x="102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9" name="Freeform 387"/>
            <p:cNvSpPr>
              <a:spLocks noEditPoints="1"/>
            </p:cNvSpPr>
            <p:nvPr userDrawn="1"/>
          </p:nvSpPr>
          <p:spPr bwMode="auto">
            <a:xfrm>
              <a:off x="7358063" y="3949700"/>
              <a:ext cx="177800" cy="141288"/>
            </a:xfrm>
            <a:custGeom>
              <a:avLst/>
              <a:gdLst>
                <a:gd name="T0" fmla="*/ 56 w 112"/>
                <a:gd name="T1" fmla="*/ 89 h 89"/>
                <a:gd name="T2" fmla="*/ 17 w 112"/>
                <a:gd name="T3" fmla="*/ 80 h 89"/>
                <a:gd name="T4" fmla="*/ 0 w 112"/>
                <a:gd name="T5" fmla="*/ 57 h 89"/>
                <a:gd name="T6" fmla="*/ 0 w 112"/>
                <a:gd name="T7" fmla="*/ 51 h 89"/>
                <a:gd name="T8" fmla="*/ 56 w 112"/>
                <a:gd name="T9" fmla="*/ 0 h 89"/>
                <a:gd name="T10" fmla="*/ 112 w 112"/>
                <a:gd name="T11" fmla="*/ 56 h 89"/>
                <a:gd name="T12" fmla="*/ 95 w 112"/>
                <a:gd name="T13" fmla="*/ 80 h 89"/>
                <a:gd name="T14" fmla="*/ 70 w 112"/>
                <a:gd name="T15" fmla="*/ 88 h 89"/>
                <a:gd name="T16" fmla="*/ 56 w 112"/>
                <a:gd name="T17" fmla="*/ 89 h 89"/>
                <a:gd name="T18" fmla="*/ 56 w 112"/>
                <a:gd name="T19" fmla="*/ 10 h 89"/>
                <a:gd name="T20" fmla="*/ 10 w 112"/>
                <a:gd name="T21" fmla="*/ 52 h 89"/>
                <a:gd name="T22" fmla="*/ 10 w 112"/>
                <a:gd name="T23" fmla="*/ 56 h 89"/>
                <a:gd name="T24" fmla="*/ 22 w 112"/>
                <a:gd name="T25" fmla="*/ 71 h 89"/>
                <a:gd name="T26" fmla="*/ 69 w 112"/>
                <a:gd name="T27" fmla="*/ 78 h 89"/>
                <a:gd name="T28" fmla="*/ 90 w 112"/>
                <a:gd name="T29" fmla="*/ 71 h 89"/>
                <a:gd name="T30" fmla="*/ 102 w 112"/>
                <a:gd name="T31" fmla="*/ 56 h 89"/>
                <a:gd name="T32" fmla="*/ 56 w 112"/>
                <a:gd name="T33" fmla="*/ 1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12" h="89">
                  <a:moveTo>
                    <a:pt x="56" y="89"/>
                  </a:moveTo>
                  <a:cubicBezTo>
                    <a:pt x="41" y="89"/>
                    <a:pt x="28" y="86"/>
                    <a:pt x="17" y="80"/>
                  </a:cubicBezTo>
                  <a:cubicBezTo>
                    <a:pt x="7" y="74"/>
                    <a:pt x="1" y="66"/>
                    <a:pt x="0" y="57"/>
                  </a:cubicBezTo>
                  <a:cubicBezTo>
                    <a:pt x="0" y="55"/>
                    <a:pt x="0" y="53"/>
                    <a:pt x="0" y="51"/>
                  </a:cubicBezTo>
                  <a:cubicBezTo>
                    <a:pt x="3" y="22"/>
                    <a:pt x="27" y="0"/>
                    <a:pt x="56" y="0"/>
                  </a:cubicBezTo>
                  <a:cubicBezTo>
                    <a:pt x="87" y="0"/>
                    <a:pt x="112" y="25"/>
                    <a:pt x="112" y="56"/>
                  </a:cubicBezTo>
                  <a:cubicBezTo>
                    <a:pt x="111" y="66"/>
                    <a:pt x="105" y="74"/>
                    <a:pt x="95" y="80"/>
                  </a:cubicBezTo>
                  <a:cubicBezTo>
                    <a:pt x="88" y="84"/>
                    <a:pt x="79" y="87"/>
                    <a:pt x="70" y="88"/>
                  </a:cubicBezTo>
                  <a:cubicBezTo>
                    <a:pt x="66" y="89"/>
                    <a:pt x="61" y="89"/>
                    <a:pt x="56" y="89"/>
                  </a:cubicBezTo>
                  <a:close/>
                  <a:moveTo>
                    <a:pt x="56" y="10"/>
                  </a:moveTo>
                  <a:cubicBezTo>
                    <a:pt x="32" y="10"/>
                    <a:pt x="12" y="28"/>
                    <a:pt x="10" y="52"/>
                  </a:cubicBezTo>
                  <a:cubicBezTo>
                    <a:pt x="10" y="53"/>
                    <a:pt x="10" y="55"/>
                    <a:pt x="10" y="56"/>
                  </a:cubicBezTo>
                  <a:cubicBezTo>
                    <a:pt x="10" y="62"/>
                    <a:pt x="15" y="67"/>
                    <a:pt x="22" y="71"/>
                  </a:cubicBezTo>
                  <a:cubicBezTo>
                    <a:pt x="34" y="78"/>
                    <a:pt x="52" y="81"/>
                    <a:pt x="69" y="78"/>
                  </a:cubicBezTo>
                  <a:cubicBezTo>
                    <a:pt x="77" y="77"/>
                    <a:pt x="84" y="75"/>
                    <a:pt x="90" y="71"/>
                  </a:cubicBezTo>
                  <a:cubicBezTo>
                    <a:pt x="97" y="67"/>
                    <a:pt x="102" y="62"/>
                    <a:pt x="102" y="56"/>
                  </a:cubicBezTo>
                  <a:cubicBezTo>
                    <a:pt x="102" y="31"/>
                    <a:pt x="82" y="10"/>
                    <a:pt x="56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0" name="Freeform 388"/>
            <p:cNvSpPr>
              <a:spLocks/>
            </p:cNvSpPr>
            <p:nvPr userDrawn="1"/>
          </p:nvSpPr>
          <p:spPr bwMode="auto">
            <a:xfrm>
              <a:off x="7450138" y="3640138"/>
              <a:ext cx="230188" cy="131763"/>
            </a:xfrm>
            <a:custGeom>
              <a:avLst/>
              <a:gdLst>
                <a:gd name="T0" fmla="*/ 145 w 145"/>
                <a:gd name="T1" fmla="*/ 13 h 83"/>
                <a:gd name="T2" fmla="*/ 126 w 145"/>
                <a:gd name="T3" fmla="*/ 46 h 83"/>
                <a:gd name="T4" fmla="*/ 145 w 145"/>
                <a:gd name="T5" fmla="*/ 83 h 83"/>
                <a:gd name="T6" fmla="*/ 80 w 145"/>
                <a:gd name="T7" fmla="*/ 71 h 83"/>
                <a:gd name="T8" fmla="*/ 15 w 145"/>
                <a:gd name="T9" fmla="*/ 83 h 83"/>
                <a:gd name="T10" fmla="*/ 0 w 145"/>
                <a:gd name="T11" fmla="*/ 82 h 83"/>
                <a:gd name="T12" fmla="*/ 0 w 145"/>
                <a:gd name="T13" fmla="*/ 12 h 83"/>
                <a:gd name="T14" fmla="*/ 15 w 145"/>
                <a:gd name="T15" fmla="*/ 13 h 83"/>
                <a:gd name="T16" fmla="*/ 80 w 145"/>
                <a:gd name="T17" fmla="*/ 0 h 83"/>
                <a:gd name="T18" fmla="*/ 145 w 145"/>
                <a:gd name="T19" fmla="*/ 1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5" h="83">
                  <a:moveTo>
                    <a:pt x="145" y="13"/>
                  </a:moveTo>
                  <a:cubicBezTo>
                    <a:pt x="126" y="46"/>
                    <a:pt x="126" y="46"/>
                    <a:pt x="126" y="46"/>
                  </a:cubicBezTo>
                  <a:cubicBezTo>
                    <a:pt x="145" y="83"/>
                    <a:pt x="145" y="83"/>
                    <a:pt x="145" y="83"/>
                  </a:cubicBezTo>
                  <a:cubicBezTo>
                    <a:pt x="113" y="83"/>
                    <a:pt x="113" y="71"/>
                    <a:pt x="80" y="71"/>
                  </a:cubicBezTo>
                  <a:cubicBezTo>
                    <a:pt x="48" y="71"/>
                    <a:pt x="48" y="83"/>
                    <a:pt x="15" y="83"/>
                  </a:cubicBezTo>
                  <a:cubicBezTo>
                    <a:pt x="9" y="83"/>
                    <a:pt x="4" y="83"/>
                    <a:pt x="0" y="8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4" y="12"/>
                    <a:pt x="9" y="13"/>
                    <a:pt x="15" y="13"/>
                  </a:cubicBezTo>
                  <a:cubicBezTo>
                    <a:pt x="48" y="13"/>
                    <a:pt x="48" y="0"/>
                    <a:pt x="80" y="0"/>
                  </a:cubicBezTo>
                  <a:cubicBezTo>
                    <a:pt x="113" y="0"/>
                    <a:pt x="113" y="13"/>
                    <a:pt x="145" y="13"/>
                  </a:cubicBezTo>
                  <a:close/>
                </a:path>
              </a:pathLst>
            </a:custGeom>
            <a:solidFill>
              <a:schemeClr val="accent3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1" name="Freeform 389"/>
            <p:cNvSpPr>
              <a:spLocks noEditPoints="1"/>
            </p:cNvSpPr>
            <p:nvPr userDrawn="1"/>
          </p:nvSpPr>
          <p:spPr bwMode="auto">
            <a:xfrm>
              <a:off x="7442201" y="3633788"/>
              <a:ext cx="247650" cy="146050"/>
            </a:xfrm>
            <a:custGeom>
              <a:avLst/>
              <a:gdLst>
                <a:gd name="T0" fmla="*/ 150 w 156"/>
                <a:gd name="T1" fmla="*/ 92 h 92"/>
                <a:gd name="T2" fmla="*/ 116 w 156"/>
                <a:gd name="T3" fmla="*/ 86 h 92"/>
                <a:gd name="T4" fmla="*/ 85 w 156"/>
                <a:gd name="T5" fmla="*/ 80 h 92"/>
                <a:gd name="T6" fmla="*/ 54 w 156"/>
                <a:gd name="T7" fmla="*/ 86 h 92"/>
                <a:gd name="T8" fmla="*/ 20 w 156"/>
                <a:gd name="T9" fmla="*/ 92 h 92"/>
                <a:gd name="T10" fmla="*/ 4 w 156"/>
                <a:gd name="T11" fmla="*/ 91 h 92"/>
                <a:gd name="T12" fmla="*/ 0 w 156"/>
                <a:gd name="T13" fmla="*/ 86 h 92"/>
                <a:gd name="T14" fmla="*/ 0 w 156"/>
                <a:gd name="T15" fmla="*/ 16 h 92"/>
                <a:gd name="T16" fmla="*/ 1 w 156"/>
                <a:gd name="T17" fmla="*/ 12 h 92"/>
                <a:gd name="T18" fmla="*/ 5 w 156"/>
                <a:gd name="T19" fmla="*/ 11 h 92"/>
                <a:gd name="T20" fmla="*/ 20 w 156"/>
                <a:gd name="T21" fmla="*/ 12 h 92"/>
                <a:gd name="T22" fmla="*/ 51 w 156"/>
                <a:gd name="T23" fmla="*/ 6 h 92"/>
                <a:gd name="T24" fmla="*/ 85 w 156"/>
                <a:gd name="T25" fmla="*/ 0 h 92"/>
                <a:gd name="T26" fmla="*/ 120 w 156"/>
                <a:gd name="T27" fmla="*/ 6 h 92"/>
                <a:gd name="T28" fmla="*/ 150 w 156"/>
                <a:gd name="T29" fmla="*/ 12 h 92"/>
                <a:gd name="T30" fmla="*/ 155 w 156"/>
                <a:gd name="T31" fmla="*/ 14 h 92"/>
                <a:gd name="T32" fmla="*/ 155 w 156"/>
                <a:gd name="T33" fmla="*/ 19 h 92"/>
                <a:gd name="T34" fmla="*/ 137 w 156"/>
                <a:gd name="T35" fmla="*/ 50 h 92"/>
                <a:gd name="T36" fmla="*/ 155 w 156"/>
                <a:gd name="T37" fmla="*/ 85 h 92"/>
                <a:gd name="T38" fmla="*/ 155 w 156"/>
                <a:gd name="T39" fmla="*/ 90 h 92"/>
                <a:gd name="T40" fmla="*/ 150 w 156"/>
                <a:gd name="T41" fmla="*/ 92 h 92"/>
                <a:gd name="T42" fmla="*/ 10 w 156"/>
                <a:gd name="T43" fmla="*/ 82 h 92"/>
                <a:gd name="T44" fmla="*/ 20 w 156"/>
                <a:gd name="T45" fmla="*/ 82 h 92"/>
                <a:gd name="T46" fmla="*/ 51 w 156"/>
                <a:gd name="T47" fmla="*/ 77 h 92"/>
                <a:gd name="T48" fmla="*/ 85 w 156"/>
                <a:gd name="T49" fmla="*/ 70 h 92"/>
                <a:gd name="T50" fmla="*/ 120 w 156"/>
                <a:gd name="T51" fmla="*/ 77 h 92"/>
                <a:gd name="T52" fmla="*/ 142 w 156"/>
                <a:gd name="T53" fmla="*/ 82 h 92"/>
                <a:gd name="T54" fmla="*/ 127 w 156"/>
                <a:gd name="T55" fmla="*/ 52 h 92"/>
                <a:gd name="T56" fmla="*/ 127 w 156"/>
                <a:gd name="T57" fmla="*/ 47 h 92"/>
                <a:gd name="T58" fmla="*/ 142 w 156"/>
                <a:gd name="T59" fmla="*/ 21 h 92"/>
                <a:gd name="T60" fmla="*/ 116 w 156"/>
                <a:gd name="T61" fmla="*/ 15 h 92"/>
                <a:gd name="T62" fmla="*/ 85 w 156"/>
                <a:gd name="T63" fmla="*/ 9 h 92"/>
                <a:gd name="T64" fmla="*/ 54 w 156"/>
                <a:gd name="T65" fmla="*/ 15 h 92"/>
                <a:gd name="T66" fmla="*/ 20 w 156"/>
                <a:gd name="T67" fmla="*/ 22 h 92"/>
                <a:gd name="T68" fmla="*/ 10 w 156"/>
                <a:gd name="T69" fmla="*/ 21 h 92"/>
                <a:gd name="T70" fmla="*/ 10 w 156"/>
                <a:gd name="T71" fmla="*/ 82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56" h="92">
                  <a:moveTo>
                    <a:pt x="150" y="92"/>
                  </a:moveTo>
                  <a:cubicBezTo>
                    <a:pt x="133" y="92"/>
                    <a:pt x="125" y="89"/>
                    <a:pt x="116" y="86"/>
                  </a:cubicBezTo>
                  <a:cubicBezTo>
                    <a:pt x="108" y="83"/>
                    <a:pt x="101" y="80"/>
                    <a:pt x="85" y="80"/>
                  </a:cubicBezTo>
                  <a:cubicBezTo>
                    <a:pt x="70" y="80"/>
                    <a:pt x="62" y="83"/>
                    <a:pt x="54" y="86"/>
                  </a:cubicBezTo>
                  <a:cubicBezTo>
                    <a:pt x="46" y="89"/>
                    <a:pt x="37" y="92"/>
                    <a:pt x="20" y="92"/>
                  </a:cubicBezTo>
                  <a:cubicBezTo>
                    <a:pt x="14" y="92"/>
                    <a:pt x="9" y="92"/>
                    <a:pt x="4" y="91"/>
                  </a:cubicBezTo>
                  <a:cubicBezTo>
                    <a:pt x="1" y="91"/>
                    <a:pt x="0" y="89"/>
                    <a:pt x="0" y="8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4"/>
                    <a:pt x="0" y="13"/>
                    <a:pt x="1" y="12"/>
                  </a:cubicBezTo>
                  <a:cubicBezTo>
                    <a:pt x="2" y="11"/>
                    <a:pt x="4" y="10"/>
                    <a:pt x="5" y="11"/>
                  </a:cubicBezTo>
                  <a:cubicBezTo>
                    <a:pt x="10" y="11"/>
                    <a:pt x="15" y="12"/>
                    <a:pt x="20" y="12"/>
                  </a:cubicBezTo>
                  <a:cubicBezTo>
                    <a:pt x="36" y="12"/>
                    <a:pt x="43" y="9"/>
                    <a:pt x="51" y="6"/>
                  </a:cubicBezTo>
                  <a:cubicBezTo>
                    <a:pt x="59" y="3"/>
                    <a:pt x="68" y="0"/>
                    <a:pt x="85" y="0"/>
                  </a:cubicBezTo>
                  <a:cubicBezTo>
                    <a:pt x="103" y="0"/>
                    <a:pt x="111" y="3"/>
                    <a:pt x="120" y="6"/>
                  </a:cubicBezTo>
                  <a:cubicBezTo>
                    <a:pt x="128" y="9"/>
                    <a:pt x="135" y="12"/>
                    <a:pt x="150" y="12"/>
                  </a:cubicBezTo>
                  <a:cubicBezTo>
                    <a:pt x="152" y="12"/>
                    <a:pt x="154" y="13"/>
                    <a:pt x="155" y="14"/>
                  </a:cubicBezTo>
                  <a:cubicBezTo>
                    <a:pt x="156" y="16"/>
                    <a:pt x="156" y="18"/>
                    <a:pt x="155" y="19"/>
                  </a:cubicBezTo>
                  <a:cubicBezTo>
                    <a:pt x="137" y="50"/>
                    <a:pt x="137" y="50"/>
                    <a:pt x="137" y="50"/>
                  </a:cubicBezTo>
                  <a:cubicBezTo>
                    <a:pt x="155" y="85"/>
                    <a:pt x="155" y="85"/>
                    <a:pt x="155" y="85"/>
                  </a:cubicBezTo>
                  <a:cubicBezTo>
                    <a:pt x="156" y="87"/>
                    <a:pt x="156" y="88"/>
                    <a:pt x="155" y="90"/>
                  </a:cubicBezTo>
                  <a:cubicBezTo>
                    <a:pt x="154" y="91"/>
                    <a:pt x="152" y="92"/>
                    <a:pt x="150" y="92"/>
                  </a:cubicBezTo>
                  <a:close/>
                  <a:moveTo>
                    <a:pt x="10" y="82"/>
                  </a:moveTo>
                  <a:cubicBezTo>
                    <a:pt x="13" y="82"/>
                    <a:pt x="16" y="82"/>
                    <a:pt x="20" y="82"/>
                  </a:cubicBezTo>
                  <a:cubicBezTo>
                    <a:pt x="36" y="82"/>
                    <a:pt x="43" y="80"/>
                    <a:pt x="51" y="77"/>
                  </a:cubicBezTo>
                  <a:cubicBezTo>
                    <a:pt x="59" y="73"/>
                    <a:pt x="68" y="70"/>
                    <a:pt x="85" y="70"/>
                  </a:cubicBezTo>
                  <a:cubicBezTo>
                    <a:pt x="103" y="70"/>
                    <a:pt x="111" y="73"/>
                    <a:pt x="120" y="77"/>
                  </a:cubicBezTo>
                  <a:cubicBezTo>
                    <a:pt x="126" y="79"/>
                    <a:pt x="132" y="81"/>
                    <a:pt x="142" y="82"/>
                  </a:cubicBezTo>
                  <a:cubicBezTo>
                    <a:pt x="127" y="52"/>
                    <a:pt x="127" y="52"/>
                    <a:pt x="127" y="52"/>
                  </a:cubicBezTo>
                  <a:cubicBezTo>
                    <a:pt x="126" y="50"/>
                    <a:pt x="126" y="49"/>
                    <a:pt x="127" y="47"/>
                  </a:cubicBezTo>
                  <a:cubicBezTo>
                    <a:pt x="142" y="21"/>
                    <a:pt x="142" y="21"/>
                    <a:pt x="142" y="21"/>
                  </a:cubicBezTo>
                  <a:cubicBezTo>
                    <a:pt x="130" y="21"/>
                    <a:pt x="123" y="18"/>
                    <a:pt x="116" y="15"/>
                  </a:cubicBezTo>
                  <a:cubicBezTo>
                    <a:pt x="108" y="12"/>
                    <a:pt x="101" y="9"/>
                    <a:pt x="85" y="9"/>
                  </a:cubicBezTo>
                  <a:cubicBezTo>
                    <a:pt x="70" y="9"/>
                    <a:pt x="62" y="12"/>
                    <a:pt x="54" y="15"/>
                  </a:cubicBezTo>
                  <a:cubicBezTo>
                    <a:pt x="46" y="18"/>
                    <a:pt x="37" y="22"/>
                    <a:pt x="20" y="22"/>
                  </a:cubicBezTo>
                  <a:cubicBezTo>
                    <a:pt x="16" y="22"/>
                    <a:pt x="13" y="22"/>
                    <a:pt x="10" y="21"/>
                  </a:cubicBezTo>
                  <a:lnTo>
                    <a:pt x="10" y="82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2" name="Freeform 390"/>
            <p:cNvSpPr>
              <a:spLocks/>
            </p:cNvSpPr>
            <p:nvPr userDrawn="1"/>
          </p:nvSpPr>
          <p:spPr bwMode="auto">
            <a:xfrm>
              <a:off x="7440613" y="3651250"/>
              <a:ext cx="15875" cy="338138"/>
            </a:xfrm>
            <a:custGeom>
              <a:avLst/>
              <a:gdLst>
                <a:gd name="T0" fmla="*/ 5 w 10"/>
                <a:gd name="T1" fmla="*/ 213 h 213"/>
                <a:gd name="T2" fmla="*/ 0 w 10"/>
                <a:gd name="T3" fmla="*/ 208 h 213"/>
                <a:gd name="T4" fmla="*/ 0 w 10"/>
                <a:gd name="T5" fmla="*/ 5 h 213"/>
                <a:gd name="T6" fmla="*/ 5 w 10"/>
                <a:gd name="T7" fmla="*/ 0 h 213"/>
                <a:gd name="T8" fmla="*/ 10 w 10"/>
                <a:gd name="T9" fmla="*/ 5 h 213"/>
                <a:gd name="T10" fmla="*/ 10 w 10"/>
                <a:gd name="T11" fmla="*/ 208 h 213"/>
                <a:gd name="T12" fmla="*/ 5 w 10"/>
                <a:gd name="T13" fmla="*/ 213 h 2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213">
                  <a:moveTo>
                    <a:pt x="5" y="213"/>
                  </a:moveTo>
                  <a:cubicBezTo>
                    <a:pt x="2" y="213"/>
                    <a:pt x="0" y="211"/>
                    <a:pt x="0" y="208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208"/>
                    <a:pt x="10" y="208"/>
                    <a:pt x="10" y="208"/>
                  </a:cubicBezTo>
                  <a:cubicBezTo>
                    <a:pt x="10" y="211"/>
                    <a:pt x="8" y="213"/>
                    <a:pt x="5" y="213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3" name="Freeform 391"/>
            <p:cNvSpPr>
              <a:spLocks/>
            </p:cNvSpPr>
            <p:nvPr userDrawn="1"/>
          </p:nvSpPr>
          <p:spPr bwMode="auto">
            <a:xfrm>
              <a:off x="7651751" y="4714875"/>
              <a:ext cx="330200" cy="233363"/>
            </a:xfrm>
            <a:custGeom>
              <a:avLst/>
              <a:gdLst>
                <a:gd name="T0" fmla="*/ 147 w 208"/>
                <a:gd name="T1" fmla="*/ 147 h 147"/>
                <a:gd name="T2" fmla="*/ 146 w 208"/>
                <a:gd name="T3" fmla="*/ 147 h 147"/>
                <a:gd name="T4" fmla="*/ 142 w 208"/>
                <a:gd name="T5" fmla="*/ 144 h 147"/>
                <a:gd name="T6" fmla="*/ 121 w 208"/>
                <a:gd name="T7" fmla="*/ 79 h 147"/>
                <a:gd name="T8" fmla="*/ 108 w 208"/>
                <a:gd name="T9" fmla="*/ 136 h 147"/>
                <a:gd name="T10" fmla="*/ 104 w 208"/>
                <a:gd name="T11" fmla="*/ 140 h 147"/>
                <a:gd name="T12" fmla="*/ 99 w 208"/>
                <a:gd name="T13" fmla="*/ 136 h 147"/>
                <a:gd name="T14" fmla="*/ 67 w 208"/>
                <a:gd name="T15" fmla="*/ 20 h 147"/>
                <a:gd name="T16" fmla="*/ 53 w 208"/>
                <a:gd name="T17" fmla="*/ 61 h 147"/>
                <a:gd name="T18" fmla="*/ 50 w 208"/>
                <a:gd name="T19" fmla="*/ 64 h 147"/>
                <a:gd name="T20" fmla="*/ 46 w 208"/>
                <a:gd name="T21" fmla="*/ 63 h 147"/>
                <a:gd name="T22" fmla="*/ 3 w 208"/>
                <a:gd name="T23" fmla="*/ 38 h 147"/>
                <a:gd name="T24" fmla="*/ 1 w 208"/>
                <a:gd name="T25" fmla="*/ 31 h 147"/>
                <a:gd name="T26" fmla="*/ 8 w 208"/>
                <a:gd name="T27" fmla="*/ 29 h 147"/>
                <a:gd name="T28" fmla="*/ 46 w 208"/>
                <a:gd name="T29" fmla="*/ 52 h 147"/>
                <a:gd name="T30" fmla="*/ 63 w 208"/>
                <a:gd name="T31" fmla="*/ 3 h 147"/>
                <a:gd name="T32" fmla="*/ 68 w 208"/>
                <a:gd name="T33" fmla="*/ 0 h 147"/>
                <a:gd name="T34" fmla="*/ 73 w 208"/>
                <a:gd name="T35" fmla="*/ 3 h 147"/>
                <a:gd name="T36" fmla="*/ 103 w 208"/>
                <a:gd name="T37" fmla="*/ 115 h 147"/>
                <a:gd name="T38" fmla="*/ 115 w 208"/>
                <a:gd name="T39" fmla="*/ 60 h 147"/>
                <a:gd name="T40" fmla="*/ 120 w 208"/>
                <a:gd name="T41" fmla="*/ 56 h 147"/>
                <a:gd name="T42" fmla="*/ 125 w 208"/>
                <a:gd name="T43" fmla="*/ 59 h 147"/>
                <a:gd name="T44" fmla="*/ 149 w 208"/>
                <a:gd name="T45" fmla="*/ 133 h 147"/>
                <a:gd name="T46" fmla="*/ 163 w 208"/>
                <a:gd name="T47" fmla="*/ 117 h 147"/>
                <a:gd name="T48" fmla="*/ 169 w 208"/>
                <a:gd name="T49" fmla="*/ 116 h 147"/>
                <a:gd name="T50" fmla="*/ 205 w 208"/>
                <a:gd name="T51" fmla="*/ 137 h 147"/>
                <a:gd name="T52" fmla="*/ 206 w 208"/>
                <a:gd name="T53" fmla="*/ 143 h 147"/>
                <a:gd name="T54" fmla="*/ 200 w 208"/>
                <a:gd name="T55" fmla="*/ 145 h 147"/>
                <a:gd name="T56" fmla="*/ 168 w 208"/>
                <a:gd name="T57" fmla="*/ 126 h 147"/>
                <a:gd name="T58" fmla="*/ 150 w 208"/>
                <a:gd name="T59" fmla="*/ 145 h 147"/>
                <a:gd name="T60" fmla="*/ 147 w 208"/>
                <a:gd name="T61" fmla="*/ 147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08" h="147">
                  <a:moveTo>
                    <a:pt x="147" y="147"/>
                  </a:moveTo>
                  <a:cubicBezTo>
                    <a:pt x="146" y="147"/>
                    <a:pt x="146" y="147"/>
                    <a:pt x="146" y="147"/>
                  </a:cubicBezTo>
                  <a:cubicBezTo>
                    <a:pt x="144" y="146"/>
                    <a:pt x="143" y="145"/>
                    <a:pt x="142" y="144"/>
                  </a:cubicBezTo>
                  <a:cubicBezTo>
                    <a:pt x="121" y="79"/>
                    <a:pt x="121" y="79"/>
                    <a:pt x="121" y="79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8" y="138"/>
                    <a:pt x="106" y="140"/>
                    <a:pt x="104" y="140"/>
                  </a:cubicBezTo>
                  <a:cubicBezTo>
                    <a:pt x="102" y="139"/>
                    <a:pt x="100" y="138"/>
                    <a:pt x="99" y="136"/>
                  </a:cubicBezTo>
                  <a:cubicBezTo>
                    <a:pt x="67" y="20"/>
                    <a:pt x="67" y="20"/>
                    <a:pt x="67" y="20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2" y="62"/>
                    <a:pt x="51" y="63"/>
                    <a:pt x="50" y="64"/>
                  </a:cubicBezTo>
                  <a:cubicBezTo>
                    <a:pt x="48" y="64"/>
                    <a:pt x="47" y="64"/>
                    <a:pt x="46" y="63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0" y="36"/>
                    <a:pt x="0" y="33"/>
                    <a:pt x="1" y="31"/>
                  </a:cubicBezTo>
                  <a:cubicBezTo>
                    <a:pt x="2" y="29"/>
                    <a:pt x="5" y="28"/>
                    <a:pt x="8" y="29"/>
                  </a:cubicBezTo>
                  <a:cubicBezTo>
                    <a:pt x="46" y="52"/>
                    <a:pt x="46" y="52"/>
                    <a:pt x="46" y="52"/>
                  </a:cubicBezTo>
                  <a:cubicBezTo>
                    <a:pt x="63" y="3"/>
                    <a:pt x="63" y="3"/>
                    <a:pt x="63" y="3"/>
                  </a:cubicBezTo>
                  <a:cubicBezTo>
                    <a:pt x="64" y="1"/>
                    <a:pt x="66" y="0"/>
                    <a:pt x="68" y="0"/>
                  </a:cubicBezTo>
                  <a:cubicBezTo>
                    <a:pt x="70" y="0"/>
                    <a:pt x="72" y="1"/>
                    <a:pt x="73" y="3"/>
                  </a:cubicBezTo>
                  <a:cubicBezTo>
                    <a:pt x="103" y="115"/>
                    <a:pt x="103" y="115"/>
                    <a:pt x="103" y="115"/>
                  </a:cubicBezTo>
                  <a:cubicBezTo>
                    <a:pt x="115" y="60"/>
                    <a:pt x="115" y="60"/>
                    <a:pt x="115" y="60"/>
                  </a:cubicBezTo>
                  <a:cubicBezTo>
                    <a:pt x="116" y="58"/>
                    <a:pt x="118" y="56"/>
                    <a:pt x="120" y="56"/>
                  </a:cubicBezTo>
                  <a:cubicBezTo>
                    <a:pt x="122" y="56"/>
                    <a:pt x="124" y="57"/>
                    <a:pt x="125" y="59"/>
                  </a:cubicBezTo>
                  <a:cubicBezTo>
                    <a:pt x="149" y="133"/>
                    <a:pt x="149" y="133"/>
                    <a:pt x="149" y="133"/>
                  </a:cubicBezTo>
                  <a:cubicBezTo>
                    <a:pt x="163" y="117"/>
                    <a:pt x="163" y="117"/>
                    <a:pt x="163" y="117"/>
                  </a:cubicBezTo>
                  <a:cubicBezTo>
                    <a:pt x="165" y="115"/>
                    <a:pt x="167" y="115"/>
                    <a:pt x="169" y="116"/>
                  </a:cubicBezTo>
                  <a:cubicBezTo>
                    <a:pt x="205" y="137"/>
                    <a:pt x="205" y="137"/>
                    <a:pt x="205" y="137"/>
                  </a:cubicBezTo>
                  <a:cubicBezTo>
                    <a:pt x="207" y="138"/>
                    <a:pt x="208" y="141"/>
                    <a:pt x="206" y="143"/>
                  </a:cubicBezTo>
                  <a:cubicBezTo>
                    <a:pt x="205" y="145"/>
                    <a:pt x="202" y="146"/>
                    <a:pt x="200" y="145"/>
                  </a:cubicBezTo>
                  <a:cubicBezTo>
                    <a:pt x="168" y="126"/>
                    <a:pt x="168" y="126"/>
                    <a:pt x="168" y="126"/>
                  </a:cubicBezTo>
                  <a:cubicBezTo>
                    <a:pt x="150" y="145"/>
                    <a:pt x="150" y="145"/>
                    <a:pt x="150" y="145"/>
                  </a:cubicBezTo>
                  <a:cubicBezTo>
                    <a:pt x="149" y="146"/>
                    <a:pt x="148" y="147"/>
                    <a:pt x="147" y="14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4" name="Freeform 392"/>
            <p:cNvSpPr>
              <a:spLocks/>
            </p:cNvSpPr>
            <p:nvPr userDrawn="1"/>
          </p:nvSpPr>
          <p:spPr bwMode="auto">
            <a:xfrm>
              <a:off x="6584951" y="1957388"/>
              <a:ext cx="733425" cy="698500"/>
            </a:xfrm>
            <a:custGeom>
              <a:avLst/>
              <a:gdLst>
                <a:gd name="T0" fmla="*/ 439 w 462"/>
                <a:gd name="T1" fmla="*/ 56 h 440"/>
                <a:gd name="T2" fmla="*/ 462 w 462"/>
                <a:gd name="T3" fmla="*/ 110 h 440"/>
                <a:gd name="T4" fmla="*/ 377 w 462"/>
                <a:gd name="T5" fmla="*/ 257 h 440"/>
                <a:gd name="T6" fmla="*/ 84 w 462"/>
                <a:gd name="T7" fmla="*/ 426 h 440"/>
                <a:gd name="T8" fmla="*/ 23 w 462"/>
                <a:gd name="T9" fmla="*/ 430 h 440"/>
                <a:gd name="T10" fmla="*/ 0 w 462"/>
                <a:gd name="T11" fmla="*/ 377 h 440"/>
                <a:gd name="T12" fmla="*/ 84 w 462"/>
                <a:gd name="T13" fmla="*/ 230 h 440"/>
                <a:gd name="T14" fmla="*/ 100 w 462"/>
                <a:gd name="T15" fmla="*/ 223 h 440"/>
                <a:gd name="T16" fmla="*/ 233 w 462"/>
                <a:gd name="T17" fmla="*/ 24 h 440"/>
                <a:gd name="T18" fmla="*/ 332 w 462"/>
                <a:gd name="T19" fmla="*/ 16 h 440"/>
                <a:gd name="T20" fmla="*/ 366 w 462"/>
                <a:gd name="T21" fmla="*/ 68 h 440"/>
                <a:gd name="T22" fmla="*/ 377 w 462"/>
                <a:gd name="T23" fmla="*/ 61 h 440"/>
                <a:gd name="T24" fmla="*/ 439 w 462"/>
                <a:gd name="T25" fmla="*/ 56 h 4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62" h="440">
                  <a:moveTo>
                    <a:pt x="439" y="56"/>
                  </a:moveTo>
                  <a:cubicBezTo>
                    <a:pt x="453" y="65"/>
                    <a:pt x="462" y="84"/>
                    <a:pt x="462" y="110"/>
                  </a:cubicBezTo>
                  <a:cubicBezTo>
                    <a:pt x="462" y="164"/>
                    <a:pt x="424" y="230"/>
                    <a:pt x="377" y="257"/>
                  </a:cubicBezTo>
                  <a:cubicBezTo>
                    <a:pt x="352" y="271"/>
                    <a:pt x="110" y="411"/>
                    <a:pt x="84" y="426"/>
                  </a:cubicBezTo>
                  <a:cubicBezTo>
                    <a:pt x="60" y="440"/>
                    <a:pt x="38" y="440"/>
                    <a:pt x="23" y="430"/>
                  </a:cubicBezTo>
                  <a:cubicBezTo>
                    <a:pt x="8" y="421"/>
                    <a:pt x="0" y="403"/>
                    <a:pt x="0" y="377"/>
                  </a:cubicBezTo>
                  <a:cubicBezTo>
                    <a:pt x="0" y="323"/>
                    <a:pt x="37" y="257"/>
                    <a:pt x="84" y="230"/>
                  </a:cubicBezTo>
                  <a:cubicBezTo>
                    <a:pt x="90" y="227"/>
                    <a:pt x="95" y="225"/>
                    <a:pt x="100" y="223"/>
                  </a:cubicBezTo>
                  <a:cubicBezTo>
                    <a:pt x="114" y="145"/>
                    <a:pt x="168" y="61"/>
                    <a:pt x="233" y="24"/>
                  </a:cubicBezTo>
                  <a:cubicBezTo>
                    <a:pt x="272" y="1"/>
                    <a:pt x="307" y="0"/>
                    <a:pt x="332" y="16"/>
                  </a:cubicBezTo>
                  <a:cubicBezTo>
                    <a:pt x="348" y="27"/>
                    <a:pt x="360" y="44"/>
                    <a:pt x="366" y="68"/>
                  </a:cubicBezTo>
                  <a:cubicBezTo>
                    <a:pt x="369" y="66"/>
                    <a:pt x="373" y="63"/>
                    <a:pt x="377" y="61"/>
                  </a:cubicBezTo>
                  <a:cubicBezTo>
                    <a:pt x="401" y="47"/>
                    <a:pt x="423" y="46"/>
                    <a:pt x="439" y="5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5" name="Freeform 393"/>
            <p:cNvSpPr>
              <a:spLocks noEditPoints="1"/>
            </p:cNvSpPr>
            <p:nvPr userDrawn="1"/>
          </p:nvSpPr>
          <p:spPr bwMode="auto">
            <a:xfrm>
              <a:off x="6577013" y="1947863"/>
              <a:ext cx="749300" cy="711200"/>
            </a:xfrm>
            <a:custGeom>
              <a:avLst/>
              <a:gdLst>
                <a:gd name="T0" fmla="*/ 51 w 472"/>
                <a:gd name="T1" fmla="*/ 448 h 448"/>
                <a:gd name="T2" fmla="*/ 25 w 472"/>
                <a:gd name="T3" fmla="*/ 441 h 448"/>
                <a:gd name="T4" fmla="*/ 0 w 472"/>
                <a:gd name="T5" fmla="*/ 383 h 448"/>
                <a:gd name="T6" fmla="*/ 87 w 472"/>
                <a:gd name="T7" fmla="*/ 232 h 448"/>
                <a:gd name="T8" fmla="*/ 100 w 472"/>
                <a:gd name="T9" fmla="*/ 225 h 448"/>
                <a:gd name="T10" fmla="*/ 235 w 472"/>
                <a:gd name="T11" fmla="*/ 26 h 448"/>
                <a:gd name="T12" fmla="*/ 340 w 472"/>
                <a:gd name="T13" fmla="*/ 18 h 448"/>
                <a:gd name="T14" fmla="*/ 374 w 472"/>
                <a:gd name="T15" fmla="*/ 66 h 448"/>
                <a:gd name="T16" fmla="*/ 379 w 472"/>
                <a:gd name="T17" fmla="*/ 63 h 448"/>
                <a:gd name="T18" fmla="*/ 446 w 472"/>
                <a:gd name="T19" fmla="*/ 58 h 448"/>
                <a:gd name="T20" fmla="*/ 472 w 472"/>
                <a:gd name="T21" fmla="*/ 116 h 448"/>
                <a:gd name="T22" fmla="*/ 384 w 472"/>
                <a:gd name="T23" fmla="*/ 267 h 448"/>
                <a:gd name="T24" fmla="*/ 333 w 472"/>
                <a:gd name="T25" fmla="*/ 296 h 448"/>
                <a:gd name="T26" fmla="*/ 92 w 472"/>
                <a:gd name="T27" fmla="*/ 436 h 448"/>
                <a:gd name="T28" fmla="*/ 51 w 472"/>
                <a:gd name="T29" fmla="*/ 448 h 448"/>
                <a:gd name="T30" fmla="*/ 299 w 472"/>
                <a:gd name="T31" fmla="*/ 16 h 448"/>
                <a:gd name="T32" fmla="*/ 240 w 472"/>
                <a:gd name="T33" fmla="*/ 34 h 448"/>
                <a:gd name="T34" fmla="*/ 110 w 472"/>
                <a:gd name="T35" fmla="*/ 230 h 448"/>
                <a:gd name="T36" fmla="*/ 106 w 472"/>
                <a:gd name="T37" fmla="*/ 233 h 448"/>
                <a:gd name="T38" fmla="*/ 92 w 472"/>
                <a:gd name="T39" fmla="*/ 240 h 448"/>
                <a:gd name="T40" fmla="*/ 10 w 472"/>
                <a:gd name="T41" fmla="*/ 383 h 448"/>
                <a:gd name="T42" fmla="*/ 30 w 472"/>
                <a:gd name="T43" fmla="*/ 432 h 448"/>
                <a:gd name="T44" fmla="*/ 87 w 472"/>
                <a:gd name="T45" fmla="*/ 427 h 448"/>
                <a:gd name="T46" fmla="*/ 328 w 472"/>
                <a:gd name="T47" fmla="*/ 288 h 448"/>
                <a:gd name="T48" fmla="*/ 379 w 472"/>
                <a:gd name="T49" fmla="*/ 258 h 448"/>
                <a:gd name="T50" fmla="*/ 462 w 472"/>
                <a:gd name="T51" fmla="*/ 116 h 448"/>
                <a:gd name="T52" fmla="*/ 441 w 472"/>
                <a:gd name="T53" fmla="*/ 66 h 448"/>
                <a:gd name="T54" fmla="*/ 384 w 472"/>
                <a:gd name="T55" fmla="*/ 71 h 448"/>
                <a:gd name="T56" fmla="*/ 374 w 472"/>
                <a:gd name="T57" fmla="*/ 78 h 448"/>
                <a:gd name="T58" fmla="*/ 369 w 472"/>
                <a:gd name="T59" fmla="*/ 79 h 448"/>
                <a:gd name="T60" fmla="*/ 366 w 472"/>
                <a:gd name="T61" fmla="*/ 75 h 448"/>
                <a:gd name="T62" fmla="*/ 335 w 472"/>
                <a:gd name="T63" fmla="*/ 26 h 448"/>
                <a:gd name="T64" fmla="*/ 299 w 472"/>
                <a:gd name="T65" fmla="*/ 16 h 4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2" h="448">
                  <a:moveTo>
                    <a:pt x="51" y="448"/>
                  </a:moveTo>
                  <a:cubicBezTo>
                    <a:pt x="41" y="448"/>
                    <a:pt x="33" y="446"/>
                    <a:pt x="25" y="441"/>
                  </a:cubicBezTo>
                  <a:cubicBezTo>
                    <a:pt x="9" y="430"/>
                    <a:pt x="0" y="409"/>
                    <a:pt x="0" y="383"/>
                  </a:cubicBezTo>
                  <a:cubicBezTo>
                    <a:pt x="0" y="327"/>
                    <a:pt x="39" y="259"/>
                    <a:pt x="87" y="232"/>
                  </a:cubicBezTo>
                  <a:cubicBezTo>
                    <a:pt x="91" y="229"/>
                    <a:pt x="96" y="227"/>
                    <a:pt x="100" y="225"/>
                  </a:cubicBezTo>
                  <a:cubicBezTo>
                    <a:pt x="116" y="145"/>
                    <a:pt x="171" y="63"/>
                    <a:pt x="235" y="26"/>
                  </a:cubicBezTo>
                  <a:cubicBezTo>
                    <a:pt x="275" y="3"/>
                    <a:pt x="313" y="0"/>
                    <a:pt x="340" y="18"/>
                  </a:cubicBezTo>
                  <a:cubicBezTo>
                    <a:pt x="356" y="28"/>
                    <a:pt x="367" y="45"/>
                    <a:pt x="374" y="66"/>
                  </a:cubicBezTo>
                  <a:cubicBezTo>
                    <a:pt x="376" y="65"/>
                    <a:pt x="377" y="64"/>
                    <a:pt x="379" y="63"/>
                  </a:cubicBezTo>
                  <a:cubicBezTo>
                    <a:pt x="404" y="48"/>
                    <a:pt x="429" y="47"/>
                    <a:pt x="446" y="58"/>
                  </a:cubicBezTo>
                  <a:cubicBezTo>
                    <a:pt x="463" y="69"/>
                    <a:pt x="472" y="89"/>
                    <a:pt x="472" y="116"/>
                  </a:cubicBezTo>
                  <a:cubicBezTo>
                    <a:pt x="472" y="171"/>
                    <a:pt x="432" y="239"/>
                    <a:pt x="384" y="267"/>
                  </a:cubicBezTo>
                  <a:cubicBezTo>
                    <a:pt x="333" y="296"/>
                    <a:pt x="333" y="296"/>
                    <a:pt x="333" y="296"/>
                  </a:cubicBezTo>
                  <a:cubicBezTo>
                    <a:pt x="254" y="342"/>
                    <a:pt x="111" y="425"/>
                    <a:pt x="92" y="436"/>
                  </a:cubicBezTo>
                  <a:cubicBezTo>
                    <a:pt x="78" y="444"/>
                    <a:pt x="64" y="448"/>
                    <a:pt x="51" y="448"/>
                  </a:cubicBezTo>
                  <a:close/>
                  <a:moveTo>
                    <a:pt x="299" y="16"/>
                  </a:moveTo>
                  <a:cubicBezTo>
                    <a:pt x="281" y="16"/>
                    <a:pt x="261" y="22"/>
                    <a:pt x="240" y="34"/>
                  </a:cubicBezTo>
                  <a:cubicBezTo>
                    <a:pt x="178" y="70"/>
                    <a:pt x="123" y="152"/>
                    <a:pt x="110" y="230"/>
                  </a:cubicBezTo>
                  <a:cubicBezTo>
                    <a:pt x="109" y="231"/>
                    <a:pt x="108" y="233"/>
                    <a:pt x="106" y="233"/>
                  </a:cubicBezTo>
                  <a:cubicBezTo>
                    <a:pt x="102" y="235"/>
                    <a:pt x="97" y="237"/>
                    <a:pt x="92" y="240"/>
                  </a:cubicBezTo>
                  <a:cubicBezTo>
                    <a:pt x="46" y="266"/>
                    <a:pt x="10" y="330"/>
                    <a:pt x="10" y="383"/>
                  </a:cubicBezTo>
                  <a:cubicBezTo>
                    <a:pt x="10" y="406"/>
                    <a:pt x="17" y="424"/>
                    <a:pt x="30" y="432"/>
                  </a:cubicBezTo>
                  <a:cubicBezTo>
                    <a:pt x="45" y="442"/>
                    <a:pt x="65" y="440"/>
                    <a:pt x="87" y="427"/>
                  </a:cubicBezTo>
                  <a:cubicBezTo>
                    <a:pt x="106" y="416"/>
                    <a:pt x="249" y="334"/>
                    <a:pt x="328" y="288"/>
                  </a:cubicBezTo>
                  <a:cubicBezTo>
                    <a:pt x="379" y="258"/>
                    <a:pt x="379" y="258"/>
                    <a:pt x="379" y="258"/>
                  </a:cubicBezTo>
                  <a:cubicBezTo>
                    <a:pt x="425" y="232"/>
                    <a:pt x="462" y="168"/>
                    <a:pt x="462" y="116"/>
                  </a:cubicBezTo>
                  <a:cubicBezTo>
                    <a:pt x="462" y="93"/>
                    <a:pt x="454" y="75"/>
                    <a:pt x="441" y="66"/>
                  </a:cubicBezTo>
                  <a:cubicBezTo>
                    <a:pt x="427" y="57"/>
                    <a:pt x="406" y="59"/>
                    <a:pt x="384" y="71"/>
                  </a:cubicBezTo>
                  <a:cubicBezTo>
                    <a:pt x="381" y="73"/>
                    <a:pt x="377" y="76"/>
                    <a:pt x="374" y="78"/>
                  </a:cubicBezTo>
                  <a:cubicBezTo>
                    <a:pt x="372" y="79"/>
                    <a:pt x="371" y="80"/>
                    <a:pt x="369" y="79"/>
                  </a:cubicBezTo>
                  <a:cubicBezTo>
                    <a:pt x="368" y="78"/>
                    <a:pt x="366" y="77"/>
                    <a:pt x="366" y="75"/>
                  </a:cubicBezTo>
                  <a:cubicBezTo>
                    <a:pt x="361" y="53"/>
                    <a:pt x="350" y="36"/>
                    <a:pt x="335" y="26"/>
                  </a:cubicBezTo>
                  <a:cubicBezTo>
                    <a:pt x="324" y="20"/>
                    <a:pt x="312" y="16"/>
                    <a:pt x="299" y="1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6" name="Freeform 394"/>
            <p:cNvSpPr>
              <a:spLocks/>
            </p:cNvSpPr>
            <p:nvPr userDrawn="1"/>
          </p:nvSpPr>
          <p:spPr bwMode="auto">
            <a:xfrm>
              <a:off x="7011988" y="1914525"/>
              <a:ext cx="109538" cy="76200"/>
            </a:xfrm>
            <a:custGeom>
              <a:avLst/>
              <a:gdLst>
                <a:gd name="T0" fmla="*/ 63 w 69"/>
                <a:gd name="T1" fmla="*/ 48 h 48"/>
                <a:gd name="T2" fmla="*/ 61 w 69"/>
                <a:gd name="T3" fmla="*/ 47 h 48"/>
                <a:gd name="T4" fmla="*/ 3 w 69"/>
                <a:gd name="T5" fmla="*/ 10 h 48"/>
                <a:gd name="T6" fmla="*/ 1 w 69"/>
                <a:gd name="T7" fmla="*/ 3 h 48"/>
                <a:gd name="T8" fmla="*/ 8 w 69"/>
                <a:gd name="T9" fmla="*/ 1 h 48"/>
                <a:gd name="T10" fmla="*/ 66 w 69"/>
                <a:gd name="T11" fmla="*/ 39 h 48"/>
                <a:gd name="T12" fmla="*/ 68 w 69"/>
                <a:gd name="T13" fmla="*/ 46 h 48"/>
                <a:gd name="T14" fmla="*/ 63 w 69"/>
                <a:gd name="T15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9" h="48">
                  <a:moveTo>
                    <a:pt x="63" y="48"/>
                  </a:moveTo>
                  <a:cubicBezTo>
                    <a:pt x="62" y="48"/>
                    <a:pt x="62" y="48"/>
                    <a:pt x="61" y="47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0" y="8"/>
                    <a:pt x="0" y="5"/>
                    <a:pt x="1" y="3"/>
                  </a:cubicBezTo>
                  <a:cubicBezTo>
                    <a:pt x="3" y="0"/>
                    <a:pt x="6" y="0"/>
                    <a:pt x="8" y="1"/>
                  </a:cubicBezTo>
                  <a:cubicBezTo>
                    <a:pt x="66" y="39"/>
                    <a:pt x="66" y="39"/>
                    <a:pt x="66" y="39"/>
                  </a:cubicBezTo>
                  <a:cubicBezTo>
                    <a:pt x="68" y="40"/>
                    <a:pt x="69" y="44"/>
                    <a:pt x="68" y="46"/>
                  </a:cubicBezTo>
                  <a:cubicBezTo>
                    <a:pt x="67" y="47"/>
                    <a:pt x="65" y="48"/>
                    <a:pt x="63" y="4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7" name="Freeform 395"/>
            <p:cNvSpPr>
              <a:spLocks/>
            </p:cNvSpPr>
            <p:nvPr userDrawn="1"/>
          </p:nvSpPr>
          <p:spPr bwMode="auto">
            <a:xfrm>
              <a:off x="7104063" y="1963738"/>
              <a:ext cx="185738" cy="90488"/>
            </a:xfrm>
            <a:custGeom>
              <a:avLst/>
              <a:gdLst>
                <a:gd name="T0" fmla="*/ 112 w 117"/>
                <a:gd name="T1" fmla="*/ 57 h 57"/>
                <a:gd name="T2" fmla="*/ 109 w 117"/>
                <a:gd name="T3" fmla="*/ 56 h 57"/>
                <a:gd name="T4" fmla="*/ 52 w 117"/>
                <a:gd name="T5" fmla="*/ 19 h 57"/>
                <a:gd name="T6" fmla="*/ 51 w 117"/>
                <a:gd name="T7" fmla="*/ 19 h 57"/>
                <a:gd name="T8" fmla="*/ 51 w 117"/>
                <a:gd name="T9" fmla="*/ 19 h 57"/>
                <a:gd name="T10" fmla="*/ 8 w 117"/>
                <a:gd name="T11" fmla="*/ 17 h 57"/>
                <a:gd name="T12" fmla="*/ 1 w 117"/>
                <a:gd name="T13" fmla="*/ 14 h 57"/>
                <a:gd name="T14" fmla="*/ 4 w 117"/>
                <a:gd name="T15" fmla="*/ 8 h 57"/>
                <a:gd name="T16" fmla="*/ 56 w 117"/>
                <a:gd name="T17" fmla="*/ 10 h 57"/>
                <a:gd name="T18" fmla="*/ 56 w 117"/>
                <a:gd name="T19" fmla="*/ 10 h 57"/>
                <a:gd name="T20" fmla="*/ 114 w 117"/>
                <a:gd name="T21" fmla="*/ 48 h 57"/>
                <a:gd name="T22" fmla="*/ 116 w 117"/>
                <a:gd name="T23" fmla="*/ 55 h 57"/>
                <a:gd name="T24" fmla="*/ 112 w 117"/>
                <a:gd name="T25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17" h="57">
                  <a:moveTo>
                    <a:pt x="112" y="57"/>
                  </a:moveTo>
                  <a:cubicBezTo>
                    <a:pt x="111" y="57"/>
                    <a:pt x="110" y="57"/>
                    <a:pt x="109" y="56"/>
                  </a:cubicBezTo>
                  <a:cubicBezTo>
                    <a:pt x="52" y="19"/>
                    <a:pt x="52" y="19"/>
                    <a:pt x="52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51" y="19"/>
                    <a:pt x="51" y="19"/>
                    <a:pt x="51" y="19"/>
                  </a:cubicBezTo>
                  <a:cubicBezTo>
                    <a:pt x="39" y="11"/>
                    <a:pt x="25" y="11"/>
                    <a:pt x="8" y="17"/>
                  </a:cubicBezTo>
                  <a:cubicBezTo>
                    <a:pt x="5" y="18"/>
                    <a:pt x="2" y="17"/>
                    <a:pt x="1" y="14"/>
                  </a:cubicBezTo>
                  <a:cubicBezTo>
                    <a:pt x="0" y="12"/>
                    <a:pt x="2" y="9"/>
                    <a:pt x="4" y="8"/>
                  </a:cubicBezTo>
                  <a:cubicBezTo>
                    <a:pt x="24" y="0"/>
                    <a:pt x="42" y="1"/>
                    <a:pt x="56" y="10"/>
                  </a:cubicBezTo>
                  <a:cubicBezTo>
                    <a:pt x="56" y="10"/>
                    <a:pt x="56" y="10"/>
                    <a:pt x="56" y="10"/>
                  </a:cubicBezTo>
                  <a:cubicBezTo>
                    <a:pt x="114" y="48"/>
                    <a:pt x="114" y="48"/>
                    <a:pt x="114" y="48"/>
                  </a:cubicBezTo>
                  <a:cubicBezTo>
                    <a:pt x="117" y="50"/>
                    <a:pt x="117" y="53"/>
                    <a:pt x="116" y="55"/>
                  </a:cubicBezTo>
                  <a:cubicBezTo>
                    <a:pt x="115" y="56"/>
                    <a:pt x="113" y="57"/>
                    <a:pt x="112" y="5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8" name="Freeform 396"/>
            <p:cNvSpPr>
              <a:spLocks/>
            </p:cNvSpPr>
            <p:nvPr userDrawn="1"/>
          </p:nvSpPr>
          <p:spPr bwMode="auto">
            <a:xfrm>
              <a:off x="6484938" y="1889125"/>
              <a:ext cx="539750" cy="758825"/>
            </a:xfrm>
            <a:custGeom>
              <a:avLst/>
              <a:gdLst>
                <a:gd name="T0" fmla="*/ 86 w 340"/>
                <a:gd name="T1" fmla="*/ 478 h 478"/>
                <a:gd name="T2" fmla="*/ 83 w 340"/>
                <a:gd name="T3" fmla="*/ 478 h 478"/>
                <a:gd name="T4" fmla="*/ 25 w 340"/>
                <a:gd name="T5" fmla="*/ 440 h 478"/>
                <a:gd name="T6" fmla="*/ 0 w 340"/>
                <a:gd name="T7" fmla="*/ 382 h 478"/>
                <a:gd name="T8" fmla="*/ 87 w 340"/>
                <a:gd name="T9" fmla="*/ 231 h 478"/>
                <a:gd name="T10" fmla="*/ 100 w 340"/>
                <a:gd name="T11" fmla="*/ 224 h 478"/>
                <a:gd name="T12" fmla="*/ 235 w 340"/>
                <a:gd name="T13" fmla="*/ 25 h 478"/>
                <a:gd name="T14" fmla="*/ 340 w 340"/>
                <a:gd name="T15" fmla="*/ 17 h 478"/>
                <a:gd name="T16" fmla="*/ 338 w 340"/>
                <a:gd name="T17" fmla="*/ 22 h 478"/>
                <a:gd name="T18" fmla="*/ 335 w 340"/>
                <a:gd name="T19" fmla="*/ 26 h 478"/>
                <a:gd name="T20" fmla="*/ 240 w 340"/>
                <a:gd name="T21" fmla="*/ 34 h 478"/>
                <a:gd name="T22" fmla="*/ 110 w 340"/>
                <a:gd name="T23" fmla="*/ 229 h 478"/>
                <a:gd name="T24" fmla="*/ 106 w 340"/>
                <a:gd name="T25" fmla="*/ 233 h 478"/>
                <a:gd name="T26" fmla="*/ 92 w 340"/>
                <a:gd name="T27" fmla="*/ 240 h 478"/>
                <a:gd name="T28" fmla="*/ 10 w 340"/>
                <a:gd name="T29" fmla="*/ 382 h 478"/>
                <a:gd name="T30" fmla="*/ 30 w 340"/>
                <a:gd name="T31" fmla="*/ 432 h 478"/>
                <a:gd name="T32" fmla="*/ 88 w 340"/>
                <a:gd name="T33" fmla="*/ 469 h 478"/>
                <a:gd name="T34" fmla="*/ 90 w 340"/>
                <a:gd name="T35" fmla="*/ 476 h 478"/>
                <a:gd name="T36" fmla="*/ 86 w 340"/>
                <a:gd name="T37" fmla="*/ 478 h 4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40" h="478">
                  <a:moveTo>
                    <a:pt x="86" y="478"/>
                  </a:moveTo>
                  <a:cubicBezTo>
                    <a:pt x="85" y="478"/>
                    <a:pt x="84" y="478"/>
                    <a:pt x="83" y="478"/>
                  </a:cubicBezTo>
                  <a:cubicBezTo>
                    <a:pt x="25" y="440"/>
                    <a:pt x="25" y="440"/>
                    <a:pt x="25" y="440"/>
                  </a:cubicBezTo>
                  <a:cubicBezTo>
                    <a:pt x="9" y="429"/>
                    <a:pt x="0" y="409"/>
                    <a:pt x="0" y="382"/>
                  </a:cubicBezTo>
                  <a:cubicBezTo>
                    <a:pt x="0" y="327"/>
                    <a:pt x="39" y="259"/>
                    <a:pt x="87" y="231"/>
                  </a:cubicBezTo>
                  <a:cubicBezTo>
                    <a:pt x="92" y="228"/>
                    <a:pt x="96" y="226"/>
                    <a:pt x="100" y="224"/>
                  </a:cubicBezTo>
                  <a:cubicBezTo>
                    <a:pt x="116" y="144"/>
                    <a:pt x="171" y="62"/>
                    <a:pt x="235" y="25"/>
                  </a:cubicBezTo>
                  <a:cubicBezTo>
                    <a:pt x="275" y="2"/>
                    <a:pt x="313" y="0"/>
                    <a:pt x="340" y="17"/>
                  </a:cubicBezTo>
                  <a:cubicBezTo>
                    <a:pt x="338" y="22"/>
                    <a:pt x="338" y="22"/>
                    <a:pt x="338" y="22"/>
                  </a:cubicBezTo>
                  <a:cubicBezTo>
                    <a:pt x="335" y="26"/>
                    <a:pt x="335" y="26"/>
                    <a:pt x="335" y="26"/>
                  </a:cubicBezTo>
                  <a:cubicBezTo>
                    <a:pt x="310" y="10"/>
                    <a:pt x="277" y="13"/>
                    <a:pt x="240" y="34"/>
                  </a:cubicBezTo>
                  <a:cubicBezTo>
                    <a:pt x="179" y="69"/>
                    <a:pt x="124" y="151"/>
                    <a:pt x="110" y="229"/>
                  </a:cubicBezTo>
                  <a:cubicBezTo>
                    <a:pt x="109" y="231"/>
                    <a:pt x="108" y="232"/>
                    <a:pt x="106" y="233"/>
                  </a:cubicBezTo>
                  <a:cubicBezTo>
                    <a:pt x="102" y="234"/>
                    <a:pt x="97" y="237"/>
                    <a:pt x="92" y="240"/>
                  </a:cubicBezTo>
                  <a:cubicBezTo>
                    <a:pt x="46" y="266"/>
                    <a:pt x="10" y="330"/>
                    <a:pt x="10" y="382"/>
                  </a:cubicBezTo>
                  <a:cubicBezTo>
                    <a:pt x="10" y="405"/>
                    <a:pt x="17" y="423"/>
                    <a:pt x="30" y="432"/>
                  </a:cubicBezTo>
                  <a:cubicBezTo>
                    <a:pt x="88" y="469"/>
                    <a:pt x="88" y="469"/>
                    <a:pt x="88" y="469"/>
                  </a:cubicBezTo>
                  <a:cubicBezTo>
                    <a:pt x="91" y="471"/>
                    <a:pt x="91" y="474"/>
                    <a:pt x="90" y="476"/>
                  </a:cubicBezTo>
                  <a:cubicBezTo>
                    <a:pt x="89" y="478"/>
                    <a:pt x="87" y="478"/>
                    <a:pt x="86" y="47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9" name="Freeform 397"/>
            <p:cNvSpPr>
              <a:spLocks/>
            </p:cNvSpPr>
            <p:nvPr userDrawn="1"/>
          </p:nvSpPr>
          <p:spPr bwMode="auto">
            <a:xfrm>
              <a:off x="7412038" y="2117725"/>
              <a:ext cx="549275" cy="523875"/>
            </a:xfrm>
            <a:custGeom>
              <a:avLst/>
              <a:gdLst>
                <a:gd name="T0" fmla="*/ 329 w 346"/>
                <a:gd name="T1" fmla="*/ 42 h 330"/>
                <a:gd name="T2" fmla="*/ 346 w 346"/>
                <a:gd name="T3" fmla="*/ 82 h 330"/>
                <a:gd name="T4" fmla="*/ 283 w 346"/>
                <a:gd name="T5" fmla="*/ 192 h 330"/>
                <a:gd name="T6" fmla="*/ 63 w 346"/>
                <a:gd name="T7" fmla="*/ 319 h 330"/>
                <a:gd name="T8" fmla="*/ 17 w 346"/>
                <a:gd name="T9" fmla="*/ 322 h 330"/>
                <a:gd name="T10" fmla="*/ 0 w 346"/>
                <a:gd name="T11" fmla="*/ 282 h 330"/>
                <a:gd name="T12" fmla="*/ 63 w 346"/>
                <a:gd name="T13" fmla="*/ 172 h 330"/>
                <a:gd name="T14" fmla="*/ 75 w 346"/>
                <a:gd name="T15" fmla="*/ 167 h 330"/>
                <a:gd name="T16" fmla="*/ 175 w 346"/>
                <a:gd name="T17" fmla="*/ 18 h 330"/>
                <a:gd name="T18" fmla="*/ 249 w 346"/>
                <a:gd name="T19" fmla="*/ 12 h 330"/>
                <a:gd name="T20" fmla="*/ 274 w 346"/>
                <a:gd name="T21" fmla="*/ 51 h 330"/>
                <a:gd name="T22" fmla="*/ 283 w 346"/>
                <a:gd name="T23" fmla="*/ 45 h 330"/>
                <a:gd name="T24" fmla="*/ 329 w 346"/>
                <a:gd name="T25" fmla="*/ 42 h 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46" h="330">
                  <a:moveTo>
                    <a:pt x="329" y="42"/>
                  </a:moveTo>
                  <a:cubicBezTo>
                    <a:pt x="340" y="49"/>
                    <a:pt x="346" y="63"/>
                    <a:pt x="346" y="82"/>
                  </a:cubicBezTo>
                  <a:cubicBezTo>
                    <a:pt x="346" y="123"/>
                    <a:pt x="318" y="172"/>
                    <a:pt x="283" y="192"/>
                  </a:cubicBezTo>
                  <a:cubicBezTo>
                    <a:pt x="264" y="203"/>
                    <a:pt x="82" y="308"/>
                    <a:pt x="63" y="319"/>
                  </a:cubicBezTo>
                  <a:cubicBezTo>
                    <a:pt x="45" y="329"/>
                    <a:pt x="29" y="330"/>
                    <a:pt x="17" y="322"/>
                  </a:cubicBezTo>
                  <a:cubicBezTo>
                    <a:pt x="6" y="315"/>
                    <a:pt x="0" y="301"/>
                    <a:pt x="0" y="282"/>
                  </a:cubicBezTo>
                  <a:cubicBezTo>
                    <a:pt x="0" y="242"/>
                    <a:pt x="28" y="192"/>
                    <a:pt x="63" y="172"/>
                  </a:cubicBezTo>
                  <a:cubicBezTo>
                    <a:pt x="67" y="170"/>
                    <a:pt x="71" y="168"/>
                    <a:pt x="75" y="167"/>
                  </a:cubicBezTo>
                  <a:cubicBezTo>
                    <a:pt x="85" y="108"/>
                    <a:pt x="126" y="46"/>
                    <a:pt x="175" y="18"/>
                  </a:cubicBezTo>
                  <a:cubicBezTo>
                    <a:pt x="204" y="1"/>
                    <a:pt x="231" y="0"/>
                    <a:pt x="249" y="12"/>
                  </a:cubicBezTo>
                  <a:cubicBezTo>
                    <a:pt x="261" y="20"/>
                    <a:pt x="270" y="33"/>
                    <a:pt x="274" y="51"/>
                  </a:cubicBezTo>
                  <a:cubicBezTo>
                    <a:pt x="277" y="49"/>
                    <a:pt x="280" y="47"/>
                    <a:pt x="283" y="45"/>
                  </a:cubicBezTo>
                  <a:cubicBezTo>
                    <a:pt x="301" y="35"/>
                    <a:pt x="317" y="34"/>
                    <a:pt x="329" y="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0" name="Freeform 398"/>
            <p:cNvSpPr>
              <a:spLocks noEditPoints="1"/>
            </p:cNvSpPr>
            <p:nvPr userDrawn="1"/>
          </p:nvSpPr>
          <p:spPr bwMode="auto">
            <a:xfrm>
              <a:off x="7404101" y="2108200"/>
              <a:ext cx="565150" cy="536575"/>
            </a:xfrm>
            <a:custGeom>
              <a:avLst/>
              <a:gdLst>
                <a:gd name="T0" fmla="*/ 40 w 356"/>
                <a:gd name="T1" fmla="*/ 338 h 338"/>
                <a:gd name="T2" fmla="*/ 19 w 356"/>
                <a:gd name="T3" fmla="*/ 332 h 338"/>
                <a:gd name="T4" fmla="*/ 0 w 356"/>
                <a:gd name="T5" fmla="*/ 288 h 338"/>
                <a:gd name="T6" fmla="*/ 66 w 356"/>
                <a:gd name="T7" fmla="*/ 174 h 338"/>
                <a:gd name="T8" fmla="*/ 75 w 356"/>
                <a:gd name="T9" fmla="*/ 169 h 338"/>
                <a:gd name="T10" fmla="*/ 177 w 356"/>
                <a:gd name="T11" fmla="*/ 19 h 338"/>
                <a:gd name="T12" fmla="*/ 257 w 356"/>
                <a:gd name="T13" fmla="*/ 14 h 338"/>
                <a:gd name="T14" fmla="*/ 282 w 356"/>
                <a:gd name="T15" fmla="*/ 49 h 338"/>
                <a:gd name="T16" fmla="*/ 285 w 356"/>
                <a:gd name="T17" fmla="*/ 47 h 338"/>
                <a:gd name="T18" fmla="*/ 337 w 356"/>
                <a:gd name="T19" fmla="*/ 44 h 338"/>
                <a:gd name="T20" fmla="*/ 356 w 356"/>
                <a:gd name="T21" fmla="*/ 88 h 338"/>
                <a:gd name="T22" fmla="*/ 290 w 356"/>
                <a:gd name="T23" fmla="*/ 202 h 338"/>
                <a:gd name="T24" fmla="*/ 106 w 356"/>
                <a:gd name="T25" fmla="*/ 309 h 338"/>
                <a:gd name="T26" fmla="*/ 71 w 356"/>
                <a:gd name="T27" fmla="*/ 329 h 338"/>
                <a:gd name="T28" fmla="*/ 40 w 356"/>
                <a:gd name="T29" fmla="*/ 338 h 338"/>
                <a:gd name="T30" fmla="*/ 225 w 356"/>
                <a:gd name="T31" fmla="*/ 15 h 338"/>
                <a:gd name="T32" fmla="*/ 182 w 356"/>
                <a:gd name="T33" fmla="*/ 28 h 338"/>
                <a:gd name="T34" fmla="*/ 85 w 356"/>
                <a:gd name="T35" fmla="*/ 174 h 338"/>
                <a:gd name="T36" fmla="*/ 82 w 356"/>
                <a:gd name="T37" fmla="*/ 177 h 338"/>
                <a:gd name="T38" fmla="*/ 71 w 356"/>
                <a:gd name="T39" fmla="*/ 182 h 338"/>
                <a:gd name="T40" fmla="*/ 10 w 356"/>
                <a:gd name="T41" fmla="*/ 288 h 338"/>
                <a:gd name="T42" fmla="*/ 25 w 356"/>
                <a:gd name="T43" fmla="*/ 324 h 338"/>
                <a:gd name="T44" fmla="*/ 66 w 356"/>
                <a:gd name="T45" fmla="*/ 320 h 338"/>
                <a:gd name="T46" fmla="*/ 101 w 356"/>
                <a:gd name="T47" fmla="*/ 300 h 338"/>
                <a:gd name="T48" fmla="*/ 285 w 356"/>
                <a:gd name="T49" fmla="*/ 194 h 338"/>
                <a:gd name="T50" fmla="*/ 346 w 356"/>
                <a:gd name="T51" fmla="*/ 88 h 338"/>
                <a:gd name="T52" fmla="*/ 331 w 356"/>
                <a:gd name="T53" fmla="*/ 52 h 338"/>
                <a:gd name="T54" fmla="*/ 290 w 356"/>
                <a:gd name="T55" fmla="*/ 56 h 338"/>
                <a:gd name="T56" fmla="*/ 282 w 356"/>
                <a:gd name="T57" fmla="*/ 61 h 338"/>
                <a:gd name="T58" fmla="*/ 278 w 356"/>
                <a:gd name="T59" fmla="*/ 62 h 338"/>
                <a:gd name="T60" fmla="*/ 274 w 356"/>
                <a:gd name="T61" fmla="*/ 58 h 338"/>
                <a:gd name="T62" fmla="*/ 252 w 356"/>
                <a:gd name="T63" fmla="*/ 22 h 338"/>
                <a:gd name="T64" fmla="*/ 225 w 356"/>
                <a:gd name="T65" fmla="*/ 15 h 3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56" h="338">
                  <a:moveTo>
                    <a:pt x="40" y="338"/>
                  </a:moveTo>
                  <a:cubicBezTo>
                    <a:pt x="32" y="338"/>
                    <a:pt x="25" y="336"/>
                    <a:pt x="19" y="332"/>
                  </a:cubicBezTo>
                  <a:cubicBezTo>
                    <a:pt x="7" y="324"/>
                    <a:pt x="0" y="308"/>
                    <a:pt x="0" y="288"/>
                  </a:cubicBezTo>
                  <a:cubicBezTo>
                    <a:pt x="0" y="246"/>
                    <a:pt x="29" y="195"/>
                    <a:pt x="66" y="174"/>
                  </a:cubicBezTo>
                  <a:cubicBezTo>
                    <a:pt x="69" y="172"/>
                    <a:pt x="72" y="170"/>
                    <a:pt x="75" y="169"/>
                  </a:cubicBezTo>
                  <a:cubicBezTo>
                    <a:pt x="87" y="108"/>
                    <a:pt x="129" y="47"/>
                    <a:pt x="177" y="19"/>
                  </a:cubicBezTo>
                  <a:cubicBezTo>
                    <a:pt x="207" y="2"/>
                    <a:pt x="236" y="0"/>
                    <a:pt x="257" y="14"/>
                  </a:cubicBezTo>
                  <a:cubicBezTo>
                    <a:pt x="269" y="21"/>
                    <a:pt x="277" y="33"/>
                    <a:pt x="282" y="49"/>
                  </a:cubicBezTo>
                  <a:cubicBezTo>
                    <a:pt x="283" y="48"/>
                    <a:pt x="284" y="48"/>
                    <a:pt x="285" y="47"/>
                  </a:cubicBezTo>
                  <a:cubicBezTo>
                    <a:pt x="304" y="36"/>
                    <a:pt x="323" y="35"/>
                    <a:pt x="337" y="44"/>
                  </a:cubicBezTo>
                  <a:cubicBezTo>
                    <a:pt x="349" y="52"/>
                    <a:pt x="356" y="68"/>
                    <a:pt x="356" y="88"/>
                  </a:cubicBezTo>
                  <a:cubicBezTo>
                    <a:pt x="356" y="130"/>
                    <a:pt x="326" y="181"/>
                    <a:pt x="290" y="202"/>
                  </a:cubicBezTo>
                  <a:cubicBezTo>
                    <a:pt x="276" y="211"/>
                    <a:pt x="165" y="274"/>
                    <a:pt x="106" y="309"/>
                  </a:cubicBezTo>
                  <a:cubicBezTo>
                    <a:pt x="71" y="329"/>
                    <a:pt x="71" y="329"/>
                    <a:pt x="71" y="329"/>
                  </a:cubicBezTo>
                  <a:cubicBezTo>
                    <a:pt x="60" y="335"/>
                    <a:pt x="50" y="338"/>
                    <a:pt x="40" y="338"/>
                  </a:cubicBezTo>
                  <a:close/>
                  <a:moveTo>
                    <a:pt x="225" y="15"/>
                  </a:moveTo>
                  <a:cubicBezTo>
                    <a:pt x="212" y="15"/>
                    <a:pt x="197" y="19"/>
                    <a:pt x="182" y="28"/>
                  </a:cubicBezTo>
                  <a:cubicBezTo>
                    <a:pt x="136" y="54"/>
                    <a:pt x="95" y="116"/>
                    <a:pt x="85" y="174"/>
                  </a:cubicBezTo>
                  <a:cubicBezTo>
                    <a:pt x="84" y="175"/>
                    <a:pt x="83" y="177"/>
                    <a:pt x="82" y="177"/>
                  </a:cubicBezTo>
                  <a:cubicBezTo>
                    <a:pt x="78" y="179"/>
                    <a:pt x="74" y="180"/>
                    <a:pt x="71" y="182"/>
                  </a:cubicBezTo>
                  <a:cubicBezTo>
                    <a:pt x="37" y="202"/>
                    <a:pt x="10" y="249"/>
                    <a:pt x="10" y="288"/>
                  </a:cubicBezTo>
                  <a:cubicBezTo>
                    <a:pt x="10" y="305"/>
                    <a:pt x="15" y="318"/>
                    <a:pt x="25" y="324"/>
                  </a:cubicBezTo>
                  <a:cubicBezTo>
                    <a:pt x="35" y="331"/>
                    <a:pt x="50" y="329"/>
                    <a:pt x="66" y="320"/>
                  </a:cubicBezTo>
                  <a:cubicBezTo>
                    <a:pt x="101" y="300"/>
                    <a:pt x="101" y="300"/>
                    <a:pt x="101" y="300"/>
                  </a:cubicBezTo>
                  <a:cubicBezTo>
                    <a:pt x="160" y="266"/>
                    <a:pt x="271" y="202"/>
                    <a:pt x="285" y="194"/>
                  </a:cubicBezTo>
                  <a:cubicBezTo>
                    <a:pt x="319" y="174"/>
                    <a:pt x="346" y="127"/>
                    <a:pt x="346" y="88"/>
                  </a:cubicBezTo>
                  <a:cubicBezTo>
                    <a:pt x="346" y="71"/>
                    <a:pt x="341" y="58"/>
                    <a:pt x="331" y="52"/>
                  </a:cubicBezTo>
                  <a:cubicBezTo>
                    <a:pt x="321" y="45"/>
                    <a:pt x="306" y="47"/>
                    <a:pt x="290" y="56"/>
                  </a:cubicBezTo>
                  <a:cubicBezTo>
                    <a:pt x="287" y="57"/>
                    <a:pt x="285" y="59"/>
                    <a:pt x="282" y="61"/>
                  </a:cubicBezTo>
                  <a:cubicBezTo>
                    <a:pt x="281" y="62"/>
                    <a:pt x="279" y="62"/>
                    <a:pt x="278" y="62"/>
                  </a:cubicBezTo>
                  <a:cubicBezTo>
                    <a:pt x="276" y="61"/>
                    <a:pt x="275" y="60"/>
                    <a:pt x="274" y="58"/>
                  </a:cubicBezTo>
                  <a:cubicBezTo>
                    <a:pt x="271" y="42"/>
                    <a:pt x="263" y="29"/>
                    <a:pt x="252" y="22"/>
                  </a:cubicBezTo>
                  <a:cubicBezTo>
                    <a:pt x="244" y="17"/>
                    <a:pt x="235" y="15"/>
                    <a:pt x="225" y="1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1" name="Freeform 399"/>
            <p:cNvSpPr>
              <a:spLocks/>
            </p:cNvSpPr>
            <p:nvPr userDrawn="1"/>
          </p:nvSpPr>
          <p:spPr bwMode="auto">
            <a:xfrm>
              <a:off x="7729538" y="2082800"/>
              <a:ext cx="87313" cy="61913"/>
            </a:xfrm>
            <a:custGeom>
              <a:avLst/>
              <a:gdLst>
                <a:gd name="T0" fmla="*/ 49 w 55"/>
                <a:gd name="T1" fmla="*/ 39 h 39"/>
                <a:gd name="T2" fmla="*/ 47 w 55"/>
                <a:gd name="T3" fmla="*/ 38 h 39"/>
                <a:gd name="T4" fmla="*/ 3 w 55"/>
                <a:gd name="T5" fmla="*/ 10 h 39"/>
                <a:gd name="T6" fmla="*/ 2 w 55"/>
                <a:gd name="T7" fmla="*/ 3 h 39"/>
                <a:gd name="T8" fmla="*/ 9 w 55"/>
                <a:gd name="T9" fmla="*/ 1 h 39"/>
                <a:gd name="T10" fmla="*/ 52 w 55"/>
                <a:gd name="T11" fmla="*/ 30 h 39"/>
                <a:gd name="T12" fmla="*/ 53 w 55"/>
                <a:gd name="T13" fmla="*/ 36 h 39"/>
                <a:gd name="T14" fmla="*/ 49 w 55"/>
                <a:gd name="T15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" h="39">
                  <a:moveTo>
                    <a:pt x="49" y="39"/>
                  </a:moveTo>
                  <a:cubicBezTo>
                    <a:pt x="48" y="39"/>
                    <a:pt x="47" y="39"/>
                    <a:pt x="47" y="38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1" y="8"/>
                    <a:pt x="0" y="5"/>
                    <a:pt x="2" y="3"/>
                  </a:cubicBezTo>
                  <a:cubicBezTo>
                    <a:pt x="3" y="1"/>
                    <a:pt x="6" y="0"/>
                    <a:pt x="9" y="1"/>
                  </a:cubicBezTo>
                  <a:cubicBezTo>
                    <a:pt x="52" y="30"/>
                    <a:pt x="52" y="30"/>
                    <a:pt x="52" y="30"/>
                  </a:cubicBezTo>
                  <a:cubicBezTo>
                    <a:pt x="54" y="31"/>
                    <a:pt x="55" y="34"/>
                    <a:pt x="53" y="36"/>
                  </a:cubicBezTo>
                  <a:cubicBezTo>
                    <a:pt x="52" y="38"/>
                    <a:pt x="51" y="39"/>
                    <a:pt x="49" y="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2" name="Freeform 400"/>
            <p:cNvSpPr>
              <a:spLocks/>
            </p:cNvSpPr>
            <p:nvPr userDrawn="1"/>
          </p:nvSpPr>
          <p:spPr bwMode="auto">
            <a:xfrm>
              <a:off x="7799388" y="2120900"/>
              <a:ext cx="142875" cy="71438"/>
            </a:xfrm>
            <a:custGeom>
              <a:avLst/>
              <a:gdLst>
                <a:gd name="T0" fmla="*/ 85 w 90"/>
                <a:gd name="T1" fmla="*/ 45 h 45"/>
                <a:gd name="T2" fmla="*/ 82 w 90"/>
                <a:gd name="T3" fmla="*/ 44 h 45"/>
                <a:gd name="T4" fmla="*/ 39 w 90"/>
                <a:gd name="T5" fmla="*/ 16 h 45"/>
                <a:gd name="T6" fmla="*/ 39 w 90"/>
                <a:gd name="T7" fmla="*/ 15 h 45"/>
                <a:gd name="T8" fmla="*/ 39 w 90"/>
                <a:gd name="T9" fmla="*/ 16 h 45"/>
                <a:gd name="T10" fmla="*/ 39 w 90"/>
                <a:gd name="T11" fmla="*/ 16 h 45"/>
                <a:gd name="T12" fmla="*/ 8 w 90"/>
                <a:gd name="T13" fmla="*/ 15 h 45"/>
                <a:gd name="T14" fmla="*/ 1 w 90"/>
                <a:gd name="T15" fmla="*/ 12 h 45"/>
                <a:gd name="T16" fmla="*/ 4 w 90"/>
                <a:gd name="T17" fmla="*/ 5 h 45"/>
                <a:gd name="T18" fmla="*/ 44 w 90"/>
                <a:gd name="T19" fmla="*/ 7 h 45"/>
                <a:gd name="T20" fmla="*/ 88 w 90"/>
                <a:gd name="T21" fmla="*/ 36 h 45"/>
                <a:gd name="T22" fmla="*/ 89 w 90"/>
                <a:gd name="T23" fmla="*/ 43 h 45"/>
                <a:gd name="T24" fmla="*/ 85 w 90"/>
                <a:gd name="T25" fmla="*/ 4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45">
                  <a:moveTo>
                    <a:pt x="85" y="45"/>
                  </a:moveTo>
                  <a:cubicBezTo>
                    <a:pt x="84" y="45"/>
                    <a:pt x="83" y="45"/>
                    <a:pt x="82" y="44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9" y="16"/>
                    <a:pt x="39" y="16"/>
                    <a:pt x="39" y="16"/>
                  </a:cubicBezTo>
                  <a:cubicBezTo>
                    <a:pt x="30" y="10"/>
                    <a:pt x="20" y="10"/>
                    <a:pt x="8" y="15"/>
                  </a:cubicBezTo>
                  <a:cubicBezTo>
                    <a:pt x="5" y="16"/>
                    <a:pt x="2" y="14"/>
                    <a:pt x="1" y="12"/>
                  </a:cubicBezTo>
                  <a:cubicBezTo>
                    <a:pt x="0" y="9"/>
                    <a:pt x="1" y="6"/>
                    <a:pt x="4" y="5"/>
                  </a:cubicBezTo>
                  <a:cubicBezTo>
                    <a:pt x="19" y="0"/>
                    <a:pt x="33" y="0"/>
                    <a:pt x="44" y="7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90" y="37"/>
                    <a:pt x="90" y="40"/>
                    <a:pt x="89" y="43"/>
                  </a:cubicBezTo>
                  <a:cubicBezTo>
                    <a:pt x="88" y="44"/>
                    <a:pt x="86" y="45"/>
                    <a:pt x="85" y="4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3" name="Freeform 401"/>
            <p:cNvSpPr>
              <a:spLocks/>
            </p:cNvSpPr>
            <p:nvPr userDrawn="1"/>
          </p:nvSpPr>
          <p:spPr bwMode="auto">
            <a:xfrm>
              <a:off x="7334251" y="2063750"/>
              <a:ext cx="409575" cy="573088"/>
            </a:xfrm>
            <a:custGeom>
              <a:avLst/>
              <a:gdLst>
                <a:gd name="T0" fmla="*/ 66 w 258"/>
                <a:gd name="T1" fmla="*/ 361 h 361"/>
                <a:gd name="T2" fmla="*/ 63 w 258"/>
                <a:gd name="T3" fmla="*/ 360 h 361"/>
                <a:gd name="T4" fmla="*/ 20 w 258"/>
                <a:gd name="T5" fmla="*/ 332 h 361"/>
                <a:gd name="T6" fmla="*/ 0 w 258"/>
                <a:gd name="T7" fmla="*/ 288 h 361"/>
                <a:gd name="T8" fmla="*/ 66 w 258"/>
                <a:gd name="T9" fmla="*/ 174 h 361"/>
                <a:gd name="T10" fmla="*/ 76 w 258"/>
                <a:gd name="T11" fmla="*/ 169 h 361"/>
                <a:gd name="T12" fmla="*/ 178 w 258"/>
                <a:gd name="T13" fmla="*/ 19 h 361"/>
                <a:gd name="T14" fmla="*/ 258 w 258"/>
                <a:gd name="T15" fmla="*/ 13 h 361"/>
                <a:gd name="T16" fmla="*/ 255 w 258"/>
                <a:gd name="T17" fmla="*/ 18 h 361"/>
                <a:gd name="T18" fmla="*/ 252 w 258"/>
                <a:gd name="T19" fmla="*/ 22 h 361"/>
                <a:gd name="T20" fmla="*/ 183 w 258"/>
                <a:gd name="T21" fmla="*/ 28 h 361"/>
                <a:gd name="T22" fmla="*/ 85 w 258"/>
                <a:gd name="T23" fmla="*/ 173 h 361"/>
                <a:gd name="T24" fmla="*/ 82 w 258"/>
                <a:gd name="T25" fmla="*/ 177 h 361"/>
                <a:gd name="T26" fmla="*/ 71 w 258"/>
                <a:gd name="T27" fmla="*/ 182 h 361"/>
                <a:gd name="T28" fmla="*/ 10 w 258"/>
                <a:gd name="T29" fmla="*/ 288 h 361"/>
                <a:gd name="T30" fmla="*/ 25 w 258"/>
                <a:gd name="T31" fmla="*/ 324 h 361"/>
                <a:gd name="T32" fmla="*/ 69 w 258"/>
                <a:gd name="T33" fmla="*/ 352 h 361"/>
                <a:gd name="T34" fmla="*/ 70 w 258"/>
                <a:gd name="T35" fmla="*/ 359 h 361"/>
                <a:gd name="T36" fmla="*/ 66 w 258"/>
                <a:gd name="T37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8" h="361">
                  <a:moveTo>
                    <a:pt x="66" y="361"/>
                  </a:moveTo>
                  <a:cubicBezTo>
                    <a:pt x="65" y="361"/>
                    <a:pt x="64" y="361"/>
                    <a:pt x="63" y="360"/>
                  </a:cubicBezTo>
                  <a:cubicBezTo>
                    <a:pt x="20" y="332"/>
                    <a:pt x="20" y="332"/>
                    <a:pt x="20" y="332"/>
                  </a:cubicBezTo>
                  <a:cubicBezTo>
                    <a:pt x="7" y="324"/>
                    <a:pt x="0" y="308"/>
                    <a:pt x="0" y="288"/>
                  </a:cubicBezTo>
                  <a:cubicBezTo>
                    <a:pt x="0" y="246"/>
                    <a:pt x="30" y="195"/>
                    <a:pt x="66" y="174"/>
                  </a:cubicBezTo>
                  <a:cubicBezTo>
                    <a:pt x="70" y="172"/>
                    <a:pt x="73" y="170"/>
                    <a:pt x="76" y="169"/>
                  </a:cubicBezTo>
                  <a:cubicBezTo>
                    <a:pt x="88" y="108"/>
                    <a:pt x="129" y="47"/>
                    <a:pt x="178" y="19"/>
                  </a:cubicBezTo>
                  <a:cubicBezTo>
                    <a:pt x="208" y="2"/>
                    <a:pt x="237" y="0"/>
                    <a:pt x="258" y="13"/>
                  </a:cubicBezTo>
                  <a:cubicBezTo>
                    <a:pt x="255" y="18"/>
                    <a:pt x="255" y="18"/>
                    <a:pt x="255" y="18"/>
                  </a:cubicBezTo>
                  <a:cubicBezTo>
                    <a:pt x="252" y="22"/>
                    <a:pt x="252" y="22"/>
                    <a:pt x="252" y="22"/>
                  </a:cubicBezTo>
                  <a:cubicBezTo>
                    <a:pt x="234" y="10"/>
                    <a:pt x="210" y="12"/>
                    <a:pt x="183" y="28"/>
                  </a:cubicBezTo>
                  <a:cubicBezTo>
                    <a:pt x="137" y="54"/>
                    <a:pt x="96" y="116"/>
                    <a:pt x="85" y="173"/>
                  </a:cubicBezTo>
                  <a:cubicBezTo>
                    <a:pt x="85" y="175"/>
                    <a:pt x="84" y="177"/>
                    <a:pt x="82" y="177"/>
                  </a:cubicBezTo>
                  <a:cubicBezTo>
                    <a:pt x="79" y="178"/>
                    <a:pt x="75" y="180"/>
                    <a:pt x="71" y="182"/>
                  </a:cubicBezTo>
                  <a:cubicBezTo>
                    <a:pt x="38" y="202"/>
                    <a:pt x="10" y="249"/>
                    <a:pt x="10" y="288"/>
                  </a:cubicBezTo>
                  <a:cubicBezTo>
                    <a:pt x="10" y="305"/>
                    <a:pt x="16" y="318"/>
                    <a:pt x="25" y="324"/>
                  </a:cubicBezTo>
                  <a:cubicBezTo>
                    <a:pt x="69" y="352"/>
                    <a:pt x="69" y="352"/>
                    <a:pt x="69" y="352"/>
                  </a:cubicBezTo>
                  <a:cubicBezTo>
                    <a:pt x="71" y="354"/>
                    <a:pt x="72" y="357"/>
                    <a:pt x="70" y="359"/>
                  </a:cubicBezTo>
                  <a:cubicBezTo>
                    <a:pt x="69" y="360"/>
                    <a:pt x="68" y="361"/>
                    <a:pt x="66" y="36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4" name="Freeform 402"/>
            <p:cNvSpPr>
              <a:spLocks/>
            </p:cNvSpPr>
            <p:nvPr userDrawn="1"/>
          </p:nvSpPr>
          <p:spPr bwMode="auto">
            <a:xfrm>
              <a:off x="6546851" y="2917825"/>
              <a:ext cx="111125" cy="44450"/>
            </a:xfrm>
            <a:custGeom>
              <a:avLst/>
              <a:gdLst>
                <a:gd name="T0" fmla="*/ 25 w 70"/>
                <a:gd name="T1" fmla="*/ 25 h 28"/>
                <a:gd name="T2" fmla="*/ 16 w 70"/>
                <a:gd name="T3" fmla="*/ 28 h 28"/>
                <a:gd name="T4" fmla="*/ 0 w 70"/>
                <a:gd name="T5" fmla="*/ 0 h 28"/>
                <a:gd name="T6" fmla="*/ 70 w 70"/>
                <a:gd name="T7" fmla="*/ 6 h 28"/>
                <a:gd name="T8" fmla="*/ 67 w 70"/>
                <a:gd name="T9" fmla="*/ 8 h 28"/>
                <a:gd name="T10" fmla="*/ 25 w 70"/>
                <a:gd name="T11" fmla="*/ 2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0" h="28">
                  <a:moveTo>
                    <a:pt x="25" y="25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70" y="6"/>
                    <a:pt x="70" y="6"/>
                    <a:pt x="70" y="6"/>
                  </a:cubicBezTo>
                  <a:cubicBezTo>
                    <a:pt x="69" y="7"/>
                    <a:pt x="68" y="7"/>
                    <a:pt x="67" y="8"/>
                  </a:cubicBezTo>
                  <a:lnTo>
                    <a:pt x="25" y="2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5" name="Freeform 403"/>
            <p:cNvSpPr>
              <a:spLocks/>
            </p:cNvSpPr>
            <p:nvPr userDrawn="1"/>
          </p:nvSpPr>
          <p:spPr bwMode="auto">
            <a:xfrm>
              <a:off x="6657976" y="2927350"/>
              <a:ext cx="14288" cy="1588"/>
            </a:xfrm>
            <a:custGeom>
              <a:avLst/>
              <a:gdLst>
                <a:gd name="T0" fmla="*/ 9 w 9"/>
                <a:gd name="T1" fmla="*/ 1 h 1"/>
                <a:gd name="T2" fmla="*/ 0 w 9"/>
                <a:gd name="T3" fmla="*/ 0 h 1"/>
                <a:gd name="T4" fmla="*/ 9 w 9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" h="1">
                  <a:moveTo>
                    <a:pt x="9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4" y="0"/>
                    <a:pt x="7" y="0"/>
                    <a:pt x="9" y="1"/>
                  </a:cubicBezTo>
                  <a:close/>
                </a:path>
              </a:pathLst>
            </a:custGeom>
            <a:solidFill>
              <a:srgbClr val="FFF5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6" name="Freeform 404"/>
            <p:cNvSpPr>
              <a:spLocks/>
            </p:cNvSpPr>
            <p:nvPr userDrawn="1"/>
          </p:nvSpPr>
          <p:spPr bwMode="auto">
            <a:xfrm>
              <a:off x="6537326" y="2887663"/>
              <a:ext cx="134938" cy="41275"/>
            </a:xfrm>
            <a:custGeom>
              <a:avLst/>
              <a:gdLst>
                <a:gd name="T0" fmla="*/ 76 w 85"/>
                <a:gd name="T1" fmla="*/ 25 h 26"/>
                <a:gd name="T2" fmla="*/ 6 w 85"/>
                <a:gd name="T3" fmla="*/ 19 h 26"/>
                <a:gd name="T4" fmla="*/ 0 w 85"/>
                <a:gd name="T5" fmla="*/ 10 h 26"/>
                <a:gd name="T6" fmla="*/ 20 w 85"/>
                <a:gd name="T7" fmla="*/ 2 h 26"/>
                <a:gd name="T8" fmla="*/ 32 w 85"/>
                <a:gd name="T9" fmla="*/ 1 h 26"/>
                <a:gd name="T10" fmla="*/ 85 w 85"/>
                <a:gd name="T11" fmla="*/ 26 h 26"/>
                <a:gd name="T12" fmla="*/ 76 w 85"/>
                <a:gd name="T13" fmla="*/ 25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26">
                  <a:moveTo>
                    <a:pt x="76" y="25"/>
                  </a:moveTo>
                  <a:cubicBezTo>
                    <a:pt x="6" y="19"/>
                    <a:pt x="6" y="19"/>
                    <a:pt x="6" y="1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5" y="0"/>
                    <a:pt x="29" y="0"/>
                    <a:pt x="32" y="1"/>
                  </a:cubicBezTo>
                  <a:cubicBezTo>
                    <a:pt x="85" y="26"/>
                    <a:pt x="85" y="26"/>
                    <a:pt x="85" y="26"/>
                  </a:cubicBezTo>
                  <a:cubicBezTo>
                    <a:pt x="83" y="25"/>
                    <a:pt x="80" y="25"/>
                    <a:pt x="76" y="2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7" name="Freeform 405"/>
            <p:cNvSpPr>
              <a:spLocks/>
            </p:cNvSpPr>
            <p:nvPr userDrawn="1"/>
          </p:nvSpPr>
          <p:spPr bwMode="auto">
            <a:xfrm>
              <a:off x="6430963" y="2957513"/>
              <a:ext cx="155575" cy="254000"/>
            </a:xfrm>
            <a:custGeom>
              <a:avLst/>
              <a:gdLst>
                <a:gd name="T0" fmla="*/ 98 w 98"/>
                <a:gd name="T1" fmla="*/ 0 h 160"/>
                <a:gd name="T2" fmla="*/ 63 w 98"/>
                <a:gd name="T3" fmla="*/ 59 h 160"/>
                <a:gd name="T4" fmla="*/ 72 w 98"/>
                <a:gd name="T5" fmla="*/ 112 h 160"/>
                <a:gd name="T6" fmla="*/ 63 w 98"/>
                <a:gd name="T7" fmla="*/ 144 h 160"/>
                <a:gd name="T8" fmla="*/ 38 w 98"/>
                <a:gd name="T9" fmla="*/ 160 h 160"/>
                <a:gd name="T10" fmla="*/ 0 w 98"/>
                <a:gd name="T11" fmla="*/ 159 h 160"/>
                <a:gd name="T12" fmla="*/ 10 w 98"/>
                <a:gd name="T13" fmla="*/ 128 h 160"/>
                <a:gd name="T14" fmla="*/ 98 w 98"/>
                <a:gd name="T15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8" h="160">
                  <a:moveTo>
                    <a:pt x="98" y="0"/>
                  </a:moveTo>
                  <a:cubicBezTo>
                    <a:pt x="63" y="59"/>
                    <a:pt x="63" y="59"/>
                    <a:pt x="63" y="59"/>
                  </a:cubicBezTo>
                  <a:cubicBezTo>
                    <a:pt x="72" y="112"/>
                    <a:pt x="72" y="112"/>
                    <a:pt x="72" y="112"/>
                  </a:cubicBezTo>
                  <a:cubicBezTo>
                    <a:pt x="73" y="122"/>
                    <a:pt x="70" y="134"/>
                    <a:pt x="63" y="144"/>
                  </a:cubicBezTo>
                  <a:cubicBezTo>
                    <a:pt x="55" y="154"/>
                    <a:pt x="46" y="160"/>
                    <a:pt x="38" y="160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10" y="128"/>
                    <a:pt x="10" y="128"/>
                    <a:pt x="10" y="128"/>
                  </a:cubicBezTo>
                  <a:lnTo>
                    <a:pt x="98" y="0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8" name="Freeform 407"/>
            <p:cNvSpPr>
              <a:spLocks/>
            </p:cNvSpPr>
            <p:nvPr userDrawn="1"/>
          </p:nvSpPr>
          <p:spPr bwMode="auto">
            <a:xfrm>
              <a:off x="6446838" y="2916238"/>
              <a:ext cx="139700" cy="244475"/>
            </a:xfrm>
            <a:custGeom>
              <a:avLst/>
              <a:gdLst>
                <a:gd name="T0" fmla="*/ 88 w 88"/>
                <a:gd name="T1" fmla="*/ 26 h 154"/>
                <a:gd name="T2" fmla="*/ 0 w 88"/>
                <a:gd name="T3" fmla="*/ 154 h 154"/>
                <a:gd name="T4" fmla="*/ 46 w 88"/>
                <a:gd name="T5" fmla="*/ 0 h 154"/>
                <a:gd name="T6" fmla="*/ 63 w 88"/>
                <a:gd name="T7" fmla="*/ 1 h 154"/>
                <a:gd name="T8" fmla="*/ 79 w 88"/>
                <a:gd name="T9" fmla="*/ 29 h 154"/>
                <a:gd name="T10" fmla="*/ 88 w 88"/>
                <a:gd name="T11" fmla="*/ 26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8" h="154">
                  <a:moveTo>
                    <a:pt x="88" y="26"/>
                  </a:moveTo>
                  <a:lnTo>
                    <a:pt x="0" y="154"/>
                  </a:lnTo>
                  <a:lnTo>
                    <a:pt x="46" y="0"/>
                  </a:lnTo>
                  <a:lnTo>
                    <a:pt x="63" y="1"/>
                  </a:lnTo>
                  <a:lnTo>
                    <a:pt x="79" y="29"/>
                  </a:lnTo>
                  <a:lnTo>
                    <a:pt x="88" y="26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9" name="Freeform 408"/>
            <p:cNvSpPr>
              <a:spLocks/>
            </p:cNvSpPr>
            <p:nvPr userDrawn="1"/>
          </p:nvSpPr>
          <p:spPr bwMode="auto">
            <a:xfrm>
              <a:off x="6519863" y="2903538"/>
              <a:ext cx="26988" cy="14288"/>
            </a:xfrm>
            <a:custGeom>
              <a:avLst/>
              <a:gdLst>
                <a:gd name="T0" fmla="*/ 11 w 17"/>
                <a:gd name="T1" fmla="*/ 0 h 9"/>
                <a:gd name="T2" fmla="*/ 17 w 17"/>
                <a:gd name="T3" fmla="*/ 9 h 9"/>
                <a:gd name="T4" fmla="*/ 0 w 17"/>
                <a:gd name="T5" fmla="*/ 8 h 9"/>
                <a:gd name="T6" fmla="*/ 1 w 17"/>
                <a:gd name="T7" fmla="*/ 4 h 9"/>
                <a:gd name="T8" fmla="*/ 11 w 1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" h="9">
                  <a:moveTo>
                    <a:pt x="11" y="0"/>
                  </a:moveTo>
                  <a:lnTo>
                    <a:pt x="17" y="9"/>
                  </a:lnTo>
                  <a:lnTo>
                    <a:pt x="0" y="8"/>
                  </a:lnTo>
                  <a:lnTo>
                    <a:pt x="1" y="4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5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0" name="Freeform 409"/>
            <p:cNvSpPr>
              <a:spLocks/>
            </p:cNvSpPr>
            <p:nvPr userDrawn="1"/>
          </p:nvSpPr>
          <p:spPr bwMode="auto">
            <a:xfrm>
              <a:off x="6521451" y="2890838"/>
              <a:ext cx="15875" cy="19050"/>
            </a:xfrm>
            <a:custGeom>
              <a:avLst/>
              <a:gdLst>
                <a:gd name="T0" fmla="*/ 10 w 10"/>
                <a:gd name="T1" fmla="*/ 8 h 12"/>
                <a:gd name="T2" fmla="*/ 0 w 10"/>
                <a:gd name="T3" fmla="*/ 12 h 12"/>
                <a:gd name="T4" fmla="*/ 4 w 10"/>
                <a:gd name="T5" fmla="*/ 0 h 12"/>
                <a:gd name="T6" fmla="*/ 9 w 10"/>
                <a:gd name="T7" fmla="*/ 5 h 12"/>
                <a:gd name="T8" fmla="*/ 10 w 10"/>
                <a:gd name="T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12">
                  <a:moveTo>
                    <a:pt x="10" y="8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6" y="1"/>
                    <a:pt x="8" y="3"/>
                    <a:pt x="9" y="5"/>
                  </a:cubicBezTo>
                  <a:lnTo>
                    <a:pt x="10" y="8"/>
                  </a:lnTo>
                  <a:close/>
                </a:path>
              </a:pathLst>
            </a:custGeom>
            <a:solidFill>
              <a:srgbClr val="FFF5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1" name="Freeform 410"/>
            <p:cNvSpPr>
              <a:spLocks/>
            </p:cNvSpPr>
            <p:nvPr userDrawn="1"/>
          </p:nvSpPr>
          <p:spPr bwMode="auto">
            <a:xfrm>
              <a:off x="6481763" y="2887663"/>
              <a:ext cx="46038" cy="26988"/>
            </a:xfrm>
            <a:custGeom>
              <a:avLst/>
              <a:gdLst>
                <a:gd name="T0" fmla="*/ 13 w 29"/>
                <a:gd name="T1" fmla="*/ 4 h 17"/>
                <a:gd name="T2" fmla="*/ 29 w 29"/>
                <a:gd name="T3" fmla="*/ 2 h 17"/>
                <a:gd name="T4" fmla="*/ 25 w 29"/>
                <a:gd name="T5" fmla="*/ 14 h 17"/>
                <a:gd name="T6" fmla="*/ 17 w 29"/>
                <a:gd name="T7" fmla="*/ 17 h 17"/>
                <a:gd name="T8" fmla="*/ 0 w 29"/>
                <a:gd name="T9" fmla="*/ 16 h 17"/>
                <a:gd name="T10" fmla="*/ 13 w 29"/>
                <a:gd name="T11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9" h="17">
                  <a:moveTo>
                    <a:pt x="13" y="4"/>
                  </a:moveTo>
                  <a:cubicBezTo>
                    <a:pt x="19" y="1"/>
                    <a:pt x="25" y="0"/>
                    <a:pt x="29" y="2"/>
                  </a:cubicBezTo>
                  <a:cubicBezTo>
                    <a:pt x="25" y="14"/>
                    <a:pt x="25" y="14"/>
                    <a:pt x="25" y="14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4" y="11"/>
                    <a:pt x="9" y="7"/>
                    <a:pt x="13" y="4"/>
                  </a:cubicBezTo>
                  <a:close/>
                </a:path>
              </a:pathLst>
            </a:custGeom>
            <a:solidFill>
              <a:srgbClr val="FFF5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2" name="Freeform 411"/>
            <p:cNvSpPr>
              <a:spLocks/>
            </p:cNvSpPr>
            <p:nvPr userDrawn="1"/>
          </p:nvSpPr>
          <p:spPr bwMode="auto">
            <a:xfrm>
              <a:off x="6508751" y="2909888"/>
              <a:ext cx="12700" cy="6350"/>
            </a:xfrm>
            <a:custGeom>
              <a:avLst/>
              <a:gdLst>
                <a:gd name="T0" fmla="*/ 8 w 8"/>
                <a:gd name="T1" fmla="*/ 0 h 4"/>
                <a:gd name="T2" fmla="*/ 7 w 8"/>
                <a:gd name="T3" fmla="*/ 4 h 4"/>
                <a:gd name="T4" fmla="*/ 0 w 8"/>
                <a:gd name="T5" fmla="*/ 3 h 4"/>
                <a:gd name="T6" fmla="*/ 8 w 8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4">
                  <a:moveTo>
                    <a:pt x="8" y="0"/>
                  </a:moveTo>
                  <a:lnTo>
                    <a:pt x="7" y="4"/>
                  </a:lnTo>
                  <a:lnTo>
                    <a:pt x="0" y="3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FFF5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3" name="Freeform 412"/>
            <p:cNvSpPr>
              <a:spLocks/>
            </p:cNvSpPr>
            <p:nvPr userDrawn="1"/>
          </p:nvSpPr>
          <p:spPr bwMode="auto">
            <a:xfrm>
              <a:off x="6481763" y="2913063"/>
              <a:ext cx="26988" cy="9525"/>
            </a:xfrm>
            <a:custGeom>
              <a:avLst/>
              <a:gdLst>
                <a:gd name="T0" fmla="*/ 17 w 17"/>
                <a:gd name="T1" fmla="*/ 1 h 6"/>
                <a:gd name="T2" fmla="*/ 4 w 17"/>
                <a:gd name="T3" fmla="*/ 6 h 6"/>
                <a:gd name="T4" fmla="*/ 0 w 17"/>
                <a:gd name="T5" fmla="*/ 0 h 6"/>
                <a:gd name="T6" fmla="*/ 17 w 17"/>
                <a:gd name="T7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6">
                  <a:moveTo>
                    <a:pt x="17" y="1"/>
                  </a:moveTo>
                  <a:lnTo>
                    <a:pt x="4" y="6"/>
                  </a:lnTo>
                  <a:lnTo>
                    <a:pt x="0" y="0"/>
                  </a:lnTo>
                  <a:lnTo>
                    <a:pt x="17" y="1"/>
                  </a:lnTo>
                  <a:close/>
                </a:path>
              </a:pathLst>
            </a:custGeom>
            <a:solidFill>
              <a:srgbClr val="FFF5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4" name="Freeform 413"/>
            <p:cNvSpPr>
              <a:spLocks/>
            </p:cNvSpPr>
            <p:nvPr userDrawn="1"/>
          </p:nvSpPr>
          <p:spPr bwMode="auto">
            <a:xfrm>
              <a:off x="6386513" y="3160713"/>
              <a:ext cx="60325" cy="87313"/>
            </a:xfrm>
            <a:custGeom>
              <a:avLst/>
              <a:gdLst>
                <a:gd name="T0" fmla="*/ 20 w 38"/>
                <a:gd name="T1" fmla="*/ 31 h 55"/>
                <a:gd name="T2" fmla="*/ 0 w 38"/>
                <a:gd name="T3" fmla="*/ 55 h 55"/>
                <a:gd name="T4" fmla="*/ 38 w 38"/>
                <a:gd name="T5" fmla="*/ 0 h 55"/>
                <a:gd name="T6" fmla="*/ 28 w 38"/>
                <a:gd name="T7" fmla="*/ 31 h 55"/>
                <a:gd name="T8" fmla="*/ 20 w 38"/>
                <a:gd name="T9" fmla="*/ 31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55">
                  <a:moveTo>
                    <a:pt x="20" y="31"/>
                  </a:moveTo>
                  <a:lnTo>
                    <a:pt x="0" y="55"/>
                  </a:lnTo>
                  <a:lnTo>
                    <a:pt x="38" y="0"/>
                  </a:lnTo>
                  <a:lnTo>
                    <a:pt x="28" y="31"/>
                  </a:lnTo>
                  <a:lnTo>
                    <a:pt x="20" y="31"/>
                  </a:lnTo>
                  <a:close/>
                </a:path>
              </a:pathLst>
            </a:custGeom>
            <a:solidFill>
              <a:srgbClr val="FFF56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5" name="Freeform 414"/>
            <p:cNvSpPr>
              <a:spLocks/>
            </p:cNvSpPr>
            <p:nvPr userDrawn="1"/>
          </p:nvSpPr>
          <p:spPr bwMode="auto">
            <a:xfrm>
              <a:off x="6318251" y="2913063"/>
              <a:ext cx="201613" cy="334963"/>
            </a:xfrm>
            <a:custGeom>
              <a:avLst/>
              <a:gdLst>
                <a:gd name="T0" fmla="*/ 46 w 127"/>
                <a:gd name="T1" fmla="*/ 193 h 211"/>
                <a:gd name="T2" fmla="*/ 9 w 127"/>
                <a:gd name="T3" fmla="*/ 173 h 211"/>
                <a:gd name="T4" fmla="*/ 3 w 127"/>
                <a:gd name="T5" fmla="*/ 149 h 211"/>
                <a:gd name="T6" fmla="*/ 22 w 127"/>
                <a:gd name="T7" fmla="*/ 120 h 211"/>
                <a:gd name="T8" fmla="*/ 73 w 127"/>
                <a:gd name="T9" fmla="*/ 82 h 211"/>
                <a:gd name="T10" fmla="*/ 95 w 127"/>
                <a:gd name="T11" fmla="*/ 15 h 211"/>
                <a:gd name="T12" fmla="*/ 103 w 127"/>
                <a:gd name="T13" fmla="*/ 0 h 211"/>
                <a:gd name="T14" fmla="*/ 107 w 127"/>
                <a:gd name="T15" fmla="*/ 6 h 211"/>
                <a:gd name="T16" fmla="*/ 120 w 127"/>
                <a:gd name="T17" fmla="*/ 1 h 211"/>
                <a:gd name="T18" fmla="*/ 127 w 127"/>
                <a:gd name="T19" fmla="*/ 2 h 211"/>
                <a:gd name="T20" fmla="*/ 81 w 127"/>
                <a:gd name="T21" fmla="*/ 156 h 211"/>
                <a:gd name="T22" fmla="*/ 43 w 127"/>
                <a:gd name="T23" fmla="*/ 211 h 211"/>
                <a:gd name="T24" fmla="*/ 46 w 127"/>
                <a:gd name="T25" fmla="*/ 19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7" h="211">
                  <a:moveTo>
                    <a:pt x="46" y="193"/>
                  </a:moveTo>
                  <a:cubicBezTo>
                    <a:pt x="9" y="173"/>
                    <a:pt x="9" y="173"/>
                    <a:pt x="9" y="173"/>
                  </a:cubicBezTo>
                  <a:cubicBezTo>
                    <a:pt x="2" y="169"/>
                    <a:pt x="0" y="160"/>
                    <a:pt x="3" y="149"/>
                  </a:cubicBezTo>
                  <a:cubicBezTo>
                    <a:pt x="6" y="138"/>
                    <a:pt x="13" y="126"/>
                    <a:pt x="22" y="120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95" y="15"/>
                    <a:pt x="95" y="15"/>
                    <a:pt x="95" y="15"/>
                  </a:cubicBezTo>
                  <a:cubicBezTo>
                    <a:pt x="97" y="10"/>
                    <a:pt x="100" y="5"/>
                    <a:pt x="103" y="0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20" y="1"/>
                    <a:pt x="120" y="1"/>
                    <a:pt x="120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43" y="211"/>
                    <a:pt x="43" y="211"/>
                    <a:pt x="43" y="211"/>
                  </a:cubicBezTo>
                  <a:lnTo>
                    <a:pt x="46" y="193"/>
                  </a:ln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6" name="Freeform 415"/>
            <p:cNvSpPr>
              <a:spLocks/>
            </p:cNvSpPr>
            <p:nvPr userDrawn="1"/>
          </p:nvSpPr>
          <p:spPr bwMode="auto">
            <a:xfrm>
              <a:off x="6372834" y="2928142"/>
              <a:ext cx="298450" cy="430213"/>
            </a:xfrm>
            <a:custGeom>
              <a:avLst/>
              <a:gdLst>
                <a:gd name="T0" fmla="*/ 0 w 188"/>
                <a:gd name="T1" fmla="*/ 268 h 271"/>
                <a:gd name="T2" fmla="*/ 27 w 188"/>
                <a:gd name="T3" fmla="*/ 178 h 271"/>
                <a:gd name="T4" fmla="*/ 65 w 188"/>
                <a:gd name="T5" fmla="*/ 179 h 271"/>
                <a:gd name="T6" fmla="*/ 90 w 188"/>
                <a:gd name="T7" fmla="*/ 163 h 271"/>
                <a:gd name="T8" fmla="*/ 99 w 188"/>
                <a:gd name="T9" fmla="*/ 131 h 271"/>
                <a:gd name="T10" fmla="*/ 90 w 188"/>
                <a:gd name="T11" fmla="*/ 78 h 271"/>
                <a:gd name="T12" fmla="*/ 125 w 188"/>
                <a:gd name="T13" fmla="*/ 19 h 271"/>
                <a:gd name="T14" fmla="*/ 167 w 188"/>
                <a:gd name="T15" fmla="*/ 2 h 271"/>
                <a:gd name="T16" fmla="*/ 170 w 188"/>
                <a:gd name="T17" fmla="*/ 0 h 271"/>
                <a:gd name="T18" fmla="*/ 170 w 188"/>
                <a:gd name="T19" fmla="*/ 0 h 271"/>
                <a:gd name="T20" fmla="*/ 179 w 188"/>
                <a:gd name="T21" fmla="*/ 1 h 271"/>
                <a:gd name="T22" fmla="*/ 186 w 188"/>
                <a:gd name="T23" fmla="*/ 9 h 271"/>
                <a:gd name="T24" fmla="*/ 180 w 188"/>
                <a:gd name="T25" fmla="*/ 40 h 271"/>
                <a:gd name="T26" fmla="*/ 143 w 188"/>
                <a:gd name="T27" fmla="*/ 103 h 271"/>
                <a:gd name="T28" fmla="*/ 151 w 188"/>
                <a:gd name="T29" fmla="*/ 156 h 271"/>
                <a:gd name="T30" fmla="*/ 142 w 188"/>
                <a:gd name="T31" fmla="*/ 188 h 271"/>
                <a:gd name="T32" fmla="*/ 118 w 188"/>
                <a:gd name="T33" fmla="*/ 204 h 271"/>
                <a:gd name="T34" fmla="*/ 72 w 188"/>
                <a:gd name="T35" fmla="*/ 203 h 271"/>
                <a:gd name="T36" fmla="*/ 27 w 188"/>
                <a:gd name="T37" fmla="*/ 257 h 271"/>
                <a:gd name="T38" fmla="*/ 2 w 188"/>
                <a:gd name="T39" fmla="*/ 269 h 271"/>
                <a:gd name="T40" fmla="*/ 0 w 188"/>
                <a:gd name="T41" fmla="*/ 26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88" h="271">
                  <a:moveTo>
                    <a:pt x="0" y="268"/>
                  </a:moveTo>
                  <a:cubicBezTo>
                    <a:pt x="27" y="178"/>
                    <a:pt x="27" y="178"/>
                    <a:pt x="27" y="178"/>
                  </a:cubicBezTo>
                  <a:cubicBezTo>
                    <a:pt x="65" y="179"/>
                    <a:pt x="65" y="179"/>
                    <a:pt x="65" y="179"/>
                  </a:cubicBezTo>
                  <a:cubicBezTo>
                    <a:pt x="73" y="179"/>
                    <a:pt x="82" y="173"/>
                    <a:pt x="90" y="163"/>
                  </a:cubicBezTo>
                  <a:cubicBezTo>
                    <a:pt x="97" y="153"/>
                    <a:pt x="100" y="141"/>
                    <a:pt x="99" y="131"/>
                  </a:cubicBezTo>
                  <a:cubicBezTo>
                    <a:pt x="90" y="78"/>
                    <a:pt x="90" y="78"/>
                    <a:pt x="90" y="78"/>
                  </a:cubicBezTo>
                  <a:cubicBezTo>
                    <a:pt x="125" y="19"/>
                    <a:pt x="125" y="19"/>
                    <a:pt x="125" y="19"/>
                  </a:cubicBezTo>
                  <a:cubicBezTo>
                    <a:pt x="167" y="2"/>
                    <a:pt x="167" y="2"/>
                    <a:pt x="167" y="2"/>
                  </a:cubicBezTo>
                  <a:cubicBezTo>
                    <a:pt x="168" y="1"/>
                    <a:pt x="169" y="1"/>
                    <a:pt x="170" y="0"/>
                  </a:cubicBezTo>
                  <a:cubicBezTo>
                    <a:pt x="170" y="0"/>
                    <a:pt x="170" y="0"/>
                    <a:pt x="170" y="0"/>
                  </a:cubicBezTo>
                  <a:cubicBezTo>
                    <a:pt x="179" y="1"/>
                    <a:pt x="179" y="1"/>
                    <a:pt x="179" y="1"/>
                  </a:cubicBezTo>
                  <a:cubicBezTo>
                    <a:pt x="182" y="3"/>
                    <a:pt x="184" y="5"/>
                    <a:pt x="186" y="9"/>
                  </a:cubicBezTo>
                  <a:cubicBezTo>
                    <a:pt x="188" y="17"/>
                    <a:pt x="186" y="29"/>
                    <a:pt x="180" y="40"/>
                  </a:cubicBezTo>
                  <a:cubicBezTo>
                    <a:pt x="143" y="103"/>
                    <a:pt x="143" y="103"/>
                    <a:pt x="143" y="103"/>
                  </a:cubicBezTo>
                  <a:cubicBezTo>
                    <a:pt x="151" y="156"/>
                    <a:pt x="151" y="156"/>
                    <a:pt x="151" y="156"/>
                  </a:cubicBezTo>
                  <a:cubicBezTo>
                    <a:pt x="153" y="166"/>
                    <a:pt x="149" y="178"/>
                    <a:pt x="142" y="188"/>
                  </a:cubicBezTo>
                  <a:cubicBezTo>
                    <a:pt x="135" y="198"/>
                    <a:pt x="126" y="204"/>
                    <a:pt x="118" y="204"/>
                  </a:cubicBezTo>
                  <a:cubicBezTo>
                    <a:pt x="72" y="203"/>
                    <a:pt x="72" y="203"/>
                    <a:pt x="72" y="203"/>
                  </a:cubicBezTo>
                  <a:cubicBezTo>
                    <a:pt x="27" y="257"/>
                    <a:pt x="27" y="257"/>
                    <a:pt x="27" y="257"/>
                  </a:cubicBezTo>
                  <a:cubicBezTo>
                    <a:pt x="19" y="266"/>
                    <a:pt x="9" y="271"/>
                    <a:pt x="2" y="269"/>
                  </a:cubicBezTo>
                  <a:cubicBezTo>
                    <a:pt x="1" y="269"/>
                    <a:pt x="1" y="268"/>
                    <a:pt x="0" y="268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8" name="Freeform 417"/>
            <p:cNvSpPr>
              <a:spLocks/>
            </p:cNvSpPr>
            <p:nvPr userDrawn="1"/>
          </p:nvSpPr>
          <p:spPr bwMode="auto">
            <a:xfrm>
              <a:off x="6291263" y="3179763"/>
              <a:ext cx="100013" cy="173038"/>
            </a:xfrm>
            <a:custGeom>
              <a:avLst/>
              <a:gdLst>
                <a:gd name="T0" fmla="*/ 61 w 63"/>
                <a:gd name="T1" fmla="*/ 109 h 109"/>
                <a:gd name="T2" fmla="*/ 9 w 63"/>
                <a:gd name="T3" fmla="*/ 84 h 109"/>
                <a:gd name="T4" fmla="*/ 8 w 63"/>
                <a:gd name="T5" fmla="*/ 84 h 109"/>
                <a:gd name="T6" fmla="*/ 1 w 63"/>
                <a:gd name="T7" fmla="*/ 64 h 109"/>
                <a:gd name="T8" fmla="*/ 10 w 63"/>
                <a:gd name="T9" fmla="*/ 0 h 109"/>
                <a:gd name="T10" fmla="*/ 63 w 63"/>
                <a:gd name="T11" fmla="*/ 25 h 109"/>
                <a:gd name="T12" fmla="*/ 60 w 63"/>
                <a:gd name="T13" fmla="*/ 43 h 109"/>
                <a:gd name="T14" fmla="*/ 54 w 63"/>
                <a:gd name="T15" fmla="*/ 89 h 109"/>
                <a:gd name="T16" fmla="*/ 61 w 63"/>
                <a:gd name="T17" fmla="*/ 109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3" h="109">
                  <a:moveTo>
                    <a:pt x="61" y="109"/>
                  </a:moveTo>
                  <a:cubicBezTo>
                    <a:pt x="9" y="84"/>
                    <a:pt x="9" y="84"/>
                    <a:pt x="9" y="84"/>
                  </a:cubicBezTo>
                  <a:cubicBezTo>
                    <a:pt x="8" y="84"/>
                    <a:pt x="8" y="84"/>
                    <a:pt x="8" y="84"/>
                  </a:cubicBezTo>
                  <a:cubicBezTo>
                    <a:pt x="3" y="81"/>
                    <a:pt x="0" y="74"/>
                    <a:pt x="1" y="64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3" y="25"/>
                    <a:pt x="63" y="25"/>
                    <a:pt x="63" y="25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9"/>
                    <a:pt x="55" y="106"/>
                    <a:pt x="61" y="10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9" name="Freeform 418"/>
            <p:cNvSpPr>
              <a:spLocks/>
            </p:cNvSpPr>
            <p:nvPr userDrawn="1"/>
          </p:nvSpPr>
          <p:spPr bwMode="auto">
            <a:xfrm>
              <a:off x="6234113" y="2847975"/>
              <a:ext cx="293688" cy="371475"/>
            </a:xfrm>
            <a:custGeom>
              <a:avLst/>
              <a:gdLst>
                <a:gd name="T0" fmla="*/ 169 w 185"/>
                <a:gd name="T1" fmla="*/ 29 h 234"/>
                <a:gd name="T2" fmla="*/ 156 w 185"/>
                <a:gd name="T3" fmla="*/ 41 h 234"/>
                <a:gd name="T4" fmla="*/ 148 w 185"/>
                <a:gd name="T5" fmla="*/ 56 h 234"/>
                <a:gd name="T6" fmla="*/ 126 w 185"/>
                <a:gd name="T7" fmla="*/ 123 h 234"/>
                <a:gd name="T8" fmla="*/ 75 w 185"/>
                <a:gd name="T9" fmla="*/ 161 h 234"/>
                <a:gd name="T10" fmla="*/ 56 w 185"/>
                <a:gd name="T11" fmla="*/ 190 h 234"/>
                <a:gd name="T12" fmla="*/ 62 w 185"/>
                <a:gd name="T13" fmla="*/ 214 h 234"/>
                <a:gd name="T14" fmla="*/ 99 w 185"/>
                <a:gd name="T15" fmla="*/ 234 h 234"/>
                <a:gd name="T16" fmla="*/ 46 w 185"/>
                <a:gd name="T17" fmla="*/ 209 h 234"/>
                <a:gd name="T18" fmla="*/ 9 w 185"/>
                <a:gd name="T19" fmla="*/ 189 h 234"/>
                <a:gd name="T20" fmla="*/ 3 w 185"/>
                <a:gd name="T21" fmla="*/ 165 h 234"/>
                <a:gd name="T22" fmla="*/ 22 w 185"/>
                <a:gd name="T23" fmla="*/ 136 h 234"/>
                <a:gd name="T24" fmla="*/ 73 w 185"/>
                <a:gd name="T25" fmla="*/ 98 h 234"/>
                <a:gd name="T26" fmla="*/ 96 w 185"/>
                <a:gd name="T27" fmla="*/ 31 h 234"/>
                <a:gd name="T28" fmla="*/ 116 w 185"/>
                <a:gd name="T29" fmla="*/ 4 h 234"/>
                <a:gd name="T30" fmla="*/ 132 w 185"/>
                <a:gd name="T31" fmla="*/ 2 h 234"/>
                <a:gd name="T32" fmla="*/ 185 w 185"/>
                <a:gd name="T33" fmla="*/ 27 h 234"/>
                <a:gd name="T34" fmla="*/ 169 w 185"/>
                <a:gd name="T35" fmla="*/ 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85" h="234">
                  <a:moveTo>
                    <a:pt x="169" y="29"/>
                  </a:moveTo>
                  <a:cubicBezTo>
                    <a:pt x="165" y="32"/>
                    <a:pt x="160" y="36"/>
                    <a:pt x="156" y="41"/>
                  </a:cubicBezTo>
                  <a:cubicBezTo>
                    <a:pt x="153" y="46"/>
                    <a:pt x="150" y="51"/>
                    <a:pt x="148" y="56"/>
                  </a:cubicBezTo>
                  <a:cubicBezTo>
                    <a:pt x="126" y="123"/>
                    <a:pt x="126" y="123"/>
                    <a:pt x="126" y="123"/>
                  </a:cubicBezTo>
                  <a:cubicBezTo>
                    <a:pt x="75" y="161"/>
                    <a:pt x="75" y="161"/>
                    <a:pt x="75" y="161"/>
                  </a:cubicBezTo>
                  <a:cubicBezTo>
                    <a:pt x="66" y="167"/>
                    <a:pt x="59" y="179"/>
                    <a:pt x="56" y="190"/>
                  </a:cubicBezTo>
                  <a:cubicBezTo>
                    <a:pt x="53" y="201"/>
                    <a:pt x="55" y="210"/>
                    <a:pt x="62" y="214"/>
                  </a:cubicBezTo>
                  <a:cubicBezTo>
                    <a:pt x="99" y="234"/>
                    <a:pt x="99" y="234"/>
                    <a:pt x="99" y="234"/>
                  </a:cubicBezTo>
                  <a:cubicBezTo>
                    <a:pt x="46" y="209"/>
                    <a:pt x="46" y="209"/>
                    <a:pt x="46" y="209"/>
                  </a:cubicBezTo>
                  <a:cubicBezTo>
                    <a:pt x="9" y="189"/>
                    <a:pt x="9" y="189"/>
                    <a:pt x="9" y="189"/>
                  </a:cubicBezTo>
                  <a:cubicBezTo>
                    <a:pt x="3" y="185"/>
                    <a:pt x="0" y="176"/>
                    <a:pt x="3" y="165"/>
                  </a:cubicBezTo>
                  <a:cubicBezTo>
                    <a:pt x="6" y="154"/>
                    <a:pt x="13" y="142"/>
                    <a:pt x="22" y="136"/>
                  </a:cubicBezTo>
                  <a:cubicBezTo>
                    <a:pt x="73" y="98"/>
                    <a:pt x="73" y="98"/>
                    <a:pt x="73" y="98"/>
                  </a:cubicBezTo>
                  <a:cubicBezTo>
                    <a:pt x="96" y="31"/>
                    <a:pt x="96" y="31"/>
                    <a:pt x="96" y="31"/>
                  </a:cubicBezTo>
                  <a:cubicBezTo>
                    <a:pt x="100" y="20"/>
                    <a:pt x="108" y="9"/>
                    <a:pt x="116" y="4"/>
                  </a:cubicBezTo>
                  <a:cubicBezTo>
                    <a:pt x="122" y="1"/>
                    <a:pt x="128" y="0"/>
                    <a:pt x="132" y="2"/>
                  </a:cubicBezTo>
                  <a:cubicBezTo>
                    <a:pt x="185" y="27"/>
                    <a:pt x="185" y="27"/>
                    <a:pt x="185" y="27"/>
                  </a:cubicBezTo>
                  <a:cubicBezTo>
                    <a:pt x="181" y="25"/>
                    <a:pt x="175" y="26"/>
                    <a:pt x="169" y="2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0" name="Freeform 419"/>
            <p:cNvSpPr>
              <a:spLocks/>
            </p:cNvSpPr>
            <p:nvPr userDrawn="1"/>
          </p:nvSpPr>
          <p:spPr bwMode="auto">
            <a:xfrm>
              <a:off x="6577013" y="2947988"/>
              <a:ext cx="17463" cy="17463"/>
            </a:xfrm>
            <a:custGeom>
              <a:avLst/>
              <a:gdLst>
                <a:gd name="T0" fmla="*/ 6 w 11"/>
                <a:gd name="T1" fmla="*/ 11 h 11"/>
                <a:gd name="T2" fmla="*/ 2 w 11"/>
                <a:gd name="T3" fmla="*/ 10 h 11"/>
                <a:gd name="T4" fmla="*/ 2 w 11"/>
                <a:gd name="T5" fmla="*/ 3 h 11"/>
                <a:gd name="T6" fmla="*/ 9 w 11"/>
                <a:gd name="T7" fmla="*/ 2 h 11"/>
                <a:gd name="T8" fmla="*/ 9 w 11"/>
                <a:gd name="T9" fmla="*/ 9 h 11"/>
                <a:gd name="T10" fmla="*/ 9 w 11"/>
                <a:gd name="T11" fmla="*/ 9 h 11"/>
                <a:gd name="T12" fmla="*/ 6 w 11"/>
                <a:gd name="T13" fmla="*/ 1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11">
                  <a:moveTo>
                    <a:pt x="6" y="11"/>
                  </a:moveTo>
                  <a:cubicBezTo>
                    <a:pt x="4" y="11"/>
                    <a:pt x="3" y="10"/>
                    <a:pt x="2" y="10"/>
                  </a:cubicBezTo>
                  <a:cubicBezTo>
                    <a:pt x="0" y="8"/>
                    <a:pt x="0" y="5"/>
                    <a:pt x="2" y="3"/>
                  </a:cubicBezTo>
                  <a:cubicBezTo>
                    <a:pt x="4" y="1"/>
                    <a:pt x="7" y="0"/>
                    <a:pt x="9" y="2"/>
                  </a:cubicBezTo>
                  <a:cubicBezTo>
                    <a:pt x="11" y="4"/>
                    <a:pt x="11" y="7"/>
                    <a:pt x="9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8" y="10"/>
                    <a:pt x="7" y="11"/>
                    <a:pt x="6" y="1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1" name="Freeform 420"/>
            <p:cNvSpPr>
              <a:spLocks/>
            </p:cNvSpPr>
            <p:nvPr userDrawn="1"/>
          </p:nvSpPr>
          <p:spPr bwMode="auto">
            <a:xfrm>
              <a:off x="6226176" y="2840038"/>
              <a:ext cx="309563" cy="520700"/>
            </a:xfrm>
            <a:custGeom>
              <a:avLst/>
              <a:gdLst>
                <a:gd name="T0" fmla="*/ 102 w 195"/>
                <a:gd name="T1" fmla="*/ 328 h 328"/>
                <a:gd name="T2" fmla="*/ 100 w 195"/>
                <a:gd name="T3" fmla="*/ 328 h 328"/>
                <a:gd name="T4" fmla="*/ 48 w 195"/>
                <a:gd name="T5" fmla="*/ 303 h 328"/>
                <a:gd name="T6" fmla="*/ 37 w 195"/>
                <a:gd name="T7" fmla="*/ 277 h 328"/>
                <a:gd name="T8" fmla="*/ 46 w 195"/>
                <a:gd name="T9" fmla="*/ 217 h 328"/>
                <a:gd name="T10" fmla="*/ 12 w 195"/>
                <a:gd name="T11" fmla="*/ 198 h 328"/>
                <a:gd name="T12" fmla="*/ 3 w 195"/>
                <a:gd name="T13" fmla="*/ 169 h 328"/>
                <a:gd name="T14" fmla="*/ 24 w 195"/>
                <a:gd name="T15" fmla="*/ 137 h 328"/>
                <a:gd name="T16" fmla="*/ 74 w 195"/>
                <a:gd name="T17" fmla="*/ 100 h 328"/>
                <a:gd name="T18" fmla="*/ 96 w 195"/>
                <a:gd name="T19" fmla="*/ 35 h 328"/>
                <a:gd name="T20" fmla="*/ 119 w 195"/>
                <a:gd name="T21" fmla="*/ 5 h 328"/>
                <a:gd name="T22" fmla="*/ 139 w 195"/>
                <a:gd name="T23" fmla="*/ 3 h 328"/>
                <a:gd name="T24" fmla="*/ 192 w 195"/>
                <a:gd name="T25" fmla="*/ 28 h 328"/>
                <a:gd name="T26" fmla="*/ 194 w 195"/>
                <a:gd name="T27" fmla="*/ 34 h 328"/>
                <a:gd name="T28" fmla="*/ 188 w 195"/>
                <a:gd name="T29" fmla="*/ 37 h 328"/>
                <a:gd name="T30" fmla="*/ 135 w 195"/>
                <a:gd name="T31" fmla="*/ 12 h 328"/>
                <a:gd name="T32" fmla="*/ 124 w 195"/>
                <a:gd name="T33" fmla="*/ 14 h 328"/>
                <a:gd name="T34" fmla="*/ 105 w 195"/>
                <a:gd name="T35" fmla="*/ 38 h 328"/>
                <a:gd name="T36" fmla="*/ 83 w 195"/>
                <a:gd name="T37" fmla="*/ 104 h 328"/>
                <a:gd name="T38" fmla="*/ 81 w 195"/>
                <a:gd name="T39" fmla="*/ 107 h 328"/>
                <a:gd name="T40" fmla="*/ 30 w 195"/>
                <a:gd name="T41" fmla="*/ 145 h 328"/>
                <a:gd name="T42" fmla="*/ 13 w 195"/>
                <a:gd name="T43" fmla="*/ 171 h 328"/>
                <a:gd name="T44" fmla="*/ 16 w 195"/>
                <a:gd name="T45" fmla="*/ 190 h 328"/>
                <a:gd name="T46" fmla="*/ 53 w 195"/>
                <a:gd name="T47" fmla="*/ 210 h 328"/>
                <a:gd name="T48" fmla="*/ 56 w 195"/>
                <a:gd name="T49" fmla="*/ 215 h 328"/>
                <a:gd name="T50" fmla="*/ 47 w 195"/>
                <a:gd name="T51" fmla="*/ 279 h 328"/>
                <a:gd name="T52" fmla="*/ 52 w 195"/>
                <a:gd name="T53" fmla="*/ 294 h 328"/>
                <a:gd name="T54" fmla="*/ 104 w 195"/>
                <a:gd name="T55" fmla="*/ 319 h 328"/>
                <a:gd name="T56" fmla="*/ 107 w 195"/>
                <a:gd name="T57" fmla="*/ 325 h 328"/>
                <a:gd name="T58" fmla="*/ 102 w 195"/>
                <a:gd name="T59" fmla="*/ 328 h 3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5" h="328">
                  <a:moveTo>
                    <a:pt x="102" y="328"/>
                  </a:moveTo>
                  <a:cubicBezTo>
                    <a:pt x="101" y="328"/>
                    <a:pt x="101" y="328"/>
                    <a:pt x="100" y="328"/>
                  </a:cubicBezTo>
                  <a:cubicBezTo>
                    <a:pt x="48" y="303"/>
                    <a:pt x="48" y="303"/>
                    <a:pt x="48" y="303"/>
                  </a:cubicBezTo>
                  <a:cubicBezTo>
                    <a:pt x="39" y="299"/>
                    <a:pt x="36" y="289"/>
                    <a:pt x="37" y="277"/>
                  </a:cubicBezTo>
                  <a:cubicBezTo>
                    <a:pt x="46" y="217"/>
                    <a:pt x="46" y="217"/>
                    <a:pt x="46" y="217"/>
                  </a:cubicBezTo>
                  <a:cubicBezTo>
                    <a:pt x="12" y="198"/>
                    <a:pt x="12" y="198"/>
                    <a:pt x="12" y="198"/>
                  </a:cubicBezTo>
                  <a:cubicBezTo>
                    <a:pt x="3" y="194"/>
                    <a:pt x="0" y="182"/>
                    <a:pt x="3" y="169"/>
                  </a:cubicBezTo>
                  <a:cubicBezTo>
                    <a:pt x="6" y="156"/>
                    <a:pt x="14" y="144"/>
                    <a:pt x="24" y="137"/>
                  </a:cubicBezTo>
                  <a:cubicBezTo>
                    <a:pt x="74" y="100"/>
                    <a:pt x="74" y="100"/>
                    <a:pt x="74" y="10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100" y="22"/>
                    <a:pt x="109" y="11"/>
                    <a:pt x="119" y="5"/>
                  </a:cubicBezTo>
                  <a:cubicBezTo>
                    <a:pt x="126" y="1"/>
                    <a:pt x="133" y="0"/>
                    <a:pt x="139" y="3"/>
                  </a:cubicBezTo>
                  <a:cubicBezTo>
                    <a:pt x="192" y="28"/>
                    <a:pt x="192" y="28"/>
                    <a:pt x="192" y="28"/>
                  </a:cubicBezTo>
                  <a:cubicBezTo>
                    <a:pt x="194" y="29"/>
                    <a:pt x="195" y="32"/>
                    <a:pt x="194" y="34"/>
                  </a:cubicBezTo>
                  <a:cubicBezTo>
                    <a:pt x="193" y="37"/>
                    <a:pt x="190" y="38"/>
                    <a:pt x="188" y="37"/>
                  </a:cubicBezTo>
                  <a:cubicBezTo>
                    <a:pt x="135" y="12"/>
                    <a:pt x="135" y="12"/>
                    <a:pt x="135" y="12"/>
                  </a:cubicBezTo>
                  <a:cubicBezTo>
                    <a:pt x="132" y="10"/>
                    <a:pt x="128" y="11"/>
                    <a:pt x="124" y="14"/>
                  </a:cubicBezTo>
                  <a:cubicBezTo>
                    <a:pt x="116" y="18"/>
                    <a:pt x="109" y="28"/>
                    <a:pt x="105" y="38"/>
                  </a:cubicBezTo>
                  <a:cubicBezTo>
                    <a:pt x="83" y="104"/>
                    <a:pt x="83" y="104"/>
                    <a:pt x="83" y="104"/>
                  </a:cubicBezTo>
                  <a:cubicBezTo>
                    <a:pt x="82" y="105"/>
                    <a:pt x="82" y="106"/>
                    <a:pt x="81" y="107"/>
                  </a:cubicBezTo>
                  <a:cubicBezTo>
                    <a:pt x="30" y="145"/>
                    <a:pt x="30" y="145"/>
                    <a:pt x="30" y="145"/>
                  </a:cubicBezTo>
                  <a:cubicBezTo>
                    <a:pt x="22" y="151"/>
                    <a:pt x="15" y="161"/>
                    <a:pt x="13" y="171"/>
                  </a:cubicBezTo>
                  <a:cubicBezTo>
                    <a:pt x="11" y="180"/>
                    <a:pt x="12" y="187"/>
                    <a:pt x="16" y="19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55" y="211"/>
                    <a:pt x="56" y="213"/>
                    <a:pt x="56" y="215"/>
                  </a:cubicBezTo>
                  <a:cubicBezTo>
                    <a:pt x="47" y="279"/>
                    <a:pt x="47" y="279"/>
                    <a:pt x="47" y="279"/>
                  </a:cubicBezTo>
                  <a:cubicBezTo>
                    <a:pt x="46" y="286"/>
                    <a:pt x="48" y="292"/>
                    <a:pt x="52" y="294"/>
                  </a:cubicBezTo>
                  <a:cubicBezTo>
                    <a:pt x="104" y="319"/>
                    <a:pt x="104" y="319"/>
                    <a:pt x="104" y="319"/>
                  </a:cubicBezTo>
                  <a:cubicBezTo>
                    <a:pt x="107" y="320"/>
                    <a:pt x="108" y="323"/>
                    <a:pt x="107" y="325"/>
                  </a:cubicBezTo>
                  <a:cubicBezTo>
                    <a:pt x="106" y="327"/>
                    <a:pt x="104" y="328"/>
                    <a:pt x="102" y="32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2" name="Freeform 421"/>
            <p:cNvSpPr>
              <a:spLocks/>
            </p:cNvSpPr>
            <p:nvPr userDrawn="1"/>
          </p:nvSpPr>
          <p:spPr bwMode="auto">
            <a:xfrm>
              <a:off x="6529388" y="2878138"/>
              <a:ext cx="66675" cy="33338"/>
            </a:xfrm>
            <a:custGeom>
              <a:avLst/>
              <a:gdLst>
                <a:gd name="T0" fmla="*/ 5 w 42"/>
                <a:gd name="T1" fmla="*/ 21 h 21"/>
                <a:gd name="T2" fmla="*/ 1 w 42"/>
                <a:gd name="T3" fmla="*/ 18 h 21"/>
                <a:gd name="T4" fmla="*/ 4 w 42"/>
                <a:gd name="T5" fmla="*/ 11 h 21"/>
                <a:gd name="T6" fmla="*/ 23 w 42"/>
                <a:gd name="T7" fmla="*/ 3 h 21"/>
                <a:gd name="T8" fmla="*/ 40 w 42"/>
                <a:gd name="T9" fmla="*/ 3 h 21"/>
                <a:gd name="T10" fmla="*/ 42 w 42"/>
                <a:gd name="T11" fmla="*/ 7 h 21"/>
                <a:gd name="T12" fmla="*/ 38 w 42"/>
                <a:gd name="T13" fmla="*/ 7 h 21"/>
                <a:gd name="T14" fmla="*/ 35 w 42"/>
                <a:gd name="T15" fmla="*/ 12 h 21"/>
                <a:gd name="T16" fmla="*/ 35 w 42"/>
                <a:gd name="T17" fmla="*/ 12 h 21"/>
                <a:gd name="T18" fmla="*/ 35 w 42"/>
                <a:gd name="T19" fmla="*/ 12 h 21"/>
                <a:gd name="T20" fmla="*/ 35 w 42"/>
                <a:gd name="T21" fmla="*/ 11 h 21"/>
                <a:gd name="T22" fmla="*/ 27 w 42"/>
                <a:gd name="T23" fmla="*/ 12 h 21"/>
                <a:gd name="T24" fmla="*/ 7 w 42"/>
                <a:gd name="T25" fmla="*/ 20 h 21"/>
                <a:gd name="T26" fmla="*/ 5 w 42"/>
                <a:gd name="T27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" h="21">
                  <a:moveTo>
                    <a:pt x="5" y="21"/>
                  </a:moveTo>
                  <a:cubicBezTo>
                    <a:pt x="3" y="21"/>
                    <a:pt x="2" y="19"/>
                    <a:pt x="1" y="18"/>
                  </a:cubicBezTo>
                  <a:cubicBezTo>
                    <a:pt x="0" y="15"/>
                    <a:pt x="1" y="12"/>
                    <a:pt x="4" y="11"/>
                  </a:cubicBezTo>
                  <a:cubicBezTo>
                    <a:pt x="23" y="3"/>
                    <a:pt x="23" y="3"/>
                    <a:pt x="23" y="3"/>
                  </a:cubicBezTo>
                  <a:cubicBezTo>
                    <a:pt x="29" y="1"/>
                    <a:pt x="35" y="0"/>
                    <a:pt x="40" y="3"/>
                  </a:cubicBezTo>
                  <a:cubicBezTo>
                    <a:pt x="41" y="3"/>
                    <a:pt x="42" y="5"/>
                    <a:pt x="42" y="7"/>
                  </a:cubicBezTo>
                  <a:cubicBezTo>
                    <a:pt x="38" y="7"/>
                    <a:pt x="38" y="7"/>
                    <a:pt x="38" y="7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2"/>
                    <a:pt x="35" y="12"/>
                    <a:pt x="35" y="12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3" y="11"/>
                    <a:pt x="30" y="11"/>
                    <a:pt x="27" y="12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7" y="21"/>
                    <a:pt x="6" y="21"/>
                    <a:pt x="5" y="2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3" name="Freeform 422"/>
            <p:cNvSpPr>
              <a:spLocks/>
            </p:cNvSpPr>
            <p:nvPr userDrawn="1"/>
          </p:nvSpPr>
          <p:spPr bwMode="auto">
            <a:xfrm>
              <a:off x="6580188" y="2879725"/>
              <a:ext cx="101600" cy="57150"/>
            </a:xfrm>
            <a:custGeom>
              <a:avLst/>
              <a:gdLst>
                <a:gd name="T0" fmla="*/ 58 w 64"/>
                <a:gd name="T1" fmla="*/ 36 h 36"/>
                <a:gd name="T2" fmla="*/ 56 w 64"/>
                <a:gd name="T3" fmla="*/ 36 h 36"/>
                <a:gd name="T4" fmla="*/ 3 w 64"/>
                <a:gd name="T5" fmla="*/ 11 h 36"/>
                <a:gd name="T6" fmla="*/ 1 w 64"/>
                <a:gd name="T7" fmla="*/ 4 h 36"/>
                <a:gd name="T8" fmla="*/ 8 w 64"/>
                <a:gd name="T9" fmla="*/ 2 h 36"/>
                <a:gd name="T10" fmla="*/ 60 w 64"/>
                <a:gd name="T11" fmla="*/ 27 h 36"/>
                <a:gd name="T12" fmla="*/ 63 w 64"/>
                <a:gd name="T13" fmla="*/ 33 h 36"/>
                <a:gd name="T14" fmla="*/ 58 w 64"/>
                <a:gd name="T15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4" h="36">
                  <a:moveTo>
                    <a:pt x="58" y="36"/>
                  </a:moveTo>
                  <a:cubicBezTo>
                    <a:pt x="57" y="36"/>
                    <a:pt x="57" y="36"/>
                    <a:pt x="56" y="3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1" y="9"/>
                    <a:pt x="0" y="6"/>
                    <a:pt x="1" y="4"/>
                  </a:cubicBezTo>
                  <a:cubicBezTo>
                    <a:pt x="2" y="2"/>
                    <a:pt x="5" y="0"/>
                    <a:pt x="8" y="2"/>
                  </a:cubicBezTo>
                  <a:cubicBezTo>
                    <a:pt x="60" y="27"/>
                    <a:pt x="60" y="27"/>
                    <a:pt x="60" y="27"/>
                  </a:cubicBezTo>
                  <a:cubicBezTo>
                    <a:pt x="63" y="28"/>
                    <a:pt x="64" y="31"/>
                    <a:pt x="63" y="33"/>
                  </a:cubicBezTo>
                  <a:cubicBezTo>
                    <a:pt x="62" y="35"/>
                    <a:pt x="60" y="36"/>
                    <a:pt x="58" y="36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4" name="Freeform 423"/>
            <p:cNvSpPr>
              <a:spLocks noEditPoints="1"/>
            </p:cNvSpPr>
            <p:nvPr userDrawn="1"/>
          </p:nvSpPr>
          <p:spPr bwMode="auto">
            <a:xfrm>
              <a:off x="6310313" y="2879725"/>
              <a:ext cx="384175" cy="482600"/>
            </a:xfrm>
            <a:custGeom>
              <a:avLst/>
              <a:gdLst>
                <a:gd name="T0" fmla="*/ 54 w 242"/>
                <a:gd name="T1" fmla="*/ 304 h 304"/>
                <a:gd name="T2" fmla="*/ 50 w 242"/>
                <a:gd name="T3" fmla="*/ 304 h 304"/>
                <a:gd name="T4" fmla="*/ 47 w 242"/>
                <a:gd name="T5" fmla="*/ 302 h 304"/>
                <a:gd name="T6" fmla="*/ 37 w 242"/>
                <a:gd name="T7" fmla="*/ 277 h 304"/>
                <a:gd name="T8" fmla="*/ 45 w 242"/>
                <a:gd name="T9" fmla="*/ 217 h 304"/>
                <a:gd name="T10" fmla="*/ 11 w 242"/>
                <a:gd name="T11" fmla="*/ 198 h 304"/>
                <a:gd name="T12" fmla="*/ 3 w 242"/>
                <a:gd name="T13" fmla="*/ 169 h 304"/>
                <a:gd name="T14" fmla="*/ 24 w 242"/>
                <a:gd name="T15" fmla="*/ 137 h 304"/>
                <a:gd name="T16" fmla="*/ 73 w 242"/>
                <a:gd name="T17" fmla="*/ 100 h 304"/>
                <a:gd name="T18" fmla="*/ 96 w 242"/>
                <a:gd name="T19" fmla="*/ 35 h 304"/>
                <a:gd name="T20" fmla="*/ 104 w 242"/>
                <a:gd name="T21" fmla="*/ 18 h 304"/>
                <a:gd name="T22" fmla="*/ 119 w 242"/>
                <a:gd name="T23" fmla="*/ 5 h 304"/>
                <a:gd name="T24" fmla="*/ 139 w 242"/>
                <a:gd name="T25" fmla="*/ 3 h 304"/>
                <a:gd name="T26" fmla="*/ 146 w 242"/>
                <a:gd name="T27" fmla="*/ 10 h 304"/>
                <a:gd name="T28" fmla="*/ 167 w 242"/>
                <a:gd name="T29" fmla="*/ 46 h 304"/>
                <a:gd name="T30" fmla="*/ 214 w 242"/>
                <a:gd name="T31" fmla="*/ 27 h 304"/>
                <a:gd name="T32" fmla="*/ 218 w 242"/>
                <a:gd name="T33" fmla="*/ 26 h 304"/>
                <a:gd name="T34" fmla="*/ 219 w 242"/>
                <a:gd name="T35" fmla="*/ 25 h 304"/>
                <a:gd name="T36" fmla="*/ 223 w 242"/>
                <a:gd name="T37" fmla="*/ 25 h 304"/>
                <a:gd name="T38" fmla="*/ 230 w 242"/>
                <a:gd name="T39" fmla="*/ 27 h 304"/>
                <a:gd name="T40" fmla="*/ 239 w 242"/>
                <a:gd name="T41" fmla="*/ 37 h 304"/>
                <a:gd name="T42" fmla="*/ 233 w 242"/>
                <a:gd name="T43" fmla="*/ 72 h 304"/>
                <a:gd name="T44" fmla="*/ 197 w 242"/>
                <a:gd name="T45" fmla="*/ 134 h 304"/>
                <a:gd name="T46" fmla="*/ 205 w 242"/>
                <a:gd name="T47" fmla="*/ 186 h 304"/>
                <a:gd name="T48" fmla="*/ 195 w 242"/>
                <a:gd name="T49" fmla="*/ 221 h 304"/>
                <a:gd name="T50" fmla="*/ 167 w 242"/>
                <a:gd name="T51" fmla="*/ 239 h 304"/>
                <a:gd name="T52" fmla="*/ 123 w 242"/>
                <a:gd name="T53" fmla="*/ 238 h 304"/>
                <a:gd name="T54" fmla="*/ 79 w 242"/>
                <a:gd name="T55" fmla="*/ 290 h 304"/>
                <a:gd name="T56" fmla="*/ 54 w 242"/>
                <a:gd name="T57" fmla="*/ 304 h 304"/>
                <a:gd name="T58" fmla="*/ 132 w 242"/>
                <a:gd name="T59" fmla="*/ 11 h 304"/>
                <a:gd name="T60" fmla="*/ 124 w 242"/>
                <a:gd name="T61" fmla="*/ 14 h 304"/>
                <a:gd name="T62" fmla="*/ 112 w 242"/>
                <a:gd name="T63" fmla="*/ 24 h 304"/>
                <a:gd name="T64" fmla="*/ 105 w 242"/>
                <a:gd name="T65" fmla="*/ 38 h 304"/>
                <a:gd name="T66" fmla="*/ 82 w 242"/>
                <a:gd name="T67" fmla="*/ 104 h 304"/>
                <a:gd name="T68" fmla="*/ 81 w 242"/>
                <a:gd name="T69" fmla="*/ 107 h 304"/>
                <a:gd name="T70" fmla="*/ 29 w 242"/>
                <a:gd name="T71" fmla="*/ 145 h 304"/>
                <a:gd name="T72" fmla="*/ 13 w 242"/>
                <a:gd name="T73" fmla="*/ 171 h 304"/>
                <a:gd name="T74" fmla="*/ 16 w 242"/>
                <a:gd name="T75" fmla="*/ 190 h 304"/>
                <a:gd name="T76" fmla="*/ 53 w 242"/>
                <a:gd name="T77" fmla="*/ 210 h 304"/>
                <a:gd name="T78" fmla="*/ 56 w 242"/>
                <a:gd name="T79" fmla="*/ 215 h 304"/>
                <a:gd name="T80" fmla="*/ 47 w 242"/>
                <a:gd name="T81" fmla="*/ 279 h 304"/>
                <a:gd name="T82" fmla="*/ 51 w 242"/>
                <a:gd name="T83" fmla="*/ 294 h 304"/>
                <a:gd name="T84" fmla="*/ 52 w 242"/>
                <a:gd name="T85" fmla="*/ 294 h 304"/>
                <a:gd name="T86" fmla="*/ 72 w 242"/>
                <a:gd name="T87" fmla="*/ 283 h 304"/>
                <a:gd name="T88" fmla="*/ 117 w 242"/>
                <a:gd name="T89" fmla="*/ 229 h 304"/>
                <a:gd name="T90" fmla="*/ 121 w 242"/>
                <a:gd name="T91" fmla="*/ 228 h 304"/>
                <a:gd name="T92" fmla="*/ 167 w 242"/>
                <a:gd name="T93" fmla="*/ 229 h 304"/>
                <a:gd name="T94" fmla="*/ 167 w 242"/>
                <a:gd name="T95" fmla="*/ 229 h 304"/>
                <a:gd name="T96" fmla="*/ 187 w 242"/>
                <a:gd name="T97" fmla="*/ 215 h 304"/>
                <a:gd name="T98" fmla="*/ 196 w 242"/>
                <a:gd name="T99" fmla="*/ 187 h 304"/>
                <a:gd name="T100" fmla="*/ 187 w 242"/>
                <a:gd name="T101" fmla="*/ 133 h 304"/>
                <a:gd name="T102" fmla="*/ 187 w 242"/>
                <a:gd name="T103" fmla="*/ 130 h 304"/>
                <a:gd name="T104" fmla="*/ 224 w 242"/>
                <a:gd name="T105" fmla="*/ 67 h 304"/>
                <a:gd name="T106" fmla="*/ 230 w 242"/>
                <a:gd name="T107" fmla="*/ 41 h 304"/>
                <a:gd name="T108" fmla="*/ 226 w 242"/>
                <a:gd name="T109" fmla="*/ 36 h 304"/>
                <a:gd name="T110" fmla="*/ 220 w 242"/>
                <a:gd name="T111" fmla="*/ 35 h 304"/>
                <a:gd name="T112" fmla="*/ 220 w 242"/>
                <a:gd name="T113" fmla="*/ 35 h 304"/>
                <a:gd name="T114" fmla="*/ 218 w 242"/>
                <a:gd name="T115" fmla="*/ 36 h 304"/>
                <a:gd name="T116" fmla="*/ 167 w 242"/>
                <a:gd name="T117" fmla="*/ 57 h 304"/>
                <a:gd name="T118" fmla="*/ 160 w 242"/>
                <a:gd name="T119" fmla="*/ 55 h 304"/>
                <a:gd name="T120" fmla="*/ 138 w 242"/>
                <a:gd name="T121" fmla="*/ 15 h 304"/>
                <a:gd name="T122" fmla="*/ 135 w 242"/>
                <a:gd name="T123" fmla="*/ 12 h 304"/>
                <a:gd name="T124" fmla="*/ 132 w 242"/>
                <a:gd name="T125" fmla="*/ 11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42" h="304">
                  <a:moveTo>
                    <a:pt x="54" y="304"/>
                  </a:moveTo>
                  <a:cubicBezTo>
                    <a:pt x="53" y="304"/>
                    <a:pt x="51" y="304"/>
                    <a:pt x="50" y="304"/>
                  </a:cubicBezTo>
                  <a:cubicBezTo>
                    <a:pt x="49" y="303"/>
                    <a:pt x="48" y="303"/>
                    <a:pt x="47" y="302"/>
                  </a:cubicBezTo>
                  <a:cubicBezTo>
                    <a:pt x="39" y="299"/>
                    <a:pt x="35" y="289"/>
                    <a:pt x="37" y="277"/>
                  </a:cubicBezTo>
                  <a:cubicBezTo>
                    <a:pt x="45" y="217"/>
                    <a:pt x="45" y="217"/>
                    <a:pt x="45" y="217"/>
                  </a:cubicBezTo>
                  <a:cubicBezTo>
                    <a:pt x="11" y="198"/>
                    <a:pt x="11" y="198"/>
                    <a:pt x="11" y="198"/>
                  </a:cubicBezTo>
                  <a:cubicBezTo>
                    <a:pt x="3" y="194"/>
                    <a:pt x="0" y="182"/>
                    <a:pt x="3" y="169"/>
                  </a:cubicBezTo>
                  <a:cubicBezTo>
                    <a:pt x="6" y="156"/>
                    <a:pt x="14" y="144"/>
                    <a:pt x="24" y="137"/>
                  </a:cubicBezTo>
                  <a:cubicBezTo>
                    <a:pt x="73" y="100"/>
                    <a:pt x="73" y="100"/>
                    <a:pt x="73" y="10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98" y="29"/>
                    <a:pt x="101" y="23"/>
                    <a:pt x="104" y="18"/>
                  </a:cubicBezTo>
                  <a:cubicBezTo>
                    <a:pt x="109" y="13"/>
                    <a:pt x="113" y="8"/>
                    <a:pt x="119" y="5"/>
                  </a:cubicBezTo>
                  <a:cubicBezTo>
                    <a:pt x="126" y="1"/>
                    <a:pt x="133" y="0"/>
                    <a:pt x="139" y="3"/>
                  </a:cubicBezTo>
                  <a:cubicBezTo>
                    <a:pt x="142" y="4"/>
                    <a:pt x="144" y="7"/>
                    <a:pt x="146" y="10"/>
                  </a:cubicBezTo>
                  <a:cubicBezTo>
                    <a:pt x="167" y="46"/>
                    <a:pt x="167" y="46"/>
                    <a:pt x="167" y="46"/>
                  </a:cubicBezTo>
                  <a:cubicBezTo>
                    <a:pt x="214" y="27"/>
                    <a:pt x="214" y="27"/>
                    <a:pt x="214" y="27"/>
                  </a:cubicBezTo>
                  <a:cubicBezTo>
                    <a:pt x="215" y="26"/>
                    <a:pt x="217" y="26"/>
                    <a:pt x="218" y="26"/>
                  </a:cubicBezTo>
                  <a:cubicBezTo>
                    <a:pt x="219" y="25"/>
                    <a:pt x="219" y="25"/>
                    <a:pt x="219" y="25"/>
                  </a:cubicBezTo>
                  <a:cubicBezTo>
                    <a:pt x="220" y="25"/>
                    <a:pt x="221" y="25"/>
                    <a:pt x="223" y="25"/>
                  </a:cubicBezTo>
                  <a:cubicBezTo>
                    <a:pt x="225" y="25"/>
                    <a:pt x="228" y="26"/>
                    <a:pt x="230" y="27"/>
                  </a:cubicBezTo>
                  <a:cubicBezTo>
                    <a:pt x="234" y="29"/>
                    <a:pt x="238" y="32"/>
                    <a:pt x="239" y="37"/>
                  </a:cubicBezTo>
                  <a:cubicBezTo>
                    <a:pt x="242" y="47"/>
                    <a:pt x="240" y="60"/>
                    <a:pt x="233" y="72"/>
                  </a:cubicBezTo>
                  <a:cubicBezTo>
                    <a:pt x="197" y="134"/>
                    <a:pt x="197" y="134"/>
                    <a:pt x="197" y="134"/>
                  </a:cubicBezTo>
                  <a:cubicBezTo>
                    <a:pt x="205" y="186"/>
                    <a:pt x="205" y="186"/>
                    <a:pt x="205" y="186"/>
                  </a:cubicBezTo>
                  <a:cubicBezTo>
                    <a:pt x="207" y="196"/>
                    <a:pt x="203" y="210"/>
                    <a:pt x="195" y="221"/>
                  </a:cubicBezTo>
                  <a:cubicBezTo>
                    <a:pt x="187" y="232"/>
                    <a:pt x="177" y="239"/>
                    <a:pt x="167" y="239"/>
                  </a:cubicBezTo>
                  <a:cubicBezTo>
                    <a:pt x="123" y="238"/>
                    <a:pt x="123" y="238"/>
                    <a:pt x="123" y="238"/>
                  </a:cubicBezTo>
                  <a:cubicBezTo>
                    <a:pt x="79" y="290"/>
                    <a:pt x="79" y="290"/>
                    <a:pt x="79" y="290"/>
                  </a:cubicBezTo>
                  <a:cubicBezTo>
                    <a:pt x="72" y="299"/>
                    <a:pt x="63" y="304"/>
                    <a:pt x="54" y="304"/>
                  </a:cubicBezTo>
                  <a:close/>
                  <a:moveTo>
                    <a:pt x="132" y="11"/>
                  </a:moveTo>
                  <a:cubicBezTo>
                    <a:pt x="129" y="11"/>
                    <a:pt x="126" y="12"/>
                    <a:pt x="124" y="14"/>
                  </a:cubicBezTo>
                  <a:cubicBezTo>
                    <a:pt x="120" y="16"/>
                    <a:pt x="116" y="20"/>
                    <a:pt x="112" y="24"/>
                  </a:cubicBezTo>
                  <a:cubicBezTo>
                    <a:pt x="109" y="28"/>
                    <a:pt x="107" y="33"/>
                    <a:pt x="105" y="38"/>
                  </a:cubicBezTo>
                  <a:cubicBezTo>
                    <a:pt x="82" y="104"/>
                    <a:pt x="82" y="104"/>
                    <a:pt x="82" y="104"/>
                  </a:cubicBezTo>
                  <a:cubicBezTo>
                    <a:pt x="82" y="105"/>
                    <a:pt x="81" y="106"/>
                    <a:pt x="81" y="107"/>
                  </a:cubicBezTo>
                  <a:cubicBezTo>
                    <a:pt x="29" y="145"/>
                    <a:pt x="29" y="145"/>
                    <a:pt x="29" y="145"/>
                  </a:cubicBezTo>
                  <a:cubicBezTo>
                    <a:pt x="22" y="151"/>
                    <a:pt x="15" y="161"/>
                    <a:pt x="13" y="171"/>
                  </a:cubicBezTo>
                  <a:cubicBezTo>
                    <a:pt x="11" y="180"/>
                    <a:pt x="12" y="187"/>
                    <a:pt x="16" y="190"/>
                  </a:cubicBezTo>
                  <a:cubicBezTo>
                    <a:pt x="53" y="210"/>
                    <a:pt x="53" y="210"/>
                    <a:pt x="53" y="210"/>
                  </a:cubicBezTo>
                  <a:cubicBezTo>
                    <a:pt x="55" y="211"/>
                    <a:pt x="56" y="213"/>
                    <a:pt x="56" y="215"/>
                  </a:cubicBezTo>
                  <a:cubicBezTo>
                    <a:pt x="47" y="279"/>
                    <a:pt x="47" y="279"/>
                    <a:pt x="47" y="279"/>
                  </a:cubicBezTo>
                  <a:cubicBezTo>
                    <a:pt x="46" y="286"/>
                    <a:pt x="48" y="292"/>
                    <a:pt x="51" y="294"/>
                  </a:cubicBezTo>
                  <a:cubicBezTo>
                    <a:pt x="52" y="294"/>
                    <a:pt x="52" y="294"/>
                    <a:pt x="52" y="294"/>
                  </a:cubicBezTo>
                  <a:cubicBezTo>
                    <a:pt x="57" y="295"/>
                    <a:pt x="65" y="291"/>
                    <a:pt x="72" y="283"/>
                  </a:cubicBezTo>
                  <a:cubicBezTo>
                    <a:pt x="117" y="229"/>
                    <a:pt x="117" y="229"/>
                    <a:pt x="117" y="229"/>
                  </a:cubicBezTo>
                  <a:cubicBezTo>
                    <a:pt x="118" y="228"/>
                    <a:pt x="120" y="228"/>
                    <a:pt x="121" y="228"/>
                  </a:cubicBezTo>
                  <a:cubicBezTo>
                    <a:pt x="167" y="229"/>
                    <a:pt x="167" y="229"/>
                    <a:pt x="167" y="229"/>
                  </a:cubicBezTo>
                  <a:cubicBezTo>
                    <a:pt x="167" y="229"/>
                    <a:pt x="167" y="229"/>
                    <a:pt x="167" y="229"/>
                  </a:cubicBezTo>
                  <a:cubicBezTo>
                    <a:pt x="173" y="229"/>
                    <a:pt x="181" y="223"/>
                    <a:pt x="187" y="215"/>
                  </a:cubicBezTo>
                  <a:cubicBezTo>
                    <a:pt x="194" y="206"/>
                    <a:pt x="197" y="195"/>
                    <a:pt x="196" y="187"/>
                  </a:cubicBezTo>
                  <a:cubicBezTo>
                    <a:pt x="187" y="133"/>
                    <a:pt x="187" y="133"/>
                    <a:pt x="187" y="133"/>
                  </a:cubicBezTo>
                  <a:cubicBezTo>
                    <a:pt x="187" y="132"/>
                    <a:pt x="187" y="131"/>
                    <a:pt x="187" y="130"/>
                  </a:cubicBezTo>
                  <a:cubicBezTo>
                    <a:pt x="224" y="67"/>
                    <a:pt x="224" y="67"/>
                    <a:pt x="224" y="67"/>
                  </a:cubicBezTo>
                  <a:cubicBezTo>
                    <a:pt x="230" y="58"/>
                    <a:pt x="232" y="47"/>
                    <a:pt x="230" y="41"/>
                  </a:cubicBezTo>
                  <a:cubicBezTo>
                    <a:pt x="229" y="38"/>
                    <a:pt x="228" y="36"/>
                    <a:pt x="226" y="36"/>
                  </a:cubicBezTo>
                  <a:cubicBezTo>
                    <a:pt x="225" y="35"/>
                    <a:pt x="223" y="35"/>
                    <a:pt x="220" y="35"/>
                  </a:cubicBezTo>
                  <a:cubicBezTo>
                    <a:pt x="220" y="35"/>
                    <a:pt x="220" y="35"/>
                    <a:pt x="220" y="35"/>
                  </a:cubicBezTo>
                  <a:cubicBezTo>
                    <a:pt x="219" y="35"/>
                    <a:pt x="219" y="36"/>
                    <a:pt x="218" y="36"/>
                  </a:cubicBezTo>
                  <a:cubicBezTo>
                    <a:pt x="167" y="57"/>
                    <a:pt x="167" y="57"/>
                    <a:pt x="167" y="57"/>
                  </a:cubicBezTo>
                  <a:cubicBezTo>
                    <a:pt x="164" y="58"/>
                    <a:pt x="162" y="57"/>
                    <a:pt x="160" y="55"/>
                  </a:cubicBezTo>
                  <a:cubicBezTo>
                    <a:pt x="138" y="15"/>
                    <a:pt x="138" y="15"/>
                    <a:pt x="138" y="15"/>
                  </a:cubicBezTo>
                  <a:cubicBezTo>
                    <a:pt x="137" y="13"/>
                    <a:pt x="136" y="12"/>
                    <a:pt x="135" y="12"/>
                  </a:cubicBezTo>
                  <a:cubicBezTo>
                    <a:pt x="134" y="11"/>
                    <a:pt x="133" y="11"/>
                    <a:pt x="132" y="11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5" name="Rectangle 424"/>
            <p:cNvSpPr>
              <a:spLocks noChangeArrowheads="1"/>
            </p:cNvSpPr>
            <p:nvPr userDrawn="1"/>
          </p:nvSpPr>
          <p:spPr bwMode="auto">
            <a:xfrm>
              <a:off x="8143876" y="4005263"/>
              <a:ext cx="1588" cy="158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6" name="Freeform 425"/>
            <p:cNvSpPr>
              <a:spLocks/>
            </p:cNvSpPr>
            <p:nvPr userDrawn="1"/>
          </p:nvSpPr>
          <p:spPr bwMode="auto">
            <a:xfrm>
              <a:off x="8135938" y="3997325"/>
              <a:ext cx="15875" cy="11113"/>
            </a:xfrm>
            <a:custGeom>
              <a:avLst/>
              <a:gdLst>
                <a:gd name="T0" fmla="*/ 9 w 10"/>
                <a:gd name="T1" fmla="*/ 7 h 7"/>
                <a:gd name="T2" fmla="*/ 0 w 10"/>
                <a:gd name="T3" fmla="*/ 5 h 7"/>
                <a:gd name="T4" fmla="*/ 0 w 10"/>
                <a:gd name="T5" fmla="*/ 4 h 7"/>
                <a:gd name="T6" fmla="*/ 6 w 10"/>
                <a:gd name="T7" fmla="*/ 0 h 7"/>
                <a:gd name="T8" fmla="*/ 10 w 10"/>
                <a:gd name="T9" fmla="*/ 6 h 7"/>
                <a:gd name="T10" fmla="*/ 9 w 10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7">
                  <a:moveTo>
                    <a:pt x="9" y="7"/>
                  </a:moveTo>
                  <a:cubicBezTo>
                    <a:pt x="0" y="5"/>
                    <a:pt x="0" y="5"/>
                    <a:pt x="0" y="5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1"/>
                    <a:pt x="3" y="0"/>
                    <a:pt x="6" y="0"/>
                  </a:cubicBezTo>
                  <a:cubicBezTo>
                    <a:pt x="9" y="1"/>
                    <a:pt x="10" y="3"/>
                    <a:pt x="10" y="6"/>
                  </a:cubicBezTo>
                  <a:lnTo>
                    <a:pt x="9" y="7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7" name="Freeform 426"/>
            <p:cNvSpPr>
              <a:spLocks/>
            </p:cNvSpPr>
            <p:nvPr userDrawn="1"/>
          </p:nvSpPr>
          <p:spPr bwMode="auto">
            <a:xfrm>
              <a:off x="8142288" y="4008438"/>
              <a:ext cx="1588" cy="15875"/>
            </a:xfrm>
            <a:custGeom>
              <a:avLst/>
              <a:gdLst>
                <a:gd name="T0" fmla="*/ 0 w 1"/>
                <a:gd name="T1" fmla="*/ 10 h 10"/>
                <a:gd name="T2" fmla="*/ 0 w 1"/>
                <a:gd name="T3" fmla="*/ 6 h 10"/>
                <a:gd name="T4" fmla="*/ 1 w 1"/>
                <a:gd name="T5" fmla="*/ 0 h 10"/>
                <a:gd name="T6" fmla="*/ 0 w 1"/>
                <a:gd name="T7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0">
                  <a:moveTo>
                    <a:pt x="0" y="10"/>
                  </a:moveTo>
                  <a:cubicBezTo>
                    <a:pt x="0" y="9"/>
                    <a:pt x="0" y="8"/>
                    <a:pt x="0" y="6"/>
                  </a:cubicBezTo>
                  <a:cubicBezTo>
                    <a:pt x="0" y="4"/>
                    <a:pt x="0" y="2"/>
                    <a:pt x="1" y="0"/>
                  </a:cubicBez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8" name="Freeform 427"/>
            <p:cNvSpPr>
              <a:spLocks/>
            </p:cNvSpPr>
            <p:nvPr userDrawn="1"/>
          </p:nvSpPr>
          <p:spPr bwMode="auto">
            <a:xfrm>
              <a:off x="8134351" y="3998913"/>
              <a:ext cx="17463" cy="33338"/>
            </a:xfrm>
            <a:custGeom>
              <a:avLst/>
              <a:gdLst>
                <a:gd name="T0" fmla="*/ 5 w 11"/>
                <a:gd name="T1" fmla="*/ 21 h 21"/>
                <a:gd name="T2" fmla="*/ 0 w 11"/>
                <a:gd name="T3" fmla="*/ 17 h 21"/>
                <a:gd name="T4" fmla="*/ 0 w 11"/>
                <a:gd name="T5" fmla="*/ 12 h 21"/>
                <a:gd name="T6" fmla="*/ 1 w 11"/>
                <a:gd name="T7" fmla="*/ 4 h 21"/>
                <a:gd name="T8" fmla="*/ 7 w 11"/>
                <a:gd name="T9" fmla="*/ 1 h 21"/>
                <a:gd name="T10" fmla="*/ 10 w 11"/>
                <a:gd name="T11" fmla="*/ 7 h 21"/>
                <a:gd name="T12" fmla="*/ 10 w 11"/>
                <a:gd name="T13" fmla="*/ 12 h 21"/>
                <a:gd name="T14" fmla="*/ 10 w 11"/>
                <a:gd name="T15" fmla="*/ 15 h 21"/>
                <a:gd name="T16" fmla="*/ 6 w 11"/>
                <a:gd name="T17" fmla="*/ 21 h 21"/>
                <a:gd name="T18" fmla="*/ 5 w 11"/>
                <a:gd name="T19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1">
                  <a:moveTo>
                    <a:pt x="5" y="21"/>
                  </a:moveTo>
                  <a:cubicBezTo>
                    <a:pt x="2" y="21"/>
                    <a:pt x="0" y="19"/>
                    <a:pt x="0" y="17"/>
                  </a:cubicBezTo>
                  <a:cubicBezTo>
                    <a:pt x="0" y="15"/>
                    <a:pt x="0" y="14"/>
                    <a:pt x="0" y="12"/>
                  </a:cubicBezTo>
                  <a:cubicBezTo>
                    <a:pt x="0" y="10"/>
                    <a:pt x="0" y="7"/>
                    <a:pt x="1" y="4"/>
                  </a:cubicBezTo>
                  <a:cubicBezTo>
                    <a:pt x="1" y="2"/>
                    <a:pt x="4" y="0"/>
                    <a:pt x="7" y="1"/>
                  </a:cubicBezTo>
                  <a:cubicBezTo>
                    <a:pt x="9" y="1"/>
                    <a:pt x="11" y="4"/>
                    <a:pt x="10" y="7"/>
                  </a:cubicBezTo>
                  <a:cubicBezTo>
                    <a:pt x="10" y="8"/>
                    <a:pt x="10" y="10"/>
                    <a:pt x="10" y="12"/>
                  </a:cubicBezTo>
                  <a:cubicBezTo>
                    <a:pt x="10" y="13"/>
                    <a:pt x="10" y="15"/>
                    <a:pt x="10" y="15"/>
                  </a:cubicBezTo>
                  <a:cubicBezTo>
                    <a:pt x="10" y="18"/>
                    <a:pt x="8" y="21"/>
                    <a:pt x="6" y="21"/>
                  </a:cubicBezTo>
                  <a:lnTo>
                    <a:pt x="5" y="21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9" name="Freeform 428"/>
            <p:cNvSpPr>
              <a:spLocks/>
            </p:cNvSpPr>
            <p:nvPr userDrawn="1"/>
          </p:nvSpPr>
          <p:spPr bwMode="auto">
            <a:xfrm>
              <a:off x="8480426" y="4010025"/>
              <a:ext cx="1588" cy="14288"/>
            </a:xfrm>
            <a:custGeom>
              <a:avLst/>
              <a:gdLst>
                <a:gd name="T0" fmla="*/ 0 w 1"/>
                <a:gd name="T1" fmla="*/ 0 h 9"/>
                <a:gd name="T2" fmla="*/ 1 w 1"/>
                <a:gd name="T3" fmla="*/ 5 h 9"/>
                <a:gd name="T4" fmla="*/ 1 w 1"/>
                <a:gd name="T5" fmla="*/ 9 h 9"/>
                <a:gd name="T6" fmla="*/ 0 w 1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cubicBezTo>
                    <a:pt x="1" y="2"/>
                    <a:pt x="1" y="4"/>
                    <a:pt x="1" y="5"/>
                  </a:cubicBezTo>
                  <a:cubicBezTo>
                    <a:pt x="1" y="7"/>
                    <a:pt x="1" y="8"/>
                    <a:pt x="1" y="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0" name="Freeform 429"/>
            <p:cNvSpPr>
              <a:spLocks/>
            </p:cNvSpPr>
            <p:nvPr userDrawn="1"/>
          </p:nvSpPr>
          <p:spPr bwMode="auto">
            <a:xfrm>
              <a:off x="8472488" y="4000500"/>
              <a:ext cx="17463" cy="31750"/>
            </a:xfrm>
            <a:custGeom>
              <a:avLst/>
              <a:gdLst>
                <a:gd name="T0" fmla="*/ 6 w 11"/>
                <a:gd name="T1" fmla="*/ 20 h 20"/>
                <a:gd name="T2" fmla="*/ 5 w 11"/>
                <a:gd name="T3" fmla="*/ 20 h 20"/>
                <a:gd name="T4" fmla="*/ 1 w 11"/>
                <a:gd name="T5" fmla="*/ 14 h 20"/>
                <a:gd name="T6" fmla="*/ 1 w 11"/>
                <a:gd name="T7" fmla="*/ 11 h 20"/>
                <a:gd name="T8" fmla="*/ 1 w 11"/>
                <a:gd name="T9" fmla="*/ 6 h 20"/>
                <a:gd name="T10" fmla="*/ 5 w 11"/>
                <a:gd name="T11" fmla="*/ 1 h 20"/>
                <a:gd name="T12" fmla="*/ 10 w 11"/>
                <a:gd name="T13" fmla="*/ 5 h 20"/>
                <a:gd name="T14" fmla="*/ 11 w 11"/>
                <a:gd name="T15" fmla="*/ 11 h 20"/>
                <a:gd name="T16" fmla="*/ 11 w 11"/>
                <a:gd name="T17" fmla="*/ 16 h 20"/>
                <a:gd name="T18" fmla="*/ 6 w 11"/>
                <a:gd name="T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" h="20">
                  <a:moveTo>
                    <a:pt x="6" y="20"/>
                  </a:moveTo>
                  <a:cubicBezTo>
                    <a:pt x="5" y="20"/>
                    <a:pt x="5" y="20"/>
                    <a:pt x="5" y="20"/>
                  </a:cubicBezTo>
                  <a:cubicBezTo>
                    <a:pt x="2" y="20"/>
                    <a:pt x="0" y="17"/>
                    <a:pt x="1" y="14"/>
                  </a:cubicBezTo>
                  <a:cubicBezTo>
                    <a:pt x="1" y="13"/>
                    <a:pt x="1" y="12"/>
                    <a:pt x="1" y="11"/>
                  </a:cubicBezTo>
                  <a:cubicBezTo>
                    <a:pt x="1" y="10"/>
                    <a:pt x="1" y="8"/>
                    <a:pt x="1" y="6"/>
                  </a:cubicBezTo>
                  <a:cubicBezTo>
                    <a:pt x="0" y="4"/>
                    <a:pt x="2" y="1"/>
                    <a:pt x="5" y="1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1" y="7"/>
                    <a:pt x="11" y="9"/>
                    <a:pt x="11" y="11"/>
                  </a:cubicBezTo>
                  <a:cubicBezTo>
                    <a:pt x="11" y="13"/>
                    <a:pt x="11" y="14"/>
                    <a:pt x="11" y="16"/>
                  </a:cubicBezTo>
                  <a:cubicBezTo>
                    <a:pt x="10" y="18"/>
                    <a:pt x="8" y="20"/>
                    <a:pt x="6" y="2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1" name="Freeform 430"/>
            <p:cNvSpPr>
              <a:spLocks/>
            </p:cNvSpPr>
            <p:nvPr userDrawn="1"/>
          </p:nvSpPr>
          <p:spPr bwMode="auto">
            <a:xfrm>
              <a:off x="8142288" y="4035425"/>
              <a:ext cx="339725" cy="166688"/>
            </a:xfrm>
            <a:custGeom>
              <a:avLst/>
              <a:gdLst>
                <a:gd name="T0" fmla="*/ 0 w 214"/>
                <a:gd name="T1" fmla="*/ 0 h 105"/>
                <a:gd name="T2" fmla="*/ 0 w 214"/>
                <a:gd name="T3" fmla="*/ 37 h 105"/>
                <a:gd name="T4" fmla="*/ 0 w 214"/>
                <a:gd name="T5" fmla="*/ 37 h 105"/>
                <a:gd name="T6" fmla="*/ 31 w 214"/>
                <a:gd name="T7" fmla="*/ 80 h 105"/>
                <a:gd name="T8" fmla="*/ 183 w 214"/>
                <a:gd name="T9" fmla="*/ 80 h 105"/>
                <a:gd name="T10" fmla="*/ 214 w 214"/>
                <a:gd name="T11" fmla="*/ 37 h 105"/>
                <a:gd name="T12" fmla="*/ 214 w 214"/>
                <a:gd name="T13" fmla="*/ 36 h 105"/>
                <a:gd name="T14" fmla="*/ 214 w 214"/>
                <a:gd name="T15" fmla="*/ 37 h 105"/>
                <a:gd name="T16" fmla="*/ 214 w 214"/>
                <a:gd name="T17" fmla="*/ 0 h 105"/>
                <a:gd name="T18" fmla="*/ 0 w 214"/>
                <a:gd name="T1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4" h="105">
                  <a:moveTo>
                    <a:pt x="0" y="0"/>
                  </a:moveTo>
                  <a:cubicBezTo>
                    <a:pt x="0" y="37"/>
                    <a:pt x="0" y="37"/>
                    <a:pt x="0" y="37"/>
                  </a:cubicBezTo>
                  <a:cubicBezTo>
                    <a:pt x="0" y="37"/>
                    <a:pt x="0" y="21"/>
                    <a:pt x="0" y="37"/>
                  </a:cubicBezTo>
                  <a:cubicBezTo>
                    <a:pt x="0" y="53"/>
                    <a:pt x="10" y="68"/>
                    <a:pt x="31" y="80"/>
                  </a:cubicBezTo>
                  <a:cubicBezTo>
                    <a:pt x="73" y="105"/>
                    <a:pt x="141" y="105"/>
                    <a:pt x="183" y="80"/>
                  </a:cubicBezTo>
                  <a:cubicBezTo>
                    <a:pt x="203" y="68"/>
                    <a:pt x="214" y="53"/>
                    <a:pt x="214" y="37"/>
                  </a:cubicBezTo>
                  <a:cubicBezTo>
                    <a:pt x="214" y="36"/>
                    <a:pt x="214" y="36"/>
                    <a:pt x="214" y="36"/>
                  </a:cubicBezTo>
                  <a:cubicBezTo>
                    <a:pt x="214" y="37"/>
                    <a:pt x="214" y="37"/>
                    <a:pt x="214" y="37"/>
                  </a:cubicBezTo>
                  <a:cubicBezTo>
                    <a:pt x="214" y="0"/>
                    <a:pt x="214" y="0"/>
                    <a:pt x="214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2" name="Freeform 431"/>
            <p:cNvSpPr>
              <a:spLocks/>
            </p:cNvSpPr>
            <p:nvPr userDrawn="1"/>
          </p:nvSpPr>
          <p:spPr bwMode="auto">
            <a:xfrm>
              <a:off x="8134351" y="4027488"/>
              <a:ext cx="355600" cy="171450"/>
            </a:xfrm>
            <a:custGeom>
              <a:avLst/>
              <a:gdLst>
                <a:gd name="T0" fmla="*/ 112 w 224"/>
                <a:gd name="T1" fmla="*/ 108 h 108"/>
                <a:gd name="T2" fmla="*/ 34 w 224"/>
                <a:gd name="T3" fmla="*/ 90 h 108"/>
                <a:gd name="T4" fmla="*/ 0 w 224"/>
                <a:gd name="T5" fmla="*/ 42 h 108"/>
                <a:gd name="T6" fmla="*/ 0 w 224"/>
                <a:gd name="T7" fmla="*/ 5 h 108"/>
                <a:gd name="T8" fmla="*/ 5 w 224"/>
                <a:gd name="T9" fmla="*/ 0 h 108"/>
                <a:gd name="T10" fmla="*/ 10 w 224"/>
                <a:gd name="T11" fmla="*/ 5 h 108"/>
                <a:gd name="T12" fmla="*/ 10 w 224"/>
                <a:gd name="T13" fmla="*/ 42 h 108"/>
                <a:gd name="T14" fmla="*/ 39 w 224"/>
                <a:gd name="T15" fmla="*/ 81 h 108"/>
                <a:gd name="T16" fmla="*/ 185 w 224"/>
                <a:gd name="T17" fmla="*/ 81 h 108"/>
                <a:gd name="T18" fmla="*/ 214 w 224"/>
                <a:gd name="T19" fmla="*/ 42 h 108"/>
                <a:gd name="T20" fmla="*/ 214 w 224"/>
                <a:gd name="T21" fmla="*/ 5 h 108"/>
                <a:gd name="T22" fmla="*/ 219 w 224"/>
                <a:gd name="T23" fmla="*/ 0 h 108"/>
                <a:gd name="T24" fmla="*/ 224 w 224"/>
                <a:gd name="T25" fmla="*/ 5 h 108"/>
                <a:gd name="T26" fmla="*/ 224 w 224"/>
                <a:gd name="T27" fmla="*/ 42 h 108"/>
                <a:gd name="T28" fmla="*/ 224 w 224"/>
                <a:gd name="T29" fmla="*/ 42 h 108"/>
                <a:gd name="T30" fmla="*/ 190 w 224"/>
                <a:gd name="T31" fmla="*/ 90 h 108"/>
                <a:gd name="T32" fmla="*/ 112 w 224"/>
                <a:gd name="T33" fmla="*/ 10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4" h="108">
                  <a:moveTo>
                    <a:pt x="112" y="108"/>
                  </a:moveTo>
                  <a:cubicBezTo>
                    <a:pt x="84" y="108"/>
                    <a:pt x="55" y="102"/>
                    <a:pt x="34" y="90"/>
                  </a:cubicBezTo>
                  <a:cubicBezTo>
                    <a:pt x="12" y="77"/>
                    <a:pt x="0" y="60"/>
                    <a:pt x="0" y="42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10" y="56"/>
                    <a:pt x="20" y="70"/>
                    <a:pt x="39" y="81"/>
                  </a:cubicBezTo>
                  <a:cubicBezTo>
                    <a:pt x="79" y="104"/>
                    <a:pt x="145" y="104"/>
                    <a:pt x="185" y="81"/>
                  </a:cubicBezTo>
                  <a:cubicBezTo>
                    <a:pt x="204" y="70"/>
                    <a:pt x="214" y="56"/>
                    <a:pt x="214" y="42"/>
                  </a:cubicBezTo>
                  <a:cubicBezTo>
                    <a:pt x="214" y="5"/>
                    <a:pt x="214" y="5"/>
                    <a:pt x="214" y="5"/>
                  </a:cubicBezTo>
                  <a:cubicBezTo>
                    <a:pt x="214" y="3"/>
                    <a:pt x="216" y="0"/>
                    <a:pt x="219" y="0"/>
                  </a:cubicBezTo>
                  <a:cubicBezTo>
                    <a:pt x="222" y="0"/>
                    <a:pt x="224" y="3"/>
                    <a:pt x="224" y="5"/>
                  </a:cubicBezTo>
                  <a:cubicBezTo>
                    <a:pt x="224" y="42"/>
                    <a:pt x="224" y="42"/>
                    <a:pt x="224" y="42"/>
                  </a:cubicBezTo>
                  <a:cubicBezTo>
                    <a:pt x="224" y="42"/>
                    <a:pt x="224" y="42"/>
                    <a:pt x="224" y="42"/>
                  </a:cubicBezTo>
                  <a:cubicBezTo>
                    <a:pt x="224" y="60"/>
                    <a:pt x="212" y="77"/>
                    <a:pt x="190" y="90"/>
                  </a:cubicBezTo>
                  <a:cubicBezTo>
                    <a:pt x="168" y="102"/>
                    <a:pt x="140" y="108"/>
                    <a:pt x="112" y="10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3" name="Freeform 432"/>
            <p:cNvSpPr>
              <a:spLocks/>
            </p:cNvSpPr>
            <p:nvPr userDrawn="1"/>
          </p:nvSpPr>
          <p:spPr bwMode="auto">
            <a:xfrm>
              <a:off x="8142288" y="3854450"/>
              <a:ext cx="339725" cy="268288"/>
            </a:xfrm>
            <a:custGeom>
              <a:avLst/>
              <a:gdLst>
                <a:gd name="T0" fmla="*/ 214 w 214"/>
                <a:gd name="T1" fmla="*/ 107 h 169"/>
                <a:gd name="T2" fmla="*/ 214 w 214"/>
                <a:gd name="T3" fmla="*/ 107 h 169"/>
                <a:gd name="T4" fmla="*/ 183 w 214"/>
                <a:gd name="T5" fmla="*/ 147 h 169"/>
                <a:gd name="T6" fmla="*/ 135 w 214"/>
                <a:gd name="T7" fmla="*/ 163 h 169"/>
                <a:gd name="T8" fmla="*/ 31 w 214"/>
                <a:gd name="T9" fmla="*/ 147 h 169"/>
                <a:gd name="T10" fmla="*/ 0 w 214"/>
                <a:gd name="T11" fmla="*/ 107 h 169"/>
                <a:gd name="T12" fmla="*/ 0 w 214"/>
                <a:gd name="T13" fmla="*/ 107 h 169"/>
                <a:gd name="T14" fmla="*/ 1 w 214"/>
                <a:gd name="T15" fmla="*/ 97 h 169"/>
                <a:gd name="T16" fmla="*/ 1 w 214"/>
                <a:gd name="T17" fmla="*/ 96 h 169"/>
                <a:gd name="T18" fmla="*/ 107 w 214"/>
                <a:gd name="T19" fmla="*/ 0 h 169"/>
                <a:gd name="T20" fmla="*/ 214 w 214"/>
                <a:gd name="T21" fmla="*/ 107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4" h="169">
                  <a:moveTo>
                    <a:pt x="214" y="107"/>
                  </a:moveTo>
                  <a:cubicBezTo>
                    <a:pt x="214" y="107"/>
                    <a:pt x="214" y="107"/>
                    <a:pt x="214" y="107"/>
                  </a:cubicBezTo>
                  <a:cubicBezTo>
                    <a:pt x="212" y="122"/>
                    <a:pt x="202" y="136"/>
                    <a:pt x="183" y="147"/>
                  </a:cubicBezTo>
                  <a:cubicBezTo>
                    <a:pt x="169" y="155"/>
                    <a:pt x="152" y="160"/>
                    <a:pt x="135" y="163"/>
                  </a:cubicBezTo>
                  <a:cubicBezTo>
                    <a:pt x="99" y="169"/>
                    <a:pt x="59" y="163"/>
                    <a:pt x="31" y="147"/>
                  </a:cubicBezTo>
                  <a:cubicBezTo>
                    <a:pt x="12" y="136"/>
                    <a:pt x="1" y="122"/>
                    <a:pt x="0" y="107"/>
                  </a:cubicBezTo>
                  <a:cubicBezTo>
                    <a:pt x="0" y="107"/>
                    <a:pt x="0" y="107"/>
                    <a:pt x="0" y="107"/>
                  </a:cubicBezTo>
                  <a:cubicBezTo>
                    <a:pt x="0" y="104"/>
                    <a:pt x="0" y="100"/>
                    <a:pt x="1" y="97"/>
                  </a:cubicBezTo>
                  <a:cubicBezTo>
                    <a:pt x="1" y="96"/>
                    <a:pt x="1" y="96"/>
                    <a:pt x="1" y="96"/>
                  </a:cubicBezTo>
                  <a:cubicBezTo>
                    <a:pt x="6" y="42"/>
                    <a:pt x="52" y="0"/>
                    <a:pt x="107" y="0"/>
                  </a:cubicBezTo>
                  <a:cubicBezTo>
                    <a:pt x="166" y="0"/>
                    <a:pt x="214" y="48"/>
                    <a:pt x="214" y="10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4" name="Freeform 433"/>
            <p:cNvSpPr>
              <a:spLocks noEditPoints="1"/>
            </p:cNvSpPr>
            <p:nvPr userDrawn="1"/>
          </p:nvSpPr>
          <p:spPr bwMode="auto">
            <a:xfrm>
              <a:off x="8134351" y="3846513"/>
              <a:ext cx="355600" cy="277813"/>
            </a:xfrm>
            <a:custGeom>
              <a:avLst/>
              <a:gdLst>
                <a:gd name="T0" fmla="*/ 112 w 224"/>
                <a:gd name="T1" fmla="*/ 175 h 175"/>
                <a:gd name="T2" fmla="*/ 34 w 224"/>
                <a:gd name="T3" fmla="*/ 157 h 175"/>
                <a:gd name="T4" fmla="*/ 0 w 224"/>
                <a:gd name="T5" fmla="*/ 113 h 175"/>
                <a:gd name="T6" fmla="*/ 1 w 224"/>
                <a:gd name="T7" fmla="*/ 101 h 175"/>
                <a:gd name="T8" fmla="*/ 112 w 224"/>
                <a:gd name="T9" fmla="*/ 0 h 175"/>
                <a:gd name="T10" fmla="*/ 224 w 224"/>
                <a:gd name="T11" fmla="*/ 112 h 175"/>
                <a:gd name="T12" fmla="*/ 190 w 224"/>
                <a:gd name="T13" fmla="*/ 157 h 175"/>
                <a:gd name="T14" fmla="*/ 141 w 224"/>
                <a:gd name="T15" fmla="*/ 173 h 175"/>
                <a:gd name="T16" fmla="*/ 112 w 224"/>
                <a:gd name="T17" fmla="*/ 175 h 175"/>
                <a:gd name="T18" fmla="*/ 112 w 224"/>
                <a:gd name="T19" fmla="*/ 10 h 175"/>
                <a:gd name="T20" fmla="*/ 10 w 224"/>
                <a:gd name="T21" fmla="*/ 102 h 175"/>
                <a:gd name="T22" fmla="*/ 10 w 224"/>
                <a:gd name="T23" fmla="*/ 112 h 175"/>
                <a:gd name="T24" fmla="*/ 39 w 224"/>
                <a:gd name="T25" fmla="*/ 148 h 175"/>
                <a:gd name="T26" fmla="*/ 112 w 224"/>
                <a:gd name="T27" fmla="*/ 165 h 175"/>
                <a:gd name="T28" fmla="*/ 139 w 224"/>
                <a:gd name="T29" fmla="*/ 163 h 175"/>
                <a:gd name="T30" fmla="*/ 185 w 224"/>
                <a:gd name="T31" fmla="*/ 148 h 175"/>
                <a:gd name="T32" fmla="*/ 214 w 224"/>
                <a:gd name="T33" fmla="*/ 112 h 175"/>
                <a:gd name="T34" fmla="*/ 112 w 224"/>
                <a:gd name="T35" fmla="*/ 10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24" h="175">
                  <a:moveTo>
                    <a:pt x="112" y="175"/>
                  </a:moveTo>
                  <a:cubicBezTo>
                    <a:pt x="82" y="175"/>
                    <a:pt x="55" y="169"/>
                    <a:pt x="34" y="157"/>
                  </a:cubicBezTo>
                  <a:cubicBezTo>
                    <a:pt x="14" y="145"/>
                    <a:pt x="2" y="129"/>
                    <a:pt x="0" y="113"/>
                  </a:cubicBezTo>
                  <a:cubicBezTo>
                    <a:pt x="0" y="108"/>
                    <a:pt x="0" y="105"/>
                    <a:pt x="1" y="101"/>
                  </a:cubicBezTo>
                  <a:cubicBezTo>
                    <a:pt x="6" y="44"/>
                    <a:pt x="54" y="0"/>
                    <a:pt x="112" y="0"/>
                  </a:cubicBezTo>
                  <a:cubicBezTo>
                    <a:pt x="173" y="0"/>
                    <a:pt x="224" y="51"/>
                    <a:pt x="224" y="112"/>
                  </a:cubicBezTo>
                  <a:cubicBezTo>
                    <a:pt x="222" y="129"/>
                    <a:pt x="210" y="145"/>
                    <a:pt x="190" y="157"/>
                  </a:cubicBezTo>
                  <a:cubicBezTo>
                    <a:pt x="176" y="164"/>
                    <a:pt x="159" y="170"/>
                    <a:pt x="141" y="173"/>
                  </a:cubicBezTo>
                  <a:cubicBezTo>
                    <a:pt x="131" y="175"/>
                    <a:pt x="122" y="175"/>
                    <a:pt x="112" y="175"/>
                  </a:cubicBezTo>
                  <a:close/>
                  <a:moveTo>
                    <a:pt x="112" y="10"/>
                  </a:moveTo>
                  <a:cubicBezTo>
                    <a:pt x="59" y="10"/>
                    <a:pt x="16" y="50"/>
                    <a:pt x="10" y="102"/>
                  </a:cubicBezTo>
                  <a:cubicBezTo>
                    <a:pt x="10" y="105"/>
                    <a:pt x="10" y="109"/>
                    <a:pt x="10" y="112"/>
                  </a:cubicBezTo>
                  <a:cubicBezTo>
                    <a:pt x="11" y="125"/>
                    <a:pt x="21" y="138"/>
                    <a:pt x="39" y="148"/>
                  </a:cubicBezTo>
                  <a:cubicBezTo>
                    <a:pt x="58" y="159"/>
                    <a:pt x="84" y="165"/>
                    <a:pt x="112" y="165"/>
                  </a:cubicBezTo>
                  <a:cubicBezTo>
                    <a:pt x="121" y="165"/>
                    <a:pt x="130" y="165"/>
                    <a:pt x="139" y="163"/>
                  </a:cubicBezTo>
                  <a:cubicBezTo>
                    <a:pt x="157" y="160"/>
                    <a:pt x="172" y="155"/>
                    <a:pt x="185" y="148"/>
                  </a:cubicBezTo>
                  <a:cubicBezTo>
                    <a:pt x="202" y="138"/>
                    <a:pt x="212" y="125"/>
                    <a:pt x="214" y="112"/>
                  </a:cubicBezTo>
                  <a:cubicBezTo>
                    <a:pt x="214" y="56"/>
                    <a:pt x="168" y="10"/>
                    <a:pt x="112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5" name="Freeform 434"/>
            <p:cNvSpPr>
              <a:spLocks/>
            </p:cNvSpPr>
            <p:nvPr userDrawn="1"/>
          </p:nvSpPr>
          <p:spPr bwMode="auto">
            <a:xfrm>
              <a:off x="8478838" y="4024313"/>
              <a:ext cx="3175" cy="28575"/>
            </a:xfrm>
            <a:custGeom>
              <a:avLst/>
              <a:gdLst>
                <a:gd name="T0" fmla="*/ 2 w 2"/>
                <a:gd name="T1" fmla="*/ 0 h 18"/>
                <a:gd name="T2" fmla="*/ 0 w 2"/>
                <a:gd name="T3" fmla="*/ 18 h 18"/>
                <a:gd name="T4" fmla="*/ 2 w 2"/>
                <a:gd name="T5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8">
                  <a:moveTo>
                    <a:pt x="2" y="0"/>
                  </a:moveTo>
                  <a:cubicBezTo>
                    <a:pt x="2" y="6"/>
                    <a:pt x="1" y="12"/>
                    <a:pt x="0" y="18"/>
                  </a:cubicBezTo>
                  <a:lnTo>
                    <a:pt x="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6" name="Freeform 435"/>
            <p:cNvSpPr>
              <a:spLocks/>
            </p:cNvSpPr>
            <p:nvPr userDrawn="1"/>
          </p:nvSpPr>
          <p:spPr bwMode="auto">
            <a:xfrm>
              <a:off x="8470901" y="4016375"/>
              <a:ext cx="19050" cy="44450"/>
            </a:xfrm>
            <a:custGeom>
              <a:avLst/>
              <a:gdLst>
                <a:gd name="T0" fmla="*/ 5 w 12"/>
                <a:gd name="T1" fmla="*/ 28 h 28"/>
                <a:gd name="T2" fmla="*/ 5 w 12"/>
                <a:gd name="T3" fmla="*/ 28 h 28"/>
                <a:gd name="T4" fmla="*/ 0 w 12"/>
                <a:gd name="T5" fmla="*/ 22 h 28"/>
                <a:gd name="T6" fmla="*/ 2 w 12"/>
                <a:gd name="T7" fmla="*/ 5 h 28"/>
                <a:gd name="T8" fmla="*/ 7 w 12"/>
                <a:gd name="T9" fmla="*/ 0 h 28"/>
                <a:gd name="T10" fmla="*/ 12 w 12"/>
                <a:gd name="T11" fmla="*/ 5 h 28"/>
                <a:gd name="T12" fmla="*/ 10 w 12"/>
                <a:gd name="T13" fmla="*/ 24 h 28"/>
                <a:gd name="T14" fmla="*/ 5 w 12"/>
                <a:gd name="T1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28">
                  <a:moveTo>
                    <a:pt x="5" y="28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2" y="27"/>
                    <a:pt x="0" y="25"/>
                    <a:pt x="0" y="22"/>
                  </a:cubicBezTo>
                  <a:cubicBezTo>
                    <a:pt x="1" y="17"/>
                    <a:pt x="2" y="11"/>
                    <a:pt x="2" y="5"/>
                  </a:cubicBezTo>
                  <a:cubicBezTo>
                    <a:pt x="2" y="3"/>
                    <a:pt x="4" y="0"/>
                    <a:pt x="7" y="0"/>
                  </a:cubicBezTo>
                  <a:cubicBezTo>
                    <a:pt x="9" y="0"/>
                    <a:pt x="12" y="3"/>
                    <a:pt x="12" y="5"/>
                  </a:cubicBezTo>
                  <a:cubicBezTo>
                    <a:pt x="12" y="11"/>
                    <a:pt x="11" y="18"/>
                    <a:pt x="10" y="24"/>
                  </a:cubicBezTo>
                  <a:cubicBezTo>
                    <a:pt x="10" y="26"/>
                    <a:pt x="8" y="28"/>
                    <a:pt x="5" y="2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7" name="Freeform 436"/>
            <p:cNvSpPr>
              <a:spLocks/>
            </p:cNvSpPr>
            <p:nvPr userDrawn="1"/>
          </p:nvSpPr>
          <p:spPr bwMode="auto">
            <a:xfrm>
              <a:off x="8142288" y="4024313"/>
              <a:ext cx="3175" cy="30163"/>
            </a:xfrm>
            <a:custGeom>
              <a:avLst/>
              <a:gdLst>
                <a:gd name="T0" fmla="*/ 2 w 2"/>
                <a:gd name="T1" fmla="*/ 19 h 19"/>
                <a:gd name="T2" fmla="*/ 0 w 2"/>
                <a:gd name="T3" fmla="*/ 0 h 19"/>
                <a:gd name="T4" fmla="*/ 2 w 2"/>
                <a:gd name="T5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9">
                  <a:moveTo>
                    <a:pt x="2" y="19"/>
                  </a:moveTo>
                  <a:cubicBezTo>
                    <a:pt x="1" y="13"/>
                    <a:pt x="0" y="7"/>
                    <a:pt x="0" y="0"/>
                  </a:cubicBezTo>
                  <a:lnTo>
                    <a:pt x="2" y="1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8" name="Freeform 437"/>
            <p:cNvSpPr>
              <a:spLocks/>
            </p:cNvSpPr>
            <p:nvPr userDrawn="1"/>
          </p:nvSpPr>
          <p:spPr bwMode="auto">
            <a:xfrm>
              <a:off x="8134351" y="4016375"/>
              <a:ext cx="19050" cy="46038"/>
            </a:xfrm>
            <a:custGeom>
              <a:avLst/>
              <a:gdLst>
                <a:gd name="T0" fmla="*/ 7 w 12"/>
                <a:gd name="T1" fmla="*/ 29 h 29"/>
                <a:gd name="T2" fmla="*/ 2 w 12"/>
                <a:gd name="T3" fmla="*/ 25 h 29"/>
                <a:gd name="T4" fmla="*/ 0 w 12"/>
                <a:gd name="T5" fmla="*/ 5 h 29"/>
                <a:gd name="T6" fmla="*/ 5 w 12"/>
                <a:gd name="T7" fmla="*/ 0 h 29"/>
                <a:gd name="T8" fmla="*/ 10 w 12"/>
                <a:gd name="T9" fmla="*/ 5 h 29"/>
                <a:gd name="T10" fmla="*/ 11 w 12"/>
                <a:gd name="T11" fmla="*/ 23 h 29"/>
                <a:gd name="T12" fmla="*/ 7 w 12"/>
                <a:gd name="T13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29">
                  <a:moveTo>
                    <a:pt x="7" y="29"/>
                  </a:moveTo>
                  <a:cubicBezTo>
                    <a:pt x="4" y="29"/>
                    <a:pt x="2" y="27"/>
                    <a:pt x="2" y="25"/>
                  </a:cubicBezTo>
                  <a:cubicBezTo>
                    <a:pt x="1" y="19"/>
                    <a:pt x="0" y="12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8" y="0"/>
                    <a:pt x="10" y="3"/>
                    <a:pt x="10" y="5"/>
                  </a:cubicBezTo>
                  <a:cubicBezTo>
                    <a:pt x="10" y="11"/>
                    <a:pt x="10" y="17"/>
                    <a:pt x="11" y="23"/>
                  </a:cubicBezTo>
                  <a:cubicBezTo>
                    <a:pt x="12" y="26"/>
                    <a:pt x="10" y="28"/>
                    <a:pt x="7" y="2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9" name="Freeform 438"/>
            <p:cNvSpPr>
              <a:spLocks/>
            </p:cNvSpPr>
            <p:nvPr userDrawn="1"/>
          </p:nvSpPr>
          <p:spPr bwMode="auto">
            <a:xfrm>
              <a:off x="8229601" y="3303588"/>
              <a:ext cx="155575" cy="666750"/>
            </a:xfrm>
            <a:custGeom>
              <a:avLst/>
              <a:gdLst>
                <a:gd name="T0" fmla="*/ 98 w 98"/>
                <a:gd name="T1" fmla="*/ 391 h 420"/>
                <a:gd name="T2" fmla="*/ 49 w 98"/>
                <a:gd name="T3" fmla="*/ 420 h 420"/>
                <a:gd name="T4" fmla="*/ 0 w 98"/>
                <a:gd name="T5" fmla="*/ 391 h 420"/>
                <a:gd name="T6" fmla="*/ 0 w 98"/>
                <a:gd name="T7" fmla="*/ 29 h 420"/>
                <a:gd name="T8" fmla="*/ 49 w 98"/>
                <a:gd name="T9" fmla="*/ 0 h 420"/>
                <a:gd name="T10" fmla="*/ 98 w 98"/>
                <a:gd name="T11" fmla="*/ 29 h 420"/>
                <a:gd name="T12" fmla="*/ 98 w 98"/>
                <a:gd name="T13" fmla="*/ 391 h 4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8" h="420">
                  <a:moveTo>
                    <a:pt x="98" y="391"/>
                  </a:moveTo>
                  <a:cubicBezTo>
                    <a:pt x="98" y="407"/>
                    <a:pt x="76" y="420"/>
                    <a:pt x="49" y="420"/>
                  </a:cubicBezTo>
                  <a:cubicBezTo>
                    <a:pt x="22" y="420"/>
                    <a:pt x="0" y="407"/>
                    <a:pt x="0" y="391"/>
                  </a:cubicBezTo>
                  <a:cubicBezTo>
                    <a:pt x="0" y="386"/>
                    <a:pt x="0" y="33"/>
                    <a:pt x="0" y="29"/>
                  </a:cubicBezTo>
                  <a:cubicBezTo>
                    <a:pt x="0" y="13"/>
                    <a:pt x="22" y="0"/>
                    <a:pt x="49" y="0"/>
                  </a:cubicBezTo>
                  <a:cubicBezTo>
                    <a:pt x="76" y="0"/>
                    <a:pt x="98" y="13"/>
                    <a:pt x="98" y="29"/>
                  </a:cubicBezTo>
                  <a:cubicBezTo>
                    <a:pt x="98" y="33"/>
                    <a:pt x="98" y="386"/>
                    <a:pt x="98" y="3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0" name="Freeform 439"/>
            <p:cNvSpPr>
              <a:spLocks noEditPoints="1"/>
            </p:cNvSpPr>
            <p:nvPr userDrawn="1"/>
          </p:nvSpPr>
          <p:spPr bwMode="auto">
            <a:xfrm>
              <a:off x="8221663" y="3295650"/>
              <a:ext cx="171450" cy="681038"/>
            </a:xfrm>
            <a:custGeom>
              <a:avLst/>
              <a:gdLst>
                <a:gd name="T0" fmla="*/ 54 w 108"/>
                <a:gd name="T1" fmla="*/ 429 h 429"/>
                <a:gd name="T2" fmla="*/ 0 w 108"/>
                <a:gd name="T3" fmla="*/ 396 h 429"/>
                <a:gd name="T4" fmla="*/ 0 w 108"/>
                <a:gd name="T5" fmla="*/ 34 h 429"/>
                <a:gd name="T6" fmla="*/ 54 w 108"/>
                <a:gd name="T7" fmla="*/ 0 h 429"/>
                <a:gd name="T8" fmla="*/ 108 w 108"/>
                <a:gd name="T9" fmla="*/ 34 h 429"/>
                <a:gd name="T10" fmla="*/ 108 w 108"/>
                <a:gd name="T11" fmla="*/ 396 h 429"/>
                <a:gd name="T12" fmla="*/ 54 w 108"/>
                <a:gd name="T13" fmla="*/ 429 h 429"/>
                <a:gd name="T14" fmla="*/ 54 w 108"/>
                <a:gd name="T15" fmla="*/ 10 h 429"/>
                <a:gd name="T16" fmla="*/ 10 w 108"/>
                <a:gd name="T17" fmla="*/ 34 h 429"/>
                <a:gd name="T18" fmla="*/ 10 w 108"/>
                <a:gd name="T19" fmla="*/ 396 h 429"/>
                <a:gd name="T20" fmla="*/ 54 w 108"/>
                <a:gd name="T21" fmla="*/ 420 h 429"/>
                <a:gd name="T22" fmla="*/ 98 w 108"/>
                <a:gd name="T23" fmla="*/ 396 h 429"/>
                <a:gd name="T24" fmla="*/ 98 w 108"/>
                <a:gd name="T25" fmla="*/ 34 h 429"/>
                <a:gd name="T26" fmla="*/ 54 w 108"/>
                <a:gd name="T27" fmla="*/ 10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8" h="429">
                  <a:moveTo>
                    <a:pt x="54" y="429"/>
                  </a:moveTo>
                  <a:cubicBezTo>
                    <a:pt x="24" y="429"/>
                    <a:pt x="0" y="415"/>
                    <a:pt x="0" y="396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15"/>
                    <a:pt x="24" y="0"/>
                    <a:pt x="54" y="0"/>
                  </a:cubicBezTo>
                  <a:cubicBezTo>
                    <a:pt x="84" y="0"/>
                    <a:pt x="108" y="15"/>
                    <a:pt x="108" y="34"/>
                  </a:cubicBezTo>
                  <a:cubicBezTo>
                    <a:pt x="108" y="396"/>
                    <a:pt x="108" y="396"/>
                    <a:pt x="108" y="396"/>
                  </a:cubicBezTo>
                  <a:cubicBezTo>
                    <a:pt x="108" y="415"/>
                    <a:pt x="84" y="429"/>
                    <a:pt x="54" y="429"/>
                  </a:cubicBezTo>
                  <a:close/>
                  <a:moveTo>
                    <a:pt x="54" y="10"/>
                  </a:moveTo>
                  <a:cubicBezTo>
                    <a:pt x="30" y="10"/>
                    <a:pt x="10" y="21"/>
                    <a:pt x="10" y="34"/>
                  </a:cubicBezTo>
                  <a:cubicBezTo>
                    <a:pt x="10" y="396"/>
                    <a:pt x="10" y="396"/>
                    <a:pt x="10" y="396"/>
                  </a:cubicBezTo>
                  <a:cubicBezTo>
                    <a:pt x="10" y="409"/>
                    <a:pt x="30" y="420"/>
                    <a:pt x="54" y="420"/>
                  </a:cubicBezTo>
                  <a:cubicBezTo>
                    <a:pt x="78" y="420"/>
                    <a:pt x="98" y="409"/>
                    <a:pt x="98" y="396"/>
                  </a:cubicBezTo>
                  <a:cubicBezTo>
                    <a:pt x="98" y="34"/>
                    <a:pt x="98" y="34"/>
                    <a:pt x="98" y="34"/>
                  </a:cubicBezTo>
                  <a:cubicBezTo>
                    <a:pt x="98" y="21"/>
                    <a:pt x="78" y="10"/>
                    <a:pt x="54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1" name="Oval 440"/>
            <p:cNvSpPr>
              <a:spLocks noChangeArrowheads="1"/>
            </p:cNvSpPr>
            <p:nvPr userDrawn="1"/>
          </p:nvSpPr>
          <p:spPr bwMode="auto">
            <a:xfrm>
              <a:off x="8229601" y="3303588"/>
              <a:ext cx="155575" cy="904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2" name="Freeform 441"/>
            <p:cNvSpPr>
              <a:spLocks noEditPoints="1"/>
            </p:cNvSpPr>
            <p:nvPr userDrawn="1"/>
          </p:nvSpPr>
          <p:spPr bwMode="auto">
            <a:xfrm>
              <a:off x="8221663" y="3295650"/>
              <a:ext cx="171450" cy="106363"/>
            </a:xfrm>
            <a:custGeom>
              <a:avLst/>
              <a:gdLst>
                <a:gd name="T0" fmla="*/ 54 w 108"/>
                <a:gd name="T1" fmla="*/ 67 h 67"/>
                <a:gd name="T2" fmla="*/ 0 w 108"/>
                <a:gd name="T3" fmla="*/ 34 h 67"/>
                <a:gd name="T4" fmla="*/ 54 w 108"/>
                <a:gd name="T5" fmla="*/ 0 h 67"/>
                <a:gd name="T6" fmla="*/ 108 w 108"/>
                <a:gd name="T7" fmla="*/ 34 h 67"/>
                <a:gd name="T8" fmla="*/ 54 w 108"/>
                <a:gd name="T9" fmla="*/ 67 h 67"/>
                <a:gd name="T10" fmla="*/ 54 w 108"/>
                <a:gd name="T11" fmla="*/ 10 h 67"/>
                <a:gd name="T12" fmla="*/ 10 w 108"/>
                <a:gd name="T13" fmla="*/ 34 h 67"/>
                <a:gd name="T14" fmla="*/ 54 w 108"/>
                <a:gd name="T15" fmla="*/ 57 h 67"/>
                <a:gd name="T16" fmla="*/ 98 w 108"/>
                <a:gd name="T17" fmla="*/ 34 h 67"/>
                <a:gd name="T18" fmla="*/ 54 w 108"/>
                <a:gd name="T19" fmla="*/ 1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8" h="67">
                  <a:moveTo>
                    <a:pt x="54" y="67"/>
                  </a:moveTo>
                  <a:cubicBezTo>
                    <a:pt x="24" y="67"/>
                    <a:pt x="0" y="53"/>
                    <a:pt x="0" y="34"/>
                  </a:cubicBezTo>
                  <a:cubicBezTo>
                    <a:pt x="0" y="15"/>
                    <a:pt x="24" y="0"/>
                    <a:pt x="54" y="0"/>
                  </a:cubicBezTo>
                  <a:cubicBezTo>
                    <a:pt x="84" y="0"/>
                    <a:pt x="108" y="15"/>
                    <a:pt x="108" y="34"/>
                  </a:cubicBezTo>
                  <a:cubicBezTo>
                    <a:pt x="108" y="53"/>
                    <a:pt x="84" y="67"/>
                    <a:pt x="54" y="67"/>
                  </a:cubicBezTo>
                  <a:close/>
                  <a:moveTo>
                    <a:pt x="54" y="10"/>
                  </a:moveTo>
                  <a:cubicBezTo>
                    <a:pt x="30" y="10"/>
                    <a:pt x="10" y="21"/>
                    <a:pt x="10" y="34"/>
                  </a:cubicBezTo>
                  <a:cubicBezTo>
                    <a:pt x="10" y="47"/>
                    <a:pt x="30" y="57"/>
                    <a:pt x="54" y="57"/>
                  </a:cubicBezTo>
                  <a:cubicBezTo>
                    <a:pt x="78" y="57"/>
                    <a:pt x="98" y="47"/>
                    <a:pt x="98" y="34"/>
                  </a:cubicBezTo>
                  <a:cubicBezTo>
                    <a:pt x="98" y="21"/>
                    <a:pt x="78" y="10"/>
                    <a:pt x="54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3" name="Rectangle 442"/>
            <p:cNvSpPr>
              <a:spLocks noChangeArrowheads="1"/>
            </p:cNvSpPr>
            <p:nvPr userDrawn="1"/>
          </p:nvSpPr>
          <p:spPr bwMode="auto">
            <a:xfrm>
              <a:off x="7704138" y="2611438"/>
              <a:ext cx="1208088" cy="80962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4" name="Freeform 443"/>
            <p:cNvSpPr>
              <a:spLocks noEditPoints="1"/>
            </p:cNvSpPr>
            <p:nvPr userDrawn="1"/>
          </p:nvSpPr>
          <p:spPr bwMode="auto">
            <a:xfrm>
              <a:off x="7696201" y="2603500"/>
              <a:ext cx="1223963" cy="825500"/>
            </a:xfrm>
            <a:custGeom>
              <a:avLst/>
              <a:gdLst>
                <a:gd name="T0" fmla="*/ 766 w 771"/>
                <a:gd name="T1" fmla="*/ 520 h 520"/>
                <a:gd name="T2" fmla="*/ 5 w 771"/>
                <a:gd name="T3" fmla="*/ 520 h 520"/>
                <a:gd name="T4" fmla="*/ 0 w 771"/>
                <a:gd name="T5" fmla="*/ 515 h 520"/>
                <a:gd name="T6" fmla="*/ 0 w 771"/>
                <a:gd name="T7" fmla="*/ 5 h 520"/>
                <a:gd name="T8" fmla="*/ 5 w 771"/>
                <a:gd name="T9" fmla="*/ 0 h 520"/>
                <a:gd name="T10" fmla="*/ 766 w 771"/>
                <a:gd name="T11" fmla="*/ 0 h 520"/>
                <a:gd name="T12" fmla="*/ 771 w 771"/>
                <a:gd name="T13" fmla="*/ 5 h 520"/>
                <a:gd name="T14" fmla="*/ 771 w 771"/>
                <a:gd name="T15" fmla="*/ 515 h 520"/>
                <a:gd name="T16" fmla="*/ 766 w 771"/>
                <a:gd name="T17" fmla="*/ 520 h 520"/>
                <a:gd name="T18" fmla="*/ 9 w 771"/>
                <a:gd name="T19" fmla="*/ 511 h 520"/>
                <a:gd name="T20" fmla="*/ 761 w 771"/>
                <a:gd name="T21" fmla="*/ 511 h 520"/>
                <a:gd name="T22" fmla="*/ 761 w 771"/>
                <a:gd name="T23" fmla="*/ 10 h 520"/>
                <a:gd name="T24" fmla="*/ 9 w 771"/>
                <a:gd name="T25" fmla="*/ 10 h 520"/>
                <a:gd name="T26" fmla="*/ 9 w 771"/>
                <a:gd name="T27" fmla="*/ 511 h 5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1" h="520">
                  <a:moveTo>
                    <a:pt x="766" y="520"/>
                  </a:moveTo>
                  <a:cubicBezTo>
                    <a:pt x="5" y="520"/>
                    <a:pt x="5" y="520"/>
                    <a:pt x="5" y="520"/>
                  </a:cubicBezTo>
                  <a:cubicBezTo>
                    <a:pt x="2" y="520"/>
                    <a:pt x="0" y="518"/>
                    <a:pt x="0" y="51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768" y="0"/>
                    <a:pt x="771" y="2"/>
                    <a:pt x="771" y="5"/>
                  </a:cubicBezTo>
                  <a:cubicBezTo>
                    <a:pt x="771" y="515"/>
                    <a:pt x="771" y="515"/>
                    <a:pt x="771" y="515"/>
                  </a:cubicBezTo>
                  <a:cubicBezTo>
                    <a:pt x="771" y="518"/>
                    <a:pt x="768" y="520"/>
                    <a:pt x="766" y="520"/>
                  </a:cubicBezTo>
                  <a:close/>
                  <a:moveTo>
                    <a:pt x="9" y="511"/>
                  </a:moveTo>
                  <a:cubicBezTo>
                    <a:pt x="761" y="511"/>
                    <a:pt x="761" y="511"/>
                    <a:pt x="761" y="511"/>
                  </a:cubicBezTo>
                  <a:cubicBezTo>
                    <a:pt x="761" y="10"/>
                    <a:pt x="761" y="10"/>
                    <a:pt x="761" y="10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9" y="511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5" name="Rectangle 444"/>
            <p:cNvSpPr>
              <a:spLocks noChangeArrowheads="1"/>
            </p:cNvSpPr>
            <p:nvPr userDrawn="1"/>
          </p:nvSpPr>
          <p:spPr bwMode="auto">
            <a:xfrm>
              <a:off x="7704138" y="2657475"/>
              <a:ext cx="1208088" cy="84137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6" name="Freeform 445"/>
            <p:cNvSpPr>
              <a:spLocks noEditPoints="1"/>
            </p:cNvSpPr>
            <p:nvPr userDrawn="1"/>
          </p:nvSpPr>
          <p:spPr bwMode="auto">
            <a:xfrm>
              <a:off x="7696201" y="2649538"/>
              <a:ext cx="1223963" cy="857250"/>
            </a:xfrm>
            <a:custGeom>
              <a:avLst/>
              <a:gdLst>
                <a:gd name="T0" fmla="*/ 766 w 771"/>
                <a:gd name="T1" fmla="*/ 540 h 540"/>
                <a:gd name="T2" fmla="*/ 5 w 771"/>
                <a:gd name="T3" fmla="*/ 540 h 540"/>
                <a:gd name="T4" fmla="*/ 0 w 771"/>
                <a:gd name="T5" fmla="*/ 535 h 540"/>
                <a:gd name="T6" fmla="*/ 0 w 771"/>
                <a:gd name="T7" fmla="*/ 5 h 540"/>
                <a:gd name="T8" fmla="*/ 5 w 771"/>
                <a:gd name="T9" fmla="*/ 0 h 540"/>
                <a:gd name="T10" fmla="*/ 766 w 771"/>
                <a:gd name="T11" fmla="*/ 0 h 540"/>
                <a:gd name="T12" fmla="*/ 771 w 771"/>
                <a:gd name="T13" fmla="*/ 5 h 540"/>
                <a:gd name="T14" fmla="*/ 771 w 771"/>
                <a:gd name="T15" fmla="*/ 535 h 540"/>
                <a:gd name="T16" fmla="*/ 766 w 771"/>
                <a:gd name="T17" fmla="*/ 540 h 540"/>
                <a:gd name="T18" fmla="*/ 9 w 771"/>
                <a:gd name="T19" fmla="*/ 530 h 540"/>
                <a:gd name="T20" fmla="*/ 761 w 771"/>
                <a:gd name="T21" fmla="*/ 530 h 540"/>
                <a:gd name="T22" fmla="*/ 761 w 771"/>
                <a:gd name="T23" fmla="*/ 10 h 540"/>
                <a:gd name="T24" fmla="*/ 9 w 771"/>
                <a:gd name="T25" fmla="*/ 10 h 540"/>
                <a:gd name="T26" fmla="*/ 9 w 771"/>
                <a:gd name="T27" fmla="*/ 530 h 5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71" h="540">
                  <a:moveTo>
                    <a:pt x="766" y="540"/>
                  </a:moveTo>
                  <a:cubicBezTo>
                    <a:pt x="5" y="540"/>
                    <a:pt x="5" y="540"/>
                    <a:pt x="5" y="540"/>
                  </a:cubicBezTo>
                  <a:cubicBezTo>
                    <a:pt x="2" y="540"/>
                    <a:pt x="0" y="538"/>
                    <a:pt x="0" y="53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66" y="0"/>
                    <a:pt x="766" y="0"/>
                    <a:pt x="766" y="0"/>
                  </a:cubicBezTo>
                  <a:cubicBezTo>
                    <a:pt x="768" y="0"/>
                    <a:pt x="771" y="2"/>
                    <a:pt x="771" y="5"/>
                  </a:cubicBezTo>
                  <a:cubicBezTo>
                    <a:pt x="771" y="535"/>
                    <a:pt x="771" y="535"/>
                    <a:pt x="771" y="535"/>
                  </a:cubicBezTo>
                  <a:cubicBezTo>
                    <a:pt x="771" y="538"/>
                    <a:pt x="768" y="540"/>
                    <a:pt x="766" y="540"/>
                  </a:cubicBezTo>
                  <a:close/>
                  <a:moveTo>
                    <a:pt x="9" y="530"/>
                  </a:moveTo>
                  <a:cubicBezTo>
                    <a:pt x="761" y="530"/>
                    <a:pt x="761" y="530"/>
                    <a:pt x="761" y="530"/>
                  </a:cubicBezTo>
                  <a:cubicBezTo>
                    <a:pt x="761" y="10"/>
                    <a:pt x="761" y="10"/>
                    <a:pt x="761" y="10"/>
                  </a:cubicBezTo>
                  <a:cubicBezTo>
                    <a:pt x="9" y="10"/>
                    <a:pt x="9" y="10"/>
                    <a:pt x="9" y="10"/>
                  </a:cubicBezTo>
                  <a:lnTo>
                    <a:pt x="9" y="530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7" name="Rectangle 446"/>
            <p:cNvSpPr>
              <a:spLocks noChangeArrowheads="1"/>
            </p:cNvSpPr>
            <p:nvPr userDrawn="1"/>
          </p:nvSpPr>
          <p:spPr bwMode="auto">
            <a:xfrm>
              <a:off x="7758113" y="2713038"/>
              <a:ext cx="1098550" cy="731838"/>
            </a:xfrm>
            <a:prstGeom prst="rect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8" name="Freeform 447"/>
            <p:cNvSpPr>
              <a:spLocks noEditPoints="1"/>
            </p:cNvSpPr>
            <p:nvPr userDrawn="1"/>
          </p:nvSpPr>
          <p:spPr bwMode="auto">
            <a:xfrm>
              <a:off x="7750176" y="2705100"/>
              <a:ext cx="1114425" cy="747713"/>
            </a:xfrm>
            <a:custGeom>
              <a:avLst/>
              <a:gdLst>
                <a:gd name="T0" fmla="*/ 702 w 702"/>
                <a:gd name="T1" fmla="*/ 471 h 471"/>
                <a:gd name="T2" fmla="*/ 0 w 702"/>
                <a:gd name="T3" fmla="*/ 471 h 471"/>
                <a:gd name="T4" fmla="*/ 0 w 702"/>
                <a:gd name="T5" fmla="*/ 0 h 471"/>
                <a:gd name="T6" fmla="*/ 702 w 702"/>
                <a:gd name="T7" fmla="*/ 0 h 471"/>
                <a:gd name="T8" fmla="*/ 702 w 702"/>
                <a:gd name="T9" fmla="*/ 471 h 471"/>
                <a:gd name="T10" fmla="*/ 10 w 702"/>
                <a:gd name="T11" fmla="*/ 461 h 471"/>
                <a:gd name="T12" fmla="*/ 692 w 702"/>
                <a:gd name="T13" fmla="*/ 461 h 471"/>
                <a:gd name="T14" fmla="*/ 692 w 702"/>
                <a:gd name="T15" fmla="*/ 10 h 471"/>
                <a:gd name="T16" fmla="*/ 10 w 702"/>
                <a:gd name="T17" fmla="*/ 10 h 471"/>
                <a:gd name="T18" fmla="*/ 10 w 702"/>
                <a:gd name="T19" fmla="*/ 461 h 4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02" h="471">
                  <a:moveTo>
                    <a:pt x="702" y="471"/>
                  </a:moveTo>
                  <a:lnTo>
                    <a:pt x="0" y="471"/>
                  </a:lnTo>
                  <a:lnTo>
                    <a:pt x="0" y="0"/>
                  </a:lnTo>
                  <a:lnTo>
                    <a:pt x="702" y="0"/>
                  </a:lnTo>
                  <a:lnTo>
                    <a:pt x="702" y="471"/>
                  </a:lnTo>
                  <a:close/>
                  <a:moveTo>
                    <a:pt x="10" y="461"/>
                  </a:moveTo>
                  <a:lnTo>
                    <a:pt x="692" y="461"/>
                  </a:lnTo>
                  <a:lnTo>
                    <a:pt x="692" y="10"/>
                  </a:lnTo>
                  <a:lnTo>
                    <a:pt x="10" y="10"/>
                  </a:lnTo>
                  <a:lnTo>
                    <a:pt x="10" y="461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9" name="Freeform 448"/>
            <p:cNvSpPr>
              <a:spLocks/>
            </p:cNvSpPr>
            <p:nvPr userDrawn="1"/>
          </p:nvSpPr>
          <p:spPr bwMode="auto">
            <a:xfrm>
              <a:off x="7835901" y="2795588"/>
              <a:ext cx="930275" cy="571500"/>
            </a:xfrm>
            <a:custGeom>
              <a:avLst/>
              <a:gdLst>
                <a:gd name="T0" fmla="*/ 581 w 586"/>
                <a:gd name="T1" fmla="*/ 360 h 360"/>
                <a:gd name="T2" fmla="*/ 5 w 586"/>
                <a:gd name="T3" fmla="*/ 360 h 360"/>
                <a:gd name="T4" fmla="*/ 0 w 586"/>
                <a:gd name="T5" fmla="*/ 355 h 360"/>
                <a:gd name="T6" fmla="*/ 0 w 586"/>
                <a:gd name="T7" fmla="*/ 5 h 360"/>
                <a:gd name="T8" fmla="*/ 5 w 586"/>
                <a:gd name="T9" fmla="*/ 0 h 360"/>
                <a:gd name="T10" fmla="*/ 10 w 586"/>
                <a:gd name="T11" fmla="*/ 5 h 360"/>
                <a:gd name="T12" fmla="*/ 10 w 586"/>
                <a:gd name="T13" fmla="*/ 350 h 360"/>
                <a:gd name="T14" fmla="*/ 581 w 586"/>
                <a:gd name="T15" fmla="*/ 350 h 360"/>
                <a:gd name="T16" fmla="*/ 586 w 586"/>
                <a:gd name="T17" fmla="*/ 355 h 360"/>
                <a:gd name="T18" fmla="*/ 581 w 586"/>
                <a:gd name="T19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6" h="360">
                  <a:moveTo>
                    <a:pt x="581" y="360"/>
                  </a:moveTo>
                  <a:cubicBezTo>
                    <a:pt x="5" y="360"/>
                    <a:pt x="5" y="360"/>
                    <a:pt x="5" y="360"/>
                  </a:cubicBezTo>
                  <a:cubicBezTo>
                    <a:pt x="3" y="360"/>
                    <a:pt x="0" y="358"/>
                    <a:pt x="0" y="35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3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350"/>
                    <a:pt x="10" y="350"/>
                    <a:pt x="10" y="350"/>
                  </a:cubicBezTo>
                  <a:cubicBezTo>
                    <a:pt x="581" y="350"/>
                    <a:pt x="581" y="350"/>
                    <a:pt x="581" y="350"/>
                  </a:cubicBezTo>
                  <a:cubicBezTo>
                    <a:pt x="584" y="350"/>
                    <a:pt x="586" y="352"/>
                    <a:pt x="586" y="355"/>
                  </a:cubicBezTo>
                  <a:cubicBezTo>
                    <a:pt x="586" y="358"/>
                    <a:pt x="584" y="360"/>
                    <a:pt x="581" y="3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0" name="Freeform 449"/>
            <p:cNvSpPr>
              <a:spLocks/>
            </p:cNvSpPr>
            <p:nvPr userDrawn="1"/>
          </p:nvSpPr>
          <p:spPr bwMode="auto">
            <a:xfrm>
              <a:off x="7899401" y="2890838"/>
              <a:ext cx="776288" cy="377825"/>
            </a:xfrm>
            <a:custGeom>
              <a:avLst/>
              <a:gdLst>
                <a:gd name="T0" fmla="*/ 5 w 489"/>
                <a:gd name="T1" fmla="*/ 238 h 238"/>
                <a:gd name="T2" fmla="*/ 1 w 489"/>
                <a:gd name="T3" fmla="*/ 236 h 238"/>
                <a:gd name="T4" fmla="*/ 3 w 489"/>
                <a:gd name="T5" fmla="*/ 229 h 238"/>
                <a:gd name="T6" fmla="*/ 116 w 489"/>
                <a:gd name="T7" fmla="*/ 175 h 238"/>
                <a:gd name="T8" fmla="*/ 119 w 489"/>
                <a:gd name="T9" fmla="*/ 175 h 238"/>
                <a:gd name="T10" fmla="*/ 264 w 489"/>
                <a:gd name="T11" fmla="*/ 194 h 238"/>
                <a:gd name="T12" fmla="*/ 335 w 489"/>
                <a:gd name="T13" fmla="*/ 72 h 238"/>
                <a:gd name="T14" fmla="*/ 339 w 489"/>
                <a:gd name="T15" fmla="*/ 70 h 238"/>
                <a:gd name="T16" fmla="*/ 434 w 489"/>
                <a:gd name="T17" fmla="*/ 76 h 238"/>
                <a:gd name="T18" fmla="*/ 479 w 489"/>
                <a:gd name="T19" fmla="*/ 3 h 238"/>
                <a:gd name="T20" fmla="*/ 486 w 489"/>
                <a:gd name="T21" fmla="*/ 2 h 238"/>
                <a:gd name="T22" fmla="*/ 487 w 489"/>
                <a:gd name="T23" fmla="*/ 9 h 238"/>
                <a:gd name="T24" fmla="*/ 441 w 489"/>
                <a:gd name="T25" fmla="*/ 83 h 238"/>
                <a:gd name="T26" fmla="*/ 436 w 489"/>
                <a:gd name="T27" fmla="*/ 86 h 238"/>
                <a:gd name="T28" fmla="*/ 342 w 489"/>
                <a:gd name="T29" fmla="*/ 80 h 238"/>
                <a:gd name="T30" fmla="*/ 271 w 489"/>
                <a:gd name="T31" fmla="*/ 202 h 238"/>
                <a:gd name="T32" fmla="*/ 266 w 489"/>
                <a:gd name="T33" fmla="*/ 204 h 238"/>
                <a:gd name="T34" fmla="*/ 119 w 489"/>
                <a:gd name="T35" fmla="*/ 185 h 238"/>
                <a:gd name="T36" fmla="*/ 7 w 489"/>
                <a:gd name="T37" fmla="*/ 238 h 238"/>
                <a:gd name="T38" fmla="*/ 5 w 489"/>
                <a:gd name="T39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89" h="238">
                  <a:moveTo>
                    <a:pt x="5" y="238"/>
                  </a:moveTo>
                  <a:cubicBezTo>
                    <a:pt x="3" y="238"/>
                    <a:pt x="2" y="237"/>
                    <a:pt x="1" y="236"/>
                  </a:cubicBezTo>
                  <a:cubicBezTo>
                    <a:pt x="0" y="233"/>
                    <a:pt x="1" y="230"/>
                    <a:pt x="3" y="229"/>
                  </a:cubicBezTo>
                  <a:cubicBezTo>
                    <a:pt x="116" y="175"/>
                    <a:pt x="116" y="175"/>
                    <a:pt x="116" y="175"/>
                  </a:cubicBezTo>
                  <a:cubicBezTo>
                    <a:pt x="117" y="175"/>
                    <a:pt x="118" y="174"/>
                    <a:pt x="119" y="175"/>
                  </a:cubicBezTo>
                  <a:cubicBezTo>
                    <a:pt x="264" y="194"/>
                    <a:pt x="264" y="194"/>
                    <a:pt x="264" y="194"/>
                  </a:cubicBezTo>
                  <a:cubicBezTo>
                    <a:pt x="335" y="72"/>
                    <a:pt x="335" y="72"/>
                    <a:pt x="335" y="72"/>
                  </a:cubicBezTo>
                  <a:cubicBezTo>
                    <a:pt x="336" y="71"/>
                    <a:pt x="338" y="70"/>
                    <a:pt x="339" y="70"/>
                  </a:cubicBezTo>
                  <a:cubicBezTo>
                    <a:pt x="434" y="76"/>
                    <a:pt x="434" y="76"/>
                    <a:pt x="434" y="76"/>
                  </a:cubicBezTo>
                  <a:cubicBezTo>
                    <a:pt x="479" y="3"/>
                    <a:pt x="479" y="3"/>
                    <a:pt x="479" y="3"/>
                  </a:cubicBezTo>
                  <a:cubicBezTo>
                    <a:pt x="480" y="1"/>
                    <a:pt x="483" y="0"/>
                    <a:pt x="486" y="2"/>
                  </a:cubicBezTo>
                  <a:cubicBezTo>
                    <a:pt x="488" y="3"/>
                    <a:pt x="489" y="6"/>
                    <a:pt x="487" y="9"/>
                  </a:cubicBezTo>
                  <a:cubicBezTo>
                    <a:pt x="441" y="83"/>
                    <a:pt x="441" y="83"/>
                    <a:pt x="441" y="83"/>
                  </a:cubicBezTo>
                  <a:cubicBezTo>
                    <a:pt x="440" y="85"/>
                    <a:pt x="438" y="86"/>
                    <a:pt x="436" y="86"/>
                  </a:cubicBezTo>
                  <a:cubicBezTo>
                    <a:pt x="342" y="80"/>
                    <a:pt x="342" y="80"/>
                    <a:pt x="342" y="80"/>
                  </a:cubicBezTo>
                  <a:cubicBezTo>
                    <a:pt x="271" y="202"/>
                    <a:pt x="271" y="202"/>
                    <a:pt x="271" y="202"/>
                  </a:cubicBezTo>
                  <a:cubicBezTo>
                    <a:pt x="270" y="204"/>
                    <a:pt x="268" y="205"/>
                    <a:pt x="266" y="204"/>
                  </a:cubicBezTo>
                  <a:cubicBezTo>
                    <a:pt x="119" y="185"/>
                    <a:pt x="119" y="185"/>
                    <a:pt x="119" y="185"/>
                  </a:cubicBezTo>
                  <a:cubicBezTo>
                    <a:pt x="7" y="238"/>
                    <a:pt x="7" y="238"/>
                    <a:pt x="7" y="238"/>
                  </a:cubicBezTo>
                  <a:cubicBezTo>
                    <a:pt x="7" y="238"/>
                    <a:pt x="6" y="238"/>
                    <a:pt x="5" y="23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1" name="Freeform 450"/>
            <p:cNvSpPr>
              <a:spLocks/>
            </p:cNvSpPr>
            <p:nvPr userDrawn="1"/>
          </p:nvSpPr>
          <p:spPr bwMode="auto">
            <a:xfrm>
              <a:off x="7943851" y="2933700"/>
              <a:ext cx="220663" cy="15875"/>
            </a:xfrm>
            <a:custGeom>
              <a:avLst/>
              <a:gdLst>
                <a:gd name="T0" fmla="*/ 134 w 139"/>
                <a:gd name="T1" fmla="*/ 10 h 10"/>
                <a:gd name="T2" fmla="*/ 5 w 139"/>
                <a:gd name="T3" fmla="*/ 10 h 10"/>
                <a:gd name="T4" fmla="*/ 0 w 139"/>
                <a:gd name="T5" fmla="*/ 5 h 10"/>
                <a:gd name="T6" fmla="*/ 5 w 139"/>
                <a:gd name="T7" fmla="*/ 0 h 10"/>
                <a:gd name="T8" fmla="*/ 134 w 139"/>
                <a:gd name="T9" fmla="*/ 0 h 10"/>
                <a:gd name="T10" fmla="*/ 139 w 139"/>
                <a:gd name="T11" fmla="*/ 5 h 10"/>
                <a:gd name="T12" fmla="*/ 134 w 139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0">
                  <a:moveTo>
                    <a:pt x="134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39" y="2"/>
                    <a:pt x="139" y="5"/>
                  </a:cubicBezTo>
                  <a:cubicBezTo>
                    <a:pt x="139" y="8"/>
                    <a:pt x="137" y="10"/>
                    <a:pt x="134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2" name="Freeform 451"/>
            <p:cNvSpPr>
              <a:spLocks/>
            </p:cNvSpPr>
            <p:nvPr userDrawn="1"/>
          </p:nvSpPr>
          <p:spPr bwMode="auto">
            <a:xfrm>
              <a:off x="7943851" y="2982913"/>
              <a:ext cx="160338" cy="15875"/>
            </a:xfrm>
            <a:custGeom>
              <a:avLst/>
              <a:gdLst>
                <a:gd name="T0" fmla="*/ 96 w 101"/>
                <a:gd name="T1" fmla="*/ 10 h 10"/>
                <a:gd name="T2" fmla="*/ 5 w 101"/>
                <a:gd name="T3" fmla="*/ 10 h 10"/>
                <a:gd name="T4" fmla="*/ 0 w 101"/>
                <a:gd name="T5" fmla="*/ 5 h 10"/>
                <a:gd name="T6" fmla="*/ 5 w 101"/>
                <a:gd name="T7" fmla="*/ 0 h 10"/>
                <a:gd name="T8" fmla="*/ 96 w 101"/>
                <a:gd name="T9" fmla="*/ 0 h 10"/>
                <a:gd name="T10" fmla="*/ 101 w 101"/>
                <a:gd name="T11" fmla="*/ 5 h 10"/>
                <a:gd name="T12" fmla="*/ 96 w 10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1" h="10">
                  <a:moveTo>
                    <a:pt x="96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98" y="0"/>
                    <a:pt x="101" y="2"/>
                    <a:pt x="101" y="5"/>
                  </a:cubicBezTo>
                  <a:cubicBezTo>
                    <a:pt x="101" y="8"/>
                    <a:pt x="98" y="10"/>
                    <a:pt x="9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3" name="Freeform 452"/>
            <p:cNvSpPr>
              <a:spLocks/>
            </p:cNvSpPr>
            <p:nvPr userDrawn="1"/>
          </p:nvSpPr>
          <p:spPr bwMode="auto">
            <a:xfrm>
              <a:off x="7943851" y="3032125"/>
              <a:ext cx="119063" cy="15875"/>
            </a:xfrm>
            <a:custGeom>
              <a:avLst/>
              <a:gdLst>
                <a:gd name="T0" fmla="*/ 70 w 75"/>
                <a:gd name="T1" fmla="*/ 10 h 10"/>
                <a:gd name="T2" fmla="*/ 5 w 75"/>
                <a:gd name="T3" fmla="*/ 10 h 10"/>
                <a:gd name="T4" fmla="*/ 0 w 75"/>
                <a:gd name="T5" fmla="*/ 5 h 10"/>
                <a:gd name="T6" fmla="*/ 5 w 75"/>
                <a:gd name="T7" fmla="*/ 0 h 10"/>
                <a:gd name="T8" fmla="*/ 70 w 75"/>
                <a:gd name="T9" fmla="*/ 0 h 10"/>
                <a:gd name="T10" fmla="*/ 75 w 75"/>
                <a:gd name="T11" fmla="*/ 5 h 10"/>
                <a:gd name="T12" fmla="*/ 70 w 75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5" h="10">
                  <a:moveTo>
                    <a:pt x="70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7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0" y="0"/>
                    <a:pt x="70" y="0"/>
                    <a:pt x="70" y="0"/>
                  </a:cubicBezTo>
                  <a:cubicBezTo>
                    <a:pt x="72" y="0"/>
                    <a:pt x="75" y="2"/>
                    <a:pt x="75" y="5"/>
                  </a:cubicBezTo>
                  <a:cubicBezTo>
                    <a:pt x="75" y="7"/>
                    <a:pt x="72" y="10"/>
                    <a:pt x="70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4" name="Freeform 453"/>
            <p:cNvSpPr>
              <a:spLocks noEditPoints="1"/>
            </p:cNvSpPr>
            <p:nvPr userDrawn="1"/>
          </p:nvSpPr>
          <p:spPr bwMode="auto">
            <a:xfrm>
              <a:off x="8510588" y="3136900"/>
              <a:ext cx="255588" cy="165100"/>
            </a:xfrm>
            <a:custGeom>
              <a:avLst/>
              <a:gdLst>
                <a:gd name="T0" fmla="*/ 156 w 161"/>
                <a:gd name="T1" fmla="*/ 104 h 104"/>
                <a:gd name="T2" fmla="*/ 5 w 161"/>
                <a:gd name="T3" fmla="*/ 104 h 104"/>
                <a:gd name="T4" fmla="*/ 0 w 161"/>
                <a:gd name="T5" fmla="*/ 99 h 104"/>
                <a:gd name="T6" fmla="*/ 0 w 161"/>
                <a:gd name="T7" fmla="*/ 5 h 104"/>
                <a:gd name="T8" fmla="*/ 5 w 161"/>
                <a:gd name="T9" fmla="*/ 0 h 104"/>
                <a:gd name="T10" fmla="*/ 156 w 161"/>
                <a:gd name="T11" fmla="*/ 0 h 104"/>
                <a:gd name="T12" fmla="*/ 161 w 161"/>
                <a:gd name="T13" fmla="*/ 5 h 104"/>
                <a:gd name="T14" fmla="*/ 161 w 161"/>
                <a:gd name="T15" fmla="*/ 99 h 104"/>
                <a:gd name="T16" fmla="*/ 156 w 161"/>
                <a:gd name="T17" fmla="*/ 104 h 104"/>
                <a:gd name="T18" fmla="*/ 10 w 161"/>
                <a:gd name="T19" fmla="*/ 94 h 104"/>
                <a:gd name="T20" fmla="*/ 151 w 161"/>
                <a:gd name="T21" fmla="*/ 94 h 104"/>
                <a:gd name="T22" fmla="*/ 151 w 161"/>
                <a:gd name="T23" fmla="*/ 10 h 104"/>
                <a:gd name="T24" fmla="*/ 10 w 161"/>
                <a:gd name="T25" fmla="*/ 10 h 104"/>
                <a:gd name="T26" fmla="*/ 10 w 161"/>
                <a:gd name="T27" fmla="*/ 9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1" h="104">
                  <a:moveTo>
                    <a:pt x="156" y="104"/>
                  </a:moveTo>
                  <a:cubicBezTo>
                    <a:pt x="5" y="104"/>
                    <a:pt x="5" y="104"/>
                    <a:pt x="5" y="104"/>
                  </a:cubicBezTo>
                  <a:cubicBezTo>
                    <a:pt x="2" y="104"/>
                    <a:pt x="0" y="102"/>
                    <a:pt x="0" y="9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56" y="0"/>
                    <a:pt x="156" y="0"/>
                    <a:pt x="156" y="0"/>
                  </a:cubicBezTo>
                  <a:cubicBezTo>
                    <a:pt x="159" y="0"/>
                    <a:pt x="161" y="2"/>
                    <a:pt x="161" y="5"/>
                  </a:cubicBezTo>
                  <a:cubicBezTo>
                    <a:pt x="161" y="99"/>
                    <a:pt x="161" y="99"/>
                    <a:pt x="161" y="99"/>
                  </a:cubicBezTo>
                  <a:cubicBezTo>
                    <a:pt x="161" y="102"/>
                    <a:pt x="159" y="104"/>
                    <a:pt x="156" y="104"/>
                  </a:cubicBezTo>
                  <a:close/>
                  <a:moveTo>
                    <a:pt x="10" y="94"/>
                  </a:moveTo>
                  <a:cubicBezTo>
                    <a:pt x="151" y="94"/>
                    <a:pt x="151" y="94"/>
                    <a:pt x="151" y="94"/>
                  </a:cubicBezTo>
                  <a:cubicBezTo>
                    <a:pt x="151" y="10"/>
                    <a:pt x="151" y="10"/>
                    <a:pt x="151" y="10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0" y="94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5" name="Freeform 454"/>
            <p:cNvSpPr>
              <a:spLocks/>
            </p:cNvSpPr>
            <p:nvPr userDrawn="1"/>
          </p:nvSpPr>
          <p:spPr bwMode="auto">
            <a:xfrm>
              <a:off x="8561388" y="3186113"/>
              <a:ext cx="144463" cy="15875"/>
            </a:xfrm>
            <a:custGeom>
              <a:avLst/>
              <a:gdLst>
                <a:gd name="T0" fmla="*/ 86 w 91"/>
                <a:gd name="T1" fmla="*/ 10 h 10"/>
                <a:gd name="T2" fmla="*/ 5 w 91"/>
                <a:gd name="T3" fmla="*/ 10 h 10"/>
                <a:gd name="T4" fmla="*/ 0 w 91"/>
                <a:gd name="T5" fmla="*/ 5 h 10"/>
                <a:gd name="T6" fmla="*/ 5 w 91"/>
                <a:gd name="T7" fmla="*/ 0 h 10"/>
                <a:gd name="T8" fmla="*/ 86 w 91"/>
                <a:gd name="T9" fmla="*/ 0 h 10"/>
                <a:gd name="T10" fmla="*/ 91 w 91"/>
                <a:gd name="T11" fmla="*/ 5 h 10"/>
                <a:gd name="T12" fmla="*/ 86 w 9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0">
                  <a:moveTo>
                    <a:pt x="86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9" y="0"/>
                    <a:pt x="91" y="2"/>
                    <a:pt x="91" y="5"/>
                  </a:cubicBezTo>
                  <a:cubicBezTo>
                    <a:pt x="91" y="8"/>
                    <a:pt x="89" y="10"/>
                    <a:pt x="8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6" name="Freeform 455"/>
            <p:cNvSpPr>
              <a:spLocks/>
            </p:cNvSpPr>
            <p:nvPr userDrawn="1"/>
          </p:nvSpPr>
          <p:spPr bwMode="auto">
            <a:xfrm>
              <a:off x="8561388" y="3240088"/>
              <a:ext cx="79375" cy="15875"/>
            </a:xfrm>
            <a:custGeom>
              <a:avLst/>
              <a:gdLst>
                <a:gd name="T0" fmla="*/ 45 w 50"/>
                <a:gd name="T1" fmla="*/ 10 h 10"/>
                <a:gd name="T2" fmla="*/ 5 w 50"/>
                <a:gd name="T3" fmla="*/ 10 h 10"/>
                <a:gd name="T4" fmla="*/ 0 w 50"/>
                <a:gd name="T5" fmla="*/ 5 h 10"/>
                <a:gd name="T6" fmla="*/ 5 w 50"/>
                <a:gd name="T7" fmla="*/ 0 h 10"/>
                <a:gd name="T8" fmla="*/ 45 w 50"/>
                <a:gd name="T9" fmla="*/ 0 h 10"/>
                <a:gd name="T10" fmla="*/ 50 w 50"/>
                <a:gd name="T11" fmla="*/ 5 h 10"/>
                <a:gd name="T12" fmla="*/ 45 w 50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10">
                  <a:moveTo>
                    <a:pt x="45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8" y="0"/>
                    <a:pt x="50" y="3"/>
                    <a:pt x="50" y="5"/>
                  </a:cubicBezTo>
                  <a:cubicBezTo>
                    <a:pt x="50" y="8"/>
                    <a:pt x="48" y="10"/>
                    <a:pt x="45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7" name="Freeform 456"/>
            <p:cNvSpPr>
              <a:spLocks noEditPoints="1"/>
            </p:cNvSpPr>
            <p:nvPr userDrawn="1"/>
          </p:nvSpPr>
          <p:spPr bwMode="auto">
            <a:xfrm>
              <a:off x="7943851" y="2814638"/>
              <a:ext cx="220663" cy="76200"/>
            </a:xfrm>
            <a:custGeom>
              <a:avLst/>
              <a:gdLst>
                <a:gd name="T0" fmla="*/ 134 w 139"/>
                <a:gd name="T1" fmla="*/ 48 h 48"/>
                <a:gd name="T2" fmla="*/ 5 w 139"/>
                <a:gd name="T3" fmla="*/ 48 h 48"/>
                <a:gd name="T4" fmla="*/ 0 w 139"/>
                <a:gd name="T5" fmla="*/ 43 h 48"/>
                <a:gd name="T6" fmla="*/ 0 w 139"/>
                <a:gd name="T7" fmla="*/ 5 h 48"/>
                <a:gd name="T8" fmla="*/ 5 w 139"/>
                <a:gd name="T9" fmla="*/ 0 h 48"/>
                <a:gd name="T10" fmla="*/ 134 w 139"/>
                <a:gd name="T11" fmla="*/ 0 h 48"/>
                <a:gd name="T12" fmla="*/ 139 w 139"/>
                <a:gd name="T13" fmla="*/ 5 h 48"/>
                <a:gd name="T14" fmla="*/ 139 w 139"/>
                <a:gd name="T15" fmla="*/ 43 h 48"/>
                <a:gd name="T16" fmla="*/ 134 w 139"/>
                <a:gd name="T17" fmla="*/ 48 h 48"/>
                <a:gd name="T18" fmla="*/ 10 w 139"/>
                <a:gd name="T19" fmla="*/ 38 h 48"/>
                <a:gd name="T20" fmla="*/ 129 w 139"/>
                <a:gd name="T21" fmla="*/ 38 h 48"/>
                <a:gd name="T22" fmla="*/ 129 w 139"/>
                <a:gd name="T23" fmla="*/ 10 h 48"/>
                <a:gd name="T24" fmla="*/ 10 w 139"/>
                <a:gd name="T25" fmla="*/ 10 h 48"/>
                <a:gd name="T26" fmla="*/ 10 w 139"/>
                <a:gd name="T27" fmla="*/ 3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9" h="48">
                  <a:moveTo>
                    <a:pt x="134" y="48"/>
                  </a:moveTo>
                  <a:cubicBezTo>
                    <a:pt x="5" y="48"/>
                    <a:pt x="5" y="48"/>
                    <a:pt x="5" y="48"/>
                  </a:cubicBezTo>
                  <a:cubicBezTo>
                    <a:pt x="2" y="48"/>
                    <a:pt x="0" y="46"/>
                    <a:pt x="0" y="43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134" y="0"/>
                    <a:pt x="134" y="0"/>
                    <a:pt x="134" y="0"/>
                  </a:cubicBezTo>
                  <a:cubicBezTo>
                    <a:pt x="137" y="0"/>
                    <a:pt x="139" y="2"/>
                    <a:pt x="139" y="5"/>
                  </a:cubicBezTo>
                  <a:cubicBezTo>
                    <a:pt x="139" y="43"/>
                    <a:pt x="139" y="43"/>
                    <a:pt x="139" y="43"/>
                  </a:cubicBezTo>
                  <a:cubicBezTo>
                    <a:pt x="139" y="46"/>
                    <a:pt x="137" y="48"/>
                    <a:pt x="134" y="48"/>
                  </a:cubicBezTo>
                  <a:close/>
                  <a:moveTo>
                    <a:pt x="10" y="38"/>
                  </a:moveTo>
                  <a:cubicBezTo>
                    <a:pt x="129" y="38"/>
                    <a:pt x="129" y="38"/>
                    <a:pt x="129" y="38"/>
                  </a:cubicBezTo>
                  <a:cubicBezTo>
                    <a:pt x="129" y="10"/>
                    <a:pt x="129" y="10"/>
                    <a:pt x="129" y="10"/>
                  </a:cubicBezTo>
                  <a:cubicBezTo>
                    <a:pt x="10" y="10"/>
                    <a:pt x="10" y="10"/>
                    <a:pt x="10" y="10"/>
                  </a:cubicBezTo>
                  <a:lnTo>
                    <a:pt x="10" y="3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8" name="Freeform 457"/>
            <p:cNvSpPr>
              <a:spLocks/>
            </p:cNvSpPr>
            <p:nvPr userDrawn="1"/>
          </p:nvSpPr>
          <p:spPr bwMode="auto">
            <a:xfrm>
              <a:off x="11250613" y="5534025"/>
              <a:ext cx="609600" cy="312738"/>
            </a:xfrm>
            <a:custGeom>
              <a:avLst/>
              <a:gdLst>
                <a:gd name="T0" fmla="*/ 384 w 384"/>
                <a:gd name="T1" fmla="*/ 0 h 197"/>
                <a:gd name="T2" fmla="*/ 384 w 384"/>
                <a:gd name="T3" fmla="*/ 75 h 197"/>
                <a:gd name="T4" fmla="*/ 328 w 384"/>
                <a:gd name="T5" fmla="*/ 153 h 197"/>
                <a:gd name="T6" fmla="*/ 56 w 384"/>
                <a:gd name="T7" fmla="*/ 153 h 197"/>
                <a:gd name="T8" fmla="*/ 0 w 384"/>
                <a:gd name="T9" fmla="*/ 75 h 197"/>
                <a:gd name="T10" fmla="*/ 0 w 384"/>
                <a:gd name="T11" fmla="*/ 0 h 197"/>
                <a:gd name="T12" fmla="*/ 56 w 384"/>
                <a:gd name="T13" fmla="*/ 79 h 197"/>
                <a:gd name="T14" fmla="*/ 328 w 384"/>
                <a:gd name="T15" fmla="*/ 79 h 197"/>
                <a:gd name="T16" fmla="*/ 384 w 384"/>
                <a:gd name="T1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4" h="197">
                  <a:moveTo>
                    <a:pt x="384" y="0"/>
                  </a:moveTo>
                  <a:cubicBezTo>
                    <a:pt x="384" y="75"/>
                    <a:pt x="384" y="75"/>
                    <a:pt x="384" y="75"/>
                  </a:cubicBezTo>
                  <a:cubicBezTo>
                    <a:pt x="384" y="103"/>
                    <a:pt x="365" y="132"/>
                    <a:pt x="328" y="153"/>
                  </a:cubicBezTo>
                  <a:cubicBezTo>
                    <a:pt x="253" y="197"/>
                    <a:pt x="131" y="197"/>
                    <a:pt x="56" y="153"/>
                  </a:cubicBezTo>
                  <a:cubicBezTo>
                    <a:pt x="18" y="132"/>
                    <a:pt x="0" y="103"/>
                    <a:pt x="0" y="7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18" y="57"/>
                    <a:pt x="56" y="79"/>
                  </a:cubicBezTo>
                  <a:cubicBezTo>
                    <a:pt x="131" y="122"/>
                    <a:pt x="253" y="122"/>
                    <a:pt x="328" y="79"/>
                  </a:cubicBezTo>
                  <a:cubicBezTo>
                    <a:pt x="365" y="57"/>
                    <a:pt x="384" y="29"/>
                    <a:pt x="384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9" name="Freeform 458"/>
            <p:cNvSpPr>
              <a:spLocks noEditPoints="1"/>
            </p:cNvSpPr>
            <p:nvPr userDrawn="1"/>
          </p:nvSpPr>
          <p:spPr bwMode="auto">
            <a:xfrm>
              <a:off x="11242676" y="5526088"/>
              <a:ext cx="625475" cy="311150"/>
            </a:xfrm>
            <a:custGeom>
              <a:avLst/>
              <a:gdLst>
                <a:gd name="T0" fmla="*/ 197 w 394"/>
                <a:gd name="T1" fmla="*/ 196 h 196"/>
                <a:gd name="T2" fmla="*/ 58 w 394"/>
                <a:gd name="T3" fmla="*/ 163 h 196"/>
                <a:gd name="T4" fmla="*/ 0 w 394"/>
                <a:gd name="T5" fmla="*/ 80 h 196"/>
                <a:gd name="T6" fmla="*/ 0 w 394"/>
                <a:gd name="T7" fmla="*/ 5 h 196"/>
                <a:gd name="T8" fmla="*/ 5 w 394"/>
                <a:gd name="T9" fmla="*/ 0 h 196"/>
                <a:gd name="T10" fmla="*/ 10 w 394"/>
                <a:gd name="T11" fmla="*/ 5 h 196"/>
                <a:gd name="T12" fmla="*/ 63 w 394"/>
                <a:gd name="T13" fmla="*/ 80 h 196"/>
                <a:gd name="T14" fmla="*/ 197 w 394"/>
                <a:gd name="T15" fmla="*/ 111 h 196"/>
                <a:gd name="T16" fmla="*/ 330 w 394"/>
                <a:gd name="T17" fmla="*/ 80 h 196"/>
                <a:gd name="T18" fmla="*/ 384 w 394"/>
                <a:gd name="T19" fmla="*/ 5 h 196"/>
                <a:gd name="T20" fmla="*/ 389 w 394"/>
                <a:gd name="T21" fmla="*/ 0 h 196"/>
                <a:gd name="T22" fmla="*/ 394 w 394"/>
                <a:gd name="T23" fmla="*/ 5 h 196"/>
                <a:gd name="T24" fmla="*/ 394 w 394"/>
                <a:gd name="T25" fmla="*/ 80 h 196"/>
                <a:gd name="T26" fmla="*/ 335 w 394"/>
                <a:gd name="T27" fmla="*/ 163 h 196"/>
                <a:gd name="T28" fmla="*/ 197 w 394"/>
                <a:gd name="T29" fmla="*/ 196 h 196"/>
                <a:gd name="T30" fmla="*/ 10 w 394"/>
                <a:gd name="T31" fmla="*/ 42 h 196"/>
                <a:gd name="T32" fmla="*/ 10 w 394"/>
                <a:gd name="T33" fmla="*/ 80 h 196"/>
                <a:gd name="T34" fmla="*/ 63 w 394"/>
                <a:gd name="T35" fmla="*/ 154 h 196"/>
                <a:gd name="T36" fmla="*/ 197 w 394"/>
                <a:gd name="T37" fmla="*/ 186 h 196"/>
                <a:gd name="T38" fmla="*/ 330 w 394"/>
                <a:gd name="T39" fmla="*/ 154 h 196"/>
                <a:gd name="T40" fmla="*/ 384 w 394"/>
                <a:gd name="T41" fmla="*/ 80 h 196"/>
                <a:gd name="T42" fmla="*/ 384 w 394"/>
                <a:gd name="T43" fmla="*/ 42 h 196"/>
                <a:gd name="T44" fmla="*/ 335 w 394"/>
                <a:gd name="T45" fmla="*/ 88 h 196"/>
                <a:gd name="T46" fmla="*/ 197 w 394"/>
                <a:gd name="T47" fmla="*/ 121 h 196"/>
                <a:gd name="T48" fmla="*/ 58 w 394"/>
                <a:gd name="T49" fmla="*/ 88 h 196"/>
                <a:gd name="T50" fmla="*/ 10 w 394"/>
                <a:gd name="T51" fmla="*/ 42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94" h="196">
                  <a:moveTo>
                    <a:pt x="197" y="196"/>
                  </a:moveTo>
                  <a:cubicBezTo>
                    <a:pt x="145" y="196"/>
                    <a:pt x="95" y="184"/>
                    <a:pt x="58" y="163"/>
                  </a:cubicBezTo>
                  <a:cubicBezTo>
                    <a:pt x="20" y="141"/>
                    <a:pt x="0" y="111"/>
                    <a:pt x="0" y="8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7" y="0"/>
                    <a:pt x="10" y="2"/>
                    <a:pt x="10" y="5"/>
                  </a:cubicBezTo>
                  <a:cubicBezTo>
                    <a:pt x="10" y="33"/>
                    <a:pt x="29" y="59"/>
                    <a:pt x="63" y="80"/>
                  </a:cubicBezTo>
                  <a:cubicBezTo>
                    <a:pt x="99" y="100"/>
                    <a:pt x="146" y="111"/>
                    <a:pt x="197" y="111"/>
                  </a:cubicBezTo>
                  <a:cubicBezTo>
                    <a:pt x="247" y="111"/>
                    <a:pt x="295" y="100"/>
                    <a:pt x="330" y="80"/>
                  </a:cubicBezTo>
                  <a:cubicBezTo>
                    <a:pt x="365" y="59"/>
                    <a:pt x="384" y="33"/>
                    <a:pt x="384" y="5"/>
                  </a:cubicBezTo>
                  <a:cubicBezTo>
                    <a:pt x="384" y="2"/>
                    <a:pt x="386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80"/>
                    <a:pt x="394" y="80"/>
                    <a:pt x="394" y="80"/>
                  </a:cubicBezTo>
                  <a:cubicBezTo>
                    <a:pt x="394" y="111"/>
                    <a:pt x="373" y="141"/>
                    <a:pt x="335" y="163"/>
                  </a:cubicBezTo>
                  <a:cubicBezTo>
                    <a:pt x="298" y="184"/>
                    <a:pt x="249" y="196"/>
                    <a:pt x="197" y="196"/>
                  </a:cubicBezTo>
                  <a:close/>
                  <a:moveTo>
                    <a:pt x="10" y="42"/>
                  </a:moveTo>
                  <a:cubicBezTo>
                    <a:pt x="10" y="80"/>
                    <a:pt x="10" y="80"/>
                    <a:pt x="10" y="80"/>
                  </a:cubicBezTo>
                  <a:cubicBezTo>
                    <a:pt x="10" y="108"/>
                    <a:pt x="29" y="134"/>
                    <a:pt x="63" y="154"/>
                  </a:cubicBezTo>
                  <a:cubicBezTo>
                    <a:pt x="99" y="175"/>
                    <a:pt x="146" y="186"/>
                    <a:pt x="197" y="186"/>
                  </a:cubicBezTo>
                  <a:cubicBezTo>
                    <a:pt x="247" y="186"/>
                    <a:pt x="295" y="175"/>
                    <a:pt x="330" y="154"/>
                  </a:cubicBezTo>
                  <a:cubicBezTo>
                    <a:pt x="365" y="134"/>
                    <a:pt x="384" y="108"/>
                    <a:pt x="384" y="80"/>
                  </a:cubicBezTo>
                  <a:cubicBezTo>
                    <a:pt x="384" y="42"/>
                    <a:pt x="384" y="42"/>
                    <a:pt x="384" y="42"/>
                  </a:cubicBezTo>
                  <a:cubicBezTo>
                    <a:pt x="375" y="59"/>
                    <a:pt x="358" y="75"/>
                    <a:pt x="335" y="88"/>
                  </a:cubicBezTo>
                  <a:cubicBezTo>
                    <a:pt x="298" y="110"/>
                    <a:pt x="249" y="121"/>
                    <a:pt x="197" y="121"/>
                  </a:cubicBezTo>
                  <a:cubicBezTo>
                    <a:pt x="145" y="121"/>
                    <a:pt x="95" y="110"/>
                    <a:pt x="58" y="88"/>
                  </a:cubicBezTo>
                  <a:cubicBezTo>
                    <a:pt x="36" y="75"/>
                    <a:pt x="19" y="59"/>
                    <a:pt x="10" y="4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0" name="Freeform 459"/>
            <p:cNvSpPr>
              <a:spLocks/>
            </p:cNvSpPr>
            <p:nvPr userDrawn="1"/>
          </p:nvSpPr>
          <p:spPr bwMode="auto">
            <a:xfrm>
              <a:off x="11242676" y="5446713"/>
              <a:ext cx="625475" cy="273050"/>
            </a:xfrm>
            <a:custGeom>
              <a:avLst/>
              <a:gdLst>
                <a:gd name="T0" fmla="*/ 197 w 394"/>
                <a:gd name="T1" fmla="*/ 171 h 172"/>
                <a:gd name="T2" fmla="*/ 58 w 394"/>
                <a:gd name="T3" fmla="*/ 138 h 172"/>
                <a:gd name="T4" fmla="*/ 0 w 394"/>
                <a:gd name="T5" fmla="*/ 55 h 172"/>
                <a:gd name="T6" fmla="*/ 21 w 394"/>
                <a:gd name="T7" fmla="*/ 2 h 172"/>
                <a:gd name="T8" fmla="*/ 28 w 394"/>
                <a:gd name="T9" fmla="*/ 2 h 172"/>
                <a:gd name="T10" fmla="*/ 29 w 394"/>
                <a:gd name="T11" fmla="*/ 9 h 172"/>
                <a:gd name="T12" fmla="*/ 10 w 394"/>
                <a:gd name="T13" fmla="*/ 55 h 172"/>
                <a:gd name="T14" fmla="*/ 63 w 394"/>
                <a:gd name="T15" fmla="*/ 130 h 172"/>
                <a:gd name="T16" fmla="*/ 330 w 394"/>
                <a:gd name="T17" fmla="*/ 130 h 172"/>
                <a:gd name="T18" fmla="*/ 384 w 394"/>
                <a:gd name="T19" fmla="*/ 55 h 172"/>
                <a:gd name="T20" fmla="*/ 365 w 394"/>
                <a:gd name="T21" fmla="*/ 9 h 172"/>
                <a:gd name="T22" fmla="*/ 366 w 394"/>
                <a:gd name="T23" fmla="*/ 2 h 172"/>
                <a:gd name="T24" fmla="*/ 373 w 394"/>
                <a:gd name="T25" fmla="*/ 2 h 172"/>
                <a:gd name="T26" fmla="*/ 394 w 394"/>
                <a:gd name="T27" fmla="*/ 55 h 172"/>
                <a:gd name="T28" fmla="*/ 335 w 394"/>
                <a:gd name="T29" fmla="*/ 138 h 172"/>
                <a:gd name="T30" fmla="*/ 197 w 394"/>
                <a:gd name="T31" fmla="*/ 171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94" h="172">
                  <a:moveTo>
                    <a:pt x="197" y="171"/>
                  </a:moveTo>
                  <a:cubicBezTo>
                    <a:pt x="147" y="171"/>
                    <a:pt x="97" y="160"/>
                    <a:pt x="58" y="138"/>
                  </a:cubicBezTo>
                  <a:cubicBezTo>
                    <a:pt x="20" y="116"/>
                    <a:pt x="0" y="87"/>
                    <a:pt x="0" y="55"/>
                  </a:cubicBezTo>
                  <a:cubicBezTo>
                    <a:pt x="0" y="37"/>
                    <a:pt x="7" y="18"/>
                    <a:pt x="21" y="2"/>
                  </a:cubicBezTo>
                  <a:cubicBezTo>
                    <a:pt x="23" y="0"/>
                    <a:pt x="26" y="0"/>
                    <a:pt x="28" y="2"/>
                  </a:cubicBezTo>
                  <a:cubicBezTo>
                    <a:pt x="30" y="4"/>
                    <a:pt x="30" y="7"/>
                    <a:pt x="29" y="9"/>
                  </a:cubicBezTo>
                  <a:cubicBezTo>
                    <a:pt x="16" y="23"/>
                    <a:pt x="10" y="39"/>
                    <a:pt x="10" y="55"/>
                  </a:cubicBezTo>
                  <a:cubicBezTo>
                    <a:pt x="10" y="83"/>
                    <a:pt x="29" y="109"/>
                    <a:pt x="63" y="130"/>
                  </a:cubicBezTo>
                  <a:cubicBezTo>
                    <a:pt x="137" y="172"/>
                    <a:pt x="257" y="172"/>
                    <a:pt x="330" y="130"/>
                  </a:cubicBezTo>
                  <a:cubicBezTo>
                    <a:pt x="365" y="109"/>
                    <a:pt x="384" y="83"/>
                    <a:pt x="384" y="55"/>
                  </a:cubicBezTo>
                  <a:cubicBezTo>
                    <a:pt x="384" y="39"/>
                    <a:pt x="378" y="23"/>
                    <a:pt x="365" y="9"/>
                  </a:cubicBezTo>
                  <a:cubicBezTo>
                    <a:pt x="363" y="7"/>
                    <a:pt x="364" y="4"/>
                    <a:pt x="366" y="2"/>
                  </a:cubicBezTo>
                  <a:cubicBezTo>
                    <a:pt x="368" y="0"/>
                    <a:pt x="371" y="0"/>
                    <a:pt x="373" y="2"/>
                  </a:cubicBezTo>
                  <a:cubicBezTo>
                    <a:pt x="387" y="18"/>
                    <a:pt x="394" y="37"/>
                    <a:pt x="394" y="55"/>
                  </a:cubicBezTo>
                  <a:cubicBezTo>
                    <a:pt x="394" y="87"/>
                    <a:pt x="373" y="116"/>
                    <a:pt x="335" y="138"/>
                  </a:cubicBezTo>
                  <a:cubicBezTo>
                    <a:pt x="297" y="160"/>
                    <a:pt x="247" y="171"/>
                    <a:pt x="197" y="17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1" name="Freeform 460"/>
            <p:cNvSpPr>
              <a:spLocks noEditPoints="1"/>
            </p:cNvSpPr>
            <p:nvPr userDrawn="1"/>
          </p:nvSpPr>
          <p:spPr bwMode="auto">
            <a:xfrm>
              <a:off x="11274426" y="4411663"/>
              <a:ext cx="561975" cy="1249363"/>
            </a:xfrm>
            <a:custGeom>
              <a:avLst/>
              <a:gdLst>
                <a:gd name="T0" fmla="*/ 177 w 354"/>
                <a:gd name="T1" fmla="*/ 787 h 787"/>
                <a:gd name="T2" fmla="*/ 53 w 354"/>
                <a:gd name="T3" fmla="*/ 757 h 787"/>
                <a:gd name="T4" fmla="*/ 0 w 354"/>
                <a:gd name="T5" fmla="*/ 682 h 787"/>
                <a:gd name="T6" fmla="*/ 0 w 354"/>
                <a:gd name="T7" fmla="*/ 667 h 787"/>
                <a:gd name="T8" fmla="*/ 53 w 354"/>
                <a:gd name="T9" fmla="*/ 497 h 787"/>
                <a:gd name="T10" fmla="*/ 138 w 354"/>
                <a:gd name="T11" fmla="*/ 446 h 787"/>
                <a:gd name="T12" fmla="*/ 138 w 354"/>
                <a:gd name="T13" fmla="*/ 417 h 787"/>
                <a:gd name="T14" fmla="*/ 53 w 354"/>
                <a:gd name="T15" fmla="*/ 366 h 787"/>
                <a:gd name="T16" fmla="*/ 0 w 354"/>
                <a:gd name="T17" fmla="*/ 171 h 787"/>
                <a:gd name="T18" fmla="*/ 0 w 354"/>
                <a:gd name="T19" fmla="*/ 104 h 787"/>
                <a:gd name="T20" fmla="*/ 53 w 354"/>
                <a:gd name="T21" fmla="*/ 30 h 787"/>
                <a:gd name="T22" fmla="*/ 177 w 354"/>
                <a:gd name="T23" fmla="*/ 0 h 787"/>
                <a:gd name="T24" fmla="*/ 301 w 354"/>
                <a:gd name="T25" fmla="*/ 30 h 787"/>
                <a:gd name="T26" fmla="*/ 354 w 354"/>
                <a:gd name="T27" fmla="*/ 104 h 787"/>
                <a:gd name="T28" fmla="*/ 354 w 354"/>
                <a:gd name="T29" fmla="*/ 171 h 787"/>
                <a:gd name="T30" fmla="*/ 301 w 354"/>
                <a:gd name="T31" fmla="*/ 366 h 787"/>
                <a:gd name="T32" fmla="*/ 216 w 354"/>
                <a:gd name="T33" fmla="*/ 417 h 787"/>
                <a:gd name="T34" fmla="*/ 216 w 354"/>
                <a:gd name="T35" fmla="*/ 446 h 787"/>
                <a:gd name="T36" fmla="*/ 301 w 354"/>
                <a:gd name="T37" fmla="*/ 497 h 787"/>
                <a:gd name="T38" fmla="*/ 354 w 354"/>
                <a:gd name="T39" fmla="*/ 667 h 787"/>
                <a:gd name="T40" fmla="*/ 354 w 354"/>
                <a:gd name="T41" fmla="*/ 682 h 787"/>
                <a:gd name="T42" fmla="*/ 301 w 354"/>
                <a:gd name="T43" fmla="*/ 757 h 787"/>
                <a:gd name="T44" fmla="*/ 177 w 354"/>
                <a:gd name="T45" fmla="*/ 787 h 787"/>
                <a:gd name="T46" fmla="*/ 177 w 354"/>
                <a:gd name="T47" fmla="*/ 10 h 787"/>
                <a:gd name="T48" fmla="*/ 58 w 354"/>
                <a:gd name="T49" fmla="*/ 38 h 787"/>
                <a:gd name="T50" fmla="*/ 10 w 354"/>
                <a:gd name="T51" fmla="*/ 104 h 787"/>
                <a:gd name="T52" fmla="*/ 10 w 354"/>
                <a:gd name="T53" fmla="*/ 171 h 787"/>
                <a:gd name="T54" fmla="*/ 60 w 354"/>
                <a:gd name="T55" fmla="*/ 359 h 787"/>
                <a:gd name="T56" fmla="*/ 144 w 354"/>
                <a:gd name="T57" fmla="*/ 409 h 787"/>
                <a:gd name="T58" fmla="*/ 148 w 354"/>
                <a:gd name="T59" fmla="*/ 414 h 787"/>
                <a:gd name="T60" fmla="*/ 148 w 354"/>
                <a:gd name="T61" fmla="*/ 450 h 787"/>
                <a:gd name="T62" fmla="*/ 144 w 354"/>
                <a:gd name="T63" fmla="*/ 454 h 787"/>
                <a:gd name="T64" fmla="*/ 60 w 354"/>
                <a:gd name="T65" fmla="*/ 504 h 787"/>
                <a:gd name="T66" fmla="*/ 10 w 354"/>
                <a:gd name="T67" fmla="*/ 667 h 787"/>
                <a:gd name="T68" fmla="*/ 10 w 354"/>
                <a:gd name="T69" fmla="*/ 682 h 787"/>
                <a:gd name="T70" fmla="*/ 58 w 354"/>
                <a:gd name="T71" fmla="*/ 748 h 787"/>
                <a:gd name="T72" fmla="*/ 177 w 354"/>
                <a:gd name="T73" fmla="*/ 777 h 787"/>
                <a:gd name="T74" fmla="*/ 296 w 354"/>
                <a:gd name="T75" fmla="*/ 748 h 787"/>
                <a:gd name="T76" fmla="*/ 344 w 354"/>
                <a:gd name="T77" fmla="*/ 682 h 787"/>
                <a:gd name="T78" fmla="*/ 344 w 354"/>
                <a:gd name="T79" fmla="*/ 667 h 787"/>
                <a:gd name="T80" fmla="*/ 293 w 354"/>
                <a:gd name="T81" fmla="*/ 504 h 787"/>
                <a:gd name="T82" fmla="*/ 210 w 354"/>
                <a:gd name="T83" fmla="*/ 454 h 787"/>
                <a:gd name="T84" fmla="*/ 206 w 354"/>
                <a:gd name="T85" fmla="*/ 450 h 787"/>
                <a:gd name="T86" fmla="*/ 206 w 354"/>
                <a:gd name="T87" fmla="*/ 414 h 787"/>
                <a:gd name="T88" fmla="*/ 210 w 354"/>
                <a:gd name="T89" fmla="*/ 409 h 787"/>
                <a:gd name="T90" fmla="*/ 293 w 354"/>
                <a:gd name="T91" fmla="*/ 359 h 787"/>
                <a:gd name="T92" fmla="*/ 344 w 354"/>
                <a:gd name="T93" fmla="*/ 171 h 787"/>
                <a:gd name="T94" fmla="*/ 344 w 354"/>
                <a:gd name="T95" fmla="*/ 104 h 787"/>
                <a:gd name="T96" fmla="*/ 296 w 354"/>
                <a:gd name="T97" fmla="*/ 38 h 787"/>
                <a:gd name="T98" fmla="*/ 177 w 354"/>
                <a:gd name="T99" fmla="*/ 10 h 7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54" h="787">
                  <a:moveTo>
                    <a:pt x="177" y="787"/>
                  </a:moveTo>
                  <a:cubicBezTo>
                    <a:pt x="130" y="787"/>
                    <a:pt x="86" y="776"/>
                    <a:pt x="53" y="757"/>
                  </a:cubicBezTo>
                  <a:cubicBezTo>
                    <a:pt x="19" y="737"/>
                    <a:pt x="0" y="711"/>
                    <a:pt x="0" y="682"/>
                  </a:cubicBezTo>
                  <a:cubicBezTo>
                    <a:pt x="0" y="667"/>
                    <a:pt x="0" y="667"/>
                    <a:pt x="0" y="667"/>
                  </a:cubicBezTo>
                  <a:cubicBezTo>
                    <a:pt x="0" y="590"/>
                    <a:pt x="2" y="553"/>
                    <a:pt x="53" y="497"/>
                  </a:cubicBezTo>
                  <a:cubicBezTo>
                    <a:pt x="76" y="471"/>
                    <a:pt x="106" y="454"/>
                    <a:pt x="138" y="446"/>
                  </a:cubicBezTo>
                  <a:cubicBezTo>
                    <a:pt x="138" y="417"/>
                    <a:pt x="138" y="417"/>
                    <a:pt x="138" y="417"/>
                  </a:cubicBezTo>
                  <a:cubicBezTo>
                    <a:pt x="106" y="409"/>
                    <a:pt x="77" y="392"/>
                    <a:pt x="53" y="366"/>
                  </a:cubicBezTo>
                  <a:cubicBezTo>
                    <a:pt x="0" y="307"/>
                    <a:pt x="0" y="241"/>
                    <a:pt x="0" y="171"/>
                  </a:cubicBezTo>
                  <a:cubicBezTo>
                    <a:pt x="0" y="104"/>
                    <a:pt x="0" y="104"/>
                    <a:pt x="0" y="104"/>
                  </a:cubicBezTo>
                  <a:cubicBezTo>
                    <a:pt x="0" y="76"/>
                    <a:pt x="19" y="50"/>
                    <a:pt x="53" y="30"/>
                  </a:cubicBezTo>
                  <a:cubicBezTo>
                    <a:pt x="86" y="11"/>
                    <a:pt x="130" y="0"/>
                    <a:pt x="177" y="0"/>
                  </a:cubicBezTo>
                  <a:cubicBezTo>
                    <a:pt x="224" y="0"/>
                    <a:pt x="268" y="11"/>
                    <a:pt x="301" y="30"/>
                  </a:cubicBezTo>
                  <a:cubicBezTo>
                    <a:pt x="335" y="50"/>
                    <a:pt x="354" y="76"/>
                    <a:pt x="354" y="104"/>
                  </a:cubicBezTo>
                  <a:cubicBezTo>
                    <a:pt x="354" y="171"/>
                    <a:pt x="354" y="171"/>
                    <a:pt x="354" y="171"/>
                  </a:cubicBezTo>
                  <a:cubicBezTo>
                    <a:pt x="354" y="253"/>
                    <a:pt x="350" y="312"/>
                    <a:pt x="301" y="366"/>
                  </a:cubicBezTo>
                  <a:cubicBezTo>
                    <a:pt x="277" y="392"/>
                    <a:pt x="248" y="410"/>
                    <a:pt x="216" y="417"/>
                  </a:cubicBezTo>
                  <a:cubicBezTo>
                    <a:pt x="216" y="446"/>
                    <a:pt x="216" y="446"/>
                    <a:pt x="216" y="446"/>
                  </a:cubicBezTo>
                  <a:cubicBezTo>
                    <a:pt x="248" y="454"/>
                    <a:pt x="277" y="471"/>
                    <a:pt x="301" y="497"/>
                  </a:cubicBezTo>
                  <a:cubicBezTo>
                    <a:pt x="352" y="553"/>
                    <a:pt x="354" y="590"/>
                    <a:pt x="354" y="667"/>
                  </a:cubicBezTo>
                  <a:cubicBezTo>
                    <a:pt x="354" y="682"/>
                    <a:pt x="354" y="682"/>
                    <a:pt x="354" y="682"/>
                  </a:cubicBezTo>
                  <a:cubicBezTo>
                    <a:pt x="354" y="711"/>
                    <a:pt x="335" y="737"/>
                    <a:pt x="301" y="757"/>
                  </a:cubicBezTo>
                  <a:cubicBezTo>
                    <a:pt x="268" y="776"/>
                    <a:pt x="224" y="787"/>
                    <a:pt x="177" y="787"/>
                  </a:cubicBezTo>
                  <a:close/>
                  <a:moveTo>
                    <a:pt x="177" y="10"/>
                  </a:moveTo>
                  <a:cubicBezTo>
                    <a:pt x="132" y="10"/>
                    <a:pt x="89" y="20"/>
                    <a:pt x="58" y="38"/>
                  </a:cubicBezTo>
                  <a:cubicBezTo>
                    <a:pt x="27" y="56"/>
                    <a:pt x="10" y="80"/>
                    <a:pt x="10" y="104"/>
                  </a:cubicBezTo>
                  <a:cubicBezTo>
                    <a:pt x="10" y="171"/>
                    <a:pt x="10" y="171"/>
                    <a:pt x="10" y="171"/>
                  </a:cubicBezTo>
                  <a:cubicBezTo>
                    <a:pt x="10" y="253"/>
                    <a:pt x="13" y="307"/>
                    <a:pt x="60" y="359"/>
                  </a:cubicBezTo>
                  <a:cubicBezTo>
                    <a:pt x="83" y="385"/>
                    <a:pt x="112" y="402"/>
                    <a:pt x="144" y="409"/>
                  </a:cubicBezTo>
                  <a:cubicBezTo>
                    <a:pt x="146" y="409"/>
                    <a:pt x="148" y="411"/>
                    <a:pt x="148" y="414"/>
                  </a:cubicBezTo>
                  <a:cubicBezTo>
                    <a:pt x="148" y="450"/>
                    <a:pt x="148" y="450"/>
                    <a:pt x="148" y="450"/>
                  </a:cubicBezTo>
                  <a:cubicBezTo>
                    <a:pt x="148" y="452"/>
                    <a:pt x="146" y="454"/>
                    <a:pt x="144" y="454"/>
                  </a:cubicBezTo>
                  <a:cubicBezTo>
                    <a:pt x="112" y="462"/>
                    <a:pt x="83" y="479"/>
                    <a:pt x="60" y="504"/>
                  </a:cubicBezTo>
                  <a:cubicBezTo>
                    <a:pt x="12" y="557"/>
                    <a:pt x="10" y="591"/>
                    <a:pt x="10" y="667"/>
                  </a:cubicBezTo>
                  <a:cubicBezTo>
                    <a:pt x="10" y="682"/>
                    <a:pt x="10" y="682"/>
                    <a:pt x="10" y="682"/>
                  </a:cubicBezTo>
                  <a:cubicBezTo>
                    <a:pt x="10" y="707"/>
                    <a:pt x="27" y="731"/>
                    <a:pt x="58" y="748"/>
                  </a:cubicBezTo>
                  <a:cubicBezTo>
                    <a:pt x="90" y="767"/>
                    <a:pt x="132" y="777"/>
                    <a:pt x="177" y="777"/>
                  </a:cubicBezTo>
                  <a:cubicBezTo>
                    <a:pt x="222" y="777"/>
                    <a:pt x="264" y="767"/>
                    <a:pt x="296" y="748"/>
                  </a:cubicBezTo>
                  <a:cubicBezTo>
                    <a:pt x="327" y="731"/>
                    <a:pt x="344" y="707"/>
                    <a:pt x="344" y="682"/>
                  </a:cubicBezTo>
                  <a:cubicBezTo>
                    <a:pt x="344" y="667"/>
                    <a:pt x="344" y="667"/>
                    <a:pt x="344" y="667"/>
                  </a:cubicBezTo>
                  <a:cubicBezTo>
                    <a:pt x="344" y="591"/>
                    <a:pt x="342" y="557"/>
                    <a:pt x="293" y="504"/>
                  </a:cubicBezTo>
                  <a:cubicBezTo>
                    <a:pt x="270" y="478"/>
                    <a:pt x="241" y="461"/>
                    <a:pt x="210" y="454"/>
                  </a:cubicBezTo>
                  <a:cubicBezTo>
                    <a:pt x="207" y="454"/>
                    <a:pt x="206" y="452"/>
                    <a:pt x="206" y="450"/>
                  </a:cubicBezTo>
                  <a:cubicBezTo>
                    <a:pt x="206" y="414"/>
                    <a:pt x="206" y="414"/>
                    <a:pt x="206" y="414"/>
                  </a:cubicBezTo>
                  <a:cubicBezTo>
                    <a:pt x="206" y="411"/>
                    <a:pt x="207" y="409"/>
                    <a:pt x="210" y="409"/>
                  </a:cubicBezTo>
                  <a:cubicBezTo>
                    <a:pt x="241" y="402"/>
                    <a:pt x="270" y="385"/>
                    <a:pt x="293" y="359"/>
                  </a:cubicBezTo>
                  <a:cubicBezTo>
                    <a:pt x="340" y="308"/>
                    <a:pt x="344" y="251"/>
                    <a:pt x="344" y="171"/>
                  </a:cubicBezTo>
                  <a:cubicBezTo>
                    <a:pt x="344" y="104"/>
                    <a:pt x="344" y="104"/>
                    <a:pt x="344" y="104"/>
                  </a:cubicBezTo>
                  <a:cubicBezTo>
                    <a:pt x="344" y="80"/>
                    <a:pt x="327" y="56"/>
                    <a:pt x="296" y="38"/>
                  </a:cubicBezTo>
                  <a:cubicBezTo>
                    <a:pt x="264" y="20"/>
                    <a:pt x="222" y="10"/>
                    <a:pt x="177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2" name="Freeform 461"/>
            <p:cNvSpPr>
              <a:spLocks/>
            </p:cNvSpPr>
            <p:nvPr userDrawn="1"/>
          </p:nvSpPr>
          <p:spPr bwMode="auto">
            <a:xfrm>
              <a:off x="11249026" y="4552950"/>
              <a:ext cx="611188" cy="311150"/>
            </a:xfrm>
            <a:custGeom>
              <a:avLst/>
              <a:gdLst>
                <a:gd name="T0" fmla="*/ 385 w 385"/>
                <a:gd name="T1" fmla="*/ 0 h 196"/>
                <a:gd name="T2" fmla="*/ 385 w 385"/>
                <a:gd name="T3" fmla="*/ 74 h 196"/>
                <a:gd name="T4" fmla="*/ 385 w 385"/>
                <a:gd name="T5" fmla="*/ 74 h 196"/>
                <a:gd name="T6" fmla="*/ 385 w 385"/>
                <a:gd name="T7" fmla="*/ 74 h 196"/>
                <a:gd name="T8" fmla="*/ 329 w 385"/>
                <a:gd name="T9" fmla="*/ 153 h 196"/>
                <a:gd name="T10" fmla="*/ 57 w 385"/>
                <a:gd name="T11" fmla="*/ 153 h 196"/>
                <a:gd name="T12" fmla="*/ 0 w 385"/>
                <a:gd name="T13" fmla="*/ 74 h 196"/>
                <a:gd name="T14" fmla="*/ 0 w 385"/>
                <a:gd name="T15" fmla="*/ 0 h 196"/>
                <a:gd name="T16" fmla="*/ 385 w 385"/>
                <a:gd name="T1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85" h="196">
                  <a:moveTo>
                    <a:pt x="385" y="0"/>
                  </a:moveTo>
                  <a:cubicBezTo>
                    <a:pt x="385" y="74"/>
                    <a:pt x="385" y="74"/>
                    <a:pt x="385" y="74"/>
                  </a:cubicBezTo>
                  <a:cubicBezTo>
                    <a:pt x="385" y="74"/>
                    <a:pt x="385" y="74"/>
                    <a:pt x="385" y="74"/>
                  </a:cubicBezTo>
                  <a:cubicBezTo>
                    <a:pt x="385" y="74"/>
                    <a:pt x="385" y="74"/>
                    <a:pt x="385" y="74"/>
                  </a:cubicBezTo>
                  <a:cubicBezTo>
                    <a:pt x="385" y="103"/>
                    <a:pt x="366" y="131"/>
                    <a:pt x="329" y="153"/>
                  </a:cubicBezTo>
                  <a:cubicBezTo>
                    <a:pt x="254" y="196"/>
                    <a:pt x="132" y="196"/>
                    <a:pt x="57" y="153"/>
                  </a:cubicBezTo>
                  <a:cubicBezTo>
                    <a:pt x="19" y="131"/>
                    <a:pt x="0" y="103"/>
                    <a:pt x="0" y="74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3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3" name="Freeform 462"/>
            <p:cNvSpPr>
              <a:spLocks/>
            </p:cNvSpPr>
            <p:nvPr userDrawn="1"/>
          </p:nvSpPr>
          <p:spPr bwMode="auto">
            <a:xfrm>
              <a:off x="11242676" y="4545013"/>
              <a:ext cx="625475" cy="311150"/>
            </a:xfrm>
            <a:custGeom>
              <a:avLst/>
              <a:gdLst>
                <a:gd name="T0" fmla="*/ 197 w 394"/>
                <a:gd name="T1" fmla="*/ 195 h 196"/>
                <a:gd name="T2" fmla="*/ 58 w 394"/>
                <a:gd name="T3" fmla="*/ 162 h 196"/>
                <a:gd name="T4" fmla="*/ 0 w 394"/>
                <a:gd name="T5" fmla="*/ 79 h 196"/>
                <a:gd name="T6" fmla="*/ 0 w 394"/>
                <a:gd name="T7" fmla="*/ 5 h 196"/>
                <a:gd name="T8" fmla="*/ 4 w 394"/>
                <a:gd name="T9" fmla="*/ 0 h 196"/>
                <a:gd name="T10" fmla="*/ 9 w 394"/>
                <a:gd name="T11" fmla="*/ 5 h 196"/>
                <a:gd name="T12" fmla="*/ 9 w 394"/>
                <a:gd name="T13" fmla="*/ 79 h 196"/>
                <a:gd name="T14" fmla="*/ 63 w 394"/>
                <a:gd name="T15" fmla="*/ 154 h 196"/>
                <a:gd name="T16" fmla="*/ 330 w 394"/>
                <a:gd name="T17" fmla="*/ 154 h 196"/>
                <a:gd name="T18" fmla="*/ 384 w 394"/>
                <a:gd name="T19" fmla="*/ 79 h 196"/>
                <a:gd name="T20" fmla="*/ 384 w 394"/>
                <a:gd name="T21" fmla="*/ 5 h 196"/>
                <a:gd name="T22" fmla="*/ 389 w 394"/>
                <a:gd name="T23" fmla="*/ 0 h 196"/>
                <a:gd name="T24" fmla="*/ 394 w 394"/>
                <a:gd name="T25" fmla="*/ 5 h 196"/>
                <a:gd name="T26" fmla="*/ 394 w 394"/>
                <a:gd name="T27" fmla="*/ 79 h 196"/>
                <a:gd name="T28" fmla="*/ 394 w 394"/>
                <a:gd name="T29" fmla="*/ 79 h 196"/>
                <a:gd name="T30" fmla="*/ 335 w 394"/>
                <a:gd name="T31" fmla="*/ 162 h 196"/>
                <a:gd name="T32" fmla="*/ 197 w 394"/>
                <a:gd name="T33" fmla="*/ 195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94" h="196">
                  <a:moveTo>
                    <a:pt x="197" y="195"/>
                  </a:moveTo>
                  <a:cubicBezTo>
                    <a:pt x="147" y="195"/>
                    <a:pt x="97" y="184"/>
                    <a:pt x="58" y="162"/>
                  </a:cubicBezTo>
                  <a:cubicBezTo>
                    <a:pt x="20" y="140"/>
                    <a:pt x="0" y="111"/>
                    <a:pt x="0" y="79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7" y="0"/>
                    <a:pt x="9" y="2"/>
                    <a:pt x="9" y="5"/>
                  </a:cubicBezTo>
                  <a:cubicBezTo>
                    <a:pt x="9" y="79"/>
                    <a:pt x="9" y="79"/>
                    <a:pt x="9" y="79"/>
                  </a:cubicBezTo>
                  <a:cubicBezTo>
                    <a:pt x="9" y="107"/>
                    <a:pt x="29" y="134"/>
                    <a:pt x="63" y="154"/>
                  </a:cubicBezTo>
                  <a:cubicBezTo>
                    <a:pt x="137" y="196"/>
                    <a:pt x="257" y="196"/>
                    <a:pt x="330" y="154"/>
                  </a:cubicBezTo>
                  <a:cubicBezTo>
                    <a:pt x="365" y="134"/>
                    <a:pt x="384" y="107"/>
                    <a:pt x="384" y="79"/>
                  </a:cubicBezTo>
                  <a:cubicBezTo>
                    <a:pt x="384" y="5"/>
                    <a:pt x="384" y="5"/>
                    <a:pt x="384" y="5"/>
                  </a:cubicBezTo>
                  <a:cubicBezTo>
                    <a:pt x="384" y="2"/>
                    <a:pt x="387" y="0"/>
                    <a:pt x="389" y="0"/>
                  </a:cubicBezTo>
                  <a:cubicBezTo>
                    <a:pt x="392" y="0"/>
                    <a:pt x="394" y="2"/>
                    <a:pt x="394" y="5"/>
                  </a:cubicBezTo>
                  <a:cubicBezTo>
                    <a:pt x="394" y="79"/>
                    <a:pt x="394" y="79"/>
                    <a:pt x="394" y="79"/>
                  </a:cubicBezTo>
                  <a:cubicBezTo>
                    <a:pt x="394" y="79"/>
                    <a:pt x="394" y="79"/>
                    <a:pt x="394" y="79"/>
                  </a:cubicBezTo>
                  <a:cubicBezTo>
                    <a:pt x="394" y="111"/>
                    <a:pt x="373" y="140"/>
                    <a:pt x="335" y="162"/>
                  </a:cubicBezTo>
                  <a:cubicBezTo>
                    <a:pt x="297" y="184"/>
                    <a:pt x="247" y="195"/>
                    <a:pt x="197" y="19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4" name="Freeform 463"/>
            <p:cNvSpPr>
              <a:spLocks/>
            </p:cNvSpPr>
            <p:nvPr userDrawn="1"/>
          </p:nvSpPr>
          <p:spPr bwMode="auto">
            <a:xfrm>
              <a:off x="11249026" y="4359275"/>
              <a:ext cx="611188" cy="387350"/>
            </a:xfrm>
            <a:custGeom>
              <a:avLst/>
              <a:gdLst>
                <a:gd name="T0" fmla="*/ 385 w 385"/>
                <a:gd name="T1" fmla="*/ 122 h 244"/>
                <a:gd name="T2" fmla="*/ 329 w 385"/>
                <a:gd name="T3" fmla="*/ 200 h 244"/>
                <a:gd name="T4" fmla="*/ 57 w 385"/>
                <a:gd name="T5" fmla="*/ 200 h 244"/>
                <a:gd name="T6" fmla="*/ 0 w 385"/>
                <a:gd name="T7" fmla="*/ 122 h 244"/>
                <a:gd name="T8" fmla="*/ 57 w 385"/>
                <a:gd name="T9" fmla="*/ 43 h 244"/>
                <a:gd name="T10" fmla="*/ 329 w 385"/>
                <a:gd name="T11" fmla="*/ 43 h 244"/>
                <a:gd name="T12" fmla="*/ 385 w 385"/>
                <a:gd name="T13" fmla="*/ 122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85" h="244">
                  <a:moveTo>
                    <a:pt x="385" y="122"/>
                  </a:moveTo>
                  <a:cubicBezTo>
                    <a:pt x="385" y="150"/>
                    <a:pt x="366" y="179"/>
                    <a:pt x="329" y="200"/>
                  </a:cubicBezTo>
                  <a:cubicBezTo>
                    <a:pt x="254" y="244"/>
                    <a:pt x="132" y="244"/>
                    <a:pt x="57" y="200"/>
                  </a:cubicBezTo>
                  <a:cubicBezTo>
                    <a:pt x="19" y="179"/>
                    <a:pt x="0" y="150"/>
                    <a:pt x="0" y="122"/>
                  </a:cubicBezTo>
                  <a:cubicBezTo>
                    <a:pt x="0" y="93"/>
                    <a:pt x="19" y="65"/>
                    <a:pt x="57" y="43"/>
                  </a:cubicBezTo>
                  <a:cubicBezTo>
                    <a:pt x="132" y="0"/>
                    <a:pt x="254" y="0"/>
                    <a:pt x="329" y="43"/>
                  </a:cubicBezTo>
                  <a:cubicBezTo>
                    <a:pt x="366" y="65"/>
                    <a:pt x="385" y="93"/>
                    <a:pt x="385" y="12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455" name="Freeform 464"/>
            <p:cNvSpPr>
              <a:spLocks noEditPoints="1"/>
            </p:cNvSpPr>
            <p:nvPr userDrawn="1"/>
          </p:nvSpPr>
          <p:spPr bwMode="auto">
            <a:xfrm>
              <a:off x="11242676" y="4368800"/>
              <a:ext cx="625475" cy="368300"/>
            </a:xfrm>
            <a:custGeom>
              <a:avLst/>
              <a:gdLst>
                <a:gd name="T0" fmla="*/ 197 w 394"/>
                <a:gd name="T1" fmla="*/ 232 h 232"/>
                <a:gd name="T2" fmla="*/ 58 w 394"/>
                <a:gd name="T3" fmla="*/ 199 h 232"/>
                <a:gd name="T4" fmla="*/ 0 w 394"/>
                <a:gd name="T5" fmla="*/ 116 h 232"/>
                <a:gd name="T6" fmla="*/ 58 w 394"/>
                <a:gd name="T7" fmla="*/ 33 h 232"/>
                <a:gd name="T8" fmla="*/ 197 w 394"/>
                <a:gd name="T9" fmla="*/ 0 h 232"/>
                <a:gd name="T10" fmla="*/ 335 w 394"/>
                <a:gd name="T11" fmla="*/ 33 h 232"/>
                <a:gd name="T12" fmla="*/ 394 w 394"/>
                <a:gd name="T13" fmla="*/ 116 h 232"/>
                <a:gd name="T14" fmla="*/ 335 w 394"/>
                <a:gd name="T15" fmla="*/ 199 h 232"/>
                <a:gd name="T16" fmla="*/ 197 w 394"/>
                <a:gd name="T17" fmla="*/ 232 h 232"/>
                <a:gd name="T18" fmla="*/ 197 w 394"/>
                <a:gd name="T19" fmla="*/ 10 h 232"/>
                <a:gd name="T20" fmla="*/ 63 w 394"/>
                <a:gd name="T21" fmla="*/ 42 h 232"/>
                <a:gd name="T22" fmla="*/ 9 w 394"/>
                <a:gd name="T23" fmla="*/ 116 h 232"/>
                <a:gd name="T24" fmla="*/ 63 w 394"/>
                <a:gd name="T25" fmla="*/ 190 h 232"/>
                <a:gd name="T26" fmla="*/ 197 w 394"/>
                <a:gd name="T27" fmla="*/ 222 h 232"/>
                <a:gd name="T28" fmla="*/ 330 w 394"/>
                <a:gd name="T29" fmla="*/ 190 h 232"/>
                <a:gd name="T30" fmla="*/ 384 w 394"/>
                <a:gd name="T31" fmla="*/ 116 h 232"/>
                <a:gd name="T32" fmla="*/ 330 w 394"/>
                <a:gd name="T33" fmla="*/ 42 h 232"/>
                <a:gd name="T34" fmla="*/ 197 w 394"/>
                <a:gd name="T35" fmla="*/ 10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4" h="232">
                  <a:moveTo>
                    <a:pt x="197" y="232"/>
                  </a:moveTo>
                  <a:cubicBezTo>
                    <a:pt x="145" y="232"/>
                    <a:pt x="95" y="220"/>
                    <a:pt x="58" y="199"/>
                  </a:cubicBezTo>
                  <a:cubicBezTo>
                    <a:pt x="20" y="177"/>
                    <a:pt x="0" y="147"/>
                    <a:pt x="0" y="116"/>
                  </a:cubicBezTo>
                  <a:cubicBezTo>
                    <a:pt x="0" y="84"/>
                    <a:pt x="20" y="55"/>
                    <a:pt x="58" y="33"/>
                  </a:cubicBezTo>
                  <a:cubicBezTo>
                    <a:pt x="95" y="12"/>
                    <a:pt x="145" y="0"/>
                    <a:pt x="197" y="0"/>
                  </a:cubicBezTo>
                  <a:cubicBezTo>
                    <a:pt x="249" y="0"/>
                    <a:pt x="298" y="12"/>
                    <a:pt x="335" y="33"/>
                  </a:cubicBezTo>
                  <a:cubicBezTo>
                    <a:pt x="373" y="55"/>
                    <a:pt x="394" y="84"/>
                    <a:pt x="394" y="116"/>
                  </a:cubicBezTo>
                  <a:cubicBezTo>
                    <a:pt x="394" y="147"/>
                    <a:pt x="373" y="177"/>
                    <a:pt x="335" y="199"/>
                  </a:cubicBezTo>
                  <a:cubicBezTo>
                    <a:pt x="298" y="220"/>
                    <a:pt x="249" y="232"/>
                    <a:pt x="197" y="232"/>
                  </a:cubicBezTo>
                  <a:close/>
                  <a:moveTo>
                    <a:pt x="197" y="10"/>
                  </a:moveTo>
                  <a:cubicBezTo>
                    <a:pt x="146" y="10"/>
                    <a:pt x="99" y="21"/>
                    <a:pt x="63" y="42"/>
                  </a:cubicBezTo>
                  <a:cubicBezTo>
                    <a:pt x="29" y="62"/>
                    <a:pt x="9" y="88"/>
                    <a:pt x="9" y="116"/>
                  </a:cubicBezTo>
                  <a:cubicBezTo>
                    <a:pt x="9" y="144"/>
                    <a:pt x="29" y="170"/>
                    <a:pt x="63" y="190"/>
                  </a:cubicBezTo>
                  <a:cubicBezTo>
                    <a:pt x="99" y="211"/>
                    <a:pt x="146" y="222"/>
                    <a:pt x="197" y="222"/>
                  </a:cubicBezTo>
                  <a:cubicBezTo>
                    <a:pt x="247" y="222"/>
                    <a:pt x="295" y="211"/>
                    <a:pt x="330" y="190"/>
                  </a:cubicBezTo>
                  <a:cubicBezTo>
                    <a:pt x="365" y="170"/>
                    <a:pt x="384" y="144"/>
                    <a:pt x="384" y="116"/>
                  </a:cubicBezTo>
                  <a:cubicBezTo>
                    <a:pt x="384" y="88"/>
                    <a:pt x="365" y="62"/>
                    <a:pt x="330" y="42"/>
                  </a:cubicBezTo>
                  <a:cubicBezTo>
                    <a:pt x="295" y="21"/>
                    <a:pt x="247" y="10"/>
                    <a:pt x="197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6" name="Freeform 465"/>
            <p:cNvSpPr>
              <a:spLocks/>
            </p:cNvSpPr>
            <p:nvPr userDrawn="1"/>
          </p:nvSpPr>
          <p:spPr bwMode="auto">
            <a:xfrm>
              <a:off x="11442701" y="4941888"/>
              <a:ext cx="225425" cy="95250"/>
            </a:xfrm>
            <a:custGeom>
              <a:avLst/>
              <a:gdLst>
                <a:gd name="T0" fmla="*/ 142 w 142"/>
                <a:gd name="T1" fmla="*/ 18 h 60"/>
                <a:gd name="T2" fmla="*/ 131 w 142"/>
                <a:gd name="T3" fmla="*/ 32 h 60"/>
                <a:gd name="T4" fmla="*/ 71 w 142"/>
                <a:gd name="T5" fmla="*/ 60 h 60"/>
                <a:gd name="T6" fmla="*/ 11 w 142"/>
                <a:gd name="T7" fmla="*/ 32 h 60"/>
                <a:gd name="T8" fmla="*/ 0 w 142"/>
                <a:gd name="T9" fmla="*/ 18 h 60"/>
                <a:gd name="T10" fmla="*/ 4 w 142"/>
                <a:gd name="T11" fmla="*/ 16 h 60"/>
                <a:gd name="T12" fmla="*/ 71 w 142"/>
                <a:gd name="T13" fmla="*/ 0 h 60"/>
                <a:gd name="T14" fmla="*/ 138 w 142"/>
                <a:gd name="T15" fmla="*/ 16 h 60"/>
                <a:gd name="T16" fmla="*/ 142 w 142"/>
                <a:gd name="T17" fmla="*/ 1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2" h="60">
                  <a:moveTo>
                    <a:pt x="142" y="18"/>
                  </a:moveTo>
                  <a:cubicBezTo>
                    <a:pt x="139" y="23"/>
                    <a:pt x="135" y="28"/>
                    <a:pt x="131" y="32"/>
                  </a:cubicBezTo>
                  <a:cubicBezTo>
                    <a:pt x="115" y="50"/>
                    <a:pt x="94" y="60"/>
                    <a:pt x="71" y="60"/>
                  </a:cubicBezTo>
                  <a:cubicBezTo>
                    <a:pt x="48" y="60"/>
                    <a:pt x="27" y="50"/>
                    <a:pt x="11" y="32"/>
                  </a:cubicBezTo>
                  <a:cubicBezTo>
                    <a:pt x="6" y="28"/>
                    <a:pt x="3" y="23"/>
                    <a:pt x="0" y="18"/>
                  </a:cubicBezTo>
                  <a:cubicBezTo>
                    <a:pt x="1" y="17"/>
                    <a:pt x="2" y="17"/>
                    <a:pt x="4" y="16"/>
                  </a:cubicBezTo>
                  <a:cubicBezTo>
                    <a:pt x="21" y="6"/>
                    <a:pt x="45" y="0"/>
                    <a:pt x="71" y="0"/>
                  </a:cubicBezTo>
                  <a:cubicBezTo>
                    <a:pt x="96" y="0"/>
                    <a:pt x="121" y="6"/>
                    <a:pt x="138" y="16"/>
                  </a:cubicBezTo>
                  <a:cubicBezTo>
                    <a:pt x="139" y="17"/>
                    <a:pt x="140" y="17"/>
                    <a:pt x="142" y="1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7" name="Freeform 466"/>
            <p:cNvSpPr>
              <a:spLocks noEditPoints="1"/>
            </p:cNvSpPr>
            <p:nvPr userDrawn="1"/>
          </p:nvSpPr>
          <p:spPr bwMode="auto">
            <a:xfrm>
              <a:off x="11433176" y="4933950"/>
              <a:ext cx="242888" cy="111125"/>
            </a:xfrm>
            <a:custGeom>
              <a:avLst/>
              <a:gdLst>
                <a:gd name="T0" fmla="*/ 77 w 153"/>
                <a:gd name="T1" fmla="*/ 70 h 70"/>
                <a:gd name="T2" fmla="*/ 13 w 153"/>
                <a:gd name="T3" fmla="*/ 41 h 70"/>
                <a:gd name="T4" fmla="*/ 2 w 153"/>
                <a:gd name="T5" fmla="*/ 26 h 70"/>
                <a:gd name="T6" fmla="*/ 3 w 153"/>
                <a:gd name="T7" fmla="*/ 19 h 70"/>
                <a:gd name="T8" fmla="*/ 7 w 153"/>
                <a:gd name="T9" fmla="*/ 17 h 70"/>
                <a:gd name="T10" fmla="*/ 77 w 153"/>
                <a:gd name="T11" fmla="*/ 0 h 70"/>
                <a:gd name="T12" fmla="*/ 146 w 153"/>
                <a:gd name="T13" fmla="*/ 17 h 70"/>
                <a:gd name="T14" fmla="*/ 151 w 153"/>
                <a:gd name="T15" fmla="*/ 19 h 70"/>
                <a:gd name="T16" fmla="*/ 152 w 153"/>
                <a:gd name="T17" fmla="*/ 26 h 70"/>
                <a:gd name="T18" fmla="*/ 141 w 153"/>
                <a:gd name="T19" fmla="*/ 41 h 70"/>
                <a:gd name="T20" fmla="*/ 77 w 153"/>
                <a:gd name="T21" fmla="*/ 70 h 70"/>
                <a:gd name="T22" fmla="*/ 13 w 153"/>
                <a:gd name="T23" fmla="*/ 25 h 70"/>
                <a:gd name="T24" fmla="*/ 20 w 153"/>
                <a:gd name="T25" fmla="*/ 34 h 70"/>
                <a:gd name="T26" fmla="*/ 77 w 153"/>
                <a:gd name="T27" fmla="*/ 60 h 70"/>
                <a:gd name="T28" fmla="*/ 133 w 153"/>
                <a:gd name="T29" fmla="*/ 34 h 70"/>
                <a:gd name="T30" fmla="*/ 141 w 153"/>
                <a:gd name="T31" fmla="*/ 25 h 70"/>
                <a:gd name="T32" fmla="*/ 77 w 153"/>
                <a:gd name="T33" fmla="*/ 10 h 70"/>
                <a:gd name="T34" fmla="*/ 13 w 153"/>
                <a:gd name="T35" fmla="*/ 2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53" h="70">
                  <a:moveTo>
                    <a:pt x="77" y="70"/>
                  </a:moveTo>
                  <a:cubicBezTo>
                    <a:pt x="53" y="70"/>
                    <a:pt x="30" y="59"/>
                    <a:pt x="13" y="41"/>
                  </a:cubicBezTo>
                  <a:cubicBezTo>
                    <a:pt x="8" y="35"/>
                    <a:pt x="5" y="31"/>
                    <a:pt x="2" y="26"/>
                  </a:cubicBezTo>
                  <a:cubicBezTo>
                    <a:pt x="0" y="23"/>
                    <a:pt x="1" y="20"/>
                    <a:pt x="3" y="19"/>
                  </a:cubicBezTo>
                  <a:cubicBezTo>
                    <a:pt x="5" y="18"/>
                    <a:pt x="6" y="17"/>
                    <a:pt x="7" y="17"/>
                  </a:cubicBezTo>
                  <a:cubicBezTo>
                    <a:pt x="25" y="6"/>
                    <a:pt x="51" y="0"/>
                    <a:pt x="77" y="0"/>
                  </a:cubicBezTo>
                  <a:cubicBezTo>
                    <a:pt x="103" y="0"/>
                    <a:pt x="128" y="6"/>
                    <a:pt x="146" y="17"/>
                  </a:cubicBezTo>
                  <a:cubicBezTo>
                    <a:pt x="148" y="17"/>
                    <a:pt x="149" y="18"/>
                    <a:pt x="151" y="19"/>
                  </a:cubicBezTo>
                  <a:cubicBezTo>
                    <a:pt x="153" y="21"/>
                    <a:pt x="153" y="24"/>
                    <a:pt x="152" y="26"/>
                  </a:cubicBezTo>
                  <a:cubicBezTo>
                    <a:pt x="149" y="31"/>
                    <a:pt x="145" y="36"/>
                    <a:pt x="141" y="41"/>
                  </a:cubicBezTo>
                  <a:cubicBezTo>
                    <a:pt x="124" y="59"/>
                    <a:pt x="101" y="70"/>
                    <a:pt x="77" y="70"/>
                  </a:cubicBezTo>
                  <a:close/>
                  <a:moveTo>
                    <a:pt x="13" y="25"/>
                  </a:moveTo>
                  <a:cubicBezTo>
                    <a:pt x="15" y="28"/>
                    <a:pt x="17" y="31"/>
                    <a:pt x="20" y="34"/>
                  </a:cubicBezTo>
                  <a:cubicBezTo>
                    <a:pt x="36" y="51"/>
                    <a:pt x="56" y="60"/>
                    <a:pt x="77" y="60"/>
                  </a:cubicBezTo>
                  <a:cubicBezTo>
                    <a:pt x="98" y="60"/>
                    <a:pt x="118" y="51"/>
                    <a:pt x="133" y="34"/>
                  </a:cubicBezTo>
                  <a:cubicBezTo>
                    <a:pt x="136" y="31"/>
                    <a:pt x="138" y="28"/>
                    <a:pt x="141" y="25"/>
                  </a:cubicBezTo>
                  <a:cubicBezTo>
                    <a:pt x="124" y="16"/>
                    <a:pt x="101" y="10"/>
                    <a:pt x="77" y="10"/>
                  </a:cubicBezTo>
                  <a:cubicBezTo>
                    <a:pt x="53" y="10"/>
                    <a:pt x="29" y="16"/>
                    <a:pt x="13" y="2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8" name="Freeform 467"/>
            <p:cNvSpPr>
              <a:spLocks/>
            </p:cNvSpPr>
            <p:nvPr userDrawn="1"/>
          </p:nvSpPr>
          <p:spPr bwMode="auto">
            <a:xfrm>
              <a:off x="11341101" y="5180013"/>
              <a:ext cx="428625" cy="412750"/>
            </a:xfrm>
            <a:custGeom>
              <a:avLst/>
              <a:gdLst>
                <a:gd name="T0" fmla="*/ 135 w 270"/>
                <a:gd name="T1" fmla="*/ 260 h 260"/>
                <a:gd name="T2" fmla="*/ 32 w 270"/>
                <a:gd name="T3" fmla="*/ 236 h 260"/>
                <a:gd name="T4" fmla="*/ 0 w 270"/>
                <a:gd name="T5" fmla="*/ 199 h 260"/>
                <a:gd name="T6" fmla="*/ 0 w 270"/>
                <a:gd name="T7" fmla="*/ 183 h 260"/>
                <a:gd name="T8" fmla="*/ 270 w 270"/>
                <a:gd name="T9" fmla="*/ 183 h 260"/>
                <a:gd name="T10" fmla="*/ 270 w 270"/>
                <a:gd name="T11" fmla="*/ 199 h 260"/>
                <a:gd name="T12" fmla="*/ 238 w 270"/>
                <a:gd name="T13" fmla="*/ 237 h 260"/>
                <a:gd name="T14" fmla="*/ 135 w 270"/>
                <a:gd name="T15" fmla="*/ 26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70" h="260">
                  <a:moveTo>
                    <a:pt x="135" y="260"/>
                  </a:moveTo>
                  <a:cubicBezTo>
                    <a:pt x="96" y="260"/>
                    <a:pt x="59" y="252"/>
                    <a:pt x="32" y="236"/>
                  </a:cubicBezTo>
                  <a:cubicBezTo>
                    <a:pt x="12" y="225"/>
                    <a:pt x="0" y="211"/>
                    <a:pt x="0" y="199"/>
                  </a:cubicBezTo>
                  <a:cubicBezTo>
                    <a:pt x="0" y="183"/>
                    <a:pt x="0" y="183"/>
                    <a:pt x="0" y="183"/>
                  </a:cubicBezTo>
                  <a:cubicBezTo>
                    <a:pt x="0" y="0"/>
                    <a:pt x="270" y="0"/>
                    <a:pt x="270" y="183"/>
                  </a:cubicBezTo>
                  <a:cubicBezTo>
                    <a:pt x="270" y="199"/>
                    <a:pt x="270" y="199"/>
                    <a:pt x="270" y="199"/>
                  </a:cubicBezTo>
                  <a:cubicBezTo>
                    <a:pt x="270" y="211"/>
                    <a:pt x="258" y="225"/>
                    <a:pt x="238" y="237"/>
                  </a:cubicBezTo>
                  <a:cubicBezTo>
                    <a:pt x="211" y="252"/>
                    <a:pt x="174" y="260"/>
                    <a:pt x="135" y="26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9" name="Freeform 468"/>
            <p:cNvSpPr>
              <a:spLocks noEditPoints="1"/>
            </p:cNvSpPr>
            <p:nvPr userDrawn="1"/>
          </p:nvSpPr>
          <p:spPr bwMode="auto">
            <a:xfrm>
              <a:off x="11333163" y="5245100"/>
              <a:ext cx="444500" cy="355600"/>
            </a:xfrm>
            <a:custGeom>
              <a:avLst/>
              <a:gdLst>
                <a:gd name="T0" fmla="*/ 140 w 280"/>
                <a:gd name="T1" fmla="*/ 224 h 224"/>
                <a:gd name="T2" fmla="*/ 35 w 280"/>
                <a:gd name="T3" fmla="*/ 200 h 224"/>
                <a:gd name="T4" fmla="*/ 0 w 280"/>
                <a:gd name="T5" fmla="*/ 158 h 224"/>
                <a:gd name="T6" fmla="*/ 0 w 280"/>
                <a:gd name="T7" fmla="*/ 142 h 224"/>
                <a:gd name="T8" fmla="*/ 140 w 280"/>
                <a:gd name="T9" fmla="*/ 0 h 224"/>
                <a:gd name="T10" fmla="*/ 280 w 280"/>
                <a:gd name="T11" fmla="*/ 142 h 224"/>
                <a:gd name="T12" fmla="*/ 280 w 280"/>
                <a:gd name="T13" fmla="*/ 158 h 224"/>
                <a:gd name="T14" fmla="*/ 245 w 280"/>
                <a:gd name="T15" fmla="*/ 200 h 224"/>
                <a:gd name="T16" fmla="*/ 140 w 280"/>
                <a:gd name="T17" fmla="*/ 224 h 224"/>
                <a:gd name="T18" fmla="*/ 140 w 280"/>
                <a:gd name="T19" fmla="*/ 10 h 224"/>
                <a:gd name="T20" fmla="*/ 10 w 280"/>
                <a:gd name="T21" fmla="*/ 142 h 224"/>
                <a:gd name="T22" fmla="*/ 10 w 280"/>
                <a:gd name="T23" fmla="*/ 158 h 224"/>
                <a:gd name="T24" fmla="*/ 39 w 280"/>
                <a:gd name="T25" fmla="*/ 191 h 224"/>
                <a:gd name="T26" fmla="*/ 140 w 280"/>
                <a:gd name="T27" fmla="*/ 215 h 224"/>
                <a:gd name="T28" fmla="*/ 240 w 280"/>
                <a:gd name="T29" fmla="*/ 191 h 224"/>
                <a:gd name="T30" fmla="*/ 270 w 280"/>
                <a:gd name="T31" fmla="*/ 158 h 224"/>
                <a:gd name="T32" fmla="*/ 270 w 280"/>
                <a:gd name="T33" fmla="*/ 142 h 224"/>
                <a:gd name="T34" fmla="*/ 140 w 280"/>
                <a:gd name="T35" fmla="*/ 10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80" h="224">
                  <a:moveTo>
                    <a:pt x="140" y="224"/>
                  </a:moveTo>
                  <a:cubicBezTo>
                    <a:pt x="100" y="224"/>
                    <a:pt x="62" y="215"/>
                    <a:pt x="35" y="200"/>
                  </a:cubicBezTo>
                  <a:cubicBezTo>
                    <a:pt x="13" y="187"/>
                    <a:pt x="0" y="172"/>
                    <a:pt x="0" y="158"/>
                  </a:cubicBezTo>
                  <a:cubicBezTo>
                    <a:pt x="0" y="142"/>
                    <a:pt x="0" y="142"/>
                    <a:pt x="0" y="142"/>
                  </a:cubicBezTo>
                  <a:cubicBezTo>
                    <a:pt x="0" y="44"/>
                    <a:pt x="73" y="0"/>
                    <a:pt x="140" y="0"/>
                  </a:cubicBezTo>
                  <a:cubicBezTo>
                    <a:pt x="207" y="0"/>
                    <a:pt x="280" y="44"/>
                    <a:pt x="280" y="142"/>
                  </a:cubicBezTo>
                  <a:cubicBezTo>
                    <a:pt x="280" y="158"/>
                    <a:pt x="280" y="158"/>
                    <a:pt x="280" y="158"/>
                  </a:cubicBezTo>
                  <a:cubicBezTo>
                    <a:pt x="280" y="172"/>
                    <a:pt x="267" y="187"/>
                    <a:pt x="245" y="200"/>
                  </a:cubicBezTo>
                  <a:cubicBezTo>
                    <a:pt x="218" y="216"/>
                    <a:pt x="180" y="224"/>
                    <a:pt x="140" y="224"/>
                  </a:cubicBezTo>
                  <a:close/>
                  <a:moveTo>
                    <a:pt x="140" y="10"/>
                  </a:moveTo>
                  <a:cubicBezTo>
                    <a:pt x="77" y="10"/>
                    <a:pt x="10" y="51"/>
                    <a:pt x="10" y="142"/>
                  </a:cubicBezTo>
                  <a:cubicBezTo>
                    <a:pt x="10" y="158"/>
                    <a:pt x="10" y="158"/>
                    <a:pt x="10" y="158"/>
                  </a:cubicBezTo>
                  <a:cubicBezTo>
                    <a:pt x="10" y="168"/>
                    <a:pt x="21" y="181"/>
                    <a:pt x="39" y="191"/>
                  </a:cubicBezTo>
                  <a:cubicBezTo>
                    <a:pt x="65" y="206"/>
                    <a:pt x="102" y="215"/>
                    <a:pt x="140" y="215"/>
                  </a:cubicBezTo>
                  <a:cubicBezTo>
                    <a:pt x="178" y="215"/>
                    <a:pt x="215" y="206"/>
                    <a:pt x="240" y="191"/>
                  </a:cubicBezTo>
                  <a:cubicBezTo>
                    <a:pt x="258" y="181"/>
                    <a:pt x="270" y="168"/>
                    <a:pt x="270" y="158"/>
                  </a:cubicBezTo>
                  <a:cubicBezTo>
                    <a:pt x="270" y="142"/>
                    <a:pt x="270" y="142"/>
                    <a:pt x="270" y="142"/>
                  </a:cubicBezTo>
                  <a:cubicBezTo>
                    <a:pt x="270" y="51"/>
                    <a:pt x="202" y="10"/>
                    <a:pt x="140" y="1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0" name="Freeform 469"/>
            <p:cNvSpPr>
              <a:spLocks/>
            </p:cNvSpPr>
            <p:nvPr userDrawn="1"/>
          </p:nvSpPr>
          <p:spPr bwMode="auto">
            <a:xfrm>
              <a:off x="11555413" y="5040313"/>
              <a:ext cx="0" cy="209550"/>
            </a:xfrm>
            <a:custGeom>
              <a:avLst/>
              <a:gdLst>
                <a:gd name="T0" fmla="*/ 0 h 132"/>
                <a:gd name="T1" fmla="*/ 132 h 132"/>
                <a:gd name="T2" fmla="*/ 0 h 132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32">
                  <a:moveTo>
                    <a:pt x="0" y="0"/>
                  </a:move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1" name="Freeform 470"/>
            <p:cNvSpPr>
              <a:spLocks/>
            </p:cNvSpPr>
            <p:nvPr userDrawn="1"/>
          </p:nvSpPr>
          <p:spPr bwMode="auto">
            <a:xfrm>
              <a:off x="11547476" y="5032375"/>
              <a:ext cx="15875" cy="225425"/>
            </a:xfrm>
            <a:custGeom>
              <a:avLst/>
              <a:gdLst>
                <a:gd name="T0" fmla="*/ 5 w 10"/>
                <a:gd name="T1" fmla="*/ 142 h 142"/>
                <a:gd name="T2" fmla="*/ 0 w 10"/>
                <a:gd name="T3" fmla="*/ 137 h 142"/>
                <a:gd name="T4" fmla="*/ 0 w 10"/>
                <a:gd name="T5" fmla="*/ 5 h 142"/>
                <a:gd name="T6" fmla="*/ 5 w 10"/>
                <a:gd name="T7" fmla="*/ 0 h 142"/>
                <a:gd name="T8" fmla="*/ 10 w 10"/>
                <a:gd name="T9" fmla="*/ 5 h 142"/>
                <a:gd name="T10" fmla="*/ 10 w 10"/>
                <a:gd name="T11" fmla="*/ 137 h 142"/>
                <a:gd name="T12" fmla="*/ 5 w 10"/>
                <a:gd name="T13" fmla="*/ 142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42">
                  <a:moveTo>
                    <a:pt x="5" y="142"/>
                  </a:moveTo>
                  <a:cubicBezTo>
                    <a:pt x="2" y="142"/>
                    <a:pt x="0" y="140"/>
                    <a:pt x="0" y="137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37"/>
                    <a:pt x="10" y="137"/>
                    <a:pt x="10" y="137"/>
                  </a:cubicBezTo>
                  <a:cubicBezTo>
                    <a:pt x="10" y="140"/>
                    <a:pt x="8" y="142"/>
                    <a:pt x="5" y="14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2" name="Freeform 471"/>
            <p:cNvSpPr>
              <a:spLocks noEditPoints="1"/>
            </p:cNvSpPr>
            <p:nvPr userDrawn="1"/>
          </p:nvSpPr>
          <p:spPr bwMode="auto">
            <a:xfrm>
              <a:off x="11412538" y="3906838"/>
              <a:ext cx="317500" cy="230188"/>
            </a:xfrm>
            <a:custGeom>
              <a:avLst/>
              <a:gdLst>
                <a:gd name="T0" fmla="*/ 100 w 200"/>
                <a:gd name="T1" fmla="*/ 145 h 145"/>
                <a:gd name="T2" fmla="*/ 100 w 200"/>
                <a:gd name="T3" fmla="*/ 145 h 145"/>
                <a:gd name="T4" fmla="*/ 95 w 200"/>
                <a:gd name="T5" fmla="*/ 143 h 145"/>
                <a:gd name="T6" fmla="*/ 2 w 200"/>
                <a:gd name="T7" fmla="*/ 49 h 145"/>
                <a:gd name="T8" fmla="*/ 0 w 200"/>
                <a:gd name="T9" fmla="*/ 45 h 145"/>
                <a:gd name="T10" fmla="*/ 2 w 200"/>
                <a:gd name="T11" fmla="*/ 41 h 145"/>
                <a:gd name="T12" fmla="*/ 41 w 200"/>
                <a:gd name="T13" fmla="*/ 2 h 145"/>
                <a:gd name="T14" fmla="*/ 49 w 200"/>
                <a:gd name="T15" fmla="*/ 2 h 145"/>
                <a:gd name="T16" fmla="*/ 100 w 200"/>
                <a:gd name="T17" fmla="*/ 52 h 145"/>
                <a:gd name="T18" fmla="*/ 150 w 200"/>
                <a:gd name="T19" fmla="*/ 2 h 145"/>
                <a:gd name="T20" fmla="*/ 158 w 200"/>
                <a:gd name="T21" fmla="*/ 2 h 145"/>
                <a:gd name="T22" fmla="*/ 197 w 200"/>
                <a:gd name="T23" fmla="*/ 41 h 145"/>
                <a:gd name="T24" fmla="*/ 197 w 200"/>
                <a:gd name="T25" fmla="*/ 49 h 145"/>
                <a:gd name="T26" fmla="*/ 104 w 200"/>
                <a:gd name="T27" fmla="*/ 143 h 145"/>
                <a:gd name="T28" fmla="*/ 100 w 200"/>
                <a:gd name="T29" fmla="*/ 145 h 145"/>
                <a:gd name="T30" fmla="*/ 14 w 200"/>
                <a:gd name="T31" fmla="*/ 45 h 145"/>
                <a:gd name="T32" fmla="*/ 100 w 200"/>
                <a:gd name="T33" fmla="*/ 131 h 145"/>
                <a:gd name="T34" fmla="*/ 185 w 200"/>
                <a:gd name="T35" fmla="*/ 45 h 145"/>
                <a:gd name="T36" fmla="*/ 154 w 200"/>
                <a:gd name="T37" fmla="*/ 14 h 145"/>
                <a:gd name="T38" fmla="*/ 104 w 200"/>
                <a:gd name="T39" fmla="*/ 65 h 145"/>
                <a:gd name="T40" fmla="*/ 95 w 200"/>
                <a:gd name="T41" fmla="*/ 65 h 145"/>
                <a:gd name="T42" fmla="*/ 45 w 200"/>
                <a:gd name="T43" fmla="*/ 14 h 145"/>
                <a:gd name="T44" fmla="*/ 14 w 200"/>
                <a:gd name="T45" fmla="*/ 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145">
                  <a:moveTo>
                    <a:pt x="100" y="145"/>
                  </a:moveTo>
                  <a:cubicBezTo>
                    <a:pt x="100" y="145"/>
                    <a:pt x="100" y="145"/>
                    <a:pt x="100" y="145"/>
                  </a:cubicBezTo>
                  <a:cubicBezTo>
                    <a:pt x="98" y="145"/>
                    <a:pt x="97" y="144"/>
                    <a:pt x="95" y="143"/>
                  </a:cubicBezTo>
                  <a:cubicBezTo>
                    <a:pt x="2" y="49"/>
                    <a:pt x="2" y="49"/>
                    <a:pt x="2" y="49"/>
                  </a:cubicBezTo>
                  <a:cubicBezTo>
                    <a:pt x="1" y="48"/>
                    <a:pt x="0" y="47"/>
                    <a:pt x="0" y="45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3" y="0"/>
                    <a:pt x="47" y="0"/>
                    <a:pt x="49" y="2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2" y="0"/>
                    <a:pt x="156" y="0"/>
                    <a:pt x="158" y="2"/>
                  </a:cubicBezTo>
                  <a:cubicBezTo>
                    <a:pt x="197" y="41"/>
                    <a:pt x="197" y="41"/>
                    <a:pt x="197" y="41"/>
                  </a:cubicBezTo>
                  <a:cubicBezTo>
                    <a:pt x="200" y="43"/>
                    <a:pt x="200" y="47"/>
                    <a:pt x="197" y="49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3" y="144"/>
                    <a:pt x="101" y="145"/>
                    <a:pt x="100" y="145"/>
                  </a:cubicBezTo>
                  <a:close/>
                  <a:moveTo>
                    <a:pt x="14" y="45"/>
                  </a:moveTo>
                  <a:cubicBezTo>
                    <a:pt x="100" y="131"/>
                    <a:pt x="100" y="131"/>
                    <a:pt x="100" y="131"/>
                  </a:cubicBezTo>
                  <a:cubicBezTo>
                    <a:pt x="185" y="45"/>
                    <a:pt x="185" y="45"/>
                    <a:pt x="185" y="45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101" y="67"/>
                    <a:pt x="98" y="67"/>
                    <a:pt x="95" y="65"/>
                  </a:cubicBezTo>
                  <a:cubicBezTo>
                    <a:pt x="45" y="14"/>
                    <a:pt x="45" y="14"/>
                    <a:pt x="45" y="1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3" name="Freeform 472"/>
            <p:cNvSpPr>
              <a:spLocks noEditPoints="1"/>
            </p:cNvSpPr>
            <p:nvPr userDrawn="1"/>
          </p:nvSpPr>
          <p:spPr bwMode="auto">
            <a:xfrm>
              <a:off x="11412538" y="3648075"/>
              <a:ext cx="317500" cy="230188"/>
            </a:xfrm>
            <a:custGeom>
              <a:avLst/>
              <a:gdLst>
                <a:gd name="T0" fmla="*/ 100 w 200"/>
                <a:gd name="T1" fmla="*/ 145 h 145"/>
                <a:gd name="T2" fmla="*/ 100 w 200"/>
                <a:gd name="T3" fmla="*/ 145 h 145"/>
                <a:gd name="T4" fmla="*/ 95 w 200"/>
                <a:gd name="T5" fmla="*/ 143 h 145"/>
                <a:gd name="T6" fmla="*/ 2 w 200"/>
                <a:gd name="T7" fmla="*/ 50 h 145"/>
                <a:gd name="T8" fmla="*/ 0 w 200"/>
                <a:gd name="T9" fmla="*/ 45 h 145"/>
                <a:gd name="T10" fmla="*/ 2 w 200"/>
                <a:gd name="T11" fmla="*/ 41 h 145"/>
                <a:gd name="T12" fmla="*/ 41 w 200"/>
                <a:gd name="T13" fmla="*/ 2 h 145"/>
                <a:gd name="T14" fmla="*/ 49 w 200"/>
                <a:gd name="T15" fmla="*/ 2 h 145"/>
                <a:gd name="T16" fmla="*/ 100 w 200"/>
                <a:gd name="T17" fmla="*/ 52 h 145"/>
                <a:gd name="T18" fmla="*/ 150 w 200"/>
                <a:gd name="T19" fmla="*/ 2 h 145"/>
                <a:gd name="T20" fmla="*/ 158 w 200"/>
                <a:gd name="T21" fmla="*/ 2 h 145"/>
                <a:gd name="T22" fmla="*/ 197 w 200"/>
                <a:gd name="T23" fmla="*/ 41 h 145"/>
                <a:gd name="T24" fmla="*/ 197 w 200"/>
                <a:gd name="T25" fmla="*/ 50 h 145"/>
                <a:gd name="T26" fmla="*/ 104 w 200"/>
                <a:gd name="T27" fmla="*/ 143 h 145"/>
                <a:gd name="T28" fmla="*/ 100 w 200"/>
                <a:gd name="T29" fmla="*/ 145 h 145"/>
                <a:gd name="T30" fmla="*/ 14 w 200"/>
                <a:gd name="T31" fmla="*/ 45 h 145"/>
                <a:gd name="T32" fmla="*/ 100 w 200"/>
                <a:gd name="T33" fmla="*/ 131 h 145"/>
                <a:gd name="T34" fmla="*/ 185 w 200"/>
                <a:gd name="T35" fmla="*/ 45 h 145"/>
                <a:gd name="T36" fmla="*/ 154 w 200"/>
                <a:gd name="T37" fmla="*/ 14 h 145"/>
                <a:gd name="T38" fmla="*/ 104 w 200"/>
                <a:gd name="T39" fmla="*/ 65 h 145"/>
                <a:gd name="T40" fmla="*/ 95 w 200"/>
                <a:gd name="T41" fmla="*/ 65 h 145"/>
                <a:gd name="T42" fmla="*/ 45 w 200"/>
                <a:gd name="T43" fmla="*/ 14 h 145"/>
                <a:gd name="T44" fmla="*/ 14 w 200"/>
                <a:gd name="T45" fmla="*/ 45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145">
                  <a:moveTo>
                    <a:pt x="100" y="145"/>
                  </a:moveTo>
                  <a:cubicBezTo>
                    <a:pt x="100" y="145"/>
                    <a:pt x="100" y="145"/>
                    <a:pt x="100" y="145"/>
                  </a:cubicBezTo>
                  <a:cubicBezTo>
                    <a:pt x="98" y="145"/>
                    <a:pt x="97" y="144"/>
                    <a:pt x="95" y="143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48"/>
                    <a:pt x="0" y="47"/>
                    <a:pt x="0" y="45"/>
                  </a:cubicBezTo>
                  <a:cubicBezTo>
                    <a:pt x="0" y="44"/>
                    <a:pt x="1" y="42"/>
                    <a:pt x="2" y="41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3" y="0"/>
                    <a:pt x="47" y="0"/>
                    <a:pt x="49" y="2"/>
                  </a:cubicBezTo>
                  <a:cubicBezTo>
                    <a:pt x="100" y="52"/>
                    <a:pt x="100" y="52"/>
                    <a:pt x="100" y="52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2" y="0"/>
                    <a:pt x="156" y="0"/>
                    <a:pt x="158" y="2"/>
                  </a:cubicBezTo>
                  <a:cubicBezTo>
                    <a:pt x="197" y="41"/>
                    <a:pt x="197" y="41"/>
                    <a:pt x="197" y="41"/>
                  </a:cubicBezTo>
                  <a:cubicBezTo>
                    <a:pt x="200" y="44"/>
                    <a:pt x="200" y="47"/>
                    <a:pt x="197" y="50"/>
                  </a:cubicBezTo>
                  <a:cubicBezTo>
                    <a:pt x="104" y="143"/>
                    <a:pt x="104" y="143"/>
                    <a:pt x="104" y="143"/>
                  </a:cubicBezTo>
                  <a:cubicBezTo>
                    <a:pt x="103" y="144"/>
                    <a:pt x="101" y="145"/>
                    <a:pt x="100" y="145"/>
                  </a:cubicBezTo>
                  <a:close/>
                  <a:moveTo>
                    <a:pt x="14" y="45"/>
                  </a:moveTo>
                  <a:cubicBezTo>
                    <a:pt x="100" y="131"/>
                    <a:pt x="100" y="131"/>
                    <a:pt x="100" y="131"/>
                  </a:cubicBezTo>
                  <a:cubicBezTo>
                    <a:pt x="185" y="45"/>
                    <a:pt x="185" y="45"/>
                    <a:pt x="185" y="45"/>
                  </a:cubicBezTo>
                  <a:cubicBezTo>
                    <a:pt x="154" y="14"/>
                    <a:pt x="154" y="14"/>
                    <a:pt x="154" y="14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101" y="67"/>
                    <a:pt x="98" y="67"/>
                    <a:pt x="95" y="65"/>
                  </a:cubicBezTo>
                  <a:cubicBezTo>
                    <a:pt x="45" y="14"/>
                    <a:pt x="45" y="14"/>
                    <a:pt x="45" y="14"/>
                  </a:cubicBezTo>
                  <a:lnTo>
                    <a:pt x="14" y="45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4" name="Freeform 473"/>
            <p:cNvSpPr>
              <a:spLocks noEditPoints="1"/>
            </p:cNvSpPr>
            <p:nvPr userDrawn="1"/>
          </p:nvSpPr>
          <p:spPr bwMode="auto">
            <a:xfrm>
              <a:off x="11412538" y="3389313"/>
              <a:ext cx="317500" cy="230188"/>
            </a:xfrm>
            <a:custGeom>
              <a:avLst/>
              <a:gdLst>
                <a:gd name="T0" fmla="*/ 100 w 200"/>
                <a:gd name="T1" fmla="*/ 145 h 145"/>
                <a:gd name="T2" fmla="*/ 100 w 200"/>
                <a:gd name="T3" fmla="*/ 145 h 145"/>
                <a:gd name="T4" fmla="*/ 95 w 200"/>
                <a:gd name="T5" fmla="*/ 144 h 145"/>
                <a:gd name="T6" fmla="*/ 2 w 200"/>
                <a:gd name="T7" fmla="*/ 50 h 145"/>
                <a:gd name="T8" fmla="*/ 0 w 200"/>
                <a:gd name="T9" fmla="*/ 46 h 145"/>
                <a:gd name="T10" fmla="*/ 2 w 200"/>
                <a:gd name="T11" fmla="*/ 42 h 145"/>
                <a:gd name="T12" fmla="*/ 41 w 200"/>
                <a:gd name="T13" fmla="*/ 2 h 145"/>
                <a:gd name="T14" fmla="*/ 49 w 200"/>
                <a:gd name="T15" fmla="*/ 2 h 145"/>
                <a:gd name="T16" fmla="*/ 100 w 200"/>
                <a:gd name="T17" fmla="*/ 53 h 145"/>
                <a:gd name="T18" fmla="*/ 150 w 200"/>
                <a:gd name="T19" fmla="*/ 2 h 145"/>
                <a:gd name="T20" fmla="*/ 158 w 200"/>
                <a:gd name="T21" fmla="*/ 2 h 145"/>
                <a:gd name="T22" fmla="*/ 197 w 200"/>
                <a:gd name="T23" fmla="*/ 42 h 145"/>
                <a:gd name="T24" fmla="*/ 197 w 200"/>
                <a:gd name="T25" fmla="*/ 50 h 145"/>
                <a:gd name="T26" fmla="*/ 104 w 200"/>
                <a:gd name="T27" fmla="*/ 144 h 145"/>
                <a:gd name="T28" fmla="*/ 100 w 200"/>
                <a:gd name="T29" fmla="*/ 145 h 145"/>
                <a:gd name="T30" fmla="*/ 14 w 200"/>
                <a:gd name="T31" fmla="*/ 46 h 145"/>
                <a:gd name="T32" fmla="*/ 100 w 200"/>
                <a:gd name="T33" fmla="*/ 131 h 145"/>
                <a:gd name="T34" fmla="*/ 185 w 200"/>
                <a:gd name="T35" fmla="*/ 46 h 145"/>
                <a:gd name="T36" fmla="*/ 154 w 200"/>
                <a:gd name="T37" fmla="*/ 15 h 145"/>
                <a:gd name="T38" fmla="*/ 104 w 200"/>
                <a:gd name="T39" fmla="*/ 65 h 145"/>
                <a:gd name="T40" fmla="*/ 95 w 200"/>
                <a:gd name="T41" fmla="*/ 65 h 145"/>
                <a:gd name="T42" fmla="*/ 45 w 200"/>
                <a:gd name="T43" fmla="*/ 15 h 145"/>
                <a:gd name="T44" fmla="*/ 14 w 200"/>
                <a:gd name="T45" fmla="*/ 46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0" h="145">
                  <a:moveTo>
                    <a:pt x="100" y="145"/>
                  </a:moveTo>
                  <a:cubicBezTo>
                    <a:pt x="100" y="145"/>
                    <a:pt x="100" y="145"/>
                    <a:pt x="100" y="145"/>
                  </a:cubicBezTo>
                  <a:cubicBezTo>
                    <a:pt x="98" y="145"/>
                    <a:pt x="97" y="145"/>
                    <a:pt x="95" y="144"/>
                  </a:cubicBezTo>
                  <a:cubicBezTo>
                    <a:pt x="2" y="50"/>
                    <a:pt x="2" y="50"/>
                    <a:pt x="2" y="50"/>
                  </a:cubicBezTo>
                  <a:cubicBezTo>
                    <a:pt x="1" y="49"/>
                    <a:pt x="0" y="47"/>
                    <a:pt x="0" y="46"/>
                  </a:cubicBezTo>
                  <a:cubicBezTo>
                    <a:pt x="0" y="44"/>
                    <a:pt x="1" y="43"/>
                    <a:pt x="2" y="42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43" y="0"/>
                    <a:pt x="47" y="0"/>
                    <a:pt x="49" y="2"/>
                  </a:cubicBezTo>
                  <a:cubicBezTo>
                    <a:pt x="100" y="53"/>
                    <a:pt x="100" y="53"/>
                    <a:pt x="100" y="53"/>
                  </a:cubicBezTo>
                  <a:cubicBezTo>
                    <a:pt x="150" y="2"/>
                    <a:pt x="150" y="2"/>
                    <a:pt x="150" y="2"/>
                  </a:cubicBezTo>
                  <a:cubicBezTo>
                    <a:pt x="152" y="0"/>
                    <a:pt x="156" y="0"/>
                    <a:pt x="158" y="2"/>
                  </a:cubicBezTo>
                  <a:cubicBezTo>
                    <a:pt x="197" y="42"/>
                    <a:pt x="197" y="42"/>
                    <a:pt x="197" y="42"/>
                  </a:cubicBezTo>
                  <a:cubicBezTo>
                    <a:pt x="200" y="44"/>
                    <a:pt x="200" y="48"/>
                    <a:pt x="197" y="50"/>
                  </a:cubicBezTo>
                  <a:cubicBezTo>
                    <a:pt x="104" y="144"/>
                    <a:pt x="104" y="144"/>
                    <a:pt x="104" y="144"/>
                  </a:cubicBezTo>
                  <a:cubicBezTo>
                    <a:pt x="103" y="145"/>
                    <a:pt x="101" y="145"/>
                    <a:pt x="100" y="145"/>
                  </a:cubicBezTo>
                  <a:close/>
                  <a:moveTo>
                    <a:pt x="14" y="46"/>
                  </a:moveTo>
                  <a:cubicBezTo>
                    <a:pt x="100" y="131"/>
                    <a:pt x="100" y="131"/>
                    <a:pt x="100" y="131"/>
                  </a:cubicBezTo>
                  <a:cubicBezTo>
                    <a:pt x="185" y="46"/>
                    <a:pt x="185" y="46"/>
                    <a:pt x="185" y="46"/>
                  </a:cubicBezTo>
                  <a:cubicBezTo>
                    <a:pt x="154" y="15"/>
                    <a:pt x="154" y="15"/>
                    <a:pt x="154" y="15"/>
                  </a:cubicBezTo>
                  <a:cubicBezTo>
                    <a:pt x="104" y="65"/>
                    <a:pt x="104" y="65"/>
                    <a:pt x="104" y="65"/>
                  </a:cubicBezTo>
                  <a:cubicBezTo>
                    <a:pt x="101" y="67"/>
                    <a:pt x="98" y="67"/>
                    <a:pt x="95" y="65"/>
                  </a:cubicBezTo>
                  <a:cubicBezTo>
                    <a:pt x="45" y="15"/>
                    <a:pt x="45" y="15"/>
                    <a:pt x="45" y="15"/>
                  </a:cubicBezTo>
                  <a:lnTo>
                    <a:pt x="14" y="46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5" name="Freeform 474"/>
            <p:cNvSpPr>
              <a:spLocks noEditPoints="1"/>
            </p:cNvSpPr>
            <p:nvPr userDrawn="1"/>
          </p:nvSpPr>
          <p:spPr bwMode="auto">
            <a:xfrm>
              <a:off x="6924676" y="2657475"/>
              <a:ext cx="15875" cy="1146175"/>
            </a:xfrm>
            <a:custGeom>
              <a:avLst/>
              <a:gdLst>
                <a:gd name="T0" fmla="*/ 0 w 10"/>
                <a:gd name="T1" fmla="*/ 717 h 722"/>
                <a:gd name="T2" fmla="*/ 5 w 10"/>
                <a:gd name="T3" fmla="*/ 709 h 722"/>
                <a:gd name="T4" fmla="*/ 10 w 10"/>
                <a:gd name="T5" fmla="*/ 717 h 722"/>
                <a:gd name="T6" fmla="*/ 5 w 10"/>
                <a:gd name="T7" fmla="*/ 670 h 722"/>
                <a:gd name="T8" fmla="*/ 0 w 10"/>
                <a:gd name="T9" fmla="*/ 660 h 722"/>
                <a:gd name="T10" fmla="*/ 10 w 10"/>
                <a:gd name="T11" fmla="*/ 660 h 722"/>
                <a:gd name="T12" fmla="*/ 5 w 10"/>
                <a:gd name="T13" fmla="*/ 670 h 722"/>
                <a:gd name="T14" fmla="*/ 0 w 10"/>
                <a:gd name="T15" fmla="*/ 610 h 722"/>
                <a:gd name="T16" fmla="*/ 5 w 10"/>
                <a:gd name="T17" fmla="*/ 600 h 722"/>
                <a:gd name="T18" fmla="*/ 10 w 10"/>
                <a:gd name="T19" fmla="*/ 610 h 722"/>
                <a:gd name="T20" fmla="*/ 5 w 10"/>
                <a:gd name="T21" fmla="*/ 561 h 722"/>
                <a:gd name="T22" fmla="*/ 0 w 10"/>
                <a:gd name="T23" fmla="*/ 551 h 722"/>
                <a:gd name="T24" fmla="*/ 10 w 10"/>
                <a:gd name="T25" fmla="*/ 551 h 722"/>
                <a:gd name="T26" fmla="*/ 5 w 10"/>
                <a:gd name="T27" fmla="*/ 561 h 722"/>
                <a:gd name="T28" fmla="*/ 0 w 10"/>
                <a:gd name="T29" fmla="*/ 501 h 722"/>
                <a:gd name="T30" fmla="*/ 5 w 10"/>
                <a:gd name="T31" fmla="*/ 491 h 722"/>
                <a:gd name="T32" fmla="*/ 10 w 10"/>
                <a:gd name="T33" fmla="*/ 501 h 722"/>
                <a:gd name="T34" fmla="*/ 5 w 10"/>
                <a:gd name="T35" fmla="*/ 451 h 722"/>
                <a:gd name="T36" fmla="*/ 0 w 10"/>
                <a:gd name="T37" fmla="*/ 441 h 722"/>
                <a:gd name="T38" fmla="*/ 10 w 10"/>
                <a:gd name="T39" fmla="*/ 441 h 722"/>
                <a:gd name="T40" fmla="*/ 5 w 10"/>
                <a:gd name="T41" fmla="*/ 451 h 722"/>
                <a:gd name="T42" fmla="*/ 0 w 10"/>
                <a:gd name="T43" fmla="*/ 392 h 722"/>
                <a:gd name="T44" fmla="*/ 5 w 10"/>
                <a:gd name="T45" fmla="*/ 382 h 722"/>
                <a:gd name="T46" fmla="*/ 10 w 10"/>
                <a:gd name="T47" fmla="*/ 392 h 722"/>
                <a:gd name="T48" fmla="*/ 5 w 10"/>
                <a:gd name="T49" fmla="*/ 342 h 722"/>
                <a:gd name="T50" fmla="*/ 0 w 10"/>
                <a:gd name="T51" fmla="*/ 332 h 722"/>
                <a:gd name="T52" fmla="*/ 10 w 10"/>
                <a:gd name="T53" fmla="*/ 332 h 722"/>
                <a:gd name="T54" fmla="*/ 5 w 10"/>
                <a:gd name="T55" fmla="*/ 342 h 722"/>
                <a:gd name="T56" fmla="*/ 0 w 10"/>
                <a:gd name="T57" fmla="*/ 283 h 722"/>
                <a:gd name="T58" fmla="*/ 5 w 10"/>
                <a:gd name="T59" fmla="*/ 273 h 722"/>
                <a:gd name="T60" fmla="*/ 10 w 10"/>
                <a:gd name="T61" fmla="*/ 283 h 722"/>
                <a:gd name="T62" fmla="*/ 5 w 10"/>
                <a:gd name="T63" fmla="*/ 233 h 722"/>
                <a:gd name="T64" fmla="*/ 0 w 10"/>
                <a:gd name="T65" fmla="*/ 223 h 722"/>
                <a:gd name="T66" fmla="*/ 10 w 10"/>
                <a:gd name="T67" fmla="*/ 223 h 722"/>
                <a:gd name="T68" fmla="*/ 5 w 10"/>
                <a:gd name="T69" fmla="*/ 233 h 722"/>
                <a:gd name="T70" fmla="*/ 0 w 10"/>
                <a:gd name="T71" fmla="*/ 173 h 722"/>
                <a:gd name="T72" fmla="*/ 5 w 10"/>
                <a:gd name="T73" fmla="*/ 164 h 722"/>
                <a:gd name="T74" fmla="*/ 10 w 10"/>
                <a:gd name="T75" fmla="*/ 173 h 722"/>
                <a:gd name="T76" fmla="*/ 5 w 10"/>
                <a:gd name="T77" fmla="*/ 124 h 722"/>
                <a:gd name="T78" fmla="*/ 0 w 10"/>
                <a:gd name="T79" fmla="*/ 114 h 722"/>
                <a:gd name="T80" fmla="*/ 10 w 10"/>
                <a:gd name="T81" fmla="*/ 114 h 722"/>
                <a:gd name="T82" fmla="*/ 5 w 10"/>
                <a:gd name="T83" fmla="*/ 124 h 722"/>
                <a:gd name="T84" fmla="*/ 0 w 10"/>
                <a:gd name="T85" fmla="*/ 64 h 722"/>
                <a:gd name="T86" fmla="*/ 5 w 10"/>
                <a:gd name="T87" fmla="*/ 54 h 722"/>
                <a:gd name="T88" fmla="*/ 10 w 10"/>
                <a:gd name="T89" fmla="*/ 64 h 722"/>
                <a:gd name="T90" fmla="*/ 5 w 10"/>
                <a:gd name="T91" fmla="*/ 15 h 722"/>
                <a:gd name="T92" fmla="*/ 0 w 10"/>
                <a:gd name="T93" fmla="*/ 5 h 722"/>
                <a:gd name="T94" fmla="*/ 10 w 10"/>
                <a:gd name="T95" fmla="*/ 5 h 722"/>
                <a:gd name="T96" fmla="*/ 5 w 10"/>
                <a:gd name="T97" fmla="*/ 15 h 7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0" h="722">
                  <a:moveTo>
                    <a:pt x="5" y="722"/>
                  </a:moveTo>
                  <a:cubicBezTo>
                    <a:pt x="2" y="722"/>
                    <a:pt x="0" y="720"/>
                    <a:pt x="0" y="717"/>
                  </a:cubicBezTo>
                  <a:cubicBezTo>
                    <a:pt x="0" y="714"/>
                    <a:pt x="0" y="714"/>
                    <a:pt x="0" y="714"/>
                  </a:cubicBezTo>
                  <a:cubicBezTo>
                    <a:pt x="0" y="712"/>
                    <a:pt x="2" y="709"/>
                    <a:pt x="5" y="709"/>
                  </a:cubicBezTo>
                  <a:cubicBezTo>
                    <a:pt x="8" y="709"/>
                    <a:pt x="10" y="712"/>
                    <a:pt x="10" y="714"/>
                  </a:cubicBezTo>
                  <a:cubicBezTo>
                    <a:pt x="10" y="717"/>
                    <a:pt x="10" y="717"/>
                    <a:pt x="10" y="717"/>
                  </a:cubicBezTo>
                  <a:cubicBezTo>
                    <a:pt x="10" y="720"/>
                    <a:pt x="8" y="722"/>
                    <a:pt x="5" y="722"/>
                  </a:cubicBezTo>
                  <a:close/>
                  <a:moveTo>
                    <a:pt x="5" y="670"/>
                  </a:moveTo>
                  <a:cubicBezTo>
                    <a:pt x="2" y="670"/>
                    <a:pt x="0" y="668"/>
                    <a:pt x="0" y="665"/>
                  </a:cubicBezTo>
                  <a:cubicBezTo>
                    <a:pt x="0" y="660"/>
                    <a:pt x="0" y="660"/>
                    <a:pt x="0" y="660"/>
                  </a:cubicBezTo>
                  <a:cubicBezTo>
                    <a:pt x="0" y="657"/>
                    <a:pt x="2" y="655"/>
                    <a:pt x="5" y="655"/>
                  </a:cubicBezTo>
                  <a:cubicBezTo>
                    <a:pt x="8" y="655"/>
                    <a:pt x="10" y="657"/>
                    <a:pt x="10" y="660"/>
                  </a:cubicBezTo>
                  <a:cubicBezTo>
                    <a:pt x="10" y="665"/>
                    <a:pt x="10" y="665"/>
                    <a:pt x="10" y="665"/>
                  </a:cubicBezTo>
                  <a:cubicBezTo>
                    <a:pt x="10" y="668"/>
                    <a:pt x="8" y="670"/>
                    <a:pt x="5" y="670"/>
                  </a:cubicBezTo>
                  <a:close/>
                  <a:moveTo>
                    <a:pt x="5" y="615"/>
                  </a:moveTo>
                  <a:cubicBezTo>
                    <a:pt x="2" y="615"/>
                    <a:pt x="0" y="613"/>
                    <a:pt x="0" y="610"/>
                  </a:cubicBezTo>
                  <a:cubicBezTo>
                    <a:pt x="0" y="605"/>
                    <a:pt x="0" y="605"/>
                    <a:pt x="0" y="605"/>
                  </a:cubicBezTo>
                  <a:cubicBezTo>
                    <a:pt x="0" y="602"/>
                    <a:pt x="2" y="600"/>
                    <a:pt x="5" y="600"/>
                  </a:cubicBezTo>
                  <a:cubicBezTo>
                    <a:pt x="8" y="600"/>
                    <a:pt x="10" y="602"/>
                    <a:pt x="10" y="605"/>
                  </a:cubicBezTo>
                  <a:cubicBezTo>
                    <a:pt x="10" y="610"/>
                    <a:pt x="10" y="610"/>
                    <a:pt x="10" y="610"/>
                  </a:cubicBezTo>
                  <a:cubicBezTo>
                    <a:pt x="10" y="613"/>
                    <a:pt x="8" y="615"/>
                    <a:pt x="5" y="615"/>
                  </a:cubicBezTo>
                  <a:close/>
                  <a:moveTo>
                    <a:pt x="5" y="561"/>
                  </a:moveTo>
                  <a:cubicBezTo>
                    <a:pt x="2" y="561"/>
                    <a:pt x="0" y="558"/>
                    <a:pt x="0" y="556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0" y="548"/>
                    <a:pt x="2" y="546"/>
                    <a:pt x="5" y="546"/>
                  </a:cubicBezTo>
                  <a:cubicBezTo>
                    <a:pt x="8" y="546"/>
                    <a:pt x="10" y="548"/>
                    <a:pt x="10" y="551"/>
                  </a:cubicBezTo>
                  <a:cubicBezTo>
                    <a:pt x="10" y="556"/>
                    <a:pt x="10" y="556"/>
                    <a:pt x="10" y="556"/>
                  </a:cubicBezTo>
                  <a:cubicBezTo>
                    <a:pt x="10" y="558"/>
                    <a:pt x="8" y="561"/>
                    <a:pt x="5" y="561"/>
                  </a:cubicBezTo>
                  <a:close/>
                  <a:moveTo>
                    <a:pt x="5" y="506"/>
                  </a:moveTo>
                  <a:cubicBezTo>
                    <a:pt x="2" y="506"/>
                    <a:pt x="0" y="504"/>
                    <a:pt x="0" y="501"/>
                  </a:cubicBezTo>
                  <a:cubicBezTo>
                    <a:pt x="0" y="496"/>
                    <a:pt x="0" y="496"/>
                    <a:pt x="0" y="496"/>
                  </a:cubicBezTo>
                  <a:cubicBezTo>
                    <a:pt x="0" y="493"/>
                    <a:pt x="2" y="491"/>
                    <a:pt x="5" y="491"/>
                  </a:cubicBezTo>
                  <a:cubicBezTo>
                    <a:pt x="8" y="491"/>
                    <a:pt x="10" y="493"/>
                    <a:pt x="10" y="496"/>
                  </a:cubicBezTo>
                  <a:cubicBezTo>
                    <a:pt x="10" y="501"/>
                    <a:pt x="10" y="501"/>
                    <a:pt x="10" y="501"/>
                  </a:cubicBezTo>
                  <a:cubicBezTo>
                    <a:pt x="10" y="504"/>
                    <a:pt x="8" y="506"/>
                    <a:pt x="5" y="506"/>
                  </a:cubicBezTo>
                  <a:close/>
                  <a:moveTo>
                    <a:pt x="5" y="451"/>
                  </a:moveTo>
                  <a:cubicBezTo>
                    <a:pt x="2" y="451"/>
                    <a:pt x="0" y="449"/>
                    <a:pt x="0" y="446"/>
                  </a:cubicBezTo>
                  <a:cubicBezTo>
                    <a:pt x="0" y="441"/>
                    <a:pt x="0" y="441"/>
                    <a:pt x="0" y="441"/>
                  </a:cubicBezTo>
                  <a:cubicBezTo>
                    <a:pt x="0" y="439"/>
                    <a:pt x="2" y="436"/>
                    <a:pt x="5" y="436"/>
                  </a:cubicBezTo>
                  <a:cubicBezTo>
                    <a:pt x="8" y="436"/>
                    <a:pt x="10" y="439"/>
                    <a:pt x="10" y="441"/>
                  </a:cubicBezTo>
                  <a:cubicBezTo>
                    <a:pt x="10" y="446"/>
                    <a:pt x="10" y="446"/>
                    <a:pt x="10" y="446"/>
                  </a:cubicBezTo>
                  <a:cubicBezTo>
                    <a:pt x="10" y="449"/>
                    <a:pt x="8" y="451"/>
                    <a:pt x="5" y="451"/>
                  </a:cubicBezTo>
                  <a:close/>
                  <a:moveTo>
                    <a:pt x="5" y="397"/>
                  </a:moveTo>
                  <a:cubicBezTo>
                    <a:pt x="2" y="397"/>
                    <a:pt x="0" y="395"/>
                    <a:pt x="0" y="392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4"/>
                    <a:pt x="2" y="382"/>
                    <a:pt x="5" y="382"/>
                  </a:cubicBezTo>
                  <a:cubicBezTo>
                    <a:pt x="8" y="382"/>
                    <a:pt x="10" y="384"/>
                    <a:pt x="10" y="387"/>
                  </a:cubicBezTo>
                  <a:cubicBezTo>
                    <a:pt x="10" y="392"/>
                    <a:pt x="10" y="392"/>
                    <a:pt x="10" y="392"/>
                  </a:cubicBezTo>
                  <a:cubicBezTo>
                    <a:pt x="10" y="395"/>
                    <a:pt x="8" y="397"/>
                    <a:pt x="5" y="397"/>
                  </a:cubicBezTo>
                  <a:close/>
                  <a:moveTo>
                    <a:pt x="5" y="342"/>
                  </a:moveTo>
                  <a:cubicBezTo>
                    <a:pt x="2" y="342"/>
                    <a:pt x="0" y="340"/>
                    <a:pt x="0" y="33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0" y="330"/>
                    <a:pt x="2" y="327"/>
                    <a:pt x="5" y="327"/>
                  </a:cubicBezTo>
                  <a:cubicBezTo>
                    <a:pt x="8" y="327"/>
                    <a:pt x="10" y="330"/>
                    <a:pt x="10" y="332"/>
                  </a:cubicBezTo>
                  <a:cubicBezTo>
                    <a:pt x="10" y="337"/>
                    <a:pt x="10" y="337"/>
                    <a:pt x="10" y="337"/>
                  </a:cubicBezTo>
                  <a:cubicBezTo>
                    <a:pt x="10" y="340"/>
                    <a:pt x="8" y="342"/>
                    <a:pt x="5" y="342"/>
                  </a:cubicBezTo>
                  <a:close/>
                  <a:moveTo>
                    <a:pt x="5" y="288"/>
                  </a:moveTo>
                  <a:cubicBezTo>
                    <a:pt x="2" y="288"/>
                    <a:pt x="0" y="285"/>
                    <a:pt x="0" y="283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75"/>
                    <a:pt x="2" y="273"/>
                    <a:pt x="5" y="273"/>
                  </a:cubicBezTo>
                  <a:cubicBezTo>
                    <a:pt x="8" y="273"/>
                    <a:pt x="10" y="275"/>
                    <a:pt x="10" y="278"/>
                  </a:cubicBezTo>
                  <a:cubicBezTo>
                    <a:pt x="10" y="283"/>
                    <a:pt x="10" y="283"/>
                    <a:pt x="10" y="283"/>
                  </a:cubicBezTo>
                  <a:cubicBezTo>
                    <a:pt x="10" y="285"/>
                    <a:pt x="8" y="288"/>
                    <a:pt x="5" y="288"/>
                  </a:cubicBezTo>
                  <a:close/>
                  <a:moveTo>
                    <a:pt x="5" y="233"/>
                  </a:moveTo>
                  <a:cubicBezTo>
                    <a:pt x="2" y="233"/>
                    <a:pt x="0" y="231"/>
                    <a:pt x="0" y="228"/>
                  </a:cubicBezTo>
                  <a:cubicBezTo>
                    <a:pt x="0" y="223"/>
                    <a:pt x="0" y="223"/>
                    <a:pt x="0" y="223"/>
                  </a:cubicBezTo>
                  <a:cubicBezTo>
                    <a:pt x="0" y="220"/>
                    <a:pt x="2" y="218"/>
                    <a:pt x="5" y="218"/>
                  </a:cubicBezTo>
                  <a:cubicBezTo>
                    <a:pt x="8" y="218"/>
                    <a:pt x="10" y="220"/>
                    <a:pt x="10" y="223"/>
                  </a:cubicBezTo>
                  <a:cubicBezTo>
                    <a:pt x="10" y="228"/>
                    <a:pt x="10" y="228"/>
                    <a:pt x="10" y="228"/>
                  </a:cubicBezTo>
                  <a:cubicBezTo>
                    <a:pt x="10" y="231"/>
                    <a:pt x="8" y="233"/>
                    <a:pt x="5" y="233"/>
                  </a:cubicBezTo>
                  <a:close/>
                  <a:moveTo>
                    <a:pt x="5" y="178"/>
                  </a:moveTo>
                  <a:cubicBezTo>
                    <a:pt x="2" y="178"/>
                    <a:pt x="0" y="176"/>
                    <a:pt x="0" y="173"/>
                  </a:cubicBezTo>
                  <a:cubicBezTo>
                    <a:pt x="0" y="168"/>
                    <a:pt x="0" y="168"/>
                    <a:pt x="0" y="168"/>
                  </a:cubicBezTo>
                  <a:cubicBezTo>
                    <a:pt x="0" y="166"/>
                    <a:pt x="2" y="164"/>
                    <a:pt x="5" y="164"/>
                  </a:cubicBezTo>
                  <a:cubicBezTo>
                    <a:pt x="8" y="164"/>
                    <a:pt x="10" y="166"/>
                    <a:pt x="10" y="168"/>
                  </a:cubicBezTo>
                  <a:cubicBezTo>
                    <a:pt x="10" y="173"/>
                    <a:pt x="10" y="173"/>
                    <a:pt x="10" y="173"/>
                  </a:cubicBezTo>
                  <a:cubicBezTo>
                    <a:pt x="10" y="176"/>
                    <a:pt x="8" y="178"/>
                    <a:pt x="5" y="178"/>
                  </a:cubicBezTo>
                  <a:close/>
                  <a:moveTo>
                    <a:pt x="5" y="124"/>
                  </a:moveTo>
                  <a:cubicBezTo>
                    <a:pt x="2" y="124"/>
                    <a:pt x="0" y="122"/>
                    <a:pt x="0" y="11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1"/>
                    <a:pt x="2" y="109"/>
                    <a:pt x="5" y="109"/>
                  </a:cubicBezTo>
                  <a:cubicBezTo>
                    <a:pt x="8" y="109"/>
                    <a:pt x="10" y="111"/>
                    <a:pt x="10" y="114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0" y="122"/>
                    <a:pt x="8" y="124"/>
                    <a:pt x="5" y="124"/>
                  </a:cubicBezTo>
                  <a:close/>
                  <a:moveTo>
                    <a:pt x="5" y="69"/>
                  </a:moveTo>
                  <a:cubicBezTo>
                    <a:pt x="2" y="69"/>
                    <a:pt x="0" y="67"/>
                    <a:pt x="0" y="64"/>
                  </a:cubicBezTo>
                  <a:cubicBezTo>
                    <a:pt x="0" y="59"/>
                    <a:pt x="0" y="59"/>
                    <a:pt x="0" y="59"/>
                  </a:cubicBezTo>
                  <a:cubicBezTo>
                    <a:pt x="0" y="57"/>
                    <a:pt x="2" y="54"/>
                    <a:pt x="5" y="54"/>
                  </a:cubicBezTo>
                  <a:cubicBezTo>
                    <a:pt x="8" y="54"/>
                    <a:pt x="10" y="57"/>
                    <a:pt x="10" y="59"/>
                  </a:cubicBezTo>
                  <a:cubicBezTo>
                    <a:pt x="10" y="64"/>
                    <a:pt x="10" y="64"/>
                    <a:pt x="10" y="64"/>
                  </a:cubicBezTo>
                  <a:cubicBezTo>
                    <a:pt x="10" y="67"/>
                    <a:pt x="8" y="69"/>
                    <a:pt x="5" y="69"/>
                  </a:cubicBezTo>
                  <a:close/>
                  <a:moveTo>
                    <a:pt x="5" y="15"/>
                  </a:moveTo>
                  <a:cubicBezTo>
                    <a:pt x="2" y="15"/>
                    <a:pt x="0" y="12"/>
                    <a:pt x="0" y="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2"/>
                    <a:pt x="8" y="15"/>
                    <a:pt x="5" y="1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6" name="Freeform 475"/>
            <p:cNvSpPr>
              <a:spLocks noEditPoints="1"/>
            </p:cNvSpPr>
            <p:nvPr userDrawn="1"/>
          </p:nvSpPr>
          <p:spPr bwMode="auto">
            <a:xfrm>
              <a:off x="6507163" y="3344863"/>
              <a:ext cx="15875" cy="977900"/>
            </a:xfrm>
            <a:custGeom>
              <a:avLst/>
              <a:gdLst>
                <a:gd name="T0" fmla="*/ 0 w 10"/>
                <a:gd name="T1" fmla="*/ 611 h 616"/>
                <a:gd name="T2" fmla="*/ 5 w 10"/>
                <a:gd name="T3" fmla="*/ 601 h 616"/>
                <a:gd name="T4" fmla="*/ 10 w 10"/>
                <a:gd name="T5" fmla="*/ 611 h 616"/>
                <a:gd name="T6" fmla="*/ 5 w 10"/>
                <a:gd name="T7" fmla="*/ 561 h 616"/>
                <a:gd name="T8" fmla="*/ 0 w 10"/>
                <a:gd name="T9" fmla="*/ 551 h 616"/>
                <a:gd name="T10" fmla="*/ 10 w 10"/>
                <a:gd name="T11" fmla="*/ 551 h 616"/>
                <a:gd name="T12" fmla="*/ 5 w 10"/>
                <a:gd name="T13" fmla="*/ 561 h 616"/>
                <a:gd name="T14" fmla="*/ 0 w 10"/>
                <a:gd name="T15" fmla="*/ 502 h 616"/>
                <a:gd name="T16" fmla="*/ 5 w 10"/>
                <a:gd name="T17" fmla="*/ 492 h 616"/>
                <a:gd name="T18" fmla="*/ 10 w 10"/>
                <a:gd name="T19" fmla="*/ 502 h 616"/>
                <a:gd name="T20" fmla="*/ 5 w 10"/>
                <a:gd name="T21" fmla="*/ 452 h 616"/>
                <a:gd name="T22" fmla="*/ 0 w 10"/>
                <a:gd name="T23" fmla="*/ 442 h 616"/>
                <a:gd name="T24" fmla="*/ 10 w 10"/>
                <a:gd name="T25" fmla="*/ 442 h 616"/>
                <a:gd name="T26" fmla="*/ 5 w 10"/>
                <a:gd name="T27" fmla="*/ 452 h 616"/>
                <a:gd name="T28" fmla="*/ 0 w 10"/>
                <a:gd name="T29" fmla="*/ 392 h 616"/>
                <a:gd name="T30" fmla="*/ 5 w 10"/>
                <a:gd name="T31" fmla="*/ 382 h 616"/>
                <a:gd name="T32" fmla="*/ 10 w 10"/>
                <a:gd name="T33" fmla="*/ 392 h 616"/>
                <a:gd name="T34" fmla="*/ 5 w 10"/>
                <a:gd name="T35" fmla="*/ 343 h 616"/>
                <a:gd name="T36" fmla="*/ 0 w 10"/>
                <a:gd name="T37" fmla="*/ 333 h 616"/>
                <a:gd name="T38" fmla="*/ 10 w 10"/>
                <a:gd name="T39" fmla="*/ 333 h 616"/>
                <a:gd name="T40" fmla="*/ 5 w 10"/>
                <a:gd name="T41" fmla="*/ 343 h 616"/>
                <a:gd name="T42" fmla="*/ 0 w 10"/>
                <a:gd name="T43" fmla="*/ 283 h 616"/>
                <a:gd name="T44" fmla="*/ 5 w 10"/>
                <a:gd name="T45" fmla="*/ 273 h 616"/>
                <a:gd name="T46" fmla="*/ 10 w 10"/>
                <a:gd name="T47" fmla="*/ 283 h 616"/>
                <a:gd name="T48" fmla="*/ 5 w 10"/>
                <a:gd name="T49" fmla="*/ 234 h 616"/>
                <a:gd name="T50" fmla="*/ 0 w 10"/>
                <a:gd name="T51" fmla="*/ 224 h 616"/>
                <a:gd name="T52" fmla="*/ 10 w 10"/>
                <a:gd name="T53" fmla="*/ 224 h 616"/>
                <a:gd name="T54" fmla="*/ 5 w 10"/>
                <a:gd name="T55" fmla="*/ 234 h 616"/>
                <a:gd name="T56" fmla="*/ 0 w 10"/>
                <a:gd name="T57" fmla="*/ 174 h 616"/>
                <a:gd name="T58" fmla="*/ 5 w 10"/>
                <a:gd name="T59" fmla="*/ 164 h 616"/>
                <a:gd name="T60" fmla="*/ 10 w 10"/>
                <a:gd name="T61" fmla="*/ 174 h 616"/>
                <a:gd name="T62" fmla="*/ 5 w 10"/>
                <a:gd name="T63" fmla="*/ 124 h 616"/>
                <a:gd name="T64" fmla="*/ 0 w 10"/>
                <a:gd name="T65" fmla="*/ 114 h 616"/>
                <a:gd name="T66" fmla="*/ 10 w 10"/>
                <a:gd name="T67" fmla="*/ 114 h 616"/>
                <a:gd name="T68" fmla="*/ 5 w 10"/>
                <a:gd name="T69" fmla="*/ 124 h 616"/>
                <a:gd name="T70" fmla="*/ 0 w 10"/>
                <a:gd name="T71" fmla="*/ 65 h 616"/>
                <a:gd name="T72" fmla="*/ 5 w 10"/>
                <a:gd name="T73" fmla="*/ 55 h 616"/>
                <a:gd name="T74" fmla="*/ 10 w 10"/>
                <a:gd name="T75" fmla="*/ 65 h 616"/>
                <a:gd name="T76" fmla="*/ 5 w 10"/>
                <a:gd name="T77" fmla="*/ 15 h 616"/>
                <a:gd name="T78" fmla="*/ 0 w 10"/>
                <a:gd name="T79" fmla="*/ 5 h 616"/>
                <a:gd name="T80" fmla="*/ 10 w 10"/>
                <a:gd name="T81" fmla="*/ 5 h 616"/>
                <a:gd name="T82" fmla="*/ 5 w 10"/>
                <a:gd name="T83" fmla="*/ 15 h 6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0" h="616">
                  <a:moveTo>
                    <a:pt x="5" y="616"/>
                  </a:moveTo>
                  <a:cubicBezTo>
                    <a:pt x="2" y="616"/>
                    <a:pt x="0" y="613"/>
                    <a:pt x="0" y="611"/>
                  </a:cubicBezTo>
                  <a:cubicBezTo>
                    <a:pt x="0" y="606"/>
                    <a:pt x="0" y="606"/>
                    <a:pt x="0" y="606"/>
                  </a:cubicBezTo>
                  <a:cubicBezTo>
                    <a:pt x="0" y="603"/>
                    <a:pt x="2" y="601"/>
                    <a:pt x="5" y="601"/>
                  </a:cubicBezTo>
                  <a:cubicBezTo>
                    <a:pt x="8" y="601"/>
                    <a:pt x="10" y="603"/>
                    <a:pt x="10" y="606"/>
                  </a:cubicBezTo>
                  <a:cubicBezTo>
                    <a:pt x="10" y="611"/>
                    <a:pt x="10" y="611"/>
                    <a:pt x="10" y="611"/>
                  </a:cubicBezTo>
                  <a:cubicBezTo>
                    <a:pt x="10" y="613"/>
                    <a:pt x="8" y="616"/>
                    <a:pt x="5" y="616"/>
                  </a:cubicBezTo>
                  <a:close/>
                  <a:moveTo>
                    <a:pt x="5" y="561"/>
                  </a:moveTo>
                  <a:cubicBezTo>
                    <a:pt x="2" y="561"/>
                    <a:pt x="0" y="559"/>
                    <a:pt x="0" y="556"/>
                  </a:cubicBezTo>
                  <a:cubicBezTo>
                    <a:pt x="0" y="551"/>
                    <a:pt x="0" y="551"/>
                    <a:pt x="0" y="551"/>
                  </a:cubicBezTo>
                  <a:cubicBezTo>
                    <a:pt x="0" y="548"/>
                    <a:pt x="2" y="546"/>
                    <a:pt x="5" y="546"/>
                  </a:cubicBezTo>
                  <a:cubicBezTo>
                    <a:pt x="8" y="546"/>
                    <a:pt x="10" y="548"/>
                    <a:pt x="10" y="551"/>
                  </a:cubicBezTo>
                  <a:cubicBezTo>
                    <a:pt x="10" y="556"/>
                    <a:pt x="10" y="556"/>
                    <a:pt x="10" y="556"/>
                  </a:cubicBezTo>
                  <a:cubicBezTo>
                    <a:pt x="10" y="559"/>
                    <a:pt x="8" y="561"/>
                    <a:pt x="5" y="561"/>
                  </a:cubicBezTo>
                  <a:close/>
                  <a:moveTo>
                    <a:pt x="5" y="506"/>
                  </a:moveTo>
                  <a:cubicBezTo>
                    <a:pt x="2" y="506"/>
                    <a:pt x="0" y="504"/>
                    <a:pt x="0" y="502"/>
                  </a:cubicBezTo>
                  <a:cubicBezTo>
                    <a:pt x="0" y="497"/>
                    <a:pt x="0" y="497"/>
                    <a:pt x="0" y="497"/>
                  </a:cubicBezTo>
                  <a:cubicBezTo>
                    <a:pt x="0" y="494"/>
                    <a:pt x="2" y="492"/>
                    <a:pt x="5" y="492"/>
                  </a:cubicBezTo>
                  <a:cubicBezTo>
                    <a:pt x="8" y="492"/>
                    <a:pt x="10" y="494"/>
                    <a:pt x="10" y="497"/>
                  </a:cubicBezTo>
                  <a:cubicBezTo>
                    <a:pt x="10" y="502"/>
                    <a:pt x="10" y="502"/>
                    <a:pt x="10" y="502"/>
                  </a:cubicBezTo>
                  <a:cubicBezTo>
                    <a:pt x="10" y="504"/>
                    <a:pt x="8" y="506"/>
                    <a:pt x="5" y="506"/>
                  </a:cubicBezTo>
                  <a:close/>
                  <a:moveTo>
                    <a:pt x="5" y="452"/>
                  </a:moveTo>
                  <a:cubicBezTo>
                    <a:pt x="2" y="452"/>
                    <a:pt x="0" y="450"/>
                    <a:pt x="0" y="447"/>
                  </a:cubicBezTo>
                  <a:cubicBezTo>
                    <a:pt x="0" y="442"/>
                    <a:pt x="0" y="442"/>
                    <a:pt x="0" y="442"/>
                  </a:cubicBezTo>
                  <a:cubicBezTo>
                    <a:pt x="0" y="439"/>
                    <a:pt x="2" y="437"/>
                    <a:pt x="5" y="437"/>
                  </a:cubicBezTo>
                  <a:cubicBezTo>
                    <a:pt x="8" y="437"/>
                    <a:pt x="10" y="439"/>
                    <a:pt x="10" y="442"/>
                  </a:cubicBezTo>
                  <a:cubicBezTo>
                    <a:pt x="10" y="447"/>
                    <a:pt x="10" y="447"/>
                    <a:pt x="10" y="447"/>
                  </a:cubicBezTo>
                  <a:cubicBezTo>
                    <a:pt x="10" y="450"/>
                    <a:pt x="8" y="452"/>
                    <a:pt x="5" y="452"/>
                  </a:cubicBezTo>
                  <a:close/>
                  <a:moveTo>
                    <a:pt x="5" y="397"/>
                  </a:moveTo>
                  <a:cubicBezTo>
                    <a:pt x="2" y="397"/>
                    <a:pt x="0" y="395"/>
                    <a:pt x="0" y="392"/>
                  </a:cubicBezTo>
                  <a:cubicBezTo>
                    <a:pt x="0" y="387"/>
                    <a:pt x="0" y="387"/>
                    <a:pt x="0" y="387"/>
                  </a:cubicBezTo>
                  <a:cubicBezTo>
                    <a:pt x="0" y="385"/>
                    <a:pt x="2" y="382"/>
                    <a:pt x="5" y="382"/>
                  </a:cubicBezTo>
                  <a:cubicBezTo>
                    <a:pt x="8" y="382"/>
                    <a:pt x="10" y="385"/>
                    <a:pt x="10" y="387"/>
                  </a:cubicBezTo>
                  <a:cubicBezTo>
                    <a:pt x="10" y="392"/>
                    <a:pt x="10" y="392"/>
                    <a:pt x="10" y="392"/>
                  </a:cubicBezTo>
                  <a:cubicBezTo>
                    <a:pt x="10" y="395"/>
                    <a:pt x="8" y="397"/>
                    <a:pt x="5" y="397"/>
                  </a:cubicBezTo>
                  <a:close/>
                  <a:moveTo>
                    <a:pt x="5" y="343"/>
                  </a:moveTo>
                  <a:cubicBezTo>
                    <a:pt x="2" y="343"/>
                    <a:pt x="0" y="340"/>
                    <a:pt x="0" y="338"/>
                  </a:cubicBezTo>
                  <a:cubicBezTo>
                    <a:pt x="0" y="333"/>
                    <a:pt x="0" y="333"/>
                    <a:pt x="0" y="333"/>
                  </a:cubicBezTo>
                  <a:cubicBezTo>
                    <a:pt x="0" y="330"/>
                    <a:pt x="2" y="328"/>
                    <a:pt x="5" y="328"/>
                  </a:cubicBezTo>
                  <a:cubicBezTo>
                    <a:pt x="8" y="328"/>
                    <a:pt x="10" y="330"/>
                    <a:pt x="10" y="333"/>
                  </a:cubicBezTo>
                  <a:cubicBezTo>
                    <a:pt x="10" y="338"/>
                    <a:pt x="10" y="338"/>
                    <a:pt x="10" y="338"/>
                  </a:cubicBezTo>
                  <a:cubicBezTo>
                    <a:pt x="10" y="340"/>
                    <a:pt x="8" y="343"/>
                    <a:pt x="5" y="343"/>
                  </a:cubicBezTo>
                  <a:close/>
                  <a:moveTo>
                    <a:pt x="5" y="288"/>
                  </a:moveTo>
                  <a:cubicBezTo>
                    <a:pt x="2" y="288"/>
                    <a:pt x="0" y="286"/>
                    <a:pt x="0" y="283"/>
                  </a:cubicBezTo>
                  <a:cubicBezTo>
                    <a:pt x="0" y="278"/>
                    <a:pt x="0" y="278"/>
                    <a:pt x="0" y="278"/>
                  </a:cubicBezTo>
                  <a:cubicBezTo>
                    <a:pt x="0" y="275"/>
                    <a:pt x="2" y="273"/>
                    <a:pt x="5" y="273"/>
                  </a:cubicBezTo>
                  <a:cubicBezTo>
                    <a:pt x="8" y="273"/>
                    <a:pt x="10" y="275"/>
                    <a:pt x="10" y="278"/>
                  </a:cubicBezTo>
                  <a:cubicBezTo>
                    <a:pt x="10" y="283"/>
                    <a:pt x="10" y="283"/>
                    <a:pt x="10" y="283"/>
                  </a:cubicBezTo>
                  <a:cubicBezTo>
                    <a:pt x="10" y="286"/>
                    <a:pt x="8" y="288"/>
                    <a:pt x="5" y="288"/>
                  </a:cubicBezTo>
                  <a:close/>
                  <a:moveTo>
                    <a:pt x="5" y="234"/>
                  </a:moveTo>
                  <a:cubicBezTo>
                    <a:pt x="2" y="234"/>
                    <a:pt x="0" y="231"/>
                    <a:pt x="0" y="229"/>
                  </a:cubicBezTo>
                  <a:cubicBezTo>
                    <a:pt x="0" y="224"/>
                    <a:pt x="0" y="224"/>
                    <a:pt x="0" y="224"/>
                  </a:cubicBezTo>
                  <a:cubicBezTo>
                    <a:pt x="0" y="221"/>
                    <a:pt x="2" y="219"/>
                    <a:pt x="5" y="219"/>
                  </a:cubicBezTo>
                  <a:cubicBezTo>
                    <a:pt x="8" y="219"/>
                    <a:pt x="10" y="221"/>
                    <a:pt x="10" y="224"/>
                  </a:cubicBezTo>
                  <a:cubicBezTo>
                    <a:pt x="10" y="229"/>
                    <a:pt x="10" y="229"/>
                    <a:pt x="10" y="229"/>
                  </a:cubicBezTo>
                  <a:cubicBezTo>
                    <a:pt x="10" y="231"/>
                    <a:pt x="8" y="234"/>
                    <a:pt x="5" y="234"/>
                  </a:cubicBezTo>
                  <a:close/>
                  <a:moveTo>
                    <a:pt x="5" y="179"/>
                  </a:moveTo>
                  <a:cubicBezTo>
                    <a:pt x="2" y="179"/>
                    <a:pt x="0" y="177"/>
                    <a:pt x="0" y="174"/>
                  </a:cubicBezTo>
                  <a:cubicBezTo>
                    <a:pt x="0" y="169"/>
                    <a:pt x="0" y="169"/>
                    <a:pt x="0" y="169"/>
                  </a:cubicBezTo>
                  <a:cubicBezTo>
                    <a:pt x="0" y="166"/>
                    <a:pt x="2" y="164"/>
                    <a:pt x="5" y="164"/>
                  </a:cubicBezTo>
                  <a:cubicBezTo>
                    <a:pt x="8" y="164"/>
                    <a:pt x="10" y="166"/>
                    <a:pt x="10" y="169"/>
                  </a:cubicBezTo>
                  <a:cubicBezTo>
                    <a:pt x="10" y="174"/>
                    <a:pt x="10" y="174"/>
                    <a:pt x="10" y="174"/>
                  </a:cubicBezTo>
                  <a:cubicBezTo>
                    <a:pt x="10" y="177"/>
                    <a:pt x="8" y="179"/>
                    <a:pt x="5" y="179"/>
                  </a:cubicBezTo>
                  <a:close/>
                  <a:moveTo>
                    <a:pt x="5" y="124"/>
                  </a:moveTo>
                  <a:cubicBezTo>
                    <a:pt x="2" y="124"/>
                    <a:pt x="0" y="122"/>
                    <a:pt x="0" y="119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0" y="112"/>
                    <a:pt x="2" y="109"/>
                    <a:pt x="5" y="109"/>
                  </a:cubicBezTo>
                  <a:cubicBezTo>
                    <a:pt x="8" y="109"/>
                    <a:pt x="10" y="112"/>
                    <a:pt x="10" y="114"/>
                  </a:cubicBezTo>
                  <a:cubicBezTo>
                    <a:pt x="10" y="119"/>
                    <a:pt x="10" y="119"/>
                    <a:pt x="10" y="119"/>
                  </a:cubicBezTo>
                  <a:cubicBezTo>
                    <a:pt x="10" y="122"/>
                    <a:pt x="8" y="124"/>
                    <a:pt x="5" y="124"/>
                  </a:cubicBezTo>
                  <a:close/>
                  <a:moveTo>
                    <a:pt x="5" y="70"/>
                  </a:moveTo>
                  <a:cubicBezTo>
                    <a:pt x="2" y="70"/>
                    <a:pt x="0" y="68"/>
                    <a:pt x="0" y="65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57"/>
                    <a:pt x="2" y="55"/>
                    <a:pt x="5" y="55"/>
                  </a:cubicBezTo>
                  <a:cubicBezTo>
                    <a:pt x="8" y="55"/>
                    <a:pt x="10" y="57"/>
                    <a:pt x="10" y="60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0" y="68"/>
                    <a:pt x="8" y="70"/>
                    <a:pt x="5" y="70"/>
                  </a:cubicBezTo>
                  <a:close/>
                  <a:moveTo>
                    <a:pt x="5" y="15"/>
                  </a:moveTo>
                  <a:cubicBezTo>
                    <a:pt x="2" y="15"/>
                    <a:pt x="0" y="13"/>
                    <a:pt x="0" y="1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" y="0"/>
                    <a:pt x="10" y="2"/>
                    <a:pt x="10" y="5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8" y="15"/>
                    <a:pt x="5" y="15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sp>
        <p:nvSpPr>
          <p:cNvPr id="467" name="ïṥlïďé">
            <a:extLst>
              <a:ext uri="{FF2B5EF4-FFF2-40B4-BE49-F238E27FC236}">
                <a16:creationId xmlns:a16="http://schemas.microsoft.com/office/drawing/2014/main" id="{D799ADC4-B28B-457E-9C96-17869BBC65B7}"/>
              </a:ext>
            </a:extLst>
          </p:cNvPr>
          <p:cNvSpPr/>
          <p:nvPr userDrawn="1"/>
        </p:nvSpPr>
        <p:spPr>
          <a:xfrm>
            <a:off x="7074482" y="4148544"/>
            <a:ext cx="553474" cy="606511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642C5F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期</a:t>
            </a:r>
            <a:endParaRPr lang="en-US" altLang="zh-CN" sz="24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68" name="ïṥlïďé">
            <a:extLst>
              <a:ext uri="{FF2B5EF4-FFF2-40B4-BE49-F238E27FC236}">
                <a16:creationId xmlns:a16="http://schemas.microsoft.com/office/drawing/2014/main" id="{D799ADC4-B28B-457E-9C96-17869BBC65B7}"/>
              </a:ext>
            </a:extLst>
          </p:cNvPr>
          <p:cNvSpPr/>
          <p:nvPr userDrawn="1"/>
        </p:nvSpPr>
        <p:spPr>
          <a:xfrm>
            <a:off x="7821610" y="4148544"/>
            <a:ext cx="553474" cy="606511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642C5F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待</a:t>
            </a:r>
            <a:endParaRPr lang="en-US" altLang="zh-CN" sz="24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69" name="ïṥlïďé">
            <a:extLst>
              <a:ext uri="{FF2B5EF4-FFF2-40B4-BE49-F238E27FC236}">
                <a16:creationId xmlns:a16="http://schemas.microsoft.com/office/drawing/2014/main" id="{D799ADC4-B28B-457E-9C96-17869BBC65B7}"/>
              </a:ext>
            </a:extLst>
          </p:cNvPr>
          <p:cNvSpPr/>
          <p:nvPr userDrawn="1"/>
        </p:nvSpPr>
        <p:spPr>
          <a:xfrm>
            <a:off x="8573892" y="4148544"/>
            <a:ext cx="553474" cy="606511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642C5F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你</a:t>
            </a:r>
            <a:endParaRPr lang="en-US" altLang="zh-CN" sz="24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70" name="ïṥlïďé">
            <a:extLst>
              <a:ext uri="{FF2B5EF4-FFF2-40B4-BE49-F238E27FC236}">
                <a16:creationId xmlns:a16="http://schemas.microsoft.com/office/drawing/2014/main" id="{D799ADC4-B28B-457E-9C96-17869BBC65B7}"/>
              </a:ext>
            </a:extLst>
          </p:cNvPr>
          <p:cNvSpPr/>
          <p:nvPr userDrawn="1"/>
        </p:nvSpPr>
        <p:spPr>
          <a:xfrm>
            <a:off x="9323320" y="4148544"/>
            <a:ext cx="553474" cy="606511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642C5F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加</a:t>
            </a:r>
            <a:endParaRPr lang="en-US" altLang="zh-CN" sz="24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71" name="ïṥlïďé">
            <a:extLst>
              <a:ext uri="{FF2B5EF4-FFF2-40B4-BE49-F238E27FC236}">
                <a16:creationId xmlns:a16="http://schemas.microsoft.com/office/drawing/2014/main" id="{D799ADC4-B28B-457E-9C96-17869BBC65B7}"/>
              </a:ext>
            </a:extLst>
          </p:cNvPr>
          <p:cNvSpPr/>
          <p:nvPr userDrawn="1"/>
        </p:nvSpPr>
        <p:spPr>
          <a:xfrm>
            <a:off x="10074685" y="4148544"/>
            <a:ext cx="553474" cy="606511"/>
          </a:xfrm>
          <a:custGeom>
            <a:avLst/>
            <a:gdLst>
              <a:gd name="connsiteX0" fmla="*/ 1124365 w 2248729"/>
              <a:gd name="connsiteY0" fmla="*/ 0 h 2507353"/>
              <a:gd name="connsiteX1" fmla="*/ 1257442 w 2248729"/>
              <a:gd name="connsiteY1" fmla="*/ 31576 h 2507353"/>
              <a:gd name="connsiteX2" fmla="*/ 2115652 w 2248729"/>
              <a:gd name="connsiteY2" fmla="*/ 527274 h 2507353"/>
              <a:gd name="connsiteX3" fmla="*/ 2248729 w 2248729"/>
              <a:gd name="connsiteY3" fmla="*/ 758148 h 2507353"/>
              <a:gd name="connsiteX4" fmla="*/ 2248729 w 2248729"/>
              <a:gd name="connsiteY4" fmla="*/ 1749546 h 2507353"/>
              <a:gd name="connsiteX5" fmla="*/ 2115652 w 2248729"/>
              <a:gd name="connsiteY5" fmla="*/ 1980419 h 2507353"/>
              <a:gd name="connsiteX6" fmla="*/ 1257442 w 2248729"/>
              <a:gd name="connsiteY6" fmla="*/ 2474760 h 2507353"/>
              <a:gd name="connsiteX7" fmla="*/ 991288 w 2248729"/>
              <a:gd name="connsiteY7" fmla="*/ 2474760 h 2507353"/>
              <a:gd name="connsiteX8" fmla="*/ 133077 w 2248729"/>
              <a:gd name="connsiteY8" fmla="*/ 1980419 h 2507353"/>
              <a:gd name="connsiteX9" fmla="*/ 0 w 2248729"/>
              <a:gd name="connsiteY9" fmla="*/ 1749546 h 2507353"/>
              <a:gd name="connsiteX10" fmla="*/ 0 w 2248729"/>
              <a:gd name="connsiteY10" fmla="*/ 758148 h 2507353"/>
              <a:gd name="connsiteX11" fmla="*/ 133077 w 2248729"/>
              <a:gd name="connsiteY11" fmla="*/ 527274 h 2507353"/>
              <a:gd name="connsiteX12" fmla="*/ 991288 w 2248729"/>
              <a:gd name="connsiteY12" fmla="*/ 31576 h 2507353"/>
              <a:gd name="connsiteX13" fmla="*/ 1124365 w 2248729"/>
              <a:gd name="connsiteY13" fmla="*/ 0 h 2507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248729" h="2507353">
                <a:moveTo>
                  <a:pt x="1124365" y="0"/>
                </a:moveTo>
                <a:cubicBezTo>
                  <a:pt x="1172571" y="0"/>
                  <a:pt x="1220778" y="10526"/>
                  <a:pt x="1257442" y="31576"/>
                </a:cubicBezTo>
                <a:cubicBezTo>
                  <a:pt x="2115652" y="527274"/>
                  <a:pt x="2115652" y="527274"/>
                  <a:pt x="2115652" y="527274"/>
                </a:cubicBezTo>
                <a:cubicBezTo>
                  <a:pt x="2188980" y="569375"/>
                  <a:pt x="2248729" y="672589"/>
                  <a:pt x="2248729" y="758148"/>
                </a:cubicBezTo>
                <a:cubicBezTo>
                  <a:pt x="2248729" y="1749546"/>
                  <a:pt x="2248729" y="1749546"/>
                  <a:pt x="2248729" y="1749546"/>
                </a:cubicBezTo>
                <a:cubicBezTo>
                  <a:pt x="2248729" y="1833746"/>
                  <a:pt x="2188980" y="1936960"/>
                  <a:pt x="2115652" y="1980419"/>
                </a:cubicBezTo>
                <a:cubicBezTo>
                  <a:pt x="1257442" y="2474760"/>
                  <a:pt x="1257442" y="2474760"/>
                  <a:pt x="1257442" y="2474760"/>
                </a:cubicBezTo>
                <a:cubicBezTo>
                  <a:pt x="1184114" y="2518218"/>
                  <a:pt x="1064616" y="2518218"/>
                  <a:pt x="991288" y="2474760"/>
                </a:cubicBezTo>
                <a:cubicBezTo>
                  <a:pt x="133077" y="1980419"/>
                  <a:pt x="133077" y="1980419"/>
                  <a:pt x="133077" y="1980419"/>
                </a:cubicBezTo>
                <a:cubicBezTo>
                  <a:pt x="59749" y="1936960"/>
                  <a:pt x="0" y="1833746"/>
                  <a:pt x="0" y="1749546"/>
                </a:cubicBezTo>
                <a:lnTo>
                  <a:pt x="0" y="758148"/>
                </a:lnTo>
                <a:cubicBezTo>
                  <a:pt x="0" y="672589"/>
                  <a:pt x="59749" y="569375"/>
                  <a:pt x="133077" y="527274"/>
                </a:cubicBezTo>
                <a:cubicBezTo>
                  <a:pt x="991288" y="31576"/>
                  <a:pt x="991288" y="31576"/>
                  <a:pt x="991288" y="31576"/>
                </a:cubicBezTo>
                <a:cubicBezTo>
                  <a:pt x="1027952" y="10526"/>
                  <a:pt x="1076158" y="0"/>
                  <a:pt x="1124365" y="0"/>
                </a:cubicBezTo>
                <a:close/>
              </a:path>
            </a:pathLst>
          </a:custGeom>
          <a:solidFill>
            <a:srgbClr val="642C5F"/>
          </a:solidFill>
          <a:ln w="2222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r>
              <a:rPr lang="zh-CN" altLang="en-US" sz="2400" dirty="0" smtClean="0">
                <a:solidFill>
                  <a:schemeClr val="bg1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入</a:t>
            </a:r>
            <a:endParaRPr lang="en-US" altLang="zh-CN" sz="2400" dirty="0">
              <a:solidFill>
                <a:schemeClr val="bg1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5333427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>
            <a:extLst>
              <a:ext uri="{FF2B5EF4-FFF2-40B4-BE49-F238E27FC236}">
                <a16:creationId xmlns:a16="http://schemas.microsoft.com/office/drawing/2014/main" id="{9888B6D7-9D3F-49D7-BACE-73A9D1149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2019/2/21 Thursday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7AC997A4-1DD8-4731-B9FD-42398A20FF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DBA9825E-1876-42AD-ABCF-E0E100F351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6" name="标题 5">
            <a:extLst>
              <a:ext uri="{FF2B5EF4-FFF2-40B4-BE49-F238E27FC236}">
                <a16:creationId xmlns:a16="http://schemas.microsoft.com/office/drawing/2014/main" id="{D124F9DB-C87A-423F-9657-38C7A290143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8" name="内容占位符 7">
            <a:extLst>
              <a:ext uri="{FF2B5EF4-FFF2-40B4-BE49-F238E27FC236}">
                <a16:creationId xmlns:a16="http://schemas.microsoft.com/office/drawing/2014/main" id="{2070191C-4093-409C-8FD5-7369A79637AD}"/>
              </a:ext>
            </a:extLst>
          </p:cNvPr>
          <p:cNvSpPr>
            <a:spLocks noGrp="1"/>
          </p:cNvSpPr>
          <p:nvPr>
            <p:ph sz="quarter" idx="13" hasCustomPrompt="1"/>
          </p:nvPr>
        </p:nvSpPr>
        <p:spPr>
          <a:xfrm>
            <a:off x="669925" y="1130299"/>
            <a:ext cx="10850563" cy="5006975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 altLang="zh-CN" dirty="0"/>
              <a:t>Edit Master text styles</a:t>
            </a:r>
          </a:p>
          <a:p>
            <a:pPr lvl="1"/>
            <a:r>
              <a:rPr lang="en-US" altLang="zh-CN" dirty="0"/>
              <a:t>Second level</a:t>
            </a:r>
          </a:p>
          <a:p>
            <a:pPr lvl="2"/>
            <a:r>
              <a:rPr lang="en-US" altLang="zh-CN" dirty="0"/>
              <a:t>Third level</a:t>
            </a:r>
          </a:p>
          <a:p>
            <a:pPr lvl="3"/>
            <a:r>
              <a:rPr lang="en-US" altLang="zh-CN" dirty="0"/>
              <a:t>Fourth level</a:t>
            </a:r>
          </a:p>
          <a:p>
            <a:pPr lvl="4"/>
            <a:r>
              <a:rPr lang="en-US" altLang="zh-CN" dirty="0"/>
              <a:t>Fifth level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775934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 userDrawn="1">
  <p:cSld name="仅标题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1C7A1C-3684-4AAF-A408-C63B6CB641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dirty="0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86EA5F-D77D-4318-90E9-C04AA8ADC0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89D9C7-5DC6-4263-87FF-7C99F6FB63C3}" type="datetime1">
              <a:rPr lang="zh-CN" altLang="en-US" smtClean="0"/>
              <a:pPr/>
              <a:t>2019/2/21 Thursday</a:t>
            </a:fld>
            <a:endParaRPr lang="zh-CN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832621-D9D9-445E-BFF9-F8348FA1E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www.islide.cc</a:t>
            </a:r>
            <a:endParaRPr lang="zh-CN" alt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71151B-F790-4A9F-962F-B8718A9560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4176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728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 userDrawn="1"/>
        </p:nvGrpSpPr>
        <p:grpSpPr>
          <a:xfrm flipH="1">
            <a:off x="1587" y="0"/>
            <a:ext cx="12188841" cy="6858005"/>
            <a:chOff x="1587" y="0"/>
            <a:chExt cx="12188841" cy="6858005"/>
          </a:xfrm>
        </p:grpSpPr>
        <p:sp>
          <p:nvSpPr>
            <p:cNvPr id="5" name="Rectangle 5"/>
            <p:cNvSpPr>
              <a:spLocks noChangeArrowheads="1"/>
            </p:cNvSpPr>
            <p:nvPr userDrawn="1"/>
          </p:nvSpPr>
          <p:spPr bwMode="auto">
            <a:xfrm>
              <a:off x="1587" y="0"/>
              <a:ext cx="12188841" cy="6858005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9"/>
            <p:cNvSpPr>
              <a:spLocks/>
            </p:cNvSpPr>
            <p:nvPr userDrawn="1"/>
          </p:nvSpPr>
          <p:spPr bwMode="auto">
            <a:xfrm>
              <a:off x="2374903" y="3201990"/>
              <a:ext cx="9815525" cy="3656015"/>
            </a:xfrm>
            <a:custGeom>
              <a:avLst/>
              <a:gdLst>
                <a:gd name="T0" fmla="*/ 0 w 6183"/>
                <a:gd name="T1" fmla="*/ 2303 h 2303"/>
                <a:gd name="T2" fmla="*/ 6183 w 6183"/>
                <a:gd name="T3" fmla="*/ 2303 h 2303"/>
                <a:gd name="T4" fmla="*/ 6183 w 6183"/>
                <a:gd name="T5" fmla="*/ 1276 h 2303"/>
                <a:gd name="T6" fmla="*/ 3685 w 6183"/>
                <a:gd name="T7" fmla="*/ 0 h 2303"/>
                <a:gd name="T8" fmla="*/ 0 w 6183"/>
                <a:gd name="T9" fmla="*/ 2303 h 23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83" h="2303">
                  <a:moveTo>
                    <a:pt x="0" y="2303"/>
                  </a:moveTo>
                  <a:lnTo>
                    <a:pt x="6183" y="2303"/>
                  </a:lnTo>
                  <a:lnTo>
                    <a:pt x="6183" y="1276"/>
                  </a:lnTo>
                  <a:lnTo>
                    <a:pt x="3685" y="0"/>
                  </a:lnTo>
                  <a:lnTo>
                    <a:pt x="0" y="2303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11"/>
            <p:cNvSpPr>
              <a:spLocks/>
            </p:cNvSpPr>
            <p:nvPr userDrawn="1"/>
          </p:nvSpPr>
          <p:spPr bwMode="auto">
            <a:xfrm>
              <a:off x="11076002" y="5251454"/>
              <a:ext cx="873126" cy="503238"/>
            </a:xfrm>
            <a:custGeom>
              <a:avLst/>
              <a:gdLst>
                <a:gd name="T0" fmla="*/ 452 w 550"/>
                <a:gd name="T1" fmla="*/ 56 h 317"/>
                <a:gd name="T2" fmla="*/ 452 w 550"/>
                <a:gd name="T3" fmla="*/ 261 h 317"/>
                <a:gd name="T4" fmla="*/ 98 w 550"/>
                <a:gd name="T5" fmla="*/ 261 h 317"/>
                <a:gd name="T6" fmla="*/ 98 w 550"/>
                <a:gd name="T7" fmla="*/ 56 h 317"/>
                <a:gd name="T8" fmla="*/ 452 w 550"/>
                <a:gd name="T9" fmla="*/ 56 h 3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50" h="317">
                  <a:moveTo>
                    <a:pt x="452" y="56"/>
                  </a:moveTo>
                  <a:cubicBezTo>
                    <a:pt x="550" y="113"/>
                    <a:pt x="550" y="204"/>
                    <a:pt x="452" y="261"/>
                  </a:cubicBezTo>
                  <a:cubicBezTo>
                    <a:pt x="355" y="317"/>
                    <a:pt x="196" y="317"/>
                    <a:pt x="98" y="261"/>
                  </a:cubicBezTo>
                  <a:cubicBezTo>
                    <a:pt x="0" y="204"/>
                    <a:pt x="0" y="113"/>
                    <a:pt x="98" y="56"/>
                  </a:cubicBezTo>
                  <a:cubicBezTo>
                    <a:pt x="196" y="0"/>
                    <a:pt x="355" y="0"/>
                    <a:pt x="452" y="5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2"/>
            <p:cNvSpPr>
              <a:spLocks/>
            </p:cNvSpPr>
            <p:nvPr userDrawn="1"/>
          </p:nvSpPr>
          <p:spPr bwMode="auto">
            <a:xfrm>
              <a:off x="8693161" y="4370391"/>
              <a:ext cx="2738441" cy="1582739"/>
            </a:xfrm>
            <a:custGeom>
              <a:avLst/>
              <a:gdLst>
                <a:gd name="T0" fmla="*/ 1419 w 1726"/>
                <a:gd name="T1" fmla="*/ 178 h 997"/>
                <a:gd name="T2" fmla="*/ 1419 w 1726"/>
                <a:gd name="T3" fmla="*/ 820 h 997"/>
                <a:gd name="T4" fmla="*/ 307 w 1726"/>
                <a:gd name="T5" fmla="*/ 820 h 997"/>
                <a:gd name="T6" fmla="*/ 307 w 1726"/>
                <a:gd name="T7" fmla="*/ 178 h 997"/>
                <a:gd name="T8" fmla="*/ 1419 w 1726"/>
                <a:gd name="T9" fmla="*/ 178 h 9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26" h="997">
                  <a:moveTo>
                    <a:pt x="1419" y="178"/>
                  </a:moveTo>
                  <a:cubicBezTo>
                    <a:pt x="1726" y="355"/>
                    <a:pt x="1726" y="642"/>
                    <a:pt x="1419" y="820"/>
                  </a:cubicBezTo>
                  <a:cubicBezTo>
                    <a:pt x="1112" y="997"/>
                    <a:pt x="614" y="997"/>
                    <a:pt x="307" y="820"/>
                  </a:cubicBezTo>
                  <a:cubicBezTo>
                    <a:pt x="0" y="642"/>
                    <a:pt x="0" y="355"/>
                    <a:pt x="307" y="178"/>
                  </a:cubicBezTo>
                  <a:cubicBezTo>
                    <a:pt x="614" y="0"/>
                    <a:pt x="1112" y="0"/>
                    <a:pt x="1419" y="178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52"/>
            <p:cNvSpPr>
              <a:spLocks/>
            </p:cNvSpPr>
            <p:nvPr userDrawn="1"/>
          </p:nvSpPr>
          <p:spPr bwMode="auto">
            <a:xfrm>
              <a:off x="6078545" y="4437066"/>
              <a:ext cx="3116267" cy="1793876"/>
            </a:xfrm>
            <a:custGeom>
              <a:avLst/>
              <a:gdLst>
                <a:gd name="T0" fmla="*/ 1963 w 1963"/>
                <a:gd name="T1" fmla="*/ 727 h 1130"/>
                <a:gd name="T2" fmla="*/ 1267 w 1963"/>
                <a:gd name="T3" fmla="*/ 1130 h 1130"/>
                <a:gd name="T4" fmla="*/ 540 w 1963"/>
                <a:gd name="T5" fmla="*/ 703 h 1130"/>
                <a:gd name="T6" fmla="*/ 212 w 1963"/>
                <a:gd name="T7" fmla="*/ 901 h 1130"/>
                <a:gd name="T8" fmla="*/ 0 w 1963"/>
                <a:gd name="T9" fmla="*/ 778 h 1130"/>
                <a:gd name="T10" fmla="*/ 330 w 1963"/>
                <a:gd name="T11" fmla="*/ 580 h 1130"/>
                <a:gd name="T12" fmla="*/ 28 w 1963"/>
                <a:gd name="T13" fmla="*/ 402 h 1130"/>
                <a:gd name="T14" fmla="*/ 725 w 1963"/>
                <a:gd name="T15" fmla="*/ 0 h 1130"/>
                <a:gd name="T16" fmla="*/ 1963 w 1963"/>
                <a:gd name="T17" fmla="*/ 72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3" h="1130">
                  <a:moveTo>
                    <a:pt x="1963" y="727"/>
                  </a:moveTo>
                  <a:lnTo>
                    <a:pt x="1267" y="1130"/>
                  </a:lnTo>
                  <a:lnTo>
                    <a:pt x="540" y="703"/>
                  </a:lnTo>
                  <a:lnTo>
                    <a:pt x="212" y="901"/>
                  </a:lnTo>
                  <a:lnTo>
                    <a:pt x="0" y="778"/>
                  </a:lnTo>
                  <a:lnTo>
                    <a:pt x="330" y="580"/>
                  </a:lnTo>
                  <a:lnTo>
                    <a:pt x="28" y="402"/>
                  </a:lnTo>
                  <a:lnTo>
                    <a:pt x="725" y="0"/>
                  </a:lnTo>
                  <a:lnTo>
                    <a:pt x="1963" y="727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53"/>
            <p:cNvSpPr>
              <a:spLocks/>
            </p:cNvSpPr>
            <p:nvPr userDrawn="1"/>
          </p:nvSpPr>
          <p:spPr bwMode="auto">
            <a:xfrm>
              <a:off x="6078545" y="4437066"/>
              <a:ext cx="3116267" cy="1793876"/>
            </a:xfrm>
            <a:custGeom>
              <a:avLst/>
              <a:gdLst>
                <a:gd name="T0" fmla="*/ 1963 w 1963"/>
                <a:gd name="T1" fmla="*/ 727 h 1130"/>
                <a:gd name="T2" fmla="*/ 1267 w 1963"/>
                <a:gd name="T3" fmla="*/ 1130 h 1130"/>
                <a:gd name="T4" fmla="*/ 540 w 1963"/>
                <a:gd name="T5" fmla="*/ 703 h 1130"/>
                <a:gd name="T6" fmla="*/ 212 w 1963"/>
                <a:gd name="T7" fmla="*/ 901 h 1130"/>
                <a:gd name="T8" fmla="*/ 0 w 1963"/>
                <a:gd name="T9" fmla="*/ 778 h 1130"/>
                <a:gd name="T10" fmla="*/ 330 w 1963"/>
                <a:gd name="T11" fmla="*/ 580 h 1130"/>
                <a:gd name="T12" fmla="*/ 28 w 1963"/>
                <a:gd name="T13" fmla="*/ 402 h 1130"/>
                <a:gd name="T14" fmla="*/ 725 w 1963"/>
                <a:gd name="T15" fmla="*/ 0 h 1130"/>
                <a:gd name="T16" fmla="*/ 1963 w 1963"/>
                <a:gd name="T17" fmla="*/ 727 h 1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63" h="1130">
                  <a:moveTo>
                    <a:pt x="1963" y="727"/>
                  </a:moveTo>
                  <a:lnTo>
                    <a:pt x="1267" y="1130"/>
                  </a:lnTo>
                  <a:lnTo>
                    <a:pt x="540" y="703"/>
                  </a:lnTo>
                  <a:lnTo>
                    <a:pt x="212" y="901"/>
                  </a:lnTo>
                  <a:lnTo>
                    <a:pt x="0" y="778"/>
                  </a:lnTo>
                  <a:lnTo>
                    <a:pt x="330" y="580"/>
                  </a:lnTo>
                  <a:lnTo>
                    <a:pt x="28" y="402"/>
                  </a:lnTo>
                  <a:lnTo>
                    <a:pt x="725" y="0"/>
                  </a:lnTo>
                  <a:lnTo>
                    <a:pt x="1963" y="72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grpSp>
          <p:nvGrpSpPr>
            <p:cNvPr id="12" name="组合 11"/>
            <p:cNvGrpSpPr/>
            <p:nvPr userDrawn="1"/>
          </p:nvGrpSpPr>
          <p:grpSpPr>
            <a:xfrm>
              <a:off x="6078545" y="850900"/>
              <a:ext cx="5722938" cy="5389563"/>
              <a:chOff x="6145213" y="993775"/>
              <a:chExt cx="5722938" cy="5389563"/>
            </a:xfrm>
          </p:grpSpPr>
          <p:sp>
            <p:nvSpPr>
              <p:cNvPr id="14" name="Freeform 13"/>
              <p:cNvSpPr>
                <a:spLocks/>
              </p:cNvSpPr>
              <p:nvPr userDrawn="1"/>
            </p:nvSpPr>
            <p:spPr bwMode="auto">
              <a:xfrm>
                <a:off x="11339513" y="2806700"/>
                <a:ext cx="17463" cy="84138"/>
              </a:xfrm>
              <a:custGeom>
                <a:avLst/>
                <a:gdLst>
                  <a:gd name="T0" fmla="*/ 0 w 11"/>
                  <a:gd name="T1" fmla="*/ 53 h 53"/>
                  <a:gd name="T2" fmla="*/ 11 w 11"/>
                  <a:gd name="T3" fmla="*/ 0 h 53"/>
                  <a:gd name="T4" fmla="*/ 0 w 11"/>
                  <a:gd name="T5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1" h="53">
                    <a:moveTo>
                      <a:pt x="0" y="53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9" y="18"/>
                      <a:pt x="5" y="35"/>
                      <a:pt x="0" y="5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" name="Freeform 14"/>
              <p:cNvSpPr>
                <a:spLocks/>
              </p:cNvSpPr>
              <p:nvPr userDrawn="1"/>
            </p:nvSpPr>
            <p:spPr bwMode="auto">
              <a:xfrm>
                <a:off x="8494713" y="2039938"/>
                <a:ext cx="2871788" cy="1616075"/>
              </a:xfrm>
              <a:custGeom>
                <a:avLst/>
                <a:gdLst>
                  <a:gd name="T0" fmla="*/ 164 w 1810"/>
                  <a:gd name="T1" fmla="*/ 0 h 1018"/>
                  <a:gd name="T2" fmla="*/ 366 w 1810"/>
                  <a:gd name="T3" fmla="*/ 413 h 1018"/>
                  <a:gd name="T4" fmla="*/ 1444 w 1810"/>
                  <a:gd name="T5" fmla="*/ 413 h 1018"/>
                  <a:gd name="T6" fmla="*/ 1647 w 1810"/>
                  <a:gd name="T7" fmla="*/ 2 h 1018"/>
                  <a:gd name="T8" fmla="*/ 1765 w 1810"/>
                  <a:gd name="T9" fmla="*/ 286 h 1018"/>
                  <a:gd name="T10" fmla="*/ 1776 w 1810"/>
                  <a:gd name="T11" fmla="*/ 313 h 1018"/>
                  <a:gd name="T12" fmla="*/ 1781 w 1810"/>
                  <a:gd name="T13" fmla="*/ 326 h 1018"/>
                  <a:gd name="T14" fmla="*/ 1804 w 1810"/>
                  <a:gd name="T15" fmla="*/ 483 h 1018"/>
                  <a:gd name="T16" fmla="*/ 1793 w 1810"/>
                  <a:gd name="T17" fmla="*/ 536 h 1018"/>
                  <a:gd name="T18" fmla="*/ 1542 w 1810"/>
                  <a:gd name="T19" fmla="*/ 815 h 1018"/>
                  <a:gd name="T20" fmla="*/ 268 w 1810"/>
                  <a:gd name="T21" fmla="*/ 815 h 1018"/>
                  <a:gd name="T22" fmla="*/ 18 w 1810"/>
                  <a:gd name="T23" fmla="*/ 538 h 1018"/>
                  <a:gd name="T24" fmla="*/ 6 w 1810"/>
                  <a:gd name="T25" fmla="*/ 483 h 1018"/>
                  <a:gd name="T26" fmla="*/ 29 w 1810"/>
                  <a:gd name="T27" fmla="*/ 326 h 1018"/>
                  <a:gd name="T28" fmla="*/ 29 w 1810"/>
                  <a:gd name="T29" fmla="*/ 325 h 1018"/>
                  <a:gd name="T30" fmla="*/ 29 w 1810"/>
                  <a:gd name="T31" fmla="*/ 324 h 1018"/>
                  <a:gd name="T32" fmla="*/ 30 w 1810"/>
                  <a:gd name="T33" fmla="*/ 324 h 1018"/>
                  <a:gd name="T34" fmla="*/ 30 w 1810"/>
                  <a:gd name="T35" fmla="*/ 323 h 1018"/>
                  <a:gd name="T36" fmla="*/ 164 w 1810"/>
                  <a:gd name="T37" fmla="*/ 0 h 10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10" h="1018">
                    <a:moveTo>
                      <a:pt x="164" y="0"/>
                    </a:moveTo>
                    <a:cubicBezTo>
                      <a:pt x="104" y="143"/>
                      <a:pt x="172" y="301"/>
                      <a:pt x="366" y="413"/>
                    </a:cubicBezTo>
                    <a:cubicBezTo>
                      <a:pt x="664" y="585"/>
                      <a:pt x="1146" y="585"/>
                      <a:pt x="1444" y="413"/>
                    </a:cubicBezTo>
                    <a:cubicBezTo>
                      <a:pt x="1638" y="302"/>
                      <a:pt x="1705" y="145"/>
                      <a:pt x="1647" y="2"/>
                    </a:cubicBezTo>
                    <a:cubicBezTo>
                      <a:pt x="1765" y="286"/>
                      <a:pt x="1765" y="286"/>
                      <a:pt x="1765" y="286"/>
                    </a:cubicBezTo>
                    <a:cubicBezTo>
                      <a:pt x="1765" y="286"/>
                      <a:pt x="1772" y="304"/>
                      <a:pt x="1776" y="313"/>
                    </a:cubicBezTo>
                    <a:cubicBezTo>
                      <a:pt x="1777" y="316"/>
                      <a:pt x="1779" y="321"/>
                      <a:pt x="1781" y="326"/>
                    </a:cubicBezTo>
                    <a:cubicBezTo>
                      <a:pt x="1803" y="377"/>
                      <a:pt x="1810" y="431"/>
                      <a:pt x="1804" y="483"/>
                    </a:cubicBezTo>
                    <a:cubicBezTo>
                      <a:pt x="1793" y="536"/>
                      <a:pt x="1793" y="536"/>
                      <a:pt x="1793" y="536"/>
                    </a:cubicBezTo>
                    <a:cubicBezTo>
                      <a:pt x="1762" y="638"/>
                      <a:pt x="1679" y="736"/>
                      <a:pt x="1542" y="815"/>
                    </a:cubicBezTo>
                    <a:cubicBezTo>
                      <a:pt x="1190" y="1018"/>
                      <a:pt x="620" y="1018"/>
                      <a:pt x="268" y="815"/>
                    </a:cubicBezTo>
                    <a:cubicBezTo>
                      <a:pt x="133" y="737"/>
                      <a:pt x="49" y="640"/>
                      <a:pt x="18" y="538"/>
                    </a:cubicBezTo>
                    <a:cubicBezTo>
                      <a:pt x="6" y="483"/>
                      <a:pt x="6" y="483"/>
                      <a:pt x="6" y="483"/>
                    </a:cubicBezTo>
                    <a:cubicBezTo>
                      <a:pt x="0" y="431"/>
                      <a:pt x="7" y="377"/>
                      <a:pt x="29" y="326"/>
                    </a:cubicBezTo>
                    <a:cubicBezTo>
                      <a:pt x="29" y="325"/>
                      <a:pt x="29" y="325"/>
                      <a:pt x="29" y="325"/>
                    </a:cubicBezTo>
                    <a:cubicBezTo>
                      <a:pt x="29" y="325"/>
                      <a:pt x="29" y="325"/>
                      <a:pt x="29" y="324"/>
                    </a:cubicBezTo>
                    <a:cubicBezTo>
                      <a:pt x="30" y="324"/>
                      <a:pt x="30" y="324"/>
                      <a:pt x="30" y="324"/>
                    </a:cubicBezTo>
                    <a:cubicBezTo>
                      <a:pt x="30" y="323"/>
                      <a:pt x="30" y="323"/>
                      <a:pt x="30" y="323"/>
                    </a:cubicBezTo>
                    <a:lnTo>
                      <a:pt x="164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" name="Freeform 15"/>
              <p:cNvSpPr>
                <a:spLocks/>
              </p:cNvSpPr>
              <p:nvPr userDrawn="1"/>
            </p:nvSpPr>
            <p:spPr bwMode="auto">
              <a:xfrm>
                <a:off x="8659813" y="1436688"/>
                <a:ext cx="2540000" cy="1531938"/>
              </a:xfrm>
              <a:custGeom>
                <a:avLst/>
                <a:gdLst>
                  <a:gd name="T0" fmla="*/ 318 w 1601"/>
                  <a:gd name="T1" fmla="*/ 696 h 965"/>
                  <a:gd name="T2" fmla="*/ 801 w 1601"/>
                  <a:gd name="T3" fmla="*/ 810 h 965"/>
                  <a:gd name="T4" fmla="*/ 1284 w 1601"/>
                  <a:gd name="T5" fmla="*/ 696 h 965"/>
                  <a:gd name="T6" fmla="*/ 1439 w 1601"/>
                  <a:gd name="T7" fmla="*/ 422 h 965"/>
                  <a:gd name="T8" fmla="*/ 1284 w 1601"/>
                  <a:gd name="T9" fmla="*/ 268 h 965"/>
                  <a:gd name="T10" fmla="*/ 801 w 1601"/>
                  <a:gd name="T11" fmla="*/ 154 h 965"/>
                  <a:gd name="T12" fmla="*/ 362 w 1601"/>
                  <a:gd name="T13" fmla="*/ 245 h 965"/>
                  <a:gd name="T14" fmla="*/ 324 w 1601"/>
                  <a:gd name="T15" fmla="*/ 139 h 965"/>
                  <a:gd name="T16" fmla="*/ 1340 w 1601"/>
                  <a:gd name="T17" fmla="*/ 171 h 965"/>
                  <a:gd name="T18" fmla="*/ 1543 w 1601"/>
                  <a:gd name="T19" fmla="*/ 380 h 965"/>
                  <a:gd name="T20" fmla="*/ 1543 w 1601"/>
                  <a:gd name="T21" fmla="*/ 380 h 965"/>
                  <a:gd name="T22" fmla="*/ 1543 w 1601"/>
                  <a:gd name="T23" fmla="*/ 382 h 965"/>
                  <a:gd name="T24" fmla="*/ 1340 w 1601"/>
                  <a:gd name="T25" fmla="*/ 793 h 965"/>
                  <a:gd name="T26" fmla="*/ 262 w 1601"/>
                  <a:gd name="T27" fmla="*/ 793 h 965"/>
                  <a:gd name="T28" fmla="*/ 60 w 1601"/>
                  <a:gd name="T29" fmla="*/ 380 h 965"/>
                  <a:gd name="T30" fmla="*/ 215 w 1601"/>
                  <a:gd name="T31" fmla="*/ 200 h 965"/>
                  <a:gd name="T32" fmla="*/ 255 w 1601"/>
                  <a:gd name="T33" fmla="*/ 310 h 965"/>
                  <a:gd name="T34" fmla="*/ 163 w 1601"/>
                  <a:gd name="T35" fmla="*/ 422 h 965"/>
                  <a:gd name="T36" fmla="*/ 318 w 1601"/>
                  <a:gd name="T37" fmla="*/ 696 h 9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601" h="965">
                    <a:moveTo>
                      <a:pt x="318" y="696"/>
                    </a:moveTo>
                    <a:cubicBezTo>
                      <a:pt x="443" y="769"/>
                      <a:pt x="619" y="810"/>
                      <a:pt x="801" y="810"/>
                    </a:cubicBezTo>
                    <a:cubicBezTo>
                      <a:pt x="983" y="810"/>
                      <a:pt x="1159" y="769"/>
                      <a:pt x="1284" y="696"/>
                    </a:cubicBezTo>
                    <a:cubicBezTo>
                      <a:pt x="1349" y="659"/>
                      <a:pt x="1495" y="557"/>
                      <a:pt x="1439" y="422"/>
                    </a:cubicBezTo>
                    <a:cubicBezTo>
                      <a:pt x="1416" y="366"/>
                      <a:pt x="1363" y="313"/>
                      <a:pt x="1284" y="268"/>
                    </a:cubicBezTo>
                    <a:cubicBezTo>
                      <a:pt x="1159" y="195"/>
                      <a:pt x="983" y="154"/>
                      <a:pt x="801" y="154"/>
                    </a:cubicBezTo>
                    <a:cubicBezTo>
                      <a:pt x="640" y="154"/>
                      <a:pt x="483" y="187"/>
                      <a:pt x="362" y="245"/>
                    </a:cubicBezTo>
                    <a:cubicBezTo>
                      <a:pt x="324" y="139"/>
                      <a:pt x="324" y="139"/>
                      <a:pt x="324" y="139"/>
                    </a:cubicBezTo>
                    <a:cubicBezTo>
                      <a:pt x="623" y="0"/>
                      <a:pt x="1062" y="10"/>
                      <a:pt x="1340" y="171"/>
                    </a:cubicBezTo>
                    <a:cubicBezTo>
                      <a:pt x="1443" y="231"/>
                      <a:pt x="1511" y="303"/>
                      <a:pt x="1543" y="380"/>
                    </a:cubicBezTo>
                    <a:cubicBezTo>
                      <a:pt x="1543" y="380"/>
                      <a:pt x="1543" y="380"/>
                      <a:pt x="1543" y="380"/>
                    </a:cubicBezTo>
                    <a:cubicBezTo>
                      <a:pt x="1543" y="382"/>
                      <a:pt x="1543" y="382"/>
                      <a:pt x="1543" y="382"/>
                    </a:cubicBezTo>
                    <a:cubicBezTo>
                      <a:pt x="1601" y="525"/>
                      <a:pt x="1534" y="682"/>
                      <a:pt x="1340" y="793"/>
                    </a:cubicBezTo>
                    <a:cubicBezTo>
                      <a:pt x="1042" y="965"/>
                      <a:pt x="560" y="965"/>
                      <a:pt x="262" y="793"/>
                    </a:cubicBezTo>
                    <a:cubicBezTo>
                      <a:pt x="68" y="681"/>
                      <a:pt x="0" y="523"/>
                      <a:pt x="60" y="380"/>
                    </a:cubicBezTo>
                    <a:cubicBezTo>
                      <a:pt x="86" y="315"/>
                      <a:pt x="138" y="254"/>
                      <a:pt x="215" y="200"/>
                    </a:cubicBezTo>
                    <a:cubicBezTo>
                      <a:pt x="255" y="310"/>
                      <a:pt x="255" y="310"/>
                      <a:pt x="255" y="310"/>
                    </a:cubicBezTo>
                    <a:cubicBezTo>
                      <a:pt x="211" y="345"/>
                      <a:pt x="179" y="383"/>
                      <a:pt x="163" y="422"/>
                    </a:cubicBezTo>
                    <a:cubicBezTo>
                      <a:pt x="108" y="557"/>
                      <a:pt x="253" y="659"/>
                      <a:pt x="318" y="69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16"/>
              <p:cNvSpPr>
                <a:spLocks/>
              </p:cNvSpPr>
              <p:nvPr userDrawn="1"/>
            </p:nvSpPr>
            <p:spPr bwMode="auto">
              <a:xfrm>
                <a:off x="8831263" y="1681163"/>
                <a:ext cx="2200275" cy="1041400"/>
              </a:xfrm>
              <a:custGeom>
                <a:avLst/>
                <a:gdLst>
                  <a:gd name="T0" fmla="*/ 693 w 1387"/>
                  <a:gd name="T1" fmla="*/ 0 h 656"/>
                  <a:gd name="T2" fmla="*/ 1176 w 1387"/>
                  <a:gd name="T3" fmla="*/ 114 h 656"/>
                  <a:gd name="T4" fmla="*/ 1331 w 1387"/>
                  <a:gd name="T5" fmla="*/ 268 h 656"/>
                  <a:gd name="T6" fmla="*/ 1176 w 1387"/>
                  <a:gd name="T7" fmla="*/ 542 h 656"/>
                  <a:gd name="T8" fmla="*/ 693 w 1387"/>
                  <a:gd name="T9" fmla="*/ 656 h 656"/>
                  <a:gd name="T10" fmla="*/ 210 w 1387"/>
                  <a:gd name="T11" fmla="*/ 542 h 656"/>
                  <a:gd name="T12" fmla="*/ 55 w 1387"/>
                  <a:gd name="T13" fmla="*/ 268 h 656"/>
                  <a:gd name="T14" fmla="*/ 147 w 1387"/>
                  <a:gd name="T15" fmla="*/ 156 h 656"/>
                  <a:gd name="T16" fmla="*/ 193 w 1387"/>
                  <a:gd name="T17" fmla="*/ 284 h 656"/>
                  <a:gd name="T18" fmla="*/ 175 w 1387"/>
                  <a:gd name="T19" fmla="*/ 293 h 656"/>
                  <a:gd name="T20" fmla="*/ 175 w 1387"/>
                  <a:gd name="T21" fmla="*/ 363 h 656"/>
                  <a:gd name="T22" fmla="*/ 228 w 1387"/>
                  <a:gd name="T23" fmla="*/ 384 h 656"/>
                  <a:gd name="T24" fmla="*/ 303 w 1387"/>
                  <a:gd name="T25" fmla="*/ 393 h 656"/>
                  <a:gd name="T26" fmla="*/ 360 w 1387"/>
                  <a:gd name="T27" fmla="*/ 388 h 656"/>
                  <a:gd name="T28" fmla="*/ 431 w 1387"/>
                  <a:gd name="T29" fmla="*/ 363 h 656"/>
                  <a:gd name="T30" fmla="*/ 431 w 1387"/>
                  <a:gd name="T31" fmla="*/ 293 h 656"/>
                  <a:gd name="T32" fmla="*/ 316 w 1387"/>
                  <a:gd name="T33" fmla="*/ 264 h 656"/>
                  <a:gd name="T34" fmla="*/ 254 w 1387"/>
                  <a:gd name="T35" fmla="*/ 91 h 656"/>
                  <a:gd name="T36" fmla="*/ 693 w 1387"/>
                  <a:gd name="T37" fmla="*/ 0 h 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387" h="656">
                    <a:moveTo>
                      <a:pt x="693" y="0"/>
                    </a:moveTo>
                    <a:cubicBezTo>
                      <a:pt x="875" y="0"/>
                      <a:pt x="1051" y="41"/>
                      <a:pt x="1176" y="114"/>
                    </a:cubicBezTo>
                    <a:cubicBezTo>
                      <a:pt x="1255" y="159"/>
                      <a:pt x="1308" y="212"/>
                      <a:pt x="1331" y="268"/>
                    </a:cubicBezTo>
                    <a:cubicBezTo>
                      <a:pt x="1387" y="403"/>
                      <a:pt x="1241" y="505"/>
                      <a:pt x="1176" y="542"/>
                    </a:cubicBezTo>
                    <a:cubicBezTo>
                      <a:pt x="1051" y="615"/>
                      <a:pt x="875" y="656"/>
                      <a:pt x="693" y="656"/>
                    </a:cubicBezTo>
                    <a:cubicBezTo>
                      <a:pt x="511" y="656"/>
                      <a:pt x="335" y="615"/>
                      <a:pt x="210" y="542"/>
                    </a:cubicBezTo>
                    <a:cubicBezTo>
                      <a:pt x="145" y="505"/>
                      <a:pt x="0" y="403"/>
                      <a:pt x="55" y="268"/>
                    </a:cubicBezTo>
                    <a:cubicBezTo>
                      <a:pt x="71" y="229"/>
                      <a:pt x="103" y="191"/>
                      <a:pt x="147" y="156"/>
                    </a:cubicBezTo>
                    <a:cubicBezTo>
                      <a:pt x="193" y="284"/>
                      <a:pt x="193" y="284"/>
                      <a:pt x="193" y="284"/>
                    </a:cubicBezTo>
                    <a:cubicBezTo>
                      <a:pt x="186" y="287"/>
                      <a:pt x="180" y="289"/>
                      <a:pt x="175" y="293"/>
                    </a:cubicBezTo>
                    <a:cubicBezTo>
                      <a:pt x="131" y="318"/>
                      <a:pt x="130" y="337"/>
                      <a:pt x="175" y="363"/>
                    </a:cubicBezTo>
                    <a:cubicBezTo>
                      <a:pt x="190" y="372"/>
                      <a:pt x="208" y="379"/>
                      <a:pt x="228" y="384"/>
                    </a:cubicBezTo>
                    <a:cubicBezTo>
                      <a:pt x="251" y="390"/>
                      <a:pt x="277" y="393"/>
                      <a:pt x="303" y="393"/>
                    </a:cubicBezTo>
                    <a:cubicBezTo>
                      <a:pt x="323" y="393"/>
                      <a:pt x="342" y="391"/>
                      <a:pt x="360" y="388"/>
                    </a:cubicBezTo>
                    <a:cubicBezTo>
                      <a:pt x="387" y="383"/>
                      <a:pt x="411" y="374"/>
                      <a:pt x="431" y="363"/>
                    </a:cubicBezTo>
                    <a:cubicBezTo>
                      <a:pt x="475" y="337"/>
                      <a:pt x="473" y="317"/>
                      <a:pt x="431" y="293"/>
                    </a:cubicBezTo>
                    <a:cubicBezTo>
                      <a:pt x="401" y="276"/>
                      <a:pt x="360" y="265"/>
                      <a:pt x="316" y="264"/>
                    </a:cubicBezTo>
                    <a:cubicBezTo>
                      <a:pt x="254" y="91"/>
                      <a:pt x="254" y="91"/>
                      <a:pt x="254" y="91"/>
                    </a:cubicBezTo>
                    <a:cubicBezTo>
                      <a:pt x="375" y="33"/>
                      <a:pt x="532" y="0"/>
                      <a:pt x="69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17"/>
              <p:cNvSpPr>
                <a:spLocks/>
              </p:cNvSpPr>
              <p:nvPr userDrawn="1"/>
            </p:nvSpPr>
            <p:spPr bwMode="auto">
              <a:xfrm>
                <a:off x="8721726" y="3525838"/>
                <a:ext cx="2416175" cy="939800"/>
              </a:xfrm>
              <a:custGeom>
                <a:avLst/>
                <a:gdLst>
                  <a:gd name="T0" fmla="*/ 0 w 1523"/>
                  <a:gd name="T1" fmla="*/ 0 h 592"/>
                  <a:gd name="T2" fmla="*/ 150 w 1523"/>
                  <a:gd name="T3" fmla="*/ 115 h 592"/>
                  <a:gd name="T4" fmla="*/ 1382 w 1523"/>
                  <a:gd name="T5" fmla="*/ 115 h 592"/>
                  <a:gd name="T6" fmla="*/ 1523 w 1523"/>
                  <a:gd name="T7" fmla="*/ 9 h 592"/>
                  <a:gd name="T8" fmla="*/ 1493 w 1523"/>
                  <a:gd name="T9" fmla="*/ 265 h 592"/>
                  <a:gd name="T10" fmla="*/ 32 w 1523"/>
                  <a:gd name="T11" fmla="*/ 274 h 592"/>
                  <a:gd name="T12" fmla="*/ 0 w 1523"/>
                  <a:gd name="T13" fmla="*/ 0 h 5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523" h="592">
                    <a:moveTo>
                      <a:pt x="0" y="0"/>
                    </a:moveTo>
                    <a:cubicBezTo>
                      <a:pt x="39" y="42"/>
                      <a:pt x="89" y="81"/>
                      <a:pt x="150" y="115"/>
                    </a:cubicBezTo>
                    <a:cubicBezTo>
                      <a:pt x="490" y="312"/>
                      <a:pt x="1042" y="312"/>
                      <a:pt x="1382" y="115"/>
                    </a:cubicBezTo>
                    <a:cubicBezTo>
                      <a:pt x="1439" y="83"/>
                      <a:pt x="1485" y="47"/>
                      <a:pt x="1523" y="9"/>
                    </a:cubicBezTo>
                    <a:cubicBezTo>
                      <a:pt x="1493" y="265"/>
                      <a:pt x="1493" y="265"/>
                      <a:pt x="1493" y="265"/>
                    </a:cubicBezTo>
                    <a:cubicBezTo>
                      <a:pt x="1350" y="589"/>
                      <a:pt x="194" y="592"/>
                      <a:pt x="32" y="274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18"/>
              <p:cNvSpPr>
                <a:spLocks/>
              </p:cNvSpPr>
              <p:nvPr userDrawn="1"/>
            </p:nvSpPr>
            <p:spPr bwMode="auto">
              <a:xfrm>
                <a:off x="8523288" y="2890838"/>
                <a:ext cx="2816225" cy="1130300"/>
              </a:xfrm>
              <a:custGeom>
                <a:avLst/>
                <a:gdLst>
                  <a:gd name="T0" fmla="*/ 0 w 1775"/>
                  <a:gd name="T1" fmla="*/ 2 h 712"/>
                  <a:gd name="T2" fmla="*/ 250 w 1775"/>
                  <a:gd name="T3" fmla="*/ 279 h 712"/>
                  <a:gd name="T4" fmla="*/ 1524 w 1775"/>
                  <a:gd name="T5" fmla="*/ 279 h 712"/>
                  <a:gd name="T6" fmla="*/ 1775 w 1775"/>
                  <a:gd name="T7" fmla="*/ 0 h 712"/>
                  <a:gd name="T8" fmla="*/ 1703 w 1775"/>
                  <a:gd name="T9" fmla="*/ 343 h 712"/>
                  <a:gd name="T10" fmla="*/ 1648 w 1775"/>
                  <a:gd name="T11" fmla="*/ 409 h 712"/>
                  <a:gd name="T12" fmla="*/ 1507 w 1775"/>
                  <a:gd name="T13" fmla="*/ 515 h 712"/>
                  <a:gd name="T14" fmla="*/ 275 w 1775"/>
                  <a:gd name="T15" fmla="*/ 515 h 712"/>
                  <a:gd name="T16" fmla="*/ 125 w 1775"/>
                  <a:gd name="T17" fmla="*/ 400 h 712"/>
                  <a:gd name="T18" fmla="*/ 69 w 1775"/>
                  <a:gd name="T19" fmla="*/ 328 h 712"/>
                  <a:gd name="T20" fmla="*/ 0 w 1775"/>
                  <a:gd name="T21" fmla="*/ 2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775" h="712">
                    <a:moveTo>
                      <a:pt x="0" y="2"/>
                    </a:moveTo>
                    <a:cubicBezTo>
                      <a:pt x="31" y="104"/>
                      <a:pt x="115" y="201"/>
                      <a:pt x="250" y="279"/>
                    </a:cubicBezTo>
                    <a:cubicBezTo>
                      <a:pt x="602" y="482"/>
                      <a:pt x="1172" y="482"/>
                      <a:pt x="1524" y="279"/>
                    </a:cubicBezTo>
                    <a:cubicBezTo>
                      <a:pt x="1661" y="200"/>
                      <a:pt x="1744" y="102"/>
                      <a:pt x="1775" y="0"/>
                    </a:cubicBezTo>
                    <a:cubicBezTo>
                      <a:pt x="1703" y="343"/>
                      <a:pt x="1703" y="343"/>
                      <a:pt x="1703" y="343"/>
                    </a:cubicBezTo>
                    <a:cubicBezTo>
                      <a:pt x="1688" y="366"/>
                      <a:pt x="1669" y="388"/>
                      <a:pt x="1648" y="409"/>
                    </a:cubicBezTo>
                    <a:cubicBezTo>
                      <a:pt x="1610" y="447"/>
                      <a:pt x="1564" y="483"/>
                      <a:pt x="1507" y="515"/>
                    </a:cubicBezTo>
                    <a:cubicBezTo>
                      <a:pt x="1167" y="712"/>
                      <a:pt x="615" y="712"/>
                      <a:pt x="275" y="515"/>
                    </a:cubicBezTo>
                    <a:cubicBezTo>
                      <a:pt x="214" y="481"/>
                      <a:pt x="164" y="442"/>
                      <a:pt x="125" y="400"/>
                    </a:cubicBezTo>
                    <a:cubicBezTo>
                      <a:pt x="103" y="377"/>
                      <a:pt x="84" y="353"/>
                      <a:pt x="69" y="328"/>
                    </a:cubicBezTo>
                    <a:lnTo>
                      <a:pt x="0" y="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19"/>
              <p:cNvSpPr>
                <a:spLocks/>
              </p:cNvSpPr>
              <p:nvPr userDrawn="1"/>
            </p:nvSpPr>
            <p:spPr bwMode="auto">
              <a:xfrm>
                <a:off x="8880476" y="4851400"/>
                <a:ext cx="2101850" cy="1074738"/>
              </a:xfrm>
              <a:custGeom>
                <a:avLst/>
                <a:gdLst>
                  <a:gd name="T0" fmla="*/ 0 w 1325"/>
                  <a:gd name="T1" fmla="*/ 14 h 677"/>
                  <a:gd name="T2" fmla="*/ 1325 w 1325"/>
                  <a:gd name="T3" fmla="*/ 0 h 677"/>
                  <a:gd name="T4" fmla="*/ 1324 w 1325"/>
                  <a:gd name="T5" fmla="*/ 5 h 677"/>
                  <a:gd name="T6" fmla="*/ 1289 w 1325"/>
                  <a:gd name="T7" fmla="*/ 303 h 677"/>
                  <a:gd name="T8" fmla="*/ 1107 w 1325"/>
                  <a:gd name="T9" fmla="*/ 534 h 677"/>
                  <a:gd name="T10" fmla="*/ 217 w 1325"/>
                  <a:gd name="T11" fmla="*/ 534 h 677"/>
                  <a:gd name="T12" fmla="*/ 35 w 1325"/>
                  <a:gd name="T13" fmla="*/ 303 h 677"/>
                  <a:gd name="T14" fmla="*/ 0 w 1325"/>
                  <a:gd name="T15" fmla="*/ 14 h 6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25" h="677">
                    <a:moveTo>
                      <a:pt x="0" y="14"/>
                    </a:moveTo>
                    <a:cubicBezTo>
                      <a:pt x="145" y="433"/>
                      <a:pt x="1200" y="428"/>
                      <a:pt x="1325" y="0"/>
                    </a:cubicBezTo>
                    <a:cubicBezTo>
                      <a:pt x="1324" y="5"/>
                      <a:pt x="1324" y="5"/>
                      <a:pt x="1324" y="5"/>
                    </a:cubicBezTo>
                    <a:cubicBezTo>
                      <a:pt x="1289" y="303"/>
                      <a:pt x="1289" y="303"/>
                      <a:pt x="1289" y="303"/>
                    </a:cubicBezTo>
                    <a:cubicBezTo>
                      <a:pt x="1279" y="387"/>
                      <a:pt x="1218" y="470"/>
                      <a:pt x="1107" y="534"/>
                    </a:cubicBezTo>
                    <a:cubicBezTo>
                      <a:pt x="861" y="677"/>
                      <a:pt x="463" y="677"/>
                      <a:pt x="217" y="534"/>
                    </a:cubicBezTo>
                    <a:cubicBezTo>
                      <a:pt x="106" y="470"/>
                      <a:pt x="45" y="387"/>
                      <a:pt x="35" y="303"/>
                    </a:cubicBezTo>
                    <a:cubicBezTo>
                      <a:pt x="0" y="14"/>
                      <a:pt x="0" y="14"/>
                      <a:pt x="0" y="14"/>
                    </a:cubicBezTo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20"/>
              <p:cNvSpPr>
                <a:spLocks/>
              </p:cNvSpPr>
              <p:nvPr userDrawn="1"/>
            </p:nvSpPr>
            <p:spPr bwMode="auto">
              <a:xfrm>
                <a:off x="8772526" y="3946525"/>
                <a:ext cx="2317750" cy="1592263"/>
              </a:xfrm>
              <a:custGeom>
                <a:avLst/>
                <a:gdLst>
                  <a:gd name="T0" fmla="*/ 0 w 1461"/>
                  <a:gd name="T1" fmla="*/ 9 h 1003"/>
                  <a:gd name="T2" fmla="*/ 1461 w 1461"/>
                  <a:gd name="T3" fmla="*/ 0 h 1003"/>
                  <a:gd name="T4" fmla="*/ 1393 w 1461"/>
                  <a:gd name="T5" fmla="*/ 570 h 1003"/>
                  <a:gd name="T6" fmla="*/ 1393 w 1461"/>
                  <a:gd name="T7" fmla="*/ 570 h 1003"/>
                  <a:gd name="T8" fmla="*/ 68 w 1461"/>
                  <a:gd name="T9" fmla="*/ 584 h 1003"/>
                  <a:gd name="T10" fmla="*/ 0 w 1461"/>
                  <a:gd name="T11" fmla="*/ 9 h 10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61" h="1003">
                    <a:moveTo>
                      <a:pt x="0" y="9"/>
                    </a:moveTo>
                    <a:cubicBezTo>
                      <a:pt x="162" y="327"/>
                      <a:pt x="1318" y="324"/>
                      <a:pt x="1461" y="0"/>
                    </a:cubicBezTo>
                    <a:cubicBezTo>
                      <a:pt x="1393" y="570"/>
                      <a:pt x="1393" y="570"/>
                      <a:pt x="1393" y="570"/>
                    </a:cubicBezTo>
                    <a:cubicBezTo>
                      <a:pt x="1393" y="570"/>
                      <a:pt x="1393" y="570"/>
                      <a:pt x="1393" y="570"/>
                    </a:cubicBezTo>
                    <a:cubicBezTo>
                      <a:pt x="1268" y="998"/>
                      <a:pt x="213" y="1003"/>
                      <a:pt x="68" y="584"/>
                    </a:cubicBezTo>
                    <a:lnTo>
                      <a:pt x="0" y="9"/>
                    </a:lnTo>
                    <a:close/>
                  </a:path>
                </a:pathLst>
              </a:custGeom>
              <a:solidFill>
                <a:srgbClr val="19351E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21"/>
              <p:cNvSpPr>
                <a:spLocks/>
              </p:cNvSpPr>
              <p:nvPr userDrawn="1"/>
            </p:nvSpPr>
            <p:spPr bwMode="auto">
              <a:xfrm>
                <a:off x="9331326" y="2100263"/>
                <a:ext cx="252413" cy="196850"/>
              </a:xfrm>
              <a:custGeom>
                <a:avLst/>
                <a:gdLst>
                  <a:gd name="T0" fmla="*/ 0 w 159"/>
                  <a:gd name="T1" fmla="*/ 0 h 124"/>
                  <a:gd name="T2" fmla="*/ 115 w 159"/>
                  <a:gd name="T3" fmla="*/ 29 h 124"/>
                  <a:gd name="T4" fmla="*/ 115 w 159"/>
                  <a:gd name="T5" fmla="*/ 99 h 124"/>
                  <a:gd name="T6" fmla="*/ 44 w 159"/>
                  <a:gd name="T7" fmla="*/ 124 h 124"/>
                  <a:gd name="T8" fmla="*/ 44 w 159"/>
                  <a:gd name="T9" fmla="*/ 123 h 124"/>
                  <a:gd name="T10" fmla="*/ 0 w 159"/>
                  <a:gd name="T11" fmla="*/ 0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59" h="124">
                    <a:moveTo>
                      <a:pt x="0" y="0"/>
                    </a:moveTo>
                    <a:cubicBezTo>
                      <a:pt x="44" y="1"/>
                      <a:pt x="85" y="12"/>
                      <a:pt x="115" y="29"/>
                    </a:cubicBezTo>
                    <a:cubicBezTo>
                      <a:pt x="157" y="53"/>
                      <a:pt x="159" y="73"/>
                      <a:pt x="115" y="99"/>
                    </a:cubicBezTo>
                    <a:cubicBezTo>
                      <a:pt x="95" y="110"/>
                      <a:pt x="71" y="119"/>
                      <a:pt x="44" y="124"/>
                    </a:cubicBezTo>
                    <a:cubicBezTo>
                      <a:pt x="44" y="123"/>
                      <a:pt x="44" y="123"/>
                      <a:pt x="44" y="123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22"/>
              <p:cNvSpPr>
                <a:spLocks/>
              </p:cNvSpPr>
              <p:nvPr userDrawn="1"/>
            </p:nvSpPr>
            <p:spPr bwMode="auto">
              <a:xfrm>
                <a:off x="9137651" y="2098675"/>
                <a:ext cx="263525" cy="206375"/>
              </a:xfrm>
              <a:custGeom>
                <a:avLst/>
                <a:gdLst>
                  <a:gd name="T0" fmla="*/ 0 w 167"/>
                  <a:gd name="T1" fmla="*/ 21 h 130"/>
                  <a:gd name="T2" fmla="*/ 110 w 167"/>
                  <a:gd name="T3" fmla="*/ 0 h 130"/>
                  <a:gd name="T4" fmla="*/ 123 w 167"/>
                  <a:gd name="T5" fmla="*/ 1 h 130"/>
                  <a:gd name="T6" fmla="*/ 167 w 167"/>
                  <a:gd name="T7" fmla="*/ 124 h 130"/>
                  <a:gd name="T8" fmla="*/ 167 w 167"/>
                  <a:gd name="T9" fmla="*/ 125 h 130"/>
                  <a:gd name="T10" fmla="*/ 110 w 167"/>
                  <a:gd name="T11" fmla="*/ 130 h 130"/>
                  <a:gd name="T12" fmla="*/ 35 w 167"/>
                  <a:gd name="T13" fmla="*/ 121 h 130"/>
                  <a:gd name="T14" fmla="*/ 0 w 167"/>
                  <a:gd name="T15" fmla="*/ 21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67" h="130">
                    <a:moveTo>
                      <a:pt x="0" y="21"/>
                    </a:moveTo>
                    <a:cubicBezTo>
                      <a:pt x="31" y="8"/>
                      <a:pt x="69" y="0"/>
                      <a:pt x="110" y="0"/>
                    </a:cubicBezTo>
                    <a:cubicBezTo>
                      <a:pt x="114" y="0"/>
                      <a:pt x="119" y="0"/>
                      <a:pt x="123" y="1"/>
                    </a:cubicBezTo>
                    <a:cubicBezTo>
                      <a:pt x="167" y="124"/>
                      <a:pt x="167" y="124"/>
                      <a:pt x="167" y="124"/>
                    </a:cubicBezTo>
                    <a:cubicBezTo>
                      <a:pt x="167" y="124"/>
                      <a:pt x="167" y="124"/>
                      <a:pt x="167" y="125"/>
                    </a:cubicBezTo>
                    <a:cubicBezTo>
                      <a:pt x="149" y="128"/>
                      <a:pt x="130" y="130"/>
                      <a:pt x="110" y="130"/>
                    </a:cubicBezTo>
                    <a:cubicBezTo>
                      <a:pt x="84" y="130"/>
                      <a:pt x="58" y="127"/>
                      <a:pt x="35" y="121"/>
                    </a:cubicBezTo>
                    <a:lnTo>
                      <a:pt x="0" y="21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23"/>
              <p:cNvSpPr>
                <a:spLocks/>
              </p:cNvSpPr>
              <p:nvPr userDrawn="1"/>
            </p:nvSpPr>
            <p:spPr bwMode="auto">
              <a:xfrm>
                <a:off x="9064626" y="1825625"/>
                <a:ext cx="266700" cy="306388"/>
              </a:xfrm>
              <a:custGeom>
                <a:avLst/>
                <a:gdLst>
                  <a:gd name="T0" fmla="*/ 46 w 169"/>
                  <a:gd name="T1" fmla="*/ 193 h 193"/>
                  <a:gd name="T2" fmla="*/ 0 w 169"/>
                  <a:gd name="T3" fmla="*/ 65 h 193"/>
                  <a:gd name="T4" fmla="*/ 63 w 169"/>
                  <a:gd name="T5" fmla="*/ 23 h 193"/>
                  <a:gd name="T6" fmla="*/ 107 w 169"/>
                  <a:gd name="T7" fmla="*/ 0 h 193"/>
                  <a:gd name="T8" fmla="*/ 169 w 169"/>
                  <a:gd name="T9" fmla="*/ 173 h 193"/>
                  <a:gd name="T10" fmla="*/ 156 w 169"/>
                  <a:gd name="T11" fmla="*/ 172 h 193"/>
                  <a:gd name="T12" fmla="*/ 46 w 169"/>
                  <a:gd name="T13" fmla="*/ 193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9" h="193">
                    <a:moveTo>
                      <a:pt x="46" y="193"/>
                    </a:moveTo>
                    <a:cubicBezTo>
                      <a:pt x="0" y="65"/>
                      <a:pt x="0" y="65"/>
                      <a:pt x="0" y="65"/>
                    </a:cubicBezTo>
                    <a:cubicBezTo>
                      <a:pt x="19" y="50"/>
                      <a:pt x="40" y="36"/>
                      <a:pt x="63" y="23"/>
                    </a:cubicBezTo>
                    <a:cubicBezTo>
                      <a:pt x="77" y="15"/>
                      <a:pt x="91" y="7"/>
                      <a:pt x="107" y="0"/>
                    </a:cubicBezTo>
                    <a:cubicBezTo>
                      <a:pt x="169" y="173"/>
                      <a:pt x="169" y="173"/>
                      <a:pt x="169" y="173"/>
                    </a:cubicBezTo>
                    <a:cubicBezTo>
                      <a:pt x="165" y="172"/>
                      <a:pt x="160" y="172"/>
                      <a:pt x="156" y="172"/>
                    </a:cubicBezTo>
                    <a:cubicBezTo>
                      <a:pt x="115" y="172"/>
                      <a:pt x="77" y="180"/>
                      <a:pt x="46" y="193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24"/>
              <p:cNvSpPr>
                <a:spLocks/>
              </p:cNvSpPr>
              <p:nvPr userDrawn="1"/>
            </p:nvSpPr>
            <p:spPr bwMode="auto">
              <a:xfrm>
                <a:off x="9037638" y="2132013"/>
                <a:ext cx="155575" cy="158750"/>
              </a:xfrm>
              <a:custGeom>
                <a:avLst/>
                <a:gdLst>
                  <a:gd name="T0" fmla="*/ 63 w 98"/>
                  <a:gd name="T1" fmla="*/ 0 h 100"/>
                  <a:gd name="T2" fmla="*/ 98 w 98"/>
                  <a:gd name="T3" fmla="*/ 100 h 100"/>
                  <a:gd name="T4" fmla="*/ 45 w 98"/>
                  <a:gd name="T5" fmla="*/ 79 h 100"/>
                  <a:gd name="T6" fmla="*/ 45 w 98"/>
                  <a:gd name="T7" fmla="*/ 9 h 100"/>
                  <a:gd name="T8" fmla="*/ 63 w 98"/>
                  <a:gd name="T9" fmla="*/ 0 h 1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8" h="100">
                    <a:moveTo>
                      <a:pt x="63" y="0"/>
                    </a:moveTo>
                    <a:cubicBezTo>
                      <a:pt x="98" y="100"/>
                      <a:pt x="98" y="100"/>
                      <a:pt x="98" y="100"/>
                    </a:cubicBezTo>
                    <a:cubicBezTo>
                      <a:pt x="78" y="95"/>
                      <a:pt x="60" y="88"/>
                      <a:pt x="45" y="79"/>
                    </a:cubicBezTo>
                    <a:cubicBezTo>
                      <a:pt x="0" y="53"/>
                      <a:pt x="1" y="34"/>
                      <a:pt x="45" y="9"/>
                    </a:cubicBezTo>
                    <a:cubicBezTo>
                      <a:pt x="50" y="5"/>
                      <a:pt x="56" y="3"/>
                      <a:pt x="63" y="0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25"/>
              <p:cNvSpPr>
                <a:spLocks/>
              </p:cNvSpPr>
              <p:nvPr userDrawn="1"/>
            </p:nvSpPr>
            <p:spPr bwMode="auto">
              <a:xfrm>
                <a:off x="9001126" y="1657350"/>
                <a:ext cx="233363" cy="271463"/>
              </a:xfrm>
              <a:custGeom>
                <a:avLst/>
                <a:gdLst>
                  <a:gd name="T0" fmla="*/ 40 w 147"/>
                  <a:gd name="T1" fmla="*/ 171 h 171"/>
                  <a:gd name="T2" fmla="*/ 0 w 147"/>
                  <a:gd name="T3" fmla="*/ 61 h 171"/>
                  <a:gd name="T4" fmla="*/ 47 w 147"/>
                  <a:gd name="T5" fmla="*/ 32 h 171"/>
                  <a:gd name="T6" fmla="*/ 109 w 147"/>
                  <a:gd name="T7" fmla="*/ 0 h 171"/>
                  <a:gd name="T8" fmla="*/ 147 w 147"/>
                  <a:gd name="T9" fmla="*/ 106 h 171"/>
                  <a:gd name="T10" fmla="*/ 103 w 147"/>
                  <a:gd name="T11" fmla="*/ 129 h 171"/>
                  <a:gd name="T12" fmla="*/ 40 w 147"/>
                  <a:gd name="T13" fmla="*/ 171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7" h="171">
                    <a:moveTo>
                      <a:pt x="40" y="171"/>
                    </a:moveTo>
                    <a:cubicBezTo>
                      <a:pt x="0" y="61"/>
                      <a:pt x="0" y="61"/>
                      <a:pt x="0" y="61"/>
                    </a:cubicBezTo>
                    <a:cubicBezTo>
                      <a:pt x="15" y="51"/>
                      <a:pt x="30" y="41"/>
                      <a:pt x="47" y="32"/>
                    </a:cubicBezTo>
                    <a:cubicBezTo>
                      <a:pt x="67" y="20"/>
                      <a:pt x="88" y="10"/>
                      <a:pt x="109" y="0"/>
                    </a:cubicBezTo>
                    <a:cubicBezTo>
                      <a:pt x="147" y="106"/>
                      <a:pt x="147" y="106"/>
                      <a:pt x="147" y="106"/>
                    </a:cubicBezTo>
                    <a:cubicBezTo>
                      <a:pt x="131" y="113"/>
                      <a:pt x="117" y="121"/>
                      <a:pt x="103" y="129"/>
                    </a:cubicBezTo>
                    <a:cubicBezTo>
                      <a:pt x="80" y="142"/>
                      <a:pt x="59" y="156"/>
                      <a:pt x="40" y="171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26"/>
              <p:cNvSpPr>
                <a:spLocks/>
              </p:cNvSpPr>
              <p:nvPr userDrawn="1"/>
            </p:nvSpPr>
            <p:spPr bwMode="auto">
              <a:xfrm>
                <a:off x="8837613" y="1190625"/>
                <a:ext cx="336550" cy="563563"/>
              </a:xfrm>
              <a:custGeom>
                <a:avLst/>
                <a:gdLst>
                  <a:gd name="T0" fmla="*/ 7 w 212"/>
                  <a:gd name="T1" fmla="*/ 65 h 355"/>
                  <a:gd name="T2" fmla="*/ 105 w 212"/>
                  <a:gd name="T3" fmla="*/ 1 h 355"/>
                  <a:gd name="T4" fmla="*/ 106 w 212"/>
                  <a:gd name="T5" fmla="*/ 0 h 355"/>
                  <a:gd name="T6" fmla="*/ 138 w 212"/>
                  <a:gd name="T7" fmla="*/ 89 h 355"/>
                  <a:gd name="T8" fmla="*/ 212 w 212"/>
                  <a:gd name="T9" fmla="*/ 294 h 355"/>
                  <a:gd name="T10" fmla="*/ 150 w 212"/>
                  <a:gd name="T11" fmla="*/ 326 h 355"/>
                  <a:gd name="T12" fmla="*/ 103 w 212"/>
                  <a:gd name="T13" fmla="*/ 355 h 355"/>
                  <a:gd name="T14" fmla="*/ 0 w 212"/>
                  <a:gd name="T15" fmla="*/ 67 h 355"/>
                  <a:gd name="T16" fmla="*/ 7 w 212"/>
                  <a:gd name="T17" fmla="*/ 65 h 3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12" h="355">
                    <a:moveTo>
                      <a:pt x="7" y="65"/>
                    </a:moveTo>
                    <a:cubicBezTo>
                      <a:pt x="105" y="1"/>
                      <a:pt x="105" y="1"/>
                      <a:pt x="105" y="1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138" y="89"/>
                      <a:pt x="138" y="89"/>
                      <a:pt x="138" y="89"/>
                    </a:cubicBezTo>
                    <a:cubicBezTo>
                      <a:pt x="212" y="294"/>
                      <a:pt x="212" y="294"/>
                      <a:pt x="212" y="294"/>
                    </a:cubicBezTo>
                    <a:cubicBezTo>
                      <a:pt x="191" y="304"/>
                      <a:pt x="170" y="314"/>
                      <a:pt x="150" y="326"/>
                    </a:cubicBezTo>
                    <a:cubicBezTo>
                      <a:pt x="133" y="335"/>
                      <a:pt x="118" y="345"/>
                      <a:pt x="103" y="355"/>
                    </a:cubicBezTo>
                    <a:cubicBezTo>
                      <a:pt x="0" y="67"/>
                      <a:pt x="0" y="67"/>
                      <a:pt x="0" y="67"/>
                    </a:cubicBezTo>
                    <a:lnTo>
                      <a:pt x="7" y="65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27"/>
              <p:cNvSpPr>
                <a:spLocks/>
              </p:cNvSpPr>
              <p:nvPr userDrawn="1"/>
            </p:nvSpPr>
            <p:spPr bwMode="auto">
              <a:xfrm>
                <a:off x="8832851" y="1090613"/>
                <a:ext cx="173038" cy="206375"/>
              </a:xfrm>
              <a:custGeom>
                <a:avLst/>
                <a:gdLst>
                  <a:gd name="T0" fmla="*/ 3 w 109"/>
                  <a:gd name="T1" fmla="*/ 130 h 130"/>
                  <a:gd name="T2" fmla="*/ 0 w 109"/>
                  <a:gd name="T3" fmla="*/ 122 h 130"/>
                  <a:gd name="T4" fmla="*/ 3 w 109"/>
                  <a:gd name="T5" fmla="*/ 115 h 130"/>
                  <a:gd name="T6" fmla="*/ 17 w 109"/>
                  <a:gd name="T7" fmla="*/ 10 h 130"/>
                  <a:gd name="T8" fmla="*/ 18 w 109"/>
                  <a:gd name="T9" fmla="*/ 0 h 130"/>
                  <a:gd name="T10" fmla="*/ 54 w 109"/>
                  <a:gd name="T11" fmla="*/ 6 h 130"/>
                  <a:gd name="T12" fmla="*/ 54 w 109"/>
                  <a:gd name="T13" fmla="*/ 6 h 130"/>
                  <a:gd name="T14" fmla="*/ 103 w 109"/>
                  <a:gd name="T15" fmla="*/ 45 h 130"/>
                  <a:gd name="T16" fmla="*/ 109 w 109"/>
                  <a:gd name="T17" fmla="*/ 63 h 130"/>
                  <a:gd name="T18" fmla="*/ 108 w 109"/>
                  <a:gd name="T19" fmla="*/ 64 h 130"/>
                  <a:gd name="T20" fmla="*/ 10 w 109"/>
                  <a:gd name="T21" fmla="*/ 128 h 130"/>
                  <a:gd name="T22" fmla="*/ 3 w 109"/>
                  <a:gd name="T23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09" h="130">
                    <a:moveTo>
                      <a:pt x="3" y="130"/>
                    </a:moveTo>
                    <a:cubicBezTo>
                      <a:pt x="0" y="122"/>
                      <a:pt x="0" y="122"/>
                      <a:pt x="0" y="122"/>
                    </a:cubicBezTo>
                    <a:cubicBezTo>
                      <a:pt x="3" y="115"/>
                      <a:pt x="3" y="115"/>
                      <a:pt x="3" y="115"/>
                    </a:cubicBezTo>
                    <a:cubicBezTo>
                      <a:pt x="17" y="10"/>
                      <a:pt x="17" y="10"/>
                      <a:pt x="17" y="10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54" y="6"/>
                      <a:pt x="54" y="6"/>
                      <a:pt x="54" y="6"/>
                    </a:cubicBezTo>
                    <a:cubicBezTo>
                      <a:pt x="77" y="9"/>
                      <a:pt x="95" y="24"/>
                      <a:pt x="103" y="45"/>
                    </a:cubicBezTo>
                    <a:cubicBezTo>
                      <a:pt x="109" y="63"/>
                      <a:pt x="109" y="63"/>
                      <a:pt x="109" y="63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0" y="128"/>
                      <a:pt x="10" y="128"/>
                      <a:pt x="10" y="128"/>
                    </a:cubicBezTo>
                    <a:lnTo>
                      <a:pt x="3" y="130"/>
                    </a:ln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28"/>
              <p:cNvSpPr>
                <a:spLocks/>
              </p:cNvSpPr>
              <p:nvPr userDrawn="1"/>
            </p:nvSpPr>
            <p:spPr bwMode="auto">
              <a:xfrm>
                <a:off x="8504238" y="2806700"/>
                <a:ext cx="19050" cy="87313"/>
              </a:xfrm>
              <a:custGeom>
                <a:avLst/>
                <a:gdLst>
                  <a:gd name="T0" fmla="*/ 0 w 12"/>
                  <a:gd name="T1" fmla="*/ 0 h 55"/>
                  <a:gd name="T2" fmla="*/ 12 w 12"/>
                  <a:gd name="T3" fmla="*/ 55 h 55"/>
                  <a:gd name="T4" fmla="*/ 0 w 12"/>
                  <a:gd name="T5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2" h="55">
                    <a:moveTo>
                      <a:pt x="0" y="0"/>
                    </a:moveTo>
                    <a:cubicBezTo>
                      <a:pt x="12" y="55"/>
                      <a:pt x="12" y="55"/>
                      <a:pt x="12" y="55"/>
                    </a:cubicBezTo>
                    <a:cubicBezTo>
                      <a:pt x="6" y="37"/>
                      <a:pt x="2" y="19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29"/>
              <p:cNvSpPr>
                <a:spLocks/>
              </p:cNvSpPr>
              <p:nvPr userDrawn="1"/>
            </p:nvSpPr>
            <p:spPr bwMode="auto">
              <a:xfrm>
                <a:off x="8220076" y="998538"/>
                <a:ext cx="641350" cy="285750"/>
              </a:xfrm>
              <a:custGeom>
                <a:avLst/>
                <a:gdLst>
                  <a:gd name="T0" fmla="*/ 75 w 404"/>
                  <a:gd name="T1" fmla="*/ 5 h 180"/>
                  <a:gd name="T2" fmla="*/ 404 w 404"/>
                  <a:gd name="T3" fmla="*/ 58 h 180"/>
                  <a:gd name="T4" fmla="*/ 403 w 404"/>
                  <a:gd name="T5" fmla="*/ 68 h 180"/>
                  <a:gd name="T6" fmla="*/ 389 w 404"/>
                  <a:gd name="T7" fmla="*/ 173 h 180"/>
                  <a:gd name="T8" fmla="*/ 386 w 404"/>
                  <a:gd name="T9" fmla="*/ 180 h 180"/>
                  <a:gd name="T10" fmla="*/ 57 w 404"/>
                  <a:gd name="T11" fmla="*/ 127 h 180"/>
                  <a:gd name="T12" fmla="*/ 5 w 404"/>
                  <a:gd name="T13" fmla="*/ 58 h 180"/>
                  <a:gd name="T14" fmla="*/ 75 w 404"/>
                  <a:gd name="T15" fmla="*/ 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4" h="180">
                    <a:moveTo>
                      <a:pt x="75" y="5"/>
                    </a:moveTo>
                    <a:cubicBezTo>
                      <a:pt x="404" y="58"/>
                      <a:pt x="404" y="58"/>
                      <a:pt x="404" y="58"/>
                    </a:cubicBezTo>
                    <a:cubicBezTo>
                      <a:pt x="403" y="68"/>
                      <a:pt x="403" y="68"/>
                      <a:pt x="403" y="68"/>
                    </a:cubicBezTo>
                    <a:cubicBezTo>
                      <a:pt x="389" y="173"/>
                      <a:pt x="389" y="173"/>
                      <a:pt x="389" y="173"/>
                    </a:cubicBezTo>
                    <a:cubicBezTo>
                      <a:pt x="386" y="180"/>
                      <a:pt x="386" y="180"/>
                      <a:pt x="386" y="180"/>
                    </a:cubicBezTo>
                    <a:cubicBezTo>
                      <a:pt x="57" y="127"/>
                      <a:pt x="57" y="127"/>
                      <a:pt x="57" y="127"/>
                    </a:cubicBezTo>
                    <a:cubicBezTo>
                      <a:pt x="23" y="122"/>
                      <a:pt x="0" y="91"/>
                      <a:pt x="5" y="58"/>
                    </a:cubicBezTo>
                    <a:cubicBezTo>
                      <a:pt x="10" y="24"/>
                      <a:pt x="41" y="0"/>
                      <a:pt x="75" y="5"/>
                    </a:cubicBezTo>
                    <a:close/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30"/>
              <p:cNvSpPr>
                <a:spLocks/>
              </p:cNvSpPr>
              <p:nvPr userDrawn="1"/>
            </p:nvSpPr>
            <p:spPr bwMode="auto">
              <a:xfrm>
                <a:off x="10969626" y="3527425"/>
                <a:ext cx="180975" cy="1335088"/>
              </a:xfrm>
              <a:custGeom>
                <a:avLst/>
                <a:gdLst>
                  <a:gd name="T0" fmla="*/ 8 w 114"/>
                  <a:gd name="T1" fmla="*/ 841 h 841"/>
                  <a:gd name="T2" fmla="*/ 7 w 114"/>
                  <a:gd name="T3" fmla="*/ 841 h 841"/>
                  <a:gd name="T4" fmla="*/ 1 w 114"/>
                  <a:gd name="T5" fmla="*/ 833 h 841"/>
                  <a:gd name="T6" fmla="*/ 99 w 114"/>
                  <a:gd name="T7" fmla="*/ 7 h 841"/>
                  <a:gd name="T8" fmla="*/ 107 w 114"/>
                  <a:gd name="T9" fmla="*/ 1 h 841"/>
                  <a:gd name="T10" fmla="*/ 113 w 114"/>
                  <a:gd name="T11" fmla="*/ 9 h 841"/>
                  <a:gd name="T12" fmla="*/ 16 w 114"/>
                  <a:gd name="T13" fmla="*/ 835 h 841"/>
                  <a:gd name="T14" fmla="*/ 8 w 114"/>
                  <a:gd name="T15" fmla="*/ 841 h 8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4" h="841">
                    <a:moveTo>
                      <a:pt x="8" y="841"/>
                    </a:moveTo>
                    <a:cubicBezTo>
                      <a:pt x="7" y="841"/>
                      <a:pt x="7" y="841"/>
                      <a:pt x="7" y="841"/>
                    </a:cubicBezTo>
                    <a:cubicBezTo>
                      <a:pt x="3" y="841"/>
                      <a:pt x="0" y="837"/>
                      <a:pt x="1" y="833"/>
                    </a:cubicBezTo>
                    <a:cubicBezTo>
                      <a:pt x="99" y="7"/>
                      <a:pt x="99" y="7"/>
                      <a:pt x="99" y="7"/>
                    </a:cubicBezTo>
                    <a:cubicBezTo>
                      <a:pt x="99" y="3"/>
                      <a:pt x="103" y="0"/>
                      <a:pt x="107" y="1"/>
                    </a:cubicBezTo>
                    <a:cubicBezTo>
                      <a:pt x="111" y="1"/>
                      <a:pt x="114" y="5"/>
                      <a:pt x="113" y="9"/>
                    </a:cubicBezTo>
                    <a:cubicBezTo>
                      <a:pt x="16" y="835"/>
                      <a:pt x="16" y="835"/>
                      <a:pt x="16" y="835"/>
                    </a:cubicBezTo>
                    <a:cubicBezTo>
                      <a:pt x="15" y="838"/>
                      <a:pt x="12" y="841"/>
                      <a:pt x="8" y="84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31"/>
              <p:cNvSpPr>
                <a:spLocks/>
              </p:cNvSpPr>
              <p:nvPr userDrawn="1"/>
            </p:nvSpPr>
            <p:spPr bwMode="auto">
              <a:xfrm>
                <a:off x="8709026" y="3513138"/>
                <a:ext cx="2286000" cy="2400300"/>
              </a:xfrm>
              <a:custGeom>
                <a:avLst/>
                <a:gdLst>
                  <a:gd name="T0" fmla="*/ 770 w 1441"/>
                  <a:gd name="T1" fmla="*/ 1491 h 1512"/>
                  <a:gd name="T2" fmla="*/ 322 w 1441"/>
                  <a:gd name="T3" fmla="*/ 1384 h 1512"/>
                  <a:gd name="T4" fmla="*/ 135 w 1441"/>
                  <a:gd name="T5" fmla="*/ 1147 h 1512"/>
                  <a:gd name="T6" fmla="*/ 1 w 1441"/>
                  <a:gd name="T7" fmla="*/ 9 h 1512"/>
                  <a:gd name="T8" fmla="*/ 7 w 1441"/>
                  <a:gd name="T9" fmla="*/ 1 h 1512"/>
                  <a:gd name="T10" fmla="*/ 15 w 1441"/>
                  <a:gd name="T11" fmla="*/ 7 h 1512"/>
                  <a:gd name="T12" fmla="*/ 150 w 1441"/>
                  <a:gd name="T13" fmla="*/ 1145 h 1512"/>
                  <a:gd name="T14" fmla="*/ 329 w 1441"/>
                  <a:gd name="T15" fmla="*/ 1371 h 1512"/>
                  <a:gd name="T16" fmla="*/ 1211 w 1441"/>
                  <a:gd name="T17" fmla="*/ 1371 h 1512"/>
                  <a:gd name="T18" fmla="*/ 1390 w 1441"/>
                  <a:gd name="T19" fmla="*/ 1145 h 1512"/>
                  <a:gd name="T20" fmla="*/ 1426 w 1441"/>
                  <a:gd name="T21" fmla="*/ 842 h 1512"/>
                  <a:gd name="T22" fmla="*/ 1434 w 1441"/>
                  <a:gd name="T23" fmla="*/ 836 h 1512"/>
                  <a:gd name="T24" fmla="*/ 1440 w 1441"/>
                  <a:gd name="T25" fmla="*/ 844 h 1512"/>
                  <a:gd name="T26" fmla="*/ 1440 w 1441"/>
                  <a:gd name="T27" fmla="*/ 849 h 1512"/>
                  <a:gd name="T28" fmla="*/ 1405 w 1441"/>
                  <a:gd name="T29" fmla="*/ 1147 h 1512"/>
                  <a:gd name="T30" fmla="*/ 1218 w 1441"/>
                  <a:gd name="T31" fmla="*/ 1384 h 1512"/>
                  <a:gd name="T32" fmla="*/ 770 w 1441"/>
                  <a:gd name="T33" fmla="*/ 1491 h 15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441" h="1512">
                    <a:moveTo>
                      <a:pt x="770" y="1491"/>
                    </a:moveTo>
                    <a:cubicBezTo>
                      <a:pt x="608" y="1491"/>
                      <a:pt x="445" y="1455"/>
                      <a:pt x="322" y="1384"/>
                    </a:cubicBezTo>
                    <a:cubicBezTo>
                      <a:pt x="212" y="1321"/>
                      <a:pt x="146" y="1237"/>
                      <a:pt x="135" y="1147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11" y="0"/>
                      <a:pt x="15" y="3"/>
                      <a:pt x="15" y="7"/>
                    </a:cubicBezTo>
                    <a:cubicBezTo>
                      <a:pt x="150" y="1145"/>
                      <a:pt x="150" y="1145"/>
                      <a:pt x="150" y="1145"/>
                    </a:cubicBezTo>
                    <a:cubicBezTo>
                      <a:pt x="160" y="1230"/>
                      <a:pt x="224" y="1311"/>
                      <a:pt x="329" y="1371"/>
                    </a:cubicBezTo>
                    <a:cubicBezTo>
                      <a:pt x="572" y="1512"/>
                      <a:pt x="968" y="1512"/>
                      <a:pt x="1211" y="1371"/>
                    </a:cubicBezTo>
                    <a:cubicBezTo>
                      <a:pt x="1316" y="1311"/>
                      <a:pt x="1380" y="1230"/>
                      <a:pt x="1390" y="1145"/>
                    </a:cubicBezTo>
                    <a:cubicBezTo>
                      <a:pt x="1426" y="842"/>
                      <a:pt x="1426" y="842"/>
                      <a:pt x="1426" y="842"/>
                    </a:cubicBezTo>
                    <a:cubicBezTo>
                      <a:pt x="1426" y="838"/>
                      <a:pt x="1430" y="835"/>
                      <a:pt x="1434" y="836"/>
                    </a:cubicBezTo>
                    <a:cubicBezTo>
                      <a:pt x="1438" y="836"/>
                      <a:pt x="1441" y="840"/>
                      <a:pt x="1440" y="844"/>
                    </a:cubicBezTo>
                    <a:cubicBezTo>
                      <a:pt x="1440" y="849"/>
                      <a:pt x="1440" y="849"/>
                      <a:pt x="1440" y="849"/>
                    </a:cubicBezTo>
                    <a:cubicBezTo>
                      <a:pt x="1405" y="1147"/>
                      <a:pt x="1405" y="1147"/>
                      <a:pt x="1405" y="1147"/>
                    </a:cubicBezTo>
                    <a:cubicBezTo>
                      <a:pt x="1394" y="1237"/>
                      <a:pt x="1328" y="1321"/>
                      <a:pt x="1218" y="1384"/>
                    </a:cubicBezTo>
                    <a:cubicBezTo>
                      <a:pt x="1095" y="1455"/>
                      <a:pt x="932" y="1491"/>
                      <a:pt x="770" y="1491"/>
                    </a:cubicBezTo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32"/>
              <p:cNvSpPr>
                <a:spLocks noEditPoints="1"/>
              </p:cNvSpPr>
              <p:nvPr userDrawn="1"/>
            </p:nvSpPr>
            <p:spPr bwMode="auto">
              <a:xfrm>
                <a:off x="8491538" y="2794000"/>
                <a:ext cx="2878138" cy="1162050"/>
              </a:xfrm>
              <a:custGeom>
                <a:avLst/>
                <a:gdLst>
                  <a:gd name="T0" fmla="*/ 911 w 1814"/>
                  <a:gd name="T1" fmla="*/ 732 h 732"/>
                  <a:gd name="T2" fmla="*/ 291 w 1814"/>
                  <a:gd name="T3" fmla="*/ 583 h 732"/>
                  <a:gd name="T4" fmla="*/ 139 w 1814"/>
                  <a:gd name="T5" fmla="*/ 466 h 732"/>
                  <a:gd name="T6" fmla="*/ 83 w 1814"/>
                  <a:gd name="T7" fmla="*/ 393 h 732"/>
                  <a:gd name="T8" fmla="*/ 82 w 1814"/>
                  <a:gd name="T9" fmla="*/ 391 h 732"/>
                  <a:gd name="T10" fmla="*/ 13 w 1814"/>
                  <a:gd name="T11" fmla="*/ 65 h 732"/>
                  <a:gd name="T12" fmla="*/ 1 w 1814"/>
                  <a:gd name="T13" fmla="*/ 9 h 732"/>
                  <a:gd name="T14" fmla="*/ 7 w 1814"/>
                  <a:gd name="T15" fmla="*/ 1 h 732"/>
                  <a:gd name="T16" fmla="*/ 15 w 1814"/>
                  <a:gd name="T17" fmla="*/ 7 h 732"/>
                  <a:gd name="T18" fmla="*/ 27 w 1814"/>
                  <a:gd name="T19" fmla="*/ 62 h 732"/>
                  <a:gd name="T20" fmla="*/ 274 w 1814"/>
                  <a:gd name="T21" fmla="*/ 333 h 732"/>
                  <a:gd name="T22" fmla="*/ 907 w 1814"/>
                  <a:gd name="T23" fmla="*/ 485 h 732"/>
                  <a:gd name="T24" fmla="*/ 1540 w 1814"/>
                  <a:gd name="T25" fmla="*/ 333 h 732"/>
                  <a:gd name="T26" fmla="*/ 1788 w 1814"/>
                  <a:gd name="T27" fmla="*/ 59 h 732"/>
                  <a:gd name="T28" fmla="*/ 1799 w 1814"/>
                  <a:gd name="T29" fmla="*/ 7 h 732"/>
                  <a:gd name="T30" fmla="*/ 1807 w 1814"/>
                  <a:gd name="T31" fmla="*/ 1 h 732"/>
                  <a:gd name="T32" fmla="*/ 1813 w 1814"/>
                  <a:gd name="T33" fmla="*/ 9 h 732"/>
                  <a:gd name="T34" fmla="*/ 1802 w 1814"/>
                  <a:gd name="T35" fmla="*/ 63 h 732"/>
                  <a:gd name="T36" fmla="*/ 1730 w 1814"/>
                  <a:gd name="T37" fmla="*/ 406 h 732"/>
                  <a:gd name="T38" fmla="*/ 1729 w 1814"/>
                  <a:gd name="T39" fmla="*/ 408 h 732"/>
                  <a:gd name="T40" fmla="*/ 1673 w 1814"/>
                  <a:gd name="T41" fmla="*/ 476 h 732"/>
                  <a:gd name="T42" fmla="*/ 1531 w 1814"/>
                  <a:gd name="T43" fmla="*/ 583 h 732"/>
                  <a:gd name="T44" fmla="*/ 911 w 1814"/>
                  <a:gd name="T45" fmla="*/ 732 h 732"/>
                  <a:gd name="T46" fmla="*/ 96 w 1814"/>
                  <a:gd name="T47" fmla="*/ 387 h 732"/>
                  <a:gd name="T48" fmla="*/ 150 w 1814"/>
                  <a:gd name="T49" fmla="*/ 456 h 732"/>
                  <a:gd name="T50" fmla="*/ 298 w 1814"/>
                  <a:gd name="T51" fmla="*/ 570 h 732"/>
                  <a:gd name="T52" fmla="*/ 911 w 1814"/>
                  <a:gd name="T53" fmla="*/ 717 h 732"/>
                  <a:gd name="T54" fmla="*/ 1523 w 1814"/>
                  <a:gd name="T55" fmla="*/ 570 h 732"/>
                  <a:gd name="T56" fmla="*/ 1663 w 1814"/>
                  <a:gd name="T57" fmla="*/ 465 h 732"/>
                  <a:gd name="T58" fmla="*/ 1716 w 1814"/>
                  <a:gd name="T59" fmla="*/ 401 h 732"/>
                  <a:gd name="T60" fmla="*/ 1772 w 1814"/>
                  <a:gd name="T61" fmla="*/ 135 h 732"/>
                  <a:gd name="T62" fmla="*/ 1548 w 1814"/>
                  <a:gd name="T63" fmla="*/ 346 h 732"/>
                  <a:gd name="T64" fmla="*/ 907 w 1814"/>
                  <a:gd name="T65" fmla="*/ 500 h 732"/>
                  <a:gd name="T66" fmla="*/ 266 w 1814"/>
                  <a:gd name="T67" fmla="*/ 346 h 732"/>
                  <a:gd name="T68" fmla="*/ 43 w 1814"/>
                  <a:gd name="T69" fmla="*/ 135 h 732"/>
                  <a:gd name="T70" fmla="*/ 96 w 1814"/>
                  <a:gd name="T71" fmla="*/ 387 h 7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814" h="732">
                    <a:moveTo>
                      <a:pt x="911" y="732"/>
                    </a:moveTo>
                    <a:cubicBezTo>
                      <a:pt x="677" y="732"/>
                      <a:pt x="457" y="679"/>
                      <a:pt x="291" y="583"/>
                    </a:cubicBezTo>
                    <a:cubicBezTo>
                      <a:pt x="231" y="549"/>
                      <a:pt x="180" y="510"/>
                      <a:pt x="139" y="466"/>
                    </a:cubicBezTo>
                    <a:cubicBezTo>
                      <a:pt x="118" y="444"/>
                      <a:pt x="99" y="419"/>
                      <a:pt x="83" y="393"/>
                    </a:cubicBezTo>
                    <a:cubicBezTo>
                      <a:pt x="83" y="393"/>
                      <a:pt x="82" y="392"/>
                      <a:pt x="82" y="391"/>
                    </a:cubicBezTo>
                    <a:cubicBezTo>
                      <a:pt x="13" y="65"/>
                      <a:pt x="13" y="65"/>
                      <a:pt x="13" y="65"/>
                    </a:cubicBezTo>
                    <a:cubicBezTo>
                      <a:pt x="7" y="46"/>
                      <a:pt x="3" y="27"/>
                      <a:pt x="1" y="9"/>
                    </a:cubicBezTo>
                    <a:cubicBezTo>
                      <a:pt x="0" y="5"/>
                      <a:pt x="3" y="1"/>
                      <a:pt x="7" y="1"/>
                    </a:cubicBezTo>
                    <a:cubicBezTo>
                      <a:pt x="11" y="0"/>
                      <a:pt x="15" y="3"/>
                      <a:pt x="15" y="7"/>
                    </a:cubicBezTo>
                    <a:cubicBezTo>
                      <a:pt x="27" y="62"/>
                      <a:pt x="27" y="62"/>
                      <a:pt x="27" y="62"/>
                    </a:cubicBezTo>
                    <a:cubicBezTo>
                      <a:pt x="59" y="165"/>
                      <a:pt x="144" y="259"/>
                      <a:pt x="274" y="333"/>
                    </a:cubicBezTo>
                    <a:cubicBezTo>
                      <a:pt x="443" y="431"/>
                      <a:pt x="668" y="485"/>
                      <a:pt x="907" y="485"/>
                    </a:cubicBezTo>
                    <a:cubicBezTo>
                      <a:pt x="1146" y="485"/>
                      <a:pt x="1371" y="431"/>
                      <a:pt x="1540" y="333"/>
                    </a:cubicBezTo>
                    <a:cubicBezTo>
                      <a:pt x="1671" y="259"/>
                      <a:pt x="1756" y="164"/>
                      <a:pt x="1788" y="59"/>
                    </a:cubicBezTo>
                    <a:cubicBezTo>
                      <a:pt x="1799" y="7"/>
                      <a:pt x="1799" y="7"/>
                      <a:pt x="1799" y="7"/>
                    </a:cubicBezTo>
                    <a:cubicBezTo>
                      <a:pt x="1799" y="3"/>
                      <a:pt x="1803" y="0"/>
                      <a:pt x="1807" y="1"/>
                    </a:cubicBezTo>
                    <a:cubicBezTo>
                      <a:pt x="1811" y="1"/>
                      <a:pt x="1814" y="5"/>
                      <a:pt x="1813" y="9"/>
                    </a:cubicBezTo>
                    <a:cubicBezTo>
                      <a:pt x="1811" y="27"/>
                      <a:pt x="1807" y="45"/>
                      <a:pt x="1802" y="63"/>
                    </a:cubicBezTo>
                    <a:cubicBezTo>
                      <a:pt x="1730" y="406"/>
                      <a:pt x="1730" y="406"/>
                      <a:pt x="1730" y="406"/>
                    </a:cubicBezTo>
                    <a:cubicBezTo>
                      <a:pt x="1730" y="406"/>
                      <a:pt x="1730" y="407"/>
                      <a:pt x="1729" y="408"/>
                    </a:cubicBezTo>
                    <a:cubicBezTo>
                      <a:pt x="1714" y="431"/>
                      <a:pt x="1696" y="453"/>
                      <a:pt x="1673" y="476"/>
                    </a:cubicBezTo>
                    <a:cubicBezTo>
                      <a:pt x="1634" y="515"/>
                      <a:pt x="1586" y="551"/>
                      <a:pt x="1531" y="583"/>
                    </a:cubicBezTo>
                    <a:cubicBezTo>
                      <a:pt x="1365" y="679"/>
                      <a:pt x="1145" y="732"/>
                      <a:pt x="911" y="732"/>
                    </a:cubicBezTo>
                    <a:close/>
                    <a:moveTo>
                      <a:pt x="96" y="387"/>
                    </a:moveTo>
                    <a:cubicBezTo>
                      <a:pt x="111" y="411"/>
                      <a:pt x="129" y="434"/>
                      <a:pt x="150" y="456"/>
                    </a:cubicBezTo>
                    <a:cubicBezTo>
                      <a:pt x="190" y="498"/>
                      <a:pt x="240" y="537"/>
                      <a:pt x="298" y="570"/>
                    </a:cubicBezTo>
                    <a:cubicBezTo>
                      <a:pt x="462" y="665"/>
                      <a:pt x="679" y="717"/>
                      <a:pt x="911" y="717"/>
                    </a:cubicBezTo>
                    <a:cubicBezTo>
                      <a:pt x="1143" y="717"/>
                      <a:pt x="1360" y="665"/>
                      <a:pt x="1523" y="570"/>
                    </a:cubicBezTo>
                    <a:cubicBezTo>
                      <a:pt x="1578" y="539"/>
                      <a:pt x="1624" y="504"/>
                      <a:pt x="1663" y="465"/>
                    </a:cubicBezTo>
                    <a:cubicBezTo>
                      <a:pt x="1684" y="444"/>
                      <a:pt x="1701" y="423"/>
                      <a:pt x="1716" y="401"/>
                    </a:cubicBezTo>
                    <a:cubicBezTo>
                      <a:pt x="1772" y="135"/>
                      <a:pt x="1772" y="135"/>
                      <a:pt x="1772" y="135"/>
                    </a:cubicBezTo>
                    <a:cubicBezTo>
                      <a:pt x="1728" y="215"/>
                      <a:pt x="1652" y="287"/>
                      <a:pt x="1548" y="346"/>
                    </a:cubicBezTo>
                    <a:cubicBezTo>
                      <a:pt x="1376" y="445"/>
                      <a:pt x="1149" y="500"/>
                      <a:pt x="907" y="500"/>
                    </a:cubicBezTo>
                    <a:cubicBezTo>
                      <a:pt x="665" y="500"/>
                      <a:pt x="438" y="445"/>
                      <a:pt x="266" y="346"/>
                    </a:cubicBezTo>
                    <a:cubicBezTo>
                      <a:pt x="163" y="287"/>
                      <a:pt x="87" y="215"/>
                      <a:pt x="43" y="135"/>
                    </a:cubicBezTo>
                    <a:lnTo>
                      <a:pt x="96" y="387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33"/>
              <p:cNvSpPr>
                <a:spLocks/>
              </p:cNvSpPr>
              <p:nvPr userDrawn="1"/>
            </p:nvSpPr>
            <p:spPr bwMode="auto">
              <a:xfrm>
                <a:off x="9159876" y="1420813"/>
                <a:ext cx="1958975" cy="630238"/>
              </a:xfrm>
              <a:custGeom>
                <a:avLst/>
                <a:gdLst>
                  <a:gd name="T0" fmla="*/ 1228 w 1235"/>
                  <a:gd name="T1" fmla="*/ 397 h 397"/>
                  <a:gd name="T2" fmla="*/ 1220 w 1235"/>
                  <a:gd name="T3" fmla="*/ 392 h 397"/>
                  <a:gd name="T4" fmla="*/ 1021 w 1235"/>
                  <a:gd name="T5" fmla="*/ 187 h 397"/>
                  <a:gd name="T6" fmla="*/ 12 w 1235"/>
                  <a:gd name="T7" fmla="*/ 156 h 397"/>
                  <a:gd name="T8" fmla="*/ 2 w 1235"/>
                  <a:gd name="T9" fmla="*/ 152 h 397"/>
                  <a:gd name="T10" fmla="*/ 6 w 1235"/>
                  <a:gd name="T11" fmla="*/ 142 h 397"/>
                  <a:gd name="T12" fmla="*/ 1029 w 1235"/>
                  <a:gd name="T13" fmla="*/ 174 h 397"/>
                  <a:gd name="T14" fmla="*/ 1234 w 1235"/>
                  <a:gd name="T15" fmla="*/ 387 h 397"/>
                  <a:gd name="T16" fmla="*/ 1235 w 1235"/>
                  <a:gd name="T17" fmla="*/ 390 h 397"/>
                  <a:gd name="T18" fmla="*/ 1228 w 1235"/>
                  <a:gd name="T19" fmla="*/ 397 h 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35" h="397">
                    <a:moveTo>
                      <a:pt x="1228" y="397"/>
                    </a:moveTo>
                    <a:cubicBezTo>
                      <a:pt x="1224" y="397"/>
                      <a:pt x="1221" y="395"/>
                      <a:pt x="1220" y="392"/>
                    </a:cubicBezTo>
                    <a:cubicBezTo>
                      <a:pt x="1188" y="315"/>
                      <a:pt x="1120" y="244"/>
                      <a:pt x="1021" y="187"/>
                    </a:cubicBezTo>
                    <a:cubicBezTo>
                      <a:pt x="747" y="29"/>
                      <a:pt x="313" y="16"/>
                      <a:pt x="12" y="156"/>
                    </a:cubicBezTo>
                    <a:cubicBezTo>
                      <a:pt x="8" y="157"/>
                      <a:pt x="4" y="156"/>
                      <a:pt x="2" y="152"/>
                    </a:cubicBezTo>
                    <a:cubicBezTo>
                      <a:pt x="0" y="148"/>
                      <a:pt x="2" y="144"/>
                      <a:pt x="6" y="142"/>
                    </a:cubicBezTo>
                    <a:cubicBezTo>
                      <a:pt x="311" y="0"/>
                      <a:pt x="751" y="14"/>
                      <a:pt x="1029" y="174"/>
                    </a:cubicBezTo>
                    <a:cubicBezTo>
                      <a:pt x="1130" y="233"/>
                      <a:pt x="1201" y="306"/>
                      <a:pt x="1234" y="387"/>
                    </a:cubicBezTo>
                    <a:cubicBezTo>
                      <a:pt x="1235" y="388"/>
                      <a:pt x="1235" y="389"/>
                      <a:pt x="1235" y="390"/>
                    </a:cubicBezTo>
                    <a:cubicBezTo>
                      <a:pt x="1235" y="394"/>
                      <a:pt x="1232" y="397"/>
                      <a:pt x="1228" y="39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" name="Freeform 34"/>
              <p:cNvSpPr>
                <a:spLocks/>
              </p:cNvSpPr>
              <p:nvPr userDrawn="1"/>
            </p:nvSpPr>
            <p:spPr bwMode="auto">
              <a:xfrm>
                <a:off x="8642351" y="1741488"/>
                <a:ext cx="2574925" cy="1214438"/>
              </a:xfrm>
              <a:custGeom>
                <a:avLst/>
                <a:gdLst>
                  <a:gd name="T0" fmla="*/ 812 w 1623"/>
                  <a:gd name="T1" fmla="*/ 737 h 765"/>
                  <a:gd name="T2" fmla="*/ 269 w 1623"/>
                  <a:gd name="T3" fmla="*/ 608 h 765"/>
                  <a:gd name="T4" fmla="*/ 64 w 1623"/>
                  <a:gd name="T5" fmla="*/ 185 h 765"/>
                  <a:gd name="T6" fmla="*/ 222 w 1623"/>
                  <a:gd name="T7" fmla="*/ 2 h 765"/>
                  <a:gd name="T8" fmla="*/ 232 w 1623"/>
                  <a:gd name="T9" fmla="*/ 4 h 765"/>
                  <a:gd name="T10" fmla="*/ 231 w 1623"/>
                  <a:gd name="T11" fmla="*/ 14 h 765"/>
                  <a:gd name="T12" fmla="*/ 77 w 1623"/>
                  <a:gd name="T13" fmla="*/ 190 h 765"/>
                  <a:gd name="T14" fmla="*/ 277 w 1623"/>
                  <a:gd name="T15" fmla="*/ 595 h 765"/>
                  <a:gd name="T16" fmla="*/ 1347 w 1623"/>
                  <a:gd name="T17" fmla="*/ 595 h 765"/>
                  <a:gd name="T18" fmla="*/ 1547 w 1623"/>
                  <a:gd name="T19" fmla="*/ 192 h 765"/>
                  <a:gd name="T20" fmla="*/ 1551 w 1623"/>
                  <a:gd name="T21" fmla="*/ 183 h 765"/>
                  <a:gd name="T22" fmla="*/ 1561 w 1623"/>
                  <a:gd name="T23" fmla="*/ 187 h 765"/>
                  <a:gd name="T24" fmla="*/ 1355 w 1623"/>
                  <a:gd name="T25" fmla="*/ 608 h 765"/>
                  <a:gd name="T26" fmla="*/ 812 w 1623"/>
                  <a:gd name="T27" fmla="*/ 737 h 7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23" h="765">
                    <a:moveTo>
                      <a:pt x="812" y="737"/>
                    </a:moveTo>
                    <a:cubicBezTo>
                      <a:pt x="615" y="737"/>
                      <a:pt x="419" y="694"/>
                      <a:pt x="269" y="608"/>
                    </a:cubicBezTo>
                    <a:cubicBezTo>
                      <a:pt x="77" y="497"/>
                      <a:pt x="0" y="339"/>
                      <a:pt x="64" y="185"/>
                    </a:cubicBezTo>
                    <a:cubicBezTo>
                      <a:pt x="92" y="117"/>
                      <a:pt x="145" y="56"/>
                      <a:pt x="222" y="2"/>
                    </a:cubicBezTo>
                    <a:cubicBezTo>
                      <a:pt x="225" y="0"/>
                      <a:pt x="230" y="1"/>
                      <a:pt x="232" y="4"/>
                    </a:cubicBezTo>
                    <a:cubicBezTo>
                      <a:pt x="235" y="8"/>
                      <a:pt x="234" y="12"/>
                      <a:pt x="231" y="14"/>
                    </a:cubicBezTo>
                    <a:cubicBezTo>
                      <a:pt x="156" y="66"/>
                      <a:pt x="104" y="125"/>
                      <a:pt x="77" y="190"/>
                    </a:cubicBezTo>
                    <a:cubicBezTo>
                      <a:pt x="17" y="337"/>
                      <a:pt x="92" y="488"/>
                      <a:pt x="277" y="595"/>
                    </a:cubicBezTo>
                    <a:cubicBezTo>
                      <a:pt x="572" y="765"/>
                      <a:pt x="1052" y="765"/>
                      <a:pt x="1347" y="595"/>
                    </a:cubicBezTo>
                    <a:cubicBezTo>
                      <a:pt x="1532" y="488"/>
                      <a:pt x="1607" y="338"/>
                      <a:pt x="1547" y="192"/>
                    </a:cubicBezTo>
                    <a:cubicBezTo>
                      <a:pt x="1546" y="189"/>
                      <a:pt x="1548" y="184"/>
                      <a:pt x="1551" y="183"/>
                    </a:cubicBezTo>
                    <a:cubicBezTo>
                      <a:pt x="1555" y="181"/>
                      <a:pt x="1560" y="183"/>
                      <a:pt x="1561" y="187"/>
                    </a:cubicBezTo>
                    <a:cubicBezTo>
                      <a:pt x="1623" y="340"/>
                      <a:pt x="1546" y="497"/>
                      <a:pt x="1355" y="608"/>
                    </a:cubicBezTo>
                    <a:cubicBezTo>
                      <a:pt x="1205" y="694"/>
                      <a:pt x="1009" y="737"/>
                      <a:pt x="812" y="73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" name="Freeform 35"/>
              <p:cNvSpPr>
                <a:spLocks/>
              </p:cNvSpPr>
              <p:nvPr userDrawn="1"/>
            </p:nvSpPr>
            <p:spPr bwMode="auto">
              <a:xfrm>
                <a:off x="8815388" y="1668463"/>
                <a:ext cx="2230438" cy="1066800"/>
              </a:xfrm>
              <a:custGeom>
                <a:avLst/>
                <a:gdLst>
                  <a:gd name="T0" fmla="*/ 703 w 1406"/>
                  <a:gd name="T1" fmla="*/ 672 h 672"/>
                  <a:gd name="T2" fmla="*/ 216 w 1406"/>
                  <a:gd name="T3" fmla="*/ 557 h 672"/>
                  <a:gd name="T4" fmla="*/ 58 w 1406"/>
                  <a:gd name="T5" fmla="*/ 273 h 672"/>
                  <a:gd name="T6" fmla="*/ 152 w 1406"/>
                  <a:gd name="T7" fmla="*/ 158 h 672"/>
                  <a:gd name="T8" fmla="*/ 163 w 1406"/>
                  <a:gd name="T9" fmla="*/ 160 h 672"/>
                  <a:gd name="T10" fmla="*/ 161 w 1406"/>
                  <a:gd name="T11" fmla="*/ 170 h 672"/>
                  <a:gd name="T12" fmla="*/ 72 w 1406"/>
                  <a:gd name="T13" fmla="*/ 279 h 672"/>
                  <a:gd name="T14" fmla="*/ 224 w 1406"/>
                  <a:gd name="T15" fmla="*/ 544 h 672"/>
                  <a:gd name="T16" fmla="*/ 703 w 1406"/>
                  <a:gd name="T17" fmla="*/ 657 h 672"/>
                  <a:gd name="T18" fmla="*/ 1182 w 1406"/>
                  <a:gd name="T19" fmla="*/ 544 h 672"/>
                  <a:gd name="T20" fmla="*/ 1334 w 1406"/>
                  <a:gd name="T21" fmla="*/ 279 h 672"/>
                  <a:gd name="T22" fmla="*/ 1182 w 1406"/>
                  <a:gd name="T23" fmla="*/ 128 h 672"/>
                  <a:gd name="T24" fmla="*/ 703 w 1406"/>
                  <a:gd name="T25" fmla="*/ 15 h 672"/>
                  <a:gd name="T26" fmla="*/ 267 w 1406"/>
                  <a:gd name="T27" fmla="*/ 105 h 672"/>
                  <a:gd name="T28" fmla="*/ 257 w 1406"/>
                  <a:gd name="T29" fmla="*/ 102 h 672"/>
                  <a:gd name="T30" fmla="*/ 261 w 1406"/>
                  <a:gd name="T31" fmla="*/ 92 h 672"/>
                  <a:gd name="T32" fmla="*/ 703 w 1406"/>
                  <a:gd name="T33" fmla="*/ 0 h 672"/>
                  <a:gd name="T34" fmla="*/ 1190 w 1406"/>
                  <a:gd name="T35" fmla="*/ 115 h 672"/>
                  <a:gd name="T36" fmla="*/ 1348 w 1406"/>
                  <a:gd name="T37" fmla="*/ 273 h 672"/>
                  <a:gd name="T38" fmla="*/ 1190 w 1406"/>
                  <a:gd name="T39" fmla="*/ 557 h 672"/>
                  <a:gd name="T40" fmla="*/ 703 w 1406"/>
                  <a:gd name="T41" fmla="*/ 672 h 6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406" h="672">
                    <a:moveTo>
                      <a:pt x="703" y="672"/>
                    </a:moveTo>
                    <a:cubicBezTo>
                      <a:pt x="520" y="672"/>
                      <a:pt x="343" y="630"/>
                      <a:pt x="216" y="557"/>
                    </a:cubicBezTo>
                    <a:cubicBezTo>
                      <a:pt x="150" y="518"/>
                      <a:pt x="0" y="413"/>
                      <a:pt x="58" y="273"/>
                    </a:cubicBezTo>
                    <a:cubicBezTo>
                      <a:pt x="75" y="233"/>
                      <a:pt x="106" y="194"/>
                      <a:pt x="152" y="158"/>
                    </a:cubicBezTo>
                    <a:cubicBezTo>
                      <a:pt x="155" y="156"/>
                      <a:pt x="160" y="156"/>
                      <a:pt x="163" y="160"/>
                    </a:cubicBezTo>
                    <a:cubicBezTo>
                      <a:pt x="165" y="163"/>
                      <a:pt x="165" y="167"/>
                      <a:pt x="161" y="170"/>
                    </a:cubicBezTo>
                    <a:cubicBezTo>
                      <a:pt x="118" y="204"/>
                      <a:pt x="88" y="241"/>
                      <a:pt x="72" y="279"/>
                    </a:cubicBezTo>
                    <a:cubicBezTo>
                      <a:pt x="19" y="408"/>
                      <a:pt x="160" y="507"/>
                      <a:pt x="224" y="544"/>
                    </a:cubicBezTo>
                    <a:cubicBezTo>
                      <a:pt x="348" y="616"/>
                      <a:pt x="523" y="657"/>
                      <a:pt x="703" y="657"/>
                    </a:cubicBezTo>
                    <a:cubicBezTo>
                      <a:pt x="883" y="657"/>
                      <a:pt x="1058" y="616"/>
                      <a:pt x="1182" y="544"/>
                    </a:cubicBezTo>
                    <a:cubicBezTo>
                      <a:pt x="1246" y="507"/>
                      <a:pt x="1387" y="408"/>
                      <a:pt x="1334" y="279"/>
                    </a:cubicBezTo>
                    <a:cubicBezTo>
                      <a:pt x="1312" y="225"/>
                      <a:pt x="1259" y="172"/>
                      <a:pt x="1182" y="128"/>
                    </a:cubicBezTo>
                    <a:cubicBezTo>
                      <a:pt x="1058" y="56"/>
                      <a:pt x="883" y="15"/>
                      <a:pt x="703" y="15"/>
                    </a:cubicBezTo>
                    <a:cubicBezTo>
                      <a:pt x="543" y="15"/>
                      <a:pt x="388" y="47"/>
                      <a:pt x="267" y="105"/>
                    </a:cubicBezTo>
                    <a:cubicBezTo>
                      <a:pt x="263" y="107"/>
                      <a:pt x="259" y="106"/>
                      <a:pt x="257" y="102"/>
                    </a:cubicBezTo>
                    <a:cubicBezTo>
                      <a:pt x="255" y="98"/>
                      <a:pt x="257" y="94"/>
                      <a:pt x="261" y="92"/>
                    </a:cubicBezTo>
                    <a:cubicBezTo>
                      <a:pt x="383" y="33"/>
                      <a:pt x="541" y="0"/>
                      <a:pt x="703" y="0"/>
                    </a:cubicBezTo>
                    <a:cubicBezTo>
                      <a:pt x="886" y="0"/>
                      <a:pt x="1063" y="42"/>
                      <a:pt x="1190" y="115"/>
                    </a:cubicBezTo>
                    <a:cubicBezTo>
                      <a:pt x="1269" y="161"/>
                      <a:pt x="1324" y="216"/>
                      <a:pt x="1348" y="273"/>
                    </a:cubicBezTo>
                    <a:cubicBezTo>
                      <a:pt x="1406" y="413"/>
                      <a:pt x="1257" y="518"/>
                      <a:pt x="1190" y="557"/>
                    </a:cubicBezTo>
                    <a:cubicBezTo>
                      <a:pt x="1063" y="630"/>
                      <a:pt x="886" y="672"/>
                      <a:pt x="703" y="67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36"/>
              <p:cNvSpPr>
                <a:spLocks/>
              </p:cNvSpPr>
              <p:nvPr userDrawn="1"/>
            </p:nvSpPr>
            <p:spPr bwMode="auto">
              <a:xfrm>
                <a:off x="9320213" y="2087563"/>
                <a:ext cx="257175" cy="220663"/>
              </a:xfrm>
              <a:custGeom>
                <a:avLst/>
                <a:gdLst>
                  <a:gd name="T0" fmla="*/ 51 w 162"/>
                  <a:gd name="T1" fmla="*/ 139 h 139"/>
                  <a:gd name="T2" fmla="*/ 44 w 162"/>
                  <a:gd name="T3" fmla="*/ 133 h 139"/>
                  <a:gd name="T4" fmla="*/ 50 w 162"/>
                  <a:gd name="T5" fmla="*/ 124 h 139"/>
                  <a:gd name="T6" fmla="*/ 118 w 162"/>
                  <a:gd name="T7" fmla="*/ 101 h 139"/>
                  <a:gd name="T8" fmla="*/ 147 w 162"/>
                  <a:gd name="T9" fmla="*/ 72 h 139"/>
                  <a:gd name="T10" fmla="*/ 118 w 162"/>
                  <a:gd name="T11" fmla="*/ 43 h 139"/>
                  <a:gd name="T12" fmla="*/ 7 w 162"/>
                  <a:gd name="T13" fmla="*/ 15 h 139"/>
                  <a:gd name="T14" fmla="*/ 0 w 162"/>
                  <a:gd name="T15" fmla="*/ 7 h 139"/>
                  <a:gd name="T16" fmla="*/ 7 w 162"/>
                  <a:gd name="T17" fmla="*/ 0 h 139"/>
                  <a:gd name="T18" fmla="*/ 125 w 162"/>
                  <a:gd name="T19" fmla="*/ 30 h 139"/>
                  <a:gd name="T20" fmla="*/ 162 w 162"/>
                  <a:gd name="T21" fmla="*/ 72 h 139"/>
                  <a:gd name="T22" fmla="*/ 125 w 162"/>
                  <a:gd name="T23" fmla="*/ 114 h 139"/>
                  <a:gd name="T24" fmla="*/ 53 w 162"/>
                  <a:gd name="T25" fmla="*/ 139 h 139"/>
                  <a:gd name="T26" fmla="*/ 51 w 162"/>
                  <a:gd name="T27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2" h="139">
                    <a:moveTo>
                      <a:pt x="51" y="139"/>
                    </a:moveTo>
                    <a:cubicBezTo>
                      <a:pt x="48" y="139"/>
                      <a:pt x="45" y="136"/>
                      <a:pt x="44" y="133"/>
                    </a:cubicBezTo>
                    <a:cubicBezTo>
                      <a:pt x="43" y="129"/>
                      <a:pt x="46" y="125"/>
                      <a:pt x="50" y="124"/>
                    </a:cubicBezTo>
                    <a:cubicBezTo>
                      <a:pt x="76" y="119"/>
                      <a:pt x="100" y="111"/>
                      <a:pt x="118" y="101"/>
                    </a:cubicBezTo>
                    <a:cubicBezTo>
                      <a:pt x="137" y="90"/>
                      <a:pt x="147" y="80"/>
                      <a:pt x="147" y="72"/>
                    </a:cubicBezTo>
                    <a:cubicBezTo>
                      <a:pt x="147" y="64"/>
                      <a:pt x="137" y="54"/>
                      <a:pt x="118" y="43"/>
                    </a:cubicBezTo>
                    <a:cubicBezTo>
                      <a:pt x="90" y="27"/>
                      <a:pt x="50" y="17"/>
                      <a:pt x="7" y="15"/>
                    </a:cubicBezTo>
                    <a:cubicBezTo>
                      <a:pt x="3" y="15"/>
                      <a:pt x="0" y="12"/>
                      <a:pt x="0" y="7"/>
                    </a:cubicBezTo>
                    <a:cubicBezTo>
                      <a:pt x="0" y="3"/>
                      <a:pt x="3" y="0"/>
                      <a:pt x="7" y="0"/>
                    </a:cubicBezTo>
                    <a:cubicBezTo>
                      <a:pt x="53" y="2"/>
                      <a:pt x="95" y="13"/>
                      <a:pt x="125" y="30"/>
                    </a:cubicBezTo>
                    <a:cubicBezTo>
                      <a:pt x="151" y="45"/>
                      <a:pt x="162" y="58"/>
                      <a:pt x="162" y="72"/>
                    </a:cubicBezTo>
                    <a:cubicBezTo>
                      <a:pt x="162" y="86"/>
                      <a:pt x="150" y="99"/>
                      <a:pt x="125" y="114"/>
                    </a:cubicBezTo>
                    <a:cubicBezTo>
                      <a:pt x="106" y="125"/>
                      <a:pt x="80" y="134"/>
                      <a:pt x="53" y="139"/>
                    </a:cubicBezTo>
                    <a:cubicBezTo>
                      <a:pt x="52" y="139"/>
                      <a:pt x="52" y="139"/>
                      <a:pt x="51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37"/>
              <p:cNvSpPr>
                <a:spLocks/>
              </p:cNvSpPr>
              <p:nvPr userDrawn="1"/>
            </p:nvSpPr>
            <p:spPr bwMode="auto">
              <a:xfrm>
                <a:off x="9043988" y="2117725"/>
                <a:ext cx="163513" cy="185738"/>
              </a:xfrm>
              <a:custGeom>
                <a:avLst/>
                <a:gdLst>
                  <a:gd name="T0" fmla="*/ 94 w 103"/>
                  <a:gd name="T1" fmla="*/ 117 h 117"/>
                  <a:gd name="T2" fmla="*/ 93 w 103"/>
                  <a:gd name="T3" fmla="*/ 116 h 117"/>
                  <a:gd name="T4" fmla="*/ 37 w 103"/>
                  <a:gd name="T5" fmla="*/ 95 h 117"/>
                  <a:gd name="T6" fmla="*/ 0 w 103"/>
                  <a:gd name="T7" fmla="*/ 53 h 117"/>
                  <a:gd name="T8" fmla="*/ 37 w 103"/>
                  <a:gd name="T9" fmla="*/ 11 h 117"/>
                  <a:gd name="T10" fmla="*/ 56 w 103"/>
                  <a:gd name="T11" fmla="*/ 2 h 117"/>
                  <a:gd name="T12" fmla="*/ 66 w 103"/>
                  <a:gd name="T13" fmla="*/ 6 h 117"/>
                  <a:gd name="T14" fmla="*/ 62 w 103"/>
                  <a:gd name="T15" fmla="*/ 16 h 117"/>
                  <a:gd name="T16" fmla="*/ 44 w 103"/>
                  <a:gd name="T17" fmla="*/ 24 h 117"/>
                  <a:gd name="T18" fmla="*/ 15 w 103"/>
                  <a:gd name="T19" fmla="*/ 53 h 117"/>
                  <a:gd name="T20" fmla="*/ 44 w 103"/>
                  <a:gd name="T21" fmla="*/ 82 h 117"/>
                  <a:gd name="T22" fmla="*/ 96 w 103"/>
                  <a:gd name="T23" fmla="*/ 102 h 117"/>
                  <a:gd name="T24" fmla="*/ 102 w 103"/>
                  <a:gd name="T25" fmla="*/ 111 h 117"/>
                  <a:gd name="T26" fmla="*/ 94 w 103"/>
                  <a:gd name="T27" fmla="*/ 117 h 1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3" h="117">
                    <a:moveTo>
                      <a:pt x="94" y="117"/>
                    </a:moveTo>
                    <a:cubicBezTo>
                      <a:pt x="94" y="117"/>
                      <a:pt x="93" y="117"/>
                      <a:pt x="93" y="116"/>
                    </a:cubicBezTo>
                    <a:cubicBezTo>
                      <a:pt x="71" y="111"/>
                      <a:pt x="52" y="104"/>
                      <a:pt x="37" y="95"/>
                    </a:cubicBezTo>
                    <a:cubicBezTo>
                      <a:pt x="12" y="80"/>
                      <a:pt x="0" y="67"/>
                      <a:pt x="0" y="53"/>
                    </a:cubicBezTo>
                    <a:cubicBezTo>
                      <a:pt x="0" y="39"/>
                      <a:pt x="12" y="26"/>
                      <a:pt x="37" y="11"/>
                    </a:cubicBezTo>
                    <a:cubicBezTo>
                      <a:pt x="43" y="8"/>
                      <a:pt x="49" y="5"/>
                      <a:pt x="56" y="2"/>
                    </a:cubicBezTo>
                    <a:cubicBezTo>
                      <a:pt x="60" y="0"/>
                      <a:pt x="64" y="2"/>
                      <a:pt x="66" y="6"/>
                    </a:cubicBezTo>
                    <a:cubicBezTo>
                      <a:pt x="67" y="10"/>
                      <a:pt x="65" y="14"/>
                      <a:pt x="62" y="16"/>
                    </a:cubicBezTo>
                    <a:cubicBezTo>
                      <a:pt x="55" y="18"/>
                      <a:pt x="50" y="21"/>
                      <a:pt x="44" y="24"/>
                    </a:cubicBezTo>
                    <a:cubicBezTo>
                      <a:pt x="25" y="35"/>
                      <a:pt x="15" y="45"/>
                      <a:pt x="15" y="53"/>
                    </a:cubicBezTo>
                    <a:cubicBezTo>
                      <a:pt x="15" y="61"/>
                      <a:pt x="25" y="71"/>
                      <a:pt x="44" y="82"/>
                    </a:cubicBezTo>
                    <a:cubicBezTo>
                      <a:pt x="59" y="90"/>
                      <a:pt x="76" y="97"/>
                      <a:pt x="96" y="102"/>
                    </a:cubicBezTo>
                    <a:cubicBezTo>
                      <a:pt x="100" y="103"/>
                      <a:pt x="103" y="107"/>
                      <a:pt x="102" y="111"/>
                    </a:cubicBezTo>
                    <a:cubicBezTo>
                      <a:pt x="101" y="114"/>
                      <a:pt x="98" y="117"/>
                      <a:pt x="94" y="11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38"/>
              <p:cNvSpPr>
                <a:spLocks/>
              </p:cNvSpPr>
              <p:nvPr userDrawn="1"/>
            </p:nvSpPr>
            <p:spPr bwMode="auto">
              <a:xfrm>
                <a:off x="8529638" y="2541588"/>
                <a:ext cx="25400" cy="19050"/>
              </a:xfrm>
              <a:custGeom>
                <a:avLst/>
                <a:gdLst>
                  <a:gd name="T0" fmla="*/ 14 w 16"/>
                  <a:gd name="T1" fmla="*/ 12 h 12"/>
                  <a:gd name="T2" fmla="*/ 7 w 16"/>
                  <a:gd name="T3" fmla="*/ 10 h 12"/>
                  <a:gd name="T4" fmla="*/ 0 w 16"/>
                  <a:gd name="T5" fmla="*/ 7 h 12"/>
                  <a:gd name="T6" fmla="*/ 1 w 16"/>
                  <a:gd name="T7" fmla="*/ 5 h 12"/>
                  <a:gd name="T8" fmla="*/ 10 w 16"/>
                  <a:gd name="T9" fmla="*/ 1 h 12"/>
                  <a:gd name="T10" fmla="*/ 14 w 16"/>
                  <a:gd name="T11" fmla="*/ 11 h 12"/>
                  <a:gd name="T12" fmla="*/ 14 w 16"/>
                  <a:gd name="T13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6" h="12">
                    <a:moveTo>
                      <a:pt x="14" y="12"/>
                    </a:moveTo>
                    <a:cubicBezTo>
                      <a:pt x="7" y="10"/>
                      <a:pt x="7" y="10"/>
                      <a:pt x="7" y="10"/>
                    </a:cubicBezTo>
                    <a:cubicBezTo>
                      <a:pt x="0" y="7"/>
                      <a:pt x="0" y="7"/>
                      <a:pt x="0" y="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2" y="2"/>
                      <a:pt x="6" y="0"/>
                      <a:pt x="10" y="1"/>
                    </a:cubicBezTo>
                    <a:cubicBezTo>
                      <a:pt x="14" y="3"/>
                      <a:pt x="16" y="7"/>
                      <a:pt x="14" y="11"/>
                    </a:cubicBezTo>
                    <a:lnTo>
                      <a:pt x="14" y="12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auto">
              <a:xfrm>
                <a:off x="8528051" y="2025650"/>
                <a:ext cx="239713" cy="539750"/>
              </a:xfrm>
              <a:custGeom>
                <a:avLst/>
                <a:gdLst>
                  <a:gd name="T0" fmla="*/ 9 w 151"/>
                  <a:gd name="T1" fmla="*/ 340 h 340"/>
                  <a:gd name="T2" fmla="*/ 6 w 151"/>
                  <a:gd name="T3" fmla="*/ 339 h 340"/>
                  <a:gd name="T4" fmla="*/ 2 w 151"/>
                  <a:gd name="T5" fmla="*/ 329 h 340"/>
                  <a:gd name="T6" fmla="*/ 136 w 151"/>
                  <a:gd name="T7" fmla="*/ 6 h 340"/>
                  <a:gd name="T8" fmla="*/ 145 w 151"/>
                  <a:gd name="T9" fmla="*/ 2 h 340"/>
                  <a:gd name="T10" fmla="*/ 149 w 151"/>
                  <a:gd name="T11" fmla="*/ 11 h 340"/>
                  <a:gd name="T12" fmla="*/ 16 w 151"/>
                  <a:gd name="T13" fmla="*/ 335 h 340"/>
                  <a:gd name="T14" fmla="*/ 9 w 151"/>
                  <a:gd name="T15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51" h="340">
                    <a:moveTo>
                      <a:pt x="9" y="340"/>
                    </a:moveTo>
                    <a:cubicBezTo>
                      <a:pt x="8" y="340"/>
                      <a:pt x="7" y="339"/>
                      <a:pt x="6" y="339"/>
                    </a:cubicBezTo>
                    <a:cubicBezTo>
                      <a:pt x="2" y="337"/>
                      <a:pt x="0" y="333"/>
                      <a:pt x="2" y="329"/>
                    </a:cubicBezTo>
                    <a:cubicBezTo>
                      <a:pt x="136" y="6"/>
                      <a:pt x="136" y="6"/>
                      <a:pt x="136" y="6"/>
                    </a:cubicBezTo>
                    <a:cubicBezTo>
                      <a:pt x="137" y="2"/>
                      <a:pt x="142" y="0"/>
                      <a:pt x="145" y="2"/>
                    </a:cubicBezTo>
                    <a:cubicBezTo>
                      <a:pt x="149" y="3"/>
                      <a:pt x="151" y="8"/>
                      <a:pt x="149" y="11"/>
                    </a:cubicBezTo>
                    <a:cubicBezTo>
                      <a:pt x="16" y="335"/>
                      <a:pt x="16" y="335"/>
                      <a:pt x="16" y="335"/>
                    </a:cubicBezTo>
                    <a:cubicBezTo>
                      <a:pt x="14" y="338"/>
                      <a:pt x="12" y="340"/>
                      <a:pt x="9" y="3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auto">
              <a:xfrm>
                <a:off x="8482013" y="2541588"/>
                <a:ext cx="71438" cy="277813"/>
              </a:xfrm>
              <a:custGeom>
                <a:avLst/>
                <a:gdLst>
                  <a:gd name="T0" fmla="*/ 14 w 45"/>
                  <a:gd name="T1" fmla="*/ 175 h 175"/>
                  <a:gd name="T2" fmla="*/ 7 w 45"/>
                  <a:gd name="T3" fmla="*/ 168 h 175"/>
                  <a:gd name="T4" fmla="*/ 30 w 45"/>
                  <a:gd name="T5" fmla="*/ 7 h 175"/>
                  <a:gd name="T6" fmla="*/ 30 w 45"/>
                  <a:gd name="T7" fmla="*/ 6 h 175"/>
                  <a:gd name="T8" fmla="*/ 30 w 45"/>
                  <a:gd name="T9" fmla="*/ 6 h 175"/>
                  <a:gd name="T10" fmla="*/ 30 w 45"/>
                  <a:gd name="T11" fmla="*/ 6 h 175"/>
                  <a:gd name="T12" fmla="*/ 38 w 45"/>
                  <a:gd name="T13" fmla="*/ 0 h 175"/>
                  <a:gd name="T14" fmla="*/ 45 w 45"/>
                  <a:gd name="T15" fmla="*/ 7 h 175"/>
                  <a:gd name="T16" fmla="*/ 45 w 45"/>
                  <a:gd name="T17" fmla="*/ 9 h 175"/>
                  <a:gd name="T18" fmla="*/ 45 w 45"/>
                  <a:gd name="T19" fmla="*/ 9 h 175"/>
                  <a:gd name="T20" fmla="*/ 43 w 45"/>
                  <a:gd name="T21" fmla="*/ 14 h 175"/>
                  <a:gd name="T22" fmla="*/ 22 w 45"/>
                  <a:gd name="T23" fmla="*/ 166 h 175"/>
                  <a:gd name="T24" fmla="*/ 15 w 45"/>
                  <a:gd name="T25" fmla="*/ 174 h 175"/>
                  <a:gd name="T26" fmla="*/ 14 w 45"/>
                  <a:gd name="T27" fmla="*/ 175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5" h="175">
                    <a:moveTo>
                      <a:pt x="14" y="175"/>
                    </a:moveTo>
                    <a:cubicBezTo>
                      <a:pt x="10" y="175"/>
                      <a:pt x="7" y="172"/>
                      <a:pt x="7" y="168"/>
                    </a:cubicBezTo>
                    <a:cubicBezTo>
                      <a:pt x="0" y="113"/>
                      <a:pt x="8" y="59"/>
                      <a:pt x="30" y="7"/>
                    </a:cubicBezTo>
                    <a:cubicBezTo>
                      <a:pt x="30" y="7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0" y="6"/>
                      <a:pt x="30" y="6"/>
                      <a:pt x="30" y="6"/>
                    </a:cubicBezTo>
                    <a:cubicBezTo>
                      <a:pt x="31" y="2"/>
                      <a:pt x="34" y="0"/>
                      <a:pt x="38" y="0"/>
                    </a:cubicBezTo>
                    <a:cubicBezTo>
                      <a:pt x="42" y="0"/>
                      <a:pt x="45" y="3"/>
                      <a:pt x="45" y="7"/>
                    </a:cubicBezTo>
                    <a:cubicBezTo>
                      <a:pt x="45" y="8"/>
                      <a:pt x="45" y="9"/>
                      <a:pt x="45" y="9"/>
                    </a:cubicBezTo>
                    <a:cubicBezTo>
                      <a:pt x="45" y="9"/>
                      <a:pt x="45" y="9"/>
                      <a:pt x="45" y="9"/>
                    </a:cubicBezTo>
                    <a:cubicBezTo>
                      <a:pt x="45" y="11"/>
                      <a:pt x="44" y="13"/>
                      <a:pt x="43" y="14"/>
                    </a:cubicBezTo>
                    <a:cubicBezTo>
                      <a:pt x="23" y="63"/>
                      <a:pt x="16" y="114"/>
                      <a:pt x="22" y="166"/>
                    </a:cubicBezTo>
                    <a:cubicBezTo>
                      <a:pt x="22" y="170"/>
                      <a:pt x="19" y="174"/>
                      <a:pt x="15" y="174"/>
                    </a:cubicBezTo>
                    <a:lnTo>
                      <a:pt x="14" y="175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41"/>
              <p:cNvSpPr>
                <a:spLocks/>
              </p:cNvSpPr>
              <p:nvPr userDrawn="1"/>
            </p:nvSpPr>
            <p:spPr bwMode="auto">
              <a:xfrm>
                <a:off x="11093451" y="2025650"/>
                <a:ext cx="285750" cy="793750"/>
              </a:xfrm>
              <a:custGeom>
                <a:avLst/>
                <a:gdLst>
                  <a:gd name="T0" fmla="*/ 166 w 180"/>
                  <a:gd name="T1" fmla="*/ 500 h 500"/>
                  <a:gd name="T2" fmla="*/ 165 w 180"/>
                  <a:gd name="T3" fmla="*/ 499 h 500"/>
                  <a:gd name="T4" fmla="*/ 158 w 180"/>
                  <a:gd name="T5" fmla="*/ 491 h 500"/>
                  <a:gd name="T6" fmla="*/ 137 w 180"/>
                  <a:gd name="T7" fmla="*/ 338 h 500"/>
                  <a:gd name="T8" fmla="*/ 131 w 180"/>
                  <a:gd name="T9" fmla="*/ 324 h 500"/>
                  <a:gd name="T10" fmla="*/ 120 w 180"/>
                  <a:gd name="T11" fmla="*/ 298 h 500"/>
                  <a:gd name="T12" fmla="*/ 2 w 180"/>
                  <a:gd name="T13" fmla="*/ 12 h 500"/>
                  <a:gd name="T14" fmla="*/ 6 w 180"/>
                  <a:gd name="T15" fmla="*/ 2 h 500"/>
                  <a:gd name="T16" fmla="*/ 16 w 180"/>
                  <a:gd name="T17" fmla="*/ 6 h 500"/>
                  <a:gd name="T18" fmla="*/ 16 w 180"/>
                  <a:gd name="T19" fmla="*/ 8 h 500"/>
                  <a:gd name="T20" fmla="*/ 134 w 180"/>
                  <a:gd name="T21" fmla="*/ 292 h 500"/>
                  <a:gd name="T22" fmla="*/ 145 w 180"/>
                  <a:gd name="T23" fmla="*/ 319 h 500"/>
                  <a:gd name="T24" fmla="*/ 150 w 180"/>
                  <a:gd name="T25" fmla="*/ 332 h 500"/>
                  <a:gd name="T26" fmla="*/ 173 w 180"/>
                  <a:gd name="T27" fmla="*/ 493 h 500"/>
                  <a:gd name="T28" fmla="*/ 166 w 180"/>
                  <a:gd name="T29" fmla="*/ 500 h 5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80" h="500">
                    <a:moveTo>
                      <a:pt x="166" y="500"/>
                    </a:moveTo>
                    <a:cubicBezTo>
                      <a:pt x="165" y="499"/>
                      <a:pt x="165" y="499"/>
                      <a:pt x="165" y="499"/>
                    </a:cubicBezTo>
                    <a:cubicBezTo>
                      <a:pt x="161" y="499"/>
                      <a:pt x="158" y="495"/>
                      <a:pt x="158" y="491"/>
                    </a:cubicBezTo>
                    <a:cubicBezTo>
                      <a:pt x="165" y="439"/>
                      <a:pt x="157" y="388"/>
                      <a:pt x="137" y="338"/>
                    </a:cubicBezTo>
                    <a:cubicBezTo>
                      <a:pt x="134" y="333"/>
                      <a:pt x="133" y="328"/>
                      <a:pt x="131" y="324"/>
                    </a:cubicBezTo>
                    <a:cubicBezTo>
                      <a:pt x="127" y="316"/>
                      <a:pt x="120" y="298"/>
                      <a:pt x="120" y="298"/>
                    </a:cubicBezTo>
                    <a:cubicBezTo>
                      <a:pt x="2" y="12"/>
                      <a:pt x="2" y="12"/>
                      <a:pt x="2" y="12"/>
                    </a:cubicBezTo>
                    <a:cubicBezTo>
                      <a:pt x="0" y="8"/>
                      <a:pt x="2" y="3"/>
                      <a:pt x="6" y="2"/>
                    </a:cubicBezTo>
                    <a:cubicBezTo>
                      <a:pt x="10" y="0"/>
                      <a:pt x="14" y="2"/>
                      <a:pt x="16" y="6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34" y="292"/>
                      <a:pt x="134" y="292"/>
                      <a:pt x="134" y="292"/>
                    </a:cubicBezTo>
                    <a:cubicBezTo>
                      <a:pt x="134" y="292"/>
                      <a:pt x="141" y="310"/>
                      <a:pt x="145" y="319"/>
                    </a:cubicBezTo>
                    <a:cubicBezTo>
                      <a:pt x="146" y="323"/>
                      <a:pt x="148" y="327"/>
                      <a:pt x="150" y="332"/>
                    </a:cubicBezTo>
                    <a:cubicBezTo>
                      <a:pt x="172" y="384"/>
                      <a:pt x="180" y="438"/>
                      <a:pt x="173" y="493"/>
                    </a:cubicBezTo>
                    <a:cubicBezTo>
                      <a:pt x="173" y="497"/>
                      <a:pt x="170" y="500"/>
                      <a:pt x="166" y="50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42"/>
              <p:cNvSpPr>
                <a:spLocks noEditPoints="1"/>
              </p:cNvSpPr>
              <p:nvPr userDrawn="1"/>
            </p:nvSpPr>
            <p:spPr bwMode="auto">
              <a:xfrm>
                <a:off x="8212138" y="993775"/>
                <a:ext cx="1201738" cy="1322388"/>
              </a:xfrm>
              <a:custGeom>
                <a:avLst/>
                <a:gdLst>
                  <a:gd name="T0" fmla="*/ 693 w 758"/>
                  <a:gd name="T1" fmla="*/ 833 h 833"/>
                  <a:gd name="T2" fmla="*/ 617 w 758"/>
                  <a:gd name="T3" fmla="*/ 824 h 833"/>
                  <a:gd name="T4" fmla="*/ 611 w 758"/>
                  <a:gd name="T5" fmla="*/ 820 h 833"/>
                  <a:gd name="T6" fmla="*/ 490 w 758"/>
                  <a:gd name="T7" fmla="*/ 482 h 833"/>
                  <a:gd name="T8" fmla="*/ 385 w 758"/>
                  <a:gd name="T9" fmla="*/ 190 h 833"/>
                  <a:gd name="T10" fmla="*/ 61 w 758"/>
                  <a:gd name="T11" fmla="*/ 138 h 833"/>
                  <a:gd name="T12" fmla="*/ 16 w 758"/>
                  <a:gd name="T13" fmla="*/ 111 h 833"/>
                  <a:gd name="T14" fmla="*/ 3 w 758"/>
                  <a:gd name="T15" fmla="*/ 59 h 833"/>
                  <a:gd name="T16" fmla="*/ 71 w 758"/>
                  <a:gd name="T17" fmla="*/ 0 h 833"/>
                  <a:gd name="T18" fmla="*/ 81 w 758"/>
                  <a:gd name="T19" fmla="*/ 1 h 833"/>
                  <a:gd name="T20" fmla="*/ 446 w 758"/>
                  <a:gd name="T21" fmla="*/ 59 h 833"/>
                  <a:gd name="T22" fmla="*/ 446 w 758"/>
                  <a:gd name="T23" fmla="*/ 59 h 833"/>
                  <a:gd name="T24" fmla="*/ 501 w 758"/>
                  <a:gd name="T25" fmla="*/ 104 h 833"/>
                  <a:gd name="T26" fmla="*/ 539 w 758"/>
                  <a:gd name="T27" fmla="*/ 211 h 833"/>
                  <a:gd name="T28" fmla="*/ 757 w 758"/>
                  <a:gd name="T29" fmla="*/ 817 h 833"/>
                  <a:gd name="T30" fmla="*/ 758 w 758"/>
                  <a:gd name="T31" fmla="*/ 820 h 833"/>
                  <a:gd name="T32" fmla="*/ 752 w 758"/>
                  <a:gd name="T33" fmla="*/ 828 h 833"/>
                  <a:gd name="T34" fmla="*/ 693 w 758"/>
                  <a:gd name="T35" fmla="*/ 833 h 833"/>
                  <a:gd name="T36" fmla="*/ 624 w 758"/>
                  <a:gd name="T37" fmla="*/ 811 h 833"/>
                  <a:gd name="T38" fmla="*/ 693 w 758"/>
                  <a:gd name="T39" fmla="*/ 818 h 833"/>
                  <a:gd name="T40" fmla="*/ 741 w 758"/>
                  <a:gd name="T41" fmla="*/ 815 h 833"/>
                  <a:gd name="T42" fmla="*/ 487 w 758"/>
                  <a:gd name="T43" fmla="*/ 109 h 833"/>
                  <a:gd name="T44" fmla="*/ 445 w 758"/>
                  <a:gd name="T45" fmla="*/ 74 h 833"/>
                  <a:gd name="T46" fmla="*/ 444 w 758"/>
                  <a:gd name="T47" fmla="*/ 74 h 833"/>
                  <a:gd name="T48" fmla="*/ 79 w 758"/>
                  <a:gd name="T49" fmla="*/ 16 h 833"/>
                  <a:gd name="T50" fmla="*/ 71 w 758"/>
                  <a:gd name="T51" fmla="*/ 15 h 833"/>
                  <a:gd name="T52" fmla="*/ 17 w 758"/>
                  <a:gd name="T53" fmla="*/ 62 h 833"/>
                  <a:gd name="T54" fmla="*/ 28 w 758"/>
                  <a:gd name="T55" fmla="*/ 102 h 833"/>
                  <a:gd name="T56" fmla="*/ 63 w 758"/>
                  <a:gd name="T57" fmla="*/ 123 h 833"/>
                  <a:gd name="T58" fmla="*/ 392 w 758"/>
                  <a:gd name="T59" fmla="*/ 176 h 833"/>
                  <a:gd name="T60" fmla="*/ 398 w 758"/>
                  <a:gd name="T61" fmla="*/ 181 h 833"/>
                  <a:gd name="T62" fmla="*/ 401 w 758"/>
                  <a:gd name="T63" fmla="*/ 189 h 833"/>
                  <a:gd name="T64" fmla="*/ 590 w 758"/>
                  <a:gd name="T65" fmla="*/ 714 h 833"/>
                  <a:gd name="T66" fmla="*/ 624 w 758"/>
                  <a:gd name="T67" fmla="*/ 811 h 8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58" h="833">
                    <a:moveTo>
                      <a:pt x="693" y="833"/>
                    </a:moveTo>
                    <a:cubicBezTo>
                      <a:pt x="665" y="833"/>
                      <a:pt x="640" y="830"/>
                      <a:pt x="617" y="824"/>
                    </a:cubicBezTo>
                    <a:cubicBezTo>
                      <a:pt x="614" y="824"/>
                      <a:pt x="612" y="822"/>
                      <a:pt x="611" y="820"/>
                    </a:cubicBezTo>
                    <a:cubicBezTo>
                      <a:pt x="490" y="482"/>
                      <a:pt x="490" y="482"/>
                      <a:pt x="490" y="482"/>
                    </a:cubicBezTo>
                    <a:cubicBezTo>
                      <a:pt x="385" y="190"/>
                      <a:pt x="385" y="190"/>
                      <a:pt x="385" y="190"/>
                    </a:cubicBezTo>
                    <a:cubicBezTo>
                      <a:pt x="61" y="138"/>
                      <a:pt x="61" y="138"/>
                      <a:pt x="61" y="138"/>
                    </a:cubicBezTo>
                    <a:cubicBezTo>
                      <a:pt x="43" y="135"/>
                      <a:pt x="27" y="125"/>
                      <a:pt x="16" y="111"/>
                    </a:cubicBezTo>
                    <a:cubicBezTo>
                      <a:pt x="5" y="96"/>
                      <a:pt x="0" y="78"/>
                      <a:pt x="3" y="59"/>
                    </a:cubicBezTo>
                    <a:cubicBezTo>
                      <a:pt x="7" y="26"/>
                      <a:pt x="37" y="0"/>
                      <a:pt x="71" y="0"/>
                    </a:cubicBezTo>
                    <a:cubicBezTo>
                      <a:pt x="74" y="0"/>
                      <a:pt x="78" y="1"/>
                      <a:pt x="81" y="1"/>
                    </a:cubicBezTo>
                    <a:cubicBezTo>
                      <a:pt x="446" y="59"/>
                      <a:pt x="446" y="59"/>
                      <a:pt x="446" y="59"/>
                    </a:cubicBezTo>
                    <a:cubicBezTo>
                      <a:pt x="446" y="59"/>
                      <a:pt x="446" y="59"/>
                      <a:pt x="446" y="59"/>
                    </a:cubicBezTo>
                    <a:cubicBezTo>
                      <a:pt x="471" y="63"/>
                      <a:pt x="492" y="80"/>
                      <a:pt x="501" y="104"/>
                    </a:cubicBezTo>
                    <a:cubicBezTo>
                      <a:pt x="539" y="211"/>
                      <a:pt x="539" y="211"/>
                      <a:pt x="539" y="211"/>
                    </a:cubicBezTo>
                    <a:cubicBezTo>
                      <a:pt x="757" y="817"/>
                      <a:pt x="757" y="817"/>
                      <a:pt x="757" y="817"/>
                    </a:cubicBezTo>
                    <a:cubicBezTo>
                      <a:pt x="758" y="818"/>
                      <a:pt x="758" y="819"/>
                      <a:pt x="758" y="820"/>
                    </a:cubicBezTo>
                    <a:cubicBezTo>
                      <a:pt x="758" y="823"/>
                      <a:pt x="755" y="827"/>
                      <a:pt x="752" y="828"/>
                    </a:cubicBezTo>
                    <a:cubicBezTo>
                      <a:pt x="734" y="831"/>
                      <a:pt x="714" y="833"/>
                      <a:pt x="693" y="833"/>
                    </a:cubicBezTo>
                    <a:close/>
                    <a:moveTo>
                      <a:pt x="624" y="811"/>
                    </a:moveTo>
                    <a:cubicBezTo>
                      <a:pt x="645" y="816"/>
                      <a:pt x="668" y="818"/>
                      <a:pt x="693" y="818"/>
                    </a:cubicBezTo>
                    <a:cubicBezTo>
                      <a:pt x="710" y="818"/>
                      <a:pt x="726" y="817"/>
                      <a:pt x="741" y="815"/>
                    </a:cubicBezTo>
                    <a:cubicBezTo>
                      <a:pt x="487" y="109"/>
                      <a:pt x="487" y="109"/>
                      <a:pt x="487" y="109"/>
                    </a:cubicBezTo>
                    <a:cubicBezTo>
                      <a:pt x="480" y="91"/>
                      <a:pt x="464" y="77"/>
                      <a:pt x="445" y="74"/>
                    </a:cubicBezTo>
                    <a:cubicBezTo>
                      <a:pt x="444" y="74"/>
                      <a:pt x="444" y="74"/>
                      <a:pt x="444" y="74"/>
                    </a:cubicBezTo>
                    <a:cubicBezTo>
                      <a:pt x="79" y="16"/>
                      <a:pt x="79" y="16"/>
                      <a:pt x="79" y="16"/>
                    </a:cubicBezTo>
                    <a:cubicBezTo>
                      <a:pt x="76" y="15"/>
                      <a:pt x="74" y="15"/>
                      <a:pt x="71" y="15"/>
                    </a:cubicBezTo>
                    <a:cubicBezTo>
                      <a:pt x="44" y="15"/>
                      <a:pt x="21" y="35"/>
                      <a:pt x="17" y="62"/>
                    </a:cubicBezTo>
                    <a:cubicBezTo>
                      <a:pt x="15" y="76"/>
                      <a:pt x="19" y="90"/>
                      <a:pt x="28" y="102"/>
                    </a:cubicBezTo>
                    <a:cubicBezTo>
                      <a:pt x="36" y="113"/>
                      <a:pt x="49" y="121"/>
                      <a:pt x="63" y="123"/>
                    </a:cubicBezTo>
                    <a:cubicBezTo>
                      <a:pt x="392" y="176"/>
                      <a:pt x="392" y="176"/>
                      <a:pt x="392" y="176"/>
                    </a:cubicBezTo>
                    <a:cubicBezTo>
                      <a:pt x="395" y="176"/>
                      <a:pt x="397" y="178"/>
                      <a:pt x="398" y="181"/>
                    </a:cubicBezTo>
                    <a:cubicBezTo>
                      <a:pt x="401" y="189"/>
                      <a:pt x="401" y="189"/>
                      <a:pt x="401" y="189"/>
                    </a:cubicBezTo>
                    <a:cubicBezTo>
                      <a:pt x="590" y="714"/>
                      <a:pt x="590" y="714"/>
                      <a:pt x="590" y="714"/>
                    </a:cubicBezTo>
                    <a:lnTo>
                      <a:pt x="624" y="811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48"/>
              <p:cNvSpPr>
                <a:spLocks/>
              </p:cNvSpPr>
              <p:nvPr userDrawn="1"/>
            </p:nvSpPr>
            <p:spPr bwMode="auto">
              <a:xfrm>
                <a:off x="9590088" y="4678363"/>
                <a:ext cx="461963" cy="460375"/>
              </a:xfrm>
              <a:custGeom>
                <a:avLst/>
                <a:gdLst>
                  <a:gd name="T0" fmla="*/ 8 w 291"/>
                  <a:gd name="T1" fmla="*/ 34 h 290"/>
                  <a:gd name="T2" fmla="*/ 77 w 291"/>
                  <a:gd name="T3" fmla="*/ 214 h 290"/>
                  <a:gd name="T4" fmla="*/ 256 w 291"/>
                  <a:gd name="T5" fmla="*/ 283 h 290"/>
                  <a:gd name="T6" fmla="*/ 288 w 291"/>
                  <a:gd name="T7" fmla="*/ 252 h 290"/>
                  <a:gd name="T8" fmla="*/ 269 w 291"/>
                  <a:gd name="T9" fmla="*/ 202 h 290"/>
                  <a:gd name="T10" fmla="*/ 89 w 291"/>
                  <a:gd name="T11" fmla="*/ 21 h 290"/>
                  <a:gd name="T12" fmla="*/ 39 w 291"/>
                  <a:gd name="T13" fmla="*/ 2 h 290"/>
                  <a:gd name="T14" fmla="*/ 8 w 291"/>
                  <a:gd name="T15" fmla="*/ 34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1" h="290">
                    <a:moveTo>
                      <a:pt x="8" y="34"/>
                    </a:moveTo>
                    <a:cubicBezTo>
                      <a:pt x="0" y="93"/>
                      <a:pt x="24" y="161"/>
                      <a:pt x="77" y="214"/>
                    </a:cubicBezTo>
                    <a:cubicBezTo>
                      <a:pt x="130" y="266"/>
                      <a:pt x="198" y="290"/>
                      <a:pt x="256" y="283"/>
                    </a:cubicBezTo>
                    <a:cubicBezTo>
                      <a:pt x="273" y="280"/>
                      <a:pt x="285" y="269"/>
                      <a:pt x="288" y="252"/>
                    </a:cubicBezTo>
                    <a:cubicBezTo>
                      <a:pt x="291" y="235"/>
                      <a:pt x="284" y="216"/>
                      <a:pt x="269" y="202"/>
                    </a:cubicBezTo>
                    <a:cubicBezTo>
                      <a:pt x="89" y="21"/>
                      <a:pt x="89" y="21"/>
                      <a:pt x="89" y="21"/>
                    </a:cubicBezTo>
                    <a:cubicBezTo>
                      <a:pt x="75" y="7"/>
                      <a:pt x="55" y="0"/>
                      <a:pt x="39" y="2"/>
                    </a:cubicBezTo>
                    <a:cubicBezTo>
                      <a:pt x="22" y="5"/>
                      <a:pt x="10" y="17"/>
                      <a:pt x="8" y="34"/>
                    </a:cubicBezTo>
                    <a:close/>
                  </a:path>
                </a:pathLst>
              </a:custGeom>
              <a:solidFill>
                <a:srgbClr val="6022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49"/>
              <p:cNvSpPr>
                <a:spLocks/>
              </p:cNvSpPr>
              <p:nvPr userDrawn="1"/>
            </p:nvSpPr>
            <p:spPr bwMode="auto">
              <a:xfrm>
                <a:off x="9701213" y="4567238"/>
                <a:ext cx="461963" cy="460375"/>
              </a:xfrm>
              <a:custGeom>
                <a:avLst/>
                <a:gdLst>
                  <a:gd name="T0" fmla="*/ 3 w 291"/>
                  <a:gd name="T1" fmla="*/ 38 h 290"/>
                  <a:gd name="T2" fmla="*/ 22 w 291"/>
                  <a:gd name="T3" fmla="*/ 89 h 290"/>
                  <a:gd name="T4" fmla="*/ 202 w 291"/>
                  <a:gd name="T5" fmla="*/ 269 h 290"/>
                  <a:gd name="T6" fmla="*/ 252 w 291"/>
                  <a:gd name="T7" fmla="*/ 288 h 290"/>
                  <a:gd name="T8" fmla="*/ 283 w 291"/>
                  <a:gd name="T9" fmla="*/ 256 h 290"/>
                  <a:gd name="T10" fmla="*/ 214 w 291"/>
                  <a:gd name="T11" fmla="*/ 77 h 290"/>
                  <a:gd name="T12" fmla="*/ 35 w 291"/>
                  <a:gd name="T13" fmla="*/ 8 h 290"/>
                  <a:gd name="T14" fmla="*/ 3 w 291"/>
                  <a:gd name="T15" fmla="*/ 38 h 2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91" h="290">
                    <a:moveTo>
                      <a:pt x="3" y="38"/>
                    </a:moveTo>
                    <a:cubicBezTo>
                      <a:pt x="0" y="55"/>
                      <a:pt x="7" y="74"/>
                      <a:pt x="22" y="89"/>
                    </a:cubicBezTo>
                    <a:cubicBezTo>
                      <a:pt x="202" y="269"/>
                      <a:pt x="202" y="269"/>
                      <a:pt x="202" y="269"/>
                    </a:cubicBezTo>
                    <a:cubicBezTo>
                      <a:pt x="216" y="283"/>
                      <a:pt x="235" y="290"/>
                      <a:pt x="252" y="288"/>
                    </a:cubicBezTo>
                    <a:cubicBezTo>
                      <a:pt x="269" y="285"/>
                      <a:pt x="281" y="273"/>
                      <a:pt x="283" y="256"/>
                    </a:cubicBezTo>
                    <a:cubicBezTo>
                      <a:pt x="291" y="198"/>
                      <a:pt x="267" y="129"/>
                      <a:pt x="214" y="77"/>
                    </a:cubicBezTo>
                    <a:cubicBezTo>
                      <a:pt x="161" y="24"/>
                      <a:pt x="93" y="0"/>
                      <a:pt x="35" y="8"/>
                    </a:cubicBezTo>
                    <a:cubicBezTo>
                      <a:pt x="18" y="10"/>
                      <a:pt x="6" y="22"/>
                      <a:pt x="3" y="38"/>
                    </a:cubicBezTo>
                    <a:close/>
                  </a:path>
                </a:pathLst>
              </a:custGeom>
              <a:solidFill>
                <a:srgbClr val="602200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4" name="Freeform 53"/>
              <p:cNvSpPr>
                <a:spLocks/>
              </p:cNvSpPr>
              <p:nvPr userDrawn="1"/>
            </p:nvSpPr>
            <p:spPr bwMode="auto">
              <a:xfrm>
                <a:off x="6230938" y="4589463"/>
                <a:ext cx="3116263" cy="1793875"/>
              </a:xfrm>
              <a:custGeom>
                <a:avLst/>
                <a:gdLst>
                  <a:gd name="T0" fmla="*/ 1963 w 1963"/>
                  <a:gd name="T1" fmla="*/ 727 h 1130"/>
                  <a:gd name="T2" fmla="*/ 1267 w 1963"/>
                  <a:gd name="T3" fmla="*/ 1130 h 1130"/>
                  <a:gd name="T4" fmla="*/ 540 w 1963"/>
                  <a:gd name="T5" fmla="*/ 703 h 1130"/>
                  <a:gd name="T6" fmla="*/ 212 w 1963"/>
                  <a:gd name="T7" fmla="*/ 901 h 1130"/>
                  <a:gd name="T8" fmla="*/ 0 w 1963"/>
                  <a:gd name="T9" fmla="*/ 778 h 1130"/>
                  <a:gd name="T10" fmla="*/ 330 w 1963"/>
                  <a:gd name="T11" fmla="*/ 580 h 1130"/>
                  <a:gd name="T12" fmla="*/ 28 w 1963"/>
                  <a:gd name="T13" fmla="*/ 402 h 1130"/>
                  <a:gd name="T14" fmla="*/ 725 w 1963"/>
                  <a:gd name="T15" fmla="*/ 0 h 1130"/>
                  <a:gd name="T16" fmla="*/ 1963 w 1963"/>
                  <a:gd name="T17" fmla="*/ 727 h 1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963" h="1130">
                    <a:moveTo>
                      <a:pt x="1963" y="727"/>
                    </a:moveTo>
                    <a:lnTo>
                      <a:pt x="1267" y="1130"/>
                    </a:lnTo>
                    <a:lnTo>
                      <a:pt x="540" y="703"/>
                    </a:lnTo>
                    <a:lnTo>
                      <a:pt x="212" y="901"/>
                    </a:lnTo>
                    <a:lnTo>
                      <a:pt x="0" y="778"/>
                    </a:lnTo>
                    <a:lnTo>
                      <a:pt x="330" y="580"/>
                    </a:lnTo>
                    <a:lnTo>
                      <a:pt x="28" y="402"/>
                    </a:lnTo>
                    <a:lnTo>
                      <a:pt x="725" y="0"/>
                    </a:lnTo>
                    <a:lnTo>
                      <a:pt x="1963" y="727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5" name="Freeform 54"/>
              <p:cNvSpPr>
                <a:spLocks/>
              </p:cNvSpPr>
              <p:nvPr userDrawn="1"/>
            </p:nvSpPr>
            <p:spPr bwMode="auto">
              <a:xfrm>
                <a:off x="6189663" y="4822825"/>
                <a:ext cx="1079500" cy="769938"/>
              </a:xfrm>
              <a:custGeom>
                <a:avLst/>
                <a:gdLst>
                  <a:gd name="T0" fmla="*/ 680 w 680"/>
                  <a:gd name="T1" fmla="*/ 392 h 485"/>
                  <a:gd name="T2" fmla="*/ 680 w 680"/>
                  <a:gd name="T3" fmla="*/ 485 h 485"/>
                  <a:gd name="T4" fmla="*/ 0 w 680"/>
                  <a:gd name="T5" fmla="*/ 93 h 485"/>
                  <a:gd name="T6" fmla="*/ 0 w 680"/>
                  <a:gd name="T7" fmla="*/ 0 h 485"/>
                  <a:gd name="T8" fmla="*/ 680 w 680"/>
                  <a:gd name="T9" fmla="*/ 392 h 4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80" h="485">
                    <a:moveTo>
                      <a:pt x="680" y="392"/>
                    </a:moveTo>
                    <a:lnTo>
                      <a:pt x="680" y="485"/>
                    </a:lnTo>
                    <a:lnTo>
                      <a:pt x="0" y="93"/>
                    </a:lnTo>
                    <a:lnTo>
                      <a:pt x="0" y="0"/>
                    </a:lnTo>
                    <a:lnTo>
                      <a:pt x="680" y="39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6" name="Freeform 55"/>
              <p:cNvSpPr>
                <a:spLocks/>
              </p:cNvSpPr>
              <p:nvPr userDrawn="1"/>
            </p:nvSpPr>
            <p:spPr bwMode="auto">
              <a:xfrm>
                <a:off x="7269163" y="4646613"/>
                <a:ext cx="1398588" cy="946150"/>
              </a:xfrm>
              <a:custGeom>
                <a:avLst/>
                <a:gdLst>
                  <a:gd name="T0" fmla="*/ 881 w 881"/>
                  <a:gd name="T1" fmla="*/ 0 h 596"/>
                  <a:gd name="T2" fmla="*/ 881 w 881"/>
                  <a:gd name="T3" fmla="*/ 93 h 596"/>
                  <a:gd name="T4" fmla="*/ 0 w 881"/>
                  <a:gd name="T5" fmla="*/ 596 h 596"/>
                  <a:gd name="T6" fmla="*/ 0 w 881"/>
                  <a:gd name="T7" fmla="*/ 503 h 596"/>
                  <a:gd name="T8" fmla="*/ 881 w 881"/>
                  <a:gd name="T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1" h="596">
                    <a:moveTo>
                      <a:pt x="881" y="0"/>
                    </a:moveTo>
                    <a:lnTo>
                      <a:pt x="881" y="93"/>
                    </a:lnTo>
                    <a:lnTo>
                      <a:pt x="0" y="596"/>
                    </a:lnTo>
                    <a:lnTo>
                      <a:pt x="0" y="503"/>
                    </a:lnTo>
                    <a:lnTo>
                      <a:pt x="88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7" name="Freeform 56"/>
              <p:cNvSpPr>
                <a:spLocks/>
              </p:cNvSpPr>
              <p:nvPr userDrawn="1"/>
            </p:nvSpPr>
            <p:spPr bwMode="auto">
              <a:xfrm>
                <a:off x="7269163" y="4646613"/>
                <a:ext cx="1398588" cy="946150"/>
              </a:xfrm>
              <a:custGeom>
                <a:avLst/>
                <a:gdLst>
                  <a:gd name="T0" fmla="*/ 881 w 881"/>
                  <a:gd name="T1" fmla="*/ 0 h 596"/>
                  <a:gd name="T2" fmla="*/ 881 w 881"/>
                  <a:gd name="T3" fmla="*/ 93 h 596"/>
                  <a:gd name="T4" fmla="*/ 0 w 881"/>
                  <a:gd name="T5" fmla="*/ 596 h 596"/>
                  <a:gd name="T6" fmla="*/ 0 w 881"/>
                  <a:gd name="T7" fmla="*/ 503 h 596"/>
                  <a:gd name="T8" fmla="*/ 881 w 881"/>
                  <a:gd name="T9" fmla="*/ 0 h 5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81" h="596">
                    <a:moveTo>
                      <a:pt x="881" y="0"/>
                    </a:moveTo>
                    <a:lnTo>
                      <a:pt x="881" y="93"/>
                    </a:lnTo>
                    <a:lnTo>
                      <a:pt x="0" y="596"/>
                    </a:lnTo>
                    <a:lnTo>
                      <a:pt x="0" y="503"/>
                    </a:lnTo>
                    <a:lnTo>
                      <a:pt x="88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8" name="Freeform 57"/>
              <p:cNvSpPr>
                <a:spLocks/>
              </p:cNvSpPr>
              <p:nvPr userDrawn="1"/>
            </p:nvSpPr>
            <p:spPr bwMode="auto">
              <a:xfrm>
                <a:off x="6189663" y="4024313"/>
                <a:ext cx="2478088" cy="1420813"/>
              </a:xfrm>
              <a:custGeom>
                <a:avLst/>
                <a:gdLst>
                  <a:gd name="T0" fmla="*/ 1561 w 1561"/>
                  <a:gd name="T1" fmla="*/ 392 h 895"/>
                  <a:gd name="T2" fmla="*/ 680 w 1561"/>
                  <a:gd name="T3" fmla="*/ 895 h 895"/>
                  <a:gd name="T4" fmla="*/ 0 w 1561"/>
                  <a:gd name="T5" fmla="*/ 503 h 895"/>
                  <a:gd name="T6" fmla="*/ 880 w 1561"/>
                  <a:gd name="T7" fmla="*/ 0 h 895"/>
                  <a:gd name="T8" fmla="*/ 1561 w 1561"/>
                  <a:gd name="T9" fmla="*/ 392 h 8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61" h="895">
                    <a:moveTo>
                      <a:pt x="1561" y="392"/>
                    </a:moveTo>
                    <a:lnTo>
                      <a:pt x="680" y="895"/>
                    </a:lnTo>
                    <a:lnTo>
                      <a:pt x="0" y="503"/>
                    </a:lnTo>
                    <a:lnTo>
                      <a:pt x="880" y="0"/>
                    </a:lnTo>
                    <a:lnTo>
                      <a:pt x="1561" y="392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9" name="Freeform 58"/>
              <p:cNvSpPr>
                <a:spLocks/>
              </p:cNvSpPr>
              <p:nvPr userDrawn="1"/>
            </p:nvSpPr>
            <p:spPr bwMode="auto">
              <a:xfrm>
                <a:off x="6180138" y="4813300"/>
                <a:ext cx="1098550" cy="639763"/>
              </a:xfrm>
              <a:custGeom>
                <a:avLst/>
                <a:gdLst>
                  <a:gd name="T0" fmla="*/ 686 w 692"/>
                  <a:gd name="T1" fmla="*/ 403 h 403"/>
                  <a:gd name="T2" fmla="*/ 684 w 692"/>
                  <a:gd name="T3" fmla="*/ 402 h 403"/>
                  <a:gd name="T4" fmla="*/ 3 w 692"/>
                  <a:gd name="T5" fmla="*/ 10 h 403"/>
                  <a:gd name="T6" fmla="*/ 1 w 692"/>
                  <a:gd name="T7" fmla="*/ 3 h 403"/>
                  <a:gd name="T8" fmla="*/ 8 w 692"/>
                  <a:gd name="T9" fmla="*/ 2 h 403"/>
                  <a:gd name="T10" fmla="*/ 688 w 692"/>
                  <a:gd name="T11" fmla="*/ 394 h 403"/>
                  <a:gd name="T12" fmla="*/ 690 w 692"/>
                  <a:gd name="T13" fmla="*/ 400 h 403"/>
                  <a:gd name="T14" fmla="*/ 686 w 692"/>
                  <a:gd name="T15" fmla="*/ 403 h 4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2" h="403">
                    <a:moveTo>
                      <a:pt x="686" y="403"/>
                    </a:moveTo>
                    <a:cubicBezTo>
                      <a:pt x="685" y="403"/>
                      <a:pt x="684" y="403"/>
                      <a:pt x="684" y="40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688" y="394"/>
                      <a:pt x="688" y="394"/>
                      <a:pt x="688" y="394"/>
                    </a:cubicBezTo>
                    <a:cubicBezTo>
                      <a:pt x="691" y="395"/>
                      <a:pt x="692" y="398"/>
                      <a:pt x="690" y="400"/>
                    </a:cubicBezTo>
                    <a:cubicBezTo>
                      <a:pt x="689" y="402"/>
                      <a:pt x="688" y="403"/>
                      <a:pt x="686" y="40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0" name="Freeform 59"/>
              <p:cNvSpPr>
                <a:spLocks/>
              </p:cNvSpPr>
              <p:nvPr userDrawn="1"/>
            </p:nvSpPr>
            <p:spPr bwMode="auto">
              <a:xfrm>
                <a:off x="7259638" y="4638675"/>
                <a:ext cx="1417638" cy="814388"/>
              </a:xfrm>
              <a:custGeom>
                <a:avLst/>
                <a:gdLst>
                  <a:gd name="T0" fmla="*/ 6 w 893"/>
                  <a:gd name="T1" fmla="*/ 513 h 513"/>
                  <a:gd name="T2" fmla="*/ 2 w 893"/>
                  <a:gd name="T3" fmla="*/ 510 h 513"/>
                  <a:gd name="T4" fmla="*/ 4 w 893"/>
                  <a:gd name="T5" fmla="*/ 504 h 513"/>
                  <a:gd name="T6" fmla="*/ 884 w 893"/>
                  <a:gd name="T7" fmla="*/ 1 h 513"/>
                  <a:gd name="T8" fmla="*/ 891 w 893"/>
                  <a:gd name="T9" fmla="*/ 3 h 513"/>
                  <a:gd name="T10" fmla="*/ 889 w 893"/>
                  <a:gd name="T11" fmla="*/ 10 h 513"/>
                  <a:gd name="T12" fmla="*/ 8 w 893"/>
                  <a:gd name="T13" fmla="*/ 512 h 513"/>
                  <a:gd name="T14" fmla="*/ 6 w 893"/>
                  <a:gd name="T15" fmla="*/ 513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3" h="513">
                    <a:moveTo>
                      <a:pt x="6" y="513"/>
                    </a:moveTo>
                    <a:cubicBezTo>
                      <a:pt x="4" y="513"/>
                      <a:pt x="3" y="512"/>
                      <a:pt x="2" y="510"/>
                    </a:cubicBezTo>
                    <a:cubicBezTo>
                      <a:pt x="0" y="508"/>
                      <a:pt x="1" y="505"/>
                      <a:pt x="4" y="504"/>
                    </a:cubicBezTo>
                    <a:cubicBezTo>
                      <a:pt x="884" y="1"/>
                      <a:pt x="884" y="1"/>
                      <a:pt x="884" y="1"/>
                    </a:cubicBezTo>
                    <a:cubicBezTo>
                      <a:pt x="887" y="0"/>
                      <a:pt x="890" y="0"/>
                      <a:pt x="891" y="3"/>
                    </a:cubicBezTo>
                    <a:cubicBezTo>
                      <a:pt x="893" y="5"/>
                      <a:pt x="892" y="8"/>
                      <a:pt x="889" y="10"/>
                    </a:cubicBezTo>
                    <a:cubicBezTo>
                      <a:pt x="8" y="512"/>
                      <a:pt x="8" y="512"/>
                      <a:pt x="8" y="512"/>
                    </a:cubicBezTo>
                    <a:cubicBezTo>
                      <a:pt x="8" y="513"/>
                      <a:pt x="7" y="513"/>
                      <a:pt x="6" y="5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1" name="Freeform 60"/>
              <p:cNvSpPr>
                <a:spLocks/>
              </p:cNvSpPr>
              <p:nvPr userDrawn="1"/>
            </p:nvSpPr>
            <p:spPr bwMode="auto">
              <a:xfrm>
                <a:off x="7261226" y="5437188"/>
                <a:ext cx="15875" cy="161925"/>
              </a:xfrm>
              <a:custGeom>
                <a:avLst/>
                <a:gdLst>
                  <a:gd name="T0" fmla="*/ 5 w 10"/>
                  <a:gd name="T1" fmla="*/ 102 h 102"/>
                  <a:gd name="T2" fmla="*/ 0 w 10"/>
                  <a:gd name="T3" fmla="*/ 98 h 102"/>
                  <a:gd name="T4" fmla="*/ 0 w 10"/>
                  <a:gd name="T5" fmla="*/ 5 h 102"/>
                  <a:gd name="T6" fmla="*/ 5 w 10"/>
                  <a:gd name="T7" fmla="*/ 0 h 102"/>
                  <a:gd name="T8" fmla="*/ 10 w 10"/>
                  <a:gd name="T9" fmla="*/ 5 h 102"/>
                  <a:gd name="T10" fmla="*/ 10 w 10"/>
                  <a:gd name="T11" fmla="*/ 98 h 102"/>
                  <a:gd name="T12" fmla="*/ 5 w 10"/>
                  <a:gd name="T13" fmla="*/ 102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2">
                    <a:moveTo>
                      <a:pt x="5" y="102"/>
                    </a:moveTo>
                    <a:cubicBezTo>
                      <a:pt x="2" y="102"/>
                      <a:pt x="0" y="100"/>
                      <a:pt x="0" y="9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100"/>
                      <a:pt x="8" y="102"/>
                      <a:pt x="5" y="10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2" name="Freeform 61"/>
              <p:cNvSpPr>
                <a:spLocks/>
              </p:cNvSpPr>
              <p:nvPr userDrawn="1"/>
            </p:nvSpPr>
            <p:spPr bwMode="auto">
              <a:xfrm>
                <a:off x="6180138" y="4016375"/>
                <a:ext cx="1416050" cy="814388"/>
              </a:xfrm>
              <a:custGeom>
                <a:avLst/>
                <a:gdLst>
                  <a:gd name="T0" fmla="*/ 6 w 892"/>
                  <a:gd name="T1" fmla="*/ 513 h 513"/>
                  <a:gd name="T2" fmla="*/ 1 w 892"/>
                  <a:gd name="T3" fmla="*/ 510 h 513"/>
                  <a:gd name="T4" fmla="*/ 3 w 892"/>
                  <a:gd name="T5" fmla="*/ 504 h 513"/>
                  <a:gd name="T6" fmla="*/ 884 w 892"/>
                  <a:gd name="T7" fmla="*/ 1 h 513"/>
                  <a:gd name="T8" fmla="*/ 891 w 892"/>
                  <a:gd name="T9" fmla="*/ 3 h 513"/>
                  <a:gd name="T10" fmla="*/ 889 w 892"/>
                  <a:gd name="T11" fmla="*/ 10 h 513"/>
                  <a:gd name="T12" fmla="*/ 8 w 892"/>
                  <a:gd name="T13" fmla="*/ 512 h 513"/>
                  <a:gd name="T14" fmla="*/ 6 w 892"/>
                  <a:gd name="T15" fmla="*/ 513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2" h="513">
                    <a:moveTo>
                      <a:pt x="6" y="513"/>
                    </a:moveTo>
                    <a:cubicBezTo>
                      <a:pt x="4" y="513"/>
                      <a:pt x="2" y="512"/>
                      <a:pt x="1" y="510"/>
                    </a:cubicBezTo>
                    <a:cubicBezTo>
                      <a:pt x="0" y="508"/>
                      <a:pt x="1" y="505"/>
                      <a:pt x="3" y="504"/>
                    </a:cubicBezTo>
                    <a:cubicBezTo>
                      <a:pt x="884" y="1"/>
                      <a:pt x="884" y="1"/>
                      <a:pt x="884" y="1"/>
                    </a:cubicBezTo>
                    <a:cubicBezTo>
                      <a:pt x="886" y="0"/>
                      <a:pt x="889" y="1"/>
                      <a:pt x="891" y="3"/>
                    </a:cubicBezTo>
                    <a:cubicBezTo>
                      <a:pt x="892" y="5"/>
                      <a:pt x="891" y="8"/>
                      <a:pt x="889" y="10"/>
                    </a:cubicBezTo>
                    <a:cubicBezTo>
                      <a:pt x="8" y="512"/>
                      <a:pt x="8" y="512"/>
                      <a:pt x="8" y="512"/>
                    </a:cubicBezTo>
                    <a:cubicBezTo>
                      <a:pt x="7" y="513"/>
                      <a:pt x="6" y="513"/>
                      <a:pt x="6" y="5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3" name="Freeform 62"/>
              <p:cNvSpPr>
                <a:spLocks/>
              </p:cNvSpPr>
              <p:nvPr userDrawn="1"/>
            </p:nvSpPr>
            <p:spPr bwMode="auto">
              <a:xfrm>
                <a:off x="7578726" y="4016375"/>
                <a:ext cx="1098550" cy="638175"/>
              </a:xfrm>
              <a:custGeom>
                <a:avLst/>
                <a:gdLst>
                  <a:gd name="T0" fmla="*/ 686 w 692"/>
                  <a:gd name="T1" fmla="*/ 402 h 402"/>
                  <a:gd name="T2" fmla="*/ 683 w 692"/>
                  <a:gd name="T3" fmla="*/ 402 h 402"/>
                  <a:gd name="T4" fmla="*/ 3 w 692"/>
                  <a:gd name="T5" fmla="*/ 10 h 402"/>
                  <a:gd name="T6" fmla="*/ 1 w 692"/>
                  <a:gd name="T7" fmla="*/ 3 h 402"/>
                  <a:gd name="T8" fmla="*/ 8 w 692"/>
                  <a:gd name="T9" fmla="*/ 1 h 402"/>
                  <a:gd name="T10" fmla="*/ 688 w 692"/>
                  <a:gd name="T11" fmla="*/ 393 h 402"/>
                  <a:gd name="T12" fmla="*/ 690 w 692"/>
                  <a:gd name="T13" fmla="*/ 400 h 402"/>
                  <a:gd name="T14" fmla="*/ 686 w 692"/>
                  <a:gd name="T15" fmla="*/ 4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2" h="402">
                    <a:moveTo>
                      <a:pt x="686" y="402"/>
                    </a:moveTo>
                    <a:cubicBezTo>
                      <a:pt x="685" y="402"/>
                      <a:pt x="684" y="402"/>
                      <a:pt x="683" y="40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688" y="393"/>
                      <a:pt x="688" y="393"/>
                      <a:pt x="688" y="393"/>
                    </a:cubicBezTo>
                    <a:cubicBezTo>
                      <a:pt x="691" y="394"/>
                      <a:pt x="692" y="397"/>
                      <a:pt x="690" y="400"/>
                    </a:cubicBezTo>
                    <a:cubicBezTo>
                      <a:pt x="689" y="401"/>
                      <a:pt x="688" y="402"/>
                      <a:pt x="686" y="40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4" name="Freeform 63"/>
              <p:cNvSpPr>
                <a:spLocks/>
              </p:cNvSpPr>
              <p:nvPr userDrawn="1"/>
            </p:nvSpPr>
            <p:spPr bwMode="auto">
              <a:xfrm>
                <a:off x="6181726" y="4814888"/>
                <a:ext cx="15875" cy="163513"/>
              </a:xfrm>
              <a:custGeom>
                <a:avLst/>
                <a:gdLst>
                  <a:gd name="T0" fmla="*/ 5 w 10"/>
                  <a:gd name="T1" fmla="*/ 103 h 103"/>
                  <a:gd name="T2" fmla="*/ 0 w 10"/>
                  <a:gd name="T3" fmla="*/ 98 h 103"/>
                  <a:gd name="T4" fmla="*/ 0 w 10"/>
                  <a:gd name="T5" fmla="*/ 5 h 103"/>
                  <a:gd name="T6" fmla="*/ 5 w 10"/>
                  <a:gd name="T7" fmla="*/ 0 h 103"/>
                  <a:gd name="T8" fmla="*/ 10 w 10"/>
                  <a:gd name="T9" fmla="*/ 5 h 103"/>
                  <a:gd name="T10" fmla="*/ 10 w 10"/>
                  <a:gd name="T11" fmla="*/ 98 h 103"/>
                  <a:gd name="T12" fmla="*/ 5 w 10"/>
                  <a:gd name="T13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3">
                    <a:moveTo>
                      <a:pt x="5" y="103"/>
                    </a:moveTo>
                    <a:cubicBezTo>
                      <a:pt x="2" y="103"/>
                      <a:pt x="0" y="100"/>
                      <a:pt x="0" y="9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100"/>
                      <a:pt x="7" y="103"/>
                      <a:pt x="5" y="10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5" name="Freeform 64"/>
              <p:cNvSpPr>
                <a:spLocks/>
              </p:cNvSpPr>
              <p:nvPr userDrawn="1"/>
            </p:nvSpPr>
            <p:spPr bwMode="auto">
              <a:xfrm>
                <a:off x="8659813" y="4638675"/>
                <a:ext cx="15875" cy="163513"/>
              </a:xfrm>
              <a:custGeom>
                <a:avLst/>
                <a:gdLst>
                  <a:gd name="T0" fmla="*/ 5 w 10"/>
                  <a:gd name="T1" fmla="*/ 103 h 103"/>
                  <a:gd name="T2" fmla="*/ 0 w 10"/>
                  <a:gd name="T3" fmla="*/ 98 h 103"/>
                  <a:gd name="T4" fmla="*/ 0 w 10"/>
                  <a:gd name="T5" fmla="*/ 5 h 103"/>
                  <a:gd name="T6" fmla="*/ 5 w 10"/>
                  <a:gd name="T7" fmla="*/ 0 h 103"/>
                  <a:gd name="T8" fmla="*/ 10 w 10"/>
                  <a:gd name="T9" fmla="*/ 5 h 103"/>
                  <a:gd name="T10" fmla="*/ 10 w 10"/>
                  <a:gd name="T11" fmla="*/ 98 h 103"/>
                  <a:gd name="T12" fmla="*/ 5 w 10"/>
                  <a:gd name="T13" fmla="*/ 103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3">
                    <a:moveTo>
                      <a:pt x="5" y="103"/>
                    </a:moveTo>
                    <a:cubicBezTo>
                      <a:pt x="2" y="103"/>
                      <a:pt x="0" y="101"/>
                      <a:pt x="0" y="9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98"/>
                      <a:pt x="10" y="98"/>
                      <a:pt x="10" y="98"/>
                    </a:cubicBezTo>
                    <a:cubicBezTo>
                      <a:pt x="10" y="101"/>
                      <a:pt x="8" y="103"/>
                      <a:pt x="5" y="10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6" name="Freeform 65"/>
              <p:cNvSpPr>
                <a:spLocks/>
              </p:cNvSpPr>
              <p:nvPr userDrawn="1"/>
            </p:nvSpPr>
            <p:spPr bwMode="auto">
              <a:xfrm>
                <a:off x="6180138" y="4960938"/>
                <a:ext cx="1098550" cy="638175"/>
              </a:xfrm>
              <a:custGeom>
                <a:avLst/>
                <a:gdLst>
                  <a:gd name="T0" fmla="*/ 686 w 692"/>
                  <a:gd name="T1" fmla="*/ 402 h 402"/>
                  <a:gd name="T2" fmla="*/ 684 w 692"/>
                  <a:gd name="T3" fmla="*/ 402 h 402"/>
                  <a:gd name="T4" fmla="*/ 3 w 692"/>
                  <a:gd name="T5" fmla="*/ 10 h 402"/>
                  <a:gd name="T6" fmla="*/ 1 w 692"/>
                  <a:gd name="T7" fmla="*/ 3 h 402"/>
                  <a:gd name="T8" fmla="*/ 8 w 692"/>
                  <a:gd name="T9" fmla="*/ 1 h 402"/>
                  <a:gd name="T10" fmla="*/ 688 w 692"/>
                  <a:gd name="T11" fmla="*/ 393 h 402"/>
                  <a:gd name="T12" fmla="*/ 690 w 692"/>
                  <a:gd name="T13" fmla="*/ 400 h 402"/>
                  <a:gd name="T14" fmla="*/ 686 w 692"/>
                  <a:gd name="T15" fmla="*/ 402 h 4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2" h="402">
                    <a:moveTo>
                      <a:pt x="686" y="402"/>
                    </a:moveTo>
                    <a:cubicBezTo>
                      <a:pt x="685" y="402"/>
                      <a:pt x="684" y="402"/>
                      <a:pt x="684" y="40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688" y="393"/>
                      <a:pt x="688" y="393"/>
                      <a:pt x="688" y="393"/>
                    </a:cubicBezTo>
                    <a:cubicBezTo>
                      <a:pt x="691" y="395"/>
                      <a:pt x="692" y="398"/>
                      <a:pt x="690" y="400"/>
                    </a:cubicBezTo>
                    <a:cubicBezTo>
                      <a:pt x="689" y="402"/>
                      <a:pt x="688" y="402"/>
                      <a:pt x="686" y="40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7" name="Freeform 66"/>
              <p:cNvSpPr>
                <a:spLocks/>
              </p:cNvSpPr>
              <p:nvPr userDrawn="1"/>
            </p:nvSpPr>
            <p:spPr bwMode="auto">
              <a:xfrm>
                <a:off x="7259638" y="4784725"/>
                <a:ext cx="1417638" cy="814388"/>
              </a:xfrm>
              <a:custGeom>
                <a:avLst/>
                <a:gdLst>
                  <a:gd name="T0" fmla="*/ 6 w 893"/>
                  <a:gd name="T1" fmla="*/ 513 h 513"/>
                  <a:gd name="T2" fmla="*/ 2 w 893"/>
                  <a:gd name="T3" fmla="*/ 511 h 513"/>
                  <a:gd name="T4" fmla="*/ 4 w 893"/>
                  <a:gd name="T5" fmla="*/ 504 h 513"/>
                  <a:gd name="T6" fmla="*/ 884 w 893"/>
                  <a:gd name="T7" fmla="*/ 2 h 513"/>
                  <a:gd name="T8" fmla="*/ 891 w 893"/>
                  <a:gd name="T9" fmla="*/ 4 h 513"/>
                  <a:gd name="T10" fmla="*/ 889 w 893"/>
                  <a:gd name="T11" fmla="*/ 10 h 513"/>
                  <a:gd name="T12" fmla="*/ 8 w 893"/>
                  <a:gd name="T13" fmla="*/ 513 h 513"/>
                  <a:gd name="T14" fmla="*/ 6 w 893"/>
                  <a:gd name="T15" fmla="*/ 513 h 5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893" h="513">
                    <a:moveTo>
                      <a:pt x="6" y="513"/>
                    </a:moveTo>
                    <a:cubicBezTo>
                      <a:pt x="4" y="513"/>
                      <a:pt x="3" y="513"/>
                      <a:pt x="2" y="511"/>
                    </a:cubicBezTo>
                    <a:cubicBezTo>
                      <a:pt x="0" y="509"/>
                      <a:pt x="1" y="506"/>
                      <a:pt x="4" y="504"/>
                    </a:cubicBezTo>
                    <a:cubicBezTo>
                      <a:pt x="884" y="2"/>
                      <a:pt x="884" y="2"/>
                      <a:pt x="884" y="2"/>
                    </a:cubicBezTo>
                    <a:cubicBezTo>
                      <a:pt x="887" y="0"/>
                      <a:pt x="890" y="1"/>
                      <a:pt x="891" y="4"/>
                    </a:cubicBezTo>
                    <a:cubicBezTo>
                      <a:pt x="893" y="6"/>
                      <a:pt x="892" y="9"/>
                      <a:pt x="889" y="10"/>
                    </a:cubicBezTo>
                    <a:cubicBezTo>
                      <a:pt x="8" y="513"/>
                      <a:pt x="8" y="513"/>
                      <a:pt x="8" y="513"/>
                    </a:cubicBezTo>
                    <a:cubicBezTo>
                      <a:pt x="8" y="513"/>
                      <a:pt x="7" y="513"/>
                      <a:pt x="6" y="513"/>
                    </a:cubicBezTo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8" name="Freeform 67"/>
              <p:cNvSpPr>
                <a:spLocks/>
              </p:cNvSpPr>
              <p:nvPr userDrawn="1"/>
            </p:nvSpPr>
            <p:spPr bwMode="auto">
              <a:xfrm>
                <a:off x="6438901" y="4745038"/>
                <a:ext cx="165100" cy="133350"/>
              </a:xfrm>
              <a:custGeom>
                <a:avLst/>
                <a:gdLst>
                  <a:gd name="T0" fmla="*/ 104 w 104"/>
                  <a:gd name="T1" fmla="*/ 1 h 84"/>
                  <a:gd name="T2" fmla="*/ 103 w 104"/>
                  <a:gd name="T3" fmla="*/ 52 h 84"/>
                  <a:gd name="T4" fmla="*/ 88 w 104"/>
                  <a:gd name="T5" fmla="*/ 73 h 84"/>
                  <a:gd name="T6" fmla="*/ 16 w 104"/>
                  <a:gd name="T7" fmla="*/ 73 h 84"/>
                  <a:gd name="T8" fmla="*/ 0 w 104"/>
                  <a:gd name="T9" fmla="*/ 52 h 84"/>
                  <a:gd name="T10" fmla="*/ 1 w 104"/>
                  <a:gd name="T11" fmla="*/ 0 h 84"/>
                  <a:gd name="T12" fmla="*/ 16 w 104"/>
                  <a:gd name="T13" fmla="*/ 21 h 84"/>
                  <a:gd name="T14" fmla="*/ 89 w 104"/>
                  <a:gd name="T15" fmla="*/ 21 h 84"/>
                  <a:gd name="T16" fmla="*/ 104 w 104"/>
                  <a:gd name="T17" fmla="*/ 1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4" h="84">
                    <a:moveTo>
                      <a:pt x="104" y="1"/>
                    </a:moveTo>
                    <a:cubicBezTo>
                      <a:pt x="103" y="52"/>
                      <a:pt x="103" y="52"/>
                      <a:pt x="103" y="52"/>
                    </a:cubicBezTo>
                    <a:cubicBezTo>
                      <a:pt x="103" y="60"/>
                      <a:pt x="98" y="67"/>
                      <a:pt x="88" y="73"/>
                    </a:cubicBezTo>
                    <a:cubicBezTo>
                      <a:pt x="68" y="84"/>
                      <a:pt x="36" y="84"/>
                      <a:pt x="16" y="73"/>
                    </a:cubicBezTo>
                    <a:cubicBezTo>
                      <a:pt x="5" y="67"/>
                      <a:pt x="0" y="59"/>
                      <a:pt x="0" y="52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8"/>
                      <a:pt x="6" y="16"/>
                      <a:pt x="16" y="21"/>
                    </a:cubicBezTo>
                    <a:cubicBezTo>
                      <a:pt x="37" y="33"/>
                      <a:pt x="69" y="33"/>
                      <a:pt x="89" y="21"/>
                    </a:cubicBezTo>
                    <a:cubicBezTo>
                      <a:pt x="99" y="16"/>
                      <a:pt x="104" y="8"/>
                      <a:pt x="104" y="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69" name="Freeform 68"/>
              <p:cNvSpPr>
                <a:spLocks noEditPoints="1"/>
              </p:cNvSpPr>
              <p:nvPr userDrawn="1"/>
            </p:nvSpPr>
            <p:spPr bwMode="auto">
              <a:xfrm>
                <a:off x="6430963" y="4737100"/>
                <a:ext cx="180975" cy="146050"/>
              </a:xfrm>
              <a:custGeom>
                <a:avLst/>
                <a:gdLst>
                  <a:gd name="T0" fmla="*/ 57 w 114"/>
                  <a:gd name="T1" fmla="*/ 92 h 92"/>
                  <a:gd name="T2" fmla="*/ 18 w 114"/>
                  <a:gd name="T3" fmla="*/ 82 h 92"/>
                  <a:gd name="T4" fmla="*/ 0 w 114"/>
                  <a:gd name="T5" fmla="*/ 57 h 92"/>
                  <a:gd name="T6" fmla="*/ 1 w 114"/>
                  <a:gd name="T7" fmla="*/ 5 h 92"/>
                  <a:gd name="T8" fmla="*/ 6 w 114"/>
                  <a:gd name="T9" fmla="*/ 0 h 92"/>
                  <a:gd name="T10" fmla="*/ 6 w 114"/>
                  <a:gd name="T11" fmla="*/ 0 h 92"/>
                  <a:gd name="T12" fmla="*/ 11 w 114"/>
                  <a:gd name="T13" fmla="*/ 5 h 92"/>
                  <a:gd name="T14" fmla="*/ 24 w 114"/>
                  <a:gd name="T15" fmla="*/ 22 h 92"/>
                  <a:gd name="T16" fmla="*/ 58 w 114"/>
                  <a:gd name="T17" fmla="*/ 30 h 92"/>
                  <a:gd name="T18" fmla="*/ 92 w 114"/>
                  <a:gd name="T19" fmla="*/ 22 h 92"/>
                  <a:gd name="T20" fmla="*/ 104 w 114"/>
                  <a:gd name="T21" fmla="*/ 6 h 92"/>
                  <a:gd name="T22" fmla="*/ 104 w 114"/>
                  <a:gd name="T23" fmla="*/ 5 h 92"/>
                  <a:gd name="T24" fmla="*/ 109 w 114"/>
                  <a:gd name="T25" fmla="*/ 1 h 92"/>
                  <a:gd name="T26" fmla="*/ 109 w 114"/>
                  <a:gd name="T27" fmla="*/ 1 h 92"/>
                  <a:gd name="T28" fmla="*/ 114 w 114"/>
                  <a:gd name="T29" fmla="*/ 6 h 92"/>
                  <a:gd name="T30" fmla="*/ 114 w 114"/>
                  <a:gd name="T31" fmla="*/ 6 h 92"/>
                  <a:gd name="T32" fmla="*/ 114 w 114"/>
                  <a:gd name="T33" fmla="*/ 6 h 92"/>
                  <a:gd name="T34" fmla="*/ 114 w 114"/>
                  <a:gd name="T35" fmla="*/ 6 h 92"/>
                  <a:gd name="T36" fmla="*/ 114 w 114"/>
                  <a:gd name="T37" fmla="*/ 6 h 92"/>
                  <a:gd name="T38" fmla="*/ 114 w 114"/>
                  <a:gd name="T39" fmla="*/ 6 h 92"/>
                  <a:gd name="T40" fmla="*/ 113 w 114"/>
                  <a:gd name="T41" fmla="*/ 57 h 92"/>
                  <a:gd name="T42" fmla="*/ 96 w 114"/>
                  <a:gd name="T43" fmla="*/ 82 h 92"/>
                  <a:gd name="T44" fmla="*/ 57 w 114"/>
                  <a:gd name="T45" fmla="*/ 92 h 92"/>
                  <a:gd name="T46" fmla="*/ 11 w 114"/>
                  <a:gd name="T47" fmla="*/ 25 h 92"/>
                  <a:gd name="T48" fmla="*/ 10 w 114"/>
                  <a:gd name="T49" fmla="*/ 57 h 92"/>
                  <a:gd name="T50" fmla="*/ 23 w 114"/>
                  <a:gd name="T51" fmla="*/ 74 h 92"/>
                  <a:gd name="T52" fmla="*/ 57 w 114"/>
                  <a:gd name="T53" fmla="*/ 82 h 92"/>
                  <a:gd name="T54" fmla="*/ 91 w 114"/>
                  <a:gd name="T55" fmla="*/ 74 h 92"/>
                  <a:gd name="T56" fmla="*/ 103 w 114"/>
                  <a:gd name="T57" fmla="*/ 57 h 92"/>
                  <a:gd name="T58" fmla="*/ 104 w 114"/>
                  <a:gd name="T59" fmla="*/ 26 h 92"/>
                  <a:gd name="T60" fmla="*/ 97 w 114"/>
                  <a:gd name="T61" fmla="*/ 31 h 92"/>
                  <a:gd name="T62" fmla="*/ 58 w 114"/>
                  <a:gd name="T63" fmla="*/ 40 h 92"/>
                  <a:gd name="T64" fmla="*/ 19 w 114"/>
                  <a:gd name="T65" fmla="*/ 31 h 92"/>
                  <a:gd name="T66" fmla="*/ 11 w 114"/>
                  <a:gd name="T67" fmla="*/ 25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14" h="92">
                    <a:moveTo>
                      <a:pt x="57" y="92"/>
                    </a:moveTo>
                    <a:cubicBezTo>
                      <a:pt x="42" y="92"/>
                      <a:pt x="29" y="88"/>
                      <a:pt x="18" y="82"/>
                    </a:cubicBezTo>
                    <a:cubicBezTo>
                      <a:pt x="7" y="76"/>
                      <a:pt x="0" y="67"/>
                      <a:pt x="0" y="57"/>
                    </a:cubicBezTo>
                    <a:cubicBezTo>
                      <a:pt x="1" y="5"/>
                      <a:pt x="1" y="5"/>
                      <a:pt x="1" y="5"/>
                    </a:cubicBezTo>
                    <a:cubicBezTo>
                      <a:pt x="1" y="2"/>
                      <a:pt x="4" y="0"/>
                      <a:pt x="6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9" y="0"/>
                      <a:pt x="11" y="3"/>
                      <a:pt x="11" y="5"/>
                    </a:cubicBezTo>
                    <a:cubicBezTo>
                      <a:pt x="11" y="11"/>
                      <a:pt x="16" y="18"/>
                      <a:pt x="24" y="22"/>
                    </a:cubicBezTo>
                    <a:cubicBezTo>
                      <a:pt x="33" y="27"/>
                      <a:pt x="45" y="30"/>
                      <a:pt x="58" y="30"/>
                    </a:cubicBezTo>
                    <a:cubicBezTo>
                      <a:pt x="71" y="30"/>
                      <a:pt x="83" y="27"/>
                      <a:pt x="92" y="22"/>
                    </a:cubicBezTo>
                    <a:cubicBezTo>
                      <a:pt x="99" y="18"/>
                      <a:pt x="104" y="12"/>
                      <a:pt x="104" y="6"/>
                    </a:cubicBezTo>
                    <a:cubicBezTo>
                      <a:pt x="104" y="5"/>
                      <a:pt x="104" y="5"/>
                      <a:pt x="104" y="5"/>
                    </a:cubicBezTo>
                    <a:cubicBezTo>
                      <a:pt x="104" y="3"/>
                      <a:pt x="106" y="1"/>
                      <a:pt x="109" y="1"/>
                    </a:cubicBezTo>
                    <a:cubicBezTo>
                      <a:pt x="109" y="1"/>
                      <a:pt x="109" y="1"/>
                      <a:pt x="109" y="1"/>
                    </a:cubicBezTo>
                    <a:cubicBezTo>
                      <a:pt x="112" y="1"/>
                      <a:pt x="114" y="3"/>
                      <a:pt x="114" y="6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4" y="6"/>
                      <a:pt x="114" y="6"/>
                      <a:pt x="114" y="6"/>
                    </a:cubicBezTo>
                    <a:cubicBezTo>
                      <a:pt x="113" y="57"/>
                      <a:pt x="113" y="57"/>
                      <a:pt x="113" y="57"/>
                    </a:cubicBezTo>
                    <a:cubicBezTo>
                      <a:pt x="113" y="67"/>
                      <a:pt x="107" y="76"/>
                      <a:pt x="96" y="82"/>
                    </a:cubicBezTo>
                    <a:cubicBezTo>
                      <a:pt x="85" y="88"/>
                      <a:pt x="72" y="92"/>
                      <a:pt x="57" y="92"/>
                    </a:cubicBezTo>
                    <a:close/>
                    <a:moveTo>
                      <a:pt x="11" y="25"/>
                    </a:moveTo>
                    <a:cubicBezTo>
                      <a:pt x="10" y="57"/>
                      <a:pt x="10" y="57"/>
                      <a:pt x="10" y="57"/>
                    </a:cubicBezTo>
                    <a:cubicBezTo>
                      <a:pt x="10" y="63"/>
                      <a:pt x="15" y="69"/>
                      <a:pt x="23" y="74"/>
                    </a:cubicBezTo>
                    <a:cubicBezTo>
                      <a:pt x="32" y="79"/>
                      <a:pt x="44" y="82"/>
                      <a:pt x="57" y="82"/>
                    </a:cubicBezTo>
                    <a:cubicBezTo>
                      <a:pt x="70" y="82"/>
                      <a:pt x="82" y="79"/>
                      <a:pt x="91" y="74"/>
                    </a:cubicBezTo>
                    <a:cubicBezTo>
                      <a:pt x="99" y="69"/>
                      <a:pt x="103" y="63"/>
                      <a:pt x="103" y="57"/>
                    </a:cubicBezTo>
                    <a:cubicBezTo>
                      <a:pt x="104" y="26"/>
                      <a:pt x="104" y="26"/>
                      <a:pt x="104" y="26"/>
                    </a:cubicBezTo>
                    <a:cubicBezTo>
                      <a:pt x="102" y="28"/>
                      <a:pt x="99" y="29"/>
                      <a:pt x="97" y="31"/>
                    </a:cubicBezTo>
                    <a:cubicBezTo>
                      <a:pt x="86" y="37"/>
                      <a:pt x="72" y="40"/>
                      <a:pt x="58" y="40"/>
                    </a:cubicBezTo>
                    <a:cubicBezTo>
                      <a:pt x="43" y="40"/>
                      <a:pt x="29" y="37"/>
                      <a:pt x="19" y="31"/>
                    </a:cubicBezTo>
                    <a:cubicBezTo>
                      <a:pt x="16" y="29"/>
                      <a:pt x="13" y="27"/>
                      <a:pt x="11" y="2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0" name="Freeform 69"/>
              <p:cNvSpPr>
                <a:spLocks/>
              </p:cNvSpPr>
              <p:nvPr userDrawn="1"/>
            </p:nvSpPr>
            <p:spPr bwMode="auto">
              <a:xfrm>
                <a:off x="6432551" y="4694238"/>
                <a:ext cx="179388" cy="103188"/>
              </a:xfrm>
              <a:custGeom>
                <a:avLst/>
                <a:gdLst>
                  <a:gd name="T0" fmla="*/ 93 w 113"/>
                  <a:gd name="T1" fmla="*/ 11 h 65"/>
                  <a:gd name="T2" fmla="*/ 93 w 113"/>
                  <a:gd name="T3" fmla="*/ 53 h 65"/>
                  <a:gd name="T4" fmla="*/ 20 w 113"/>
                  <a:gd name="T5" fmla="*/ 53 h 65"/>
                  <a:gd name="T6" fmla="*/ 20 w 113"/>
                  <a:gd name="T7" fmla="*/ 11 h 65"/>
                  <a:gd name="T8" fmla="*/ 93 w 113"/>
                  <a:gd name="T9" fmla="*/ 11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13" h="65">
                    <a:moveTo>
                      <a:pt x="93" y="11"/>
                    </a:moveTo>
                    <a:cubicBezTo>
                      <a:pt x="113" y="23"/>
                      <a:pt x="113" y="42"/>
                      <a:pt x="93" y="53"/>
                    </a:cubicBezTo>
                    <a:cubicBezTo>
                      <a:pt x="73" y="65"/>
                      <a:pt x="41" y="65"/>
                      <a:pt x="20" y="53"/>
                    </a:cubicBezTo>
                    <a:cubicBezTo>
                      <a:pt x="0" y="42"/>
                      <a:pt x="0" y="23"/>
                      <a:pt x="20" y="11"/>
                    </a:cubicBezTo>
                    <a:cubicBezTo>
                      <a:pt x="40" y="0"/>
                      <a:pt x="73" y="0"/>
                      <a:pt x="93" y="1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1" name="Freeform 70"/>
              <p:cNvSpPr>
                <a:spLocks noEditPoints="1"/>
              </p:cNvSpPr>
              <p:nvPr userDrawn="1"/>
            </p:nvSpPr>
            <p:spPr bwMode="auto">
              <a:xfrm>
                <a:off x="6432551" y="4691063"/>
                <a:ext cx="179388" cy="109538"/>
              </a:xfrm>
              <a:custGeom>
                <a:avLst/>
                <a:gdLst>
                  <a:gd name="T0" fmla="*/ 57 w 113"/>
                  <a:gd name="T1" fmla="*/ 69 h 69"/>
                  <a:gd name="T2" fmla="*/ 18 w 113"/>
                  <a:gd name="T3" fmla="*/ 60 h 69"/>
                  <a:gd name="T4" fmla="*/ 0 w 113"/>
                  <a:gd name="T5" fmla="*/ 34 h 69"/>
                  <a:gd name="T6" fmla="*/ 18 w 113"/>
                  <a:gd name="T7" fmla="*/ 9 h 69"/>
                  <a:gd name="T8" fmla="*/ 56 w 113"/>
                  <a:gd name="T9" fmla="*/ 0 h 69"/>
                  <a:gd name="T10" fmla="*/ 95 w 113"/>
                  <a:gd name="T11" fmla="*/ 9 h 69"/>
                  <a:gd name="T12" fmla="*/ 113 w 113"/>
                  <a:gd name="T13" fmla="*/ 34 h 69"/>
                  <a:gd name="T14" fmla="*/ 96 w 113"/>
                  <a:gd name="T15" fmla="*/ 60 h 69"/>
                  <a:gd name="T16" fmla="*/ 57 w 113"/>
                  <a:gd name="T17" fmla="*/ 69 h 69"/>
                  <a:gd name="T18" fmla="*/ 56 w 113"/>
                  <a:gd name="T19" fmla="*/ 10 h 69"/>
                  <a:gd name="T20" fmla="*/ 23 w 113"/>
                  <a:gd name="T21" fmla="*/ 18 h 69"/>
                  <a:gd name="T22" fmla="*/ 10 w 113"/>
                  <a:gd name="T23" fmla="*/ 34 h 69"/>
                  <a:gd name="T24" fmla="*/ 23 w 113"/>
                  <a:gd name="T25" fmla="*/ 51 h 69"/>
                  <a:gd name="T26" fmla="*/ 57 w 113"/>
                  <a:gd name="T27" fmla="*/ 59 h 69"/>
                  <a:gd name="T28" fmla="*/ 91 w 113"/>
                  <a:gd name="T29" fmla="*/ 51 h 69"/>
                  <a:gd name="T30" fmla="*/ 103 w 113"/>
                  <a:gd name="T31" fmla="*/ 35 h 69"/>
                  <a:gd name="T32" fmla="*/ 90 w 113"/>
                  <a:gd name="T33" fmla="*/ 18 h 69"/>
                  <a:gd name="T34" fmla="*/ 56 w 113"/>
                  <a:gd name="T35" fmla="*/ 1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13" h="69">
                    <a:moveTo>
                      <a:pt x="57" y="69"/>
                    </a:moveTo>
                    <a:cubicBezTo>
                      <a:pt x="42" y="69"/>
                      <a:pt x="28" y="66"/>
                      <a:pt x="18" y="60"/>
                    </a:cubicBezTo>
                    <a:cubicBezTo>
                      <a:pt x="7" y="53"/>
                      <a:pt x="0" y="44"/>
                      <a:pt x="0" y="34"/>
                    </a:cubicBezTo>
                    <a:cubicBezTo>
                      <a:pt x="0" y="25"/>
                      <a:pt x="6" y="16"/>
                      <a:pt x="18" y="9"/>
                    </a:cubicBezTo>
                    <a:cubicBezTo>
                      <a:pt x="28" y="3"/>
                      <a:pt x="42" y="0"/>
                      <a:pt x="56" y="0"/>
                    </a:cubicBezTo>
                    <a:cubicBezTo>
                      <a:pt x="71" y="0"/>
                      <a:pt x="85" y="3"/>
                      <a:pt x="95" y="9"/>
                    </a:cubicBezTo>
                    <a:cubicBezTo>
                      <a:pt x="107" y="16"/>
                      <a:pt x="113" y="25"/>
                      <a:pt x="113" y="34"/>
                    </a:cubicBezTo>
                    <a:cubicBezTo>
                      <a:pt x="113" y="44"/>
                      <a:pt x="107" y="53"/>
                      <a:pt x="96" y="60"/>
                    </a:cubicBezTo>
                    <a:cubicBezTo>
                      <a:pt x="85" y="66"/>
                      <a:pt x="71" y="69"/>
                      <a:pt x="57" y="69"/>
                    </a:cubicBezTo>
                    <a:close/>
                    <a:moveTo>
                      <a:pt x="56" y="10"/>
                    </a:moveTo>
                    <a:cubicBezTo>
                      <a:pt x="44" y="10"/>
                      <a:pt x="32" y="12"/>
                      <a:pt x="23" y="18"/>
                    </a:cubicBezTo>
                    <a:cubicBezTo>
                      <a:pt x="15" y="22"/>
                      <a:pt x="10" y="28"/>
                      <a:pt x="10" y="34"/>
                    </a:cubicBezTo>
                    <a:cubicBezTo>
                      <a:pt x="10" y="40"/>
                      <a:pt x="15" y="46"/>
                      <a:pt x="23" y="51"/>
                    </a:cubicBezTo>
                    <a:cubicBezTo>
                      <a:pt x="32" y="56"/>
                      <a:pt x="44" y="59"/>
                      <a:pt x="57" y="59"/>
                    </a:cubicBezTo>
                    <a:cubicBezTo>
                      <a:pt x="70" y="59"/>
                      <a:pt x="82" y="56"/>
                      <a:pt x="91" y="51"/>
                    </a:cubicBezTo>
                    <a:cubicBezTo>
                      <a:pt x="99" y="47"/>
                      <a:pt x="103" y="41"/>
                      <a:pt x="103" y="35"/>
                    </a:cubicBezTo>
                    <a:cubicBezTo>
                      <a:pt x="103" y="28"/>
                      <a:pt x="99" y="22"/>
                      <a:pt x="90" y="18"/>
                    </a:cubicBezTo>
                    <a:cubicBezTo>
                      <a:pt x="81" y="13"/>
                      <a:pt x="69" y="10"/>
                      <a:pt x="56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2" name="Freeform 71"/>
              <p:cNvSpPr>
                <a:spLocks/>
              </p:cNvSpPr>
              <p:nvPr userDrawn="1"/>
            </p:nvSpPr>
            <p:spPr bwMode="auto">
              <a:xfrm>
                <a:off x="6484938" y="4476750"/>
                <a:ext cx="411163" cy="284163"/>
              </a:xfrm>
              <a:custGeom>
                <a:avLst/>
                <a:gdLst>
                  <a:gd name="T0" fmla="*/ 72 w 259"/>
                  <a:gd name="T1" fmla="*/ 20 h 179"/>
                  <a:gd name="T2" fmla="*/ 79 w 259"/>
                  <a:gd name="T3" fmla="*/ 24 h 179"/>
                  <a:gd name="T4" fmla="*/ 259 w 259"/>
                  <a:gd name="T5" fmla="*/ 128 h 179"/>
                  <a:gd name="T6" fmla="*/ 235 w 259"/>
                  <a:gd name="T7" fmla="*/ 169 h 179"/>
                  <a:gd name="T8" fmla="*/ 55 w 259"/>
                  <a:gd name="T9" fmla="*/ 65 h 179"/>
                  <a:gd name="T10" fmla="*/ 53 w 259"/>
                  <a:gd name="T11" fmla="*/ 64 h 179"/>
                  <a:gd name="T12" fmla="*/ 52 w 259"/>
                  <a:gd name="T13" fmla="*/ 63 h 179"/>
                  <a:gd name="T14" fmla="*/ 50 w 259"/>
                  <a:gd name="T15" fmla="*/ 63 h 179"/>
                  <a:gd name="T16" fmla="*/ 49 w 259"/>
                  <a:gd name="T17" fmla="*/ 62 h 179"/>
                  <a:gd name="T18" fmla="*/ 49 w 259"/>
                  <a:gd name="T19" fmla="*/ 63 h 179"/>
                  <a:gd name="T20" fmla="*/ 49 w 259"/>
                  <a:gd name="T21" fmla="*/ 65 h 179"/>
                  <a:gd name="T22" fmla="*/ 48 w 259"/>
                  <a:gd name="T23" fmla="*/ 67 h 179"/>
                  <a:gd name="T24" fmla="*/ 48 w 259"/>
                  <a:gd name="T25" fmla="*/ 70 h 179"/>
                  <a:gd name="T26" fmla="*/ 48 w 259"/>
                  <a:gd name="T27" fmla="*/ 72 h 179"/>
                  <a:gd name="T28" fmla="*/ 48 w 259"/>
                  <a:gd name="T29" fmla="*/ 79 h 179"/>
                  <a:gd name="T30" fmla="*/ 48 w 259"/>
                  <a:gd name="T31" fmla="*/ 156 h 179"/>
                  <a:gd name="T32" fmla="*/ 48 w 259"/>
                  <a:gd name="T33" fmla="*/ 164 h 179"/>
                  <a:gd name="T34" fmla="*/ 0 w 259"/>
                  <a:gd name="T35" fmla="*/ 164 h 179"/>
                  <a:gd name="T36" fmla="*/ 0 w 259"/>
                  <a:gd name="T37" fmla="*/ 156 h 179"/>
                  <a:gd name="T38" fmla="*/ 0 w 259"/>
                  <a:gd name="T39" fmla="*/ 79 h 179"/>
                  <a:gd name="T40" fmla="*/ 0 w 259"/>
                  <a:gd name="T41" fmla="*/ 71 h 179"/>
                  <a:gd name="T42" fmla="*/ 0 w 259"/>
                  <a:gd name="T43" fmla="*/ 63 h 179"/>
                  <a:gd name="T44" fmla="*/ 72 w 259"/>
                  <a:gd name="T45" fmla="*/ 2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59" h="179">
                    <a:moveTo>
                      <a:pt x="72" y="20"/>
                    </a:moveTo>
                    <a:cubicBezTo>
                      <a:pt x="79" y="24"/>
                      <a:pt x="79" y="24"/>
                      <a:pt x="79" y="24"/>
                    </a:cubicBezTo>
                    <a:cubicBezTo>
                      <a:pt x="259" y="128"/>
                      <a:pt x="259" y="128"/>
                      <a:pt x="259" y="128"/>
                    </a:cubicBezTo>
                    <a:cubicBezTo>
                      <a:pt x="239" y="133"/>
                      <a:pt x="230" y="149"/>
                      <a:pt x="235" y="169"/>
                    </a:cubicBezTo>
                    <a:cubicBezTo>
                      <a:pt x="55" y="65"/>
                      <a:pt x="55" y="65"/>
                      <a:pt x="55" y="65"/>
                    </a:cubicBezTo>
                    <a:cubicBezTo>
                      <a:pt x="53" y="64"/>
                      <a:pt x="53" y="64"/>
                      <a:pt x="53" y="64"/>
                    </a:cubicBezTo>
                    <a:cubicBezTo>
                      <a:pt x="52" y="63"/>
                      <a:pt x="52" y="63"/>
                      <a:pt x="52" y="63"/>
                    </a:cubicBezTo>
                    <a:cubicBezTo>
                      <a:pt x="50" y="63"/>
                      <a:pt x="50" y="63"/>
                      <a:pt x="50" y="63"/>
                    </a:cubicBezTo>
                    <a:cubicBezTo>
                      <a:pt x="49" y="62"/>
                      <a:pt x="49" y="62"/>
                      <a:pt x="49" y="62"/>
                    </a:cubicBezTo>
                    <a:cubicBezTo>
                      <a:pt x="49" y="63"/>
                      <a:pt x="49" y="63"/>
                      <a:pt x="49" y="63"/>
                    </a:cubicBezTo>
                    <a:cubicBezTo>
                      <a:pt x="49" y="65"/>
                      <a:pt x="49" y="65"/>
                      <a:pt x="49" y="65"/>
                    </a:cubicBezTo>
                    <a:cubicBezTo>
                      <a:pt x="48" y="67"/>
                      <a:pt x="48" y="67"/>
                      <a:pt x="48" y="67"/>
                    </a:cubicBezTo>
                    <a:cubicBezTo>
                      <a:pt x="48" y="70"/>
                      <a:pt x="48" y="70"/>
                      <a:pt x="48" y="70"/>
                    </a:cubicBezTo>
                    <a:cubicBezTo>
                      <a:pt x="48" y="72"/>
                      <a:pt x="48" y="72"/>
                      <a:pt x="48" y="72"/>
                    </a:cubicBezTo>
                    <a:cubicBezTo>
                      <a:pt x="48" y="79"/>
                      <a:pt x="48" y="79"/>
                      <a:pt x="48" y="79"/>
                    </a:cubicBezTo>
                    <a:cubicBezTo>
                      <a:pt x="48" y="156"/>
                      <a:pt x="48" y="156"/>
                      <a:pt x="48" y="156"/>
                    </a:cubicBezTo>
                    <a:cubicBezTo>
                      <a:pt x="48" y="164"/>
                      <a:pt x="48" y="164"/>
                      <a:pt x="48" y="164"/>
                    </a:cubicBezTo>
                    <a:cubicBezTo>
                      <a:pt x="48" y="179"/>
                      <a:pt x="0" y="179"/>
                      <a:pt x="0" y="164"/>
                    </a:cubicBezTo>
                    <a:cubicBezTo>
                      <a:pt x="0" y="156"/>
                      <a:pt x="0" y="156"/>
                      <a:pt x="0" y="156"/>
                    </a:cubicBezTo>
                    <a:cubicBezTo>
                      <a:pt x="0" y="79"/>
                      <a:pt x="0" y="79"/>
                      <a:pt x="0" y="79"/>
                    </a:cubicBezTo>
                    <a:cubicBezTo>
                      <a:pt x="0" y="71"/>
                      <a:pt x="0" y="71"/>
                      <a:pt x="0" y="71"/>
                    </a:cubicBezTo>
                    <a:cubicBezTo>
                      <a:pt x="0" y="63"/>
                      <a:pt x="0" y="63"/>
                      <a:pt x="0" y="63"/>
                    </a:cubicBezTo>
                    <a:cubicBezTo>
                      <a:pt x="4" y="16"/>
                      <a:pt x="37" y="0"/>
                      <a:pt x="72" y="2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3" name="Freeform 72"/>
              <p:cNvSpPr>
                <a:spLocks noEditPoints="1"/>
              </p:cNvSpPr>
              <p:nvPr userDrawn="1"/>
            </p:nvSpPr>
            <p:spPr bwMode="auto">
              <a:xfrm>
                <a:off x="6477001" y="4487863"/>
                <a:ext cx="427038" cy="276225"/>
              </a:xfrm>
              <a:custGeom>
                <a:avLst/>
                <a:gdLst>
                  <a:gd name="T0" fmla="*/ 29 w 269"/>
                  <a:gd name="T1" fmla="*/ 174 h 174"/>
                  <a:gd name="T2" fmla="*/ 0 w 269"/>
                  <a:gd name="T3" fmla="*/ 157 h 174"/>
                  <a:gd name="T4" fmla="*/ 0 w 269"/>
                  <a:gd name="T5" fmla="*/ 56 h 174"/>
                  <a:gd name="T6" fmla="*/ 48 w 269"/>
                  <a:gd name="T7" fmla="*/ 0 h 174"/>
                  <a:gd name="T8" fmla="*/ 80 w 269"/>
                  <a:gd name="T9" fmla="*/ 9 h 174"/>
                  <a:gd name="T10" fmla="*/ 86 w 269"/>
                  <a:gd name="T11" fmla="*/ 13 h 174"/>
                  <a:gd name="T12" fmla="*/ 266 w 269"/>
                  <a:gd name="T13" fmla="*/ 117 h 174"/>
                  <a:gd name="T14" fmla="*/ 269 w 269"/>
                  <a:gd name="T15" fmla="*/ 122 h 174"/>
                  <a:gd name="T16" fmla="*/ 265 w 269"/>
                  <a:gd name="T17" fmla="*/ 126 h 174"/>
                  <a:gd name="T18" fmla="*/ 245 w 269"/>
                  <a:gd name="T19" fmla="*/ 161 h 174"/>
                  <a:gd name="T20" fmla="*/ 243 w 269"/>
                  <a:gd name="T21" fmla="*/ 166 h 174"/>
                  <a:gd name="T22" fmla="*/ 237 w 269"/>
                  <a:gd name="T23" fmla="*/ 166 h 174"/>
                  <a:gd name="T24" fmla="*/ 58 w 269"/>
                  <a:gd name="T25" fmla="*/ 63 h 174"/>
                  <a:gd name="T26" fmla="*/ 58 w 269"/>
                  <a:gd name="T27" fmla="*/ 66 h 174"/>
                  <a:gd name="T28" fmla="*/ 58 w 269"/>
                  <a:gd name="T29" fmla="*/ 72 h 174"/>
                  <a:gd name="T30" fmla="*/ 58 w 269"/>
                  <a:gd name="T31" fmla="*/ 157 h 174"/>
                  <a:gd name="T32" fmla="*/ 29 w 269"/>
                  <a:gd name="T33" fmla="*/ 174 h 174"/>
                  <a:gd name="T34" fmla="*/ 48 w 269"/>
                  <a:gd name="T35" fmla="*/ 10 h 174"/>
                  <a:gd name="T36" fmla="*/ 10 w 269"/>
                  <a:gd name="T37" fmla="*/ 57 h 174"/>
                  <a:gd name="T38" fmla="*/ 10 w 269"/>
                  <a:gd name="T39" fmla="*/ 72 h 174"/>
                  <a:gd name="T40" fmla="*/ 10 w 269"/>
                  <a:gd name="T41" fmla="*/ 157 h 174"/>
                  <a:gd name="T42" fmla="*/ 29 w 269"/>
                  <a:gd name="T43" fmla="*/ 164 h 174"/>
                  <a:gd name="T44" fmla="*/ 48 w 269"/>
                  <a:gd name="T45" fmla="*/ 157 h 174"/>
                  <a:gd name="T46" fmla="*/ 49 w 269"/>
                  <a:gd name="T47" fmla="*/ 55 h 174"/>
                  <a:gd name="T48" fmla="*/ 50 w 269"/>
                  <a:gd name="T49" fmla="*/ 54 h 174"/>
                  <a:gd name="T50" fmla="*/ 52 w 269"/>
                  <a:gd name="T51" fmla="*/ 51 h 174"/>
                  <a:gd name="T52" fmla="*/ 56 w 269"/>
                  <a:gd name="T53" fmla="*/ 51 h 174"/>
                  <a:gd name="T54" fmla="*/ 62 w 269"/>
                  <a:gd name="T55" fmla="*/ 54 h 174"/>
                  <a:gd name="T56" fmla="*/ 234 w 269"/>
                  <a:gd name="T57" fmla="*/ 153 h 174"/>
                  <a:gd name="T58" fmla="*/ 252 w 269"/>
                  <a:gd name="T59" fmla="*/ 120 h 174"/>
                  <a:gd name="T60" fmla="*/ 75 w 269"/>
                  <a:gd name="T61" fmla="*/ 17 h 174"/>
                  <a:gd name="T62" fmla="*/ 48 w 269"/>
                  <a:gd name="T63" fmla="*/ 10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69" h="174">
                    <a:moveTo>
                      <a:pt x="29" y="174"/>
                    </a:moveTo>
                    <a:cubicBezTo>
                      <a:pt x="15" y="174"/>
                      <a:pt x="0" y="168"/>
                      <a:pt x="0" y="157"/>
                    </a:cubicBezTo>
                    <a:cubicBezTo>
                      <a:pt x="0" y="56"/>
                      <a:pt x="0" y="56"/>
                      <a:pt x="0" y="56"/>
                    </a:cubicBezTo>
                    <a:cubicBezTo>
                      <a:pt x="3" y="21"/>
                      <a:pt x="22" y="0"/>
                      <a:pt x="48" y="0"/>
                    </a:cubicBezTo>
                    <a:cubicBezTo>
                      <a:pt x="58" y="0"/>
                      <a:pt x="69" y="3"/>
                      <a:pt x="80" y="9"/>
                    </a:cubicBezTo>
                    <a:cubicBezTo>
                      <a:pt x="86" y="13"/>
                      <a:pt x="86" y="13"/>
                      <a:pt x="86" y="13"/>
                    </a:cubicBezTo>
                    <a:cubicBezTo>
                      <a:pt x="266" y="117"/>
                      <a:pt x="266" y="117"/>
                      <a:pt x="266" y="117"/>
                    </a:cubicBezTo>
                    <a:cubicBezTo>
                      <a:pt x="268" y="118"/>
                      <a:pt x="269" y="120"/>
                      <a:pt x="269" y="122"/>
                    </a:cubicBezTo>
                    <a:cubicBezTo>
                      <a:pt x="268" y="124"/>
                      <a:pt x="267" y="125"/>
                      <a:pt x="265" y="126"/>
                    </a:cubicBezTo>
                    <a:cubicBezTo>
                      <a:pt x="248" y="130"/>
                      <a:pt x="240" y="144"/>
                      <a:pt x="245" y="161"/>
                    </a:cubicBezTo>
                    <a:cubicBezTo>
                      <a:pt x="245" y="163"/>
                      <a:pt x="245" y="165"/>
                      <a:pt x="243" y="166"/>
                    </a:cubicBezTo>
                    <a:cubicBezTo>
                      <a:pt x="241" y="167"/>
                      <a:pt x="239" y="167"/>
                      <a:pt x="237" y="166"/>
                    </a:cubicBezTo>
                    <a:cubicBezTo>
                      <a:pt x="58" y="63"/>
                      <a:pt x="58" y="63"/>
                      <a:pt x="58" y="63"/>
                    </a:cubicBezTo>
                    <a:cubicBezTo>
                      <a:pt x="58" y="66"/>
                      <a:pt x="58" y="66"/>
                      <a:pt x="58" y="66"/>
                    </a:cubicBezTo>
                    <a:cubicBezTo>
                      <a:pt x="58" y="72"/>
                      <a:pt x="58" y="72"/>
                      <a:pt x="58" y="72"/>
                    </a:cubicBezTo>
                    <a:cubicBezTo>
                      <a:pt x="58" y="157"/>
                      <a:pt x="58" y="157"/>
                      <a:pt x="58" y="157"/>
                    </a:cubicBezTo>
                    <a:cubicBezTo>
                      <a:pt x="58" y="168"/>
                      <a:pt x="43" y="174"/>
                      <a:pt x="29" y="174"/>
                    </a:cubicBezTo>
                    <a:close/>
                    <a:moveTo>
                      <a:pt x="48" y="10"/>
                    </a:moveTo>
                    <a:cubicBezTo>
                      <a:pt x="27" y="10"/>
                      <a:pt x="13" y="27"/>
                      <a:pt x="10" y="57"/>
                    </a:cubicBezTo>
                    <a:cubicBezTo>
                      <a:pt x="10" y="72"/>
                      <a:pt x="10" y="72"/>
                      <a:pt x="10" y="72"/>
                    </a:cubicBezTo>
                    <a:cubicBezTo>
                      <a:pt x="10" y="157"/>
                      <a:pt x="10" y="157"/>
                      <a:pt x="10" y="157"/>
                    </a:cubicBezTo>
                    <a:cubicBezTo>
                      <a:pt x="10" y="160"/>
                      <a:pt x="18" y="164"/>
                      <a:pt x="29" y="164"/>
                    </a:cubicBezTo>
                    <a:cubicBezTo>
                      <a:pt x="40" y="164"/>
                      <a:pt x="48" y="160"/>
                      <a:pt x="48" y="157"/>
                    </a:cubicBezTo>
                    <a:cubicBezTo>
                      <a:pt x="49" y="55"/>
                      <a:pt x="49" y="55"/>
                      <a:pt x="49" y="55"/>
                    </a:cubicBezTo>
                    <a:cubicBezTo>
                      <a:pt x="50" y="54"/>
                      <a:pt x="50" y="54"/>
                      <a:pt x="50" y="54"/>
                    </a:cubicBezTo>
                    <a:cubicBezTo>
                      <a:pt x="50" y="53"/>
                      <a:pt x="51" y="51"/>
                      <a:pt x="52" y="51"/>
                    </a:cubicBezTo>
                    <a:cubicBezTo>
                      <a:pt x="54" y="50"/>
                      <a:pt x="55" y="50"/>
                      <a:pt x="56" y="51"/>
                    </a:cubicBezTo>
                    <a:cubicBezTo>
                      <a:pt x="62" y="54"/>
                      <a:pt x="62" y="54"/>
                      <a:pt x="62" y="54"/>
                    </a:cubicBezTo>
                    <a:cubicBezTo>
                      <a:pt x="234" y="153"/>
                      <a:pt x="234" y="153"/>
                      <a:pt x="234" y="153"/>
                    </a:cubicBezTo>
                    <a:cubicBezTo>
                      <a:pt x="233" y="139"/>
                      <a:pt x="240" y="127"/>
                      <a:pt x="252" y="120"/>
                    </a:cubicBezTo>
                    <a:cubicBezTo>
                      <a:pt x="75" y="17"/>
                      <a:pt x="75" y="17"/>
                      <a:pt x="75" y="17"/>
                    </a:cubicBezTo>
                    <a:cubicBezTo>
                      <a:pt x="66" y="12"/>
                      <a:pt x="57" y="10"/>
                      <a:pt x="48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4" name="Freeform 73"/>
              <p:cNvSpPr>
                <a:spLocks/>
              </p:cNvSpPr>
              <p:nvPr userDrawn="1"/>
            </p:nvSpPr>
            <p:spPr bwMode="auto">
              <a:xfrm>
                <a:off x="6551613" y="4575175"/>
                <a:ext cx="11113" cy="4763"/>
              </a:xfrm>
              <a:custGeom>
                <a:avLst/>
                <a:gdLst>
                  <a:gd name="T0" fmla="*/ 0 w 7"/>
                  <a:gd name="T1" fmla="*/ 3 h 3"/>
                  <a:gd name="T2" fmla="*/ 7 w 7"/>
                  <a:gd name="T3" fmla="*/ 0 h 3"/>
                  <a:gd name="T4" fmla="*/ 0 w 7"/>
                  <a:gd name="T5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7" h="3">
                    <a:moveTo>
                      <a:pt x="0" y="3"/>
                    </a:moveTo>
                    <a:cubicBezTo>
                      <a:pt x="1" y="1"/>
                      <a:pt x="4" y="0"/>
                      <a:pt x="7" y="0"/>
                    </a:cubicBezTo>
                    <a:lnTo>
                      <a:pt x="0" y="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5" name="Freeform 74"/>
              <p:cNvSpPr>
                <a:spLocks/>
              </p:cNvSpPr>
              <p:nvPr userDrawn="1"/>
            </p:nvSpPr>
            <p:spPr bwMode="auto">
              <a:xfrm>
                <a:off x="6543676" y="4565650"/>
                <a:ext cx="28575" cy="23813"/>
              </a:xfrm>
              <a:custGeom>
                <a:avLst/>
                <a:gdLst>
                  <a:gd name="T0" fmla="*/ 5 w 18"/>
                  <a:gd name="T1" fmla="*/ 15 h 15"/>
                  <a:gd name="T2" fmla="*/ 4 w 18"/>
                  <a:gd name="T3" fmla="*/ 14 h 15"/>
                  <a:gd name="T4" fmla="*/ 1 w 18"/>
                  <a:gd name="T5" fmla="*/ 8 h 15"/>
                  <a:gd name="T6" fmla="*/ 13 w 18"/>
                  <a:gd name="T7" fmla="*/ 1 h 15"/>
                  <a:gd name="T8" fmla="*/ 17 w 18"/>
                  <a:gd name="T9" fmla="*/ 7 h 15"/>
                  <a:gd name="T10" fmla="*/ 12 w 18"/>
                  <a:gd name="T11" fmla="*/ 11 h 15"/>
                  <a:gd name="T12" fmla="*/ 10 w 18"/>
                  <a:gd name="T13" fmla="*/ 11 h 15"/>
                  <a:gd name="T14" fmla="*/ 5 w 18"/>
                  <a:gd name="T15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" h="15">
                    <a:moveTo>
                      <a:pt x="5" y="15"/>
                    </a:moveTo>
                    <a:cubicBezTo>
                      <a:pt x="5" y="15"/>
                      <a:pt x="4" y="15"/>
                      <a:pt x="4" y="14"/>
                    </a:cubicBezTo>
                    <a:cubicBezTo>
                      <a:pt x="1" y="14"/>
                      <a:pt x="0" y="11"/>
                      <a:pt x="1" y="8"/>
                    </a:cubicBezTo>
                    <a:cubicBezTo>
                      <a:pt x="1" y="6"/>
                      <a:pt x="3" y="0"/>
                      <a:pt x="13" y="1"/>
                    </a:cubicBezTo>
                    <a:cubicBezTo>
                      <a:pt x="16" y="2"/>
                      <a:pt x="18" y="4"/>
                      <a:pt x="17" y="7"/>
                    </a:cubicBezTo>
                    <a:cubicBezTo>
                      <a:pt x="17" y="10"/>
                      <a:pt x="14" y="12"/>
                      <a:pt x="12" y="11"/>
                    </a:cubicBezTo>
                    <a:cubicBezTo>
                      <a:pt x="10" y="11"/>
                      <a:pt x="10" y="11"/>
                      <a:pt x="10" y="11"/>
                    </a:cubicBezTo>
                    <a:cubicBezTo>
                      <a:pt x="9" y="13"/>
                      <a:pt x="7" y="15"/>
                      <a:pt x="5" y="1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6" name="Freeform 75"/>
              <p:cNvSpPr>
                <a:spLocks/>
              </p:cNvSpPr>
              <p:nvPr userDrawn="1"/>
            </p:nvSpPr>
            <p:spPr bwMode="auto">
              <a:xfrm>
                <a:off x="6851651" y="4673600"/>
                <a:ext cx="53975" cy="79375"/>
              </a:xfrm>
              <a:custGeom>
                <a:avLst/>
                <a:gdLst>
                  <a:gd name="T0" fmla="*/ 17 w 34"/>
                  <a:gd name="T1" fmla="*/ 6 h 50"/>
                  <a:gd name="T2" fmla="*/ 34 w 34"/>
                  <a:gd name="T3" fmla="*/ 15 h 50"/>
                  <a:gd name="T4" fmla="*/ 17 w 34"/>
                  <a:gd name="T5" fmla="*/ 44 h 50"/>
                  <a:gd name="T6" fmla="*/ 0 w 34"/>
                  <a:gd name="T7" fmla="*/ 35 h 50"/>
                  <a:gd name="T8" fmla="*/ 17 w 34"/>
                  <a:gd name="T9" fmla="*/ 6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50">
                    <a:moveTo>
                      <a:pt x="17" y="6"/>
                    </a:moveTo>
                    <a:cubicBezTo>
                      <a:pt x="26" y="0"/>
                      <a:pt x="34" y="5"/>
                      <a:pt x="34" y="15"/>
                    </a:cubicBezTo>
                    <a:cubicBezTo>
                      <a:pt x="34" y="26"/>
                      <a:pt x="26" y="39"/>
                      <a:pt x="17" y="44"/>
                    </a:cubicBezTo>
                    <a:cubicBezTo>
                      <a:pt x="8" y="50"/>
                      <a:pt x="0" y="45"/>
                      <a:pt x="0" y="35"/>
                    </a:cubicBezTo>
                    <a:cubicBezTo>
                      <a:pt x="0" y="24"/>
                      <a:pt x="8" y="11"/>
                      <a:pt x="17" y="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7" name="Freeform 76"/>
              <p:cNvSpPr>
                <a:spLocks noEditPoints="1"/>
              </p:cNvSpPr>
              <p:nvPr userDrawn="1"/>
            </p:nvSpPr>
            <p:spPr bwMode="auto">
              <a:xfrm>
                <a:off x="6843713" y="4670425"/>
                <a:ext cx="69850" cy="84138"/>
              </a:xfrm>
              <a:custGeom>
                <a:avLst/>
                <a:gdLst>
                  <a:gd name="T0" fmla="*/ 14 w 44"/>
                  <a:gd name="T1" fmla="*/ 53 h 53"/>
                  <a:gd name="T2" fmla="*/ 0 w 44"/>
                  <a:gd name="T3" fmla="*/ 37 h 53"/>
                  <a:gd name="T4" fmla="*/ 19 w 44"/>
                  <a:gd name="T5" fmla="*/ 3 h 53"/>
                  <a:gd name="T6" fmla="*/ 29 w 44"/>
                  <a:gd name="T7" fmla="*/ 0 h 53"/>
                  <a:gd name="T8" fmla="*/ 44 w 44"/>
                  <a:gd name="T9" fmla="*/ 17 h 53"/>
                  <a:gd name="T10" fmla="*/ 24 w 44"/>
                  <a:gd name="T11" fmla="*/ 51 h 53"/>
                  <a:gd name="T12" fmla="*/ 14 w 44"/>
                  <a:gd name="T13" fmla="*/ 53 h 53"/>
                  <a:gd name="T14" fmla="*/ 29 w 44"/>
                  <a:gd name="T15" fmla="*/ 10 h 53"/>
                  <a:gd name="T16" fmla="*/ 24 w 44"/>
                  <a:gd name="T17" fmla="*/ 12 h 53"/>
                  <a:gd name="T18" fmla="*/ 10 w 44"/>
                  <a:gd name="T19" fmla="*/ 37 h 53"/>
                  <a:gd name="T20" fmla="*/ 14 w 44"/>
                  <a:gd name="T21" fmla="*/ 44 h 53"/>
                  <a:gd name="T22" fmla="*/ 19 w 44"/>
                  <a:gd name="T23" fmla="*/ 42 h 53"/>
                  <a:gd name="T24" fmla="*/ 34 w 44"/>
                  <a:gd name="T25" fmla="*/ 17 h 53"/>
                  <a:gd name="T26" fmla="*/ 29 w 44"/>
                  <a:gd name="T27" fmla="*/ 1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4" h="53">
                    <a:moveTo>
                      <a:pt x="14" y="53"/>
                    </a:moveTo>
                    <a:cubicBezTo>
                      <a:pt x="7" y="53"/>
                      <a:pt x="0" y="48"/>
                      <a:pt x="0" y="37"/>
                    </a:cubicBezTo>
                    <a:cubicBezTo>
                      <a:pt x="0" y="24"/>
                      <a:pt x="9" y="10"/>
                      <a:pt x="19" y="3"/>
                    </a:cubicBezTo>
                    <a:cubicBezTo>
                      <a:pt x="23" y="1"/>
                      <a:pt x="26" y="0"/>
                      <a:pt x="29" y="0"/>
                    </a:cubicBezTo>
                    <a:cubicBezTo>
                      <a:pt x="36" y="0"/>
                      <a:pt x="44" y="6"/>
                      <a:pt x="44" y="17"/>
                    </a:cubicBezTo>
                    <a:cubicBezTo>
                      <a:pt x="44" y="30"/>
                      <a:pt x="35" y="44"/>
                      <a:pt x="24" y="51"/>
                    </a:cubicBezTo>
                    <a:cubicBezTo>
                      <a:pt x="21" y="53"/>
                      <a:pt x="18" y="53"/>
                      <a:pt x="14" y="53"/>
                    </a:cubicBezTo>
                    <a:close/>
                    <a:moveTo>
                      <a:pt x="29" y="10"/>
                    </a:moveTo>
                    <a:cubicBezTo>
                      <a:pt x="28" y="10"/>
                      <a:pt x="26" y="11"/>
                      <a:pt x="24" y="12"/>
                    </a:cubicBezTo>
                    <a:cubicBezTo>
                      <a:pt x="17" y="16"/>
                      <a:pt x="10" y="28"/>
                      <a:pt x="10" y="37"/>
                    </a:cubicBezTo>
                    <a:cubicBezTo>
                      <a:pt x="10" y="39"/>
                      <a:pt x="11" y="44"/>
                      <a:pt x="14" y="44"/>
                    </a:cubicBezTo>
                    <a:cubicBezTo>
                      <a:pt x="16" y="44"/>
                      <a:pt x="18" y="43"/>
                      <a:pt x="19" y="42"/>
                    </a:cubicBezTo>
                    <a:cubicBezTo>
                      <a:pt x="27" y="38"/>
                      <a:pt x="34" y="26"/>
                      <a:pt x="34" y="17"/>
                    </a:cubicBezTo>
                    <a:cubicBezTo>
                      <a:pt x="34" y="15"/>
                      <a:pt x="33" y="10"/>
                      <a:pt x="29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8" name="Freeform 77"/>
              <p:cNvSpPr>
                <a:spLocks/>
              </p:cNvSpPr>
              <p:nvPr userDrawn="1"/>
            </p:nvSpPr>
            <p:spPr bwMode="auto">
              <a:xfrm>
                <a:off x="6688138" y="4054475"/>
                <a:ext cx="993775" cy="1073150"/>
              </a:xfrm>
              <a:custGeom>
                <a:avLst/>
                <a:gdLst>
                  <a:gd name="T0" fmla="*/ 626 w 626"/>
                  <a:gd name="T1" fmla="*/ 0 h 676"/>
                  <a:gd name="T2" fmla="*/ 626 w 626"/>
                  <a:gd name="T3" fmla="*/ 403 h 676"/>
                  <a:gd name="T4" fmla="*/ 626 w 626"/>
                  <a:gd name="T5" fmla="*/ 403 h 676"/>
                  <a:gd name="T6" fmla="*/ 626 w 626"/>
                  <a:gd name="T7" fmla="*/ 403 h 676"/>
                  <a:gd name="T8" fmla="*/ 575 w 626"/>
                  <a:gd name="T9" fmla="*/ 472 h 676"/>
                  <a:gd name="T10" fmla="*/ 288 w 626"/>
                  <a:gd name="T11" fmla="*/ 637 h 676"/>
                  <a:gd name="T12" fmla="*/ 80 w 626"/>
                  <a:gd name="T13" fmla="*/ 645 h 676"/>
                  <a:gd name="T14" fmla="*/ 36 w 626"/>
                  <a:gd name="T15" fmla="*/ 620 h 676"/>
                  <a:gd name="T16" fmla="*/ 0 w 626"/>
                  <a:gd name="T17" fmla="*/ 568 h 676"/>
                  <a:gd name="T18" fmla="*/ 0 w 626"/>
                  <a:gd name="T19" fmla="*/ 164 h 676"/>
                  <a:gd name="T20" fmla="*/ 626 w 626"/>
                  <a:gd name="T21" fmla="*/ 0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6" h="676">
                    <a:moveTo>
                      <a:pt x="626" y="0"/>
                    </a:moveTo>
                    <a:cubicBezTo>
                      <a:pt x="626" y="403"/>
                      <a:pt x="626" y="403"/>
                      <a:pt x="626" y="403"/>
                    </a:cubicBezTo>
                    <a:cubicBezTo>
                      <a:pt x="626" y="403"/>
                      <a:pt x="626" y="403"/>
                      <a:pt x="626" y="403"/>
                    </a:cubicBezTo>
                    <a:cubicBezTo>
                      <a:pt x="626" y="403"/>
                      <a:pt x="626" y="403"/>
                      <a:pt x="626" y="403"/>
                    </a:cubicBezTo>
                    <a:cubicBezTo>
                      <a:pt x="626" y="427"/>
                      <a:pt x="609" y="452"/>
                      <a:pt x="575" y="472"/>
                    </a:cubicBezTo>
                    <a:cubicBezTo>
                      <a:pt x="288" y="637"/>
                      <a:pt x="288" y="637"/>
                      <a:pt x="288" y="637"/>
                    </a:cubicBezTo>
                    <a:cubicBezTo>
                      <a:pt x="227" y="672"/>
                      <a:pt x="133" y="676"/>
                      <a:pt x="80" y="645"/>
                    </a:cubicBezTo>
                    <a:cubicBezTo>
                      <a:pt x="36" y="620"/>
                      <a:pt x="36" y="620"/>
                      <a:pt x="36" y="620"/>
                    </a:cubicBezTo>
                    <a:cubicBezTo>
                      <a:pt x="12" y="606"/>
                      <a:pt x="0" y="587"/>
                      <a:pt x="0" y="568"/>
                    </a:cubicBezTo>
                    <a:cubicBezTo>
                      <a:pt x="0" y="164"/>
                      <a:pt x="0" y="164"/>
                      <a:pt x="0" y="164"/>
                    </a:cubicBezTo>
                    <a:lnTo>
                      <a:pt x="626" y="0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79" name="Freeform 78"/>
              <p:cNvSpPr>
                <a:spLocks/>
              </p:cNvSpPr>
              <p:nvPr userDrawn="1"/>
            </p:nvSpPr>
            <p:spPr bwMode="auto">
              <a:xfrm>
                <a:off x="6680201" y="4046538"/>
                <a:ext cx="1009650" cy="1073150"/>
              </a:xfrm>
              <a:custGeom>
                <a:avLst/>
                <a:gdLst>
                  <a:gd name="T0" fmla="*/ 175 w 636"/>
                  <a:gd name="T1" fmla="*/ 676 h 676"/>
                  <a:gd name="T2" fmla="*/ 82 w 636"/>
                  <a:gd name="T3" fmla="*/ 655 h 676"/>
                  <a:gd name="T4" fmla="*/ 39 w 636"/>
                  <a:gd name="T5" fmla="*/ 629 h 676"/>
                  <a:gd name="T6" fmla="*/ 0 w 636"/>
                  <a:gd name="T7" fmla="*/ 573 h 676"/>
                  <a:gd name="T8" fmla="*/ 0 w 636"/>
                  <a:gd name="T9" fmla="*/ 169 h 676"/>
                  <a:gd name="T10" fmla="*/ 5 w 636"/>
                  <a:gd name="T11" fmla="*/ 164 h 676"/>
                  <a:gd name="T12" fmla="*/ 10 w 636"/>
                  <a:gd name="T13" fmla="*/ 169 h 676"/>
                  <a:gd name="T14" fmla="*/ 10 w 636"/>
                  <a:gd name="T15" fmla="*/ 573 h 676"/>
                  <a:gd name="T16" fmla="*/ 44 w 636"/>
                  <a:gd name="T17" fmla="*/ 621 h 676"/>
                  <a:gd name="T18" fmla="*/ 87 w 636"/>
                  <a:gd name="T19" fmla="*/ 646 h 676"/>
                  <a:gd name="T20" fmla="*/ 291 w 636"/>
                  <a:gd name="T21" fmla="*/ 637 h 676"/>
                  <a:gd name="T22" fmla="*/ 577 w 636"/>
                  <a:gd name="T23" fmla="*/ 472 h 676"/>
                  <a:gd name="T24" fmla="*/ 626 w 636"/>
                  <a:gd name="T25" fmla="*/ 408 h 676"/>
                  <a:gd name="T26" fmla="*/ 626 w 636"/>
                  <a:gd name="T27" fmla="*/ 5 h 676"/>
                  <a:gd name="T28" fmla="*/ 631 w 636"/>
                  <a:gd name="T29" fmla="*/ 0 h 676"/>
                  <a:gd name="T30" fmla="*/ 636 w 636"/>
                  <a:gd name="T31" fmla="*/ 5 h 676"/>
                  <a:gd name="T32" fmla="*/ 636 w 636"/>
                  <a:gd name="T33" fmla="*/ 408 h 676"/>
                  <a:gd name="T34" fmla="*/ 636 w 636"/>
                  <a:gd name="T35" fmla="*/ 409 h 676"/>
                  <a:gd name="T36" fmla="*/ 582 w 636"/>
                  <a:gd name="T37" fmla="*/ 481 h 676"/>
                  <a:gd name="T38" fmla="*/ 296 w 636"/>
                  <a:gd name="T39" fmla="*/ 646 h 676"/>
                  <a:gd name="T40" fmla="*/ 175 w 636"/>
                  <a:gd name="T41" fmla="*/ 676 h 6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36" h="676">
                    <a:moveTo>
                      <a:pt x="175" y="676"/>
                    </a:moveTo>
                    <a:cubicBezTo>
                      <a:pt x="140" y="676"/>
                      <a:pt x="107" y="669"/>
                      <a:pt x="82" y="655"/>
                    </a:cubicBezTo>
                    <a:cubicBezTo>
                      <a:pt x="39" y="629"/>
                      <a:pt x="39" y="629"/>
                      <a:pt x="39" y="629"/>
                    </a:cubicBezTo>
                    <a:cubicBezTo>
                      <a:pt x="14" y="615"/>
                      <a:pt x="0" y="595"/>
                      <a:pt x="0" y="573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67"/>
                      <a:pt x="2" y="164"/>
                      <a:pt x="5" y="164"/>
                    </a:cubicBezTo>
                    <a:cubicBezTo>
                      <a:pt x="8" y="164"/>
                      <a:pt x="10" y="167"/>
                      <a:pt x="10" y="169"/>
                    </a:cubicBezTo>
                    <a:cubicBezTo>
                      <a:pt x="10" y="573"/>
                      <a:pt x="10" y="573"/>
                      <a:pt x="10" y="573"/>
                    </a:cubicBezTo>
                    <a:cubicBezTo>
                      <a:pt x="10" y="591"/>
                      <a:pt x="22" y="608"/>
                      <a:pt x="44" y="621"/>
                    </a:cubicBezTo>
                    <a:cubicBezTo>
                      <a:pt x="87" y="646"/>
                      <a:pt x="87" y="646"/>
                      <a:pt x="87" y="646"/>
                    </a:cubicBezTo>
                    <a:cubicBezTo>
                      <a:pt x="139" y="676"/>
                      <a:pt x="231" y="672"/>
                      <a:pt x="291" y="637"/>
                    </a:cubicBezTo>
                    <a:cubicBezTo>
                      <a:pt x="577" y="472"/>
                      <a:pt x="577" y="472"/>
                      <a:pt x="577" y="472"/>
                    </a:cubicBezTo>
                    <a:cubicBezTo>
                      <a:pt x="608" y="454"/>
                      <a:pt x="626" y="431"/>
                      <a:pt x="626" y="408"/>
                    </a:cubicBezTo>
                    <a:cubicBezTo>
                      <a:pt x="626" y="5"/>
                      <a:pt x="626" y="5"/>
                      <a:pt x="626" y="5"/>
                    </a:cubicBezTo>
                    <a:cubicBezTo>
                      <a:pt x="626" y="2"/>
                      <a:pt x="628" y="0"/>
                      <a:pt x="631" y="0"/>
                    </a:cubicBezTo>
                    <a:cubicBezTo>
                      <a:pt x="634" y="0"/>
                      <a:pt x="636" y="2"/>
                      <a:pt x="636" y="5"/>
                    </a:cubicBezTo>
                    <a:cubicBezTo>
                      <a:pt x="636" y="408"/>
                      <a:pt x="636" y="408"/>
                      <a:pt x="636" y="408"/>
                    </a:cubicBezTo>
                    <a:cubicBezTo>
                      <a:pt x="636" y="409"/>
                      <a:pt x="636" y="409"/>
                      <a:pt x="636" y="409"/>
                    </a:cubicBezTo>
                    <a:cubicBezTo>
                      <a:pt x="636" y="435"/>
                      <a:pt x="616" y="461"/>
                      <a:pt x="582" y="481"/>
                    </a:cubicBezTo>
                    <a:cubicBezTo>
                      <a:pt x="296" y="646"/>
                      <a:pt x="296" y="646"/>
                      <a:pt x="296" y="646"/>
                    </a:cubicBezTo>
                    <a:cubicBezTo>
                      <a:pt x="261" y="666"/>
                      <a:pt x="217" y="676"/>
                      <a:pt x="175" y="67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0" name="Freeform 79"/>
              <p:cNvSpPr>
                <a:spLocks/>
              </p:cNvSpPr>
              <p:nvPr userDrawn="1"/>
            </p:nvSpPr>
            <p:spPr bwMode="auto">
              <a:xfrm>
                <a:off x="6688138" y="3883025"/>
                <a:ext cx="993775" cy="604838"/>
              </a:xfrm>
              <a:custGeom>
                <a:avLst/>
                <a:gdLst>
                  <a:gd name="T0" fmla="*/ 590 w 626"/>
                  <a:gd name="T1" fmla="*/ 56 h 381"/>
                  <a:gd name="T2" fmla="*/ 626 w 626"/>
                  <a:gd name="T3" fmla="*/ 108 h 381"/>
                  <a:gd name="T4" fmla="*/ 575 w 626"/>
                  <a:gd name="T5" fmla="*/ 176 h 381"/>
                  <a:gd name="T6" fmla="*/ 288 w 626"/>
                  <a:gd name="T7" fmla="*/ 341 h 381"/>
                  <a:gd name="T8" fmla="*/ 80 w 626"/>
                  <a:gd name="T9" fmla="*/ 350 h 381"/>
                  <a:gd name="T10" fmla="*/ 36 w 626"/>
                  <a:gd name="T11" fmla="*/ 325 h 381"/>
                  <a:gd name="T12" fmla="*/ 0 w 626"/>
                  <a:gd name="T13" fmla="*/ 272 h 381"/>
                  <a:gd name="T14" fmla="*/ 51 w 626"/>
                  <a:gd name="T15" fmla="*/ 204 h 381"/>
                  <a:gd name="T16" fmla="*/ 337 w 626"/>
                  <a:gd name="T17" fmla="*/ 39 h 381"/>
                  <a:gd name="T18" fmla="*/ 546 w 626"/>
                  <a:gd name="T19" fmla="*/ 30 h 381"/>
                  <a:gd name="T20" fmla="*/ 590 w 626"/>
                  <a:gd name="T21" fmla="*/ 56 h 3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26" h="381">
                    <a:moveTo>
                      <a:pt x="590" y="56"/>
                    </a:moveTo>
                    <a:cubicBezTo>
                      <a:pt x="614" y="70"/>
                      <a:pt x="626" y="88"/>
                      <a:pt x="626" y="108"/>
                    </a:cubicBezTo>
                    <a:cubicBezTo>
                      <a:pt x="626" y="132"/>
                      <a:pt x="609" y="157"/>
                      <a:pt x="575" y="176"/>
                    </a:cubicBezTo>
                    <a:cubicBezTo>
                      <a:pt x="288" y="341"/>
                      <a:pt x="288" y="341"/>
                      <a:pt x="288" y="341"/>
                    </a:cubicBezTo>
                    <a:cubicBezTo>
                      <a:pt x="227" y="377"/>
                      <a:pt x="133" y="381"/>
                      <a:pt x="80" y="350"/>
                    </a:cubicBezTo>
                    <a:cubicBezTo>
                      <a:pt x="36" y="325"/>
                      <a:pt x="36" y="325"/>
                      <a:pt x="36" y="325"/>
                    </a:cubicBezTo>
                    <a:cubicBezTo>
                      <a:pt x="12" y="311"/>
                      <a:pt x="0" y="292"/>
                      <a:pt x="0" y="272"/>
                    </a:cubicBezTo>
                    <a:cubicBezTo>
                      <a:pt x="0" y="249"/>
                      <a:pt x="17" y="224"/>
                      <a:pt x="51" y="204"/>
                    </a:cubicBezTo>
                    <a:cubicBezTo>
                      <a:pt x="337" y="39"/>
                      <a:pt x="337" y="39"/>
                      <a:pt x="337" y="39"/>
                    </a:cubicBezTo>
                    <a:cubicBezTo>
                      <a:pt x="399" y="3"/>
                      <a:pt x="493" y="0"/>
                      <a:pt x="546" y="30"/>
                    </a:cubicBezTo>
                    <a:lnTo>
                      <a:pt x="590" y="5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1" name="Freeform 80"/>
              <p:cNvSpPr>
                <a:spLocks noEditPoints="1"/>
              </p:cNvSpPr>
              <p:nvPr userDrawn="1"/>
            </p:nvSpPr>
            <p:spPr bwMode="auto">
              <a:xfrm>
                <a:off x="6680201" y="3890963"/>
                <a:ext cx="1009650" cy="588963"/>
              </a:xfrm>
              <a:custGeom>
                <a:avLst/>
                <a:gdLst>
                  <a:gd name="T0" fmla="*/ 175 w 636"/>
                  <a:gd name="T1" fmla="*/ 371 h 371"/>
                  <a:gd name="T2" fmla="*/ 82 w 636"/>
                  <a:gd name="T3" fmla="*/ 349 h 371"/>
                  <a:gd name="T4" fmla="*/ 39 w 636"/>
                  <a:gd name="T5" fmla="*/ 324 h 371"/>
                  <a:gd name="T6" fmla="*/ 0 w 636"/>
                  <a:gd name="T7" fmla="*/ 267 h 371"/>
                  <a:gd name="T8" fmla="*/ 54 w 636"/>
                  <a:gd name="T9" fmla="*/ 195 h 371"/>
                  <a:gd name="T10" fmla="*/ 340 w 636"/>
                  <a:gd name="T11" fmla="*/ 30 h 371"/>
                  <a:gd name="T12" fmla="*/ 461 w 636"/>
                  <a:gd name="T13" fmla="*/ 0 h 371"/>
                  <a:gd name="T14" fmla="*/ 554 w 636"/>
                  <a:gd name="T15" fmla="*/ 21 h 371"/>
                  <a:gd name="T16" fmla="*/ 597 w 636"/>
                  <a:gd name="T17" fmla="*/ 46 h 371"/>
                  <a:gd name="T18" fmla="*/ 636 w 636"/>
                  <a:gd name="T19" fmla="*/ 103 h 371"/>
                  <a:gd name="T20" fmla="*/ 582 w 636"/>
                  <a:gd name="T21" fmla="*/ 175 h 371"/>
                  <a:gd name="T22" fmla="*/ 296 w 636"/>
                  <a:gd name="T23" fmla="*/ 340 h 371"/>
                  <a:gd name="T24" fmla="*/ 175 w 636"/>
                  <a:gd name="T25" fmla="*/ 371 h 371"/>
                  <a:gd name="T26" fmla="*/ 461 w 636"/>
                  <a:gd name="T27" fmla="*/ 10 h 371"/>
                  <a:gd name="T28" fmla="*/ 345 w 636"/>
                  <a:gd name="T29" fmla="*/ 38 h 371"/>
                  <a:gd name="T30" fmla="*/ 59 w 636"/>
                  <a:gd name="T31" fmla="*/ 203 h 371"/>
                  <a:gd name="T32" fmla="*/ 10 w 636"/>
                  <a:gd name="T33" fmla="*/ 267 h 371"/>
                  <a:gd name="T34" fmla="*/ 44 w 636"/>
                  <a:gd name="T35" fmla="*/ 315 h 371"/>
                  <a:gd name="T36" fmla="*/ 87 w 636"/>
                  <a:gd name="T37" fmla="*/ 341 h 371"/>
                  <a:gd name="T38" fmla="*/ 175 w 636"/>
                  <a:gd name="T39" fmla="*/ 361 h 371"/>
                  <a:gd name="T40" fmla="*/ 291 w 636"/>
                  <a:gd name="T41" fmla="*/ 332 h 371"/>
                  <a:gd name="T42" fmla="*/ 577 w 636"/>
                  <a:gd name="T43" fmla="*/ 167 h 371"/>
                  <a:gd name="T44" fmla="*/ 626 w 636"/>
                  <a:gd name="T45" fmla="*/ 103 h 371"/>
                  <a:gd name="T46" fmla="*/ 592 w 636"/>
                  <a:gd name="T47" fmla="*/ 55 h 371"/>
                  <a:gd name="T48" fmla="*/ 549 w 636"/>
                  <a:gd name="T49" fmla="*/ 30 h 371"/>
                  <a:gd name="T50" fmla="*/ 461 w 636"/>
                  <a:gd name="T51" fmla="*/ 10 h 3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636" h="371">
                    <a:moveTo>
                      <a:pt x="175" y="371"/>
                    </a:moveTo>
                    <a:cubicBezTo>
                      <a:pt x="139" y="371"/>
                      <a:pt x="106" y="363"/>
                      <a:pt x="82" y="349"/>
                    </a:cubicBezTo>
                    <a:cubicBezTo>
                      <a:pt x="39" y="324"/>
                      <a:pt x="39" y="324"/>
                      <a:pt x="39" y="324"/>
                    </a:cubicBezTo>
                    <a:cubicBezTo>
                      <a:pt x="14" y="310"/>
                      <a:pt x="0" y="289"/>
                      <a:pt x="0" y="267"/>
                    </a:cubicBezTo>
                    <a:cubicBezTo>
                      <a:pt x="0" y="241"/>
                      <a:pt x="19" y="214"/>
                      <a:pt x="54" y="195"/>
                    </a:cubicBezTo>
                    <a:cubicBezTo>
                      <a:pt x="340" y="30"/>
                      <a:pt x="340" y="30"/>
                      <a:pt x="340" y="30"/>
                    </a:cubicBezTo>
                    <a:cubicBezTo>
                      <a:pt x="373" y="11"/>
                      <a:pt x="417" y="0"/>
                      <a:pt x="461" y="0"/>
                    </a:cubicBezTo>
                    <a:cubicBezTo>
                      <a:pt x="497" y="0"/>
                      <a:pt x="530" y="7"/>
                      <a:pt x="554" y="21"/>
                    </a:cubicBezTo>
                    <a:cubicBezTo>
                      <a:pt x="597" y="46"/>
                      <a:pt x="597" y="46"/>
                      <a:pt x="597" y="46"/>
                    </a:cubicBezTo>
                    <a:cubicBezTo>
                      <a:pt x="622" y="61"/>
                      <a:pt x="636" y="81"/>
                      <a:pt x="636" y="103"/>
                    </a:cubicBezTo>
                    <a:cubicBezTo>
                      <a:pt x="636" y="129"/>
                      <a:pt x="616" y="156"/>
                      <a:pt x="582" y="175"/>
                    </a:cubicBezTo>
                    <a:cubicBezTo>
                      <a:pt x="296" y="340"/>
                      <a:pt x="296" y="340"/>
                      <a:pt x="296" y="340"/>
                    </a:cubicBezTo>
                    <a:cubicBezTo>
                      <a:pt x="263" y="360"/>
                      <a:pt x="219" y="371"/>
                      <a:pt x="175" y="371"/>
                    </a:cubicBezTo>
                    <a:close/>
                    <a:moveTo>
                      <a:pt x="461" y="10"/>
                    </a:moveTo>
                    <a:cubicBezTo>
                      <a:pt x="419" y="10"/>
                      <a:pt x="377" y="20"/>
                      <a:pt x="345" y="38"/>
                    </a:cubicBezTo>
                    <a:cubicBezTo>
                      <a:pt x="59" y="203"/>
                      <a:pt x="59" y="203"/>
                      <a:pt x="59" y="203"/>
                    </a:cubicBezTo>
                    <a:cubicBezTo>
                      <a:pt x="28" y="221"/>
                      <a:pt x="10" y="245"/>
                      <a:pt x="10" y="267"/>
                    </a:cubicBezTo>
                    <a:cubicBezTo>
                      <a:pt x="10" y="286"/>
                      <a:pt x="22" y="303"/>
                      <a:pt x="44" y="315"/>
                    </a:cubicBezTo>
                    <a:cubicBezTo>
                      <a:pt x="87" y="341"/>
                      <a:pt x="87" y="341"/>
                      <a:pt x="87" y="341"/>
                    </a:cubicBezTo>
                    <a:cubicBezTo>
                      <a:pt x="110" y="354"/>
                      <a:pt x="141" y="361"/>
                      <a:pt x="175" y="361"/>
                    </a:cubicBezTo>
                    <a:cubicBezTo>
                      <a:pt x="217" y="361"/>
                      <a:pt x="259" y="350"/>
                      <a:pt x="291" y="332"/>
                    </a:cubicBezTo>
                    <a:cubicBezTo>
                      <a:pt x="577" y="167"/>
                      <a:pt x="577" y="167"/>
                      <a:pt x="577" y="167"/>
                    </a:cubicBezTo>
                    <a:cubicBezTo>
                      <a:pt x="608" y="149"/>
                      <a:pt x="626" y="126"/>
                      <a:pt x="626" y="103"/>
                    </a:cubicBezTo>
                    <a:cubicBezTo>
                      <a:pt x="626" y="84"/>
                      <a:pt x="614" y="67"/>
                      <a:pt x="592" y="55"/>
                    </a:cubicBezTo>
                    <a:cubicBezTo>
                      <a:pt x="549" y="30"/>
                      <a:pt x="549" y="30"/>
                      <a:pt x="549" y="30"/>
                    </a:cubicBezTo>
                    <a:cubicBezTo>
                      <a:pt x="526" y="17"/>
                      <a:pt x="495" y="10"/>
                      <a:pt x="461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2" name="Freeform 81"/>
              <p:cNvSpPr>
                <a:spLocks/>
              </p:cNvSpPr>
              <p:nvPr userDrawn="1"/>
            </p:nvSpPr>
            <p:spPr bwMode="auto">
              <a:xfrm>
                <a:off x="6772276" y="4171950"/>
                <a:ext cx="0" cy="3175"/>
              </a:xfrm>
              <a:custGeom>
                <a:avLst/>
                <a:gdLst>
                  <a:gd name="T0" fmla="*/ 0 h 2"/>
                  <a:gd name="T1" fmla="*/ 2 h 2"/>
                  <a:gd name="T2" fmla="*/ 0 h 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cubicBezTo>
                      <a:pt x="0" y="1"/>
                      <a:pt x="0" y="1"/>
                      <a:pt x="0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3" name="Freeform 82"/>
              <p:cNvSpPr>
                <a:spLocks/>
              </p:cNvSpPr>
              <p:nvPr userDrawn="1"/>
            </p:nvSpPr>
            <p:spPr bwMode="auto">
              <a:xfrm>
                <a:off x="6764338" y="4164013"/>
                <a:ext cx="17463" cy="19050"/>
              </a:xfrm>
              <a:custGeom>
                <a:avLst/>
                <a:gdLst>
                  <a:gd name="T0" fmla="*/ 5 w 11"/>
                  <a:gd name="T1" fmla="*/ 12 h 12"/>
                  <a:gd name="T2" fmla="*/ 4 w 11"/>
                  <a:gd name="T3" fmla="*/ 12 h 12"/>
                  <a:gd name="T4" fmla="*/ 0 w 11"/>
                  <a:gd name="T5" fmla="*/ 6 h 12"/>
                  <a:gd name="T6" fmla="*/ 0 w 11"/>
                  <a:gd name="T7" fmla="*/ 4 h 12"/>
                  <a:gd name="T8" fmla="*/ 6 w 11"/>
                  <a:gd name="T9" fmla="*/ 0 h 12"/>
                  <a:gd name="T10" fmla="*/ 10 w 11"/>
                  <a:gd name="T11" fmla="*/ 6 h 12"/>
                  <a:gd name="T12" fmla="*/ 10 w 11"/>
                  <a:gd name="T13" fmla="*/ 8 h 12"/>
                  <a:gd name="T14" fmla="*/ 5 w 11"/>
                  <a:gd name="T15" fmla="*/ 12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" h="12">
                    <a:moveTo>
                      <a:pt x="5" y="12"/>
                    </a:moveTo>
                    <a:cubicBezTo>
                      <a:pt x="4" y="12"/>
                      <a:pt x="4" y="12"/>
                      <a:pt x="4" y="12"/>
                    </a:cubicBezTo>
                    <a:cubicBezTo>
                      <a:pt x="2" y="12"/>
                      <a:pt x="0" y="9"/>
                      <a:pt x="0" y="6"/>
                    </a:cubicBezTo>
                    <a:cubicBezTo>
                      <a:pt x="0" y="6"/>
                      <a:pt x="0" y="5"/>
                      <a:pt x="0" y="4"/>
                    </a:cubicBezTo>
                    <a:cubicBezTo>
                      <a:pt x="1" y="1"/>
                      <a:pt x="4" y="0"/>
                      <a:pt x="6" y="0"/>
                    </a:cubicBezTo>
                    <a:cubicBezTo>
                      <a:pt x="9" y="1"/>
                      <a:pt x="11" y="4"/>
                      <a:pt x="10" y="6"/>
                    </a:cubicBezTo>
                    <a:cubicBezTo>
                      <a:pt x="10" y="7"/>
                      <a:pt x="10" y="7"/>
                      <a:pt x="10" y="8"/>
                    </a:cubicBezTo>
                    <a:cubicBezTo>
                      <a:pt x="10" y="10"/>
                      <a:pt x="7" y="12"/>
                      <a:pt x="5" y="1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4" name="Freeform 83"/>
              <p:cNvSpPr>
                <a:spLocks/>
              </p:cNvSpPr>
              <p:nvPr userDrawn="1"/>
            </p:nvSpPr>
            <p:spPr bwMode="auto">
              <a:xfrm>
                <a:off x="6770688" y="4175125"/>
                <a:ext cx="1588" cy="20638"/>
              </a:xfrm>
              <a:custGeom>
                <a:avLst/>
                <a:gdLst>
                  <a:gd name="T0" fmla="*/ 0 w 1"/>
                  <a:gd name="T1" fmla="*/ 13 h 13"/>
                  <a:gd name="T2" fmla="*/ 0 w 1"/>
                  <a:gd name="T3" fmla="*/ 9 h 13"/>
                  <a:gd name="T4" fmla="*/ 1 w 1"/>
                  <a:gd name="T5" fmla="*/ 0 h 13"/>
                  <a:gd name="T6" fmla="*/ 0 w 1"/>
                  <a:gd name="T7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3">
                    <a:moveTo>
                      <a:pt x="0" y="13"/>
                    </a:moveTo>
                    <a:cubicBezTo>
                      <a:pt x="0" y="11"/>
                      <a:pt x="0" y="10"/>
                      <a:pt x="0" y="9"/>
                    </a:cubicBezTo>
                    <a:cubicBezTo>
                      <a:pt x="0" y="6"/>
                      <a:pt x="0" y="3"/>
                      <a:pt x="1" y="0"/>
                    </a:cubicBez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5" name="Freeform 84"/>
              <p:cNvSpPr>
                <a:spLocks/>
              </p:cNvSpPr>
              <p:nvPr userDrawn="1"/>
            </p:nvSpPr>
            <p:spPr bwMode="auto">
              <a:xfrm>
                <a:off x="6762751" y="4167188"/>
                <a:ext cx="17463" cy="36513"/>
              </a:xfrm>
              <a:custGeom>
                <a:avLst/>
                <a:gdLst>
                  <a:gd name="T0" fmla="*/ 5 w 11"/>
                  <a:gd name="T1" fmla="*/ 23 h 23"/>
                  <a:gd name="T2" fmla="*/ 0 w 11"/>
                  <a:gd name="T3" fmla="*/ 18 h 23"/>
                  <a:gd name="T4" fmla="*/ 0 w 11"/>
                  <a:gd name="T5" fmla="*/ 14 h 23"/>
                  <a:gd name="T6" fmla="*/ 1 w 11"/>
                  <a:gd name="T7" fmla="*/ 4 h 23"/>
                  <a:gd name="T8" fmla="*/ 7 w 11"/>
                  <a:gd name="T9" fmla="*/ 0 h 23"/>
                  <a:gd name="T10" fmla="*/ 11 w 11"/>
                  <a:gd name="T11" fmla="*/ 6 h 23"/>
                  <a:gd name="T12" fmla="*/ 10 w 11"/>
                  <a:gd name="T13" fmla="*/ 14 h 23"/>
                  <a:gd name="T14" fmla="*/ 10 w 11"/>
                  <a:gd name="T15" fmla="*/ 17 h 23"/>
                  <a:gd name="T16" fmla="*/ 6 w 11"/>
                  <a:gd name="T17" fmla="*/ 23 h 23"/>
                  <a:gd name="T18" fmla="*/ 5 w 11"/>
                  <a:gd name="T19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23">
                    <a:moveTo>
                      <a:pt x="5" y="23"/>
                    </a:moveTo>
                    <a:cubicBezTo>
                      <a:pt x="3" y="23"/>
                      <a:pt x="1" y="21"/>
                      <a:pt x="0" y="18"/>
                    </a:cubicBezTo>
                    <a:cubicBezTo>
                      <a:pt x="0" y="17"/>
                      <a:pt x="0" y="15"/>
                      <a:pt x="0" y="14"/>
                    </a:cubicBezTo>
                    <a:cubicBezTo>
                      <a:pt x="0" y="10"/>
                      <a:pt x="0" y="7"/>
                      <a:pt x="1" y="4"/>
                    </a:cubicBezTo>
                    <a:cubicBezTo>
                      <a:pt x="2" y="1"/>
                      <a:pt x="4" y="0"/>
                      <a:pt x="7" y="0"/>
                    </a:cubicBezTo>
                    <a:cubicBezTo>
                      <a:pt x="10" y="1"/>
                      <a:pt x="11" y="4"/>
                      <a:pt x="11" y="6"/>
                    </a:cubicBezTo>
                    <a:cubicBezTo>
                      <a:pt x="10" y="9"/>
                      <a:pt x="10" y="11"/>
                      <a:pt x="10" y="14"/>
                    </a:cubicBezTo>
                    <a:cubicBezTo>
                      <a:pt x="10" y="15"/>
                      <a:pt x="10" y="16"/>
                      <a:pt x="10" y="17"/>
                    </a:cubicBezTo>
                    <a:cubicBezTo>
                      <a:pt x="10" y="20"/>
                      <a:pt x="9" y="23"/>
                      <a:pt x="6" y="23"/>
                    </a:cubicBezTo>
                    <a:lnTo>
                      <a:pt x="5" y="23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6" name="Freeform 85"/>
              <p:cNvSpPr>
                <a:spLocks/>
              </p:cNvSpPr>
              <p:nvPr userDrawn="1"/>
            </p:nvSpPr>
            <p:spPr bwMode="auto">
              <a:xfrm>
                <a:off x="7181851" y="4176713"/>
                <a:ext cx="0" cy="19050"/>
              </a:xfrm>
              <a:custGeom>
                <a:avLst/>
                <a:gdLst>
                  <a:gd name="T0" fmla="*/ 0 h 12"/>
                  <a:gd name="T1" fmla="*/ 8 h 12"/>
                  <a:gd name="T2" fmla="*/ 12 h 12"/>
                  <a:gd name="T3" fmla="*/ 0 h 1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</a:cxnLst>
                <a:rect l="0" t="0" r="r" b="b"/>
                <a:pathLst>
                  <a:path h="12">
                    <a:moveTo>
                      <a:pt x="0" y="0"/>
                    </a:moveTo>
                    <a:cubicBezTo>
                      <a:pt x="0" y="3"/>
                      <a:pt x="0" y="5"/>
                      <a:pt x="0" y="8"/>
                    </a:cubicBezTo>
                    <a:cubicBezTo>
                      <a:pt x="0" y="9"/>
                      <a:pt x="0" y="10"/>
                      <a:pt x="0" y="1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7" name="Freeform 86"/>
              <p:cNvSpPr>
                <a:spLocks/>
              </p:cNvSpPr>
              <p:nvPr userDrawn="1"/>
            </p:nvSpPr>
            <p:spPr bwMode="auto">
              <a:xfrm>
                <a:off x="7172326" y="4168775"/>
                <a:ext cx="17463" cy="34925"/>
              </a:xfrm>
              <a:custGeom>
                <a:avLst/>
                <a:gdLst>
                  <a:gd name="T0" fmla="*/ 6 w 11"/>
                  <a:gd name="T1" fmla="*/ 22 h 22"/>
                  <a:gd name="T2" fmla="*/ 5 w 11"/>
                  <a:gd name="T3" fmla="*/ 22 h 22"/>
                  <a:gd name="T4" fmla="*/ 1 w 11"/>
                  <a:gd name="T5" fmla="*/ 16 h 22"/>
                  <a:gd name="T6" fmla="*/ 1 w 11"/>
                  <a:gd name="T7" fmla="*/ 13 h 22"/>
                  <a:gd name="T8" fmla="*/ 1 w 11"/>
                  <a:gd name="T9" fmla="*/ 6 h 22"/>
                  <a:gd name="T10" fmla="*/ 5 w 11"/>
                  <a:gd name="T11" fmla="*/ 1 h 22"/>
                  <a:gd name="T12" fmla="*/ 10 w 11"/>
                  <a:gd name="T13" fmla="*/ 5 h 22"/>
                  <a:gd name="T14" fmla="*/ 11 w 11"/>
                  <a:gd name="T15" fmla="*/ 13 h 22"/>
                  <a:gd name="T16" fmla="*/ 11 w 11"/>
                  <a:gd name="T17" fmla="*/ 18 h 22"/>
                  <a:gd name="T18" fmla="*/ 6 w 11"/>
                  <a:gd name="T1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22">
                    <a:moveTo>
                      <a:pt x="6" y="22"/>
                    </a:moveTo>
                    <a:cubicBezTo>
                      <a:pt x="5" y="22"/>
                      <a:pt x="5" y="22"/>
                      <a:pt x="5" y="22"/>
                    </a:cubicBezTo>
                    <a:cubicBezTo>
                      <a:pt x="3" y="22"/>
                      <a:pt x="1" y="19"/>
                      <a:pt x="1" y="16"/>
                    </a:cubicBezTo>
                    <a:cubicBezTo>
                      <a:pt x="1" y="15"/>
                      <a:pt x="1" y="14"/>
                      <a:pt x="1" y="13"/>
                    </a:cubicBezTo>
                    <a:cubicBezTo>
                      <a:pt x="1" y="10"/>
                      <a:pt x="1" y="8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1" y="7"/>
                      <a:pt x="11" y="10"/>
                      <a:pt x="11" y="13"/>
                    </a:cubicBezTo>
                    <a:cubicBezTo>
                      <a:pt x="11" y="14"/>
                      <a:pt x="11" y="16"/>
                      <a:pt x="11" y="18"/>
                    </a:cubicBezTo>
                    <a:cubicBezTo>
                      <a:pt x="11" y="20"/>
                      <a:pt x="8" y="22"/>
                      <a:pt x="6" y="2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8" name="Freeform 87"/>
              <p:cNvSpPr>
                <a:spLocks/>
              </p:cNvSpPr>
              <p:nvPr userDrawn="1"/>
            </p:nvSpPr>
            <p:spPr bwMode="auto">
              <a:xfrm>
                <a:off x="6770688" y="4210050"/>
                <a:ext cx="411163" cy="200025"/>
              </a:xfrm>
              <a:custGeom>
                <a:avLst/>
                <a:gdLst>
                  <a:gd name="T0" fmla="*/ 0 w 259"/>
                  <a:gd name="T1" fmla="*/ 0 h 126"/>
                  <a:gd name="T2" fmla="*/ 0 w 259"/>
                  <a:gd name="T3" fmla="*/ 44 h 126"/>
                  <a:gd name="T4" fmla="*/ 0 w 259"/>
                  <a:gd name="T5" fmla="*/ 44 h 126"/>
                  <a:gd name="T6" fmla="*/ 38 w 259"/>
                  <a:gd name="T7" fmla="*/ 97 h 126"/>
                  <a:gd name="T8" fmla="*/ 221 w 259"/>
                  <a:gd name="T9" fmla="*/ 97 h 126"/>
                  <a:gd name="T10" fmla="*/ 259 w 259"/>
                  <a:gd name="T11" fmla="*/ 44 h 126"/>
                  <a:gd name="T12" fmla="*/ 259 w 259"/>
                  <a:gd name="T13" fmla="*/ 43 h 126"/>
                  <a:gd name="T14" fmla="*/ 259 w 259"/>
                  <a:gd name="T15" fmla="*/ 44 h 126"/>
                  <a:gd name="T16" fmla="*/ 259 w 259"/>
                  <a:gd name="T17" fmla="*/ 0 h 126"/>
                  <a:gd name="T18" fmla="*/ 0 w 259"/>
                  <a:gd name="T19" fmla="*/ 0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9" h="126">
                    <a:moveTo>
                      <a:pt x="0" y="0"/>
                    </a:moveTo>
                    <a:cubicBezTo>
                      <a:pt x="0" y="44"/>
                      <a:pt x="0" y="44"/>
                      <a:pt x="0" y="44"/>
                    </a:cubicBezTo>
                    <a:cubicBezTo>
                      <a:pt x="0" y="44"/>
                      <a:pt x="0" y="25"/>
                      <a:pt x="0" y="44"/>
                    </a:cubicBezTo>
                    <a:cubicBezTo>
                      <a:pt x="0" y="63"/>
                      <a:pt x="13" y="82"/>
                      <a:pt x="38" y="97"/>
                    </a:cubicBezTo>
                    <a:cubicBezTo>
                      <a:pt x="89" y="126"/>
                      <a:pt x="171" y="126"/>
                      <a:pt x="221" y="97"/>
                    </a:cubicBezTo>
                    <a:cubicBezTo>
                      <a:pt x="246" y="82"/>
                      <a:pt x="259" y="63"/>
                      <a:pt x="259" y="44"/>
                    </a:cubicBezTo>
                    <a:cubicBezTo>
                      <a:pt x="259" y="43"/>
                      <a:pt x="259" y="43"/>
                      <a:pt x="259" y="43"/>
                    </a:cubicBezTo>
                    <a:cubicBezTo>
                      <a:pt x="259" y="44"/>
                      <a:pt x="259" y="44"/>
                      <a:pt x="259" y="44"/>
                    </a:cubicBezTo>
                    <a:cubicBezTo>
                      <a:pt x="259" y="0"/>
                      <a:pt x="259" y="0"/>
                      <a:pt x="25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89" name="Freeform 88"/>
              <p:cNvSpPr>
                <a:spLocks/>
              </p:cNvSpPr>
              <p:nvPr userDrawn="1"/>
            </p:nvSpPr>
            <p:spPr bwMode="auto">
              <a:xfrm>
                <a:off x="6762751" y="4202113"/>
                <a:ext cx="427038" cy="203200"/>
              </a:xfrm>
              <a:custGeom>
                <a:avLst/>
                <a:gdLst>
                  <a:gd name="T0" fmla="*/ 135 w 269"/>
                  <a:gd name="T1" fmla="*/ 128 h 128"/>
                  <a:gd name="T2" fmla="*/ 40 w 269"/>
                  <a:gd name="T3" fmla="*/ 106 h 128"/>
                  <a:gd name="T4" fmla="*/ 0 w 269"/>
                  <a:gd name="T5" fmla="*/ 49 h 128"/>
                  <a:gd name="T6" fmla="*/ 0 w 269"/>
                  <a:gd name="T7" fmla="*/ 5 h 128"/>
                  <a:gd name="T8" fmla="*/ 5 w 269"/>
                  <a:gd name="T9" fmla="*/ 0 h 128"/>
                  <a:gd name="T10" fmla="*/ 10 w 269"/>
                  <a:gd name="T11" fmla="*/ 5 h 128"/>
                  <a:gd name="T12" fmla="*/ 10 w 269"/>
                  <a:gd name="T13" fmla="*/ 49 h 128"/>
                  <a:gd name="T14" fmla="*/ 45 w 269"/>
                  <a:gd name="T15" fmla="*/ 97 h 128"/>
                  <a:gd name="T16" fmla="*/ 224 w 269"/>
                  <a:gd name="T17" fmla="*/ 97 h 128"/>
                  <a:gd name="T18" fmla="*/ 259 w 269"/>
                  <a:gd name="T19" fmla="*/ 49 h 128"/>
                  <a:gd name="T20" fmla="*/ 259 w 269"/>
                  <a:gd name="T21" fmla="*/ 5 h 128"/>
                  <a:gd name="T22" fmla="*/ 264 w 269"/>
                  <a:gd name="T23" fmla="*/ 0 h 128"/>
                  <a:gd name="T24" fmla="*/ 269 w 269"/>
                  <a:gd name="T25" fmla="*/ 5 h 128"/>
                  <a:gd name="T26" fmla="*/ 269 w 269"/>
                  <a:gd name="T27" fmla="*/ 49 h 128"/>
                  <a:gd name="T28" fmla="*/ 269 w 269"/>
                  <a:gd name="T29" fmla="*/ 49 h 128"/>
                  <a:gd name="T30" fmla="*/ 229 w 269"/>
                  <a:gd name="T31" fmla="*/ 106 h 128"/>
                  <a:gd name="T32" fmla="*/ 135 w 269"/>
                  <a:gd name="T33" fmla="*/ 128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69" h="128">
                    <a:moveTo>
                      <a:pt x="135" y="128"/>
                    </a:moveTo>
                    <a:cubicBezTo>
                      <a:pt x="100" y="128"/>
                      <a:pt x="66" y="121"/>
                      <a:pt x="40" y="106"/>
                    </a:cubicBezTo>
                    <a:cubicBezTo>
                      <a:pt x="14" y="91"/>
                      <a:pt x="0" y="71"/>
                      <a:pt x="0" y="4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9"/>
                      <a:pt x="10" y="49"/>
                      <a:pt x="10" y="49"/>
                    </a:cubicBezTo>
                    <a:cubicBezTo>
                      <a:pt x="10" y="67"/>
                      <a:pt x="23" y="84"/>
                      <a:pt x="45" y="97"/>
                    </a:cubicBezTo>
                    <a:cubicBezTo>
                      <a:pt x="95" y="126"/>
                      <a:pt x="175" y="126"/>
                      <a:pt x="224" y="97"/>
                    </a:cubicBezTo>
                    <a:cubicBezTo>
                      <a:pt x="247" y="84"/>
                      <a:pt x="259" y="67"/>
                      <a:pt x="259" y="49"/>
                    </a:cubicBezTo>
                    <a:cubicBezTo>
                      <a:pt x="259" y="5"/>
                      <a:pt x="259" y="5"/>
                      <a:pt x="259" y="5"/>
                    </a:cubicBezTo>
                    <a:cubicBezTo>
                      <a:pt x="259" y="2"/>
                      <a:pt x="261" y="0"/>
                      <a:pt x="264" y="0"/>
                    </a:cubicBezTo>
                    <a:cubicBezTo>
                      <a:pt x="267" y="0"/>
                      <a:pt x="269" y="2"/>
                      <a:pt x="269" y="5"/>
                    </a:cubicBezTo>
                    <a:cubicBezTo>
                      <a:pt x="269" y="49"/>
                      <a:pt x="269" y="49"/>
                      <a:pt x="269" y="49"/>
                    </a:cubicBezTo>
                    <a:cubicBezTo>
                      <a:pt x="269" y="49"/>
                      <a:pt x="269" y="49"/>
                      <a:pt x="269" y="49"/>
                    </a:cubicBezTo>
                    <a:cubicBezTo>
                      <a:pt x="269" y="71"/>
                      <a:pt x="254" y="91"/>
                      <a:pt x="229" y="106"/>
                    </a:cubicBezTo>
                    <a:cubicBezTo>
                      <a:pt x="203" y="121"/>
                      <a:pt x="169" y="128"/>
                      <a:pt x="135" y="12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0" name="Freeform 89"/>
              <p:cNvSpPr>
                <a:spLocks/>
              </p:cNvSpPr>
              <p:nvPr userDrawn="1"/>
            </p:nvSpPr>
            <p:spPr bwMode="auto">
              <a:xfrm>
                <a:off x="6770688" y="3990975"/>
                <a:ext cx="411163" cy="323850"/>
              </a:xfrm>
              <a:custGeom>
                <a:avLst/>
                <a:gdLst>
                  <a:gd name="T0" fmla="*/ 259 w 259"/>
                  <a:gd name="T1" fmla="*/ 129 h 204"/>
                  <a:gd name="T2" fmla="*/ 259 w 259"/>
                  <a:gd name="T3" fmla="*/ 129 h 204"/>
                  <a:gd name="T4" fmla="*/ 221 w 259"/>
                  <a:gd name="T5" fmla="*/ 177 h 204"/>
                  <a:gd name="T6" fmla="*/ 164 w 259"/>
                  <a:gd name="T7" fmla="*/ 197 h 204"/>
                  <a:gd name="T8" fmla="*/ 38 w 259"/>
                  <a:gd name="T9" fmla="*/ 177 h 204"/>
                  <a:gd name="T10" fmla="*/ 0 w 259"/>
                  <a:gd name="T11" fmla="*/ 129 h 204"/>
                  <a:gd name="T12" fmla="*/ 0 w 259"/>
                  <a:gd name="T13" fmla="*/ 129 h 204"/>
                  <a:gd name="T14" fmla="*/ 1 w 259"/>
                  <a:gd name="T15" fmla="*/ 116 h 204"/>
                  <a:gd name="T16" fmla="*/ 1 w 259"/>
                  <a:gd name="T17" fmla="*/ 116 h 204"/>
                  <a:gd name="T18" fmla="*/ 130 w 259"/>
                  <a:gd name="T19" fmla="*/ 0 h 204"/>
                  <a:gd name="T20" fmla="*/ 259 w 259"/>
                  <a:gd name="T21" fmla="*/ 129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59" h="204">
                    <a:moveTo>
                      <a:pt x="259" y="129"/>
                    </a:moveTo>
                    <a:cubicBezTo>
                      <a:pt x="259" y="129"/>
                      <a:pt x="259" y="129"/>
                      <a:pt x="259" y="129"/>
                    </a:cubicBezTo>
                    <a:cubicBezTo>
                      <a:pt x="257" y="147"/>
                      <a:pt x="244" y="164"/>
                      <a:pt x="221" y="177"/>
                    </a:cubicBezTo>
                    <a:cubicBezTo>
                      <a:pt x="205" y="187"/>
                      <a:pt x="185" y="193"/>
                      <a:pt x="164" y="197"/>
                    </a:cubicBezTo>
                    <a:cubicBezTo>
                      <a:pt x="120" y="204"/>
                      <a:pt x="72" y="197"/>
                      <a:pt x="38" y="177"/>
                    </a:cubicBezTo>
                    <a:cubicBezTo>
                      <a:pt x="15" y="164"/>
                      <a:pt x="2" y="147"/>
                      <a:pt x="0" y="129"/>
                    </a:cubicBezTo>
                    <a:cubicBezTo>
                      <a:pt x="0" y="129"/>
                      <a:pt x="0" y="129"/>
                      <a:pt x="0" y="129"/>
                    </a:cubicBezTo>
                    <a:cubicBezTo>
                      <a:pt x="0" y="125"/>
                      <a:pt x="1" y="120"/>
                      <a:pt x="1" y="116"/>
                    </a:cubicBezTo>
                    <a:cubicBezTo>
                      <a:pt x="1" y="116"/>
                      <a:pt x="1" y="116"/>
                      <a:pt x="1" y="116"/>
                    </a:cubicBezTo>
                    <a:cubicBezTo>
                      <a:pt x="8" y="51"/>
                      <a:pt x="63" y="0"/>
                      <a:pt x="130" y="0"/>
                    </a:cubicBezTo>
                    <a:cubicBezTo>
                      <a:pt x="201" y="0"/>
                      <a:pt x="259" y="58"/>
                      <a:pt x="259" y="129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1" name="Freeform 90"/>
              <p:cNvSpPr>
                <a:spLocks noEditPoints="1"/>
              </p:cNvSpPr>
              <p:nvPr userDrawn="1"/>
            </p:nvSpPr>
            <p:spPr bwMode="auto">
              <a:xfrm>
                <a:off x="6762751" y="3983038"/>
                <a:ext cx="427038" cy="331788"/>
              </a:xfrm>
              <a:custGeom>
                <a:avLst/>
                <a:gdLst>
                  <a:gd name="T0" fmla="*/ 135 w 269"/>
                  <a:gd name="T1" fmla="*/ 209 h 209"/>
                  <a:gd name="T2" fmla="*/ 40 w 269"/>
                  <a:gd name="T3" fmla="*/ 187 h 209"/>
                  <a:gd name="T4" fmla="*/ 0 w 269"/>
                  <a:gd name="T5" fmla="*/ 135 h 209"/>
                  <a:gd name="T6" fmla="*/ 1 w 269"/>
                  <a:gd name="T7" fmla="*/ 121 h 209"/>
                  <a:gd name="T8" fmla="*/ 135 w 269"/>
                  <a:gd name="T9" fmla="*/ 0 h 209"/>
                  <a:gd name="T10" fmla="*/ 269 w 269"/>
                  <a:gd name="T11" fmla="*/ 134 h 209"/>
                  <a:gd name="T12" fmla="*/ 229 w 269"/>
                  <a:gd name="T13" fmla="*/ 187 h 209"/>
                  <a:gd name="T14" fmla="*/ 169 w 269"/>
                  <a:gd name="T15" fmla="*/ 207 h 209"/>
                  <a:gd name="T16" fmla="*/ 135 w 269"/>
                  <a:gd name="T17" fmla="*/ 209 h 209"/>
                  <a:gd name="T18" fmla="*/ 135 w 269"/>
                  <a:gd name="T19" fmla="*/ 10 h 209"/>
                  <a:gd name="T20" fmla="*/ 11 w 269"/>
                  <a:gd name="T21" fmla="*/ 121 h 209"/>
                  <a:gd name="T22" fmla="*/ 10 w 269"/>
                  <a:gd name="T23" fmla="*/ 134 h 209"/>
                  <a:gd name="T24" fmla="*/ 45 w 269"/>
                  <a:gd name="T25" fmla="*/ 178 h 209"/>
                  <a:gd name="T26" fmla="*/ 135 w 269"/>
                  <a:gd name="T27" fmla="*/ 199 h 209"/>
                  <a:gd name="T28" fmla="*/ 168 w 269"/>
                  <a:gd name="T29" fmla="*/ 197 h 209"/>
                  <a:gd name="T30" fmla="*/ 224 w 269"/>
                  <a:gd name="T31" fmla="*/ 178 h 209"/>
                  <a:gd name="T32" fmla="*/ 259 w 269"/>
                  <a:gd name="T33" fmla="*/ 134 h 209"/>
                  <a:gd name="T34" fmla="*/ 135 w 269"/>
                  <a:gd name="T35" fmla="*/ 10 h 2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9" h="209">
                    <a:moveTo>
                      <a:pt x="135" y="209"/>
                    </a:moveTo>
                    <a:cubicBezTo>
                      <a:pt x="99" y="209"/>
                      <a:pt x="66" y="201"/>
                      <a:pt x="40" y="187"/>
                    </a:cubicBezTo>
                    <a:cubicBezTo>
                      <a:pt x="17" y="173"/>
                      <a:pt x="2" y="155"/>
                      <a:pt x="0" y="135"/>
                    </a:cubicBezTo>
                    <a:cubicBezTo>
                      <a:pt x="0" y="130"/>
                      <a:pt x="1" y="125"/>
                      <a:pt x="1" y="121"/>
                    </a:cubicBezTo>
                    <a:cubicBezTo>
                      <a:pt x="8" y="52"/>
                      <a:pt x="65" y="0"/>
                      <a:pt x="135" y="0"/>
                    </a:cubicBezTo>
                    <a:cubicBezTo>
                      <a:pt x="208" y="0"/>
                      <a:pt x="269" y="60"/>
                      <a:pt x="269" y="134"/>
                    </a:cubicBezTo>
                    <a:cubicBezTo>
                      <a:pt x="267" y="155"/>
                      <a:pt x="252" y="173"/>
                      <a:pt x="229" y="187"/>
                    </a:cubicBezTo>
                    <a:cubicBezTo>
                      <a:pt x="212" y="196"/>
                      <a:pt x="192" y="203"/>
                      <a:pt x="169" y="207"/>
                    </a:cubicBezTo>
                    <a:cubicBezTo>
                      <a:pt x="158" y="208"/>
                      <a:pt x="146" y="209"/>
                      <a:pt x="135" y="209"/>
                    </a:cubicBezTo>
                    <a:close/>
                    <a:moveTo>
                      <a:pt x="135" y="10"/>
                    </a:moveTo>
                    <a:cubicBezTo>
                      <a:pt x="70" y="10"/>
                      <a:pt x="17" y="58"/>
                      <a:pt x="11" y="121"/>
                    </a:cubicBezTo>
                    <a:cubicBezTo>
                      <a:pt x="10" y="126"/>
                      <a:pt x="10" y="130"/>
                      <a:pt x="10" y="134"/>
                    </a:cubicBezTo>
                    <a:cubicBezTo>
                      <a:pt x="12" y="150"/>
                      <a:pt x="24" y="166"/>
                      <a:pt x="45" y="178"/>
                    </a:cubicBezTo>
                    <a:cubicBezTo>
                      <a:pt x="69" y="192"/>
                      <a:pt x="101" y="199"/>
                      <a:pt x="135" y="199"/>
                    </a:cubicBezTo>
                    <a:cubicBezTo>
                      <a:pt x="146" y="199"/>
                      <a:pt x="157" y="199"/>
                      <a:pt x="168" y="197"/>
                    </a:cubicBezTo>
                    <a:cubicBezTo>
                      <a:pt x="189" y="194"/>
                      <a:pt x="208" y="187"/>
                      <a:pt x="224" y="178"/>
                    </a:cubicBezTo>
                    <a:cubicBezTo>
                      <a:pt x="245" y="166"/>
                      <a:pt x="257" y="150"/>
                      <a:pt x="259" y="134"/>
                    </a:cubicBezTo>
                    <a:cubicBezTo>
                      <a:pt x="259" y="66"/>
                      <a:pt x="203" y="10"/>
                      <a:pt x="135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2" name="Freeform 91"/>
              <p:cNvSpPr>
                <a:spLocks/>
              </p:cNvSpPr>
              <p:nvPr userDrawn="1"/>
            </p:nvSpPr>
            <p:spPr bwMode="auto">
              <a:xfrm>
                <a:off x="7178676" y="4195763"/>
                <a:ext cx="3175" cy="33338"/>
              </a:xfrm>
              <a:custGeom>
                <a:avLst/>
                <a:gdLst>
                  <a:gd name="T0" fmla="*/ 2 w 2"/>
                  <a:gd name="T1" fmla="*/ 0 h 21"/>
                  <a:gd name="T2" fmla="*/ 0 w 2"/>
                  <a:gd name="T3" fmla="*/ 21 h 21"/>
                  <a:gd name="T4" fmla="*/ 2 w 2"/>
                  <a:gd name="T5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1">
                    <a:moveTo>
                      <a:pt x="2" y="0"/>
                    </a:moveTo>
                    <a:cubicBezTo>
                      <a:pt x="2" y="7"/>
                      <a:pt x="1" y="15"/>
                      <a:pt x="0" y="21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3" name="Freeform 92"/>
              <p:cNvSpPr>
                <a:spLocks/>
              </p:cNvSpPr>
              <p:nvPr userDrawn="1"/>
            </p:nvSpPr>
            <p:spPr bwMode="auto">
              <a:xfrm>
                <a:off x="7170738" y="4187825"/>
                <a:ext cx="19050" cy="49213"/>
              </a:xfrm>
              <a:custGeom>
                <a:avLst/>
                <a:gdLst>
                  <a:gd name="T0" fmla="*/ 5 w 12"/>
                  <a:gd name="T1" fmla="*/ 31 h 31"/>
                  <a:gd name="T2" fmla="*/ 4 w 12"/>
                  <a:gd name="T3" fmla="*/ 31 h 31"/>
                  <a:gd name="T4" fmla="*/ 0 w 12"/>
                  <a:gd name="T5" fmla="*/ 26 h 31"/>
                  <a:gd name="T6" fmla="*/ 2 w 12"/>
                  <a:gd name="T7" fmla="*/ 5 h 31"/>
                  <a:gd name="T8" fmla="*/ 7 w 12"/>
                  <a:gd name="T9" fmla="*/ 0 h 31"/>
                  <a:gd name="T10" fmla="*/ 12 w 12"/>
                  <a:gd name="T11" fmla="*/ 5 h 31"/>
                  <a:gd name="T12" fmla="*/ 10 w 12"/>
                  <a:gd name="T13" fmla="*/ 27 h 31"/>
                  <a:gd name="T14" fmla="*/ 5 w 12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31">
                    <a:moveTo>
                      <a:pt x="5" y="31"/>
                    </a:moveTo>
                    <a:cubicBezTo>
                      <a:pt x="4" y="31"/>
                      <a:pt x="4" y="31"/>
                      <a:pt x="4" y="31"/>
                    </a:cubicBezTo>
                    <a:cubicBezTo>
                      <a:pt x="2" y="31"/>
                      <a:pt x="0" y="28"/>
                      <a:pt x="0" y="26"/>
                    </a:cubicBezTo>
                    <a:cubicBezTo>
                      <a:pt x="1" y="19"/>
                      <a:pt x="2" y="12"/>
                      <a:pt x="2" y="5"/>
                    </a:cubicBezTo>
                    <a:cubicBezTo>
                      <a:pt x="2" y="2"/>
                      <a:pt x="4" y="0"/>
                      <a:pt x="7" y="0"/>
                    </a:cubicBezTo>
                    <a:cubicBezTo>
                      <a:pt x="10" y="0"/>
                      <a:pt x="12" y="2"/>
                      <a:pt x="12" y="5"/>
                    </a:cubicBezTo>
                    <a:cubicBezTo>
                      <a:pt x="12" y="13"/>
                      <a:pt x="11" y="20"/>
                      <a:pt x="10" y="27"/>
                    </a:cubicBezTo>
                    <a:cubicBezTo>
                      <a:pt x="10" y="30"/>
                      <a:pt x="8" y="31"/>
                      <a:pt x="5" y="3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4" name="Freeform 93"/>
              <p:cNvSpPr>
                <a:spLocks/>
              </p:cNvSpPr>
              <p:nvPr userDrawn="1"/>
            </p:nvSpPr>
            <p:spPr bwMode="auto">
              <a:xfrm>
                <a:off x="6770688" y="4195763"/>
                <a:ext cx="3175" cy="36513"/>
              </a:xfrm>
              <a:custGeom>
                <a:avLst/>
                <a:gdLst>
                  <a:gd name="T0" fmla="*/ 2 w 2"/>
                  <a:gd name="T1" fmla="*/ 23 h 23"/>
                  <a:gd name="T2" fmla="*/ 0 w 2"/>
                  <a:gd name="T3" fmla="*/ 0 h 23"/>
                  <a:gd name="T4" fmla="*/ 2 w 2"/>
                  <a:gd name="T5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23">
                    <a:moveTo>
                      <a:pt x="2" y="23"/>
                    </a:moveTo>
                    <a:cubicBezTo>
                      <a:pt x="1" y="16"/>
                      <a:pt x="0" y="8"/>
                      <a:pt x="0" y="0"/>
                    </a:cubicBezTo>
                    <a:lnTo>
                      <a:pt x="2" y="2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5" name="Freeform 94"/>
              <p:cNvSpPr>
                <a:spLocks/>
              </p:cNvSpPr>
              <p:nvPr userDrawn="1"/>
            </p:nvSpPr>
            <p:spPr bwMode="auto">
              <a:xfrm>
                <a:off x="6762751" y="4187825"/>
                <a:ext cx="20638" cy="52388"/>
              </a:xfrm>
              <a:custGeom>
                <a:avLst/>
                <a:gdLst>
                  <a:gd name="T0" fmla="*/ 7 w 13"/>
                  <a:gd name="T1" fmla="*/ 33 h 33"/>
                  <a:gd name="T2" fmla="*/ 2 w 13"/>
                  <a:gd name="T3" fmla="*/ 29 h 33"/>
                  <a:gd name="T4" fmla="*/ 0 w 13"/>
                  <a:gd name="T5" fmla="*/ 5 h 33"/>
                  <a:gd name="T6" fmla="*/ 5 w 13"/>
                  <a:gd name="T7" fmla="*/ 0 h 33"/>
                  <a:gd name="T8" fmla="*/ 10 w 13"/>
                  <a:gd name="T9" fmla="*/ 5 h 33"/>
                  <a:gd name="T10" fmla="*/ 12 w 13"/>
                  <a:gd name="T11" fmla="*/ 27 h 33"/>
                  <a:gd name="T12" fmla="*/ 8 w 13"/>
                  <a:gd name="T13" fmla="*/ 33 h 33"/>
                  <a:gd name="T14" fmla="*/ 7 w 13"/>
                  <a:gd name="T1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" h="33">
                    <a:moveTo>
                      <a:pt x="7" y="33"/>
                    </a:moveTo>
                    <a:cubicBezTo>
                      <a:pt x="5" y="33"/>
                      <a:pt x="3" y="31"/>
                      <a:pt x="2" y="29"/>
                    </a:cubicBezTo>
                    <a:cubicBezTo>
                      <a:pt x="1" y="21"/>
                      <a:pt x="0" y="13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3"/>
                      <a:pt x="11" y="20"/>
                      <a:pt x="12" y="27"/>
                    </a:cubicBezTo>
                    <a:cubicBezTo>
                      <a:pt x="13" y="30"/>
                      <a:pt x="11" y="32"/>
                      <a:pt x="8" y="33"/>
                    </a:cubicBezTo>
                    <a:lnTo>
                      <a:pt x="7" y="33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6" name="Freeform 95"/>
              <p:cNvSpPr>
                <a:spLocks/>
              </p:cNvSpPr>
              <p:nvPr userDrawn="1"/>
            </p:nvSpPr>
            <p:spPr bwMode="auto">
              <a:xfrm>
                <a:off x="7531101" y="4800600"/>
                <a:ext cx="160338" cy="525463"/>
              </a:xfrm>
              <a:custGeom>
                <a:avLst/>
                <a:gdLst>
                  <a:gd name="T0" fmla="*/ 0 w 101"/>
                  <a:gd name="T1" fmla="*/ 58 h 331"/>
                  <a:gd name="T2" fmla="*/ 0 w 101"/>
                  <a:gd name="T3" fmla="*/ 331 h 331"/>
                  <a:gd name="T4" fmla="*/ 101 w 101"/>
                  <a:gd name="T5" fmla="*/ 273 h 331"/>
                  <a:gd name="T6" fmla="*/ 101 w 101"/>
                  <a:gd name="T7" fmla="*/ 0 h 331"/>
                  <a:gd name="T8" fmla="*/ 0 w 101"/>
                  <a:gd name="T9" fmla="*/ 58 h 3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1" h="331">
                    <a:moveTo>
                      <a:pt x="0" y="58"/>
                    </a:moveTo>
                    <a:lnTo>
                      <a:pt x="0" y="331"/>
                    </a:lnTo>
                    <a:lnTo>
                      <a:pt x="101" y="273"/>
                    </a:lnTo>
                    <a:lnTo>
                      <a:pt x="101" y="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7" name="Freeform 96"/>
              <p:cNvSpPr>
                <a:spLocks/>
              </p:cNvSpPr>
              <p:nvPr userDrawn="1"/>
            </p:nvSpPr>
            <p:spPr bwMode="auto">
              <a:xfrm>
                <a:off x="7453313" y="4665663"/>
                <a:ext cx="238125" cy="227013"/>
              </a:xfrm>
              <a:custGeom>
                <a:avLst/>
                <a:gdLst>
                  <a:gd name="T0" fmla="*/ 0 w 150"/>
                  <a:gd name="T1" fmla="*/ 58 h 143"/>
                  <a:gd name="T2" fmla="*/ 49 w 150"/>
                  <a:gd name="T3" fmla="*/ 143 h 143"/>
                  <a:gd name="T4" fmla="*/ 150 w 150"/>
                  <a:gd name="T5" fmla="*/ 85 h 143"/>
                  <a:gd name="T6" fmla="*/ 101 w 150"/>
                  <a:gd name="T7" fmla="*/ 0 h 143"/>
                  <a:gd name="T8" fmla="*/ 0 w 150"/>
                  <a:gd name="T9" fmla="*/ 58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0" h="143">
                    <a:moveTo>
                      <a:pt x="0" y="58"/>
                    </a:moveTo>
                    <a:lnTo>
                      <a:pt x="49" y="143"/>
                    </a:lnTo>
                    <a:lnTo>
                      <a:pt x="150" y="85"/>
                    </a:lnTo>
                    <a:lnTo>
                      <a:pt x="101" y="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8" name="Freeform 97"/>
              <p:cNvSpPr>
                <a:spLocks/>
              </p:cNvSpPr>
              <p:nvPr userDrawn="1"/>
            </p:nvSpPr>
            <p:spPr bwMode="auto">
              <a:xfrm>
                <a:off x="7177088" y="4506913"/>
                <a:ext cx="436563" cy="250825"/>
              </a:xfrm>
              <a:custGeom>
                <a:avLst/>
                <a:gdLst>
                  <a:gd name="T0" fmla="*/ 0 w 275"/>
                  <a:gd name="T1" fmla="*/ 58 h 158"/>
                  <a:gd name="T2" fmla="*/ 174 w 275"/>
                  <a:gd name="T3" fmla="*/ 158 h 158"/>
                  <a:gd name="T4" fmla="*/ 275 w 275"/>
                  <a:gd name="T5" fmla="*/ 100 h 158"/>
                  <a:gd name="T6" fmla="*/ 101 w 275"/>
                  <a:gd name="T7" fmla="*/ 0 h 158"/>
                  <a:gd name="T8" fmla="*/ 0 w 275"/>
                  <a:gd name="T9" fmla="*/ 5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75" h="158">
                    <a:moveTo>
                      <a:pt x="0" y="58"/>
                    </a:moveTo>
                    <a:lnTo>
                      <a:pt x="174" y="158"/>
                    </a:lnTo>
                    <a:lnTo>
                      <a:pt x="275" y="100"/>
                    </a:lnTo>
                    <a:lnTo>
                      <a:pt x="101" y="0"/>
                    </a:lnTo>
                    <a:lnTo>
                      <a:pt x="0" y="5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99" name="Freeform 98"/>
              <p:cNvSpPr>
                <a:spLocks/>
              </p:cNvSpPr>
              <p:nvPr userDrawn="1"/>
            </p:nvSpPr>
            <p:spPr bwMode="auto">
              <a:xfrm>
                <a:off x="7177088" y="4598988"/>
                <a:ext cx="354013" cy="727075"/>
              </a:xfrm>
              <a:custGeom>
                <a:avLst/>
                <a:gdLst>
                  <a:gd name="T0" fmla="*/ 0 w 223"/>
                  <a:gd name="T1" fmla="*/ 0 h 458"/>
                  <a:gd name="T2" fmla="*/ 0 w 223"/>
                  <a:gd name="T3" fmla="*/ 330 h 458"/>
                  <a:gd name="T4" fmla="*/ 223 w 223"/>
                  <a:gd name="T5" fmla="*/ 458 h 458"/>
                  <a:gd name="T6" fmla="*/ 223 w 223"/>
                  <a:gd name="T7" fmla="*/ 185 h 458"/>
                  <a:gd name="T8" fmla="*/ 174 w 223"/>
                  <a:gd name="T9" fmla="*/ 100 h 458"/>
                  <a:gd name="T10" fmla="*/ 0 w 223"/>
                  <a:gd name="T11" fmla="*/ 0 h 4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23" h="458">
                    <a:moveTo>
                      <a:pt x="0" y="0"/>
                    </a:moveTo>
                    <a:lnTo>
                      <a:pt x="0" y="330"/>
                    </a:lnTo>
                    <a:lnTo>
                      <a:pt x="223" y="458"/>
                    </a:lnTo>
                    <a:lnTo>
                      <a:pt x="223" y="185"/>
                    </a:lnTo>
                    <a:lnTo>
                      <a:pt x="174" y="1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0" name="Freeform 99"/>
              <p:cNvSpPr>
                <a:spLocks/>
              </p:cNvSpPr>
              <p:nvPr userDrawn="1"/>
            </p:nvSpPr>
            <p:spPr bwMode="auto">
              <a:xfrm>
                <a:off x="7169151" y="4589463"/>
                <a:ext cx="293688" cy="176213"/>
              </a:xfrm>
              <a:custGeom>
                <a:avLst/>
                <a:gdLst>
                  <a:gd name="T0" fmla="*/ 179 w 185"/>
                  <a:gd name="T1" fmla="*/ 111 h 111"/>
                  <a:gd name="T2" fmla="*/ 177 w 185"/>
                  <a:gd name="T3" fmla="*/ 110 h 111"/>
                  <a:gd name="T4" fmla="*/ 3 w 185"/>
                  <a:gd name="T5" fmla="*/ 10 h 111"/>
                  <a:gd name="T6" fmla="*/ 1 w 185"/>
                  <a:gd name="T7" fmla="*/ 3 h 111"/>
                  <a:gd name="T8" fmla="*/ 8 w 185"/>
                  <a:gd name="T9" fmla="*/ 1 h 111"/>
                  <a:gd name="T10" fmla="*/ 182 w 185"/>
                  <a:gd name="T11" fmla="*/ 102 h 111"/>
                  <a:gd name="T12" fmla="*/ 184 w 185"/>
                  <a:gd name="T13" fmla="*/ 109 h 111"/>
                  <a:gd name="T14" fmla="*/ 179 w 185"/>
                  <a:gd name="T1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" h="111">
                    <a:moveTo>
                      <a:pt x="179" y="111"/>
                    </a:moveTo>
                    <a:cubicBezTo>
                      <a:pt x="178" y="111"/>
                      <a:pt x="178" y="111"/>
                      <a:pt x="177" y="1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4" y="103"/>
                      <a:pt x="185" y="106"/>
                      <a:pt x="184" y="109"/>
                    </a:cubicBezTo>
                    <a:cubicBezTo>
                      <a:pt x="183" y="110"/>
                      <a:pt x="181" y="111"/>
                      <a:pt x="179" y="11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1" name="Freeform 100"/>
              <p:cNvSpPr>
                <a:spLocks/>
              </p:cNvSpPr>
              <p:nvPr userDrawn="1"/>
            </p:nvSpPr>
            <p:spPr bwMode="auto">
              <a:xfrm>
                <a:off x="7445376" y="4748213"/>
                <a:ext cx="95250" cy="152400"/>
              </a:xfrm>
              <a:custGeom>
                <a:avLst/>
                <a:gdLst>
                  <a:gd name="T0" fmla="*/ 54 w 60"/>
                  <a:gd name="T1" fmla="*/ 96 h 96"/>
                  <a:gd name="T2" fmla="*/ 50 w 60"/>
                  <a:gd name="T3" fmla="*/ 93 h 96"/>
                  <a:gd name="T4" fmla="*/ 1 w 60"/>
                  <a:gd name="T5" fmla="*/ 9 h 96"/>
                  <a:gd name="T6" fmla="*/ 3 w 60"/>
                  <a:gd name="T7" fmla="*/ 2 h 96"/>
                  <a:gd name="T8" fmla="*/ 10 w 60"/>
                  <a:gd name="T9" fmla="*/ 4 h 96"/>
                  <a:gd name="T10" fmla="*/ 58 w 60"/>
                  <a:gd name="T11" fmla="*/ 88 h 96"/>
                  <a:gd name="T12" fmla="*/ 57 w 60"/>
                  <a:gd name="T13" fmla="*/ 95 h 96"/>
                  <a:gd name="T14" fmla="*/ 54 w 60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96">
                    <a:moveTo>
                      <a:pt x="54" y="96"/>
                    </a:moveTo>
                    <a:cubicBezTo>
                      <a:pt x="52" y="96"/>
                      <a:pt x="51" y="95"/>
                      <a:pt x="50" y="93"/>
                    </a:cubicBezTo>
                    <a:cubicBezTo>
                      <a:pt x="1" y="9"/>
                      <a:pt x="1" y="9"/>
                      <a:pt x="1" y="9"/>
                    </a:cubicBezTo>
                    <a:cubicBezTo>
                      <a:pt x="0" y="6"/>
                      <a:pt x="0" y="3"/>
                      <a:pt x="3" y="2"/>
                    </a:cubicBezTo>
                    <a:cubicBezTo>
                      <a:pt x="5" y="0"/>
                      <a:pt x="8" y="1"/>
                      <a:pt x="10" y="4"/>
                    </a:cubicBezTo>
                    <a:cubicBezTo>
                      <a:pt x="58" y="88"/>
                      <a:pt x="58" y="88"/>
                      <a:pt x="58" y="88"/>
                    </a:cubicBezTo>
                    <a:cubicBezTo>
                      <a:pt x="60" y="91"/>
                      <a:pt x="59" y="94"/>
                      <a:pt x="57" y="95"/>
                    </a:cubicBezTo>
                    <a:cubicBezTo>
                      <a:pt x="56" y="95"/>
                      <a:pt x="55" y="96"/>
                      <a:pt x="54" y="9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2" name="Freeform 101"/>
              <p:cNvSpPr>
                <a:spLocks/>
              </p:cNvSpPr>
              <p:nvPr userDrawn="1"/>
            </p:nvSpPr>
            <p:spPr bwMode="auto">
              <a:xfrm>
                <a:off x="7521576" y="4791075"/>
                <a:ext cx="177800" cy="109538"/>
              </a:xfrm>
              <a:custGeom>
                <a:avLst/>
                <a:gdLst>
                  <a:gd name="T0" fmla="*/ 6 w 112"/>
                  <a:gd name="T1" fmla="*/ 69 h 69"/>
                  <a:gd name="T2" fmla="*/ 2 w 112"/>
                  <a:gd name="T3" fmla="*/ 66 h 69"/>
                  <a:gd name="T4" fmla="*/ 4 w 112"/>
                  <a:gd name="T5" fmla="*/ 59 h 69"/>
                  <a:gd name="T6" fmla="*/ 104 w 112"/>
                  <a:gd name="T7" fmla="*/ 1 h 69"/>
                  <a:gd name="T8" fmla="*/ 111 w 112"/>
                  <a:gd name="T9" fmla="*/ 3 h 69"/>
                  <a:gd name="T10" fmla="*/ 109 w 112"/>
                  <a:gd name="T11" fmla="*/ 10 h 69"/>
                  <a:gd name="T12" fmla="*/ 9 w 112"/>
                  <a:gd name="T13" fmla="*/ 68 h 69"/>
                  <a:gd name="T14" fmla="*/ 6 w 112"/>
                  <a:gd name="T1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69">
                    <a:moveTo>
                      <a:pt x="6" y="69"/>
                    </a:moveTo>
                    <a:cubicBezTo>
                      <a:pt x="4" y="69"/>
                      <a:pt x="3" y="68"/>
                      <a:pt x="2" y="66"/>
                    </a:cubicBezTo>
                    <a:cubicBezTo>
                      <a:pt x="0" y="64"/>
                      <a:pt x="1" y="61"/>
                      <a:pt x="4" y="59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7" y="0"/>
                      <a:pt x="110" y="1"/>
                      <a:pt x="111" y="3"/>
                    </a:cubicBezTo>
                    <a:cubicBezTo>
                      <a:pt x="112" y="5"/>
                      <a:pt x="111" y="9"/>
                      <a:pt x="109" y="10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8" y="68"/>
                      <a:pt x="7" y="69"/>
                      <a:pt x="6" y="6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3" name="Freeform 102"/>
              <p:cNvSpPr>
                <a:spLocks/>
              </p:cNvSpPr>
              <p:nvPr userDrawn="1"/>
            </p:nvSpPr>
            <p:spPr bwMode="auto">
              <a:xfrm>
                <a:off x="7445376" y="4656138"/>
                <a:ext cx="176213" cy="109538"/>
              </a:xfrm>
              <a:custGeom>
                <a:avLst/>
                <a:gdLst>
                  <a:gd name="T0" fmla="*/ 5 w 111"/>
                  <a:gd name="T1" fmla="*/ 69 h 69"/>
                  <a:gd name="T2" fmla="*/ 1 w 111"/>
                  <a:gd name="T3" fmla="*/ 67 h 69"/>
                  <a:gd name="T4" fmla="*/ 3 w 111"/>
                  <a:gd name="T5" fmla="*/ 60 h 69"/>
                  <a:gd name="T6" fmla="*/ 103 w 111"/>
                  <a:gd name="T7" fmla="*/ 2 h 69"/>
                  <a:gd name="T8" fmla="*/ 110 w 111"/>
                  <a:gd name="T9" fmla="*/ 4 h 69"/>
                  <a:gd name="T10" fmla="*/ 108 w 111"/>
                  <a:gd name="T11" fmla="*/ 10 h 69"/>
                  <a:gd name="T12" fmla="*/ 8 w 111"/>
                  <a:gd name="T13" fmla="*/ 68 h 69"/>
                  <a:gd name="T14" fmla="*/ 5 w 111"/>
                  <a:gd name="T1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1" h="69">
                    <a:moveTo>
                      <a:pt x="5" y="69"/>
                    </a:moveTo>
                    <a:cubicBezTo>
                      <a:pt x="3" y="69"/>
                      <a:pt x="2" y="68"/>
                      <a:pt x="1" y="67"/>
                    </a:cubicBezTo>
                    <a:cubicBezTo>
                      <a:pt x="0" y="64"/>
                      <a:pt x="0" y="61"/>
                      <a:pt x="3" y="60"/>
                    </a:cubicBezTo>
                    <a:cubicBezTo>
                      <a:pt x="103" y="2"/>
                      <a:pt x="103" y="2"/>
                      <a:pt x="103" y="2"/>
                    </a:cubicBezTo>
                    <a:cubicBezTo>
                      <a:pt x="106" y="0"/>
                      <a:pt x="109" y="1"/>
                      <a:pt x="110" y="4"/>
                    </a:cubicBezTo>
                    <a:cubicBezTo>
                      <a:pt x="111" y="6"/>
                      <a:pt x="111" y="9"/>
                      <a:pt x="108" y="10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7" y="69"/>
                      <a:pt x="6" y="69"/>
                      <a:pt x="5" y="6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4" name="Freeform 103"/>
              <p:cNvSpPr>
                <a:spLocks/>
              </p:cNvSpPr>
              <p:nvPr userDrawn="1"/>
            </p:nvSpPr>
            <p:spPr bwMode="auto">
              <a:xfrm>
                <a:off x="7523163" y="4884738"/>
                <a:ext cx="15875" cy="449263"/>
              </a:xfrm>
              <a:custGeom>
                <a:avLst/>
                <a:gdLst>
                  <a:gd name="T0" fmla="*/ 5 w 10"/>
                  <a:gd name="T1" fmla="*/ 283 h 283"/>
                  <a:gd name="T2" fmla="*/ 0 w 10"/>
                  <a:gd name="T3" fmla="*/ 278 h 283"/>
                  <a:gd name="T4" fmla="*/ 0 w 10"/>
                  <a:gd name="T5" fmla="*/ 5 h 283"/>
                  <a:gd name="T6" fmla="*/ 5 w 10"/>
                  <a:gd name="T7" fmla="*/ 0 h 283"/>
                  <a:gd name="T8" fmla="*/ 10 w 10"/>
                  <a:gd name="T9" fmla="*/ 5 h 283"/>
                  <a:gd name="T10" fmla="*/ 10 w 10"/>
                  <a:gd name="T11" fmla="*/ 278 h 283"/>
                  <a:gd name="T12" fmla="*/ 5 w 10"/>
                  <a:gd name="T1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83">
                    <a:moveTo>
                      <a:pt x="5" y="283"/>
                    </a:moveTo>
                    <a:cubicBezTo>
                      <a:pt x="2" y="283"/>
                      <a:pt x="0" y="281"/>
                      <a:pt x="0" y="27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278"/>
                      <a:pt x="10" y="278"/>
                      <a:pt x="10" y="278"/>
                    </a:cubicBezTo>
                    <a:cubicBezTo>
                      <a:pt x="10" y="281"/>
                      <a:pt x="8" y="283"/>
                      <a:pt x="5" y="28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5" name="Freeform 104"/>
              <p:cNvSpPr>
                <a:spLocks/>
              </p:cNvSpPr>
              <p:nvPr userDrawn="1"/>
            </p:nvSpPr>
            <p:spPr bwMode="auto">
              <a:xfrm>
                <a:off x="7169151" y="4497388"/>
                <a:ext cx="177800" cy="109538"/>
              </a:xfrm>
              <a:custGeom>
                <a:avLst/>
                <a:gdLst>
                  <a:gd name="T0" fmla="*/ 5 w 112"/>
                  <a:gd name="T1" fmla="*/ 69 h 69"/>
                  <a:gd name="T2" fmla="*/ 1 w 112"/>
                  <a:gd name="T3" fmla="*/ 66 h 69"/>
                  <a:gd name="T4" fmla="*/ 3 w 112"/>
                  <a:gd name="T5" fmla="*/ 59 h 69"/>
                  <a:gd name="T6" fmla="*/ 103 w 112"/>
                  <a:gd name="T7" fmla="*/ 1 h 69"/>
                  <a:gd name="T8" fmla="*/ 110 w 112"/>
                  <a:gd name="T9" fmla="*/ 3 h 69"/>
                  <a:gd name="T10" fmla="*/ 108 w 112"/>
                  <a:gd name="T11" fmla="*/ 10 h 69"/>
                  <a:gd name="T12" fmla="*/ 8 w 112"/>
                  <a:gd name="T13" fmla="*/ 68 h 69"/>
                  <a:gd name="T14" fmla="*/ 5 w 112"/>
                  <a:gd name="T15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69">
                    <a:moveTo>
                      <a:pt x="5" y="69"/>
                    </a:moveTo>
                    <a:cubicBezTo>
                      <a:pt x="4" y="69"/>
                      <a:pt x="2" y="68"/>
                      <a:pt x="1" y="66"/>
                    </a:cubicBezTo>
                    <a:cubicBezTo>
                      <a:pt x="0" y="64"/>
                      <a:pt x="0" y="61"/>
                      <a:pt x="3" y="59"/>
                    </a:cubicBezTo>
                    <a:cubicBezTo>
                      <a:pt x="103" y="1"/>
                      <a:pt x="103" y="1"/>
                      <a:pt x="103" y="1"/>
                    </a:cubicBezTo>
                    <a:cubicBezTo>
                      <a:pt x="106" y="0"/>
                      <a:pt x="109" y="1"/>
                      <a:pt x="110" y="3"/>
                    </a:cubicBezTo>
                    <a:cubicBezTo>
                      <a:pt x="112" y="6"/>
                      <a:pt x="111" y="9"/>
                      <a:pt x="108" y="10"/>
                    </a:cubicBezTo>
                    <a:cubicBezTo>
                      <a:pt x="8" y="68"/>
                      <a:pt x="8" y="68"/>
                      <a:pt x="8" y="68"/>
                    </a:cubicBezTo>
                    <a:cubicBezTo>
                      <a:pt x="7" y="69"/>
                      <a:pt x="6" y="69"/>
                      <a:pt x="5" y="6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6" name="Freeform 105"/>
              <p:cNvSpPr>
                <a:spLocks/>
              </p:cNvSpPr>
              <p:nvPr userDrawn="1"/>
            </p:nvSpPr>
            <p:spPr bwMode="auto">
              <a:xfrm>
                <a:off x="7604126" y="4656138"/>
                <a:ext cx="95250" cy="152400"/>
              </a:xfrm>
              <a:custGeom>
                <a:avLst/>
                <a:gdLst>
                  <a:gd name="T0" fmla="*/ 55 w 60"/>
                  <a:gd name="T1" fmla="*/ 96 h 96"/>
                  <a:gd name="T2" fmla="*/ 50 w 60"/>
                  <a:gd name="T3" fmla="*/ 93 h 96"/>
                  <a:gd name="T4" fmla="*/ 2 w 60"/>
                  <a:gd name="T5" fmla="*/ 9 h 96"/>
                  <a:gd name="T6" fmla="*/ 3 w 60"/>
                  <a:gd name="T7" fmla="*/ 2 h 96"/>
                  <a:gd name="T8" fmla="*/ 10 w 60"/>
                  <a:gd name="T9" fmla="*/ 4 h 96"/>
                  <a:gd name="T10" fmla="*/ 59 w 60"/>
                  <a:gd name="T11" fmla="*/ 88 h 96"/>
                  <a:gd name="T12" fmla="*/ 57 w 60"/>
                  <a:gd name="T13" fmla="*/ 95 h 96"/>
                  <a:gd name="T14" fmla="*/ 55 w 60"/>
                  <a:gd name="T15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0" h="96">
                    <a:moveTo>
                      <a:pt x="55" y="96"/>
                    </a:moveTo>
                    <a:cubicBezTo>
                      <a:pt x="53" y="96"/>
                      <a:pt x="51" y="95"/>
                      <a:pt x="50" y="93"/>
                    </a:cubicBezTo>
                    <a:cubicBezTo>
                      <a:pt x="2" y="9"/>
                      <a:pt x="2" y="9"/>
                      <a:pt x="2" y="9"/>
                    </a:cubicBezTo>
                    <a:cubicBezTo>
                      <a:pt x="0" y="6"/>
                      <a:pt x="1" y="3"/>
                      <a:pt x="3" y="2"/>
                    </a:cubicBezTo>
                    <a:cubicBezTo>
                      <a:pt x="6" y="0"/>
                      <a:pt x="9" y="1"/>
                      <a:pt x="10" y="4"/>
                    </a:cubicBezTo>
                    <a:cubicBezTo>
                      <a:pt x="59" y="88"/>
                      <a:pt x="59" y="88"/>
                      <a:pt x="59" y="88"/>
                    </a:cubicBezTo>
                    <a:cubicBezTo>
                      <a:pt x="60" y="90"/>
                      <a:pt x="59" y="94"/>
                      <a:pt x="57" y="95"/>
                    </a:cubicBezTo>
                    <a:cubicBezTo>
                      <a:pt x="56" y="95"/>
                      <a:pt x="55" y="96"/>
                      <a:pt x="55" y="9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7" name="Freeform 106"/>
              <p:cNvSpPr>
                <a:spLocks/>
              </p:cNvSpPr>
              <p:nvPr userDrawn="1"/>
            </p:nvSpPr>
            <p:spPr bwMode="auto">
              <a:xfrm>
                <a:off x="7327901" y="4497388"/>
                <a:ext cx="293688" cy="176213"/>
              </a:xfrm>
              <a:custGeom>
                <a:avLst/>
                <a:gdLst>
                  <a:gd name="T0" fmla="*/ 180 w 185"/>
                  <a:gd name="T1" fmla="*/ 111 h 111"/>
                  <a:gd name="T2" fmla="*/ 177 w 185"/>
                  <a:gd name="T3" fmla="*/ 110 h 111"/>
                  <a:gd name="T4" fmla="*/ 3 w 185"/>
                  <a:gd name="T5" fmla="*/ 10 h 111"/>
                  <a:gd name="T6" fmla="*/ 2 w 185"/>
                  <a:gd name="T7" fmla="*/ 3 h 111"/>
                  <a:gd name="T8" fmla="*/ 8 w 185"/>
                  <a:gd name="T9" fmla="*/ 1 h 111"/>
                  <a:gd name="T10" fmla="*/ 182 w 185"/>
                  <a:gd name="T11" fmla="*/ 102 h 111"/>
                  <a:gd name="T12" fmla="*/ 184 w 185"/>
                  <a:gd name="T13" fmla="*/ 109 h 111"/>
                  <a:gd name="T14" fmla="*/ 180 w 185"/>
                  <a:gd name="T15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5" h="111">
                    <a:moveTo>
                      <a:pt x="180" y="111"/>
                    </a:moveTo>
                    <a:cubicBezTo>
                      <a:pt x="179" y="111"/>
                      <a:pt x="178" y="111"/>
                      <a:pt x="177" y="1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182" y="102"/>
                      <a:pt x="182" y="102"/>
                      <a:pt x="182" y="102"/>
                    </a:cubicBezTo>
                    <a:cubicBezTo>
                      <a:pt x="185" y="103"/>
                      <a:pt x="185" y="106"/>
                      <a:pt x="184" y="109"/>
                    </a:cubicBezTo>
                    <a:cubicBezTo>
                      <a:pt x="183" y="110"/>
                      <a:pt x="182" y="111"/>
                      <a:pt x="180" y="11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8" name="Freeform 107"/>
              <p:cNvSpPr>
                <a:spLocks/>
              </p:cNvSpPr>
              <p:nvPr userDrawn="1"/>
            </p:nvSpPr>
            <p:spPr bwMode="auto">
              <a:xfrm>
                <a:off x="7169151" y="4591050"/>
                <a:ext cx="15875" cy="539750"/>
              </a:xfrm>
              <a:custGeom>
                <a:avLst/>
                <a:gdLst>
                  <a:gd name="T0" fmla="*/ 5 w 10"/>
                  <a:gd name="T1" fmla="*/ 340 h 340"/>
                  <a:gd name="T2" fmla="*/ 0 w 10"/>
                  <a:gd name="T3" fmla="*/ 335 h 340"/>
                  <a:gd name="T4" fmla="*/ 0 w 10"/>
                  <a:gd name="T5" fmla="*/ 5 h 340"/>
                  <a:gd name="T6" fmla="*/ 5 w 10"/>
                  <a:gd name="T7" fmla="*/ 0 h 340"/>
                  <a:gd name="T8" fmla="*/ 10 w 10"/>
                  <a:gd name="T9" fmla="*/ 5 h 340"/>
                  <a:gd name="T10" fmla="*/ 10 w 10"/>
                  <a:gd name="T11" fmla="*/ 335 h 340"/>
                  <a:gd name="T12" fmla="*/ 5 w 10"/>
                  <a:gd name="T13" fmla="*/ 340 h 3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40">
                    <a:moveTo>
                      <a:pt x="5" y="340"/>
                    </a:moveTo>
                    <a:cubicBezTo>
                      <a:pt x="3" y="340"/>
                      <a:pt x="0" y="338"/>
                      <a:pt x="0" y="3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35"/>
                      <a:pt x="10" y="335"/>
                      <a:pt x="10" y="335"/>
                    </a:cubicBezTo>
                    <a:cubicBezTo>
                      <a:pt x="10" y="338"/>
                      <a:pt x="8" y="340"/>
                      <a:pt x="5" y="3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09" name="Freeform 108"/>
              <p:cNvSpPr>
                <a:spLocks/>
              </p:cNvSpPr>
              <p:nvPr userDrawn="1"/>
            </p:nvSpPr>
            <p:spPr bwMode="auto">
              <a:xfrm>
                <a:off x="7169151" y="5113338"/>
                <a:ext cx="371475" cy="220663"/>
              </a:xfrm>
              <a:custGeom>
                <a:avLst/>
                <a:gdLst>
                  <a:gd name="T0" fmla="*/ 228 w 234"/>
                  <a:gd name="T1" fmla="*/ 139 h 139"/>
                  <a:gd name="T2" fmla="*/ 226 w 234"/>
                  <a:gd name="T3" fmla="*/ 139 h 139"/>
                  <a:gd name="T4" fmla="*/ 3 w 234"/>
                  <a:gd name="T5" fmla="*/ 10 h 139"/>
                  <a:gd name="T6" fmla="*/ 1 w 234"/>
                  <a:gd name="T7" fmla="*/ 3 h 139"/>
                  <a:gd name="T8" fmla="*/ 8 w 234"/>
                  <a:gd name="T9" fmla="*/ 2 h 139"/>
                  <a:gd name="T10" fmla="*/ 231 w 234"/>
                  <a:gd name="T11" fmla="*/ 130 h 139"/>
                  <a:gd name="T12" fmla="*/ 232 w 234"/>
                  <a:gd name="T13" fmla="*/ 137 h 139"/>
                  <a:gd name="T14" fmla="*/ 228 w 234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4" h="139">
                    <a:moveTo>
                      <a:pt x="228" y="139"/>
                    </a:moveTo>
                    <a:cubicBezTo>
                      <a:pt x="227" y="139"/>
                      <a:pt x="226" y="139"/>
                      <a:pt x="226" y="13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2"/>
                    </a:cubicBezTo>
                    <a:cubicBezTo>
                      <a:pt x="231" y="130"/>
                      <a:pt x="231" y="130"/>
                      <a:pt x="231" y="130"/>
                    </a:cubicBezTo>
                    <a:cubicBezTo>
                      <a:pt x="233" y="132"/>
                      <a:pt x="234" y="135"/>
                      <a:pt x="232" y="137"/>
                    </a:cubicBezTo>
                    <a:cubicBezTo>
                      <a:pt x="231" y="139"/>
                      <a:pt x="230" y="139"/>
                      <a:pt x="228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0" name="Freeform 109"/>
              <p:cNvSpPr>
                <a:spLocks/>
              </p:cNvSpPr>
              <p:nvPr userDrawn="1"/>
            </p:nvSpPr>
            <p:spPr bwMode="auto">
              <a:xfrm>
                <a:off x="7683501" y="4792663"/>
                <a:ext cx="15875" cy="449263"/>
              </a:xfrm>
              <a:custGeom>
                <a:avLst/>
                <a:gdLst>
                  <a:gd name="T0" fmla="*/ 5 w 10"/>
                  <a:gd name="T1" fmla="*/ 283 h 283"/>
                  <a:gd name="T2" fmla="*/ 0 w 10"/>
                  <a:gd name="T3" fmla="*/ 278 h 283"/>
                  <a:gd name="T4" fmla="*/ 0 w 10"/>
                  <a:gd name="T5" fmla="*/ 5 h 283"/>
                  <a:gd name="T6" fmla="*/ 5 w 10"/>
                  <a:gd name="T7" fmla="*/ 0 h 283"/>
                  <a:gd name="T8" fmla="*/ 10 w 10"/>
                  <a:gd name="T9" fmla="*/ 5 h 283"/>
                  <a:gd name="T10" fmla="*/ 10 w 10"/>
                  <a:gd name="T11" fmla="*/ 278 h 283"/>
                  <a:gd name="T12" fmla="*/ 5 w 10"/>
                  <a:gd name="T13" fmla="*/ 283 h 2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83">
                    <a:moveTo>
                      <a:pt x="5" y="283"/>
                    </a:moveTo>
                    <a:cubicBezTo>
                      <a:pt x="2" y="283"/>
                      <a:pt x="0" y="281"/>
                      <a:pt x="0" y="27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278"/>
                      <a:pt x="10" y="278"/>
                      <a:pt x="10" y="278"/>
                    </a:cubicBezTo>
                    <a:cubicBezTo>
                      <a:pt x="10" y="281"/>
                      <a:pt x="7" y="283"/>
                      <a:pt x="5" y="28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1" name="Freeform 110"/>
              <p:cNvSpPr>
                <a:spLocks/>
              </p:cNvSpPr>
              <p:nvPr userDrawn="1"/>
            </p:nvSpPr>
            <p:spPr bwMode="auto">
              <a:xfrm>
                <a:off x="7521576" y="5226050"/>
                <a:ext cx="177800" cy="107950"/>
              </a:xfrm>
              <a:custGeom>
                <a:avLst/>
                <a:gdLst>
                  <a:gd name="T0" fmla="*/ 6 w 112"/>
                  <a:gd name="T1" fmla="*/ 68 h 68"/>
                  <a:gd name="T2" fmla="*/ 2 w 112"/>
                  <a:gd name="T3" fmla="*/ 66 h 68"/>
                  <a:gd name="T4" fmla="*/ 4 w 112"/>
                  <a:gd name="T5" fmla="*/ 59 h 68"/>
                  <a:gd name="T6" fmla="*/ 104 w 112"/>
                  <a:gd name="T7" fmla="*/ 1 h 68"/>
                  <a:gd name="T8" fmla="*/ 111 w 112"/>
                  <a:gd name="T9" fmla="*/ 3 h 68"/>
                  <a:gd name="T10" fmla="*/ 109 w 112"/>
                  <a:gd name="T11" fmla="*/ 10 h 68"/>
                  <a:gd name="T12" fmla="*/ 9 w 112"/>
                  <a:gd name="T13" fmla="*/ 68 h 68"/>
                  <a:gd name="T14" fmla="*/ 6 w 112"/>
                  <a:gd name="T15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2" h="68">
                    <a:moveTo>
                      <a:pt x="6" y="68"/>
                    </a:moveTo>
                    <a:cubicBezTo>
                      <a:pt x="4" y="68"/>
                      <a:pt x="3" y="68"/>
                      <a:pt x="2" y="66"/>
                    </a:cubicBezTo>
                    <a:cubicBezTo>
                      <a:pt x="0" y="64"/>
                      <a:pt x="1" y="61"/>
                      <a:pt x="4" y="59"/>
                    </a:cubicBezTo>
                    <a:cubicBezTo>
                      <a:pt x="104" y="1"/>
                      <a:pt x="104" y="1"/>
                      <a:pt x="104" y="1"/>
                    </a:cubicBezTo>
                    <a:cubicBezTo>
                      <a:pt x="107" y="0"/>
                      <a:pt x="110" y="1"/>
                      <a:pt x="111" y="3"/>
                    </a:cubicBezTo>
                    <a:cubicBezTo>
                      <a:pt x="112" y="5"/>
                      <a:pt x="111" y="8"/>
                      <a:pt x="109" y="10"/>
                    </a:cubicBezTo>
                    <a:cubicBezTo>
                      <a:pt x="9" y="68"/>
                      <a:pt x="9" y="68"/>
                      <a:pt x="9" y="68"/>
                    </a:cubicBezTo>
                    <a:cubicBezTo>
                      <a:pt x="8" y="68"/>
                      <a:pt x="7" y="68"/>
                      <a:pt x="6" y="6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2" name="Freeform 111"/>
              <p:cNvSpPr>
                <a:spLocks noEditPoints="1"/>
              </p:cNvSpPr>
              <p:nvPr userDrawn="1"/>
            </p:nvSpPr>
            <p:spPr bwMode="auto">
              <a:xfrm>
                <a:off x="7231063" y="4827588"/>
                <a:ext cx="149225" cy="157163"/>
              </a:xfrm>
              <a:custGeom>
                <a:avLst/>
                <a:gdLst>
                  <a:gd name="T0" fmla="*/ 89 w 94"/>
                  <a:gd name="T1" fmla="*/ 99 h 99"/>
                  <a:gd name="T2" fmla="*/ 86 w 94"/>
                  <a:gd name="T3" fmla="*/ 98 h 99"/>
                  <a:gd name="T4" fmla="*/ 2 w 94"/>
                  <a:gd name="T5" fmla="*/ 50 h 99"/>
                  <a:gd name="T6" fmla="*/ 0 w 94"/>
                  <a:gd name="T7" fmla="*/ 45 h 99"/>
                  <a:gd name="T8" fmla="*/ 0 w 94"/>
                  <a:gd name="T9" fmla="*/ 6 h 99"/>
                  <a:gd name="T10" fmla="*/ 2 w 94"/>
                  <a:gd name="T11" fmla="*/ 1 h 99"/>
                  <a:gd name="T12" fmla="*/ 7 w 94"/>
                  <a:gd name="T13" fmla="*/ 1 h 99"/>
                  <a:gd name="T14" fmla="*/ 91 w 94"/>
                  <a:gd name="T15" fmla="*/ 50 h 99"/>
                  <a:gd name="T16" fmla="*/ 94 w 94"/>
                  <a:gd name="T17" fmla="*/ 54 h 99"/>
                  <a:gd name="T18" fmla="*/ 94 w 94"/>
                  <a:gd name="T19" fmla="*/ 94 h 99"/>
                  <a:gd name="T20" fmla="*/ 91 w 94"/>
                  <a:gd name="T21" fmla="*/ 98 h 99"/>
                  <a:gd name="T22" fmla="*/ 89 w 94"/>
                  <a:gd name="T23" fmla="*/ 99 h 99"/>
                  <a:gd name="T24" fmla="*/ 9 w 94"/>
                  <a:gd name="T25" fmla="*/ 42 h 99"/>
                  <a:gd name="T26" fmla="*/ 84 w 94"/>
                  <a:gd name="T27" fmla="*/ 85 h 99"/>
                  <a:gd name="T28" fmla="*/ 84 w 94"/>
                  <a:gd name="T29" fmla="*/ 57 h 99"/>
                  <a:gd name="T30" fmla="*/ 9 w 94"/>
                  <a:gd name="T31" fmla="*/ 14 h 99"/>
                  <a:gd name="T32" fmla="*/ 9 w 94"/>
                  <a:gd name="T33" fmla="*/ 4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4" h="99">
                    <a:moveTo>
                      <a:pt x="89" y="99"/>
                    </a:moveTo>
                    <a:cubicBezTo>
                      <a:pt x="88" y="99"/>
                      <a:pt x="87" y="99"/>
                      <a:pt x="86" y="98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49"/>
                      <a:pt x="0" y="47"/>
                      <a:pt x="0" y="4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2" y="1"/>
                    </a:cubicBezTo>
                    <a:cubicBezTo>
                      <a:pt x="4" y="0"/>
                      <a:pt x="5" y="0"/>
                      <a:pt x="7" y="1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3" y="51"/>
                      <a:pt x="94" y="53"/>
                      <a:pt x="94" y="54"/>
                    </a:cubicBezTo>
                    <a:cubicBezTo>
                      <a:pt x="94" y="94"/>
                      <a:pt x="94" y="94"/>
                      <a:pt x="94" y="94"/>
                    </a:cubicBezTo>
                    <a:cubicBezTo>
                      <a:pt x="94" y="96"/>
                      <a:pt x="93" y="97"/>
                      <a:pt x="91" y="98"/>
                    </a:cubicBezTo>
                    <a:cubicBezTo>
                      <a:pt x="91" y="99"/>
                      <a:pt x="90" y="99"/>
                      <a:pt x="89" y="99"/>
                    </a:cubicBezTo>
                    <a:close/>
                    <a:moveTo>
                      <a:pt x="9" y="42"/>
                    </a:moveTo>
                    <a:cubicBezTo>
                      <a:pt x="84" y="85"/>
                      <a:pt x="84" y="85"/>
                      <a:pt x="84" y="85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9" y="14"/>
                      <a:pt x="9" y="14"/>
                      <a:pt x="9" y="14"/>
                    </a:cubicBezTo>
                    <a:lnTo>
                      <a:pt x="9" y="42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3" name="Freeform 112"/>
              <p:cNvSpPr>
                <a:spLocks noEditPoints="1"/>
              </p:cNvSpPr>
              <p:nvPr userDrawn="1"/>
            </p:nvSpPr>
            <p:spPr bwMode="auto">
              <a:xfrm>
                <a:off x="7231063" y="4711700"/>
                <a:ext cx="149225" cy="157163"/>
              </a:xfrm>
              <a:custGeom>
                <a:avLst/>
                <a:gdLst>
                  <a:gd name="T0" fmla="*/ 89 w 94"/>
                  <a:gd name="T1" fmla="*/ 99 h 99"/>
                  <a:gd name="T2" fmla="*/ 86 w 94"/>
                  <a:gd name="T3" fmla="*/ 98 h 99"/>
                  <a:gd name="T4" fmla="*/ 2 w 94"/>
                  <a:gd name="T5" fmla="*/ 49 h 99"/>
                  <a:gd name="T6" fmla="*/ 0 w 94"/>
                  <a:gd name="T7" fmla="*/ 45 h 99"/>
                  <a:gd name="T8" fmla="*/ 0 w 94"/>
                  <a:gd name="T9" fmla="*/ 6 h 99"/>
                  <a:gd name="T10" fmla="*/ 2 w 94"/>
                  <a:gd name="T11" fmla="*/ 1 h 99"/>
                  <a:gd name="T12" fmla="*/ 7 w 94"/>
                  <a:gd name="T13" fmla="*/ 1 h 99"/>
                  <a:gd name="T14" fmla="*/ 91 w 94"/>
                  <a:gd name="T15" fmla="*/ 50 h 99"/>
                  <a:gd name="T16" fmla="*/ 94 w 94"/>
                  <a:gd name="T17" fmla="*/ 54 h 99"/>
                  <a:gd name="T18" fmla="*/ 94 w 94"/>
                  <a:gd name="T19" fmla="*/ 94 h 99"/>
                  <a:gd name="T20" fmla="*/ 91 w 94"/>
                  <a:gd name="T21" fmla="*/ 98 h 99"/>
                  <a:gd name="T22" fmla="*/ 89 w 94"/>
                  <a:gd name="T23" fmla="*/ 99 h 99"/>
                  <a:gd name="T24" fmla="*/ 9 w 94"/>
                  <a:gd name="T25" fmla="*/ 42 h 99"/>
                  <a:gd name="T26" fmla="*/ 84 w 94"/>
                  <a:gd name="T27" fmla="*/ 85 h 99"/>
                  <a:gd name="T28" fmla="*/ 84 w 94"/>
                  <a:gd name="T29" fmla="*/ 57 h 99"/>
                  <a:gd name="T30" fmla="*/ 9 w 94"/>
                  <a:gd name="T31" fmla="*/ 14 h 99"/>
                  <a:gd name="T32" fmla="*/ 9 w 94"/>
                  <a:gd name="T33" fmla="*/ 42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4" h="99">
                    <a:moveTo>
                      <a:pt x="89" y="99"/>
                    </a:moveTo>
                    <a:cubicBezTo>
                      <a:pt x="88" y="99"/>
                      <a:pt x="87" y="99"/>
                      <a:pt x="86" y="98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49"/>
                      <a:pt x="0" y="47"/>
                      <a:pt x="0" y="45"/>
                    </a:cubicBezTo>
                    <a:cubicBezTo>
                      <a:pt x="0" y="6"/>
                      <a:pt x="0" y="6"/>
                      <a:pt x="0" y="6"/>
                    </a:cubicBezTo>
                    <a:cubicBezTo>
                      <a:pt x="0" y="4"/>
                      <a:pt x="1" y="2"/>
                      <a:pt x="2" y="1"/>
                    </a:cubicBezTo>
                    <a:cubicBezTo>
                      <a:pt x="4" y="0"/>
                      <a:pt x="5" y="0"/>
                      <a:pt x="7" y="1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3" y="51"/>
                      <a:pt x="94" y="53"/>
                      <a:pt x="94" y="54"/>
                    </a:cubicBezTo>
                    <a:cubicBezTo>
                      <a:pt x="94" y="94"/>
                      <a:pt x="94" y="94"/>
                      <a:pt x="94" y="94"/>
                    </a:cubicBezTo>
                    <a:cubicBezTo>
                      <a:pt x="94" y="96"/>
                      <a:pt x="93" y="97"/>
                      <a:pt x="91" y="98"/>
                    </a:cubicBezTo>
                    <a:cubicBezTo>
                      <a:pt x="91" y="99"/>
                      <a:pt x="90" y="99"/>
                      <a:pt x="89" y="99"/>
                    </a:cubicBezTo>
                    <a:close/>
                    <a:moveTo>
                      <a:pt x="9" y="42"/>
                    </a:moveTo>
                    <a:cubicBezTo>
                      <a:pt x="84" y="85"/>
                      <a:pt x="84" y="85"/>
                      <a:pt x="84" y="85"/>
                    </a:cubicBezTo>
                    <a:cubicBezTo>
                      <a:pt x="84" y="57"/>
                      <a:pt x="84" y="57"/>
                      <a:pt x="84" y="57"/>
                    </a:cubicBezTo>
                    <a:cubicBezTo>
                      <a:pt x="9" y="14"/>
                      <a:pt x="9" y="14"/>
                      <a:pt x="9" y="14"/>
                    </a:cubicBezTo>
                    <a:lnTo>
                      <a:pt x="9" y="42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4" name="Freeform 113"/>
              <p:cNvSpPr>
                <a:spLocks/>
              </p:cNvSpPr>
              <p:nvPr userDrawn="1"/>
            </p:nvSpPr>
            <p:spPr bwMode="auto">
              <a:xfrm>
                <a:off x="7353301" y="4271963"/>
                <a:ext cx="762000" cy="1708150"/>
              </a:xfrm>
              <a:custGeom>
                <a:avLst/>
                <a:gdLst>
                  <a:gd name="T0" fmla="*/ 480 w 480"/>
                  <a:gd name="T1" fmla="*/ 277 h 1076"/>
                  <a:gd name="T2" fmla="*/ 480 w 480"/>
                  <a:gd name="T3" fmla="*/ 1076 h 1076"/>
                  <a:gd name="T4" fmla="*/ 0 w 480"/>
                  <a:gd name="T5" fmla="*/ 800 h 1076"/>
                  <a:gd name="T6" fmla="*/ 0 w 480"/>
                  <a:gd name="T7" fmla="*/ 0 h 1076"/>
                  <a:gd name="T8" fmla="*/ 480 w 480"/>
                  <a:gd name="T9" fmla="*/ 277 h 10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80" h="1076">
                    <a:moveTo>
                      <a:pt x="480" y="277"/>
                    </a:moveTo>
                    <a:lnTo>
                      <a:pt x="480" y="1076"/>
                    </a:lnTo>
                    <a:lnTo>
                      <a:pt x="0" y="800"/>
                    </a:lnTo>
                    <a:lnTo>
                      <a:pt x="0" y="0"/>
                    </a:lnTo>
                    <a:lnTo>
                      <a:pt x="480" y="277"/>
                    </a:ln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5" name="Freeform 114"/>
              <p:cNvSpPr>
                <a:spLocks/>
              </p:cNvSpPr>
              <p:nvPr userDrawn="1"/>
            </p:nvSpPr>
            <p:spPr bwMode="auto">
              <a:xfrm>
                <a:off x="8115301" y="4244975"/>
                <a:ext cx="809625" cy="1735138"/>
              </a:xfrm>
              <a:custGeom>
                <a:avLst/>
                <a:gdLst>
                  <a:gd name="T0" fmla="*/ 510 w 510"/>
                  <a:gd name="T1" fmla="*/ 0 h 1093"/>
                  <a:gd name="T2" fmla="*/ 510 w 510"/>
                  <a:gd name="T3" fmla="*/ 800 h 1093"/>
                  <a:gd name="T4" fmla="*/ 0 w 510"/>
                  <a:gd name="T5" fmla="*/ 1093 h 1093"/>
                  <a:gd name="T6" fmla="*/ 0 w 510"/>
                  <a:gd name="T7" fmla="*/ 294 h 1093"/>
                  <a:gd name="T8" fmla="*/ 510 w 510"/>
                  <a:gd name="T9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0" h="1093">
                    <a:moveTo>
                      <a:pt x="510" y="0"/>
                    </a:moveTo>
                    <a:lnTo>
                      <a:pt x="510" y="800"/>
                    </a:lnTo>
                    <a:lnTo>
                      <a:pt x="0" y="1093"/>
                    </a:lnTo>
                    <a:lnTo>
                      <a:pt x="0" y="294"/>
                    </a:lnTo>
                    <a:lnTo>
                      <a:pt x="51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6" name="Freeform 115"/>
              <p:cNvSpPr>
                <a:spLocks/>
              </p:cNvSpPr>
              <p:nvPr userDrawn="1"/>
            </p:nvSpPr>
            <p:spPr bwMode="auto">
              <a:xfrm>
                <a:off x="8115301" y="4244975"/>
                <a:ext cx="809625" cy="1735138"/>
              </a:xfrm>
              <a:custGeom>
                <a:avLst/>
                <a:gdLst>
                  <a:gd name="T0" fmla="*/ 510 w 510"/>
                  <a:gd name="T1" fmla="*/ 0 h 1093"/>
                  <a:gd name="T2" fmla="*/ 510 w 510"/>
                  <a:gd name="T3" fmla="*/ 800 h 1093"/>
                  <a:gd name="T4" fmla="*/ 0 w 510"/>
                  <a:gd name="T5" fmla="*/ 1093 h 1093"/>
                  <a:gd name="T6" fmla="*/ 0 w 510"/>
                  <a:gd name="T7" fmla="*/ 294 h 1093"/>
                  <a:gd name="T8" fmla="*/ 510 w 510"/>
                  <a:gd name="T9" fmla="*/ 0 h 10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0" h="1093">
                    <a:moveTo>
                      <a:pt x="510" y="0"/>
                    </a:moveTo>
                    <a:lnTo>
                      <a:pt x="510" y="800"/>
                    </a:lnTo>
                    <a:lnTo>
                      <a:pt x="0" y="1093"/>
                    </a:lnTo>
                    <a:lnTo>
                      <a:pt x="0" y="294"/>
                    </a:lnTo>
                    <a:lnTo>
                      <a:pt x="5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7" name="Freeform 116"/>
              <p:cNvSpPr>
                <a:spLocks/>
              </p:cNvSpPr>
              <p:nvPr userDrawn="1"/>
            </p:nvSpPr>
            <p:spPr bwMode="auto">
              <a:xfrm>
                <a:off x="7353301" y="3806825"/>
                <a:ext cx="1571625" cy="904875"/>
              </a:xfrm>
              <a:custGeom>
                <a:avLst/>
                <a:gdLst>
                  <a:gd name="T0" fmla="*/ 990 w 990"/>
                  <a:gd name="T1" fmla="*/ 276 h 570"/>
                  <a:gd name="T2" fmla="*/ 480 w 990"/>
                  <a:gd name="T3" fmla="*/ 570 h 570"/>
                  <a:gd name="T4" fmla="*/ 0 w 990"/>
                  <a:gd name="T5" fmla="*/ 293 h 570"/>
                  <a:gd name="T6" fmla="*/ 509 w 990"/>
                  <a:gd name="T7" fmla="*/ 0 h 570"/>
                  <a:gd name="T8" fmla="*/ 990 w 990"/>
                  <a:gd name="T9" fmla="*/ 276 h 5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90" h="570">
                    <a:moveTo>
                      <a:pt x="990" y="276"/>
                    </a:moveTo>
                    <a:lnTo>
                      <a:pt x="480" y="570"/>
                    </a:lnTo>
                    <a:lnTo>
                      <a:pt x="0" y="293"/>
                    </a:lnTo>
                    <a:lnTo>
                      <a:pt x="509" y="0"/>
                    </a:lnTo>
                    <a:lnTo>
                      <a:pt x="990" y="27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8" name="Freeform 117"/>
              <p:cNvSpPr>
                <a:spLocks/>
              </p:cNvSpPr>
              <p:nvPr userDrawn="1"/>
            </p:nvSpPr>
            <p:spPr bwMode="auto">
              <a:xfrm>
                <a:off x="7343776" y="4264025"/>
                <a:ext cx="779463" cy="455613"/>
              </a:xfrm>
              <a:custGeom>
                <a:avLst/>
                <a:gdLst>
                  <a:gd name="T0" fmla="*/ 486 w 491"/>
                  <a:gd name="T1" fmla="*/ 287 h 287"/>
                  <a:gd name="T2" fmla="*/ 483 w 491"/>
                  <a:gd name="T3" fmla="*/ 286 h 287"/>
                  <a:gd name="T4" fmla="*/ 3 w 491"/>
                  <a:gd name="T5" fmla="*/ 10 h 287"/>
                  <a:gd name="T6" fmla="*/ 1 w 491"/>
                  <a:gd name="T7" fmla="*/ 3 h 287"/>
                  <a:gd name="T8" fmla="*/ 8 w 491"/>
                  <a:gd name="T9" fmla="*/ 1 h 287"/>
                  <a:gd name="T10" fmla="*/ 488 w 491"/>
                  <a:gd name="T11" fmla="*/ 278 h 287"/>
                  <a:gd name="T12" fmla="*/ 490 w 491"/>
                  <a:gd name="T13" fmla="*/ 284 h 287"/>
                  <a:gd name="T14" fmla="*/ 486 w 491"/>
                  <a:gd name="T15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1" h="287">
                    <a:moveTo>
                      <a:pt x="486" y="287"/>
                    </a:moveTo>
                    <a:cubicBezTo>
                      <a:pt x="485" y="287"/>
                      <a:pt x="484" y="287"/>
                      <a:pt x="483" y="28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488" y="278"/>
                      <a:pt x="488" y="278"/>
                      <a:pt x="488" y="278"/>
                    </a:cubicBezTo>
                    <a:cubicBezTo>
                      <a:pt x="491" y="279"/>
                      <a:pt x="491" y="282"/>
                      <a:pt x="490" y="284"/>
                    </a:cubicBezTo>
                    <a:cubicBezTo>
                      <a:pt x="489" y="286"/>
                      <a:pt x="487" y="287"/>
                      <a:pt x="486" y="28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19" name="Freeform 118"/>
              <p:cNvSpPr>
                <a:spLocks/>
              </p:cNvSpPr>
              <p:nvPr userDrawn="1"/>
            </p:nvSpPr>
            <p:spPr bwMode="auto">
              <a:xfrm>
                <a:off x="8105776" y="4237038"/>
                <a:ext cx="827088" cy="482600"/>
              </a:xfrm>
              <a:custGeom>
                <a:avLst/>
                <a:gdLst>
                  <a:gd name="T0" fmla="*/ 6 w 521"/>
                  <a:gd name="T1" fmla="*/ 304 h 304"/>
                  <a:gd name="T2" fmla="*/ 1 w 521"/>
                  <a:gd name="T3" fmla="*/ 301 h 304"/>
                  <a:gd name="T4" fmla="*/ 3 w 521"/>
                  <a:gd name="T5" fmla="*/ 295 h 304"/>
                  <a:gd name="T6" fmla="*/ 513 w 521"/>
                  <a:gd name="T7" fmla="*/ 1 h 304"/>
                  <a:gd name="T8" fmla="*/ 520 w 521"/>
                  <a:gd name="T9" fmla="*/ 3 h 304"/>
                  <a:gd name="T10" fmla="*/ 518 w 521"/>
                  <a:gd name="T11" fmla="*/ 10 h 304"/>
                  <a:gd name="T12" fmla="*/ 8 w 521"/>
                  <a:gd name="T13" fmla="*/ 303 h 304"/>
                  <a:gd name="T14" fmla="*/ 6 w 521"/>
                  <a:gd name="T15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1" h="304">
                    <a:moveTo>
                      <a:pt x="6" y="304"/>
                    </a:moveTo>
                    <a:cubicBezTo>
                      <a:pt x="4" y="304"/>
                      <a:pt x="2" y="303"/>
                      <a:pt x="1" y="301"/>
                    </a:cubicBezTo>
                    <a:cubicBezTo>
                      <a:pt x="0" y="299"/>
                      <a:pt x="1" y="296"/>
                      <a:pt x="3" y="295"/>
                    </a:cubicBezTo>
                    <a:cubicBezTo>
                      <a:pt x="513" y="1"/>
                      <a:pt x="513" y="1"/>
                      <a:pt x="513" y="1"/>
                    </a:cubicBezTo>
                    <a:cubicBezTo>
                      <a:pt x="515" y="0"/>
                      <a:pt x="518" y="1"/>
                      <a:pt x="520" y="3"/>
                    </a:cubicBezTo>
                    <a:cubicBezTo>
                      <a:pt x="521" y="5"/>
                      <a:pt x="520" y="8"/>
                      <a:pt x="518" y="10"/>
                    </a:cubicBezTo>
                    <a:cubicBezTo>
                      <a:pt x="8" y="303"/>
                      <a:pt x="8" y="303"/>
                      <a:pt x="8" y="303"/>
                    </a:cubicBezTo>
                    <a:cubicBezTo>
                      <a:pt x="7" y="304"/>
                      <a:pt x="7" y="304"/>
                      <a:pt x="6" y="304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0" name="Freeform 119"/>
              <p:cNvSpPr>
                <a:spLocks/>
              </p:cNvSpPr>
              <p:nvPr userDrawn="1"/>
            </p:nvSpPr>
            <p:spPr bwMode="auto">
              <a:xfrm>
                <a:off x="8107363" y="4703763"/>
                <a:ext cx="15875" cy="1284288"/>
              </a:xfrm>
              <a:custGeom>
                <a:avLst/>
                <a:gdLst>
                  <a:gd name="T0" fmla="*/ 5 w 10"/>
                  <a:gd name="T1" fmla="*/ 809 h 809"/>
                  <a:gd name="T2" fmla="*/ 0 w 10"/>
                  <a:gd name="T3" fmla="*/ 804 h 809"/>
                  <a:gd name="T4" fmla="*/ 0 w 10"/>
                  <a:gd name="T5" fmla="*/ 5 h 809"/>
                  <a:gd name="T6" fmla="*/ 5 w 10"/>
                  <a:gd name="T7" fmla="*/ 0 h 809"/>
                  <a:gd name="T8" fmla="*/ 10 w 10"/>
                  <a:gd name="T9" fmla="*/ 5 h 809"/>
                  <a:gd name="T10" fmla="*/ 10 w 10"/>
                  <a:gd name="T11" fmla="*/ 804 h 809"/>
                  <a:gd name="T12" fmla="*/ 5 w 10"/>
                  <a:gd name="T13" fmla="*/ 809 h 8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09">
                    <a:moveTo>
                      <a:pt x="5" y="809"/>
                    </a:moveTo>
                    <a:cubicBezTo>
                      <a:pt x="2" y="809"/>
                      <a:pt x="0" y="807"/>
                      <a:pt x="0" y="80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804"/>
                      <a:pt x="10" y="804"/>
                      <a:pt x="10" y="804"/>
                    </a:cubicBezTo>
                    <a:cubicBezTo>
                      <a:pt x="10" y="807"/>
                      <a:pt x="7" y="809"/>
                      <a:pt x="5" y="80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1" name="Freeform 120"/>
              <p:cNvSpPr>
                <a:spLocks/>
              </p:cNvSpPr>
              <p:nvPr userDrawn="1"/>
            </p:nvSpPr>
            <p:spPr bwMode="auto">
              <a:xfrm>
                <a:off x="7343776" y="3797300"/>
                <a:ext cx="827088" cy="482600"/>
              </a:xfrm>
              <a:custGeom>
                <a:avLst/>
                <a:gdLst>
                  <a:gd name="T0" fmla="*/ 6 w 521"/>
                  <a:gd name="T1" fmla="*/ 304 h 304"/>
                  <a:gd name="T2" fmla="*/ 1 w 521"/>
                  <a:gd name="T3" fmla="*/ 302 h 304"/>
                  <a:gd name="T4" fmla="*/ 3 w 521"/>
                  <a:gd name="T5" fmla="*/ 295 h 304"/>
                  <a:gd name="T6" fmla="*/ 513 w 521"/>
                  <a:gd name="T7" fmla="*/ 2 h 304"/>
                  <a:gd name="T8" fmla="*/ 520 w 521"/>
                  <a:gd name="T9" fmla="*/ 3 h 304"/>
                  <a:gd name="T10" fmla="*/ 518 w 521"/>
                  <a:gd name="T11" fmla="*/ 10 h 304"/>
                  <a:gd name="T12" fmla="*/ 8 w 521"/>
                  <a:gd name="T13" fmla="*/ 304 h 304"/>
                  <a:gd name="T14" fmla="*/ 6 w 521"/>
                  <a:gd name="T15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1" h="304">
                    <a:moveTo>
                      <a:pt x="6" y="304"/>
                    </a:moveTo>
                    <a:cubicBezTo>
                      <a:pt x="4" y="304"/>
                      <a:pt x="2" y="303"/>
                      <a:pt x="1" y="302"/>
                    </a:cubicBezTo>
                    <a:cubicBezTo>
                      <a:pt x="0" y="299"/>
                      <a:pt x="1" y="296"/>
                      <a:pt x="3" y="295"/>
                    </a:cubicBezTo>
                    <a:cubicBezTo>
                      <a:pt x="513" y="2"/>
                      <a:pt x="513" y="2"/>
                      <a:pt x="513" y="2"/>
                    </a:cubicBezTo>
                    <a:cubicBezTo>
                      <a:pt x="515" y="0"/>
                      <a:pt x="518" y="1"/>
                      <a:pt x="520" y="3"/>
                    </a:cubicBezTo>
                    <a:cubicBezTo>
                      <a:pt x="521" y="6"/>
                      <a:pt x="520" y="9"/>
                      <a:pt x="518" y="10"/>
                    </a:cubicBezTo>
                    <a:cubicBezTo>
                      <a:pt x="8" y="304"/>
                      <a:pt x="8" y="304"/>
                      <a:pt x="8" y="304"/>
                    </a:cubicBezTo>
                    <a:cubicBezTo>
                      <a:pt x="7" y="304"/>
                      <a:pt x="6" y="304"/>
                      <a:pt x="6" y="304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2" name="Freeform 121"/>
              <p:cNvSpPr>
                <a:spLocks/>
              </p:cNvSpPr>
              <p:nvPr userDrawn="1"/>
            </p:nvSpPr>
            <p:spPr bwMode="auto">
              <a:xfrm>
                <a:off x="8153401" y="3797300"/>
                <a:ext cx="779463" cy="455613"/>
              </a:xfrm>
              <a:custGeom>
                <a:avLst/>
                <a:gdLst>
                  <a:gd name="T0" fmla="*/ 486 w 491"/>
                  <a:gd name="T1" fmla="*/ 287 h 287"/>
                  <a:gd name="T2" fmla="*/ 483 w 491"/>
                  <a:gd name="T3" fmla="*/ 287 h 287"/>
                  <a:gd name="T4" fmla="*/ 3 w 491"/>
                  <a:gd name="T5" fmla="*/ 10 h 287"/>
                  <a:gd name="T6" fmla="*/ 1 w 491"/>
                  <a:gd name="T7" fmla="*/ 3 h 287"/>
                  <a:gd name="T8" fmla="*/ 8 w 491"/>
                  <a:gd name="T9" fmla="*/ 2 h 287"/>
                  <a:gd name="T10" fmla="*/ 488 w 491"/>
                  <a:gd name="T11" fmla="*/ 278 h 287"/>
                  <a:gd name="T12" fmla="*/ 490 w 491"/>
                  <a:gd name="T13" fmla="*/ 285 h 287"/>
                  <a:gd name="T14" fmla="*/ 486 w 491"/>
                  <a:gd name="T15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1" h="287">
                    <a:moveTo>
                      <a:pt x="486" y="287"/>
                    </a:moveTo>
                    <a:cubicBezTo>
                      <a:pt x="485" y="287"/>
                      <a:pt x="484" y="287"/>
                      <a:pt x="483" y="28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488" y="278"/>
                      <a:pt x="488" y="278"/>
                      <a:pt x="488" y="278"/>
                    </a:cubicBezTo>
                    <a:cubicBezTo>
                      <a:pt x="490" y="279"/>
                      <a:pt x="491" y="283"/>
                      <a:pt x="490" y="285"/>
                    </a:cubicBezTo>
                    <a:cubicBezTo>
                      <a:pt x="489" y="286"/>
                      <a:pt x="487" y="287"/>
                      <a:pt x="486" y="28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3" name="Freeform 122"/>
              <p:cNvSpPr>
                <a:spLocks/>
              </p:cNvSpPr>
              <p:nvPr userDrawn="1"/>
            </p:nvSpPr>
            <p:spPr bwMode="auto">
              <a:xfrm>
                <a:off x="7345363" y="4264025"/>
                <a:ext cx="15875" cy="1285875"/>
              </a:xfrm>
              <a:custGeom>
                <a:avLst/>
                <a:gdLst>
                  <a:gd name="T0" fmla="*/ 5 w 10"/>
                  <a:gd name="T1" fmla="*/ 810 h 810"/>
                  <a:gd name="T2" fmla="*/ 0 w 10"/>
                  <a:gd name="T3" fmla="*/ 805 h 810"/>
                  <a:gd name="T4" fmla="*/ 0 w 10"/>
                  <a:gd name="T5" fmla="*/ 5 h 810"/>
                  <a:gd name="T6" fmla="*/ 5 w 10"/>
                  <a:gd name="T7" fmla="*/ 0 h 810"/>
                  <a:gd name="T8" fmla="*/ 10 w 10"/>
                  <a:gd name="T9" fmla="*/ 5 h 810"/>
                  <a:gd name="T10" fmla="*/ 10 w 10"/>
                  <a:gd name="T11" fmla="*/ 805 h 810"/>
                  <a:gd name="T12" fmla="*/ 5 w 10"/>
                  <a:gd name="T13" fmla="*/ 81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10">
                    <a:moveTo>
                      <a:pt x="5" y="810"/>
                    </a:moveTo>
                    <a:cubicBezTo>
                      <a:pt x="2" y="810"/>
                      <a:pt x="0" y="808"/>
                      <a:pt x="0" y="80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7" y="0"/>
                      <a:pt x="10" y="3"/>
                      <a:pt x="10" y="5"/>
                    </a:cubicBezTo>
                    <a:cubicBezTo>
                      <a:pt x="10" y="805"/>
                      <a:pt x="10" y="805"/>
                      <a:pt x="10" y="805"/>
                    </a:cubicBezTo>
                    <a:cubicBezTo>
                      <a:pt x="10" y="808"/>
                      <a:pt x="7" y="810"/>
                      <a:pt x="5" y="8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4" name="Freeform 123"/>
              <p:cNvSpPr>
                <a:spLocks/>
              </p:cNvSpPr>
              <p:nvPr userDrawn="1"/>
            </p:nvSpPr>
            <p:spPr bwMode="auto">
              <a:xfrm>
                <a:off x="8916988" y="4237038"/>
                <a:ext cx="15875" cy="1285875"/>
              </a:xfrm>
              <a:custGeom>
                <a:avLst/>
                <a:gdLst>
                  <a:gd name="T0" fmla="*/ 5 w 10"/>
                  <a:gd name="T1" fmla="*/ 810 h 810"/>
                  <a:gd name="T2" fmla="*/ 0 w 10"/>
                  <a:gd name="T3" fmla="*/ 805 h 810"/>
                  <a:gd name="T4" fmla="*/ 0 w 10"/>
                  <a:gd name="T5" fmla="*/ 5 h 810"/>
                  <a:gd name="T6" fmla="*/ 5 w 10"/>
                  <a:gd name="T7" fmla="*/ 0 h 810"/>
                  <a:gd name="T8" fmla="*/ 10 w 10"/>
                  <a:gd name="T9" fmla="*/ 5 h 810"/>
                  <a:gd name="T10" fmla="*/ 10 w 10"/>
                  <a:gd name="T11" fmla="*/ 805 h 810"/>
                  <a:gd name="T12" fmla="*/ 5 w 10"/>
                  <a:gd name="T13" fmla="*/ 810 h 8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810">
                    <a:moveTo>
                      <a:pt x="5" y="810"/>
                    </a:moveTo>
                    <a:cubicBezTo>
                      <a:pt x="2" y="810"/>
                      <a:pt x="0" y="808"/>
                      <a:pt x="0" y="80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7" y="0"/>
                      <a:pt x="10" y="3"/>
                      <a:pt x="10" y="5"/>
                    </a:cubicBezTo>
                    <a:cubicBezTo>
                      <a:pt x="10" y="805"/>
                      <a:pt x="10" y="805"/>
                      <a:pt x="10" y="805"/>
                    </a:cubicBezTo>
                    <a:cubicBezTo>
                      <a:pt x="10" y="808"/>
                      <a:pt x="7" y="810"/>
                      <a:pt x="5" y="810"/>
                    </a:cubicBezTo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5" name="Freeform 124"/>
              <p:cNvSpPr>
                <a:spLocks/>
              </p:cNvSpPr>
              <p:nvPr userDrawn="1"/>
            </p:nvSpPr>
            <p:spPr bwMode="auto">
              <a:xfrm>
                <a:off x="7343776" y="5532438"/>
                <a:ext cx="779463" cy="455613"/>
              </a:xfrm>
              <a:custGeom>
                <a:avLst/>
                <a:gdLst>
                  <a:gd name="T0" fmla="*/ 486 w 491"/>
                  <a:gd name="T1" fmla="*/ 287 h 287"/>
                  <a:gd name="T2" fmla="*/ 483 w 491"/>
                  <a:gd name="T3" fmla="*/ 287 h 287"/>
                  <a:gd name="T4" fmla="*/ 3 w 491"/>
                  <a:gd name="T5" fmla="*/ 10 h 287"/>
                  <a:gd name="T6" fmla="*/ 1 w 491"/>
                  <a:gd name="T7" fmla="*/ 3 h 287"/>
                  <a:gd name="T8" fmla="*/ 8 w 491"/>
                  <a:gd name="T9" fmla="*/ 2 h 287"/>
                  <a:gd name="T10" fmla="*/ 488 w 491"/>
                  <a:gd name="T11" fmla="*/ 278 h 287"/>
                  <a:gd name="T12" fmla="*/ 490 w 491"/>
                  <a:gd name="T13" fmla="*/ 285 h 287"/>
                  <a:gd name="T14" fmla="*/ 486 w 491"/>
                  <a:gd name="T15" fmla="*/ 28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1" h="287">
                    <a:moveTo>
                      <a:pt x="486" y="287"/>
                    </a:moveTo>
                    <a:cubicBezTo>
                      <a:pt x="485" y="287"/>
                      <a:pt x="484" y="287"/>
                      <a:pt x="483" y="28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488" y="278"/>
                      <a:pt x="488" y="278"/>
                      <a:pt x="488" y="278"/>
                    </a:cubicBezTo>
                    <a:cubicBezTo>
                      <a:pt x="491" y="280"/>
                      <a:pt x="491" y="283"/>
                      <a:pt x="490" y="285"/>
                    </a:cubicBezTo>
                    <a:cubicBezTo>
                      <a:pt x="489" y="287"/>
                      <a:pt x="487" y="287"/>
                      <a:pt x="486" y="28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6" name="Freeform 125"/>
              <p:cNvSpPr>
                <a:spLocks/>
              </p:cNvSpPr>
              <p:nvPr userDrawn="1"/>
            </p:nvSpPr>
            <p:spPr bwMode="auto">
              <a:xfrm>
                <a:off x="8105776" y="5505450"/>
                <a:ext cx="827088" cy="482600"/>
              </a:xfrm>
              <a:custGeom>
                <a:avLst/>
                <a:gdLst>
                  <a:gd name="T0" fmla="*/ 6 w 521"/>
                  <a:gd name="T1" fmla="*/ 304 h 304"/>
                  <a:gd name="T2" fmla="*/ 1 w 521"/>
                  <a:gd name="T3" fmla="*/ 302 h 304"/>
                  <a:gd name="T4" fmla="*/ 3 w 521"/>
                  <a:gd name="T5" fmla="*/ 295 h 304"/>
                  <a:gd name="T6" fmla="*/ 513 w 521"/>
                  <a:gd name="T7" fmla="*/ 2 h 304"/>
                  <a:gd name="T8" fmla="*/ 520 w 521"/>
                  <a:gd name="T9" fmla="*/ 3 h 304"/>
                  <a:gd name="T10" fmla="*/ 518 w 521"/>
                  <a:gd name="T11" fmla="*/ 10 h 304"/>
                  <a:gd name="T12" fmla="*/ 8 w 521"/>
                  <a:gd name="T13" fmla="*/ 304 h 304"/>
                  <a:gd name="T14" fmla="*/ 6 w 521"/>
                  <a:gd name="T15" fmla="*/ 3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1" h="304">
                    <a:moveTo>
                      <a:pt x="6" y="304"/>
                    </a:moveTo>
                    <a:cubicBezTo>
                      <a:pt x="4" y="304"/>
                      <a:pt x="2" y="304"/>
                      <a:pt x="1" y="302"/>
                    </a:cubicBezTo>
                    <a:cubicBezTo>
                      <a:pt x="0" y="300"/>
                      <a:pt x="1" y="297"/>
                      <a:pt x="3" y="295"/>
                    </a:cubicBezTo>
                    <a:cubicBezTo>
                      <a:pt x="513" y="2"/>
                      <a:pt x="513" y="2"/>
                      <a:pt x="513" y="2"/>
                    </a:cubicBezTo>
                    <a:cubicBezTo>
                      <a:pt x="515" y="0"/>
                      <a:pt x="519" y="1"/>
                      <a:pt x="520" y="3"/>
                    </a:cubicBezTo>
                    <a:cubicBezTo>
                      <a:pt x="521" y="6"/>
                      <a:pt x="520" y="9"/>
                      <a:pt x="518" y="10"/>
                    </a:cubicBezTo>
                    <a:cubicBezTo>
                      <a:pt x="8" y="304"/>
                      <a:pt x="8" y="304"/>
                      <a:pt x="8" y="304"/>
                    </a:cubicBezTo>
                    <a:cubicBezTo>
                      <a:pt x="7" y="304"/>
                      <a:pt x="7" y="304"/>
                      <a:pt x="6" y="304"/>
                    </a:cubicBezTo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7" name="Freeform 126"/>
              <p:cNvSpPr>
                <a:spLocks noEditPoints="1"/>
              </p:cNvSpPr>
              <p:nvPr userDrawn="1"/>
            </p:nvSpPr>
            <p:spPr bwMode="auto">
              <a:xfrm>
                <a:off x="8201026" y="4408488"/>
                <a:ext cx="666750" cy="1441450"/>
              </a:xfrm>
              <a:custGeom>
                <a:avLst/>
                <a:gdLst>
                  <a:gd name="T0" fmla="*/ 420 w 420"/>
                  <a:gd name="T1" fmla="*/ 3 h 908"/>
                  <a:gd name="T2" fmla="*/ 420 w 420"/>
                  <a:gd name="T3" fmla="*/ 2 h 908"/>
                  <a:gd name="T4" fmla="*/ 418 w 420"/>
                  <a:gd name="T5" fmla="*/ 0 h 908"/>
                  <a:gd name="T6" fmla="*/ 416 w 420"/>
                  <a:gd name="T7" fmla="*/ 0 h 908"/>
                  <a:gd name="T8" fmla="*/ 415 w 420"/>
                  <a:gd name="T9" fmla="*/ 0 h 908"/>
                  <a:gd name="T10" fmla="*/ 370 w 420"/>
                  <a:gd name="T11" fmla="*/ 25 h 908"/>
                  <a:gd name="T12" fmla="*/ 371 w 420"/>
                  <a:gd name="T13" fmla="*/ 26 h 908"/>
                  <a:gd name="T14" fmla="*/ 369 w 420"/>
                  <a:gd name="T15" fmla="*/ 26 h 908"/>
                  <a:gd name="T16" fmla="*/ 3 w 420"/>
                  <a:gd name="T17" fmla="*/ 235 h 908"/>
                  <a:gd name="T18" fmla="*/ 2 w 420"/>
                  <a:gd name="T19" fmla="*/ 236 h 908"/>
                  <a:gd name="T20" fmla="*/ 0 w 420"/>
                  <a:gd name="T21" fmla="*/ 238 h 908"/>
                  <a:gd name="T22" fmla="*/ 0 w 420"/>
                  <a:gd name="T23" fmla="*/ 903 h 908"/>
                  <a:gd name="T24" fmla="*/ 0 w 420"/>
                  <a:gd name="T25" fmla="*/ 905 h 908"/>
                  <a:gd name="T26" fmla="*/ 1 w 420"/>
                  <a:gd name="T27" fmla="*/ 905 h 908"/>
                  <a:gd name="T28" fmla="*/ 1 w 420"/>
                  <a:gd name="T29" fmla="*/ 906 h 908"/>
                  <a:gd name="T30" fmla="*/ 2 w 420"/>
                  <a:gd name="T31" fmla="*/ 907 h 908"/>
                  <a:gd name="T32" fmla="*/ 5 w 420"/>
                  <a:gd name="T33" fmla="*/ 908 h 908"/>
                  <a:gd name="T34" fmla="*/ 7 w 420"/>
                  <a:gd name="T35" fmla="*/ 908 h 908"/>
                  <a:gd name="T36" fmla="*/ 7 w 420"/>
                  <a:gd name="T37" fmla="*/ 907 h 908"/>
                  <a:gd name="T38" fmla="*/ 8 w 420"/>
                  <a:gd name="T39" fmla="*/ 907 h 908"/>
                  <a:gd name="T40" fmla="*/ 418 w 420"/>
                  <a:gd name="T41" fmla="*/ 673 h 908"/>
                  <a:gd name="T42" fmla="*/ 419 w 420"/>
                  <a:gd name="T43" fmla="*/ 672 h 908"/>
                  <a:gd name="T44" fmla="*/ 419 w 420"/>
                  <a:gd name="T45" fmla="*/ 672 h 908"/>
                  <a:gd name="T46" fmla="*/ 420 w 420"/>
                  <a:gd name="T47" fmla="*/ 671 h 908"/>
                  <a:gd name="T48" fmla="*/ 420 w 420"/>
                  <a:gd name="T49" fmla="*/ 671 h 908"/>
                  <a:gd name="T50" fmla="*/ 420 w 420"/>
                  <a:gd name="T51" fmla="*/ 670 h 908"/>
                  <a:gd name="T52" fmla="*/ 420 w 420"/>
                  <a:gd name="T53" fmla="*/ 3 h 908"/>
                  <a:gd name="T54" fmla="*/ 9 w 420"/>
                  <a:gd name="T55" fmla="*/ 855 h 908"/>
                  <a:gd name="T56" fmla="*/ 372 w 420"/>
                  <a:gd name="T57" fmla="*/ 649 h 908"/>
                  <a:gd name="T58" fmla="*/ 407 w 420"/>
                  <a:gd name="T59" fmla="*/ 669 h 908"/>
                  <a:gd name="T60" fmla="*/ 9 w 420"/>
                  <a:gd name="T61" fmla="*/ 896 h 908"/>
                  <a:gd name="T62" fmla="*/ 9 w 420"/>
                  <a:gd name="T63" fmla="*/ 855 h 908"/>
                  <a:gd name="T64" fmla="*/ 407 w 420"/>
                  <a:gd name="T65" fmla="*/ 659 h 908"/>
                  <a:gd name="T66" fmla="*/ 376 w 420"/>
                  <a:gd name="T67" fmla="*/ 641 h 908"/>
                  <a:gd name="T68" fmla="*/ 376 w 420"/>
                  <a:gd name="T69" fmla="*/ 32 h 908"/>
                  <a:gd name="T70" fmla="*/ 411 w 420"/>
                  <a:gd name="T71" fmla="*/ 12 h 908"/>
                  <a:gd name="T72" fmla="*/ 412 w 420"/>
                  <a:gd name="T73" fmla="*/ 662 h 908"/>
                  <a:gd name="T74" fmla="*/ 407 w 420"/>
                  <a:gd name="T75" fmla="*/ 659 h 9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420" h="908">
                    <a:moveTo>
                      <a:pt x="420" y="3"/>
                    </a:moveTo>
                    <a:cubicBezTo>
                      <a:pt x="420" y="2"/>
                      <a:pt x="420" y="2"/>
                      <a:pt x="420" y="2"/>
                    </a:cubicBezTo>
                    <a:cubicBezTo>
                      <a:pt x="419" y="1"/>
                      <a:pt x="419" y="0"/>
                      <a:pt x="418" y="0"/>
                    </a:cubicBezTo>
                    <a:cubicBezTo>
                      <a:pt x="417" y="0"/>
                      <a:pt x="417" y="0"/>
                      <a:pt x="416" y="0"/>
                    </a:cubicBezTo>
                    <a:cubicBezTo>
                      <a:pt x="415" y="0"/>
                      <a:pt x="415" y="0"/>
                      <a:pt x="415" y="0"/>
                    </a:cubicBezTo>
                    <a:cubicBezTo>
                      <a:pt x="370" y="25"/>
                      <a:pt x="370" y="25"/>
                      <a:pt x="370" y="25"/>
                    </a:cubicBezTo>
                    <a:cubicBezTo>
                      <a:pt x="371" y="26"/>
                      <a:pt x="371" y="26"/>
                      <a:pt x="371" y="26"/>
                    </a:cubicBezTo>
                    <a:cubicBezTo>
                      <a:pt x="369" y="26"/>
                      <a:pt x="369" y="26"/>
                      <a:pt x="369" y="26"/>
                    </a:cubicBezTo>
                    <a:cubicBezTo>
                      <a:pt x="3" y="235"/>
                      <a:pt x="3" y="235"/>
                      <a:pt x="3" y="235"/>
                    </a:cubicBezTo>
                    <a:cubicBezTo>
                      <a:pt x="2" y="236"/>
                      <a:pt x="2" y="236"/>
                      <a:pt x="2" y="236"/>
                    </a:cubicBezTo>
                    <a:cubicBezTo>
                      <a:pt x="1" y="236"/>
                      <a:pt x="0" y="237"/>
                      <a:pt x="0" y="238"/>
                    </a:cubicBezTo>
                    <a:cubicBezTo>
                      <a:pt x="0" y="903"/>
                      <a:pt x="0" y="903"/>
                      <a:pt x="0" y="903"/>
                    </a:cubicBezTo>
                    <a:cubicBezTo>
                      <a:pt x="0" y="905"/>
                      <a:pt x="0" y="905"/>
                      <a:pt x="0" y="905"/>
                    </a:cubicBezTo>
                    <a:cubicBezTo>
                      <a:pt x="1" y="905"/>
                      <a:pt x="1" y="905"/>
                      <a:pt x="1" y="905"/>
                    </a:cubicBezTo>
                    <a:cubicBezTo>
                      <a:pt x="1" y="906"/>
                      <a:pt x="1" y="906"/>
                      <a:pt x="1" y="906"/>
                    </a:cubicBezTo>
                    <a:cubicBezTo>
                      <a:pt x="2" y="907"/>
                      <a:pt x="2" y="907"/>
                      <a:pt x="2" y="907"/>
                    </a:cubicBezTo>
                    <a:cubicBezTo>
                      <a:pt x="3" y="908"/>
                      <a:pt x="4" y="908"/>
                      <a:pt x="5" y="908"/>
                    </a:cubicBezTo>
                    <a:cubicBezTo>
                      <a:pt x="7" y="908"/>
                      <a:pt x="7" y="908"/>
                      <a:pt x="7" y="908"/>
                    </a:cubicBezTo>
                    <a:cubicBezTo>
                      <a:pt x="7" y="907"/>
                      <a:pt x="7" y="907"/>
                      <a:pt x="7" y="907"/>
                    </a:cubicBezTo>
                    <a:cubicBezTo>
                      <a:pt x="8" y="907"/>
                      <a:pt x="8" y="907"/>
                      <a:pt x="8" y="907"/>
                    </a:cubicBezTo>
                    <a:cubicBezTo>
                      <a:pt x="418" y="673"/>
                      <a:pt x="418" y="673"/>
                      <a:pt x="418" y="673"/>
                    </a:cubicBezTo>
                    <a:cubicBezTo>
                      <a:pt x="418" y="673"/>
                      <a:pt x="419" y="673"/>
                      <a:pt x="419" y="672"/>
                    </a:cubicBezTo>
                    <a:cubicBezTo>
                      <a:pt x="419" y="672"/>
                      <a:pt x="419" y="672"/>
                      <a:pt x="419" y="672"/>
                    </a:cubicBezTo>
                    <a:cubicBezTo>
                      <a:pt x="420" y="671"/>
                      <a:pt x="420" y="671"/>
                      <a:pt x="420" y="671"/>
                    </a:cubicBezTo>
                    <a:cubicBezTo>
                      <a:pt x="420" y="671"/>
                      <a:pt x="420" y="671"/>
                      <a:pt x="420" y="671"/>
                    </a:cubicBezTo>
                    <a:cubicBezTo>
                      <a:pt x="420" y="670"/>
                      <a:pt x="420" y="670"/>
                      <a:pt x="420" y="670"/>
                    </a:cubicBezTo>
                    <a:cubicBezTo>
                      <a:pt x="420" y="3"/>
                      <a:pt x="420" y="3"/>
                      <a:pt x="420" y="3"/>
                    </a:cubicBezTo>
                    <a:moveTo>
                      <a:pt x="9" y="855"/>
                    </a:moveTo>
                    <a:cubicBezTo>
                      <a:pt x="372" y="649"/>
                      <a:pt x="372" y="649"/>
                      <a:pt x="372" y="649"/>
                    </a:cubicBezTo>
                    <a:cubicBezTo>
                      <a:pt x="407" y="669"/>
                      <a:pt x="407" y="669"/>
                      <a:pt x="407" y="669"/>
                    </a:cubicBezTo>
                    <a:cubicBezTo>
                      <a:pt x="9" y="896"/>
                      <a:pt x="9" y="896"/>
                      <a:pt x="9" y="896"/>
                    </a:cubicBezTo>
                    <a:cubicBezTo>
                      <a:pt x="9" y="855"/>
                      <a:pt x="9" y="855"/>
                      <a:pt x="9" y="855"/>
                    </a:cubicBezTo>
                    <a:moveTo>
                      <a:pt x="407" y="659"/>
                    </a:moveTo>
                    <a:cubicBezTo>
                      <a:pt x="376" y="641"/>
                      <a:pt x="376" y="641"/>
                      <a:pt x="376" y="641"/>
                    </a:cubicBezTo>
                    <a:cubicBezTo>
                      <a:pt x="376" y="32"/>
                      <a:pt x="376" y="32"/>
                      <a:pt x="376" y="32"/>
                    </a:cubicBezTo>
                    <a:cubicBezTo>
                      <a:pt x="411" y="12"/>
                      <a:pt x="411" y="12"/>
                      <a:pt x="411" y="12"/>
                    </a:cubicBezTo>
                    <a:cubicBezTo>
                      <a:pt x="412" y="662"/>
                      <a:pt x="412" y="662"/>
                      <a:pt x="412" y="662"/>
                    </a:cubicBezTo>
                    <a:cubicBezTo>
                      <a:pt x="407" y="659"/>
                      <a:pt x="407" y="659"/>
                      <a:pt x="407" y="659"/>
                    </a:cubicBezTo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8" name="Freeform 127"/>
              <p:cNvSpPr>
                <a:spLocks/>
              </p:cNvSpPr>
              <p:nvPr userDrawn="1"/>
            </p:nvSpPr>
            <p:spPr bwMode="auto">
              <a:xfrm>
                <a:off x="8208963" y="4962525"/>
                <a:ext cx="517525" cy="301625"/>
              </a:xfrm>
              <a:custGeom>
                <a:avLst/>
                <a:gdLst>
                  <a:gd name="T0" fmla="*/ 0 w 326"/>
                  <a:gd name="T1" fmla="*/ 0 h 190"/>
                  <a:gd name="T2" fmla="*/ 0 w 326"/>
                  <a:gd name="T3" fmla="*/ 16 h 190"/>
                  <a:gd name="T4" fmla="*/ 0 w 326"/>
                  <a:gd name="T5" fmla="*/ 16 h 190"/>
                  <a:gd name="T6" fmla="*/ 3 w 326"/>
                  <a:gd name="T7" fmla="*/ 16 h 190"/>
                  <a:gd name="T8" fmla="*/ 303 w 326"/>
                  <a:gd name="T9" fmla="*/ 190 h 190"/>
                  <a:gd name="T10" fmla="*/ 326 w 326"/>
                  <a:gd name="T11" fmla="*/ 178 h 190"/>
                  <a:gd name="T12" fmla="*/ 240 w 326"/>
                  <a:gd name="T13" fmla="*/ 110 h 190"/>
                  <a:gd name="T14" fmla="*/ 0 w 326"/>
                  <a:gd name="T15" fmla="*/ 0 h 1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26" h="190">
                    <a:moveTo>
                      <a:pt x="0" y="0"/>
                    </a:moveTo>
                    <a:cubicBezTo>
                      <a:pt x="0" y="16"/>
                      <a:pt x="0" y="16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1" y="16"/>
                      <a:pt x="2" y="16"/>
                      <a:pt x="3" y="16"/>
                    </a:cubicBezTo>
                    <a:cubicBezTo>
                      <a:pt x="303" y="190"/>
                      <a:pt x="303" y="190"/>
                      <a:pt x="303" y="190"/>
                    </a:cubicBezTo>
                    <a:cubicBezTo>
                      <a:pt x="326" y="178"/>
                      <a:pt x="326" y="178"/>
                      <a:pt x="326" y="178"/>
                    </a:cubicBezTo>
                    <a:cubicBezTo>
                      <a:pt x="240" y="110"/>
                      <a:pt x="240" y="110"/>
                      <a:pt x="240" y="110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29" name="Freeform 128"/>
              <p:cNvSpPr>
                <a:spLocks/>
              </p:cNvSpPr>
              <p:nvPr userDrawn="1"/>
            </p:nvSpPr>
            <p:spPr bwMode="auto">
              <a:xfrm>
                <a:off x="7651751" y="4608513"/>
                <a:ext cx="330200" cy="473075"/>
              </a:xfrm>
              <a:custGeom>
                <a:avLst/>
                <a:gdLst>
                  <a:gd name="T0" fmla="*/ 208 w 208"/>
                  <a:gd name="T1" fmla="*/ 119 h 298"/>
                  <a:gd name="T2" fmla="*/ 208 w 208"/>
                  <a:gd name="T3" fmla="*/ 298 h 298"/>
                  <a:gd name="T4" fmla="*/ 0 w 208"/>
                  <a:gd name="T5" fmla="*/ 178 h 298"/>
                  <a:gd name="T6" fmla="*/ 0 w 208"/>
                  <a:gd name="T7" fmla="*/ 0 h 298"/>
                  <a:gd name="T8" fmla="*/ 208 w 208"/>
                  <a:gd name="T9" fmla="*/ 119 h 2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298">
                    <a:moveTo>
                      <a:pt x="208" y="119"/>
                    </a:moveTo>
                    <a:lnTo>
                      <a:pt x="208" y="298"/>
                    </a:lnTo>
                    <a:lnTo>
                      <a:pt x="0" y="178"/>
                    </a:lnTo>
                    <a:lnTo>
                      <a:pt x="0" y="0"/>
                    </a:lnTo>
                    <a:lnTo>
                      <a:pt x="208" y="1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0" name="Freeform 129"/>
              <p:cNvSpPr>
                <a:spLocks/>
              </p:cNvSpPr>
              <p:nvPr userDrawn="1"/>
            </p:nvSpPr>
            <p:spPr bwMode="auto">
              <a:xfrm>
                <a:off x="7981951" y="4765675"/>
                <a:ext cx="53975" cy="315913"/>
              </a:xfrm>
              <a:custGeom>
                <a:avLst/>
                <a:gdLst>
                  <a:gd name="T0" fmla="*/ 34 w 34"/>
                  <a:gd name="T1" fmla="*/ 0 h 199"/>
                  <a:gd name="T2" fmla="*/ 34 w 34"/>
                  <a:gd name="T3" fmla="*/ 179 h 199"/>
                  <a:gd name="T4" fmla="*/ 0 w 34"/>
                  <a:gd name="T5" fmla="*/ 199 h 199"/>
                  <a:gd name="T6" fmla="*/ 0 w 34"/>
                  <a:gd name="T7" fmla="*/ 20 h 199"/>
                  <a:gd name="T8" fmla="*/ 34 w 34"/>
                  <a:gd name="T9" fmla="*/ 0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199">
                    <a:moveTo>
                      <a:pt x="34" y="0"/>
                    </a:moveTo>
                    <a:lnTo>
                      <a:pt x="34" y="179"/>
                    </a:lnTo>
                    <a:lnTo>
                      <a:pt x="0" y="199"/>
                    </a:lnTo>
                    <a:lnTo>
                      <a:pt x="0" y="20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1" name="Freeform 130"/>
              <p:cNvSpPr>
                <a:spLocks/>
              </p:cNvSpPr>
              <p:nvPr userDrawn="1"/>
            </p:nvSpPr>
            <p:spPr bwMode="auto">
              <a:xfrm>
                <a:off x="7651751" y="4576763"/>
                <a:ext cx="384175" cy="220663"/>
              </a:xfrm>
              <a:custGeom>
                <a:avLst/>
                <a:gdLst>
                  <a:gd name="T0" fmla="*/ 242 w 242"/>
                  <a:gd name="T1" fmla="*/ 119 h 139"/>
                  <a:gd name="T2" fmla="*/ 208 w 242"/>
                  <a:gd name="T3" fmla="*/ 139 h 139"/>
                  <a:gd name="T4" fmla="*/ 0 w 242"/>
                  <a:gd name="T5" fmla="*/ 20 h 139"/>
                  <a:gd name="T6" fmla="*/ 35 w 242"/>
                  <a:gd name="T7" fmla="*/ 0 h 139"/>
                  <a:gd name="T8" fmla="*/ 242 w 242"/>
                  <a:gd name="T9" fmla="*/ 11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139">
                    <a:moveTo>
                      <a:pt x="242" y="119"/>
                    </a:moveTo>
                    <a:lnTo>
                      <a:pt x="208" y="139"/>
                    </a:lnTo>
                    <a:lnTo>
                      <a:pt x="0" y="20"/>
                    </a:lnTo>
                    <a:lnTo>
                      <a:pt x="35" y="0"/>
                    </a:lnTo>
                    <a:lnTo>
                      <a:pt x="242" y="1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2" name="Freeform 131"/>
              <p:cNvSpPr>
                <a:spLocks/>
              </p:cNvSpPr>
              <p:nvPr userDrawn="1"/>
            </p:nvSpPr>
            <p:spPr bwMode="auto">
              <a:xfrm>
                <a:off x="7643813" y="4598988"/>
                <a:ext cx="346075" cy="206375"/>
              </a:xfrm>
              <a:custGeom>
                <a:avLst/>
                <a:gdLst>
                  <a:gd name="T0" fmla="*/ 213 w 218"/>
                  <a:gd name="T1" fmla="*/ 130 h 130"/>
                  <a:gd name="T2" fmla="*/ 210 w 218"/>
                  <a:gd name="T3" fmla="*/ 129 h 130"/>
                  <a:gd name="T4" fmla="*/ 3 w 218"/>
                  <a:gd name="T5" fmla="*/ 10 h 130"/>
                  <a:gd name="T6" fmla="*/ 1 w 218"/>
                  <a:gd name="T7" fmla="*/ 3 h 130"/>
                  <a:gd name="T8" fmla="*/ 8 w 218"/>
                  <a:gd name="T9" fmla="*/ 1 h 130"/>
                  <a:gd name="T10" fmla="*/ 215 w 218"/>
                  <a:gd name="T11" fmla="*/ 121 h 130"/>
                  <a:gd name="T12" fmla="*/ 217 w 218"/>
                  <a:gd name="T13" fmla="*/ 128 h 130"/>
                  <a:gd name="T14" fmla="*/ 213 w 218"/>
                  <a:gd name="T1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" h="130">
                    <a:moveTo>
                      <a:pt x="213" y="130"/>
                    </a:moveTo>
                    <a:cubicBezTo>
                      <a:pt x="212" y="130"/>
                      <a:pt x="211" y="130"/>
                      <a:pt x="210" y="12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8" y="122"/>
                      <a:pt x="218" y="125"/>
                      <a:pt x="217" y="128"/>
                    </a:cubicBezTo>
                    <a:cubicBezTo>
                      <a:pt x="216" y="129"/>
                      <a:pt x="214" y="130"/>
                      <a:pt x="213" y="1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3" name="Freeform 132"/>
              <p:cNvSpPr>
                <a:spLocks/>
              </p:cNvSpPr>
              <p:nvPr userDrawn="1"/>
            </p:nvSpPr>
            <p:spPr bwMode="auto">
              <a:xfrm>
                <a:off x="7972426" y="4757738"/>
                <a:ext cx="73025" cy="47625"/>
              </a:xfrm>
              <a:custGeom>
                <a:avLst/>
                <a:gdLst>
                  <a:gd name="T0" fmla="*/ 6 w 46"/>
                  <a:gd name="T1" fmla="*/ 30 h 30"/>
                  <a:gd name="T2" fmla="*/ 1 w 46"/>
                  <a:gd name="T3" fmla="*/ 28 h 30"/>
                  <a:gd name="T4" fmla="*/ 3 w 46"/>
                  <a:gd name="T5" fmla="*/ 21 h 30"/>
                  <a:gd name="T6" fmla="*/ 38 w 46"/>
                  <a:gd name="T7" fmla="*/ 1 h 30"/>
                  <a:gd name="T8" fmla="*/ 44 w 46"/>
                  <a:gd name="T9" fmla="*/ 3 h 30"/>
                  <a:gd name="T10" fmla="*/ 42 w 46"/>
                  <a:gd name="T11" fmla="*/ 10 h 30"/>
                  <a:gd name="T12" fmla="*/ 8 w 46"/>
                  <a:gd name="T13" fmla="*/ 29 h 30"/>
                  <a:gd name="T14" fmla="*/ 6 w 46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0">
                    <a:moveTo>
                      <a:pt x="6" y="30"/>
                    </a:moveTo>
                    <a:cubicBezTo>
                      <a:pt x="4" y="30"/>
                      <a:pt x="2" y="29"/>
                      <a:pt x="1" y="28"/>
                    </a:cubicBezTo>
                    <a:cubicBezTo>
                      <a:pt x="0" y="25"/>
                      <a:pt x="1" y="22"/>
                      <a:pt x="3" y="2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0" y="0"/>
                      <a:pt x="43" y="1"/>
                      <a:pt x="44" y="3"/>
                    </a:cubicBezTo>
                    <a:cubicBezTo>
                      <a:pt x="46" y="5"/>
                      <a:pt x="45" y="8"/>
                      <a:pt x="42" y="1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30"/>
                      <a:pt x="7" y="30"/>
                      <a:pt x="6" y="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4" name="Freeform 133"/>
              <p:cNvSpPr>
                <a:spLocks/>
              </p:cNvSpPr>
              <p:nvPr userDrawn="1"/>
            </p:nvSpPr>
            <p:spPr bwMode="auto">
              <a:xfrm>
                <a:off x="7974013" y="4789488"/>
                <a:ext cx="15875" cy="300038"/>
              </a:xfrm>
              <a:custGeom>
                <a:avLst/>
                <a:gdLst>
                  <a:gd name="T0" fmla="*/ 5 w 10"/>
                  <a:gd name="T1" fmla="*/ 189 h 189"/>
                  <a:gd name="T2" fmla="*/ 0 w 10"/>
                  <a:gd name="T3" fmla="*/ 184 h 189"/>
                  <a:gd name="T4" fmla="*/ 0 w 10"/>
                  <a:gd name="T5" fmla="*/ 5 h 189"/>
                  <a:gd name="T6" fmla="*/ 5 w 10"/>
                  <a:gd name="T7" fmla="*/ 0 h 189"/>
                  <a:gd name="T8" fmla="*/ 10 w 10"/>
                  <a:gd name="T9" fmla="*/ 5 h 189"/>
                  <a:gd name="T10" fmla="*/ 10 w 10"/>
                  <a:gd name="T11" fmla="*/ 184 h 189"/>
                  <a:gd name="T12" fmla="*/ 5 w 10"/>
                  <a:gd name="T13" fmla="*/ 189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89">
                    <a:moveTo>
                      <a:pt x="5" y="189"/>
                    </a:moveTo>
                    <a:cubicBezTo>
                      <a:pt x="2" y="189"/>
                      <a:pt x="0" y="186"/>
                      <a:pt x="0" y="18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84"/>
                      <a:pt x="10" y="184"/>
                      <a:pt x="10" y="184"/>
                    </a:cubicBezTo>
                    <a:cubicBezTo>
                      <a:pt x="10" y="186"/>
                      <a:pt x="8" y="189"/>
                      <a:pt x="5" y="18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5" name="Freeform 134"/>
              <p:cNvSpPr>
                <a:spLocks/>
              </p:cNvSpPr>
              <p:nvPr userDrawn="1"/>
            </p:nvSpPr>
            <p:spPr bwMode="auto">
              <a:xfrm>
                <a:off x="7643813" y="4567238"/>
                <a:ext cx="71438" cy="49213"/>
              </a:xfrm>
              <a:custGeom>
                <a:avLst/>
                <a:gdLst>
                  <a:gd name="T0" fmla="*/ 5 w 45"/>
                  <a:gd name="T1" fmla="*/ 31 h 31"/>
                  <a:gd name="T2" fmla="*/ 1 w 45"/>
                  <a:gd name="T3" fmla="*/ 28 h 31"/>
                  <a:gd name="T4" fmla="*/ 3 w 45"/>
                  <a:gd name="T5" fmla="*/ 21 h 31"/>
                  <a:gd name="T6" fmla="*/ 37 w 45"/>
                  <a:gd name="T7" fmla="*/ 2 h 31"/>
                  <a:gd name="T8" fmla="*/ 44 w 45"/>
                  <a:gd name="T9" fmla="*/ 4 h 31"/>
                  <a:gd name="T10" fmla="*/ 42 w 45"/>
                  <a:gd name="T11" fmla="*/ 10 h 31"/>
                  <a:gd name="T12" fmla="*/ 8 w 45"/>
                  <a:gd name="T13" fmla="*/ 30 h 31"/>
                  <a:gd name="T14" fmla="*/ 5 w 45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31">
                    <a:moveTo>
                      <a:pt x="5" y="31"/>
                    </a:moveTo>
                    <a:cubicBezTo>
                      <a:pt x="4" y="31"/>
                      <a:pt x="2" y="30"/>
                      <a:pt x="1" y="28"/>
                    </a:cubicBezTo>
                    <a:cubicBezTo>
                      <a:pt x="0" y="26"/>
                      <a:pt x="1" y="23"/>
                      <a:pt x="3" y="21"/>
                    </a:cubicBezTo>
                    <a:cubicBezTo>
                      <a:pt x="37" y="2"/>
                      <a:pt x="37" y="2"/>
                      <a:pt x="37" y="2"/>
                    </a:cubicBezTo>
                    <a:cubicBezTo>
                      <a:pt x="40" y="0"/>
                      <a:pt x="43" y="1"/>
                      <a:pt x="44" y="4"/>
                    </a:cubicBezTo>
                    <a:cubicBezTo>
                      <a:pt x="45" y="6"/>
                      <a:pt x="45" y="9"/>
                      <a:pt x="42" y="1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6" y="31"/>
                      <a:pt x="5" y="3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6" name="Freeform 135"/>
              <p:cNvSpPr>
                <a:spLocks/>
              </p:cNvSpPr>
              <p:nvPr userDrawn="1"/>
            </p:nvSpPr>
            <p:spPr bwMode="auto">
              <a:xfrm>
                <a:off x="7697788" y="4567238"/>
                <a:ext cx="347663" cy="206375"/>
              </a:xfrm>
              <a:custGeom>
                <a:avLst/>
                <a:gdLst>
                  <a:gd name="T0" fmla="*/ 213 w 219"/>
                  <a:gd name="T1" fmla="*/ 130 h 130"/>
                  <a:gd name="T2" fmla="*/ 211 w 219"/>
                  <a:gd name="T3" fmla="*/ 130 h 130"/>
                  <a:gd name="T4" fmla="*/ 3 w 219"/>
                  <a:gd name="T5" fmla="*/ 10 h 130"/>
                  <a:gd name="T6" fmla="*/ 1 w 219"/>
                  <a:gd name="T7" fmla="*/ 4 h 130"/>
                  <a:gd name="T8" fmla="*/ 8 w 219"/>
                  <a:gd name="T9" fmla="*/ 2 h 130"/>
                  <a:gd name="T10" fmla="*/ 215 w 219"/>
                  <a:gd name="T11" fmla="*/ 121 h 130"/>
                  <a:gd name="T12" fmla="*/ 217 w 219"/>
                  <a:gd name="T13" fmla="*/ 128 h 130"/>
                  <a:gd name="T14" fmla="*/ 213 w 219"/>
                  <a:gd name="T1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130">
                    <a:moveTo>
                      <a:pt x="213" y="130"/>
                    </a:moveTo>
                    <a:cubicBezTo>
                      <a:pt x="212" y="130"/>
                      <a:pt x="211" y="130"/>
                      <a:pt x="211" y="13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8" y="123"/>
                      <a:pt x="219" y="126"/>
                      <a:pt x="217" y="128"/>
                    </a:cubicBezTo>
                    <a:cubicBezTo>
                      <a:pt x="216" y="130"/>
                      <a:pt x="215" y="130"/>
                      <a:pt x="213" y="1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7" name="Freeform 136"/>
              <p:cNvSpPr>
                <a:spLocks/>
              </p:cNvSpPr>
              <p:nvPr userDrawn="1"/>
            </p:nvSpPr>
            <p:spPr bwMode="auto">
              <a:xfrm>
                <a:off x="7643813" y="4600575"/>
                <a:ext cx="15875" cy="298450"/>
              </a:xfrm>
              <a:custGeom>
                <a:avLst/>
                <a:gdLst>
                  <a:gd name="T0" fmla="*/ 5 w 10"/>
                  <a:gd name="T1" fmla="*/ 188 h 188"/>
                  <a:gd name="T2" fmla="*/ 0 w 10"/>
                  <a:gd name="T3" fmla="*/ 183 h 188"/>
                  <a:gd name="T4" fmla="*/ 0 w 10"/>
                  <a:gd name="T5" fmla="*/ 5 h 188"/>
                  <a:gd name="T6" fmla="*/ 5 w 10"/>
                  <a:gd name="T7" fmla="*/ 0 h 188"/>
                  <a:gd name="T8" fmla="*/ 10 w 10"/>
                  <a:gd name="T9" fmla="*/ 5 h 188"/>
                  <a:gd name="T10" fmla="*/ 10 w 10"/>
                  <a:gd name="T11" fmla="*/ 183 h 188"/>
                  <a:gd name="T12" fmla="*/ 5 w 10"/>
                  <a:gd name="T13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88">
                    <a:moveTo>
                      <a:pt x="5" y="188"/>
                    </a:moveTo>
                    <a:cubicBezTo>
                      <a:pt x="3" y="188"/>
                      <a:pt x="0" y="186"/>
                      <a:pt x="0" y="18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83"/>
                      <a:pt x="10" y="183"/>
                      <a:pt x="10" y="183"/>
                    </a:cubicBezTo>
                    <a:cubicBezTo>
                      <a:pt x="10" y="186"/>
                      <a:pt x="8" y="188"/>
                      <a:pt x="5" y="18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8" name="Freeform 137"/>
              <p:cNvSpPr>
                <a:spLocks/>
              </p:cNvSpPr>
              <p:nvPr userDrawn="1"/>
            </p:nvSpPr>
            <p:spPr bwMode="auto">
              <a:xfrm>
                <a:off x="8027988" y="4759325"/>
                <a:ext cx="15875" cy="298450"/>
              </a:xfrm>
              <a:custGeom>
                <a:avLst/>
                <a:gdLst>
                  <a:gd name="T0" fmla="*/ 5 w 10"/>
                  <a:gd name="T1" fmla="*/ 188 h 188"/>
                  <a:gd name="T2" fmla="*/ 0 w 10"/>
                  <a:gd name="T3" fmla="*/ 183 h 188"/>
                  <a:gd name="T4" fmla="*/ 0 w 10"/>
                  <a:gd name="T5" fmla="*/ 4 h 188"/>
                  <a:gd name="T6" fmla="*/ 5 w 10"/>
                  <a:gd name="T7" fmla="*/ 0 h 188"/>
                  <a:gd name="T8" fmla="*/ 10 w 10"/>
                  <a:gd name="T9" fmla="*/ 4 h 188"/>
                  <a:gd name="T10" fmla="*/ 10 w 10"/>
                  <a:gd name="T11" fmla="*/ 183 h 188"/>
                  <a:gd name="T12" fmla="*/ 5 w 10"/>
                  <a:gd name="T13" fmla="*/ 188 h 1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88">
                    <a:moveTo>
                      <a:pt x="5" y="188"/>
                    </a:moveTo>
                    <a:cubicBezTo>
                      <a:pt x="2" y="188"/>
                      <a:pt x="0" y="186"/>
                      <a:pt x="0" y="183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4"/>
                    </a:cubicBezTo>
                    <a:cubicBezTo>
                      <a:pt x="10" y="183"/>
                      <a:pt x="10" y="183"/>
                      <a:pt x="10" y="183"/>
                    </a:cubicBezTo>
                    <a:cubicBezTo>
                      <a:pt x="10" y="186"/>
                      <a:pt x="8" y="188"/>
                      <a:pt x="5" y="18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39" name="Freeform 138"/>
              <p:cNvSpPr>
                <a:spLocks/>
              </p:cNvSpPr>
              <p:nvPr userDrawn="1"/>
            </p:nvSpPr>
            <p:spPr bwMode="auto">
              <a:xfrm>
                <a:off x="7643813" y="4883150"/>
                <a:ext cx="346075" cy="206375"/>
              </a:xfrm>
              <a:custGeom>
                <a:avLst/>
                <a:gdLst>
                  <a:gd name="T0" fmla="*/ 213 w 218"/>
                  <a:gd name="T1" fmla="*/ 130 h 130"/>
                  <a:gd name="T2" fmla="*/ 210 w 218"/>
                  <a:gd name="T3" fmla="*/ 129 h 130"/>
                  <a:gd name="T4" fmla="*/ 3 w 218"/>
                  <a:gd name="T5" fmla="*/ 10 h 130"/>
                  <a:gd name="T6" fmla="*/ 1 w 218"/>
                  <a:gd name="T7" fmla="*/ 3 h 130"/>
                  <a:gd name="T8" fmla="*/ 8 w 218"/>
                  <a:gd name="T9" fmla="*/ 1 h 130"/>
                  <a:gd name="T10" fmla="*/ 215 w 218"/>
                  <a:gd name="T11" fmla="*/ 120 h 130"/>
                  <a:gd name="T12" fmla="*/ 217 w 218"/>
                  <a:gd name="T13" fmla="*/ 127 h 130"/>
                  <a:gd name="T14" fmla="*/ 213 w 218"/>
                  <a:gd name="T1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" h="130">
                    <a:moveTo>
                      <a:pt x="213" y="130"/>
                    </a:moveTo>
                    <a:cubicBezTo>
                      <a:pt x="212" y="130"/>
                      <a:pt x="211" y="129"/>
                      <a:pt x="210" y="12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215" y="120"/>
                      <a:pt x="215" y="120"/>
                      <a:pt x="215" y="120"/>
                    </a:cubicBezTo>
                    <a:cubicBezTo>
                      <a:pt x="218" y="122"/>
                      <a:pt x="218" y="125"/>
                      <a:pt x="217" y="127"/>
                    </a:cubicBezTo>
                    <a:cubicBezTo>
                      <a:pt x="216" y="129"/>
                      <a:pt x="214" y="130"/>
                      <a:pt x="213" y="1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0" name="Freeform 139"/>
              <p:cNvSpPr>
                <a:spLocks/>
              </p:cNvSpPr>
              <p:nvPr userDrawn="1"/>
            </p:nvSpPr>
            <p:spPr bwMode="auto">
              <a:xfrm>
                <a:off x="7972426" y="5041900"/>
                <a:ext cx="73025" cy="47625"/>
              </a:xfrm>
              <a:custGeom>
                <a:avLst/>
                <a:gdLst>
                  <a:gd name="T0" fmla="*/ 6 w 46"/>
                  <a:gd name="T1" fmla="*/ 30 h 30"/>
                  <a:gd name="T2" fmla="*/ 1 w 46"/>
                  <a:gd name="T3" fmla="*/ 27 h 30"/>
                  <a:gd name="T4" fmla="*/ 3 w 46"/>
                  <a:gd name="T5" fmla="*/ 20 h 30"/>
                  <a:gd name="T6" fmla="*/ 38 w 46"/>
                  <a:gd name="T7" fmla="*/ 1 h 30"/>
                  <a:gd name="T8" fmla="*/ 44 w 46"/>
                  <a:gd name="T9" fmla="*/ 3 h 30"/>
                  <a:gd name="T10" fmla="*/ 42 w 46"/>
                  <a:gd name="T11" fmla="*/ 10 h 30"/>
                  <a:gd name="T12" fmla="*/ 8 w 46"/>
                  <a:gd name="T13" fmla="*/ 29 h 30"/>
                  <a:gd name="T14" fmla="*/ 6 w 46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0">
                    <a:moveTo>
                      <a:pt x="6" y="30"/>
                    </a:moveTo>
                    <a:cubicBezTo>
                      <a:pt x="4" y="30"/>
                      <a:pt x="2" y="29"/>
                      <a:pt x="1" y="27"/>
                    </a:cubicBezTo>
                    <a:cubicBezTo>
                      <a:pt x="0" y="25"/>
                      <a:pt x="1" y="22"/>
                      <a:pt x="3" y="20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0" y="0"/>
                      <a:pt x="43" y="0"/>
                      <a:pt x="44" y="3"/>
                    </a:cubicBezTo>
                    <a:cubicBezTo>
                      <a:pt x="46" y="5"/>
                      <a:pt x="45" y="8"/>
                      <a:pt x="42" y="1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29"/>
                      <a:pt x="7" y="30"/>
                      <a:pt x="6" y="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1" name="Freeform 140"/>
              <p:cNvSpPr>
                <a:spLocks/>
              </p:cNvSpPr>
              <p:nvPr userDrawn="1"/>
            </p:nvSpPr>
            <p:spPr bwMode="auto">
              <a:xfrm>
                <a:off x="7651751" y="5568950"/>
                <a:ext cx="330200" cy="263525"/>
              </a:xfrm>
              <a:custGeom>
                <a:avLst/>
                <a:gdLst>
                  <a:gd name="T0" fmla="*/ 208 w 208"/>
                  <a:gd name="T1" fmla="*/ 119 h 166"/>
                  <a:gd name="T2" fmla="*/ 208 w 208"/>
                  <a:gd name="T3" fmla="*/ 166 h 166"/>
                  <a:gd name="T4" fmla="*/ 0 w 208"/>
                  <a:gd name="T5" fmla="*/ 46 h 166"/>
                  <a:gd name="T6" fmla="*/ 0 w 208"/>
                  <a:gd name="T7" fmla="*/ 0 h 166"/>
                  <a:gd name="T8" fmla="*/ 208 w 208"/>
                  <a:gd name="T9" fmla="*/ 119 h 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166">
                    <a:moveTo>
                      <a:pt x="208" y="119"/>
                    </a:moveTo>
                    <a:lnTo>
                      <a:pt x="208" y="166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208" y="1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2" name="Freeform 141"/>
              <p:cNvSpPr>
                <a:spLocks/>
              </p:cNvSpPr>
              <p:nvPr userDrawn="1"/>
            </p:nvSpPr>
            <p:spPr bwMode="auto">
              <a:xfrm>
                <a:off x="7981951" y="5727700"/>
                <a:ext cx="53975" cy="104775"/>
              </a:xfrm>
              <a:custGeom>
                <a:avLst/>
                <a:gdLst>
                  <a:gd name="T0" fmla="*/ 34 w 34"/>
                  <a:gd name="T1" fmla="*/ 0 h 66"/>
                  <a:gd name="T2" fmla="*/ 34 w 34"/>
                  <a:gd name="T3" fmla="*/ 46 h 66"/>
                  <a:gd name="T4" fmla="*/ 0 w 34"/>
                  <a:gd name="T5" fmla="*/ 66 h 66"/>
                  <a:gd name="T6" fmla="*/ 0 w 34"/>
                  <a:gd name="T7" fmla="*/ 19 h 66"/>
                  <a:gd name="T8" fmla="*/ 34 w 34"/>
                  <a:gd name="T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4" h="66">
                    <a:moveTo>
                      <a:pt x="34" y="0"/>
                    </a:moveTo>
                    <a:lnTo>
                      <a:pt x="34" y="46"/>
                    </a:lnTo>
                    <a:lnTo>
                      <a:pt x="0" y="66"/>
                    </a:lnTo>
                    <a:lnTo>
                      <a:pt x="0" y="19"/>
                    </a:lnTo>
                    <a:lnTo>
                      <a:pt x="34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3" name="Freeform 142"/>
              <p:cNvSpPr>
                <a:spLocks/>
              </p:cNvSpPr>
              <p:nvPr userDrawn="1"/>
            </p:nvSpPr>
            <p:spPr bwMode="auto">
              <a:xfrm>
                <a:off x="7651751" y="5537200"/>
                <a:ext cx="384175" cy="220663"/>
              </a:xfrm>
              <a:custGeom>
                <a:avLst/>
                <a:gdLst>
                  <a:gd name="T0" fmla="*/ 242 w 242"/>
                  <a:gd name="T1" fmla="*/ 120 h 139"/>
                  <a:gd name="T2" fmla="*/ 208 w 242"/>
                  <a:gd name="T3" fmla="*/ 139 h 139"/>
                  <a:gd name="T4" fmla="*/ 0 w 242"/>
                  <a:gd name="T5" fmla="*/ 20 h 139"/>
                  <a:gd name="T6" fmla="*/ 35 w 242"/>
                  <a:gd name="T7" fmla="*/ 0 h 139"/>
                  <a:gd name="T8" fmla="*/ 242 w 242"/>
                  <a:gd name="T9" fmla="*/ 12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42" h="139">
                    <a:moveTo>
                      <a:pt x="242" y="120"/>
                    </a:moveTo>
                    <a:lnTo>
                      <a:pt x="208" y="139"/>
                    </a:lnTo>
                    <a:lnTo>
                      <a:pt x="0" y="20"/>
                    </a:lnTo>
                    <a:lnTo>
                      <a:pt x="35" y="0"/>
                    </a:lnTo>
                    <a:lnTo>
                      <a:pt x="242" y="1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4" name="Freeform 143"/>
              <p:cNvSpPr>
                <a:spLocks/>
              </p:cNvSpPr>
              <p:nvPr userDrawn="1"/>
            </p:nvSpPr>
            <p:spPr bwMode="auto">
              <a:xfrm>
                <a:off x="7643813" y="5559425"/>
                <a:ext cx="346075" cy="206375"/>
              </a:xfrm>
              <a:custGeom>
                <a:avLst/>
                <a:gdLst>
                  <a:gd name="T0" fmla="*/ 213 w 218"/>
                  <a:gd name="T1" fmla="*/ 130 h 130"/>
                  <a:gd name="T2" fmla="*/ 210 w 218"/>
                  <a:gd name="T3" fmla="*/ 130 h 130"/>
                  <a:gd name="T4" fmla="*/ 3 w 218"/>
                  <a:gd name="T5" fmla="*/ 10 h 130"/>
                  <a:gd name="T6" fmla="*/ 1 w 218"/>
                  <a:gd name="T7" fmla="*/ 3 h 130"/>
                  <a:gd name="T8" fmla="*/ 8 w 218"/>
                  <a:gd name="T9" fmla="*/ 2 h 130"/>
                  <a:gd name="T10" fmla="*/ 215 w 218"/>
                  <a:gd name="T11" fmla="*/ 121 h 130"/>
                  <a:gd name="T12" fmla="*/ 217 w 218"/>
                  <a:gd name="T13" fmla="*/ 128 h 130"/>
                  <a:gd name="T14" fmla="*/ 213 w 218"/>
                  <a:gd name="T1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" h="130">
                    <a:moveTo>
                      <a:pt x="213" y="130"/>
                    </a:moveTo>
                    <a:cubicBezTo>
                      <a:pt x="212" y="130"/>
                      <a:pt x="211" y="130"/>
                      <a:pt x="210" y="13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8" y="122"/>
                      <a:pt x="218" y="125"/>
                      <a:pt x="217" y="128"/>
                    </a:cubicBezTo>
                    <a:cubicBezTo>
                      <a:pt x="216" y="129"/>
                      <a:pt x="214" y="130"/>
                      <a:pt x="213" y="1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5" name="Freeform 144"/>
              <p:cNvSpPr>
                <a:spLocks/>
              </p:cNvSpPr>
              <p:nvPr userDrawn="1"/>
            </p:nvSpPr>
            <p:spPr bwMode="auto">
              <a:xfrm>
                <a:off x="7972426" y="5718175"/>
                <a:ext cx="73025" cy="47625"/>
              </a:xfrm>
              <a:custGeom>
                <a:avLst/>
                <a:gdLst>
                  <a:gd name="T0" fmla="*/ 6 w 46"/>
                  <a:gd name="T1" fmla="*/ 30 h 30"/>
                  <a:gd name="T2" fmla="*/ 1 w 46"/>
                  <a:gd name="T3" fmla="*/ 28 h 30"/>
                  <a:gd name="T4" fmla="*/ 3 w 46"/>
                  <a:gd name="T5" fmla="*/ 21 h 30"/>
                  <a:gd name="T6" fmla="*/ 38 w 46"/>
                  <a:gd name="T7" fmla="*/ 1 h 30"/>
                  <a:gd name="T8" fmla="*/ 44 w 46"/>
                  <a:gd name="T9" fmla="*/ 3 h 30"/>
                  <a:gd name="T10" fmla="*/ 42 w 46"/>
                  <a:gd name="T11" fmla="*/ 10 h 30"/>
                  <a:gd name="T12" fmla="*/ 8 w 46"/>
                  <a:gd name="T13" fmla="*/ 30 h 30"/>
                  <a:gd name="T14" fmla="*/ 6 w 46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0">
                    <a:moveTo>
                      <a:pt x="6" y="30"/>
                    </a:moveTo>
                    <a:cubicBezTo>
                      <a:pt x="4" y="30"/>
                      <a:pt x="2" y="29"/>
                      <a:pt x="1" y="28"/>
                    </a:cubicBezTo>
                    <a:cubicBezTo>
                      <a:pt x="0" y="25"/>
                      <a:pt x="1" y="22"/>
                      <a:pt x="3" y="21"/>
                    </a:cubicBezTo>
                    <a:cubicBezTo>
                      <a:pt x="38" y="1"/>
                      <a:pt x="38" y="1"/>
                      <a:pt x="38" y="1"/>
                    </a:cubicBezTo>
                    <a:cubicBezTo>
                      <a:pt x="40" y="0"/>
                      <a:pt x="43" y="1"/>
                      <a:pt x="44" y="3"/>
                    </a:cubicBezTo>
                    <a:cubicBezTo>
                      <a:pt x="46" y="6"/>
                      <a:pt x="45" y="9"/>
                      <a:pt x="42" y="1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7" y="30"/>
                      <a:pt x="6" y="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6" name="Freeform 145"/>
              <p:cNvSpPr>
                <a:spLocks/>
              </p:cNvSpPr>
              <p:nvPr userDrawn="1"/>
            </p:nvSpPr>
            <p:spPr bwMode="auto">
              <a:xfrm>
                <a:off x="7974013" y="5749925"/>
                <a:ext cx="15875" cy="90488"/>
              </a:xfrm>
              <a:custGeom>
                <a:avLst/>
                <a:gdLst>
                  <a:gd name="T0" fmla="*/ 5 w 10"/>
                  <a:gd name="T1" fmla="*/ 57 h 57"/>
                  <a:gd name="T2" fmla="*/ 0 w 10"/>
                  <a:gd name="T3" fmla="*/ 52 h 57"/>
                  <a:gd name="T4" fmla="*/ 0 w 10"/>
                  <a:gd name="T5" fmla="*/ 5 h 57"/>
                  <a:gd name="T6" fmla="*/ 5 w 10"/>
                  <a:gd name="T7" fmla="*/ 0 h 57"/>
                  <a:gd name="T8" fmla="*/ 10 w 10"/>
                  <a:gd name="T9" fmla="*/ 5 h 57"/>
                  <a:gd name="T10" fmla="*/ 10 w 10"/>
                  <a:gd name="T11" fmla="*/ 52 h 57"/>
                  <a:gd name="T12" fmla="*/ 5 w 10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7">
                    <a:moveTo>
                      <a:pt x="5" y="57"/>
                    </a:moveTo>
                    <a:cubicBezTo>
                      <a:pt x="2" y="57"/>
                      <a:pt x="0" y="54"/>
                      <a:pt x="0" y="5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4"/>
                      <a:pt x="8" y="57"/>
                      <a:pt x="5" y="5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7" name="Freeform 146"/>
              <p:cNvSpPr>
                <a:spLocks/>
              </p:cNvSpPr>
              <p:nvPr userDrawn="1"/>
            </p:nvSpPr>
            <p:spPr bwMode="auto">
              <a:xfrm>
                <a:off x="7643813" y="5529263"/>
                <a:ext cx="71438" cy="47625"/>
              </a:xfrm>
              <a:custGeom>
                <a:avLst/>
                <a:gdLst>
                  <a:gd name="T0" fmla="*/ 5 w 45"/>
                  <a:gd name="T1" fmla="*/ 30 h 30"/>
                  <a:gd name="T2" fmla="*/ 1 w 45"/>
                  <a:gd name="T3" fmla="*/ 27 h 30"/>
                  <a:gd name="T4" fmla="*/ 3 w 45"/>
                  <a:gd name="T5" fmla="*/ 21 h 30"/>
                  <a:gd name="T6" fmla="*/ 37 w 45"/>
                  <a:gd name="T7" fmla="*/ 1 h 30"/>
                  <a:gd name="T8" fmla="*/ 44 w 45"/>
                  <a:gd name="T9" fmla="*/ 3 h 30"/>
                  <a:gd name="T10" fmla="*/ 42 w 45"/>
                  <a:gd name="T11" fmla="*/ 10 h 30"/>
                  <a:gd name="T12" fmla="*/ 8 w 45"/>
                  <a:gd name="T13" fmla="*/ 29 h 30"/>
                  <a:gd name="T14" fmla="*/ 5 w 45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" h="30">
                    <a:moveTo>
                      <a:pt x="5" y="30"/>
                    </a:moveTo>
                    <a:cubicBezTo>
                      <a:pt x="4" y="30"/>
                      <a:pt x="2" y="29"/>
                      <a:pt x="1" y="27"/>
                    </a:cubicBezTo>
                    <a:cubicBezTo>
                      <a:pt x="0" y="25"/>
                      <a:pt x="1" y="22"/>
                      <a:pt x="3" y="21"/>
                    </a:cubicBezTo>
                    <a:cubicBezTo>
                      <a:pt x="37" y="1"/>
                      <a:pt x="37" y="1"/>
                      <a:pt x="37" y="1"/>
                    </a:cubicBezTo>
                    <a:cubicBezTo>
                      <a:pt x="40" y="0"/>
                      <a:pt x="43" y="1"/>
                      <a:pt x="44" y="3"/>
                    </a:cubicBezTo>
                    <a:cubicBezTo>
                      <a:pt x="45" y="5"/>
                      <a:pt x="45" y="8"/>
                      <a:pt x="42" y="10"/>
                    </a:cubicBezTo>
                    <a:cubicBezTo>
                      <a:pt x="8" y="29"/>
                      <a:pt x="8" y="29"/>
                      <a:pt x="8" y="29"/>
                    </a:cubicBezTo>
                    <a:cubicBezTo>
                      <a:pt x="7" y="30"/>
                      <a:pt x="6" y="30"/>
                      <a:pt x="5" y="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8" name="Freeform 147"/>
              <p:cNvSpPr>
                <a:spLocks/>
              </p:cNvSpPr>
              <p:nvPr userDrawn="1"/>
            </p:nvSpPr>
            <p:spPr bwMode="auto">
              <a:xfrm>
                <a:off x="7697788" y="5529263"/>
                <a:ext cx="347663" cy="206375"/>
              </a:xfrm>
              <a:custGeom>
                <a:avLst/>
                <a:gdLst>
                  <a:gd name="T0" fmla="*/ 213 w 219"/>
                  <a:gd name="T1" fmla="*/ 130 h 130"/>
                  <a:gd name="T2" fmla="*/ 211 w 219"/>
                  <a:gd name="T3" fmla="*/ 129 h 130"/>
                  <a:gd name="T4" fmla="*/ 3 w 219"/>
                  <a:gd name="T5" fmla="*/ 10 h 130"/>
                  <a:gd name="T6" fmla="*/ 1 w 219"/>
                  <a:gd name="T7" fmla="*/ 3 h 130"/>
                  <a:gd name="T8" fmla="*/ 8 w 219"/>
                  <a:gd name="T9" fmla="*/ 1 h 130"/>
                  <a:gd name="T10" fmla="*/ 215 w 219"/>
                  <a:gd name="T11" fmla="*/ 121 h 130"/>
                  <a:gd name="T12" fmla="*/ 217 w 219"/>
                  <a:gd name="T13" fmla="*/ 127 h 130"/>
                  <a:gd name="T14" fmla="*/ 213 w 219"/>
                  <a:gd name="T1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9" h="130">
                    <a:moveTo>
                      <a:pt x="213" y="130"/>
                    </a:moveTo>
                    <a:cubicBezTo>
                      <a:pt x="212" y="130"/>
                      <a:pt x="211" y="130"/>
                      <a:pt x="211" y="12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15" y="121"/>
                      <a:pt x="215" y="121"/>
                      <a:pt x="215" y="121"/>
                    </a:cubicBezTo>
                    <a:cubicBezTo>
                      <a:pt x="218" y="122"/>
                      <a:pt x="219" y="125"/>
                      <a:pt x="217" y="127"/>
                    </a:cubicBezTo>
                    <a:cubicBezTo>
                      <a:pt x="216" y="129"/>
                      <a:pt x="215" y="130"/>
                      <a:pt x="213" y="1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49" name="Freeform 148"/>
              <p:cNvSpPr>
                <a:spLocks/>
              </p:cNvSpPr>
              <p:nvPr userDrawn="1"/>
            </p:nvSpPr>
            <p:spPr bwMode="auto">
              <a:xfrm>
                <a:off x="7643813" y="5561013"/>
                <a:ext cx="15875" cy="88900"/>
              </a:xfrm>
              <a:custGeom>
                <a:avLst/>
                <a:gdLst>
                  <a:gd name="T0" fmla="*/ 5 w 10"/>
                  <a:gd name="T1" fmla="*/ 56 h 56"/>
                  <a:gd name="T2" fmla="*/ 0 w 10"/>
                  <a:gd name="T3" fmla="*/ 51 h 56"/>
                  <a:gd name="T4" fmla="*/ 0 w 10"/>
                  <a:gd name="T5" fmla="*/ 5 h 56"/>
                  <a:gd name="T6" fmla="*/ 5 w 10"/>
                  <a:gd name="T7" fmla="*/ 0 h 56"/>
                  <a:gd name="T8" fmla="*/ 10 w 10"/>
                  <a:gd name="T9" fmla="*/ 5 h 56"/>
                  <a:gd name="T10" fmla="*/ 10 w 10"/>
                  <a:gd name="T11" fmla="*/ 51 h 56"/>
                  <a:gd name="T12" fmla="*/ 5 w 10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6">
                    <a:moveTo>
                      <a:pt x="5" y="56"/>
                    </a:moveTo>
                    <a:cubicBezTo>
                      <a:pt x="3" y="56"/>
                      <a:pt x="0" y="54"/>
                      <a:pt x="0" y="5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4"/>
                      <a:pt x="8" y="56"/>
                      <a:pt x="5" y="5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0" name="Freeform 149"/>
              <p:cNvSpPr>
                <a:spLocks/>
              </p:cNvSpPr>
              <p:nvPr userDrawn="1"/>
            </p:nvSpPr>
            <p:spPr bwMode="auto">
              <a:xfrm>
                <a:off x="8027988" y="5719763"/>
                <a:ext cx="15875" cy="88900"/>
              </a:xfrm>
              <a:custGeom>
                <a:avLst/>
                <a:gdLst>
                  <a:gd name="T0" fmla="*/ 5 w 10"/>
                  <a:gd name="T1" fmla="*/ 56 h 56"/>
                  <a:gd name="T2" fmla="*/ 0 w 10"/>
                  <a:gd name="T3" fmla="*/ 51 h 56"/>
                  <a:gd name="T4" fmla="*/ 0 w 10"/>
                  <a:gd name="T5" fmla="*/ 5 h 56"/>
                  <a:gd name="T6" fmla="*/ 5 w 10"/>
                  <a:gd name="T7" fmla="*/ 0 h 56"/>
                  <a:gd name="T8" fmla="*/ 10 w 10"/>
                  <a:gd name="T9" fmla="*/ 5 h 56"/>
                  <a:gd name="T10" fmla="*/ 10 w 10"/>
                  <a:gd name="T11" fmla="*/ 51 h 56"/>
                  <a:gd name="T12" fmla="*/ 5 w 10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6">
                    <a:moveTo>
                      <a:pt x="5" y="56"/>
                    </a:moveTo>
                    <a:cubicBezTo>
                      <a:pt x="2" y="56"/>
                      <a:pt x="0" y="54"/>
                      <a:pt x="0" y="5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4"/>
                      <a:pt x="8" y="56"/>
                      <a:pt x="5" y="5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1" name="Freeform 150"/>
              <p:cNvSpPr>
                <a:spLocks/>
              </p:cNvSpPr>
              <p:nvPr userDrawn="1"/>
            </p:nvSpPr>
            <p:spPr bwMode="auto">
              <a:xfrm>
                <a:off x="7643813" y="5634038"/>
                <a:ext cx="346075" cy="206375"/>
              </a:xfrm>
              <a:custGeom>
                <a:avLst/>
                <a:gdLst>
                  <a:gd name="T0" fmla="*/ 213 w 218"/>
                  <a:gd name="T1" fmla="*/ 130 h 130"/>
                  <a:gd name="T2" fmla="*/ 210 w 218"/>
                  <a:gd name="T3" fmla="*/ 129 h 130"/>
                  <a:gd name="T4" fmla="*/ 3 w 218"/>
                  <a:gd name="T5" fmla="*/ 9 h 130"/>
                  <a:gd name="T6" fmla="*/ 1 w 218"/>
                  <a:gd name="T7" fmla="*/ 3 h 130"/>
                  <a:gd name="T8" fmla="*/ 8 w 218"/>
                  <a:gd name="T9" fmla="*/ 1 h 130"/>
                  <a:gd name="T10" fmla="*/ 215 w 218"/>
                  <a:gd name="T11" fmla="*/ 120 h 130"/>
                  <a:gd name="T12" fmla="*/ 217 w 218"/>
                  <a:gd name="T13" fmla="*/ 127 h 130"/>
                  <a:gd name="T14" fmla="*/ 213 w 218"/>
                  <a:gd name="T15" fmla="*/ 130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18" h="130">
                    <a:moveTo>
                      <a:pt x="213" y="130"/>
                    </a:moveTo>
                    <a:cubicBezTo>
                      <a:pt x="212" y="130"/>
                      <a:pt x="211" y="129"/>
                      <a:pt x="210" y="129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215" y="120"/>
                      <a:pt x="215" y="120"/>
                      <a:pt x="215" y="120"/>
                    </a:cubicBezTo>
                    <a:cubicBezTo>
                      <a:pt x="218" y="122"/>
                      <a:pt x="218" y="125"/>
                      <a:pt x="217" y="127"/>
                    </a:cubicBezTo>
                    <a:cubicBezTo>
                      <a:pt x="216" y="129"/>
                      <a:pt x="214" y="130"/>
                      <a:pt x="213" y="1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2" name="Freeform 151"/>
              <p:cNvSpPr>
                <a:spLocks/>
              </p:cNvSpPr>
              <p:nvPr userDrawn="1"/>
            </p:nvSpPr>
            <p:spPr bwMode="auto">
              <a:xfrm>
                <a:off x="7972426" y="5791200"/>
                <a:ext cx="73025" cy="49213"/>
              </a:xfrm>
              <a:custGeom>
                <a:avLst/>
                <a:gdLst>
                  <a:gd name="T0" fmla="*/ 6 w 46"/>
                  <a:gd name="T1" fmla="*/ 31 h 31"/>
                  <a:gd name="T2" fmla="*/ 1 w 46"/>
                  <a:gd name="T3" fmla="*/ 28 h 31"/>
                  <a:gd name="T4" fmla="*/ 3 w 46"/>
                  <a:gd name="T5" fmla="*/ 21 h 31"/>
                  <a:gd name="T6" fmla="*/ 38 w 46"/>
                  <a:gd name="T7" fmla="*/ 2 h 31"/>
                  <a:gd name="T8" fmla="*/ 44 w 46"/>
                  <a:gd name="T9" fmla="*/ 4 h 31"/>
                  <a:gd name="T10" fmla="*/ 42 w 46"/>
                  <a:gd name="T11" fmla="*/ 10 h 31"/>
                  <a:gd name="T12" fmla="*/ 8 w 46"/>
                  <a:gd name="T13" fmla="*/ 30 h 31"/>
                  <a:gd name="T14" fmla="*/ 6 w 46"/>
                  <a:gd name="T1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" h="31">
                    <a:moveTo>
                      <a:pt x="6" y="31"/>
                    </a:moveTo>
                    <a:cubicBezTo>
                      <a:pt x="4" y="31"/>
                      <a:pt x="2" y="30"/>
                      <a:pt x="1" y="28"/>
                    </a:cubicBezTo>
                    <a:cubicBezTo>
                      <a:pt x="0" y="26"/>
                      <a:pt x="1" y="23"/>
                      <a:pt x="3" y="21"/>
                    </a:cubicBezTo>
                    <a:cubicBezTo>
                      <a:pt x="38" y="2"/>
                      <a:pt x="38" y="2"/>
                      <a:pt x="38" y="2"/>
                    </a:cubicBezTo>
                    <a:cubicBezTo>
                      <a:pt x="40" y="0"/>
                      <a:pt x="43" y="1"/>
                      <a:pt x="44" y="4"/>
                    </a:cubicBezTo>
                    <a:cubicBezTo>
                      <a:pt x="46" y="6"/>
                      <a:pt x="45" y="9"/>
                      <a:pt x="42" y="10"/>
                    </a:cubicBezTo>
                    <a:cubicBezTo>
                      <a:pt x="8" y="30"/>
                      <a:pt x="8" y="30"/>
                      <a:pt x="8" y="30"/>
                    </a:cubicBezTo>
                    <a:cubicBezTo>
                      <a:pt x="7" y="30"/>
                      <a:pt x="7" y="31"/>
                      <a:pt x="6" y="3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3" name="Freeform 152"/>
              <p:cNvSpPr>
                <a:spLocks/>
              </p:cNvSpPr>
              <p:nvPr userDrawn="1"/>
            </p:nvSpPr>
            <p:spPr bwMode="auto">
              <a:xfrm>
                <a:off x="8208963" y="4459288"/>
                <a:ext cx="582613" cy="485775"/>
              </a:xfrm>
              <a:custGeom>
                <a:avLst/>
                <a:gdLst>
                  <a:gd name="T0" fmla="*/ 367 w 367"/>
                  <a:gd name="T1" fmla="*/ 100 h 306"/>
                  <a:gd name="T2" fmla="*/ 0 w 367"/>
                  <a:gd name="T3" fmla="*/ 306 h 306"/>
                  <a:gd name="T4" fmla="*/ 0 w 367"/>
                  <a:gd name="T5" fmla="*/ 206 h 306"/>
                  <a:gd name="T6" fmla="*/ 367 w 367"/>
                  <a:gd name="T7" fmla="*/ 0 h 306"/>
                  <a:gd name="T8" fmla="*/ 367 w 367"/>
                  <a:gd name="T9" fmla="*/ 10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7" h="306">
                    <a:moveTo>
                      <a:pt x="367" y="100"/>
                    </a:moveTo>
                    <a:lnTo>
                      <a:pt x="0" y="306"/>
                    </a:lnTo>
                    <a:lnTo>
                      <a:pt x="0" y="206"/>
                    </a:lnTo>
                    <a:lnTo>
                      <a:pt x="367" y="0"/>
                    </a:lnTo>
                    <a:lnTo>
                      <a:pt x="367" y="10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4" name="Freeform 153"/>
              <p:cNvSpPr>
                <a:spLocks noEditPoints="1"/>
              </p:cNvSpPr>
              <p:nvPr userDrawn="1"/>
            </p:nvSpPr>
            <p:spPr bwMode="auto">
              <a:xfrm>
                <a:off x="8201026" y="4451350"/>
                <a:ext cx="598488" cy="501650"/>
              </a:xfrm>
              <a:custGeom>
                <a:avLst/>
                <a:gdLst>
                  <a:gd name="T0" fmla="*/ 5 w 377"/>
                  <a:gd name="T1" fmla="*/ 316 h 316"/>
                  <a:gd name="T2" fmla="*/ 2 w 377"/>
                  <a:gd name="T3" fmla="*/ 315 h 316"/>
                  <a:gd name="T4" fmla="*/ 0 w 377"/>
                  <a:gd name="T5" fmla="*/ 311 h 316"/>
                  <a:gd name="T6" fmla="*/ 0 w 377"/>
                  <a:gd name="T7" fmla="*/ 211 h 316"/>
                  <a:gd name="T8" fmla="*/ 2 w 377"/>
                  <a:gd name="T9" fmla="*/ 207 h 316"/>
                  <a:gd name="T10" fmla="*/ 370 w 377"/>
                  <a:gd name="T11" fmla="*/ 1 h 316"/>
                  <a:gd name="T12" fmla="*/ 375 w 377"/>
                  <a:gd name="T13" fmla="*/ 1 h 316"/>
                  <a:gd name="T14" fmla="*/ 377 w 377"/>
                  <a:gd name="T15" fmla="*/ 5 h 316"/>
                  <a:gd name="T16" fmla="*/ 377 w 377"/>
                  <a:gd name="T17" fmla="*/ 105 h 316"/>
                  <a:gd name="T18" fmla="*/ 375 w 377"/>
                  <a:gd name="T19" fmla="*/ 109 h 316"/>
                  <a:gd name="T20" fmla="*/ 7 w 377"/>
                  <a:gd name="T21" fmla="*/ 315 h 316"/>
                  <a:gd name="T22" fmla="*/ 5 w 377"/>
                  <a:gd name="T23" fmla="*/ 316 h 316"/>
                  <a:gd name="T24" fmla="*/ 10 w 377"/>
                  <a:gd name="T25" fmla="*/ 214 h 316"/>
                  <a:gd name="T26" fmla="*/ 10 w 377"/>
                  <a:gd name="T27" fmla="*/ 302 h 316"/>
                  <a:gd name="T28" fmla="*/ 367 w 377"/>
                  <a:gd name="T29" fmla="*/ 102 h 316"/>
                  <a:gd name="T30" fmla="*/ 367 w 377"/>
                  <a:gd name="T31" fmla="*/ 14 h 316"/>
                  <a:gd name="T32" fmla="*/ 10 w 377"/>
                  <a:gd name="T33" fmla="*/ 214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77" h="316">
                    <a:moveTo>
                      <a:pt x="5" y="316"/>
                    </a:moveTo>
                    <a:cubicBezTo>
                      <a:pt x="4" y="316"/>
                      <a:pt x="3" y="315"/>
                      <a:pt x="2" y="315"/>
                    </a:cubicBezTo>
                    <a:cubicBezTo>
                      <a:pt x="1" y="314"/>
                      <a:pt x="0" y="312"/>
                      <a:pt x="0" y="311"/>
                    </a:cubicBezTo>
                    <a:cubicBezTo>
                      <a:pt x="0" y="211"/>
                      <a:pt x="0" y="211"/>
                      <a:pt x="0" y="211"/>
                    </a:cubicBezTo>
                    <a:cubicBezTo>
                      <a:pt x="0" y="210"/>
                      <a:pt x="1" y="208"/>
                      <a:pt x="2" y="207"/>
                    </a:cubicBezTo>
                    <a:cubicBezTo>
                      <a:pt x="370" y="1"/>
                      <a:pt x="370" y="1"/>
                      <a:pt x="370" y="1"/>
                    </a:cubicBezTo>
                    <a:cubicBezTo>
                      <a:pt x="371" y="0"/>
                      <a:pt x="373" y="0"/>
                      <a:pt x="375" y="1"/>
                    </a:cubicBezTo>
                    <a:cubicBezTo>
                      <a:pt x="376" y="2"/>
                      <a:pt x="377" y="4"/>
                      <a:pt x="377" y="5"/>
                    </a:cubicBezTo>
                    <a:cubicBezTo>
                      <a:pt x="377" y="105"/>
                      <a:pt x="377" y="105"/>
                      <a:pt x="377" y="105"/>
                    </a:cubicBezTo>
                    <a:cubicBezTo>
                      <a:pt x="377" y="107"/>
                      <a:pt x="376" y="108"/>
                      <a:pt x="375" y="109"/>
                    </a:cubicBezTo>
                    <a:cubicBezTo>
                      <a:pt x="7" y="315"/>
                      <a:pt x="7" y="315"/>
                      <a:pt x="7" y="315"/>
                    </a:cubicBezTo>
                    <a:cubicBezTo>
                      <a:pt x="7" y="315"/>
                      <a:pt x="6" y="316"/>
                      <a:pt x="5" y="316"/>
                    </a:cubicBezTo>
                    <a:close/>
                    <a:moveTo>
                      <a:pt x="10" y="214"/>
                    </a:moveTo>
                    <a:cubicBezTo>
                      <a:pt x="10" y="302"/>
                      <a:pt x="10" y="302"/>
                      <a:pt x="10" y="302"/>
                    </a:cubicBezTo>
                    <a:cubicBezTo>
                      <a:pt x="367" y="102"/>
                      <a:pt x="367" y="102"/>
                      <a:pt x="367" y="102"/>
                    </a:cubicBezTo>
                    <a:cubicBezTo>
                      <a:pt x="367" y="14"/>
                      <a:pt x="367" y="14"/>
                      <a:pt x="367" y="14"/>
                    </a:cubicBezTo>
                    <a:lnTo>
                      <a:pt x="10" y="214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5" name="Freeform 154"/>
              <p:cNvSpPr>
                <a:spLocks/>
              </p:cNvSpPr>
              <p:nvPr userDrawn="1"/>
            </p:nvSpPr>
            <p:spPr bwMode="auto">
              <a:xfrm>
                <a:off x="8248651" y="4751388"/>
                <a:ext cx="15875" cy="174625"/>
              </a:xfrm>
              <a:custGeom>
                <a:avLst/>
                <a:gdLst>
                  <a:gd name="T0" fmla="*/ 5 w 10"/>
                  <a:gd name="T1" fmla="*/ 110 h 110"/>
                  <a:gd name="T2" fmla="*/ 0 w 10"/>
                  <a:gd name="T3" fmla="*/ 105 h 110"/>
                  <a:gd name="T4" fmla="*/ 0 w 10"/>
                  <a:gd name="T5" fmla="*/ 5 h 110"/>
                  <a:gd name="T6" fmla="*/ 5 w 10"/>
                  <a:gd name="T7" fmla="*/ 0 h 110"/>
                  <a:gd name="T8" fmla="*/ 10 w 10"/>
                  <a:gd name="T9" fmla="*/ 5 h 110"/>
                  <a:gd name="T10" fmla="*/ 10 w 10"/>
                  <a:gd name="T11" fmla="*/ 105 h 110"/>
                  <a:gd name="T12" fmla="*/ 5 w 10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0">
                    <a:moveTo>
                      <a:pt x="5" y="110"/>
                    </a:moveTo>
                    <a:cubicBezTo>
                      <a:pt x="3" y="110"/>
                      <a:pt x="0" y="107"/>
                      <a:pt x="0" y="10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10" y="107"/>
                      <a:pt x="8" y="110"/>
                      <a:pt x="5" y="1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6" name="Freeform 155"/>
              <p:cNvSpPr>
                <a:spLocks/>
              </p:cNvSpPr>
              <p:nvPr userDrawn="1"/>
            </p:nvSpPr>
            <p:spPr bwMode="auto">
              <a:xfrm>
                <a:off x="8310563" y="4718050"/>
                <a:ext cx="15875" cy="173038"/>
              </a:xfrm>
              <a:custGeom>
                <a:avLst/>
                <a:gdLst>
                  <a:gd name="T0" fmla="*/ 5 w 10"/>
                  <a:gd name="T1" fmla="*/ 109 h 109"/>
                  <a:gd name="T2" fmla="*/ 0 w 10"/>
                  <a:gd name="T3" fmla="*/ 104 h 109"/>
                  <a:gd name="T4" fmla="*/ 0 w 10"/>
                  <a:gd name="T5" fmla="*/ 5 h 109"/>
                  <a:gd name="T6" fmla="*/ 5 w 10"/>
                  <a:gd name="T7" fmla="*/ 0 h 109"/>
                  <a:gd name="T8" fmla="*/ 10 w 10"/>
                  <a:gd name="T9" fmla="*/ 5 h 109"/>
                  <a:gd name="T10" fmla="*/ 10 w 10"/>
                  <a:gd name="T11" fmla="*/ 104 h 109"/>
                  <a:gd name="T12" fmla="*/ 5 w 10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9">
                    <a:moveTo>
                      <a:pt x="5" y="109"/>
                    </a:moveTo>
                    <a:cubicBezTo>
                      <a:pt x="2" y="109"/>
                      <a:pt x="0" y="107"/>
                      <a:pt x="0" y="10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8" y="109"/>
                      <a:pt x="5" y="10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7" name="Freeform 156"/>
              <p:cNvSpPr>
                <a:spLocks/>
              </p:cNvSpPr>
              <p:nvPr userDrawn="1"/>
            </p:nvSpPr>
            <p:spPr bwMode="auto">
              <a:xfrm>
                <a:off x="8372476" y="4683125"/>
                <a:ext cx="15875" cy="173038"/>
              </a:xfrm>
              <a:custGeom>
                <a:avLst/>
                <a:gdLst>
                  <a:gd name="T0" fmla="*/ 5 w 10"/>
                  <a:gd name="T1" fmla="*/ 109 h 109"/>
                  <a:gd name="T2" fmla="*/ 0 w 10"/>
                  <a:gd name="T3" fmla="*/ 104 h 109"/>
                  <a:gd name="T4" fmla="*/ 0 w 10"/>
                  <a:gd name="T5" fmla="*/ 5 h 109"/>
                  <a:gd name="T6" fmla="*/ 5 w 10"/>
                  <a:gd name="T7" fmla="*/ 0 h 109"/>
                  <a:gd name="T8" fmla="*/ 10 w 10"/>
                  <a:gd name="T9" fmla="*/ 5 h 109"/>
                  <a:gd name="T10" fmla="*/ 10 w 10"/>
                  <a:gd name="T11" fmla="*/ 104 h 109"/>
                  <a:gd name="T12" fmla="*/ 5 w 10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9">
                    <a:moveTo>
                      <a:pt x="5" y="109"/>
                    </a:moveTo>
                    <a:cubicBezTo>
                      <a:pt x="2" y="109"/>
                      <a:pt x="0" y="107"/>
                      <a:pt x="0" y="10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7" y="109"/>
                      <a:pt x="5" y="10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8" name="Freeform 157"/>
              <p:cNvSpPr>
                <a:spLocks/>
              </p:cNvSpPr>
              <p:nvPr userDrawn="1"/>
            </p:nvSpPr>
            <p:spPr bwMode="auto">
              <a:xfrm>
                <a:off x="8432801" y="4648200"/>
                <a:ext cx="15875" cy="174625"/>
              </a:xfrm>
              <a:custGeom>
                <a:avLst/>
                <a:gdLst>
                  <a:gd name="T0" fmla="*/ 5 w 10"/>
                  <a:gd name="T1" fmla="*/ 110 h 110"/>
                  <a:gd name="T2" fmla="*/ 0 w 10"/>
                  <a:gd name="T3" fmla="*/ 105 h 110"/>
                  <a:gd name="T4" fmla="*/ 0 w 10"/>
                  <a:gd name="T5" fmla="*/ 5 h 110"/>
                  <a:gd name="T6" fmla="*/ 5 w 10"/>
                  <a:gd name="T7" fmla="*/ 0 h 110"/>
                  <a:gd name="T8" fmla="*/ 10 w 10"/>
                  <a:gd name="T9" fmla="*/ 5 h 110"/>
                  <a:gd name="T10" fmla="*/ 10 w 10"/>
                  <a:gd name="T11" fmla="*/ 105 h 110"/>
                  <a:gd name="T12" fmla="*/ 5 w 10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0">
                    <a:moveTo>
                      <a:pt x="5" y="110"/>
                    </a:moveTo>
                    <a:cubicBezTo>
                      <a:pt x="3" y="110"/>
                      <a:pt x="0" y="107"/>
                      <a:pt x="0" y="10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10" y="107"/>
                      <a:pt x="8" y="110"/>
                      <a:pt x="5" y="1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59" name="Freeform 158"/>
              <p:cNvSpPr>
                <a:spLocks/>
              </p:cNvSpPr>
              <p:nvPr userDrawn="1"/>
            </p:nvSpPr>
            <p:spPr bwMode="auto">
              <a:xfrm>
                <a:off x="8494713" y="4614863"/>
                <a:ext cx="15875" cy="173038"/>
              </a:xfrm>
              <a:custGeom>
                <a:avLst/>
                <a:gdLst>
                  <a:gd name="T0" fmla="*/ 5 w 10"/>
                  <a:gd name="T1" fmla="*/ 109 h 109"/>
                  <a:gd name="T2" fmla="*/ 0 w 10"/>
                  <a:gd name="T3" fmla="*/ 104 h 109"/>
                  <a:gd name="T4" fmla="*/ 0 w 10"/>
                  <a:gd name="T5" fmla="*/ 5 h 109"/>
                  <a:gd name="T6" fmla="*/ 5 w 10"/>
                  <a:gd name="T7" fmla="*/ 0 h 109"/>
                  <a:gd name="T8" fmla="*/ 10 w 10"/>
                  <a:gd name="T9" fmla="*/ 5 h 109"/>
                  <a:gd name="T10" fmla="*/ 10 w 10"/>
                  <a:gd name="T11" fmla="*/ 104 h 109"/>
                  <a:gd name="T12" fmla="*/ 5 w 10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9">
                    <a:moveTo>
                      <a:pt x="5" y="109"/>
                    </a:moveTo>
                    <a:cubicBezTo>
                      <a:pt x="2" y="109"/>
                      <a:pt x="0" y="107"/>
                      <a:pt x="0" y="10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8" y="109"/>
                      <a:pt x="5" y="10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0" name="Freeform 159"/>
              <p:cNvSpPr>
                <a:spLocks/>
              </p:cNvSpPr>
              <p:nvPr userDrawn="1"/>
            </p:nvSpPr>
            <p:spPr bwMode="auto">
              <a:xfrm>
                <a:off x="8556626" y="4579938"/>
                <a:ext cx="15875" cy="173038"/>
              </a:xfrm>
              <a:custGeom>
                <a:avLst/>
                <a:gdLst>
                  <a:gd name="T0" fmla="*/ 5 w 10"/>
                  <a:gd name="T1" fmla="*/ 109 h 109"/>
                  <a:gd name="T2" fmla="*/ 0 w 10"/>
                  <a:gd name="T3" fmla="*/ 104 h 109"/>
                  <a:gd name="T4" fmla="*/ 0 w 10"/>
                  <a:gd name="T5" fmla="*/ 5 h 109"/>
                  <a:gd name="T6" fmla="*/ 5 w 10"/>
                  <a:gd name="T7" fmla="*/ 0 h 109"/>
                  <a:gd name="T8" fmla="*/ 10 w 10"/>
                  <a:gd name="T9" fmla="*/ 5 h 109"/>
                  <a:gd name="T10" fmla="*/ 10 w 10"/>
                  <a:gd name="T11" fmla="*/ 104 h 109"/>
                  <a:gd name="T12" fmla="*/ 5 w 10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9">
                    <a:moveTo>
                      <a:pt x="5" y="109"/>
                    </a:moveTo>
                    <a:cubicBezTo>
                      <a:pt x="2" y="109"/>
                      <a:pt x="0" y="107"/>
                      <a:pt x="0" y="10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7" y="109"/>
                      <a:pt x="5" y="10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1" name="Freeform 160"/>
              <p:cNvSpPr>
                <a:spLocks/>
              </p:cNvSpPr>
              <p:nvPr userDrawn="1"/>
            </p:nvSpPr>
            <p:spPr bwMode="auto">
              <a:xfrm>
                <a:off x="8616951" y="4545013"/>
                <a:ext cx="15875" cy="174625"/>
              </a:xfrm>
              <a:custGeom>
                <a:avLst/>
                <a:gdLst>
                  <a:gd name="T0" fmla="*/ 5 w 10"/>
                  <a:gd name="T1" fmla="*/ 110 h 110"/>
                  <a:gd name="T2" fmla="*/ 0 w 10"/>
                  <a:gd name="T3" fmla="*/ 105 h 110"/>
                  <a:gd name="T4" fmla="*/ 0 w 10"/>
                  <a:gd name="T5" fmla="*/ 5 h 110"/>
                  <a:gd name="T6" fmla="*/ 5 w 10"/>
                  <a:gd name="T7" fmla="*/ 0 h 110"/>
                  <a:gd name="T8" fmla="*/ 10 w 10"/>
                  <a:gd name="T9" fmla="*/ 5 h 110"/>
                  <a:gd name="T10" fmla="*/ 10 w 10"/>
                  <a:gd name="T11" fmla="*/ 105 h 110"/>
                  <a:gd name="T12" fmla="*/ 5 w 10"/>
                  <a:gd name="T13" fmla="*/ 110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10">
                    <a:moveTo>
                      <a:pt x="5" y="110"/>
                    </a:moveTo>
                    <a:cubicBezTo>
                      <a:pt x="2" y="110"/>
                      <a:pt x="0" y="107"/>
                      <a:pt x="0" y="10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05"/>
                      <a:pt x="10" y="105"/>
                      <a:pt x="10" y="105"/>
                    </a:cubicBezTo>
                    <a:cubicBezTo>
                      <a:pt x="10" y="107"/>
                      <a:pt x="8" y="110"/>
                      <a:pt x="5" y="1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2" name="Freeform 161"/>
              <p:cNvSpPr>
                <a:spLocks/>
              </p:cNvSpPr>
              <p:nvPr userDrawn="1"/>
            </p:nvSpPr>
            <p:spPr bwMode="auto">
              <a:xfrm>
                <a:off x="8678863" y="4511675"/>
                <a:ext cx="15875" cy="173038"/>
              </a:xfrm>
              <a:custGeom>
                <a:avLst/>
                <a:gdLst>
                  <a:gd name="T0" fmla="*/ 5 w 10"/>
                  <a:gd name="T1" fmla="*/ 109 h 109"/>
                  <a:gd name="T2" fmla="*/ 0 w 10"/>
                  <a:gd name="T3" fmla="*/ 104 h 109"/>
                  <a:gd name="T4" fmla="*/ 0 w 10"/>
                  <a:gd name="T5" fmla="*/ 4 h 109"/>
                  <a:gd name="T6" fmla="*/ 5 w 10"/>
                  <a:gd name="T7" fmla="*/ 0 h 109"/>
                  <a:gd name="T8" fmla="*/ 10 w 10"/>
                  <a:gd name="T9" fmla="*/ 4 h 109"/>
                  <a:gd name="T10" fmla="*/ 10 w 10"/>
                  <a:gd name="T11" fmla="*/ 104 h 109"/>
                  <a:gd name="T12" fmla="*/ 5 w 10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9">
                    <a:moveTo>
                      <a:pt x="5" y="109"/>
                    </a:moveTo>
                    <a:cubicBezTo>
                      <a:pt x="2" y="109"/>
                      <a:pt x="0" y="107"/>
                      <a:pt x="0" y="104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4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8" y="109"/>
                      <a:pt x="5" y="10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3" name="Freeform 162"/>
              <p:cNvSpPr>
                <a:spLocks/>
              </p:cNvSpPr>
              <p:nvPr userDrawn="1"/>
            </p:nvSpPr>
            <p:spPr bwMode="auto">
              <a:xfrm>
                <a:off x="8740776" y="4476750"/>
                <a:ext cx="15875" cy="173038"/>
              </a:xfrm>
              <a:custGeom>
                <a:avLst/>
                <a:gdLst>
                  <a:gd name="T0" fmla="*/ 5 w 10"/>
                  <a:gd name="T1" fmla="*/ 109 h 109"/>
                  <a:gd name="T2" fmla="*/ 0 w 10"/>
                  <a:gd name="T3" fmla="*/ 104 h 109"/>
                  <a:gd name="T4" fmla="*/ 0 w 10"/>
                  <a:gd name="T5" fmla="*/ 5 h 109"/>
                  <a:gd name="T6" fmla="*/ 5 w 10"/>
                  <a:gd name="T7" fmla="*/ 0 h 109"/>
                  <a:gd name="T8" fmla="*/ 10 w 10"/>
                  <a:gd name="T9" fmla="*/ 5 h 109"/>
                  <a:gd name="T10" fmla="*/ 10 w 10"/>
                  <a:gd name="T11" fmla="*/ 104 h 109"/>
                  <a:gd name="T12" fmla="*/ 5 w 10"/>
                  <a:gd name="T13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09">
                    <a:moveTo>
                      <a:pt x="5" y="109"/>
                    </a:moveTo>
                    <a:cubicBezTo>
                      <a:pt x="2" y="109"/>
                      <a:pt x="0" y="107"/>
                      <a:pt x="0" y="10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104"/>
                      <a:pt x="10" y="104"/>
                      <a:pt x="10" y="104"/>
                    </a:cubicBezTo>
                    <a:cubicBezTo>
                      <a:pt x="10" y="107"/>
                      <a:pt x="7" y="109"/>
                      <a:pt x="5" y="10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4" name="Freeform 163"/>
              <p:cNvSpPr>
                <a:spLocks/>
              </p:cNvSpPr>
              <p:nvPr userDrawn="1"/>
            </p:nvSpPr>
            <p:spPr bwMode="auto">
              <a:xfrm>
                <a:off x="8208963" y="5584825"/>
                <a:ext cx="55563" cy="63500"/>
              </a:xfrm>
              <a:custGeom>
                <a:avLst/>
                <a:gdLst>
                  <a:gd name="T0" fmla="*/ 35 w 35"/>
                  <a:gd name="T1" fmla="*/ 20 h 40"/>
                  <a:gd name="T2" fmla="*/ 0 w 35"/>
                  <a:gd name="T3" fmla="*/ 40 h 40"/>
                  <a:gd name="T4" fmla="*/ 0 w 35"/>
                  <a:gd name="T5" fmla="*/ 0 h 40"/>
                  <a:gd name="T6" fmla="*/ 35 w 35"/>
                  <a:gd name="T7" fmla="*/ 2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5" h="40">
                    <a:moveTo>
                      <a:pt x="35" y="20"/>
                    </a:moveTo>
                    <a:lnTo>
                      <a:pt x="0" y="40"/>
                    </a:lnTo>
                    <a:lnTo>
                      <a:pt x="0" y="0"/>
                    </a:lnTo>
                    <a:lnTo>
                      <a:pt x="35" y="2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5" name="Freeform 164"/>
              <p:cNvSpPr>
                <a:spLocks/>
              </p:cNvSpPr>
              <p:nvPr userDrawn="1"/>
            </p:nvSpPr>
            <p:spPr bwMode="auto">
              <a:xfrm>
                <a:off x="8208963" y="5616575"/>
                <a:ext cx="220663" cy="269875"/>
              </a:xfrm>
              <a:custGeom>
                <a:avLst/>
                <a:gdLst>
                  <a:gd name="T0" fmla="*/ 131 w 139"/>
                  <a:gd name="T1" fmla="*/ 170 h 170"/>
                  <a:gd name="T2" fmla="*/ 0 w 139"/>
                  <a:gd name="T3" fmla="*/ 95 h 170"/>
                  <a:gd name="T4" fmla="*/ 0 w 139"/>
                  <a:gd name="T5" fmla="*/ 20 h 170"/>
                  <a:gd name="T6" fmla="*/ 35 w 139"/>
                  <a:gd name="T7" fmla="*/ 0 h 170"/>
                  <a:gd name="T8" fmla="*/ 108 w 139"/>
                  <a:gd name="T9" fmla="*/ 42 h 170"/>
                  <a:gd name="T10" fmla="*/ 108 w 139"/>
                  <a:gd name="T11" fmla="*/ 42 h 170"/>
                  <a:gd name="T12" fmla="*/ 106 w 139"/>
                  <a:gd name="T13" fmla="*/ 43 h 170"/>
                  <a:gd name="T14" fmla="*/ 104 w 139"/>
                  <a:gd name="T15" fmla="*/ 44 h 170"/>
                  <a:gd name="T16" fmla="*/ 139 w 139"/>
                  <a:gd name="T17" fmla="*/ 156 h 170"/>
                  <a:gd name="T18" fmla="*/ 131 w 139"/>
                  <a:gd name="T19" fmla="*/ 170 h 1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70">
                    <a:moveTo>
                      <a:pt x="131" y="170"/>
                    </a:moveTo>
                    <a:cubicBezTo>
                      <a:pt x="0" y="95"/>
                      <a:pt x="0" y="95"/>
                      <a:pt x="0" y="9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8" y="42"/>
                      <a:pt x="108" y="42"/>
                      <a:pt x="108" y="42"/>
                    </a:cubicBezTo>
                    <a:cubicBezTo>
                      <a:pt x="106" y="43"/>
                      <a:pt x="106" y="43"/>
                      <a:pt x="106" y="43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77" y="68"/>
                      <a:pt x="100" y="132"/>
                      <a:pt x="139" y="156"/>
                    </a:cubicBezTo>
                    <a:lnTo>
                      <a:pt x="131" y="17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6" name="Freeform 165"/>
              <p:cNvSpPr>
                <a:spLocks/>
              </p:cNvSpPr>
              <p:nvPr userDrawn="1"/>
            </p:nvSpPr>
            <p:spPr bwMode="auto">
              <a:xfrm>
                <a:off x="8666163" y="5878513"/>
                <a:ext cx="155575" cy="193675"/>
              </a:xfrm>
              <a:custGeom>
                <a:avLst/>
                <a:gdLst>
                  <a:gd name="T0" fmla="*/ 62 w 98"/>
                  <a:gd name="T1" fmla="*/ 114 h 122"/>
                  <a:gd name="T2" fmla="*/ 27 w 98"/>
                  <a:gd name="T3" fmla="*/ 2 h 122"/>
                  <a:gd name="T4" fmla="*/ 29 w 98"/>
                  <a:gd name="T5" fmla="*/ 1 h 122"/>
                  <a:gd name="T6" fmla="*/ 31 w 98"/>
                  <a:gd name="T7" fmla="*/ 0 h 122"/>
                  <a:gd name="T8" fmla="*/ 59 w 98"/>
                  <a:gd name="T9" fmla="*/ 16 h 122"/>
                  <a:gd name="T10" fmla="*/ 59 w 98"/>
                  <a:gd name="T11" fmla="*/ 17 h 122"/>
                  <a:gd name="T12" fmla="*/ 71 w 98"/>
                  <a:gd name="T13" fmla="*/ 28 h 122"/>
                  <a:gd name="T14" fmla="*/ 75 w 98"/>
                  <a:gd name="T15" fmla="*/ 33 h 122"/>
                  <a:gd name="T16" fmla="*/ 79 w 98"/>
                  <a:gd name="T17" fmla="*/ 38 h 122"/>
                  <a:gd name="T18" fmla="*/ 86 w 98"/>
                  <a:gd name="T19" fmla="*/ 49 h 122"/>
                  <a:gd name="T20" fmla="*/ 86 w 98"/>
                  <a:gd name="T21" fmla="*/ 50 h 122"/>
                  <a:gd name="T22" fmla="*/ 87 w 98"/>
                  <a:gd name="T23" fmla="*/ 53 h 122"/>
                  <a:gd name="T24" fmla="*/ 91 w 98"/>
                  <a:gd name="T25" fmla="*/ 61 h 122"/>
                  <a:gd name="T26" fmla="*/ 91 w 98"/>
                  <a:gd name="T27" fmla="*/ 61 h 122"/>
                  <a:gd name="T28" fmla="*/ 93 w 98"/>
                  <a:gd name="T29" fmla="*/ 67 h 122"/>
                  <a:gd name="T30" fmla="*/ 93 w 98"/>
                  <a:gd name="T31" fmla="*/ 68 h 122"/>
                  <a:gd name="T32" fmla="*/ 94 w 98"/>
                  <a:gd name="T33" fmla="*/ 69 h 122"/>
                  <a:gd name="T34" fmla="*/ 95 w 98"/>
                  <a:gd name="T35" fmla="*/ 75 h 122"/>
                  <a:gd name="T36" fmla="*/ 95 w 98"/>
                  <a:gd name="T37" fmla="*/ 111 h 122"/>
                  <a:gd name="T38" fmla="*/ 95 w 98"/>
                  <a:gd name="T39" fmla="*/ 112 h 122"/>
                  <a:gd name="T40" fmla="*/ 93 w 98"/>
                  <a:gd name="T41" fmla="*/ 117 h 122"/>
                  <a:gd name="T42" fmla="*/ 91 w 98"/>
                  <a:gd name="T43" fmla="*/ 121 h 122"/>
                  <a:gd name="T44" fmla="*/ 75 w 98"/>
                  <a:gd name="T45" fmla="*/ 120 h 122"/>
                  <a:gd name="T46" fmla="*/ 62 w 98"/>
                  <a:gd name="T47" fmla="*/ 114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8" h="122">
                    <a:moveTo>
                      <a:pt x="62" y="114"/>
                    </a:moveTo>
                    <a:cubicBezTo>
                      <a:pt x="23" y="90"/>
                      <a:pt x="0" y="26"/>
                      <a:pt x="2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59" y="16"/>
                      <a:pt x="59" y="16"/>
                      <a:pt x="59" y="16"/>
                    </a:cubicBezTo>
                    <a:cubicBezTo>
                      <a:pt x="59" y="17"/>
                      <a:pt x="59" y="17"/>
                      <a:pt x="59" y="17"/>
                    </a:cubicBezTo>
                    <a:cubicBezTo>
                      <a:pt x="64" y="20"/>
                      <a:pt x="68" y="24"/>
                      <a:pt x="71" y="28"/>
                    </a:cubicBezTo>
                    <a:cubicBezTo>
                      <a:pt x="73" y="30"/>
                      <a:pt x="74" y="31"/>
                      <a:pt x="75" y="33"/>
                    </a:cubicBezTo>
                    <a:cubicBezTo>
                      <a:pt x="77" y="35"/>
                      <a:pt x="78" y="37"/>
                      <a:pt x="79" y="38"/>
                    </a:cubicBezTo>
                    <a:cubicBezTo>
                      <a:pt x="82" y="42"/>
                      <a:pt x="84" y="46"/>
                      <a:pt x="86" y="49"/>
                    </a:cubicBezTo>
                    <a:cubicBezTo>
                      <a:pt x="86" y="50"/>
                      <a:pt x="86" y="50"/>
                      <a:pt x="86" y="50"/>
                    </a:cubicBezTo>
                    <a:cubicBezTo>
                      <a:pt x="86" y="51"/>
                      <a:pt x="87" y="52"/>
                      <a:pt x="87" y="53"/>
                    </a:cubicBezTo>
                    <a:cubicBezTo>
                      <a:pt x="89" y="55"/>
                      <a:pt x="90" y="58"/>
                      <a:pt x="91" y="61"/>
                    </a:cubicBezTo>
                    <a:cubicBezTo>
                      <a:pt x="91" y="61"/>
                      <a:pt x="91" y="61"/>
                      <a:pt x="91" y="61"/>
                    </a:cubicBezTo>
                    <a:cubicBezTo>
                      <a:pt x="92" y="63"/>
                      <a:pt x="92" y="65"/>
                      <a:pt x="93" y="67"/>
                    </a:cubicBezTo>
                    <a:cubicBezTo>
                      <a:pt x="93" y="67"/>
                      <a:pt x="93" y="67"/>
                      <a:pt x="93" y="68"/>
                    </a:cubicBezTo>
                    <a:cubicBezTo>
                      <a:pt x="93" y="68"/>
                      <a:pt x="93" y="69"/>
                      <a:pt x="94" y="69"/>
                    </a:cubicBezTo>
                    <a:cubicBezTo>
                      <a:pt x="94" y="72"/>
                      <a:pt x="95" y="73"/>
                      <a:pt x="95" y="75"/>
                    </a:cubicBezTo>
                    <a:cubicBezTo>
                      <a:pt x="98" y="88"/>
                      <a:pt x="98" y="101"/>
                      <a:pt x="95" y="111"/>
                    </a:cubicBezTo>
                    <a:cubicBezTo>
                      <a:pt x="95" y="111"/>
                      <a:pt x="95" y="112"/>
                      <a:pt x="95" y="112"/>
                    </a:cubicBezTo>
                    <a:cubicBezTo>
                      <a:pt x="94" y="114"/>
                      <a:pt x="94" y="116"/>
                      <a:pt x="93" y="117"/>
                    </a:cubicBezTo>
                    <a:cubicBezTo>
                      <a:pt x="92" y="118"/>
                      <a:pt x="91" y="120"/>
                      <a:pt x="91" y="121"/>
                    </a:cubicBezTo>
                    <a:cubicBezTo>
                      <a:pt x="85" y="122"/>
                      <a:pt x="81" y="122"/>
                      <a:pt x="75" y="120"/>
                    </a:cubicBezTo>
                    <a:cubicBezTo>
                      <a:pt x="70" y="119"/>
                      <a:pt x="66" y="117"/>
                      <a:pt x="62" y="11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7" name="Freeform 166"/>
              <p:cNvSpPr>
                <a:spLocks/>
              </p:cNvSpPr>
              <p:nvPr userDrawn="1"/>
            </p:nvSpPr>
            <p:spPr bwMode="auto">
              <a:xfrm>
                <a:off x="8483601" y="5743575"/>
                <a:ext cx="112713" cy="128588"/>
              </a:xfrm>
              <a:custGeom>
                <a:avLst/>
                <a:gdLst>
                  <a:gd name="T0" fmla="*/ 0 w 71"/>
                  <a:gd name="T1" fmla="*/ 0 h 81"/>
                  <a:gd name="T2" fmla="*/ 71 w 71"/>
                  <a:gd name="T3" fmla="*/ 41 h 81"/>
                  <a:gd name="T4" fmla="*/ 1 w 71"/>
                  <a:gd name="T5" fmla="*/ 81 h 81"/>
                  <a:gd name="T6" fmla="*/ 4 w 71"/>
                  <a:gd name="T7" fmla="*/ 78 h 81"/>
                  <a:gd name="T8" fmla="*/ 7 w 71"/>
                  <a:gd name="T9" fmla="*/ 76 h 81"/>
                  <a:gd name="T10" fmla="*/ 8 w 71"/>
                  <a:gd name="T11" fmla="*/ 74 h 81"/>
                  <a:gd name="T12" fmla="*/ 12 w 71"/>
                  <a:gd name="T13" fmla="*/ 69 h 81"/>
                  <a:gd name="T14" fmla="*/ 9 w 71"/>
                  <a:gd name="T15" fmla="*/ 19 h 81"/>
                  <a:gd name="T16" fmla="*/ 4 w 71"/>
                  <a:gd name="T17" fmla="*/ 7 h 81"/>
                  <a:gd name="T18" fmla="*/ 1 w 71"/>
                  <a:gd name="T19" fmla="*/ 2 h 81"/>
                  <a:gd name="T20" fmla="*/ 0 w 71"/>
                  <a:gd name="T21" fmla="*/ 0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1" h="81">
                    <a:moveTo>
                      <a:pt x="0" y="0"/>
                    </a:moveTo>
                    <a:cubicBezTo>
                      <a:pt x="71" y="41"/>
                      <a:pt x="71" y="41"/>
                      <a:pt x="71" y="41"/>
                    </a:cubicBezTo>
                    <a:cubicBezTo>
                      <a:pt x="1" y="81"/>
                      <a:pt x="1" y="81"/>
                      <a:pt x="1" y="81"/>
                    </a:cubicBezTo>
                    <a:cubicBezTo>
                      <a:pt x="2" y="80"/>
                      <a:pt x="3" y="79"/>
                      <a:pt x="4" y="78"/>
                    </a:cubicBezTo>
                    <a:cubicBezTo>
                      <a:pt x="5" y="78"/>
                      <a:pt x="6" y="77"/>
                      <a:pt x="7" y="76"/>
                    </a:cubicBezTo>
                    <a:cubicBezTo>
                      <a:pt x="7" y="76"/>
                      <a:pt x="8" y="75"/>
                      <a:pt x="8" y="74"/>
                    </a:cubicBezTo>
                    <a:cubicBezTo>
                      <a:pt x="10" y="73"/>
                      <a:pt x="11" y="71"/>
                      <a:pt x="12" y="69"/>
                    </a:cubicBezTo>
                    <a:cubicBezTo>
                      <a:pt x="18" y="53"/>
                      <a:pt x="15" y="35"/>
                      <a:pt x="9" y="19"/>
                    </a:cubicBezTo>
                    <a:cubicBezTo>
                      <a:pt x="8" y="15"/>
                      <a:pt x="6" y="11"/>
                      <a:pt x="4" y="7"/>
                    </a:cubicBezTo>
                    <a:cubicBezTo>
                      <a:pt x="3" y="6"/>
                      <a:pt x="2" y="4"/>
                      <a:pt x="1" y="2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8" name="Freeform 167"/>
              <p:cNvSpPr>
                <a:spLocks/>
              </p:cNvSpPr>
              <p:nvPr userDrawn="1"/>
            </p:nvSpPr>
            <p:spPr bwMode="auto">
              <a:xfrm>
                <a:off x="8416926" y="5808663"/>
                <a:ext cx="393700" cy="285750"/>
              </a:xfrm>
              <a:custGeom>
                <a:avLst/>
                <a:gdLst>
                  <a:gd name="T0" fmla="*/ 248 w 248"/>
                  <a:gd name="T1" fmla="*/ 165 h 180"/>
                  <a:gd name="T2" fmla="*/ 208 w 248"/>
                  <a:gd name="T3" fmla="*/ 169 h 180"/>
                  <a:gd name="T4" fmla="*/ 0 w 248"/>
                  <a:gd name="T5" fmla="*/ 49 h 180"/>
                  <a:gd name="T6" fmla="*/ 8 w 248"/>
                  <a:gd name="T7" fmla="*/ 35 h 180"/>
                  <a:gd name="T8" fmla="*/ 21 w 248"/>
                  <a:gd name="T9" fmla="*/ 41 h 180"/>
                  <a:gd name="T10" fmla="*/ 43 w 248"/>
                  <a:gd name="T11" fmla="*/ 40 h 180"/>
                  <a:gd name="T12" fmla="*/ 113 w 248"/>
                  <a:gd name="T13" fmla="*/ 0 h 180"/>
                  <a:gd name="T14" fmla="*/ 185 w 248"/>
                  <a:gd name="T15" fmla="*/ 41 h 180"/>
                  <a:gd name="T16" fmla="*/ 185 w 248"/>
                  <a:gd name="T17" fmla="*/ 41 h 180"/>
                  <a:gd name="T18" fmla="*/ 185 w 248"/>
                  <a:gd name="T19" fmla="*/ 41 h 180"/>
                  <a:gd name="T20" fmla="*/ 185 w 248"/>
                  <a:gd name="T21" fmla="*/ 41 h 180"/>
                  <a:gd name="T22" fmla="*/ 208 w 248"/>
                  <a:gd name="T23" fmla="*/ 55 h 180"/>
                  <a:gd name="T24" fmla="*/ 208 w 248"/>
                  <a:gd name="T25" fmla="*/ 55 h 180"/>
                  <a:gd name="T26" fmla="*/ 216 w 248"/>
                  <a:gd name="T27" fmla="*/ 60 h 180"/>
                  <a:gd name="T28" fmla="*/ 188 w 248"/>
                  <a:gd name="T29" fmla="*/ 44 h 180"/>
                  <a:gd name="T30" fmla="*/ 186 w 248"/>
                  <a:gd name="T31" fmla="*/ 45 h 180"/>
                  <a:gd name="T32" fmla="*/ 184 w 248"/>
                  <a:gd name="T33" fmla="*/ 46 h 180"/>
                  <a:gd name="T34" fmla="*/ 219 w 248"/>
                  <a:gd name="T35" fmla="*/ 158 h 180"/>
                  <a:gd name="T36" fmla="*/ 232 w 248"/>
                  <a:gd name="T37" fmla="*/ 164 h 180"/>
                  <a:gd name="T38" fmla="*/ 248 w 248"/>
                  <a:gd name="T39" fmla="*/ 16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48" h="180">
                    <a:moveTo>
                      <a:pt x="248" y="165"/>
                    </a:moveTo>
                    <a:cubicBezTo>
                      <a:pt x="240" y="176"/>
                      <a:pt x="227" y="180"/>
                      <a:pt x="208" y="169"/>
                    </a:cubicBezTo>
                    <a:cubicBezTo>
                      <a:pt x="0" y="49"/>
                      <a:pt x="0" y="49"/>
                      <a:pt x="0" y="49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12" y="38"/>
                      <a:pt x="16" y="40"/>
                      <a:pt x="21" y="41"/>
                    </a:cubicBezTo>
                    <a:cubicBezTo>
                      <a:pt x="29" y="43"/>
                      <a:pt x="35" y="44"/>
                      <a:pt x="43" y="40"/>
                    </a:cubicBezTo>
                    <a:cubicBezTo>
                      <a:pt x="113" y="0"/>
                      <a:pt x="113" y="0"/>
                      <a:pt x="113" y="0"/>
                    </a:cubicBezTo>
                    <a:cubicBezTo>
                      <a:pt x="185" y="41"/>
                      <a:pt x="185" y="41"/>
                      <a:pt x="185" y="41"/>
                    </a:cubicBezTo>
                    <a:cubicBezTo>
                      <a:pt x="185" y="41"/>
                      <a:pt x="185" y="41"/>
                      <a:pt x="185" y="41"/>
                    </a:cubicBezTo>
                    <a:cubicBezTo>
                      <a:pt x="185" y="41"/>
                      <a:pt x="185" y="41"/>
                      <a:pt x="185" y="41"/>
                    </a:cubicBezTo>
                    <a:cubicBezTo>
                      <a:pt x="185" y="41"/>
                      <a:pt x="185" y="41"/>
                      <a:pt x="185" y="41"/>
                    </a:cubicBezTo>
                    <a:cubicBezTo>
                      <a:pt x="208" y="55"/>
                      <a:pt x="208" y="55"/>
                      <a:pt x="208" y="55"/>
                    </a:cubicBezTo>
                    <a:cubicBezTo>
                      <a:pt x="208" y="55"/>
                      <a:pt x="208" y="55"/>
                      <a:pt x="208" y="55"/>
                    </a:cubicBezTo>
                    <a:cubicBezTo>
                      <a:pt x="211" y="56"/>
                      <a:pt x="213" y="58"/>
                      <a:pt x="216" y="60"/>
                    </a:cubicBezTo>
                    <a:cubicBezTo>
                      <a:pt x="188" y="44"/>
                      <a:pt x="188" y="44"/>
                      <a:pt x="188" y="44"/>
                    </a:cubicBezTo>
                    <a:cubicBezTo>
                      <a:pt x="186" y="45"/>
                      <a:pt x="186" y="45"/>
                      <a:pt x="186" y="45"/>
                    </a:cubicBezTo>
                    <a:cubicBezTo>
                      <a:pt x="184" y="46"/>
                      <a:pt x="184" y="46"/>
                      <a:pt x="184" y="46"/>
                    </a:cubicBezTo>
                    <a:cubicBezTo>
                      <a:pt x="157" y="70"/>
                      <a:pt x="180" y="134"/>
                      <a:pt x="219" y="158"/>
                    </a:cubicBezTo>
                    <a:cubicBezTo>
                      <a:pt x="223" y="161"/>
                      <a:pt x="227" y="163"/>
                      <a:pt x="232" y="164"/>
                    </a:cubicBezTo>
                    <a:cubicBezTo>
                      <a:pt x="238" y="166"/>
                      <a:pt x="242" y="166"/>
                      <a:pt x="248" y="1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69" name="Freeform 168"/>
              <p:cNvSpPr>
                <a:spLocks/>
              </p:cNvSpPr>
              <p:nvPr userDrawn="1"/>
            </p:nvSpPr>
            <p:spPr bwMode="auto">
              <a:xfrm>
                <a:off x="8331201" y="5683250"/>
                <a:ext cx="180975" cy="195263"/>
              </a:xfrm>
              <a:custGeom>
                <a:avLst/>
                <a:gdLst>
                  <a:gd name="T0" fmla="*/ 96 w 114"/>
                  <a:gd name="T1" fmla="*/ 38 h 123"/>
                  <a:gd name="T2" fmla="*/ 97 w 114"/>
                  <a:gd name="T3" fmla="*/ 40 h 123"/>
                  <a:gd name="T4" fmla="*/ 100 w 114"/>
                  <a:gd name="T5" fmla="*/ 45 h 123"/>
                  <a:gd name="T6" fmla="*/ 105 w 114"/>
                  <a:gd name="T7" fmla="*/ 57 h 123"/>
                  <a:gd name="T8" fmla="*/ 108 w 114"/>
                  <a:gd name="T9" fmla="*/ 107 h 123"/>
                  <a:gd name="T10" fmla="*/ 104 w 114"/>
                  <a:gd name="T11" fmla="*/ 112 h 123"/>
                  <a:gd name="T12" fmla="*/ 103 w 114"/>
                  <a:gd name="T13" fmla="*/ 114 h 123"/>
                  <a:gd name="T14" fmla="*/ 100 w 114"/>
                  <a:gd name="T15" fmla="*/ 116 h 123"/>
                  <a:gd name="T16" fmla="*/ 97 w 114"/>
                  <a:gd name="T17" fmla="*/ 119 h 123"/>
                  <a:gd name="T18" fmla="*/ 75 w 114"/>
                  <a:gd name="T19" fmla="*/ 120 h 123"/>
                  <a:gd name="T20" fmla="*/ 62 w 114"/>
                  <a:gd name="T21" fmla="*/ 114 h 123"/>
                  <a:gd name="T22" fmla="*/ 27 w 114"/>
                  <a:gd name="T23" fmla="*/ 2 h 123"/>
                  <a:gd name="T24" fmla="*/ 29 w 114"/>
                  <a:gd name="T25" fmla="*/ 1 h 123"/>
                  <a:gd name="T26" fmla="*/ 31 w 114"/>
                  <a:gd name="T27" fmla="*/ 0 h 123"/>
                  <a:gd name="T28" fmla="*/ 88 w 114"/>
                  <a:gd name="T29" fmla="*/ 33 h 123"/>
                  <a:gd name="T30" fmla="*/ 96 w 114"/>
                  <a:gd name="T31" fmla="*/ 38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4" h="123">
                    <a:moveTo>
                      <a:pt x="96" y="38"/>
                    </a:moveTo>
                    <a:cubicBezTo>
                      <a:pt x="97" y="40"/>
                      <a:pt x="97" y="40"/>
                      <a:pt x="97" y="40"/>
                    </a:cubicBezTo>
                    <a:cubicBezTo>
                      <a:pt x="98" y="42"/>
                      <a:pt x="99" y="44"/>
                      <a:pt x="100" y="45"/>
                    </a:cubicBezTo>
                    <a:cubicBezTo>
                      <a:pt x="102" y="49"/>
                      <a:pt x="104" y="53"/>
                      <a:pt x="105" y="57"/>
                    </a:cubicBezTo>
                    <a:cubicBezTo>
                      <a:pt x="111" y="73"/>
                      <a:pt x="114" y="91"/>
                      <a:pt x="108" y="107"/>
                    </a:cubicBezTo>
                    <a:cubicBezTo>
                      <a:pt x="107" y="109"/>
                      <a:pt x="106" y="111"/>
                      <a:pt x="104" y="112"/>
                    </a:cubicBezTo>
                    <a:cubicBezTo>
                      <a:pt x="104" y="113"/>
                      <a:pt x="103" y="114"/>
                      <a:pt x="103" y="114"/>
                    </a:cubicBezTo>
                    <a:cubicBezTo>
                      <a:pt x="102" y="115"/>
                      <a:pt x="101" y="116"/>
                      <a:pt x="100" y="116"/>
                    </a:cubicBezTo>
                    <a:cubicBezTo>
                      <a:pt x="99" y="117"/>
                      <a:pt x="98" y="118"/>
                      <a:pt x="97" y="119"/>
                    </a:cubicBezTo>
                    <a:cubicBezTo>
                      <a:pt x="89" y="123"/>
                      <a:pt x="83" y="122"/>
                      <a:pt x="75" y="120"/>
                    </a:cubicBezTo>
                    <a:cubicBezTo>
                      <a:pt x="70" y="119"/>
                      <a:pt x="66" y="117"/>
                      <a:pt x="62" y="114"/>
                    </a:cubicBezTo>
                    <a:cubicBezTo>
                      <a:pt x="23" y="90"/>
                      <a:pt x="0" y="26"/>
                      <a:pt x="27" y="2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1" y="0"/>
                      <a:pt x="31" y="0"/>
                      <a:pt x="31" y="0"/>
                    </a:cubicBezTo>
                    <a:cubicBezTo>
                      <a:pt x="88" y="33"/>
                      <a:pt x="88" y="33"/>
                      <a:pt x="88" y="33"/>
                    </a:cubicBezTo>
                    <a:cubicBezTo>
                      <a:pt x="96" y="38"/>
                      <a:pt x="96" y="38"/>
                      <a:pt x="96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0" name="Freeform 169"/>
              <p:cNvSpPr>
                <a:spLocks/>
              </p:cNvSpPr>
              <p:nvPr userDrawn="1"/>
            </p:nvSpPr>
            <p:spPr bwMode="auto">
              <a:xfrm>
                <a:off x="8208963" y="5521325"/>
                <a:ext cx="668338" cy="642938"/>
              </a:xfrm>
              <a:custGeom>
                <a:avLst/>
                <a:gdLst>
                  <a:gd name="T0" fmla="*/ 339 w 421"/>
                  <a:gd name="T1" fmla="*/ 350 h 405"/>
                  <a:gd name="T2" fmla="*/ 379 w 421"/>
                  <a:gd name="T3" fmla="*/ 346 h 405"/>
                  <a:gd name="T4" fmla="*/ 381 w 421"/>
                  <a:gd name="T5" fmla="*/ 342 h 405"/>
                  <a:gd name="T6" fmla="*/ 383 w 421"/>
                  <a:gd name="T7" fmla="*/ 337 h 405"/>
                  <a:gd name="T8" fmla="*/ 383 w 421"/>
                  <a:gd name="T9" fmla="*/ 336 h 405"/>
                  <a:gd name="T10" fmla="*/ 383 w 421"/>
                  <a:gd name="T11" fmla="*/ 300 h 405"/>
                  <a:gd name="T12" fmla="*/ 382 w 421"/>
                  <a:gd name="T13" fmla="*/ 294 h 405"/>
                  <a:gd name="T14" fmla="*/ 381 w 421"/>
                  <a:gd name="T15" fmla="*/ 293 h 405"/>
                  <a:gd name="T16" fmla="*/ 381 w 421"/>
                  <a:gd name="T17" fmla="*/ 292 h 405"/>
                  <a:gd name="T18" fmla="*/ 379 w 421"/>
                  <a:gd name="T19" fmla="*/ 286 h 405"/>
                  <a:gd name="T20" fmla="*/ 379 w 421"/>
                  <a:gd name="T21" fmla="*/ 286 h 405"/>
                  <a:gd name="T22" fmla="*/ 375 w 421"/>
                  <a:gd name="T23" fmla="*/ 278 h 405"/>
                  <a:gd name="T24" fmla="*/ 374 w 421"/>
                  <a:gd name="T25" fmla="*/ 275 h 405"/>
                  <a:gd name="T26" fmla="*/ 374 w 421"/>
                  <a:gd name="T27" fmla="*/ 274 h 405"/>
                  <a:gd name="T28" fmla="*/ 367 w 421"/>
                  <a:gd name="T29" fmla="*/ 263 h 405"/>
                  <a:gd name="T30" fmla="*/ 363 w 421"/>
                  <a:gd name="T31" fmla="*/ 258 h 405"/>
                  <a:gd name="T32" fmla="*/ 359 w 421"/>
                  <a:gd name="T33" fmla="*/ 253 h 405"/>
                  <a:gd name="T34" fmla="*/ 347 w 421"/>
                  <a:gd name="T35" fmla="*/ 242 h 405"/>
                  <a:gd name="T36" fmla="*/ 347 w 421"/>
                  <a:gd name="T37" fmla="*/ 241 h 405"/>
                  <a:gd name="T38" fmla="*/ 339 w 421"/>
                  <a:gd name="T39" fmla="*/ 236 h 405"/>
                  <a:gd name="T40" fmla="*/ 339 w 421"/>
                  <a:gd name="T41" fmla="*/ 236 h 405"/>
                  <a:gd name="T42" fmla="*/ 316 w 421"/>
                  <a:gd name="T43" fmla="*/ 222 h 405"/>
                  <a:gd name="T44" fmla="*/ 316 w 421"/>
                  <a:gd name="T45" fmla="*/ 222 h 405"/>
                  <a:gd name="T46" fmla="*/ 316 w 421"/>
                  <a:gd name="T47" fmla="*/ 222 h 405"/>
                  <a:gd name="T48" fmla="*/ 316 w 421"/>
                  <a:gd name="T49" fmla="*/ 222 h 405"/>
                  <a:gd name="T50" fmla="*/ 244 w 421"/>
                  <a:gd name="T51" fmla="*/ 181 h 405"/>
                  <a:gd name="T52" fmla="*/ 173 w 421"/>
                  <a:gd name="T53" fmla="*/ 140 h 405"/>
                  <a:gd name="T54" fmla="*/ 173 w 421"/>
                  <a:gd name="T55" fmla="*/ 140 h 405"/>
                  <a:gd name="T56" fmla="*/ 165 w 421"/>
                  <a:gd name="T57" fmla="*/ 135 h 405"/>
                  <a:gd name="T58" fmla="*/ 108 w 421"/>
                  <a:gd name="T59" fmla="*/ 102 h 405"/>
                  <a:gd name="T60" fmla="*/ 108 w 421"/>
                  <a:gd name="T61" fmla="*/ 102 h 405"/>
                  <a:gd name="T62" fmla="*/ 35 w 421"/>
                  <a:gd name="T63" fmla="*/ 60 h 405"/>
                  <a:gd name="T64" fmla="*/ 0 w 421"/>
                  <a:gd name="T65" fmla="*/ 40 h 405"/>
                  <a:gd name="T66" fmla="*/ 0 w 421"/>
                  <a:gd name="T67" fmla="*/ 34 h 405"/>
                  <a:gd name="T68" fmla="*/ 0 w 421"/>
                  <a:gd name="T69" fmla="*/ 0 h 405"/>
                  <a:gd name="T70" fmla="*/ 339 w 421"/>
                  <a:gd name="T71" fmla="*/ 196 h 405"/>
                  <a:gd name="T72" fmla="*/ 350 w 421"/>
                  <a:gd name="T73" fmla="*/ 204 h 405"/>
                  <a:gd name="T74" fmla="*/ 357 w 421"/>
                  <a:gd name="T75" fmla="*/ 209 h 405"/>
                  <a:gd name="T76" fmla="*/ 380 w 421"/>
                  <a:gd name="T77" fmla="*/ 233 h 405"/>
                  <a:gd name="T78" fmla="*/ 393 w 421"/>
                  <a:gd name="T79" fmla="*/ 251 h 405"/>
                  <a:gd name="T80" fmla="*/ 403 w 421"/>
                  <a:gd name="T81" fmla="*/ 270 h 405"/>
                  <a:gd name="T82" fmla="*/ 407 w 421"/>
                  <a:gd name="T83" fmla="*/ 280 h 405"/>
                  <a:gd name="T84" fmla="*/ 410 w 421"/>
                  <a:gd name="T85" fmla="*/ 288 h 405"/>
                  <a:gd name="T86" fmla="*/ 413 w 421"/>
                  <a:gd name="T87" fmla="*/ 295 h 405"/>
                  <a:gd name="T88" fmla="*/ 416 w 421"/>
                  <a:gd name="T89" fmla="*/ 364 h 405"/>
                  <a:gd name="T90" fmla="*/ 415 w 421"/>
                  <a:gd name="T91" fmla="*/ 369 h 405"/>
                  <a:gd name="T92" fmla="*/ 414 w 421"/>
                  <a:gd name="T93" fmla="*/ 372 h 405"/>
                  <a:gd name="T94" fmla="*/ 405 w 421"/>
                  <a:gd name="T95" fmla="*/ 387 h 405"/>
                  <a:gd name="T96" fmla="*/ 401 w 421"/>
                  <a:gd name="T97" fmla="*/ 391 h 405"/>
                  <a:gd name="T98" fmla="*/ 400 w 421"/>
                  <a:gd name="T99" fmla="*/ 392 h 405"/>
                  <a:gd name="T100" fmla="*/ 397 w 421"/>
                  <a:gd name="T101" fmla="*/ 394 h 405"/>
                  <a:gd name="T102" fmla="*/ 392 w 421"/>
                  <a:gd name="T103" fmla="*/ 397 h 405"/>
                  <a:gd name="T104" fmla="*/ 339 w 421"/>
                  <a:gd name="T105" fmla="*/ 390 h 405"/>
                  <a:gd name="T106" fmla="*/ 0 w 421"/>
                  <a:gd name="T107" fmla="*/ 194 h 405"/>
                  <a:gd name="T108" fmla="*/ 0 w 421"/>
                  <a:gd name="T109" fmla="*/ 162 h 405"/>
                  <a:gd name="T110" fmla="*/ 0 w 421"/>
                  <a:gd name="T111" fmla="*/ 155 h 405"/>
                  <a:gd name="T112" fmla="*/ 131 w 421"/>
                  <a:gd name="T113" fmla="*/ 230 h 405"/>
                  <a:gd name="T114" fmla="*/ 339 w 421"/>
                  <a:gd name="T115" fmla="*/ 350 h 4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21" h="405">
                    <a:moveTo>
                      <a:pt x="339" y="350"/>
                    </a:moveTo>
                    <a:cubicBezTo>
                      <a:pt x="358" y="361"/>
                      <a:pt x="371" y="357"/>
                      <a:pt x="379" y="346"/>
                    </a:cubicBezTo>
                    <a:cubicBezTo>
                      <a:pt x="379" y="345"/>
                      <a:pt x="380" y="343"/>
                      <a:pt x="381" y="342"/>
                    </a:cubicBezTo>
                    <a:cubicBezTo>
                      <a:pt x="382" y="341"/>
                      <a:pt x="382" y="339"/>
                      <a:pt x="383" y="337"/>
                    </a:cubicBezTo>
                    <a:cubicBezTo>
                      <a:pt x="383" y="337"/>
                      <a:pt x="383" y="336"/>
                      <a:pt x="383" y="336"/>
                    </a:cubicBezTo>
                    <a:cubicBezTo>
                      <a:pt x="386" y="326"/>
                      <a:pt x="386" y="313"/>
                      <a:pt x="383" y="300"/>
                    </a:cubicBezTo>
                    <a:cubicBezTo>
                      <a:pt x="383" y="298"/>
                      <a:pt x="382" y="297"/>
                      <a:pt x="382" y="294"/>
                    </a:cubicBezTo>
                    <a:cubicBezTo>
                      <a:pt x="381" y="294"/>
                      <a:pt x="381" y="293"/>
                      <a:pt x="381" y="293"/>
                    </a:cubicBezTo>
                    <a:cubicBezTo>
                      <a:pt x="381" y="292"/>
                      <a:pt x="381" y="292"/>
                      <a:pt x="381" y="292"/>
                    </a:cubicBezTo>
                    <a:cubicBezTo>
                      <a:pt x="380" y="290"/>
                      <a:pt x="380" y="288"/>
                      <a:pt x="379" y="286"/>
                    </a:cubicBezTo>
                    <a:cubicBezTo>
                      <a:pt x="379" y="286"/>
                      <a:pt x="379" y="286"/>
                      <a:pt x="379" y="286"/>
                    </a:cubicBezTo>
                    <a:cubicBezTo>
                      <a:pt x="378" y="283"/>
                      <a:pt x="377" y="280"/>
                      <a:pt x="375" y="278"/>
                    </a:cubicBezTo>
                    <a:cubicBezTo>
                      <a:pt x="375" y="277"/>
                      <a:pt x="374" y="276"/>
                      <a:pt x="374" y="275"/>
                    </a:cubicBezTo>
                    <a:cubicBezTo>
                      <a:pt x="374" y="274"/>
                      <a:pt x="374" y="274"/>
                      <a:pt x="374" y="274"/>
                    </a:cubicBezTo>
                    <a:cubicBezTo>
                      <a:pt x="372" y="271"/>
                      <a:pt x="370" y="267"/>
                      <a:pt x="367" y="263"/>
                    </a:cubicBezTo>
                    <a:cubicBezTo>
                      <a:pt x="366" y="262"/>
                      <a:pt x="365" y="260"/>
                      <a:pt x="363" y="258"/>
                    </a:cubicBezTo>
                    <a:cubicBezTo>
                      <a:pt x="362" y="256"/>
                      <a:pt x="361" y="255"/>
                      <a:pt x="359" y="253"/>
                    </a:cubicBezTo>
                    <a:cubicBezTo>
                      <a:pt x="356" y="249"/>
                      <a:pt x="352" y="245"/>
                      <a:pt x="347" y="242"/>
                    </a:cubicBezTo>
                    <a:cubicBezTo>
                      <a:pt x="347" y="241"/>
                      <a:pt x="347" y="241"/>
                      <a:pt x="347" y="241"/>
                    </a:cubicBezTo>
                    <a:cubicBezTo>
                      <a:pt x="344" y="239"/>
                      <a:pt x="342" y="237"/>
                      <a:pt x="339" y="236"/>
                    </a:cubicBezTo>
                    <a:cubicBezTo>
                      <a:pt x="339" y="236"/>
                      <a:pt x="339" y="236"/>
                      <a:pt x="339" y="236"/>
                    </a:cubicBezTo>
                    <a:cubicBezTo>
                      <a:pt x="316" y="222"/>
                      <a:pt x="316" y="222"/>
                      <a:pt x="316" y="222"/>
                    </a:cubicBezTo>
                    <a:cubicBezTo>
                      <a:pt x="316" y="222"/>
                      <a:pt x="316" y="222"/>
                      <a:pt x="316" y="222"/>
                    </a:cubicBezTo>
                    <a:cubicBezTo>
                      <a:pt x="316" y="222"/>
                      <a:pt x="316" y="222"/>
                      <a:pt x="316" y="222"/>
                    </a:cubicBezTo>
                    <a:cubicBezTo>
                      <a:pt x="316" y="222"/>
                      <a:pt x="316" y="222"/>
                      <a:pt x="316" y="222"/>
                    </a:cubicBezTo>
                    <a:cubicBezTo>
                      <a:pt x="244" y="181"/>
                      <a:pt x="244" y="181"/>
                      <a:pt x="244" y="181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73" y="140"/>
                      <a:pt x="173" y="140"/>
                      <a:pt x="173" y="140"/>
                    </a:cubicBezTo>
                    <a:cubicBezTo>
                      <a:pt x="165" y="135"/>
                      <a:pt x="165" y="135"/>
                      <a:pt x="165" y="135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108" y="102"/>
                      <a:pt x="108" y="102"/>
                      <a:pt x="108" y="102"/>
                    </a:cubicBezTo>
                    <a:cubicBezTo>
                      <a:pt x="35" y="60"/>
                      <a:pt x="35" y="60"/>
                      <a:pt x="35" y="60"/>
                    </a:cubicBezTo>
                    <a:cubicBezTo>
                      <a:pt x="0" y="40"/>
                      <a:pt x="0" y="40"/>
                      <a:pt x="0" y="40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39" y="196"/>
                      <a:pt x="339" y="196"/>
                      <a:pt x="339" y="196"/>
                    </a:cubicBezTo>
                    <a:cubicBezTo>
                      <a:pt x="343" y="198"/>
                      <a:pt x="347" y="201"/>
                      <a:pt x="350" y="204"/>
                    </a:cubicBezTo>
                    <a:cubicBezTo>
                      <a:pt x="353" y="205"/>
                      <a:pt x="355" y="207"/>
                      <a:pt x="357" y="209"/>
                    </a:cubicBezTo>
                    <a:cubicBezTo>
                      <a:pt x="366" y="216"/>
                      <a:pt x="373" y="224"/>
                      <a:pt x="380" y="233"/>
                    </a:cubicBezTo>
                    <a:cubicBezTo>
                      <a:pt x="385" y="239"/>
                      <a:pt x="389" y="245"/>
                      <a:pt x="393" y="251"/>
                    </a:cubicBezTo>
                    <a:cubicBezTo>
                      <a:pt x="397" y="257"/>
                      <a:pt x="400" y="264"/>
                      <a:pt x="403" y="270"/>
                    </a:cubicBezTo>
                    <a:cubicBezTo>
                      <a:pt x="405" y="274"/>
                      <a:pt x="406" y="277"/>
                      <a:pt x="407" y="280"/>
                    </a:cubicBezTo>
                    <a:cubicBezTo>
                      <a:pt x="408" y="283"/>
                      <a:pt x="409" y="286"/>
                      <a:pt x="410" y="288"/>
                    </a:cubicBezTo>
                    <a:cubicBezTo>
                      <a:pt x="411" y="291"/>
                      <a:pt x="412" y="293"/>
                      <a:pt x="413" y="295"/>
                    </a:cubicBezTo>
                    <a:cubicBezTo>
                      <a:pt x="420" y="319"/>
                      <a:pt x="421" y="343"/>
                      <a:pt x="416" y="364"/>
                    </a:cubicBezTo>
                    <a:cubicBezTo>
                      <a:pt x="416" y="366"/>
                      <a:pt x="415" y="367"/>
                      <a:pt x="415" y="369"/>
                    </a:cubicBezTo>
                    <a:cubicBezTo>
                      <a:pt x="415" y="370"/>
                      <a:pt x="414" y="371"/>
                      <a:pt x="414" y="372"/>
                    </a:cubicBezTo>
                    <a:cubicBezTo>
                      <a:pt x="412" y="378"/>
                      <a:pt x="409" y="383"/>
                      <a:pt x="405" y="387"/>
                    </a:cubicBezTo>
                    <a:cubicBezTo>
                      <a:pt x="404" y="389"/>
                      <a:pt x="402" y="390"/>
                      <a:pt x="401" y="391"/>
                    </a:cubicBezTo>
                    <a:cubicBezTo>
                      <a:pt x="400" y="392"/>
                      <a:pt x="400" y="392"/>
                      <a:pt x="400" y="392"/>
                    </a:cubicBezTo>
                    <a:cubicBezTo>
                      <a:pt x="399" y="393"/>
                      <a:pt x="398" y="393"/>
                      <a:pt x="397" y="394"/>
                    </a:cubicBezTo>
                    <a:cubicBezTo>
                      <a:pt x="396" y="395"/>
                      <a:pt x="394" y="396"/>
                      <a:pt x="392" y="397"/>
                    </a:cubicBezTo>
                    <a:cubicBezTo>
                      <a:pt x="375" y="405"/>
                      <a:pt x="356" y="399"/>
                      <a:pt x="339" y="390"/>
                    </a:cubicBezTo>
                    <a:cubicBezTo>
                      <a:pt x="0" y="194"/>
                      <a:pt x="0" y="194"/>
                      <a:pt x="0" y="194"/>
                    </a:cubicBezTo>
                    <a:cubicBezTo>
                      <a:pt x="0" y="162"/>
                      <a:pt x="0" y="162"/>
                      <a:pt x="0" y="162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131" y="230"/>
                      <a:pt x="131" y="230"/>
                      <a:pt x="131" y="230"/>
                    </a:cubicBezTo>
                    <a:lnTo>
                      <a:pt x="339" y="3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1" name="Freeform 170"/>
              <p:cNvSpPr>
                <a:spLocks/>
              </p:cNvSpPr>
              <p:nvPr userDrawn="1"/>
            </p:nvSpPr>
            <p:spPr bwMode="auto">
              <a:xfrm>
                <a:off x="8208963" y="4995863"/>
                <a:ext cx="1158875" cy="1152525"/>
              </a:xfrm>
              <a:custGeom>
                <a:avLst/>
                <a:gdLst>
                  <a:gd name="T0" fmla="*/ 416 w 731"/>
                  <a:gd name="T1" fmla="*/ 696 h 726"/>
                  <a:gd name="T2" fmla="*/ 416 w 731"/>
                  <a:gd name="T3" fmla="*/ 695 h 726"/>
                  <a:gd name="T4" fmla="*/ 413 w 731"/>
                  <a:gd name="T5" fmla="*/ 626 h 726"/>
                  <a:gd name="T6" fmla="*/ 410 w 731"/>
                  <a:gd name="T7" fmla="*/ 619 h 726"/>
                  <a:gd name="T8" fmla="*/ 407 w 731"/>
                  <a:gd name="T9" fmla="*/ 611 h 726"/>
                  <a:gd name="T10" fmla="*/ 403 w 731"/>
                  <a:gd name="T11" fmla="*/ 601 h 726"/>
                  <a:gd name="T12" fmla="*/ 393 w 731"/>
                  <a:gd name="T13" fmla="*/ 582 h 726"/>
                  <a:gd name="T14" fmla="*/ 380 w 731"/>
                  <a:gd name="T15" fmla="*/ 564 h 726"/>
                  <a:gd name="T16" fmla="*/ 357 w 731"/>
                  <a:gd name="T17" fmla="*/ 540 h 726"/>
                  <a:gd name="T18" fmla="*/ 350 w 731"/>
                  <a:gd name="T19" fmla="*/ 535 h 726"/>
                  <a:gd name="T20" fmla="*/ 339 w 731"/>
                  <a:gd name="T21" fmla="*/ 527 h 726"/>
                  <a:gd name="T22" fmla="*/ 0 w 731"/>
                  <a:gd name="T23" fmla="*/ 331 h 726"/>
                  <a:gd name="T24" fmla="*/ 0 w 731"/>
                  <a:gd name="T25" fmla="*/ 0 h 726"/>
                  <a:gd name="T26" fmla="*/ 626 w 731"/>
                  <a:gd name="T27" fmla="*/ 361 h 726"/>
                  <a:gd name="T28" fmla="*/ 682 w 731"/>
                  <a:gd name="T29" fmla="*/ 561 h 726"/>
                  <a:gd name="T30" fmla="*/ 395 w 731"/>
                  <a:gd name="T31" fmla="*/ 726 h 726"/>
                  <a:gd name="T32" fmla="*/ 397 w 731"/>
                  <a:gd name="T33" fmla="*/ 725 h 726"/>
                  <a:gd name="T34" fmla="*/ 398 w 731"/>
                  <a:gd name="T35" fmla="*/ 725 h 726"/>
                  <a:gd name="T36" fmla="*/ 400 w 731"/>
                  <a:gd name="T37" fmla="*/ 723 h 726"/>
                  <a:gd name="T38" fmla="*/ 401 w 731"/>
                  <a:gd name="T39" fmla="*/ 722 h 726"/>
                  <a:gd name="T40" fmla="*/ 405 w 731"/>
                  <a:gd name="T41" fmla="*/ 718 h 726"/>
                  <a:gd name="T42" fmla="*/ 414 w 731"/>
                  <a:gd name="T43" fmla="*/ 703 h 726"/>
                  <a:gd name="T44" fmla="*/ 415 w 731"/>
                  <a:gd name="T45" fmla="*/ 700 h 726"/>
                  <a:gd name="T46" fmla="*/ 416 w 731"/>
                  <a:gd name="T47" fmla="*/ 696 h 7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731" h="726">
                    <a:moveTo>
                      <a:pt x="416" y="696"/>
                    </a:moveTo>
                    <a:cubicBezTo>
                      <a:pt x="416" y="696"/>
                      <a:pt x="416" y="696"/>
                      <a:pt x="416" y="695"/>
                    </a:cubicBezTo>
                    <a:cubicBezTo>
                      <a:pt x="422" y="676"/>
                      <a:pt x="420" y="651"/>
                      <a:pt x="413" y="626"/>
                    </a:cubicBezTo>
                    <a:cubicBezTo>
                      <a:pt x="412" y="624"/>
                      <a:pt x="411" y="622"/>
                      <a:pt x="410" y="619"/>
                    </a:cubicBezTo>
                    <a:cubicBezTo>
                      <a:pt x="409" y="617"/>
                      <a:pt x="408" y="614"/>
                      <a:pt x="407" y="611"/>
                    </a:cubicBezTo>
                    <a:cubicBezTo>
                      <a:pt x="406" y="608"/>
                      <a:pt x="405" y="605"/>
                      <a:pt x="403" y="601"/>
                    </a:cubicBezTo>
                    <a:cubicBezTo>
                      <a:pt x="400" y="595"/>
                      <a:pt x="397" y="588"/>
                      <a:pt x="393" y="582"/>
                    </a:cubicBezTo>
                    <a:cubicBezTo>
                      <a:pt x="389" y="576"/>
                      <a:pt x="385" y="570"/>
                      <a:pt x="380" y="564"/>
                    </a:cubicBezTo>
                    <a:cubicBezTo>
                      <a:pt x="373" y="555"/>
                      <a:pt x="366" y="547"/>
                      <a:pt x="357" y="540"/>
                    </a:cubicBezTo>
                    <a:cubicBezTo>
                      <a:pt x="355" y="538"/>
                      <a:pt x="353" y="536"/>
                      <a:pt x="350" y="535"/>
                    </a:cubicBezTo>
                    <a:cubicBezTo>
                      <a:pt x="347" y="532"/>
                      <a:pt x="343" y="529"/>
                      <a:pt x="339" y="527"/>
                    </a:cubicBezTo>
                    <a:cubicBezTo>
                      <a:pt x="0" y="331"/>
                      <a:pt x="0" y="331"/>
                      <a:pt x="0" y="331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626" y="361"/>
                      <a:pt x="626" y="361"/>
                      <a:pt x="626" y="361"/>
                    </a:cubicBezTo>
                    <a:cubicBezTo>
                      <a:pt x="703" y="407"/>
                      <a:pt x="731" y="530"/>
                      <a:pt x="682" y="561"/>
                    </a:cubicBezTo>
                    <a:cubicBezTo>
                      <a:pt x="395" y="726"/>
                      <a:pt x="395" y="726"/>
                      <a:pt x="395" y="726"/>
                    </a:cubicBezTo>
                    <a:cubicBezTo>
                      <a:pt x="397" y="725"/>
                      <a:pt x="397" y="725"/>
                      <a:pt x="397" y="725"/>
                    </a:cubicBezTo>
                    <a:cubicBezTo>
                      <a:pt x="398" y="725"/>
                      <a:pt x="398" y="725"/>
                      <a:pt x="398" y="725"/>
                    </a:cubicBezTo>
                    <a:cubicBezTo>
                      <a:pt x="400" y="723"/>
                      <a:pt x="400" y="723"/>
                      <a:pt x="400" y="723"/>
                    </a:cubicBezTo>
                    <a:cubicBezTo>
                      <a:pt x="401" y="722"/>
                      <a:pt x="401" y="722"/>
                      <a:pt x="401" y="722"/>
                    </a:cubicBezTo>
                    <a:cubicBezTo>
                      <a:pt x="402" y="721"/>
                      <a:pt x="404" y="720"/>
                      <a:pt x="405" y="718"/>
                    </a:cubicBezTo>
                    <a:cubicBezTo>
                      <a:pt x="409" y="714"/>
                      <a:pt x="412" y="709"/>
                      <a:pt x="414" y="703"/>
                    </a:cubicBezTo>
                    <a:cubicBezTo>
                      <a:pt x="414" y="702"/>
                      <a:pt x="415" y="701"/>
                      <a:pt x="415" y="700"/>
                    </a:cubicBezTo>
                    <a:cubicBezTo>
                      <a:pt x="415" y="699"/>
                      <a:pt x="416" y="698"/>
                      <a:pt x="416" y="696"/>
                    </a:cubicBez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2" name="Freeform 171"/>
              <p:cNvSpPr>
                <a:spLocks/>
              </p:cNvSpPr>
              <p:nvPr userDrawn="1"/>
            </p:nvSpPr>
            <p:spPr bwMode="auto">
              <a:xfrm>
                <a:off x="8475663" y="5735638"/>
                <a:ext cx="242888" cy="146050"/>
              </a:xfrm>
              <a:custGeom>
                <a:avLst/>
                <a:gdLst>
                  <a:gd name="T0" fmla="*/ 148 w 153"/>
                  <a:gd name="T1" fmla="*/ 92 h 92"/>
                  <a:gd name="T2" fmla="*/ 145 w 153"/>
                  <a:gd name="T3" fmla="*/ 91 h 92"/>
                  <a:gd name="T4" fmla="*/ 3 w 153"/>
                  <a:gd name="T5" fmla="*/ 9 h 92"/>
                  <a:gd name="T6" fmla="*/ 0 w 153"/>
                  <a:gd name="T7" fmla="*/ 5 h 92"/>
                  <a:gd name="T8" fmla="*/ 5 w 153"/>
                  <a:gd name="T9" fmla="*/ 0 h 92"/>
                  <a:gd name="T10" fmla="*/ 5 w 153"/>
                  <a:gd name="T11" fmla="*/ 0 h 92"/>
                  <a:gd name="T12" fmla="*/ 7 w 153"/>
                  <a:gd name="T13" fmla="*/ 0 h 92"/>
                  <a:gd name="T14" fmla="*/ 150 w 153"/>
                  <a:gd name="T15" fmla="*/ 83 h 92"/>
                  <a:gd name="T16" fmla="*/ 150 w 153"/>
                  <a:gd name="T17" fmla="*/ 83 h 92"/>
                  <a:gd name="T18" fmla="*/ 153 w 153"/>
                  <a:gd name="T19" fmla="*/ 87 h 92"/>
                  <a:gd name="T20" fmla="*/ 148 w 153"/>
                  <a:gd name="T21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53" h="92">
                    <a:moveTo>
                      <a:pt x="148" y="92"/>
                    </a:moveTo>
                    <a:cubicBezTo>
                      <a:pt x="147" y="92"/>
                      <a:pt x="146" y="92"/>
                      <a:pt x="145" y="91"/>
                    </a:cubicBezTo>
                    <a:cubicBezTo>
                      <a:pt x="3" y="9"/>
                      <a:pt x="3" y="9"/>
                      <a:pt x="3" y="9"/>
                    </a:cubicBezTo>
                    <a:cubicBezTo>
                      <a:pt x="1" y="8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6" y="0"/>
                      <a:pt x="7" y="0"/>
                      <a:pt x="7" y="0"/>
                    </a:cubicBezTo>
                    <a:cubicBezTo>
                      <a:pt x="150" y="83"/>
                      <a:pt x="150" y="83"/>
                      <a:pt x="150" y="83"/>
                    </a:cubicBezTo>
                    <a:cubicBezTo>
                      <a:pt x="150" y="83"/>
                      <a:pt x="150" y="83"/>
                      <a:pt x="150" y="83"/>
                    </a:cubicBezTo>
                    <a:cubicBezTo>
                      <a:pt x="152" y="84"/>
                      <a:pt x="153" y="85"/>
                      <a:pt x="153" y="87"/>
                    </a:cubicBezTo>
                    <a:cubicBezTo>
                      <a:pt x="153" y="90"/>
                      <a:pt x="151" y="92"/>
                      <a:pt x="148" y="9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3" name="Freeform 172"/>
              <p:cNvSpPr>
                <a:spLocks/>
              </p:cNvSpPr>
              <p:nvPr userDrawn="1"/>
            </p:nvSpPr>
            <p:spPr bwMode="auto">
              <a:xfrm>
                <a:off x="8199438" y="5575300"/>
                <a:ext cx="188913" cy="115888"/>
              </a:xfrm>
              <a:custGeom>
                <a:avLst/>
                <a:gdLst>
                  <a:gd name="T0" fmla="*/ 114 w 119"/>
                  <a:gd name="T1" fmla="*/ 73 h 73"/>
                  <a:gd name="T2" fmla="*/ 111 w 119"/>
                  <a:gd name="T3" fmla="*/ 72 h 73"/>
                  <a:gd name="T4" fmla="*/ 4 w 119"/>
                  <a:gd name="T5" fmla="*/ 10 h 73"/>
                  <a:gd name="T6" fmla="*/ 2 w 119"/>
                  <a:gd name="T7" fmla="*/ 3 h 73"/>
                  <a:gd name="T8" fmla="*/ 9 w 119"/>
                  <a:gd name="T9" fmla="*/ 2 h 73"/>
                  <a:gd name="T10" fmla="*/ 116 w 119"/>
                  <a:gd name="T11" fmla="*/ 64 h 73"/>
                  <a:gd name="T12" fmla="*/ 117 w 119"/>
                  <a:gd name="T13" fmla="*/ 65 h 73"/>
                  <a:gd name="T14" fmla="*/ 117 w 119"/>
                  <a:gd name="T15" fmla="*/ 72 h 73"/>
                  <a:gd name="T16" fmla="*/ 114 w 119"/>
                  <a:gd name="T17" fmla="*/ 7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9" h="73">
                    <a:moveTo>
                      <a:pt x="114" y="73"/>
                    </a:moveTo>
                    <a:cubicBezTo>
                      <a:pt x="113" y="73"/>
                      <a:pt x="111" y="73"/>
                      <a:pt x="111" y="72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16" y="64"/>
                      <a:pt x="116" y="64"/>
                      <a:pt x="116" y="64"/>
                    </a:cubicBezTo>
                    <a:cubicBezTo>
                      <a:pt x="117" y="64"/>
                      <a:pt x="117" y="64"/>
                      <a:pt x="117" y="65"/>
                    </a:cubicBezTo>
                    <a:cubicBezTo>
                      <a:pt x="119" y="67"/>
                      <a:pt x="119" y="70"/>
                      <a:pt x="117" y="72"/>
                    </a:cubicBezTo>
                    <a:cubicBezTo>
                      <a:pt x="116" y="73"/>
                      <a:pt x="115" y="73"/>
                      <a:pt x="114" y="7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4" name="Rectangle 173"/>
              <p:cNvSpPr>
                <a:spLocks noChangeArrowheads="1"/>
              </p:cNvSpPr>
              <p:nvPr userDrawn="1"/>
            </p:nvSpPr>
            <p:spPr bwMode="auto">
              <a:xfrm>
                <a:off x="8201026" y="5575300"/>
                <a:ext cx="15875" cy="203200"/>
              </a:xfrm>
              <a:prstGeom prst="rect">
                <a:avLst/>
              </a:pr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5" name="Freeform 174"/>
              <p:cNvSpPr>
                <a:spLocks/>
              </p:cNvSpPr>
              <p:nvPr userDrawn="1"/>
            </p:nvSpPr>
            <p:spPr bwMode="auto">
              <a:xfrm>
                <a:off x="8201026" y="4987925"/>
                <a:ext cx="1136650" cy="1168400"/>
              </a:xfrm>
              <a:custGeom>
                <a:avLst/>
                <a:gdLst>
                  <a:gd name="T0" fmla="*/ 400 w 717"/>
                  <a:gd name="T1" fmla="*/ 736 h 736"/>
                  <a:gd name="T2" fmla="*/ 396 w 717"/>
                  <a:gd name="T3" fmla="*/ 734 h 736"/>
                  <a:gd name="T4" fmla="*/ 398 w 717"/>
                  <a:gd name="T5" fmla="*/ 727 h 736"/>
                  <a:gd name="T6" fmla="*/ 399 w 717"/>
                  <a:gd name="T7" fmla="*/ 726 h 736"/>
                  <a:gd name="T8" fmla="*/ 400 w 717"/>
                  <a:gd name="T9" fmla="*/ 726 h 736"/>
                  <a:gd name="T10" fmla="*/ 402 w 717"/>
                  <a:gd name="T11" fmla="*/ 724 h 736"/>
                  <a:gd name="T12" fmla="*/ 405 w 717"/>
                  <a:gd name="T13" fmla="*/ 723 h 736"/>
                  <a:gd name="T14" fmla="*/ 685 w 717"/>
                  <a:gd name="T15" fmla="*/ 561 h 736"/>
                  <a:gd name="T16" fmla="*/ 706 w 717"/>
                  <a:gd name="T17" fmla="*/ 508 h 736"/>
                  <a:gd name="T18" fmla="*/ 629 w 717"/>
                  <a:gd name="T19" fmla="*/ 371 h 736"/>
                  <a:gd name="T20" fmla="*/ 10 w 717"/>
                  <a:gd name="T21" fmla="*/ 13 h 736"/>
                  <a:gd name="T22" fmla="*/ 10 w 717"/>
                  <a:gd name="T23" fmla="*/ 336 h 736"/>
                  <a:gd name="T24" fmla="*/ 5 w 717"/>
                  <a:gd name="T25" fmla="*/ 341 h 736"/>
                  <a:gd name="T26" fmla="*/ 0 w 717"/>
                  <a:gd name="T27" fmla="*/ 336 h 736"/>
                  <a:gd name="T28" fmla="*/ 0 w 717"/>
                  <a:gd name="T29" fmla="*/ 5 h 736"/>
                  <a:gd name="T30" fmla="*/ 3 w 717"/>
                  <a:gd name="T31" fmla="*/ 0 h 736"/>
                  <a:gd name="T32" fmla="*/ 8 w 717"/>
                  <a:gd name="T33" fmla="*/ 0 h 736"/>
                  <a:gd name="T34" fmla="*/ 634 w 717"/>
                  <a:gd name="T35" fmla="*/ 362 h 736"/>
                  <a:gd name="T36" fmla="*/ 716 w 717"/>
                  <a:gd name="T37" fmla="*/ 507 h 736"/>
                  <a:gd name="T38" fmla="*/ 690 w 717"/>
                  <a:gd name="T39" fmla="*/ 570 h 736"/>
                  <a:gd name="T40" fmla="*/ 403 w 717"/>
                  <a:gd name="T41" fmla="*/ 736 h 736"/>
                  <a:gd name="T42" fmla="*/ 400 w 717"/>
                  <a:gd name="T43" fmla="*/ 736 h 7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717" h="736">
                    <a:moveTo>
                      <a:pt x="400" y="736"/>
                    </a:moveTo>
                    <a:cubicBezTo>
                      <a:pt x="399" y="736"/>
                      <a:pt x="397" y="736"/>
                      <a:pt x="396" y="734"/>
                    </a:cubicBezTo>
                    <a:cubicBezTo>
                      <a:pt x="395" y="732"/>
                      <a:pt x="395" y="729"/>
                      <a:pt x="398" y="727"/>
                    </a:cubicBezTo>
                    <a:cubicBezTo>
                      <a:pt x="399" y="726"/>
                      <a:pt x="399" y="726"/>
                      <a:pt x="399" y="726"/>
                    </a:cubicBezTo>
                    <a:cubicBezTo>
                      <a:pt x="400" y="726"/>
                      <a:pt x="400" y="726"/>
                      <a:pt x="400" y="726"/>
                    </a:cubicBezTo>
                    <a:cubicBezTo>
                      <a:pt x="402" y="724"/>
                      <a:pt x="402" y="724"/>
                      <a:pt x="402" y="724"/>
                    </a:cubicBezTo>
                    <a:cubicBezTo>
                      <a:pt x="403" y="723"/>
                      <a:pt x="404" y="723"/>
                      <a:pt x="405" y="723"/>
                    </a:cubicBezTo>
                    <a:cubicBezTo>
                      <a:pt x="685" y="561"/>
                      <a:pt x="685" y="561"/>
                      <a:pt x="685" y="561"/>
                    </a:cubicBezTo>
                    <a:cubicBezTo>
                      <a:pt x="699" y="552"/>
                      <a:pt x="707" y="533"/>
                      <a:pt x="706" y="508"/>
                    </a:cubicBezTo>
                    <a:cubicBezTo>
                      <a:pt x="706" y="462"/>
                      <a:pt x="679" y="400"/>
                      <a:pt x="629" y="371"/>
                    </a:cubicBezTo>
                    <a:cubicBezTo>
                      <a:pt x="10" y="13"/>
                      <a:pt x="10" y="13"/>
                      <a:pt x="10" y="13"/>
                    </a:cubicBezTo>
                    <a:cubicBezTo>
                      <a:pt x="10" y="336"/>
                      <a:pt x="10" y="336"/>
                      <a:pt x="10" y="336"/>
                    </a:cubicBezTo>
                    <a:cubicBezTo>
                      <a:pt x="10" y="339"/>
                      <a:pt x="8" y="341"/>
                      <a:pt x="5" y="341"/>
                    </a:cubicBezTo>
                    <a:cubicBezTo>
                      <a:pt x="2" y="341"/>
                      <a:pt x="0" y="339"/>
                      <a:pt x="0" y="33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1" y="1"/>
                      <a:pt x="3" y="0"/>
                    </a:cubicBezTo>
                    <a:cubicBezTo>
                      <a:pt x="4" y="0"/>
                      <a:pt x="6" y="0"/>
                      <a:pt x="8" y="0"/>
                    </a:cubicBezTo>
                    <a:cubicBezTo>
                      <a:pt x="634" y="362"/>
                      <a:pt x="634" y="362"/>
                      <a:pt x="634" y="362"/>
                    </a:cubicBezTo>
                    <a:cubicBezTo>
                      <a:pt x="687" y="394"/>
                      <a:pt x="716" y="459"/>
                      <a:pt x="716" y="507"/>
                    </a:cubicBezTo>
                    <a:cubicBezTo>
                      <a:pt x="717" y="537"/>
                      <a:pt x="708" y="559"/>
                      <a:pt x="690" y="570"/>
                    </a:cubicBezTo>
                    <a:cubicBezTo>
                      <a:pt x="403" y="736"/>
                      <a:pt x="403" y="736"/>
                      <a:pt x="403" y="736"/>
                    </a:cubicBezTo>
                    <a:cubicBezTo>
                      <a:pt x="402" y="736"/>
                      <a:pt x="401" y="736"/>
                      <a:pt x="400" y="736"/>
                    </a:cubicBezTo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6" name="Freeform 175"/>
              <p:cNvSpPr>
                <a:spLocks/>
              </p:cNvSpPr>
              <p:nvPr userDrawn="1"/>
            </p:nvSpPr>
            <p:spPr bwMode="auto">
              <a:xfrm>
                <a:off x="8201026" y="5508625"/>
                <a:ext cx="684213" cy="657225"/>
              </a:xfrm>
              <a:custGeom>
                <a:avLst/>
                <a:gdLst>
                  <a:gd name="T0" fmla="*/ 379 w 431"/>
                  <a:gd name="T1" fmla="*/ 414 h 414"/>
                  <a:gd name="T2" fmla="*/ 342 w 431"/>
                  <a:gd name="T3" fmla="*/ 402 h 414"/>
                  <a:gd name="T4" fmla="*/ 0 w 431"/>
                  <a:gd name="T5" fmla="*/ 205 h 414"/>
                  <a:gd name="T6" fmla="*/ 0 w 431"/>
                  <a:gd name="T7" fmla="*/ 170 h 414"/>
                  <a:gd name="T8" fmla="*/ 10 w 431"/>
                  <a:gd name="T9" fmla="*/ 170 h 414"/>
                  <a:gd name="T10" fmla="*/ 10 w 431"/>
                  <a:gd name="T11" fmla="*/ 199 h 414"/>
                  <a:gd name="T12" fmla="*/ 347 w 431"/>
                  <a:gd name="T13" fmla="*/ 394 h 414"/>
                  <a:gd name="T14" fmla="*/ 395 w 431"/>
                  <a:gd name="T15" fmla="*/ 400 h 414"/>
                  <a:gd name="T16" fmla="*/ 399 w 431"/>
                  <a:gd name="T17" fmla="*/ 398 h 414"/>
                  <a:gd name="T18" fmla="*/ 402 w 431"/>
                  <a:gd name="T19" fmla="*/ 396 h 414"/>
                  <a:gd name="T20" fmla="*/ 403 w 431"/>
                  <a:gd name="T21" fmla="*/ 396 h 414"/>
                  <a:gd name="T22" fmla="*/ 406 w 431"/>
                  <a:gd name="T23" fmla="*/ 392 h 414"/>
                  <a:gd name="T24" fmla="*/ 414 w 431"/>
                  <a:gd name="T25" fmla="*/ 378 h 414"/>
                  <a:gd name="T26" fmla="*/ 415 w 431"/>
                  <a:gd name="T27" fmla="*/ 376 h 414"/>
                  <a:gd name="T28" fmla="*/ 415 w 431"/>
                  <a:gd name="T29" fmla="*/ 375 h 414"/>
                  <a:gd name="T30" fmla="*/ 416 w 431"/>
                  <a:gd name="T31" fmla="*/ 372 h 414"/>
                  <a:gd name="T32" fmla="*/ 413 w 431"/>
                  <a:gd name="T33" fmla="*/ 304 h 414"/>
                  <a:gd name="T34" fmla="*/ 412 w 431"/>
                  <a:gd name="T35" fmla="*/ 301 h 414"/>
                  <a:gd name="T36" fmla="*/ 411 w 431"/>
                  <a:gd name="T37" fmla="*/ 298 h 414"/>
                  <a:gd name="T38" fmla="*/ 408 w 431"/>
                  <a:gd name="T39" fmla="*/ 290 h 414"/>
                  <a:gd name="T40" fmla="*/ 404 w 431"/>
                  <a:gd name="T41" fmla="*/ 281 h 414"/>
                  <a:gd name="T42" fmla="*/ 394 w 431"/>
                  <a:gd name="T43" fmla="*/ 262 h 414"/>
                  <a:gd name="T44" fmla="*/ 381 w 431"/>
                  <a:gd name="T45" fmla="*/ 244 h 414"/>
                  <a:gd name="T46" fmla="*/ 359 w 431"/>
                  <a:gd name="T47" fmla="*/ 221 h 414"/>
                  <a:gd name="T48" fmla="*/ 352 w 431"/>
                  <a:gd name="T49" fmla="*/ 216 h 414"/>
                  <a:gd name="T50" fmla="*/ 342 w 431"/>
                  <a:gd name="T51" fmla="*/ 208 h 414"/>
                  <a:gd name="T52" fmla="*/ 10 w 431"/>
                  <a:gd name="T53" fmla="*/ 17 h 414"/>
                  <a:gd name="T54" fmla="*/ 10 w 431"/>
                  <a:gd name="T55" fmla="*/ 42 h 414"/>
                  <a:gd name="T56" fmla="*/ 0 w 431"/>
                  <a:gd name="T57" fmla="*/ 42 h 414"/>
                  <a:gd name="T58" fmla="*/ 0 w 431"/>
                  <a:gd name="T59" fmla="*/ 0 h 414"/>
                  <a:gd name="T60" fmla="*/ 347 w 431"/>
                  <a:gd name="T61" fmla="*/ 200 h 414"/>
                  <a:gd name="T62" fmla="*/ 358 w 431"/>
                  <a:gd name="T63" fmla="*/ 208 h 414"/>
                  <a:gd name="T64" fmla="*/ 365 w 431"/>
                  <a:gd name="T65" fmla="*/ 213 h 414"/>
                  <a:gd name="T66" fmla="*/ 389 w 431"/>
                  <a:gd name="T67" fmla="*/ 238 h 414"/>
                  <a:gd name="T68" fmla="*/ 402 w 431"/>
                  <a:gd name="T69" fmla="*/ 257 h 414"/>
                  <a:gd name="T70" fmla="*/ 413 w 431"/>
                  <a:gd name="T71" fmla="*/ 276 h 414"/>
                  <a:gd name="T72" fmla="*/ 417 w 431"/>
                  <a:gd name="T73" fmla="*/ 286 h 414"/>
                  <a:gd name="T74" fmla="*/ 420 w 431"/>
                  <a:gd name="T75" fmla="*/ 295 h 414"/>
                  <a:gd name="T76" fmla="*/ 422 w 431"/>
                  <a:gd name="T77" fmla="*/ 301 h 414"/>
                  <a:gd name="T78" fmla="*/ 426 w 431"/>
                  <a:gd name="T79" fmla="*/ 373 h 414"/>
                  <a:gd name="T80" fmla="*/ 426 w 431"/>
                  <a:gd name="T81" fmla="*/ 374 h 414"/>
                  <a:gd name="T82" fmla="*/ 425 w 431"/>
                  <a:gd name="T83" fmla="*/ 378 h 414"/>
                  <a:gd name="T84" fmla="*/ 424 w 431"/>
                  <a:gd name="T85" fmla="*/ 382 h 414"/>
                  <a:gd name="T86" fmla="*/ 414 w 431"/>
                  <a:gd name="T87" fmla="*/ 399 h 414"/>
                  <a:gd name="T88" fmla="*/ 409 w 431"/>
                  <a:gd name="T89" fmla="*/ 403 h 414"/>
                  <a:gd name="T90" fmla="*/ 408 w 431"/>
                  <a:gd name="T91" fmla="*/ 404 h 414"/>
                  <a:gd name="T92" fmla="*/ 405 w 431"/>
                  <a:gd name="T93" fmla="*/ 406 h 414"/>
                  <a:gd name="T94" fmla="*/ 400 w 431"/>
                  <a:gd name="T95" fmla="*/ 409 h 414"/>
                  <a:gd name="T96" fmla="*/ 379 w 431"/>
                  <a:gd name="T97" fmla="*/ 414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431" h="414">
                    <a:moveTo>
                      <a:pt x="379" y="414"/>
                    </a:moveTo>
                    <a:cubicBezTo>
                      <a:pt x="365" y="414"/>
                      <a:pt x="352" y="408"/>
                      <a:pt x="342" y="402"/>
                    </a:cubicBezTo>
                    <a:cubicBezTo>
                      <a:pt x="0" y="205"/>
                      <a:pt x="0" y="205"/>
                      <a:pt x="0" y="205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10" y="170"/>
                      <a:pt x="10" y="170"/>
                      <a:pt x="10" y="170"/>
                    </a:cubicBezTo>
                    <a:cubicBezTo>
                      <a:pt x="10" y="199"/>
                      <a:pt x="10" y="199"/>
                      <a:pt x="10" y="199"/>
                    </a:cubicBezTo>
                    <a:cubicBezTo>
                      <a:pt x="347" y="394"/>
                      <a:pt x="347" y="394"/>
                      <a:pt x="347" y="394"/>
                    </a:cubicBezTo>
                    <a:cubicBezTo>
                      <a:pt x="367" y="405"/>
                      <a:pt x="382" y="407"/>
                      <a:pt x="395" y="400"/>
                    </a:cubicBezTo>
                    <a:cubicBezTo>
                      <a:pt x="397" y="400"/>
                      <a:pt x="398" y="399"/>
                      <a:pt x="399" y="398"/>
                    </a:cubicBezTo>
                    <a:cubicBezTo>
                      <a:pt x="400" y="398"/>
                      <a:pt x="401" y="397"/>
                      <a:pt x="402" y="396"/>
                    </a:cubicBezTo>
                    <a:cubicBezTo>
                      <a:pt x="403" y="396"/>
                      <a:pt x="403" y="396"/>
                      <a:pt x="403" y="396"/>
                    </a:cubicBezTo>
                    <a:cubicBezTo>
                      <a:pt x="404" y="394"/>
                      <a:pt x="405" y="393"/>
                      <a:pt x="406" y="392"/>
                    </a:cubicBezTo>
                    <a:cubicBezTo>
                      <a:pt x="410" y="388"/>
                      <a:pt x="412" y="384"/>
                      <a:pt x="414" y="378"/>
                    </a:cubicBezTo>
                    <a:cubicBezTo>
                      <a:pt x="415" y="377"/>
                      <a:pt x="415" y="376"/>
                      <a:pt x="415" y="376"/>
                    </a:cubicBezTo>
                    <a:cubicBezTo>
                      <a:pt x="415" y="375"/>
                      <a:pt x="415" y="375"/>
                      <a:pt x="415" y="375"/>
                    </a:cubicBezTo>
                    <a:cubicBezTo>
                      <a:pt x="416" y="374"/>
                      <a:pt x="416" y="373"/>
                      <a:pt x="416" y="372"/>
                    </a:cubicBezTo>
                    <a:cubicBezTo>
                      <a:pt x="421" y="351"/>
                      <a:pt x="420" y="328"/>
                      <a:pt x="413" y="304"/>
                    </a:cubicBezTo>
                    <a:cubicBezTo>
                      <a:pt x="413" y="303"/>
                      <a:pt x="412" y="302"/>
                      <a:pt x="412" y="301"/>
                    </a:cubicBezTo>
                    <a:cubicBezTo>
                      <a:pt x="411" y="298"/>
                      <a:pt x="411" y="298"/>
                      <a:pt x="411" y="298"/>
                    </a:cubicBezTo>
                    <a:cubicBezTo>
                      <a:pt x="410" y="295"/>
                      <a:pt x="409" y="293"/>
                      <a:pt x="408" y="290"/>
                    </a:cubicBezTo>
                    <a:cubicBezTo>
                      <a:pt x="406" y="287"/>
                      <a:pt x="405" y="284"/>
                      <a:pt x="404" y="281"/>
                    </a:cubicBezTo>
                    <a:cubicBezTo>
                      <a:pt x="401" y="274"/>
                      <a:pt x="397" y="268"/>
                      <a:pt x="394" y="262"/>
                    </a:cubicBezTo>
                    <a:cubicBezTo>
                      <a:pt x="390" y="256"/>
                      <a:pt x="386" y="250"/>
                      <a:pt x="381" y="244"/>
                    </a:cubicBezTo>
                    <a:cubicBezTo>
                      <a:pt x="375" y="236"/>
                      <a:pt x="367" y="228"/>
                      <a:pt x="359" y="221"/>
                    </a:cubicBezTo>
                    <a:cubicBezTo>
                      <a:pt x="357" y="219"/>
                      <a:pt x="355" y="217"/>
                      <a:pt x="352" y="216"/>
                    </a:cubicBezTo>
                    <a:cubicBezTo>
                      <a:pt x="349" y="213"/>
                      <a:pt x="346" y="211"/>
                      <a:pt x="342" y="208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347" y="200"/>
                      <a:pt x="347" y="200"/>
                      <a:pt x="347" y="200"/>
                    </a:cubicBezTo>
                    <a:cubicBezTo>
                      <a:pt x="351" y="203"/>
                      <a:pt x="355" y="205"/>
                      <a:pt x="358" y="208"/>
                    </a:cubicBezTo>
                    <a:cubicBezTo>
                      <a:pt x="361" y="210"/>
                      <a:pt x="363" y="211"/>
                      <a:pt x="365" y="213"/>
                    </a:cubicBezTo>
                    <a:cubicBezTo>
                      <a:pt x="374" y="221"/>
                      <a:pt x="382" y="229"/>
                      <a:pt x="389" y="238"/>
                    </a:cubicBezTo>
                    <a:cubicBezTo>
                      <a:pt x="394" y="244"/>
                      <a:pt x="398" y="250"/>
                      <a:pt x="402" y="257"/>
                    </a:cubicBezTo>
                    <a:cubicBezTo>
                      <a:pt x="406" y="263"/>
                      <a:pt x="410" y="269"/>
                      <a:pt x="413" y="276"/>
                    </a:cubicBezTo>
                    <a:cubicBezTo>
                      <a:pt x="414" y="280"/>
                      <a:pt x="416" y="283"/>
                      <a:pt x="417" y="286"/>
                    </a:cubicBezTo>
                    <a:cubicBezTo>
                      <a:pt x="418" y="289"/>
                      <a:pt x="419" y="292"/>
                      <a:pt x="420" y="295"/>
                    </a:cubicBezTo>
                    <a:cubicBezTo>
                      <a:pt x="422" y="301"/>
                      <a:pt x="422" y="301"/>
                      <a:pt x="422" y="301"/>
                    </a:cubicBezTo>
                    <a:cubicBezTo>
                      <a:pt x="430" y="326"/>
                      <a:pt x="431" y="351"/>
                      <a:pt x="426" y="373"/>
                    </a:cubicBezTo>
                    <a:cubicBezTo>
                      <a:pt x="426" y="374"/>
                      <a:pt x="426" y="374"/>
                      <a:pt x="426" y="374"/>
                    </a:cubicBezTo>
                    <a:cubicBezTo>
                      <a:pt x="426" y="376"/>
                      <a:pt x="425" y="377"/>
                      <a:pt x="425" y="378"/>
                    </a:cubicBezTo>
                    <a:cubicBezTo>
                      <a:pt x="424" y="379"/>
                      <a:pt x="424" y="381"/>
                      <a:pt x="424" y="382"/>
                    </a:cubicBezTo>
                    <a:cubicBezTo>
                      <a:pt x="421" y="388"/>
                      <a:pt x="418" y="394"/>
                      <a:pt x="414" y="399"/>
                    </a:cubicBezTo>
                    <a:cubicBezTo>
                      <a:pt x="412" y="400"/>
                      <a:pt x="411" y="402"/>
                      <a:pt x="409" y="403"/>
                    </a:cubicBezTo>
                    <a:cubicBezTo>
                      <a:pt x="408" y="404"/>
                      <a:pt x="408" y="404"/>
                      <a:pt x="408" y="404"/>
                    </a:cubicBezTo>
                    <a:cubicBezTo>
                      <a:pt x="407" y="405"/>
                      <a:pt x="406" y="406"/>
                      <a:pt x="405" y="406"/>
                    </a:cubicBezTo>
                    <a:cubicBezTo>
                      <a:pt x="403" y="408"/>
                      <a:pt x="401" y="408"/>
                      <a:pt x="400" y="409"/>
                    </a:cubicBezTo>
                    <a:cubicBezTo>
                      <a:pt x="393" y="412"/>
                      <a:pt x="386" y="414"/>
                      <a:pt x="379" y="414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7" name="Freeform 176"/>
              <p:cNvSpPr>
                <a:spLocks/>
              </p:cNvSpPr>
              <p:nvPr userDrawn="1"/>
            </p:nvSpPr>
            <p:spPr bwMode="auto">
              <a:xfrm>
                <a:off x="8205788" y="5759450"/>
                <a:ext cx="623888" cy="336550"/>
              </a:xfrm>
              <a:custGeom>
                <a:avLst/>
                <a:gdLst>
                  <a:gd name="T0" fmla="*/ 362 w 393"/>
                  <a:gd name="T1" fmla="*/ 212 h 212"/>
                  <a:gd name="T2" fmla="*/ 338 w 393"/>
                  <a:gd name="T3" fmla="*/ 205 h 212"/>
                  <a:gd name="T4" fmla="*/ 0 w 393"/>
                  <a:gd name="T5" fmla="*/ 9 h 212"/>
                  <a:gd name="T6" fmla="*/ 5 w 393"/>
                  <a:gd name="T7" fmla="*/ 0 h 212"/>
                  <a:gd name="T8" fmla="*/ 343 w 393"/>
                  <a:gd name="T9" fmla="*/ 196 h 212"/>
                  <a:gd name="T10" fmla="*/ 376 w 393"/>
                  <a:gd name="T11" fmla="*/ 193 h 212"/>
                  <a:gd name="T12" fmla="*/ 378 w 393"/>
                  <a:gd name="T13" fmla="*/ 190 h 212"/>
                  <a:gd name="T14" fmla="*/ 380 w 393"/>
                  <a:gd name="T15" fmla="*/ 186 h 212"/>
                  <a:gd name="T16" fmla="*/ 380 w 393"/>
                  <a:gd name="T17" fmla="*/ 185 h 212"/>
                  <a:gd name="T18" fmla="*/ 380 w 393"/>
                  <a:gd name="T19" fmla="*/ 152 h 212"/>
                  <a:gd name="T20" fmla="*/ 379 w 393"/>
                  <a:gd name="T21" fmla="*/ 146 h 212"/>
                  <a:gd name="T22" fmla="*/ 378 w 393"/>
                  <a:gd name="T23" fmla="*/ 144 h 212"/>
                  <a:gd name="T24" fmla="*/ 378 w 393"/>
                  <a:gd name="T25" fmla="*/ 143 h 212"/>
                  <a:gd name="T26" fmla="*/ 377 w 393"/>
                  <a:gd name="T27" fmla="*/ 139 h 212"/>
                  <a:gd name="T28" fmla="*/ 376 w 393"/>
                  <a:gd name="T29" fmla="*/ 138 h 212"/>
                  <a:gd name="T30" fmla="*/ 376 w 393"/>
                  <a:gd name="T31" fmla="*/ 137 h 212"/>
                  <a:gd name="T32" fmla="*/ 373 w 393"/>
                  <a:gd name="T33" fmla="*/ 130 h 212"/>
                  <a:gd name="T34" fmla="*/ 372 w 393"/>
                  <a:gd name="T35" fmla="*/ 127 h 212"/>
                  <a:gd name="T36" fmla="*/ 365 w 393"/>
                  <a:gd name="T37" fmla="*/ 116 h 212"/>
                  <a:gd name="T38" fmla="*/ 361 w 393"/>
                  <a:gd name="T39" fmla="*/ 111 h 212"/>
                  <a:gd name="T40" fmla="*/ 357 w 393"/>
                  <a:gd name="T41" fmla="*/ 106 h 212"/>
                  <a:gd name="T42" fmla="*/ 346 w 393"/>
                  <a:gd name="T43" fmla="*/ 95 h 212"/>
                  <a:gd name="T44" fmla="*/ 352 w 393"/>
                  <a:gd name="T45" fmla="*/ 88 h 212"/>
                  <a:gd name="T46" fmla="*/ 365 w 393"/>
                  <a:gd name="T47" fmla="*/ 100 h 212"/>
                  <a:gd name="T48" fmla="*/ 369 w 393"/>
                  <a:gd name="T49" fmla="*/ 105 h 212"/>
                  <a:gd name="T50" fmla="*/ 373 w 393"/>
                  <a:gd name="T51" fmla="*/ 111 h 212"/>
                  <a:gd name="T52" fmla="*/ 380 w 393"/>
                  <a:gd name="T53" fmla="*/ 122 h 212"/>
                  <a:gd name="T54" fmla="*/ 382 w 393"/>
                  <a:gd name="T55" fmla="*/ 126 h 212"/>
                  <a:gd name="T56" fmla="*/ 385 w 393"/>
                  <a:gd name="T57" fmla="*/ 133 h 212"/>
                  <a:gd name="T58" fmla="*/ 386 w 393"/>
                  <a:gd name="T59" fmla="*/ 134 h 212"/>
                  <a:gd name="T60" fmla="*/ 386 w 393"/>
                  <a:gd name="T61" fmla="*/ 135 h 212"/>
                  <a:gd name="T62" fmla="*/ 386 w 393"/>
                  <a:gd name="T63" fmla="*/ 135 h 212"/>
                  <a:gd name="T64" fmla="*/ 387 w 393"/>
                  <a:gd name="T65" fmla="*/ 140 h 212"/>
                  <a:gd name="T66" fmla="*/ 388 w 393"/>
                  <a:gd name="T67" fmla="*/ 142 h 212"/>
                  <a:gd name="T68" fmla="*/ 388 w 393"/>
                  <a:gd name="T69" fmla="*/ 143 h 212"/>
                  <a:gd name="T70" fmla="*/ 390 w 393"/>
                  <a:gd name="T71" fmla="*/ 149 h 212"/>
                  <a:gd name="T72" fmla="*/ 390 w 393"/>
                  <a:gd name="T73" fmla="*/ 187 h 212"/>
                  <a:gd name="T74" fmla="*/ 389 w 393"/>
                  <a:gd name="T75" fmla="*/ 189 h 212"/>
                  <a:gd name="T76" fmla="*/ 387 w 393"/>
                  <a:gd name="T77" fmla="*/ 194 h 212"/>
                  <a:gd name="T78" fmla="*/ 385 w 393"/>
                  <a:gd name="T79" fmla="*/ 199 h 212"/>
                  <a:gd name="T80" fmla="*/ 362 w 393"/>
                  <a:gd name="T81" fmla="*/ 212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393" h="212">
                    <a:moveTo>
                      <a:pt x="362" y="212"/>
                    </a:moveTo>
                    <a:cubicBezTo>
                      <a:pt x="355" y="212"/>
                      <a:pt x="348" y="210"/>
                      <a:pt x="338" y="205"/>
                    </a:cubicBezTo>
                    <a:cubicBezTo>
                      <a:pt x="0" y="9"/>
                      <a:pt x="0" y="9"/>
                      <a:pt x="0" y="9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343" y="196"/>
                      <a:pt x="343" y="196"/>
                      <a:pt x="343" y="196"/>
                    </a:cubicBezTo>
                    <a:cubicBezTo>
                      <a:pt x="354" y="202"/>
                      <a:pt x="368" y="206"/>
                      <a:pt x="376" y="193"/>
                    </a:cubicBezTo>
                    <a:cubicBezTo>
                      <a:pt x="377" y="192"/>
                      <a:pt x="378" y="191"/>
                      <a:pt x="378" y="190"/>
                    </a:cubicBezTo>
                    <a:cubicBezTo>
                      <a:pt x="379" y="189"/>
                      <a:pt x="379" y="187"/>
                      <a:pt x="380" y="186"/>
                    </a:cubicBezTo>
                    <a:cubicBezTo>
                      <a:pt x="380" y="186"/>
                      <a:pt x="380" y="185"/>
                      <a:pt x="380" y="185"/>
                    </a:cubicBezTo>
                    <a:cubicBezTo>
                      <a:pt x="383" y="175"/>
                      <a:pt x="383" y="164"/>
                      <a:pt x="380" y="152"/>
                    </a:cubicBezTo>
                    <a:cubicBezTo>
                      <a:pt x="380" y="149"/>
                      <a:pt x="379" y="148"/>
                      <a:pt x="379" y="146"/>
                    </a:cubicBezTo>
                    <a:cubicBezTo>
                      <a:pt x="378" y="144"/>
                      <a:pt x="378" y="144"/>
                      <a:pt x="378" y="144"/>
                    </a:cubicBezTo>
                    <a:cubicBezTo>
                      <a:pt x="378" y="143"/>
                      <a:pt x="378" y="143"/>
                      <a:pt x="378" y="143"/>
                    </a:cubicBezTo>
                    <a:cubicBezTo>
                      <a:pt x="378" y="142"/>
                      <a:pt x="377" y="140"/>
                      <a:pt x="377" y="139"/>
                    </a:cubicBezTo>
                    <a:cubicBezTo>
                      <a:pt x="376" y="138"/>
                      <a:pt x="376" y="138"/>
                      <a:pt x="376" y="138"/>
                    </a:cubicBezTo>
                    <a:cubicBezTo>
                      <a:pt x="376" y="137"/>
                      <a:pt x="376" y="137"/>
                      <a:pt x="376" y="137"/>
                    </a:cubicBezTo>
                    <a:cubicBezTo>
                      <a:pt x="375" y="135"/>
                      <a:pt x="374" y="132"/>
                      <a:pt x="373" y="130"/>
                    </a:cubicBezTo>
                    <a:cubicBezTo>
                      <a:pt x="372" y="129"/>
                      <a:pt x="372" y="128"/>
                      <a:pt x="372" y="127"/>
                    </a:cubicBezTo>
                    <a:cubicBezTo>
                      <a:pt x="369" y="123"/>
                      <a:pt x="367" y="119"/>
                      <a:pt x="365" y="116"/>
                    </a:cubicBezTo>
                    <a:cubicBezTo>
                      <a:pt x="364" y="114"/>
                      <a:pt x="363" y="113"/>
                      <a:pt x="361" y="111"/>
                    </a:cubicBezTo>
                    <a:cubicBezTo>
                      <a:pt x="360" y="109"/>
                      <a:pt x="359" y="108"/>
                      <a:pt x="357" y="106"/>
                    </a:cubicBezTo>
                    <a:cubicBezTo>
                      <a:pt x="354" y="102"/>
                      <a:pt x="350" y="99"/>
                      <a:pt x="346" y="95"/>
                    </a:cubicBezTo>
                    <a:cubicBezTo>
                      <a:pt x="352" y="88"/>
                      <a:pt x="352" y="88"/>
                      <a:pt x="352" y="88"/>
                    </a:cubicBezTo>
                    <a:cubicBezTo>
                      <a:pt x="357" y="91"/>
                      <a:pt x="361" y="95"/>
                      <a:pt x="365" y="100"/>
                    </a:cubicBezTo>
                    <a:cubicBezTo>
                      <a:pt x="367" y="101"/>
                      <a:pt x="368" y="103"/>
                      <a:pt x="369" y="105"/>
                    </a:cubicBezTo>
                    <a:cubicBezTo>
                      <a:pt x="371" y="107"/>
                      <a:pt x="372" y="109"/>
                      <a:pt x="373" y="111"/>
                    </a:cubicBezTo>
                    <a:cubicBezTo>
                      <a:pt x="376" y="114"/>
                      <a:pt x="378" y="118"/>
                      <a:pt x="380" y="122"/>
                    </a:cubicBezTo>
                    <a:cubicBezTo>
                      <a:pt x="381" y="124"/>
                      <a:pt x="381" y="125"/>
                      <a:pt x="382" y="126"/>
                    </a:cubicBezTo>
                    <a:cubicBezTo>
                      <a:pt x="383" y="128"/>
                      <a:pt x="384" y="131"/>
                      <a:pt x="385" y="133"/>
                    </a:cubicBezTo>
                    <a:cubicBezTo>
                      <a:pt x="386" y="134"/>
                      <a:pt x="386" y="134"/>
                      <a:pt x="386" y="134"/>
                    </a:cubicBezTo>
                    <a:cubicBezTo>
                      <a:pt x="386" y="135"/>
                      <a:pt x="386" y="135"/>
                      <a:pt x="386" y="135"/>
                    </a:cubicBezTo>
                    <a:cubicBezTo>
                      <a:pt x="386" y="135"/>
                      <a:pt x="386" y="135"/>
                      <a:pt x="386" y="135"/>
                    </a:cubicBezTo>
                    <a:cubicBezTo>
                      <a:pt x="386" y="137"/>
                      <a:pt x="387" y="139"/>
                      <a:pt x="387" y="140"/>
                    </a:cubicBezTo>
                    <a:cubicBezTo>
                      <a:pt x="388" y="141"/>
                      <a:pt x="388" y="141"/>
                      <a:pt x="388" y="142"/>
                    </a:cubicBezTo>
                    <a:cubicBezTo>
                      <a:pt x="388" y="143"/>
                      <a:pt x="388" y="143"/>
                      <a:pt x="388" y="143"/>
                    </a:cubicBezTo>
                    <a:cubicBezTo>
                      <a:pt x="389" y="145"/>
                      <a:pt x="389" y="147"/>
                      <a:pt x="390" y="149"/>
                    </a:cubicBezTo>
                    <a:cubicBezTo>
                      <a:pt x="393" y="163"/>
                      <a:pt x="393" y="176"/>
                      <a:pt x="390" y="187"/>
                    </a:cubicBezTo>
                    <a:cubicBezTo>
                      <a:pt x="389" y="189"/>
                      <a:pt x="389" y="189"/>
                      <a:pt x="389" y="189"/>
                    </a:cubicBezTo>
                    <a:cubicBezTo>
                      <a:pt x="389" y="191"/>
                      <a:pt x="388" y="193"/>
                      <a:pt x="387" y="194"/>
                    </a:cubicBezTo>
                    <a:cubicBezTo>
                      <a:pt x="387" y="196"/>
                      <a:pt x="386" y="197"/>
                      <a:pt x="385" y="199"/>
                    </a:cubicBezTo>
                    <a:cubicBezTo>
                      <a:pt x="382" y="203"/>
                      <a:pt x="375" y="212"/>
                      <a:pt x="362" y="21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8" name="Freeform 177"/>
              <p:cNvSpPr>
                <a:spLocks/>
              </p:cNvSpPr>
              <p:nvPr userDrawn="1"/>
            </p:nvSpPr>
            <p:spPr bwMode="auto">
              <a:xfrm>
                <a:off x="8199438" y="5608638"/>
                <a:ext cx="74613" cy="47625"/>
              </a:xfrm>
              <a:custGeom>
                <a:avLst/>
                <a:gdLst>
                  <a:gd name="T0" fmla="*/ 6 w 47"/>
                  <a:gd name="T1" fmla="*/ 30 h 30"/>
                  <a:gd name="T2" fmla="*/ 2 w 47"/>
                  <a:gd name="T3" fmla="*/ 28 h 30"/>
                  <a:gd name="T4" fmla="*/ 4 w 47"/>
                  <a:gd name="T5" fmla="*/ 21 h 30"/>
                  <a:gd name="T6" fmla="*/ 39 w 47"/>
                  <a:gd name="T7" fmla="*/ 1 h 30"/>
                  <a:gd name="T8" fmla="*/ 45 w 47"/>
                  <a:gd name="T9" fmla="*/ 3 h 30"/>
                  <a:gd name="T10" fmla="*/ 44 w 47"/>
                  <a:gd name="T11" fmla="*/ 10 h 30"/>
                  <a:gd name="T12" fmla="*/ 9 w 47"/>
                  <a:gd name="T13" fmla="*/ 30 h 30"/>
                  <a:gd name="T14" fmla="*/ 6 w 47"/>
                  <a:gd name="T15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7" h="30">
                    <a:moveTo>
                      <a:pt x="6" y="30"/>
                    </a:moveTo>
                    <a:cubicBezTo>
                      <a:pt x="4" y="30"/>
                      <a:pt x="3" y="29"/>
                      <a:pt x="2" y="28"/>
                    </a:cubicBezTo>
                    <a:cubicBezTo>
                      <a:pt x="0" y="25"/>
                      <a:pt x="1" y="22"/>
                      <a:pt x="4" y="21"/>
                    </a:cubicBezTo>
                    <a:cubicBezTo>
                      <a:pt x="39" y="1"/>
                      <a:pt x="39" y="1"/>
                      <a:pt x="39" y="1"/>
                    </a:cubicBezTo>
                    <a:cubicBezTo>
                      <a:pt x="41" y="0"/>
                      <a:pt x="44" y="0"/>
                      <a:pt x="45" y="3"/>
                    </a:cubicBezTo>
                    <a:cubicBezTo>
                      <a:pt x="47" y="5"/>
                      <a:pt x="46" y="8"/>
                      <a:pt x="44" y="10"/>
                    </a:cubicBezTo>
                    <a:cubicBezTo>
                      <a:pt x="9" y="30"/>
                      <a:pt x="9" y="30"/>
                      <a:pt x="9" y="30"/>
                    </a:cubicBezTo>
                    <a:cubicBezTo>
                      <a:pt x="8" y="30"/>
                      <a:pt x="7" y="30"/>
                      <a:pt x="6" y="3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79" name="Freeform 178"/>
              <p:cNvSpPr>
                <a:spLocks/>
              </p:cNvSpPr>
              <p:nvPr userDrawn="1"/>
            </p:nvSpPr>
            <p:spPr bwMode="auto">
              <a:xfrm>
                <a:off x="8478838" y="5735638"/>
                <a:ext cx="133350" cy="142875"/>
              </a:xfrm>
              <a:custGeom>
                <a:avLst/>
                <a:gdLst>
                  <a:gd name="T0" fmla="*/ 7 w 84"/>
                  <a:gd name="T1" fmla="*/ 90 h 90"/>
                  <a:gd name="T2" fmla="*/ 2 w 84"/>
                  <a:gd name="T3" fmla="*/ 81 h 90"/>
                  <a:gd name="T4" fmla="*/ 64 w 84"/>
                  <a:gd name="T5" fmla="*/ 46 h 90"/>
                  <a:gd name="T6" fmla="*/ 0 w 84"/>
                  <a:gd name="T7" fmla="*/ 9 h 90"/>
                  <a:gd name="T8" fmla="*/ 5 w 84"/>
                  <a:gd name="T9" fmla="*/ 0 h 90"/>
                  <a:gd name="T10" fmla="*/ 84 w 84"/>
                  <a:gd name="T11" fmla="*/ 46 h 90"/>
                  <a:gd name="T12" fmla="*/ 7 w 84"/>
                  <a:gd name="T13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4" h="90">
                    <a:moveTo>
                      <a:pt x="7" y="90"/>
                    </a:moveTo>
                    <a:lnTo>
                      <a:pt x="2" y="81"/>
                    </a:lnTo>
                    <a:lnTo>
                      <a:pt x="64" y="46"/>
                    </a:lnTo>
                    <a:lnTo>
                      <a:pt x="0" y="9"/>
                    </a:lnTo>
                    <a:lnTo>
                      <a:pt x="5" y="0"/>
                    </a:lnTo>
                    <a:lnTo>
                      <a:pt x="84" y="46"/>
                    </a:lnTo>
                    <a:lnTo>
                      <a:pt x="7" y="90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0" name="Freeform 179"/>
              <p:cNvSpPr>
                <a:spLocks noEditPoints="1"/>
              </p:cNvSpPr>
              <p:nvPr userDrawn="1"/>
            </p:nvSpPr>
            <p:spPr bwMode="auto">
              <a:xfrm>
                <a:off x="8345488" y="5673725"/>
                <a:ext cx="173038" cy="211138"/>
              </a:xfrm>
              <a:custGeom>
                <a:avLst/>
                <a:gdLst>
                  <a:gd name="T0" fmla="*/ 76 w 109"/>
                  <a:gd name="T1" fmla="*/ 133 h 133"/>
                  <a:gd name="T2" fmla="*/ 76 w 109"/>
                  <a:gd name="T3" fmla="*/ 133 h 133"/>
                  <a:gd name="T4" fmla="*/ 64 w 109"/>
                  <a:gd name="T5" fmla="*/ 131 h 133"/>
                  <a:gd name="T6" fmla="*/ 51 w 109"/>
                  <a:gd name="T7" fmla="*/ 125 h 133"/>
                  <a:gd name="T8" fmla="*/ 2 w 109"/>
                  <a:gd name="T9" fmla="*/ 45 h 133"/>
                  <a:gd name="T10" fmla="*/ 14 w 109"/>
                  <a:gd name="T11" fmla="*/ 5 h 133"/>
                  <a:gd name="T12" fmla="*/ 22 w 109"/>
                  <a:gd name="T13" fmla="*/ 0 h 133"/>
                  <a:gd name="T14" fmla="*/ 91 w 109"/>
                  <a:gd name="T15" fmla="*/ 40 h 133"/>
                  <a:gd name="T16" fmla="*/ 93 w 109"/>
                  <a:gd name="T17" fmla="*/ 43 h 133"/>
                  <a:gd name="T18" fmla="*/ 96 w 109"/>
                  <a:gd name="T19" fmla="*/ 49 h 133"/>
                  <a:gd name="T20" fmla="*/ 101 w 109"/>
                  <a:gd name="T21" fmla="*/ 61 h 133"/>
                  <a:gd name="T22" fmla="*/ 103 w 109"/>
                  <a:gd name="T23" fmla="*/ 114 h 133"/>
                  <a:gd name="T24" fmla="*/ 99 w 109"/>
                  <a:gd name="T25" fmla="*/ 121 h 133"/>
                  <a:gd name="T26" fmla="*/ 97 w 109"/>
                  <a:gd name="T27" fmla="*/ 124 h 133"/>
                  <a:gd name="T28" fmla="*/ 94 w 109"/>
                  <a:gd name="T29" fmla="*/ 126 h 133"/>
                  <a:gd name="T30" fmla="*/ 91 w 109"/>
                  <a:gd name="T31" fmla="*/ 129 h 133"/>
                  <a:gd name="T32" fmla="*/ 76 w 109"/>
                  <a:gd name="T33" fmla="*/ 133 h 133"/>
                  <a:gd name="T34" fmla="*/ 22 w 109"/>
                  <a:gd name="T35" fmla="*/ 12 h 133"/>
                  <a:gd name="T36" fmla="*/ 20 w 109"/>
                  <a:gd name="T37" fmla="*/ 13 h 133"/>
                  <a:gd name="T38" fmla="*/ 11 w 109"/>
                  <a:gd name="T39" fmla="*/ 44 h 133"/>
                  <a:gd name="T40" fmla="*/ 56 w 109"/>
                  <a:gd name="T41" fmla="*/ 116 h 133"/>
                  <a:gd name="T42" fmla="*/ 67 w 109"/>
                  <a:gd name="T43" fmla="*/ 121 h 133"/>
                  <a:gd name="T44" fmla="*/ 86 w 109"/>
                  <a:gd name="T45" fmla="*/ 120 h 133"/>
                  <a:gd name="T46" fmla="*/ 88 w 109"/>
                  <a:gd name="T47" fmla="*/ 119 h 133"/>
                  <a:gd name="T48" fmla="*/ 90 w 109"/>
                  <a:gd name="T49" fmla="*/ 117 h 133"/>
                  <a:gd name="T50" fmla="*/ 90 w 109"/>
                  <a:gd name="T51" fmla="*/ 117 h 133"/>
                  <a:gd name="T52" fmla="*/ 91 w 109"/>
                  <a:gd name="T53" fmla="*/ 116 h 133"/>
                  <a:gd name="T54" fmla="*/ 94 w 109"/>
                  <a:gd name="T55" fmla="*/ 110 h 133"/>
                  <a:gd name="T56" fmla="*/ 92 w 109"/>
                  <a:gd name="T57" fmla="*/ 65 h 133"/>
                  <a:gd name="T58" fmla="*/ 87 w 109"/>
                  <a:gd name="T59" fmla="*/ 54 h 133"/>
                  <a:gd name="T60" fmla="*/ 84 w 109"/>
                  <a:gd name="T61" fmla="*/ 48 h 133"/>
                  <a:gd name="T62" fmla="*/ 83 w 109"/>
                  <a:gd name="T63" fmla="*/ 47 h 133"/>
                  <a:gd name="T64" fmla="*/ 22 w 109"/>
                  <a:gd name="T65" fmla="*/ 12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09" h="133">
                    <a:moveTo>
                      <a:pt x="76" y="133"/>
                    </a:moveTo>
                    <a:cubicBezTo>
                      <a:pt x="76" y="133"/>
                      <a:pt x="76" y="133"/>
                      <a:pt x="76" y="133"/>
                    </a:cubicBezTo>
                    <a:cubicBezTo>
                      <a:pt x="73" y="133"/>
                      <a:pt x="69" y="132"/>
                      <a:pt x="64" y="131"/>
                    </a:cubicBezTo>
                    <a:cubicBezTo>
                      <a:pt x="59" y="129"/>
                      <a:pt x="55" y="127"/>
                      <a:pt x="51" y="125"/>
                    </a:cubicBezTo>
                    <a:cubicBezTo>
                      <a:pt x="25" y="109"/>
                      <a:pt x="4" y="75"/>
                      <a:pt x="2" y="45"/>
                    </a:cubicBezTo>
                    <a:cubicBezTo>
                      <a:pt x="0" y="28"/>
                      <a:pt x="5" y="13"/>
                      <a:pt x="14" y="5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91" y="40"/>
                      <a:pt x="91" y="40"/>
                      <a:pt x="91" y="40"/>
                    </a:cubicBezTo>
                    <a:cubicBezTo>
                      <a:pt x="93" y="43"/>
                      <a:pt x="93" y="43"/>
                      <a:pt x="93" y="43"/>
                    </a:cubicBezTo>
                    <a:cubicBezTo>
                      <a:pt x="94" y="45"/>
                      <a:pt x="95" y="47"/>
                      <a:pt x="96" y="49"/>
                    </a:cubicBezTo>
                    <a:cubicBezTo>
                      <a:pt x="98" y="53"/>
                      <a:pt x="99" y="57"/>
                      <a:pt x="101" y="61"/>
                    </a:cubicBezTo>
                    <a:cubicBezTo>
                      <a:pt x="109" y="81"/>
                      <a:pt x="109" y="99"/>
                      <a:pt x="103" y="114"/>
                    </a:cubicBezTo>
                    <a:cubicBezTo>
                      <a:pt x="102" y="117"/>
                      <a:pt x="101" y="119"/>
                      <a:pt x="99" y="121"/>
                    </a:cubicBezTo>
                    <a:cubicBezTo>
                      <a:pt x="99" y="122"/>
                      <a:pt x="98" y="123"/>
                      <a:pt x="97" y="124"/>
                    </a:cubicBezTo>
                    <a:cubicBezTo>
                      <a:pt x="96" y="125"/>
                      <a:pt x="95" y="126"/>
                      <a:pt x="94" y="126"/>
                    </a:cubicBezTo>
                    <a:cubicBezTo>
                      <a:pt x="93" y="127"/>
                      <a:pt x="92" y="128"/>
                      <a:pt x="91" y="129"/>
                    </a:cubicBezTo>
                    <a:cubicBezTo>
                      <a:pt x="85" y="132"/>
                      <a:pt x="81" y="133"/>
                      <a:pt x="76" y="133"/>
                    </a:cubicBezTo>
                    <a:close/>
                    <a:moveTo>
                      <a:pt x="22" y="12"/>
                    </a:moveTo>
                    <a:cubicBezTo>
                      <a:pt x="20" y="13"/>
                      <a:pt x="20" y="13"/>
                      <a:pt x="20" y="13"/>
                    </a:cubicBezTo>
                    <a:cubicBezTo>
                      <a:pt x="11" y="20"/>
                      <a:pt x="11" y="34"/>
                      <a:pt x="11" y="44"/>
                    </a:cubicBezTo>
                    <a:cubicBezTo>
                      <a:pt x="14" y="71"/>
                      <a:pt x="33" y="102"/>
                      <a:pt x="56" y="116"/>
                    </a:cubicBezTo>
                    <a:cubicBezTo>
                      <a:pt x="60" y="118"/>
                      <a:pt x="63" y="120"/>
                      <a:pt x="67" y="121"/>
                    </a:cubicBezTo>
                    <a:cubicBezTo>
                      <a:pt x="75" y="124"/>
                      <a:pt x="80" y="123"/>
                      <a:pt x="86" y="120"/>
                    </a:cubicBezTo>
                    <a:cubicBezTo>
                      <a:pt x="87" y="120"/>
                      <a:pt x="87" y="119"/>
                      <a:pt x="88" y="119"/>
                    </a:cubicBezTo>
                    <a:cubicBezTo>
                      <a:pt x="89" y="118"/>
                      <a:pt x="89" y="118"/>
                      <a:pt x="90" y="117"/>
                    </a:cubicBezTo>
                    <a:cubicBezTo>
                      <a:pt x="90" y="117"/>
                      <a:pt x="90" y="117"/>
                      <a:pt x="90" y="117"/>
                    </a:cubicBezTo>
                    <a:cubicBezTo>
                      <a:pt x="91" y="116"/>
                      <a:pt x="91" y="116"/>
                      <a:pt x="91" y="116"/>
                    </a:cubicBezTo>
                    <a:cubicBezTo>
                      <a:pt x="92" y="114"/>
                      <a:pt x="93" y="112"/>
                      <a:pt x="94" y="110"/>
                    </a:cubicBezTo>
                    <a:cubicBezTo>
                      <a:pt x="99" y="98"/>
                      <a:pt x="98" y="82"/>
                      <a:pt x="92" y="65"/>
                    </a:cubicBezTo>
                    <a:cubicBezTo>
                      <a:pt x="90" y="61"/>
                      <a:pt x="89" y="57"/>
                      <a:pt x="87" y="54"/>
                    </a:cubicBezTo>
                    <a:cubicBezTo>
                      <a:pt x="86" y="52"/>
                      <a:pt x="85" y="50"/>
                      <a:pt x="84" y="48"/>
                    </a:cubicBezTo>
                    <a:cubicBezTo>
                      <a:pt x="83" y="47"/>
                      <a:pt x="83" y="47"/>
                      <a:pt x="83" y="47"/>
                    </a:cubicBezTo>
                    <a:lnTo>
                      <a:pt x="22" y="12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1" name="Freeform 180"/>
              <p:cNvSpPr>
                <a:spLocks/>
              </p:cNvSpPr>
              <p:nvPr userDrawn="1"/>
            </p:nvSpPr>
            <p:spPr bwMode="auto">
              <a:xfrm>
                <a:off x="8680451" y="5868988"/>
                <a:ext cx="131763" cy="211138"/>
              </a:xfrm>
              <a:custGeom>
                <a:avLst/>
                <a:gdLst>
                  <a:gd name="T0" fmla="*/ 76 w 83"/>
                  <a:gd name="T1" fmla="*/ 133 h 133"/>
                  <a:gd name="T2" fmla="*/ 64 w 83"/>
                  <a:gd name="T3" fmla="*/ 131 h 133"/>
                  <a:gd name="T4" fmla="*/ 51 w 83"/>
                  <a:gd name="T5" fmla="*/ 125 h 133"/>
                  <a:gd name="T6" fmla="*/ 2 w 83"/>
                  <a:gd name="T7" fmla="*/ 45 h 133"/>
                  <a:gd name="T8" fmla="*/ 14 w 83"/>
                  <a:gd name="T9" fmla="*/ 5 h 133"/>
                  <a:gd name="T10" fmla="*/ 22 w 83"/>
                  <a:gd name="T11" fmla="*/ 0 h 133"/>
                  <a:gd name="T12" fmla="*/ 52 w 83"/>
                  <a:gd name="T13" fmla="*/ 18 h 133"/>
                  <a:gd name="T14" fmla="*/ 50 w 83"/>
                  <a:gd name="T15" fmla="*/ 23 h 133"/>
                  <a:gd name="T16" fmla="*/ 48 w 83"/>
                  <a:gd name="T17" fmla="*/ 27 h 133"/>
                  <a:gd name="T18" fmla="*/ 47 w 83"/>
                  <a:gd name="T19" fmla="*/ 27 h 133"/>
                  <a:gd name="T20" fmla="*/ 22 w 83"/>
                  <a:gd name="T21" fmla="*/ 12 h 133"/>
                  <a:gd name="T22" fmla="*/ 20 w 83"/>
                  <a:gd name="T23" fmla="*/ 13 h 133"/>
                  <a:gd name="T24" fmla="*/ 11 w 83"/>
                  <a:gd name="T25" fmla="*/ 44 h 133"/>
                  <a:gd name="T26" fmla="*/ 56 w 83"/>
                  <a:gd name="T27" fmla="*/ 116 h 133"/>
                  <a:gd name="T28" fmla="*/ 67 w 83"/>
                  <a:gd name="T29" fmla="*/ 121 h 133"/>
                  <a:gd name="T30" fmla="*/ 80 w 83"/>
                  <a:gd name="T31" fmla="*/ 122 h 133"/>
                  <a:gd name="T32" fmla="*/ 83 w 83"/>
                  <a:gd name="T33" fmla="*/ 132 h 133"/>
                  <a:gd name="T34" fmla="*/ 76 w 83"/>
                  <a:gd name="T35" fmla="*/ 133 h 1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83" h="133">
                    <a:moveTo>
                      <a:pt x="76" y="133"/>
                    </a:moveTo>
                    <a:cubicBezTo>
                      <a:pt x="72" y="133"/>
                      <a:pt x="68" y="132"/>
                      <a:pt x="64" y="131"/>
                    </a:cubicBezTo>
                    <a:cubicBezTo>
                      <a:pt x="60" y="129"/>
                      <a:pt x="55" y="127"/>
                      <a:pt x="51" y="125"/>
                    </a:cubicBezTo>
                    <a:cubicBezTo>
                      <a:pt x="25" y="109"/>
                      <a:pt x="4" y="75"/>
                      <a:pt x="2" y="45"/>
                    </a:cubicBezTo>
                    <a:cubicBezTo>
                      <a:pt x="0" y="28"/>
                      <a:pt x="5" y="13"/>
                      <a:pt x="14" y="5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52" y="18"/>
                      <a:pt x="52" y="18"/>
                      <a:pt x="52" y="18"/>
                    </a:cubicBezTo>
                    <a:cubicBezTo>
                      <a:pt x="50" y="23"/>
                      <a:pt x="50" y="23"/>
                      <a:pt x="50" y="23"/>
                    </a:cubicBezTo>
                    <a:cubicBezTo>
                      <a:pt x="48" y="27"/>
                      <a:pt x="48" y="27"/>
                      <a:pt x="48" y="27"/>
                    </a:cubicBezTo>
                    <a:cubicBezTo>
                      <a:pt x="47" y="27"/>
                      <a:pt x="47" y="27"/>
                      <a:pt x="47" y="27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20" y="13"/>
                      <a:pt x="20" y="13"/>
                      <a:pt x="20" y="13"/>
                    </a:cubicBezTo>
                    <a:cubicBezTo>
                      <a:pt x="12" y="20"/>
                      <a:pt x="11" y="34"/>
                      <a:pt x="11" y="44"/>
                    </a:cubicBezTo>
                    <a:cubicBezTo>
                      <a:pt x="14" y="71"/>
                      <a:pt x="33" y="102"/>
                      <a:pt x="56" y="116"/>
                    </a:cubicBezTo>
                    <a:cubicBezTo>
                      <a:pt x="60" y="118"/>
                      <a:pt x="64" y="120"/>
                      <a:pt x="67" y="121"/>
                    </a:cubicBezTo>
                    <a:cubicBezTo>
                      <a:pt x="73" y="123"/>
                      <a:pt x="77" y="123"/>
                      <a:pt x="80" y="122"/>
                    </a:cubicBezTo>
                    <a:cubicBezTo>
                      <a:pt x="83" y="132"/>
                      <a:pt x="83" y="132"/>
                      <a:pt x="83" y="132"/>
                    </a:cubicBezTo>
                    <a:cubicBezTo>
                      <a:pt x="80" y="132"/>
                      <a:pt x="78" y="133"/>
                      <a:pt x="76" y="13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2" name="Freeform 181"/>
              <p:cNvSpPr>
                <a:spLocks/>
              </p:cNvSpPr>
              <p:nvPr userDrawn="1"/>
            </p:nvSpPr>
            <p:spPr bwMode="auto">
              <a:xfrm>
                <a:off x="8397876" y="5727700"/>
                <a:ext cx="73025" cy="95250"/>
              </a:xfrm>
              <a:custGeom>
                <a:avLst/>
                <a:gdLst>
                  <a:gd name="T0" fmla="*/ 38 w 46"/>
                  <a:gd name="T1" fmla="*/ 60 h 60"/>
                  <a:gd name="T2" fmla="*/ 35 w 46"/>
                  <a:gd name="T3" fmla="*/ 59 h 60"/>
                  <a:gd name="T4" fmla="*/ 34 w 46"/>
                  <a:gd name="T5" fmla="*/ 52 h 60"/>
                  <a:gd name="T6" fmla="*/ 37 w 46"/>
                  <a:gd name="T7" fmla="*/ 44 h 60"/>
                  <a:gd name="T8" fmla="*/ 19 w 46"/>
                  <a:gd name="T9" fmla="*/ 13 h 60"/>
                  <a:gd name="T10" fmla="*/ 9 w 46"/>
                  <a:gd name="T11" fmla="*/ 12 h 60"/>
                  <a:gd name="T12" fmla="*/ 2 w 46"/>
                  <a:gd name="T13" fmla="*/ 12 h 60"/>
                  <a:gd name="T14" fmla="*/ 2 w 46"/>
                  <a:gd name="T15" fmla="*/ 5 h 60"/>
                  <a:gd name="T16" fmla="*/ 24 w 46"/>
                  <a:gd name="T17" fmla="*/ 5 h 60"/>
                  <a:gd name="T18" fmla="*/ 46 w 46"/>
                  <a:gd name="T19" fmla="*/ 44 h 60"/>
                  <a:gd name="T20" fmla="*/ 42 w 46"/>
                  <a:gd name="T21" fmla="*/ 58 h 60"/>
                  <a:gd name="T22" fmla="*/ 38 w 46"/>
                  <a:gd name="T23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6" h="60">
                    <a:moveTo>
                      <a:pt x="38" y="60"/>
                    </a:moveTo>
                    <a:cubicBezTo>
                      <a:pt x="37" y="60"/>
                      <a:pt x="36" y="59"/>
                      <a:pt x="35" y="59"/>
                    </a:cubicBezTo>
                    <a:cubicBezTo>
                      <a:pt x="33" y="57"/>
                      <a:pt x="32" y="54"/>
                      <a:pt x="34" y="52"/>
                    </a:cubicBezTo>
                    <a:cubicBezTo>
                      <a:pt x="36" y="50"/>
                      <a:pt x="37" y="47"/>
                      <a:pt x="37" y="44"/>
                    </a:cubicBezTo>
                    <a:cubicBezTo>
                      <a:pt x="37" y="33"/>
                      <a:pt x="28" y="19"/>
                      <a:pt x="19" y="13"/>
                    </a:cubicBezTo>
                    <a:cubicBezTo>
                      <a:pt x="15" y="11"/>
                      <a:pt x="11" y="10"/>
                      <a:pt x="9" y="12"/>
                    </a:cubicBezTo>
                    <a:cubicBezTo>
                      <a:pt x="7" y="14"/>
                      <a:pt x="4" y="14"/>
                      <a:pt x="2" y="12"/>
                    </a:cubicBezTo>
                    <a:cubicBezTo>
                      <a:pt x="0" y="10"/>
                      <a:pt x="0" y="7"/>
                      <a:pt x="2" y="5"/>
                    </a:cubicBezTo>
                    <a:cubicBezTo>
                      <a:pt x="8" y="0"/>
                      <a:pt x="16" y="0"/>
                      <a:pt x="24" y="5"/>
                    </a:cubicBezTo>
                    <a:cubicBezTo>
                      <a:pt x="37" y="12"/>
                      <a:pt x="46" y="29"/>
                      <a:pt x="46" y="44"/>
                    </a:cubicBezTo>
                    <a:cubicBezTo>
                      <a:pt x="46" y="50"/>
                      <a:pt x="45" y="55"/>
                      <a:pt x="42" y="58"/>
                    </a:cubicBezTo>
                    <a:cubicBezTo>
                      <a:pt x="41" y="59"/>
                      <a:pt x="39" y="60"/>
                      <a:pt x="38" y="6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3" name="Freeform 182"/>
              <p:cNvSpPr>
                <a:spLocks/>
              </p:cNvSpPr>
              <p:nvPr userDrawn="1"/>
            </p:nvSpPr>
            <p:spPr bwMode="auto">
              <a:xfrm>
                <a:off x="8724901" y="5916613"/>
                <a:ext cx="74613" cy="95250"/>
              </a:xfrm>
              <a:custGeom>
                <a:avLst/>
                <a:gdLst>
                  <a:gd name="T0" fmla="*/ 38 w 47"/>
                  <a:gd name="T1" fmla="*/ 60 h 60"/>
                  <a:gd name="T2" fmla="*/ 35 w 47"/>
                  <a:gd name="T3" fmla="*/ 59 h 60"/>
                  <a:gd name="T4" fmla="*/ 35 w 47"/>
                  <a:gd name="T5" fmla="*/ 52 h 60"/>
                  <a:gd name="T6" fmla="*/ 37 w 47"/>
                  <a:gd name="T7" fmla="*/ 44 h 60"/>
                  <a:gd name="T8" fmla="*/ 19 w 47"/>
                  <a:gd name="T9" fmla="*/ 14 h 60"/>
                  <a:gd name="T10" fmla="*/ 9 w 47"/>
                  <a:gd name="T11" fmla="*/ 13 h 60"/>
                  <a:gd name="T12" fmla="*/ 2 w 47"/>
                  <a:gd name="T13" fmla="*/ 12 h 60"/>
                  <a:gd name="T14" fmla="*/ 2 w 47"/>
                  <a:gd name="T15" fmla="*/ 5 h 60"/>
                  <a:gd name="T16" fmla="*/ 24 w 47"/>
                  <a:gd name="T17" fmla="*/ 5 h 60"/>
                  <a:gd name="T18" fmla="*/ 47 w 47"/>
                  <a:gd name="T19" fmla="*/ 44 h 60"/>
                  <a:gd name="T20" fmla="*/ 42 w 47"/>
                  <a:gd name="T21" fmla="*/ 59 h 60"/>
                  <a:gd name="T22" fmla="*/ 38 w 47"/>
                  <a:gd name="T23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47" h="60">
                    <a:moveTo>
                      <a:pt x="38" y="60"/>
                    </a:moveTo>
                    <a:cubicBezTo>
                      <a:pt x="37" y="60"/>
                      <a:pt x="36" y="60"/>
                      <a:pt x="35" y="59"/>
                    </a:cubicBezTo>
                    <a:cubicBezTo>
                      <a:pt x="33" y="57"/>
                      <a:pt x="33" y="54"/>
                      <a:pt x="35" y="52"/>
                    </a:cubicBezTo>
                    <a:cubicBezTo>
                      <a:pt x="36" y="51"/>
                      <a:pt x="37" y="48"/>
                      <a:pt x="37" y="44"/>
                    </a:cubicBezTo>
                    <a:cubicBezTo>
                      <a:pt x="37" y="33"/>
                      <a:pt x="29" y="19"/>
                      <a:pt x="19" y="14"/>
                    </a:cubicBezTo>
                    <a:cubicBezTo>
                      <a:pt x="17" y="13"/>
                      <a:pt x="12" y="10"/>
                      <a:pt x="9" y="13"/>
                    </a:cubicBezTo>
                    <a:cubicBezTo>
                      <a:pt x="7" y="15"/>
                      <a:pt x="4" y="15"/>
                      <a:pt x="2" y="12"/>
                    </a:cubicBezTo>
                    <a:cubicBezTo>
                      <a:pt x="0" y="10"/>
                      <a:pt x="0" y="7"/>
                      <a:pt x="2" y="5"/>
                    </a:cubicBezTo>
                    <a:cubicBezTo>
                      <a:pt x="8" y="1"/>
                      <a:pt x="16" y="0"/>
                      <a:pt x="24" y="5"/>
                    </a:cubicBezTo>
                    <a:cubicBezTo>
                      <a:pt x="37" y="12"/>
                      <a:pt x="47" y="30"/>
                      <a:pt x="47" y="44"/>
                    </a:cubicBezTo>
                    <a:cubicBezTo>
                      <a:pt x="47" y="50"/>
                      <a:pt x="45" y="55"/>
                      <a:pt x="42" y="59"/>
                    </a:cubicBezTo>
                    <a:cubicBezTo>
                      <a:pt x="41" y="60"/>
                      <a:pt x="40" y="60"/>
                      <a:pt x="38" y="6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5" name="Freeform 184"/>
              <p:cNvSpPr>
                <a:spLocks/>
              </p:cNvSpPr>
              <p:nvPr userDrawn="1"/>
            </p:nvSpPr>
            <p:spPr bwMode="auto">
              <a:xfrm>
                <a:off x="8521701" y="5434013"/>
                <a:ext cx="628650" cy="363538"/>
              </a:xfrm>
              <a:custGeom>
                <a:avLst/>
                <a:gdLst>
                  <a:gd name="T0" fmla="*/ 211 w 396"/>
                  <a:gd name="T1" fmla="*/ 0 h 229"/>
                  <a:gd name="T2" fmla="*/ 0 w 396"/>
                  <a:gd name="T3" fmla="*/ 123 h 229"/>
                  <a:gd name="T4" fmla="*/ 184 w 396"/>
                  <a:gd name="T5" fmla="*/ 229 h 229"/>
                  <a:gd name="T6" fmla="*/ 0 w 396"/>
                  <a:gd name="T7" fmla="*/ 123 h 229"/>
                  <a:gd name="T8" fmla="*/ 184 w 396"/>
                  <a:gd name="T9" fmla="*/ 229 h 229"/>
                  <a:gd name="T10" fmla="*/ 396 w 396"/>
                  <a:gd name="T11" fmla="*/ 107 h 229"/>
                  <a:gd name="T12" fmla="*/ 184 w 396"/>
                  <a:gd name="T13" fmla="*/ 229 h 229"/>
                  <a:gd name="T14" fmla="*/ 396 w 396"/>
                  <a:gd name="T15" fmla="*/ 107 h 229"/>
                  <a:gd name="T16" fmla="*/ 211 w 396"/>
                  <a:gd name="T17" fmla="*/ 0 h 2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96" h="229">
                    <a:moveTo>
                      <a:pt x="211" y="0"/>
                    </a:moveTo>
                    <a:lnTo>
                      <a:pt x="0" y="123"/>
                    </a:lnTo>
                    <a:lnTo>
                      <a:pt x="184" y="229"/>
                    </a:lnTo>
                    <a:lnTo>
                      <a:pt x="0" y="123"/>
                    </a:lnTo>
                    <a:lnTo>
                      <a:pt x="184" y="229"/>
                    </a:lnTo>
                    <a:lnTo>
                      <a:pt x="396" y="107"/>
                    </a:lnTo>
                    <a:lnTo>
                      <a:pt x="184" y="229"/>
                    </a:lnTo>
                    <a:lnTo>
                      <a:pt x="396" y="107"/>
                    </a:lnTo>
                    <a:lnTo>
                      <a:pt x="2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6" name="Freeform 185"/>
              <p:cNvSpPr>
                <a:spLocks noEditPoints="1"/>
              </p:cNvSpPr>
              <p:nvPr userDrawn="1"/>
            </p:nvSpPr>
            <p:spPr bwMode="auto">
              <a:xfrm>
                <a:off x="8856663" y="5434013"/>
                <a:ext cx="293688" cy="169863"/>
              </a:xfrm>
              <a:custGeom>
                <a:avLst/>
                <a:gdLst>
                  <a:gd name="T0" fmla="*/ 185 w 185"/>
                  <a:gd name="T1" fmla="*/ 107 h 107"/>
                  <a:gd name="T2" fmla="*/ 185 w 185"/>
                  <a:gd name="T3" fmla="*/ 107 h 107"/>
                  <a:gd name="T4" fmla="*/ 0 w 185"/>
                  <a:gd name="T5" fmla="*/ 0 h 107"/>
                  <a:gd name="T6" fmla="*/ 185 w 185"/>
                  <a:gd name="T7" fmla="*/ 107 h 107"/>
                  <a:gd name="T8" fmla="*/ 0 w 185"/>
                  <a:gd name="T9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107">
                    <a:moveTo>
                      <a:pt x="185" y="107"/>
                    </a:moveTo>
                    <a:lnTo>
                      <a:pt x="185" y="107"/>
                    </a:lnTo>
                    <a:close/>
                    <a:moveTo>
                      <a:pt x="0" y="0"/>
                    </a:moveTo>
                    <a:lnTo>
                      <a:pt x="185" y="1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0CF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7" name="Freeform 186"/>
              <p:cNvSpPr>
                <a:spLocks noEditPoints="1"/>
              </p:cNvSpPr>
              <p:nvPr userDrawn="1"/>
            </p:nvSpPr>
            <p:spPr bwMode="auto">
              <a:xfrm>
                <a:off x="8856663" y="5434013"/>
                <a:ext cx="293688" cy="169863"/>
              </a:xfrm>
              <a:custGeom>
                <a:avLst/>
                <a:gdLst>
                  <a:gd name="T0" fmla="*/ 185 w 185"/>
                  <a:gd name="T1" fmla="*/ 107 h 107"/>
                  <a:gd name="T2" fmla="*/ 185 w 185"/>
                  <a:gd name="T3" fmla="*/ 107 h 107"/>
                  <a:gd name="T4" fmla="*/ 0 w 185"/>
                  <a:gd name="T5" fmla="*/ 0 h 107"/>
                  <a:gd name="T6" fmla="*/ 185 w 185"/>
                  <a:gd name="T7" fmla="*/ 107 h 107"/>
                  <a:gd name="T8" fmla="*/ 0 w 185"/>
                  <a:gd name="T9" fmla="*/ 0 h 1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5" h="107">
                    <a:moveTo>
                      <a:pt x="185" y="107"/>
                    </a:moveTo>
                    <a:lnTo>
                      <a:pt x="185" y="107"/>
                    </a:lnTo>
                    <a:moveTo>
                      <a:pt x="0" y="0"/>
                    </a:moveTo>
                    <a:lnTo>
                      <a:pt x="185" y="107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8" name="Freeform 187"/>
              <p:cNvSpPr>
                <a:spLocks/>
              </p:cNvSpPr>
              <p:nvPr userDrawn="1"/>
            </p:nvSpPr>
            <p:spPr bwMode="auto">
              <a:xfrm>
                <a:off x="8521701" y="5434013"/>
                <a:ext cx="334963" cy="195263"/>
              </a:xfrm>
              <a:custGeom>
                <a:avLst/>
                <a:gdLst>
                  <a:gd name="T0" fmla="*/ 211 w 211"/>
                  <a:gd name="T1" fmla="*/ 0 h 123"/>
                  <a:gd name="T2" fmla="*/ 0 w 211"/>
                  <a:gd name="T3" fmla="*/ 123 h 123"/>
                  <a:gd name="T4" fmla="*/ 211 w 211"/>
                  <a:gd name="T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1" h="123">
                    <a:moveTo>
                      <a:pt x="211" y="0"/>
                    </a:moveTo>
                    <a:lnTo>
                      <a:pt x="0" y="123"/>
                    </a:lnTo>
                    <a:lnTo>
                      <a:pt x="211" y="0"/>
                    </a:lnTo>
                    <a:close/>
                  </a:path>
                </a:pathLst>
              </a:custGeom>
              <a:solidFill>
                <a:srgbClr val="F0CF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9" name="Freeform 188"/>
              <p:cNvSpPr>
                <a:spLocks/>
              </p:cNvSpPr>
              <p:nvPr userDrawn="1"/>
            </p:nvSpPr>
            <p:spPr bwMode="auto">
              <a:xfrm>
                <a:off x="8521701" y="5434013"/>
                <a:ext cx="334963" cy="195263"/>
              </a:xfrm>
              <a:custGeom>
                <a:avLst/>
                <a:gdLst>
                  <a:gd name="T0" fmla="*/ 211 w 211"/>
                  <a:gd name="T1" fmla="*/ 0 h 123"/>
                  <a:gd name="T2" fmla="*/ 0 w 211"/>
                  <a:gd name="T3" fmla="*/ 123 h 123"/>
                  <a:gd name="T4" fmla="*/ 211 w 211"/>
                  <a:gd name="T5" fmla="*/ 0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1" h="123">
                    <a:moveTo>
                      <a:pt x="211" y="0"/>
                    </a:moveTo>
                    <a:lnTo>
                      <a:pt x="0" y="123"/>
                    </a:lnTo>
                    <a:lnTo>
                      <a:pt x="211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0" name="Freeform 189"/>
              <p:cNvSpPr>
                <a:spLocks/>
              </p:cNvSpPr>
              <p:nvPr userDrawn="1"/>
            </p:nvSpPr>
            <p:spPr bwMode="auto">
              <a:xfrm>
                <a:off x="8813801" y="5603875"/>
                <a:ext cx="336550" cy="193675"/>
              </a:xfrm>
              <a:custGeom>
                <a:avLst/>
                <a:gdLst>
                  <a:gd name="T0" fmla="*/ 212 w 212"/>
                  <a:gd name="T1" fmla="*/ 0 h 122"/>
                  <a:gd name="T2" fmla="*/ 212 w 212"/>
                  <a:gd name="T3" fmla="*/ 0 h 122"/>
                  <a:gd name="T4" fmla="*/ 0 w 212"/>
                  <a:gd name="T5" fmla="*/ 122 h 122"/>
                  <a:gd name="T6" fmla="*/ 212 w 212"/>
                  <a:gd name="T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122">
                    <a:moveTo>
                      <a:pt x="212" y="0"/>
                    </a:moveTo>
                    <a:lnTo>
                      <a:pt x="212" y="0"/>
                    </a:lnTo>
                    <a:lnTo>
                      <a:pt x="0" y="122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rgbClr val="F0CF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1" name="Freeform 190"/>
              <p:cNvSpPr>
                <a:spLocks/>
              </p:cNvSpPr>
              <p:nvPr userDrawn="1"/>
            </p:nvSpPr>
            <p:spPr bwMode="auto">
              <a:xfrm>
                <a:off x="8813801" y="5603875"/>
                <a:ext cx="336550" cy="193675"/>
              </a:xfrm>
              <a:custGeom>
                <a:avLst/>
                <a:gdLst>
                  <a:gd name="T0" fmla="*/ 212 w 212"/>
                  <a:gd name="T1" fmla="*/ 0 h 122"/>
                  <a:gd name="T2" fmla="*/ 212 w 212"/>
                  <a:gd name="T3" fmla="*/ 0 h 122"/>
                  <a:gd name="T4" fmla="*/ 0 w 212"/>
                  <a:gd name="T5" fmla="*/ 122 h 122"/>
                  <a:gd name="T6" fmla="*/ 212 w 212"/>
                  <a:gd name="T7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2" h="122">
                    <a:moveTo>
                      <a:pt x="212" y="0"/>
                    </a:moveTo>
                    <a:lnTo>
                      <a:pt x="212" y="0"/>
                    </a:lnTo>
                    <a:lnTo>
                      <a:pt x="0" y="122"/>
                    </a:lnTo>
                    <a:lnTo>
                      <a:pt x="212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2" name="Freeform 191"/>
              <p:cNvSpPr>
                <a:spLocks/>
              </p:cNvSpPr>
              <p:nvPr userDrawn="1"/>
            </p:nvSpPr>
            <p:spPr bwMode="auto">
              <a:xfrm>
                <a:off x="8521701" y="5629275"/>
                <a:ext cx="292100" cy="168275"/>
              </a:xfrm>
              <a:custGeom>
                <a:avLst/>
                <a:gdLst>
                  <a:gd name="T0" fmla="*/ 0 w 184"/>
                  <a:gd name="T1" fmla="*/ 0 h 106"/>
                  <a:gd name="T2" fmla="*/ 0 w 184"/>
                  <a:gd name="T3" fmla="*/ 0 h 106"/>
                  <a:gd name="T4" fmla="*/ 184 w 184"/>
                  <a:gd name="T5" fmla="*/ 106 h 106"/>
                  <a:gd name="T6" fmla="*/ 0 w 184"/>
                  <a:gd name="T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4" h="106">
                    <a:moveTo>
                      <a:pt x="0" y="0"/>
                    </a:moveTo>
                    <a:lnTo>
                      <a:pt x="0" y="0"/>
                    </a:lnTo>
                    <a:lnTo>
                      <a:pt x="184" y="10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0CF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3" name="Freeform 192"/>
              <p:cNvSpPr>
                <a:spLocks/>
              </p:cNvSpPr>
              <p:nvPr userDrawn="1"/>
            </p:nvSpPr>
            <p:spPr bwMode="auto">
              <a:xfrm>
                <a:off x="8521701" y="5629275"/>
                <a:ext cx="292100" cy="168275"/>
              </a:xfrm>
              <a:custGeom>
                <a:avLst/>
                <a:gdLst>
                  <a:gd name="T0" fmla="*/ 0 w 184"/>
                  <a:gd name="T1" fmla="*/ 0 h 106"/>
                  <a:gd name="T2" fmla="*/ 0 w 184"/>
                  <a:gd name="T3" fmla="*/ 0 h 106"/>
                  <a:gd name="T4" fmla="*/ 184 w 184"/>
                  <a:gd name="T5" fmla="*/ 106 h 106"/>
                  <a:gd name="T6" fmla="*/ 0 w 184"/>
                  <a:gd name="T7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84" h="106">
                    <a:moveTo>
                      <a:pt x="0" y="0"/>
                    </a:moveTo>
                    <a:lnTo>
                      <a:pt x="0" y="0"/>
                    </a:lnTo>
                    <a:lnTo>
                      <a:pt x="184" y="10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4" name="Freeform 193"/>
              <p:cNvSpPr>
                <a:spLocks/>
              </p:cNvSpPr>
              <p:nvPr userDrawn="1"/>
            </p:nvSpPr>
            <p:spPr bwMode="auto">
              <a:xfrm>
                <a:off x="8208963" y="4926013"/>
                <a:ext cx="561975" cy="323850"/>
              </a:xfrm>
              <a:custGeom>
                <a:avLst/>
                <a:gdLst>
                  <a:gd name="T0" fmla="*/ 0 w 354"/>
                  <a:gd name="T1" fmla="*/ 102 h 204"/>
                  <a:gd name="T2" fmla="*/ 177 w 354"/>
                  <a:gd name="T3" fmla="*/ 204 h 204"/>
                  <a:gd name="T4" fmla="*/ 354 w 354"/>
                  <a:gd name="T5" fmla="*/ 102 h 204"/>
                  <a:gd name="T6" fmla="*/ 177 w 354"/>
                  <a:gd name="T7" fmla="*/ 0 h 204"/>
                  <a:gd name="T8" fmla="*/ 0 w 354"/>
                  <a:gd name="T9" fmla="*/ 10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04">
                    <a:moveTo>
                      <a:pt x="0" y="102"/>
                    </a:moveTo>
                    <a:lnTo>
                      <a:pt x="177" y="204"/>
                    </a:lnTo>
                    <a:lnTo>
                      <a:pt x="354" y="102"/>
                    </a:lnTo>
                    <a:lnTo>
                      <a:pt x="177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5" name="Freeform 194"/>
              <p:cNvSpPr>
                <a:spLocks/>
              </p:cNvSpPr>
              <p:nvPr userDrawn="1"/>
            </p:nvSpPr>
            <p:spPr bwMode="auto">
              <a:xfrm>
                <a:off x="8489951" y="5087938"/>
                <a:ext cx="280988" cy="487363"/>
              </a:xfrm>
              <a:custGeom>
                <a:avLst/>
                <a:gdLst>
                  <a:gd name="T0" fmla="*/ 0 w 177"/>
                  <a:gd name="T1" fmla="*/ 102 h 307"/>
                  <a:gd name="T2" fmla="*/ 0 w 177"/>
                  <a:gd name="T3" fmla="*/ 307 h 307"/>
                  <a:gd name="T4" fmla="*/ 177 w 177"/>
                  <a:gd name="T5" fmla="*/ 205 h 307"/>
                  <a:gd name="T6" fmla="*/ 177 w 177"/>
                  <a:gd name="T7" fmla="*/ 0 h 307"/>
                  <a:gd name="T8" fmla="*/ 0 w 177"/>
                  <a:gd name="T9" fmla="*/ 10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307">
                    <a:moveTo>
                      <a:pt x="0" y="102"/>
                    </a:moveTo>
                    <a:lnTo>
                      <a:pt x="0" y="307"/>
                    </a:lnTo>
                    <a:lnTo>
                      <a:pt x="177" y="205"/>
                    </a:lnTo>
                    <a:lnTo>
                      <a:pt x="177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6" name="Freeform 195"/>
              <p:cNvSpPr>
                <a:spLocks/>
              </p:cNvSpPr>
              <p:nvPr userDrawn="1"/>
            </p:nvSpPr>
            <p:spPr bwMode="auto">
              <a:xfrm>
                <a:off x="8208963" y="5087938"/>
                <a:ext cx="280988" cy="487363"/>
              </a:xfrm>
              <a:custGeom>
                <a:avLst/>
                <a:gdLst>
                  <a:gd name="T0" fmla="*/ 0 w 177"/>
                  <a:gd name="T1" fmla="*/ 0 h 307"/>
                  <a:gd name="T2" fmla="*/ 0 w 177"/>
                  <a:gd name="T3" fmla="*/ 205 h 307"/>
                  <a:gd name="T4" fmla="*/ 177 w 177"/>
                  <a:gd name="T5" fmla="*/ 307 h 307"/>
                  <a:gd name="T6" fmla="*/ 177 w 177"/>
                  <a:gd name="T7" fmla="*/ 102 h 307"/>
                  <a:gd name="T8" fmla="*/ 0 w 177"/>
                  <a:gd name="T9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307">
                    <a:moveTo>
                      <a:pt x="0" y="0"/>
                    </a:moveTo>
                    <a:lnTo>
                      <a:pt x="0" y="205"/>
                    </a:lnTo>
                    <a:lnTo>
                      <a:pt x="177" y="307"/>
                    </a:lnTo>
                    <a:lnTo>
                      <a:pt x="177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7" name="Freeform 196"/>
              <p:cNvSpPr>
                <a:spLocks/>
              </p:cNvSpPr>
              <p:nvPr userDrawn="1"/>
            </p:nvSpPr>
            <p:spPr bwMode="auto">
              <a:xfrm>
                <a:off x="8480426" y="5078413"/>
                <a:ext cx="300038" cy="179388"/>
              </a:xfrm>
              <a:custGeom>
                <a:avLst/>
                <a:gdLst>
                  <a:gd name="T0" fmla="*/ 6 w 189"/>
                  <a:gd name="T1" fmla="*/ 113 h 113"/>
                  <a:gd name="T2" fmla="*/ 2 w 189"/>
                  <a:gd name="T3" fmla="*/ 111 h 113"/>
                  <a:gd name="T4" fmla="*/ 4 w 189"/>
                  <a:gd name="T5" fmla="*/ 104 h 113"/>
                  <a:gd name="T6" fmla="*/ 181 w 189"/>
                  <a:gd name="T7" fmla="*/ 2 h 113"/>
                  <a:gd name="T8" fmla="*/ 188 w 189"/>
                  <a:gd name="T9" fmla="*/ 4 h 113"/>
                  <a:gd name="T10" fmla="*/ 186 w 189"/>
                  <a:gd name="T11" fmla="*/ 10 h 113"/>
                  <a:gd name="T12" fmla="*/ 9 w 189"/>
                  <a:gd name="T13" fmla="*/ 112 h 113"/>
                  <a:gd name="T14" fmla="*/ 6 w 189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13">
                    <a:moveTo>
                      <a:pt x="6" y="113"/>
                    </a:moveTo>
                    <a:cubicBezTo>
                      <a:pt x="4" y="113"/>
                      <a:pt x="3" y="112"/>
                      <a:pt x="2" y="111"/>
                    </a:cubicBezTo>
                    <a:cubicBezTo>
                      <a:pt x="0" y="108"/>
                      <a:pt x="1" y="105"/>
                      <a:pt x="4" y="104"/>
                    </a:cubicBezTo>
                    <a:cubicBezTo>
                      <a:pt x="181" y="2"/>
                      <a:pt x="181" y="2"/>
                      <a:pt x="181" y="2"/>
                    </a:cubicBezTo>
                    <a:cubicBezTo>
                      <a:pt x="183" y="0"/>
                      <a:pt x="186" y="1"/>
                      <a:pt x="188" y="4"/>
                    </a:cubicBezTo>
                    <a:cubicBezTo>
                      <a:pt x="189" y="6"/>
                      <a:pt x="188" y="9"/>
                      <a:pt x="186" y="10"/>
                    </a:cubicBezTo>
                    <a:cubicBezTo>
                      <a:pt x="9" y="112"/>
                      <a:pt x="9" y="112"/>
                      <a:pt x="9" y="112"/>
                    </a:cubicBezTo>
                    <a:cubicBezTo>
                      <a:pt x="8" y="113"/>
                      <a:pt x="7" y="113"/>
                      <a:pt x="6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8" name="Freeform 197"/>
              <p:cNvSpPr>
                <a:spLocks/>
              </p:cNvSpPr>
              <p:nvPr userDrawn="1"/>
            </p:nvSpPr>
            <p:spPr bwMode="auto">
              <a:xfrm>
                <a:off x="8199438" y="5078413"/>
                <a:ext cx="300038" cy="179388"/>
              </a:xfrm>
              <a:custGeom>
                <a:avLst/>
                <a:gdLst>
                  <a:gd name="T0" fmla="*/ 183 w 189"/>
                  <a:gd name="T1" fmla="*/ 113 h 113"/>
                  <a:gd name="T2" fmla="*/ 181 w 189"/>
                  <a:gd name="T3" fmla="*/ 112 h 113"/>
                  <a:gd name="T4" fmla="*/ 4 w 189"/>
                  <a:gd name="T5" fmla="*/ 10 h 113"/>
                  <a:gd name="T6" fmla="*/ 2 w 189"/>
                  <a:gd name="T7" fmla="*/ 4 h 113"/>
                  <a:gd name="T8" fmla="*/ 9 w 189"/>
                  <a:gd name="T9" fmla="*/ 2 h 113"/>
                  <a:gd name="T10" fmla="*/ 186 w 189"/>
                  <a:gd name="T11" fmla="*/ 104 h 113"/>
                  <a:gd name="T12" fmla="*/ 187 w 189"/>
                  <a:gd name="T13" fmla="*/ 111 h 113"/>
                  <a:gd name="T14" fmla="*/ 183 w 189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13">
                    <a:moveTo>
                      <a:pt x="183" y="113"/>
                    </a:moveTo>
                    <a:cubicBezTo>
                      <a:pt x="182" y="113"/>
                      <a:pt x="181" y="113"/>
                      <a:pt x="181" y="112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4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8" y="105"/>
                      <a:pt x="189" y="108"/>
                      <a:pt x="187" y="111"/>
                    </a:cubicBezTo>
                    <a:cubicBezTo>
                      <a:pt x="187" y="112"/>
                      <a:pt x="185" y="113"/>
                      <a:pt x="183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9" name="Freeform 198"/>
              <p:cNvSpPr>
                <a:spLocks/>
              </p:cNvSpPr>
              <p:nvPr userDrawn="1"/>
            </p:nvSpPr>
            <p:spPr bwMode="auto">
              <a:xfrm>
                <a:off x="8482013" y="5241925"/>
                <a:ext cx="15875" cy="341313"/>
              </a:xfrm>
              <a:custGeom>
                <a:avLst/>
                <a:gdLst>
                  <a:gd name="T0" fmla="*/ 5 w 10"/>
                  <a:gd name="T1" fmla="*/ 215 h 215"/>
                  <a:gd name="T2" fmla="*/ 0 w 10"/>
                  <a:gd name="T3" fmla="*/ 210 h 215"/>
                  <a:gd name="T4" fmla="*/ 0 w 10"/>
                  <a:gd name="T5" fmla="*/ 5 h 215"/>
                  <a:gd name="T6" fmla="*/ 5 w 10"/>
                  <a:gd name="T7" fmla="*/ 0 h 215"/>
                  <a:gd name="T8" fmla="*/ 10 w 10"/>
                  <a:gd name="T9" fmla="*/ 5 h 215"/>
                  <a:gd name="T10" fmla="*/ 10 w 10"/>
                  <a:gd name="T11" fmla="*/ 210 h 215"/>
                  <a:gd name="T12" fmla="*/ 5 w 10"/>
                  <a:gd name="T13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5">
                    <a:moveTo>
                      <a:pt x="5" y="215"/>
                    </a:moveTo>
                    <a:cubicBezTo>
                      <a:pt x="2" y="215"/>
                      <a:pt x="0" y="213"/>
                      <a:pt x="0" y="2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210"/>
                      <a:pt x="10" y="210"/>
                      <a:pt x="10" y="210"/>
                    </a:cubicBezTo>
                    <a:cubicBezTo>
                      <a:pt x="10" y="213"/>
                      <a:pt x="8" y="215"/>
                      <a:pt x="5" y="21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0" name="Freeform 199"/>
              <p:cNvSpPr>
                <a:spLocks/>
              </p:cNvSpPr>
              <p:nvPr userDrawn="1"/>
            </p:nvSpPr>
            <p:spPr bwMode="auto">
              <a:xfrm>
                <a:off x="8480426" y="4916488"/>
                <a:ext cx="300038" cy="179388"/>
              </a:xfrm>
              <a:custGeom>
                <a:avLst/>
                <a:gdLst>
                  <a:gd name="T0" fmla="*/ 183 w 189"/>
                  <a:gd name="T1" fmla="*/ 113 h 113"/>
                  <a:gd name="T2" fmla="*/ 181 w 189"/>
                  <a:gd name="T3" fmla="*/ 112 h 113"/>
                  <a:gd name="T4" fmla="*/ 4 w 189"/>
                  <a:gd name="T5" fmla="*/ 10 h 113"/>
                  <a:gd name="T6" fmla="*/ 2 w 189"/>
                  <a:gd name="T7" fmla="*/ 3 h 113"/>
                  <a:gd name="T8" fmla="*/ 9 w 189"/>
                  <a:gd name="T9" fmla="*/ 1 h 113"/>
                  <a:gd name="T10" fmla="*/ 186 w 189"/>
                  <a:gd name="T11" fmla="*/ 104 h 113"/>
                  <a:gd name="T12" fmla="*/ 188 w 189"/>
                  <a:gd name="T13" fmla="*/ 111 h 113"/>
                  <a:gd name="T14" fmla="*/ 183 w 189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13">
                    <a:moveTo>
                      <a:pt x="183" y="113"/>
                    </a:moveTo>
                    <a:cubicBezTo>
                      <a:pt x="182" y="113"/>
                      <a:pt x="182" y="113"/>
                      <a:pt x="181" y="112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86" y="104"/>
                      <a:pt x="186" y="104"/>
                      <a:pt x="186" y="104"/>
                    </a:cubicBezTo>
                    <a:cubicBezTo>
                      <a:pt x="188" y="105"/>
                      <a:pt x="189" y="108"/>
                      <a:pt x="188" y="111"/>
                    </a:cubicBezTo>
                    <a:cubicBezTo>
                      <a:pt x="187" y="112"/>
                      <a:pt x="185" y="113"/>
                      <a:pt x="183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1" name="Freeform 200"/>
              <p:cNvSpPr>
                <a:spLocks/>
              </p:cNvSpPr>
              <p:nvPr userDrawn="1"/>
            </p:nvSpPr>
            <p:spPr bwMode="auto">
              <a:xfrm>
                <a:off x="8199438" y="4916488"/>
                <a:ext cx="300038" cy="179388"/>
              </a:xfrm>
              <a:custGeom>
                <a:avLst/>
                <a:gdLst>
                  <a:gd name="T0" fmla="*/ 6 w 189"/>
                  <a:gd name="T1" fmla="*/ 113 h 113"/>
                  <a:gd name="T2" fmla="*/ 2 w 189"/>
                  <a:gd name="T3" fmla="*/ 111 h 113"/>
                  <a:gd name="T4" fmla="*/ 4 w 189"/>
                  <a:gd name="T5" fmla="*/ 104 h 113"/>
                  <a:gd name="T6" fmla="*/ 181 w 189"/>
                  <a:gd name="T7" fmla="*/ 1 h 113"/>
                  <a:gd name="T8" fmla="*/ 187 w 189"/>
                  <a:gd name="T9" fmla="*/ 3 h 113"/>
                  <a:gd name="T10" fmla="*/ 186 w 189"/>
                  <a:gd name="T11" fmla="*/ 10 h 113"/>
                  <a:gd name="T12" fmla="*/ 9 w 189"/>
                  <a:gd name="T13" fmla="*/ 112 h 113"/>
                  <a:gd name="T14" fmla="*/ 6 w 189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13">
                    <a:moveTo>
                      <a:pt x="6" y="113"/>
                    </a:moveTo>
                    <a:cubicBezTo>
                      <a:pt x="4" y="113"/>
                      <a:pt x="3" y="112"/>
                      <a:pt x="2" y="111"/>
                    </a:cubicBezTo>
                    <a:cubicBezTo>
                      <a:pt x="0" y="108"/>
                      <a:pt x="1" y="105"/>
                      <a:pt x="4" y="104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3" y="0"/>
                      <a:pt x="186" y="1"/>
                      <a:pt x="187" y="3"/>
                    </a:cubicBezTo>
                    <a:cubicBezTo>
                      <a:pt x="189" y="6"/>
                      <a:pt x="188" y="9"/>
                      <a:pt x="186" y="10"/>
                    </a:cubicBezTo>
                    <a:cubicBezTo>
                      <a:pt x="9" y="112"/>
                      <a:pt x="9" y="112"/>
                      <a:pt x="9" y="112"/>
                    </a:cubicBezTo>
                    <a:cubicBezTo>
                      <a:pt x="8" y="113"/>
                      <a:pt x="7" y="113"/>
                      <a:pt x="6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2" name="Freeform 201"/>
              <p:cNvSpPr>
                <a:spLocks/>
              </p:cNvSpPr>
              <p:nvPr userDrawn="1"/>
            </p:nvSpPr>
            <p:spPr bwMode="auto">
              <a:xfrm>
                <a:off x="8763001" y="5080000"/>
                <a:ext cx="15875" cy="339725"/>
              </a:xfrm>
              <a:custGeom>
                <a:avLst/>
                <a:gdLst>
                  <a:gd name="T0" fmla="*/ 5 w 10"/>
                  <a:gd name="T1" fmla="*/ 214 h 214"/>
                  <a:gd name="T2" fmla="*/ 0 w 10"/>
                  <a:gd name="T3" fmla="*/ 210 h 214"/>
                  <a:gd name="T4" fmla="*/ 0 w 10"/>
                  <a:gd name="T5" fmla="*/ 5 h 214"/>
                  <a:gd name="T6" fmla="*/ 5 w 10"/>
                  <a:gd name="T7" fmla="*/ 0 h 214"/>
                  <a:gd name="T8" fmla="*/ 10 w 10"/>
                  <a:gd name="T9" fmla="*/ 5 h 214"/>
                  <a:gd name="T10" fmla="*/ 10 w 10"/>
                  <a:gd name="T11" fmla="*/ 210 h 214"/>
                  <a:gd name="T12" fmla="*/ 5 w 10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4">
                    <a:moveTo>
                      <a:pt x="5" y="214"/>
                    </a:moveTo>
                    <a:cubicBezTo>
                      <a:pt x="3" y="214"/>
                      <a:pt x="0" y="212"/>
                      <a:pt x="0" y="2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210"/>
                      <a:pt x="10" y="210"/>
                      <a:pt x="10" y="210"/>
                    </a:cubicBezTo>
                    <a:cubicBezTo>
                      <a:pt x="10" y="212"/>
                      <a:pt x="8" y="214"/>
                      <a:pt x="5" y="214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3" name="Freeform 202"/>
              <p:cNvSpPr>
                <a:spLocks/>
              </p:cNvSpPr>
              <p:nvPr userDrawn="1"/>
            </p:nvSpPr>
            <p:spPr bwMode="auto">
              <a:xfrm>
                <a:off x="8201026" y="5080000"/>
                <a:ext cx="15875" cy="339725"/>
              </a:xfrm>
              <a:custGeom>
                <a:avLst/>
                <a:gdLst>
                  <a:gd name="T0" fmla="*/ 5 w 10"/>
                  <a:gd name="T1" fmla="*/ 214 h 214"/>
                  <a:gd name="T2" fmla="*/ 0 w 10"/>
                  <a:gd name="T3" fmla="*/ 210 h 214"/>
                  <a:gd name="T4" fmla="*/ 0 w 10"/>
                  <a:gd name="T5" fmla="*/ 5 h 214"/>
                  <a:gd name="T6" fmla="*/ 5 w 10"/>
                  <a:gd name="T7" fmla="*/ 0 h 214"/>
                  <a:gd name="T8" fmla="*/ 10 w 10"/>
                  <a:gd name="T9" fmla="*/ 5 h 214"/>
                  <a:gd name="T10" fmla="*/ 10 w 10"/>
                  <a:gd name="T11" fmla="*/ 210 h 214"/>
                  <a:gd name="T12" fmla="*/ 5 w 10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4">
                    <a:moveTo>
                      <a:pt x="5" y="214"/>
                    </a:moveTo>
                    <a:cubicBezTo>
                      <a:pt x="2" y="214"/>
                      <a:pt x="0" y="212"/>
                      <a:pt x="0" y="2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210"/>
                      <a:pt x="10" y="210"/>
                      <a:pt x="10" y="210"/>
                    </a:cubicBezTo>
                    <a:cubicBezTo>
                      <a:pt x="10" y="212"/>
                      <a:pt x="8" y="214"/>
                      <a:pt x="5" y="214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4" name="Freeform 203"/>
              <p:cNvSpPr>
                <a:spLocks/>
              </p:cNvSpPr>
              <p:nvPr userDrawn="1"/>
            </p:nvSpPr>
            <p:spPr bwMode="auto">
              <a:xfrm>
                <a:off x="8480426" y="5403850"/>
                <a:ext cx="300038" cy="179388"/>
              </a:xfrm>
              <a:custGeom>
                <a:avLst/>
                <a:gdLst>
                  <a:gd name="T0" fmla="*/ 6 w 189"/>
                  <a:gd name="T1" fmla="*/ 113 h 113"/>
                  <a:gd name="T2" fmla="*/ 2 w 189"/>
                  <a:gd name="T3" fmla="*/ 110 h 113"/>
                  <a:gd name="T4" fmla="*/ 4 w 189"/>
                  <a:gd name="T5" fmla="*/ 103 h 113"/>
                  <a:gd name="T6" fmla="*/ 181 w 189"/>
                  <a:gd name="T7" fmla="*/ 1 h 113"/>
                  <a:gd name="T8" fmla="*/ 188 w 189"/>
                  <a:gd name="T9" fmla="*/ 3 h 113"/>
                  <a:gd name="T10" fmla="*/ 186 w 189"/>
                  <a:gd name="T11" fmla="*/ 10 h 113"/>
                  <a:gd name="T12" fmla="*/ 9 w 189"/>
                  <a:gd name="T13" fmla="*/ 112 h 113"/>
                  <a:gd name="T14" fmla="*/ 6 w 189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13">
                    <a:moveTo>
                      <a:pt x="6" y="113"/>
                    </a:moveTo>
                    <a:cubicBezTo>
                      <a:pt x="4" y="113"/>
                      <a:pt x="3" y="112"/>
                      <a:pt x="2" y="110"/>
                    </a:cubicBezTo>
                    <a:cubicBezTo>
                      <a:pt x="0" y="108"/>
                      <a:pt x="1" y="105"/>
                      <a:pt x="4" y="103"/>
                    </a:cubicBezTo>
                    <a:cubicBezTo>
                      <a:pt x="181" y="1"/>
                      <a:pt x="181" y="1"/>
                      <a:pt x="181" y="1"/>
                    </a:cubicBezTo>
                    <a:cubicBezTo>
                      <a:pt x="183" y="0"/>
                      <a:pt x="186" y="1"/>
                      <a:pt x="188" y="3"/>
                    </a:cubicBezTo>
                    <a:cubicBezTo>
                      <a:pt x="189" y="5"/>
                      <a:pt x="188" y="8"/>
                      <a:pt x="186" y="10"/>
                    </a:cubicBezTo>
                    <a:cubicBezTo>
                      <a:pt x="9" y="112"/>
                      <a:pt x="9" y="112"/>
                      <a:pt x="9" y="112"/>
                    </a:cubicBezTo>
                    <a:cubicBezTo>
                      <a:pt x="8" y="113"/>
                      <a:pt x="7" y="113"/>
                      <a:pt x="6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5" name="Freeform 204"/>
              <p:cNvSpPr>
                <a:spLocks/>
              </p:cNvSpPr>
              <p:nvPr userDrawn="1"/>
            </p:nvSpPr>
            <p:spPr bwMode="auto">
              <a:xfrm>
                <a:off x="8199438" y="5403850"/>
                <a:ext cx="300038" cy="179388"/>
              </a:xfrm>
              <a:custGeom>
                <a:avLst/>
                <a:gdLst>
                  <a:gd name="T0" fmla="*/ 183 w 189"/>
                  <a:gd name="T1" fmla="*/ 113 h 113"/>
                  <a:gd name="T2" fmla="*/ 181 w 189"/>
                  <a:gd name="T3" fmla="*/ 112 h 113"/>
                  <a:gd name="T4" fmla="*/ 4 w 189"/>
                  <a:gd name="T5" fmla="*/ 10 h 113"/>
                  <a:gd name="T6" fmla="*/ 2 w 189"/>
                  <a:gd name="T7" fmla="*/ 3 h 113"/>
                  <a:gd name="T8" fmla="*/ 9 w 189"/>
                  <a:gd name="T9" fmla="*/ 1 h 113"/>
                  <a:gd name="T10" fmla="*/ 186 w 189"/>
                  <a:gd name="T11" fmla="*/ 103 h 113"/>
                  <a:gd name="T12" fmla="*/ 187 w 189"/>
                  <a:gd name="T13" fmla="*/ 110 h 113"/>
                  <a:gd name="T14" fmla="*/ 183 w 189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9" h="113">
                    <a:moveTo>
                      <a:pt x="183" y="113"/>
                    </a:moveTo>
                    <a:cubicBezTo>
                      <a:pt x="182" y="113"/>
                      <a:pt x="181" y="113"/>
                      <a:pt x="181" y="112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186" y="103"/>
                      <a:pt x="186" y="103"/>
                      <a:pt x="186" y="103"/>
                    </a:cubicBezTo>
                    <a:cubicBezTo>
                      <a:pt x="188" y="105"/>
                      <a:pt x="189" y="108"/>
                      <a:pt x="187" y="110"/>
                    </a:cubicBezTo>
                    <a:cubicBezTo>
                      <a:pt x="187" y="112"/>
                      <a:pt x="185" y="113"/>
                      <a:pt x="183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6" name="Freeform 206"/>
              <p:cNvSpPr>
                <a:spLocks/>
              </p:cNvSpPr>
              <p:nvPr userDrawn="1"/>
            </p:nvSpPr>
            <p:spPr bwMode="auto">
              <a:xfrm>
                <a:off x="8628063" y="5154613"/>
                <a:ext cx="561975" cy="323850"/>
              </a:xfrm>
              <a:custGeom>
                <a:avLst/>
                <a:gdLst>
                  <a:gd name="T0" fmla="*/ 0 w 354"/>
                  <a:gd name="T1" fmla="*/ 102 h 204"/>
                  <a:gd name="T2" fmla="*/ 177 w 354"/>
                  <a:gd name="T3" fmla="*/ 204 h 204"/>
                  <a:gd name="T4" fmla="*/ 354 w 354"/>
                  <a:gd name="T5" fmla="*/ 102 h 204"/>
                  <a:gd name="T6" fmla="*/ 177 w 354"/>
                  <a:gd name="T7" fmla="*/ 0 h 204"/>
                  <a:gd name="T8" fmla="*/ 0 w 354"/>
                  <a:gd name="T9" fmla="*/ 102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54" h="204">
                    <a:moveTo>
                      <a:pt x="0" y="102"/>
                    </a:moveTo>
                    <a:lnTo>
                      <a:pt x="177" y="204"/>
                    </a:lnTo>
                    <a:lnTo>
                      <a:pt x="354" y="102"/>
                    </a:lnTo>
                    <a:lnTo>
                      <a:pt x="177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7" name="Freeform 207"/>
              <p:cNvSpPr>
                <a:spLocks/>
              </p:cNvSpPr>
              <p:nvPr userDrawn="1"/>
            </p:nvSpPr>
            <p:spPr bwMode="auto">
              <a:xfrm>
                <a:off x="8909051" y="5316538"/>
                <a:ext cx="280988" cy="487363"/>
              </a:xfrm>
              <a:custGeom>
                <a:avLst/>
                <a:gdLst>
                  <a:gd name="T0" fmla="*/ 0 w 177"/>
                  <a:gd name="T1" fmla="*/ 102 h 307"/>
                  <a:gd name="T2" fmla="*/ 0 w 177"/>
                  <a:gd name="T3" fmla="*/ 307 h 307"/>
                  <a:gd name="T4" fmla="*/ 177 w 177"/>
                  <a:gd name="T5" fmla="*/ 204 h 307"/>
                  <a:gd name="T6" fmla="*/ 177 w 177"/>
                  <a:gd name="T7" fmla="*/ 0 h 307"/>
                  <a:gd name="T8" fmla="*/ 0 w 177"/>
                  <a:gd name="T9" fmla="*/ 102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307">
                    <a:moveTo>
                      <a:pt x="0" y="102"/>
                    </a:moveTo>
                    <a:lnTo>
                      <a:pt x="0" y="307"/>
                    </a:lnTo>
                    <a:lnTo>
                      <a:pt x="177" y="204"/>
                    </a:lnTo>
                    <a:lnTo>
                      <a:pt x="177" y="0"/>
                    </a:lnTo>
                    <a:lnTo>
                      <a:pt x="0" y="1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8" name="Freeform 208"/>
              <p:cNvSpPr>
                <a:spLocks/>
              </p:cNvSpPr>
              <p:nvPr userDrawn="1"/>
            </p:nvSpPr>
            <p:spPr bwMode="auto">
              <a:xfrm>
                <a:off x="8628063" y="5316538"/>
                <a:ext cx="280988" cy="487363"/>
              </a:xfrm>
              <a:custGeom>
                <a:avLst/>
                <a:gdLst>
                  <a:gd name="T0" fmla="*/ 0 w 177"/>
                  <a:gd name="T1" fmla="*/ 0 h 307"/>
                  <a:gd name="T2" fmla="*/ 0 w 177"/>
                  <a:gd name="T3" fmla="*/ 204 h 307"/>
                  <a:gd name="T4" fmla="*/ 177 w 177"/>
                  <a:gd name="T5" fmla="*/ 307 h 307"/>
                  <a:gd name="T6" fmla="*/ 177 w 177"/>
                  <a:gd name="T7" fmla="*/ 102 h 307"/>
                  <a:gd name="T8" fmla="*/ 0 w 177"/>
                  <a:gd name="T9" fmla="*/ 0 h 30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7" h="307">
                    <a:moveTo>
                      <a:pt x="0" y="0"/>
                    </a:moveTo>
                    <a:lnTo>
                      <a:pt x="0" y="204"/>
                    </a:lnTo>
                    <a:lnTo>
                      <a:pt x="177" y="307"/>
                    </a:lnTo>
                    <a:lnTo>
                      <a:pt x="177" y="10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9" name="Freeform 209"/>
              <p:cNvSpPr>
                <a:spLocks/>
              </p:cNvSpPr>
              <p:nvPr userDrawn="1"/>
            </p:nvSpPr>
            <p:spPr bwMode="auto">
              <a:xfrm>
                <a:off x="8901113" y="5307013"/>
                <a:ext cx="298450" cy="179388"/>
              </a:xfrm>
              <a:custGeom>
                <a:avLst/>
                <a:gdLst>
                  <a:gd name="T0" fmla="*/ 5 w 188"/>
                  <a:gd name="T1" fmla="*/ 113 h 113"/>
                  <a:gd name="T2" fmla="*/ 1 w 188"/>
                  <a:gd name="T3" fmla="*/ 111 h 113"/>
                  <a:gd name="T4" fmla="*/ 3 w 188"/>
                  <a:gd name="T5" fmla="*/ 104 h 113"/>
                  <a:gd name="T6" fmla="*/ 180 w 188"/>
                  <a:gd name="T7" fmla="*/ 2 h 113"/>
                  <a:gd name="T8" fmla="*/ 187 w 188"/>
                  <a:gd name="T9" fmla="*/ 4 h 113"/>
                  <a:gd name="T10" fmla="*/ 185 w 188"/>
                  <a:gd name="T11" fmla="*/ 10 h 113"/>
                  <a:gd name="T12" fmla="*/ 8 w 188"/>
                  <a:gd name="T13" fmla="*/ 112 h 113"/>
                  <a:gd name="T14" fmla="*/ 5 w 188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113">
                    <a:moveTo>
                      <a:pt x="5" y="113"/>
                    </a:moveTo>
                    <a:cubicBezTo>
                      <a:pt x="4" y="113"/>
                      <a:pt x="2" y="112"/>
                      <a:pt x="1" y="111"/>
                    </a:cubicBezTo>
                    <a:cubicBezTo>
                      <a:pt x="0" y="108"/>
                      <a:pt x="1" y="105"/>
                      <a:pt x="3" y="104"/>
                    </a:cubicBezTo>
                    <a:cubicBezTo>
                      <a:pt x="180" y="2"/>
                      <a:pt x="180" y="2"/>
                      <a:pt x="180" y="2"/>
                    </a:cubicBezTo>
                    <a:cubicBezTo>
                      <a:pt x="182" y="0"/>
                      <a:pt x="185" y="1"/>
                      <a:pt x="187" y="4"/>
                    </a:cubicBezTo>
                    <a:cubicBezTo>
                      <a:pt x="188" y="6"/>
                      <a:pt x="187" y="9"/>
                      <a:pt x="185" y="10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7" y="113"/>
                      <a:pt x="6" y="113"/>
                      <a:pt x="5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0" name="Freeform 210"/>
              <p:cNvSpPr>
                <a:spLocks/>
              </p:cNvSpPr>
              <p:nvPr userDrawn="1"/>
            </p:nvSpPr>
            <p:spPr bwMode="auto">
              <a:xfrm>
                <a:off x="8620126" y="5307013"/>
                <a:ext cx="298450" cy="179388"/>
              </a:xfrm>
              <a:custGeom>
                <a:avLst/>
                <a:gdLst>
                  <a:gd name="T0" fmla="*/ 182 w 188"/>
                  <a:gd name="T1" fmla="*/ 113 h 113"/>
                  <a:gd name="T2" fmla="*/ 180 w 188"/>
                  <a:gd name="T3" fmla="*/ 112 h 113"/>
                  <a:gd name="T4" fmla="*/ 3 w 188"/>
                  <a:gd name="T5" fmla="*/ 10 h 113"/>
                  <a:gd name="T6" fmla="*/ 1 w 188"/>
                  <a:gd name="T7" fmla="*/ 4 h 113"/>
                  <a:gd name="T8" fmla="*/ 8 w 188"/>
                  <a:gd name="T9" fmla="*/ 2 h 113"/>
                  <a:gd name="T10" fmla="*/ 185 w 188"/>
                  <a:gd name="T11" fmla="*/ 104 h 113"/>
                  <a:gd name="T12" fmla="*/ 187 w 188"/>
                  <a:gd name="T13" fmla="*/ 111 h 113"/>
                  <a:gd name="T14" fmla="*/ 182 w 188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113">
                    <a:moveTo>
                      <a:pt x="182" y="113"/>
                    </a:moveTo>
                    <a:cubicBezTo>
                      <a:pt x="182" y="113"/>
                      <a:pt x="181" y="113"/>
                      <a:pt x="180" y="11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8" y="2"/>
                    </a:cubicBezTo>
                    <a:cubicBezTo>
                      <a:pt x="185" y="104"/>
                      <a:pt x="185" y="104"/>
                      <a:pt x="185" y="104"/>
                    </a:cubicBezTo>
                    <a:cubicBezTo>
                      <a:pt x="187" y="105"/>
                      <a:pt x="188" y="108"/>
                      <a:pt x="187" y="111"/>
                    </a:cubicBezTo>
                    <a:cubicBezTo>
                      <a:pt x="186" y="112"/>
                      <a:pt x="184" y="113"/>
                      <a:pt x="182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1" name="Freeform 211"/>
              <p:cNvSpPr>
                <a:spLocks/>
              </p:cNvSpPr>
              <p:nvPr userDrawn="1"/>
            </p:nvSpPr>
            <p:spPr bwMode="auto">
              <a:xfrm>
                <a:off x="8901113" y="5470525"/>
                <a:ext cx="15875" cy="341313"/>
              </a:xfrm>
              <a:custGeom>
                <a:avLst/>
                <a:gdLst>
                  <a:gd name="T0" fmla="*/ 5 w 10"/>
                  <a:gd name="T1" fmla="*/ 215 h 215"/>
                  <a:gd name="T2" fmla="*/ 0 w 10"/>
                  <a:gd name="T3" fmla="*/ 210 h 215"/>
                  <a:gd name="T4" fmla="*/ 0 w 10"/>
                  <a:gd name="T5" fmla="*/ 5 h 215"/>
                  <a:gd name="T6" fmla="*/ 5 w 10"/>
                  <a:gd name="T7" fmla="*/ 0 h 215"/>
                  <a:gd name="T8" fmla="*/ 10 w 10"/>
                  <a:gd name="T9" fmla="*/ 5 h 215"/>
                  <a:gd name="T10" fmla="*/ 10 w 10"/>
                  <a:gd name="T11" fmla="*/ 210 h 215"/>
                  <a:gd name="T12" fmla="*/ 5 w 10"/>
                  <a:gd name="T13" fmla="*/ 215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5">
                    <a:moveTo>
                      <a:pt x="5" y="215"/>
                    </a:moveTo>
                    <a:cubicBezTo>
                      <a:pt x="3" y="215"/>
                      <a:pt x="0" y="212"/>
                      <a:pt x="0" y="2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210"/>
                      <a:pt x="10" y="210"/>
                      <a:pt x="10" y="210"/>
                    </a:cubicBezTo>
                    <a:cubicBezTo>
                      <a:pt x="10" y="212"/>
                      <a:pt x="8" y="215"/>
                      <a:pt x="5" y="21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2" name="Freeform 212"/>
              <p:cNvSpPr>
                <a:spLocks/>
              </p:cNvSpPr>
              <p:nvPr userDrawn="1"/>
            </p:nvSpPr>
            <p:spPr bwMode="auto">
              <a:xfrm>
                <a:off x="8901113" y="5145088"/>
                <a:ext cx="298450" cy="179388"/>
              </a:xfrm>
              <a:custGeom>
                <a:avLst/>
                <a:gdLst>
                  <a:gd name="T0" fmla="*/ 182 w 188"/>
                  <a:gd name="T1" fmla="*/ 113 h 113"/>
                  <a:gd name="T2" fmla="*/ 180 w 188"/>
                  <a:gd name="T3" fmla="*/ 112 h 113"/>
                  <a:gd name="T4" fmla="*/ 3 w 188"/>
                  <a:gd name="T5" fmla="*/ 10 h 113"/>
                  <a:gd name="T6" fmla="*/ 1 w 188"/>
                  <a:gd name="T7" fmla="*/ 3 h 113"/>
                  <a:gd name="T8" fmla="*/ 8 w 188"/>
                  <a:gd name="T9" fmla="*/ 1 h 113"/>
                  <a:gd name="T10" fmla="*/ 185 w 188"/>
                  <a:gd name="T11" fmla="*/ 104 h 113"/>
                  <a:gd name="T12" fmla="*/ 187 w 188"/>
                  <a:gd name="T13" fmla="*/ 111 h 113"/>
                  <a:gd name="T14" fmla="*/ 182 w 188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113">
                    <a:moveTo>
                      <a:pt x="182" y="113"/>
                    </a:moveTo>
                    <a:cubicBezTo>
                      <a:pt x="182" y="113"/>
                      <a:pt x="181" y="113"/>
                      <a:pt x="180" y="11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2" y="1"/>
                      <a:pt x="6" y="0"/>
                      <a:pt x="8" y="1"/>
                    </a:cubicBezTo>
                    <a:cubicBezTo>
                      <a:pt x="185" y="104"/>
                      <a:pt x="185" y="104"/>
                      <a:pt x="185" y="104"/>
                    </a:cubicBezTo>
                    <a:cubicBezTo>
                      <a:pt x="187" y="105"/>
                      <a:pt x="188" y="108"/>
                      <a:pt x="187" y="111"/>
                    </a:cubicBezTo>
                    <a:cubicBezTo>
                      <a:pt x="186" y="112"/>
                      <a:pt x="184" y="113"/>
                      <a:pt x="182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3" name="Freeform 213"/>
              <p:cNvSpPr>
                <a:spLocks/>
              </p:cNvSpPr>
              <p:nvPr userDrawn="1"/>
            </p:nvSpPr>
            <p:spPr bwMode="auto">
              <a:xfrm>
                <a:off x="8620126" y="5145088"/>
                <a:ext cx="298450" cy="179388"/>
              </a:xfrm>
              <a:custGeom>
                <a:avLst/>
                <a:gdLst>
                  <a:gd name="T0" fmla="*/ 5 w 188"/>
                  <a:gd name="T1" fmla="*/ 113 h 113"/>
                  <a:gd name="T2" fmla="*/ 1 w 188"/>
                  <a:gd name="T3" fmla="*/ 111 h 113"/>
                  <a:gd name="T4" fmla="*/ 3 w 188"/>
                  <a:gd name="T5" fmla="*/ 104 h 113"/>
                  <a:gd name="T6" fmla="*/ 180 w 188"/>
                  <a:gd name="T7" fmla="*/ 1 h 113"/>
                  <a:gd name="T8" fmla="*/ 187 w 188"/>
                  <a:gd name="T9" fmla="*/ 3 h 113"/>
                  <a:gd name="T10" fmla="*/ 185 w 188"/>
                  <a:gd name="T11" fmla="*/ 10 h 113"/>
                  <a:gd name="T12" fmla="*/ 8 w 188"/>
                  <a:gd name="T13" fmla="*/ 112 h 113"/>
                  <a:gd name="T14" fmla="*/ 5 w 188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113">
                    <a:moveTo>
                      <a:pt x="5" y="113"/>
                    </a:moveTo>
                    <a:cubicBezTo>
                      <a:pt x="4" y="113"/>
                      <a:pt x="2" y="112"/>
                      <a:pt x="1" y="111"/>
                    </a:cubicBezTo>
                    <a:cubicBezTo>
                      <a:pt x="0" y="108"/>
                      <a:pt x="0" y="105"/>
                      <a:pt x="3" y="104"/>
                    </a:cubicBezTo>
                    <a:cubicBezTo>
                      <a:pt x="180" y="1"/>
                      <a:pt x="180" y="1"/>
                      <a:pt x="180" y="1"/>
                    </a:cubicBezTo>
                    <a:cubicBezTo>
                      <a:pt x="182" y="0"/>
                      <a:pt x="185" y="1"/>
                      <a:pt x="187" y="3"/>
                    </a:cubicBezTo>
                    <a:cubicBezTo>
                      <a:pt x="188" y="6"/>
                      <a:pt x="187" y="9"/>
                      <a:pt x="185" y="10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7" y="113"/>
                      <a:pt x="6" y="113"/>
                      <a:pt x="5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4" name="Freeform 214"/>
              <p:cNvSpPr>
                <a:spLocks/>
              </p:cNvSpPr>
              <p:nvPr userDrawn="1"/>
            </p:nvSpPr>
            <p:spPr bwMode="auto">
              <a:xfrm>
                <a:off x="9183688" y="5308600"/>
                <a:ext cx="14288" cy="339725"/>
              </a:xfrm>
              <a:custGeom>
                <a:avLst/>
                <a:gdLst>
                  <a:gd name="T0" fmla="*/ 4 w 9"/>
                  <a:gd name="T1" fmla="*/ 214 h 214"/>
                  <a:gd name="T2" fmla="*/ 0 w 9"/>
                  <a:gd name="T3" fmla="*/ 209 h 214"/>
                  <a:gd name="T4" fmla="*/ 0 w 9"/>
                  <a:gd name="T5" fmla="*/ 5 h 214"/>
                  <a:gd name="T6" fmla="*/ 4 w 9"/>
                  <a:gd name="T7" fmla="*/ 0 h 214"/>
                  <a:gd name="T8" fmla="*/ 9 w 9"/>
                  <a:gd name="T9" fmla="*/ 5 h 214"/>
                  <a:gd name="T10" fmla="*/ 9 w 9"/>
                  <a:gd name="T11" fmla="*/ 209 h 214"/>
                  <a:gd name="T12" fmla="*/ 4 w 9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14">
                    <a:moveTo>
                      <a:pt x="4" y="214"/>
                    </a:moveTo>
                    <a:cubicBezTo>
                      <a:pt x="2" y="214"/>
                      <a:pt x="0" y="212"/>
                      <a:pt x="0" y="2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2"/>
                      <a:pt x="9" y="5"/>
                    </a:cubicBezTo>
                    <a:cubicBezTo>
                      <a:pt x="9" y="209"/>
                      <a:pt x="9" y="209"/>
                      <a:pt x="9" y="209"/>
                    </a:cubicBezTo>
                    <a:cubicBezTo>
                      <a:pt x="9" y="212"/>
                      <a:pt x="7" y="214"/>
                      <a:pt x="4" y="214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5" name="Freeform 215"/>
              <p:cNvSpPr>
                <a:spLocks/>
              </p:cNvSpPr>
              <p:nvPr userDrawn="1"/>
            </p:nvSpPr>
            <p:spPr bwMode="auto">
              <a:xfrm>
                <a:off x="8620126" y="5308600"/>
                <a:ext cx="15875" cy="339725"/>
              </a:xfrm>
              <a:custGeom>
                <a:avLst/>
                <a:gdLst>
                  <a:gd name="T0" fmla="*/ 5 w 10"/>
                  <a:gd name="T1" fmla="*/ 214 h 214"/>
                  <a:gd name="T2" fmla="*/ 0 w 10"/>
                  <a:gd name="T3" fmla="*/ 209 h 214"/>
                  <a:gd name="T4" fmla="*/ 0 w 10"/>
                  <a:gd name="T5" fmla="*/ 5 h 214"/>
                  <a:gd name="T6" fmla="*/ 5 w 10"/>
                  <a:gd name="T7" fmla="*/ 0 h 214"/>
                  <a:gd name="T8" fmla="*/ 10 w 10"/>
                  <a:gd name="T9" fmla="*/ 5 h 214"/>
                  <a:gd name="T10" fmla="*/ 10 w 10"/>
                  <a:gd name="T11" fmla="*/ 209 h 214"/>
                  <a:gd name="T12" fmla="*/ 5 w 10"/>
                  <a:gd name="T13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4">
                    <a:moveTo>
                      <a:pt x="5" y="214"/>
                    </a:moveTo>
                    <a:cubicBezTo>
                      <a:pt x="3" y="214"/>
                      <a:pt x="0" y="212"/>
                      <a:pt x="0" y="20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209"/>
                      <a:pt x="10" y="209"/>
                      <a:pt x="10" y="209"/>
                    </a:cubicBezTo>
                    <a:cubicBezTo>
                      <a:pt x="10" y="212"/>
                      <a:pt x="8" y="214"/>
                      <a:pt x="5" y="214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6" name="Freeform 216"/>
              <p:cNvSpPr>
                <a:spLocks/>
              </p:cNvSpPr>
              <p:nvPr userDrawn="1"/>
            </p:nvSpPr>
            <p:spPr bwMode="auto">
              <a:xfrm>
                <a:off x="8901113" y="5632450"/>
                <a:ext cx="298450" cy="179388"/>
              </a:xfrm>
              <a:custGeom>
                <a:avLst/>
                <a:gdLst>
                  <a:gd name="T0" fmla="*/ 5 w 188"/>
                  <a:gd name="T1" fmla="*/ 113 h 113"/>
                  <a:gd name="T2" fmla="*/ 1 w 188"/>
                  <a:gd name="T3" fmla="*/ 110 h 113"/>
                  <a:gd name="T4" fmla="*/ 3 w 188"/>
                  <a:gd name="T5" fmla="*/ 103 h 113"/>
                  <a:gd name="T6" fmla="*/ 180 w 188"/>
                  <a:gd name="T7" fmla="*/ 1 h 113"/>
                  <a:gd name="T8" fmla="*/ 187 w 188"/>
                  <a:gd name="T9" fmla="*/ 3 h 113"/>
                  <a:gd name="T10" fmla="*/ 185 w 188"/>
                  <a:gd name="T11" fmla="*/ 10 h 113"/>
                  <a:gd name="T12" fmla="*/ 8 w 188"/>
                  <a:gd name="T13" fmla="*/ 112 h 113"/>
                  <a:gd name="T14" fmla="*/ 5 w 188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113">
                    <a:moveTo>
                      <a:pt x="5" y="113"/>
                    </a:moveTo>
                    <a:cubicBezTo>
                      <a:pt x="4" y="113"/>
                      <a:pt x="2" y="112"/>
                      <a:pt x="1" y="110"/>
                    </a:cubicBezTo>
                    <a:cubicBezTo>
                      <a:pt x="0" y="108"/>
                      <a:pt x="1" y="105"/>
                      <a:pt x="3" y="103"/>
                    </a:cubicBezTo>
                    <a:cubicBezTo>
                      <a:pt x="180" y="1"/>
                      <a:pt x="180" y="1"/>
                      <a:pt x="180" y="1"/>
                    </a:cubicBezTo>
                    <a:cubicBezTo>
                      <a:pt x="182" y="0"/>
                      <a:pt x="185" y="1"/>
                      <a:pt x="187" y="3"/>
                    </a:cubicBezTo>
                    <a:cubicBezTo>
                      <a:pt x="188" y="5"/>
                      <a:pt x="187" y="8"/>
                      <a:pt x="185" y="10"/>
                    </a:cubicBezTo>
                    <a:cubicBezTo>
                      <a:pt x="8" y="112"/>
                      <a:pt x="8" y="112"/>
                      <a:pt x="8" y="112"/>
                    </a:cubicBezTo>
                    <a:cubicBezTo>
                      <a:pt x="7" y="113"/>
                      <a:pt x="6" y="113"/>
                      <a:pt x="5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7" name="Freeform 217"/>
              <p:cNvSpPr>
                <a:spLocks/>
              </p:cNvSpPr>
              <p:nvPr userDrawn="1"/>
            </p:nvSpPr>
            <p:spPr bwMode="auto">
              <a:xfrm>
                <a:off x="8620126" y="5632450"/>
                <a:ext cx="298450" cy="179388"/>
              </a:xfrm>
              <a:custGeom>
                <a:avLst/>
                <a:gdLst>
                  <a:gd name="T0" fmla="*/ 182 w 188"/>
                  <a:gd name="T1" fmla="*/ 113 h 113"/>
                  <a:gd name="T2" fmla="*/ 180 w 188"/>
                  <a:gd name="T3" fmla="*/ 112 h 113"/>
                  <a:gd name="T4" fmla="*/ 3 w 188"/>
                  <a:gd name="T5" fmla="*/ 10 h 113"/>
                  <a:gd name="T6" fmla="*/ 1 w 188"/>
                  <a:gd name="T7" fmla="*/ 3 h 113"/>
                  <a:gd name="T8" fmla="*/ 8 w 188"/>
                  <a:gd name="T9" fmla="*/ 1 h 113"/>
                  <a:gd name="T10" fmla="*/ 185 w 188"/>
                  <a:gd name="T11" fmla="*/ 103 h 113"/>
                  <a:gd name="T12" fmla="*/ 187 w 188"/>
                  <a:gd name="T13" fmla="*/ 110 h 113"/>
                  <a:gd name="T14" fmla="*/ 182 w 188"/>
                  <a:gd name="T15" fmla="*/ 113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88" h="113">
                    <a:moveTo>
                      <a:pt x="182" y="113"/>
                    </a:moveTo>
                    <a:cubicBezTo>
                      <a:pt x="182" y="113"/>
                      <a:pt x="181" y="113"/>
                      <a:pt x="180" y="112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185" y="103"/>
                      <a:pt x="185" y="103"/>
                      <a:pt x="185" y="103"/>
                    </a:cubicBezTo>
                    <a:cubicBezTo>
                      <a:pt x="187" y="105"/>
                      <a:pt x="188" y="108"/>
                      <a:pt x="187" y="110"/>
                    </a:cubicBezTo>
                    <a:cubicBezTo>
                      <a:pt x="186" y="112"/>
                      <a:pt x="184" y="113"/>
                      <a:pt x="182" y="1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8" name="Freeform 218"/>
              <p:cNvSpPr>
                <a:spLocks/>
              </p:cNvSpPr>
              <p:nvPr userDrawn="1"/>
            </p:nvSpPr>
            <p:spPr bwMode="auto">
              <a:xfrm>
                <a:off x="8069263" y="4532313"/>
                <a:ext cx="114300" cy="65088"/>
              </a:xfrm>
              <a:custGeom>
                <a:avLst/>
                <a:gdLst>
                  <a:gd name="T0" fmla="*/ 72 w 72"/>
                  <a:gd name="T1" fmla="*/ 26 h 41"/>
                  <a:gd name="T2" fmla="*/ 46 w 72"/>
                  <a:gd name="T3" fmla="*/ 41 h 41"/>
                  <a:gd name="T4" fmla="*/ 0 w 72"/>
                  <a:gd name="T5" fmla="*/ 14 h 41"/>
                  <a:gd name="T6" fmla="*/ 26 w 72"/>
                  <a:gd name="T7" fmla="*/ 0 h 41"/>
                  <a:gd name="T8" fmla="*/ 72 w 72"/>
                  <a:gd name="T9" fmla="*/ 26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2" h="41">
                    <a:moveTo>
                      <a:pt x="72" y="26"/>
                    </a:moveTo>
                    <a:lnTo>
                      <a:pt x="46" y="41"/>
                    </a:lnTo>
                    <a:lnTo>
                      <a:pt x="0" y="14"/>
                    </a:lnTo>
                    <a:lnTo>
                      <a:pt x="26" y="0"/>
                    </a:lnTo>
                    <a:lnTo>
                      <a:pt x="72" y="26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9" name="Freeform 219"/>
              <p:cNvSpPr>
                <a:spLocks/>
              </p:cNvSpPr>
              <p:nvPr userDrawn="1"/>
            </p:nvSpPr>
            <p:spPr bwMode="auto">
              <a:xfrm>
                <a:off x="8005763" y="4457700"/>
                <a:ext cx="104775" cy="96838"/>
              </a:xfrm>
              <a:custGeom>
                <a:avLst/>
                <a:gdLst>
                  <a:gd name="T0" fmla="*/ 66 w 66"/>
                  <a:gd name="T1" fmla="*/ 0 h 61"/>
                  <a:gd name="T2" fmla="*/ 66 w 66"/>
                  <a:gd name="T3" fmla="*/ 47 h 61"/>
                  <a:gd name="T4" fmla="*/ 40 w 66"/>
                  <a:gd name="T5" fmla="*/ 61 h 61"/>
                  <a:gd name="T6" fmla="*/ 0 w 66"/>
                  <a:gd name="T7" fmla="*/ 38 h 61"/>
                  <a:gd name="T8" fmla="*/ 66 w 66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6" h="61">
                    <a:moveTo>
                      <a:pt x="66" y="0"/>
                    </a:moveTo>
                    <a:lnTo>
                      <a:pt x="66" y="47"/>
                    </a:lnTo>
                    <a:lnTo>
                      <a:pt x="40" y="61"/>
                    </a:lnTo>
                    <a:lnTo>
                      <a:pt x="0" y="38"/>
                    </a:lnTo>
                    <a:lnTo>
                      <a:pt x="66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0" name="Freeform 220"/>
              <p:cNvSpPr>
                <a:spLocks/>
              </p:cNvSpPr>
              <p:nvPr userDrawn="1"/>
            </p:nvSpPr>
            <p:spPr bwMode="auto">
              <a:xfrm>
                <a:off x="8110538" y="4457700"/>
                <a:ext cx="136525" cy="115888"/>
              </a:xfrm>
              <a:custGeom>
                <a:avLst/>
                <a:gdLst>
                  <a:gd name="T0" fmla="*/ 86 w 86"/>
                  <a:gd name="T1" fmla="*/ 50 h 73"/>
                  <a:gd name="T2" fmla="*/ 46 w 86"/>
                  <a:gd name="T3" fmla="*/ 73 h 73"/>
                  <a:gd name="T4" fmla="*/ 0 w 86"/>
                  <a:gd name="T5" fmla="*/ 47 h 73"/>
                  <a:gd name="T6" fmla="*/ 0 w 86"/>
                  <a:gd name="T7" fmla="*/ 0 h 73"/>
                  <a:gd name="T8" fmla="*/ 86 w 86"/>
                  <a:gd name="T9" fmla="*/ 50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6" h="73">
                    <a:moveTo>
                      <a:pt x="86" y="50"/>
                    </a:moveTo>
                    <a:lnTo>
                      <a:pt x="46" y="73"/>
                    </a:lnTo>
                    <a:lnTo>
                      <a:pt x="0" y="47"/>
                    </a:lnTo>
                    <a:lnTo>
                      <a:pt x="0" y="0"/>
                    </a:lnTo>
                    <a:lnTo>
                      <a:pt x="86" y="5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1" name="Freeform 221"/>
              <p:cNvSpPr>
                <a:spLocks/>
              </p:cNvSpPr>
              <p:nvPr userDrawn="1"/>
            </p:nvSpPr>
            <p:spPr bwMode="auto">
              <a:xfrm>
                <a:off x="7996238" y="4449763"/>
                <a:ext cx="122238" cy="76200"/>
              </a:xfrm>
              <a:custGeom>
                <a:avLst/>
                <a:gdLst>
                  <a:gd name="T0" fmla="*/ 6 w 77"/>
                  <a:gd name="T1" fmla="*/ 48 h 48"/>
                  <a:gd name="T2" fmla="*/ 2 w 77"/>
                  <a:gd name="T3" fmla="*/ 46 h 48"/>
                  <a:gd name="T4" fmla="*/ 4 w 77"/>
                  <a:gd name="T5" fmla="*/ 39 h 48"/>
                  <a:gd name="T6" fmla="*/ 69 w 77"/>
                  <a:gd name="T7" fmla="*/ 1 h 48"/>
                  <a:gd name="T8" fmla="*/ 76 w 77"/>
                  <a:gd name="T9" fmla="*/ 3 h 48"/>
                  <a:gd name="T10" fmla="*/ 74 w 77"/>
                  <a:gd name="T11" fmla="*/ 10 h 48"/>
                  <a:gd name="T12" fmla="*/ 9 w 77"/>
                  <a:gd name="T13" fmla="*/ 47 h 48"/>
                  <a:gd name="T14" fmla="*/ 6 w 77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48">
                    <a:moveTo>
                      <a:pt x="6" y="48"/>
                    </a:moveTo>
                    <a:cubicBezTo>
                      <a:pt x="4" y="48"/>
                      <a:pt x="3" y="47"/>
                      <a:pt x="2" y="46"/>
                    </a:cubicBezTo>
                    <a:cubicBezTo>
                      <a:pt x="0" y="43"/>
                      <a:pt x="1" y="40"/>
                      <a:pt x="4" y="39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72" y="0"/>
                      <a:pt x="75" y="0"/>
                      <a:pt x="76" y="3"/>
                    </a:cubicBezTo>
                    <a:cubicBezTo>
                      <a:pt x="77" y="5"/>
                      <a:pt x="76" y="8"/>
                      <a:pt x="74" y="10"/>
                    </a:cubicBezTo>
                    <a:cubicBezTo>
                      <a:pt x="9" y="47"/>
                      <a:pt x="9" y="47"/>
                      <a:pt x="9" y="47"/>
                    </a:cubicBezTo>
                    <a:cubicBezTo>
                      <a:pt x="8" y="48"/>
                      <a:pt x="7" y="48"/>
                      <a:pt x="6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2" name="Freeform 222"/>
              <p:cNvSpPr>
                <a:spLocks/>
              </p:cNvSpPr>
              <p:nvPr userDrawn="1"/>
            </p:nvSpPr>
            <p:spPr bwMode="auto">
              <a:xfrm>
                <a:off x="8102601" y="4449763"/>
                <a:ext cx="15875" cy="90488"/>
              </a:xfrm>
              <a:custGeom>
                <a:avLst/>
                <a:gdLst>
                  <a:gd name="T0" fmla="*/ 5 w 10"/>
                  <a:gd name="T1" fmla="*/ 57 h 57"/>
                  <a:gd name="T2" fmla="*/ 0 w 10"/>
                  <a:gd name="T3" fmla="*/ 52 h 57"/>
                  <a:gd name="T4" fmla="*/ 0 w 10"/>
                  <a:gd name="T5" fmla="*/ 5 h 57"/>
                  <a:gd name="T6" fmla="*/ 5 w 10"/>
                  <a:gd name="T7" fmla="*/ 0 h 57"/>
                  <a:gd name="T8" fmla="*/ 10 w 10"/>
                  <a:gd name="T9" fmla="*/ 5 h 57"/>
                  <a:gd name="T10" fmla="*/ 10 w 10"/>
                  <a:gd name="T11" fmla="*/ 52 h 57"/>
                  <a:gd name="T12" fmla="*/ 5 w 10"/>
                  <a:gd name="T13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7">
                    <a:moveTo>
                      <a:pt x="5" y="57"/>
                    </a:moveTo>
                    <a:cubicBezTo>
                      <a:pt x="2" y="57"/>
                      <a:pt x="0" y="55"/>
                      <a:pt x="0" y="5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7" y="0"/>
                      <a:pt x="10" y="3"/>
                      <a:pt x="10" y="5"/>
                    </a:cubicBezTo>
                    <a:cubicBezTo>
                      <a:pt x="10" y="52"/>
                      <a:pt x="10" y="52"/>
                      <a:pt x="10" y="52"/>
                    </a:cubicBezTo>
                    <a:cubicBezTo>
                      <a:pt x="10" y="55"/>
                      <a:pt x="7" y="57"/>
                      <a:pt x="5" y="5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3" name="Freeform 223"/>
              <p:cNvSpPr>
                <a:spLocks/>
              </p:cNvSpPr>
              <p:nvPr userDrawn="1"/>
            </p:nvSpPr>
            <p:spPr bwMode="auto">
              <a:xfrm>
                <a:off x="8101013" y="4449763"/>
                <a:ext cx="155575" cy="95250"/>
              </a:xfrm>
              <a:custGeom>
                <a:avLst/>
                <a:gdLst>
                  <a:gd name="T0" fmla="*/ 92 w 98"/>
                  <a:gd name="T1" fmla="*/ 60 h 60"/>
                  <a:gd name="T2" fmla="*/ 89 w 98"/>
                  <a:gd name="T3" fmla="*/ 59 h 60"/>
                  <a:gd name="T4" fmla="*/ 3 w 98"/>
                  <a:gd name="T5" fmla="*/ 10 h 60"/>
                  <a:gd name="T6" fmla="*/ 1 w 98"/>
                  <a:gd name="T7" fmla="*/ 3 h 60"/>
                  <a:gd name="T8" fmla="*/ 8 w 98"/>
                  <a:gd name="T9" fmla="*/ 1 h 60"/>
                  <a:gd name="T10" fmla="*/ 94 w 98"/>
                  <a:gd name="T11" fmla="*/ 51 h 60"/>
                  <a:gd name="T12" fmla="*/ 96 w 98"/>
                  <a:gd name="T13" fmla="*/ 58 h 60"/>
                  <a:gd name="T14" fmla="*/ 92 w 98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60">
                    <a:moveTo>
                      <a:pt x="92" y="60"/>
                    </a:moveTo>
                    <a:cubicBezTo>
                      <a:pt x="91" y="60"/>
                      <a:pt x="90" y="60"/>
                      <a:pt x="89" y="59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7" y="52"/>
                      <a:pt x="98" y="55"/>
                      <a:pt x="96" y="58"/>
                    </a:cubicBezTo>
                    <a:cubicBezTo>
                      <a:pt x="95" y="59"/>
                      <a:pt x="94" y="60"/>
                      <a:pt x="92" y="6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4" name="Freeform 224"/>
              <p:cNvSpPr>
                <a:spLocks/>
              </p:cNvSpPr>
              <p:nvPr userDrawn="1"/>
            </p:nvSpPr>
            <p:spPr bwMode="auto">
              <a:xfrm>
                <a:off x="8061326" y="4522788"/>
                <a:ext cx="57150" cy="39688"/>
              </a:xfrm>
              <a:custGeom>
                <a:avLst/>
                <a:gdLst>
                  <a:gd name="T0" fmla="*/ 5 w 36"/>
                  <a:gd name="T1" fmla="*/ 25 h 25"/>
                  <a:gd name="T2" fmla="*/ 1 w 36"/>
                  <a:gd name="T3" fmla="*/ 23 h 25"/>
                  <a:gd name="T4" fmla="*/ 3 w 36"/>
                  <a:gd name="T5" fmla="*/ 16 h 25"/>
                  <a:gd name="T6" fmla="*/ 28 w 36"/>
                  <a:gd name="T7" fmla="*/ 2 h 25"/>
                  <a:gd name="T8" fmla="*/ 35 w 36"/>
                  <a:gd name="T9" fmla="*/ 3 h 25"/>
                  <a:gd name="T10" fmla="*/ 33 w 36"/>
                  <a:gd name="T11" fmla="*/ 10 h 25"/>
                  <a:gd name="T12" fmla="*/ 8 w 36"/>
                  <a:gd name="T13" fmla="*/ 25 h 25"/>
                  <a:gd name="T14" fmla="*/ 5 w 36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6" h="25">
                    <a:moveTo>
                      <a:pt x="5" y="25"/>
                    </a:moveTo>
                    <a:cubicBezTo>
                      <a:pt x="4" y="25"/>
                      <a:pt x="2" y="24"/>
                      <a:pt x="1" y="23"/>
                    </a:cubicBezTo>
                    <a:cubicBezTo>
                      <a:pt x="0" y="21"/>
                      <a:pt x="1" y="17"/>
                      <a:pt x="3" y="16"/>
                    </a:cubicBezTo>
                    <a:cubicBezTo>
                      <a:pt x="28" y="2"/>
                      <a:pt x="28" y="2"/>
                      <a:pt x="28" y="2"/>
                    </a:cubicBezTo>
                    <a:cubicBezTo>
                      <a:pt x="31" y="0"/>
                      <a:pt x="34" y="1"/>
                      <a:pt x="35" y="3"/>
                    </a:cubicBezTo>
                    <a:cubicBezTo>
                      <a:pt x="36" y="6"/>
                      <a:pt x="35" y="9"/>
                      <a:pt x="33" y="10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7" y="25"/>
                      <a:pt x="6" y="25"/>
                      <a:pt x="5" y="2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5" name="Freeform 225"/>
              <p:cNvSpPr>
                <a:spLocks/>
              </p:cNvSpPr>
              <p:nvPr userDrawn="1"/>
            </p:nvSpPr>
            <p:spPr bwMode="auto">
              <a:xfrm>
                <a:off x="8101013" y="4522788"/>
                <a:ext cx="90488" cy="58738"/>
              </a:xfrm>
              <a:custGeom>
                <a:avLst/>
                <a:gdLst>
                  <a:gd name="T0" fmla="*/ 52 w 57"/>
                  <a:gd name="T1" fmla="*/ 37 h 37"/>
                  <a:gd name="T2" fmla="*/ 49 w 57"/>
                  <a:gd name="T3" fmla="*/ 37 h 37"/>
                  <a:gd name="T4" fmla="*/ 3 w 57"/>
                  <a:gd name="T5" fmla="*/ 10 h 37"/>
                  <a:gd name="T6" fmla="*/ 1 w 57"/>
                  <a:gd name="T7" fmla="*/ 3 h 37"/>
                  <a:gd name="T8" fmla="*/ 8 w 57"/>
                  <a:gd name="T9" fmla="*/ 2 h 37"/>
                  <a:gd name="T10" fmla="*/ 54 w 57"/>
                  <a:gd name="T11" fmla="*/ 28 h 37"/>
                  <a:gd name="T12" fmla="*/ 56 w 57"/>
                  <a:gd name="T13" fmla="*/ 35 h 37"/>
                  <a:gd name="T14" fmla="*/ 52 w 57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37">
                    <a:moveTo>
                      <a:pt x="52" y="37"/>
                    </a:moveTo>
                    <a:cubicBezTo>
                      <a:pt x="51" y="37"/>
                      <a:pt x="50" y="37"/>
                      <a:pt x="49" y="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54" y="28"/>
                      <a:pt x="54" y="28"/>
                      <a:pt x="54" y="28"/>
                    </a:cubicBezTo>
                    <a:cubicBezTo>
                      <a:pt x="56" y="29"/>
                      <a:pt x="57" y="33"/>
                      <a:pt x="56" y="35"/>
                    </a:cubicBezTo>
                    <a:cubicBezTo>
                      <a:pt x="55" y="36"/>
                      <a:pt x="53" y="37"/>
                      <a:pt x="52" y="3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6" name="Freeform 226"/>
              <p:cNvSpPr>
                <a:spLocks/>
              </p:cNvSpPr>
              <p:nvPr userDrawn="1"/>
            </p:nvSpPr>
            <p:spPr bwMode="auto">
              <a:xfrm>
                <a:off x="7996238" y="4508500"/>
                <a:ext cx="155575" cy="96838"/>
              </a:xfrm>
              <a:custGeom>
                <a:avLst/>
                <a:gdLst>
                  <a:gd name="T0" fmla="*/ 92 w 98"/>
                  <a:gd name="T1" fmla="*/ 61 h 61"/>
                  <a:gd name="T2" fmla="*/ 90 w 98"/>
                  <a:gd name="T3" fmla="*/ 60 h 61"/>
                  <a:gd name="T4" fmla="*/ 4 w 98"/>
                  <a:gd name="T5" fmla="*/ 10 h 61"/>
                  <a:gd name="T6" fmla="*/ 2 w 98"/>
                  <a:gd name="T7" fmla="*/ 4 h 61"/>
                  <a:gd name="T8" fmla="*/ 9 w 98"/>
                  <a:gd name="T9" fmla="*/ 2 h 61"/>
                  <a:gd name="T10" fmla="*/ 95 w 98"/>
                  <a:gd name="T11" fmla="*/ 52 h 61"/>
                  <a:gd name="T12" fmla="*/ 97 w 98"/>
                  <a:gd name="T13" fmla="*/ 58 h 61"/>
                  <a:gd name="T14" fmla="*/ 92 w 98"/>
                  <a:gd name="T15" fmla="*/ 61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61">
                    <a:moveTo>
                      <a:pt x="92" y="61"/>
                    </a:moveTo>
                    <a:cubicBezTo>
                      <a:pt x="92" y="61"/>
                      <a:pt x="91" y="61"/>
                      <a:pt x="90" y="60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4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95" y="52"/>
                      <a:pt x="95" y="52"/>
                      <a:pt x="95" y="52"/>
                    </a:cubicBezTo>
                    <a:cubicBezTo>
                      <a:pt x="97" y="53"/>
                      <a:pt x="98" y="56"/>
                      <a:pt x="97" y="58"/>
                    </a:cubicBezTo>
                    <a:cubicBezTo>
                      <a:pt x="96" y="60"/>
                      <a:pt x="94" y="61"/>
                      <a:pt x="92" y="6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7" name="Freeform 227"/>
              <p:cNvSpPr>
                <a:spLocks/>
              </p:cNvSpPr>
              <p:nvPr userDrawn="1"/>
            </p:nvSpPr>
            <p:spPr bwMode="auto">
              <a:xfrm>
                <a:off x="8134351" y="4527550"/>
                <a:ext cx="122238" cy="77788"/>
              </a:xfrm>
              <a:custGeom>
                <a:avLst/>
                <a:gdLst>
                  <a:gd name="T0" fmla="*/ 5 w 77"/>
                  <a:gd name="T1" fmla="*/ 49 h 49"/>
                  <a:gd name="T2" fmla="*/ 1 w 77"/>
                  <a:gd name="T3" fmla="*/ 46 h 49"/>
                  <a:gd name="T4" fmla="*/ 3 w 77"/>
                  <a:gd name="T5" fmla="*/ 40 h 49"/>
                  <a:gd name="T6" fmla="*/ 68 w 77"/>
                  <a:gd name="T7" fmla="*/ 2 h 49"/>
                  <a:gd name="T8" fmla="*/ 75 w 77"/>
                  <a:gd name="T9" fmla="*/ 4 h 49"/>
                  <a:gd name="T10" fmla="*/ 73 w 77"/>
                  <a:gd name="T11" fmla="*/ 10 h 49"/>
                  <a:gd name="T12" fmla="*/ 8 w 77"/>
                  <a:gd name="T13" fmla="*/ 48 h 49"/>
                  <a:gd name="T14" fmla="*/ 5 w 77"/>
                  <a:gd name="T15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49">
                    <a:moveTo>
                      <a:pt x="5" y="49"/>
                    </a:moveTo>
                    <a:cubicBezTo>
                      <a:pt x="4" y="49"/>
                      <a:pt x="2" y="48"/>
                      <a:pt x="1" y="46"/>
                    </a:cubicBezTo>
                    <a:cubicBezTo>
                      <a:pt x="0" y="44"/>
                      <a:pt x="1" y="41"/>
                      <a:pt x="3" y="40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71" y="0"/>
                      <a:pt x="74" y="1"/>
                      <a:pt x="75" y="4"/>
                    </a:cubicBezTo>
                    <a:cubicBezTo>
                      <a:pt x="77" y="6"/>
                      <a:pt x="76" y="9"/>
                      <a:pt x="73" y="10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7" y="49"/>
                      <a:pt x="6" y="49"/>
                      <a:pt x="5" y="4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8" name="Freeform 228"/>
              <p:cNvSpPr>
                <a:spLocks/>
              </p:cNvSpPr>
              <p:nvPr userDrawn="1"/>
            </p:nvSpPr>
            <p:spPr bwMode="auto">
              <a:xfrm>
                <a:off x="8234363" y="4440238"/>
                <a:ext cx="112713" cy="65088"/>
              </a:xfrm>
              <a:custGeom>
                <a:avLst/>
                <a:gdLst>
                  <a:gd name="T0" fmla="*/ 71 w 71"/>
                  <a:gd name="T1" fmla="*/ 27 h 41"/>
                  <a:gd name="T2" fmla="*/ 46 w 71"/>
                  <a:gd name="T3" fmla="*/ 41 h 41"/>
                  <a:gd name="T4" fmla="*/ 0 w 71"/>
                  <a:gd name="T5" fmla="*/ 15 h 41"/>
                  <a:gd name="T6" fmla="*/ 25 w 71"/>
                  <a:gd name="T7" fmla="*/ 0 h 41"/>
                  <a:gd name="T8" fmla="*/ 71 w 71"/>
                  <a:gd name="T9" fmla="*/ 27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" h="41">
                    <a:moveTo>
                      <a:pt x="71" y="27"/>
                    </a:moveTo>
                    <a:lnTo>
                      <a:pt x="46" y="41"/>
                    </a:lnTo>
                    <a:lnTo>
                      <a:pt x="0" y="15"/>
                    </a:lnTo>
                    <a:lnTo>
                      <a:pt x="25" y="0"/>
                    </a:lnTo>
                    <a:lnTo>
                      <a:pt x="71" y="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9" name="Freeform 229"/>
              <p:cNvSpPr>
                <a:spLocks/>
              </p:cNvSpPr>
              <p:nvPr userDrawn="1"/>
            </p:nvSpPr>
            <p:spPr bwMode="auto">
              <a:xfrm>
                <a:off x="8170863" y="4367213"/>
                <a:ext cx="103188" cy="96838"/>
              </a:xfrm>
              <a:custGeom>
                <a:avLst/>
                <a:gdLst>
                  <a:gd name="T0" fmla="*/ 65 w 65"/>
                  <a:gd name="T1" fmla="*/ 0 h 61"/>
                  <a:gd name="T2" fmla="*/ 65 w 65"/>
                  <a:gd name="T3" fmla="*/ 46 h 61"/>
                  <a:gd name="T4" fmla="*/ 40 w 65"/>
                  <a:gd name="T5" fmla="*/ 61 h 61"/>
                  <a:gd name="T6" fmla="*/ 0 w 65"/>
                  <a:gd name="T7" fmla="*/ 37 h 61"/>
                  <a:gd name="T8" fmla="*/ 65 w 65"/>
                  <a:gd name="T9" fmla="*/ 0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5" h="61">
                    <a:moveTo>
                      <a:pt x="65" y="0"/>
                    </a:moveTo>
                    <a:lnTo>
                      <a:pt x="65" y="46"/>
                    </a:lnTo>
                    <a:lnTo>
                      <a:pt x="40" y="61"/>
                    </a:lnTo>
                    <a:lnTo>
                      <a:pt x="0" y="37"/>
                    </a:lnTo>
                    <a:lnTo>
                      <a:pt x="6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0" name="Freeform 230"/>
              <p:cNvSpPr>
                <a:spLocks/>
              </p:cNvSpPr>
              <p:nvPr userDrawn="1"/>
            </p:nvSpPr>
            <p:spPr bwMode="auto">
              <a:xfrm>
                <a:off x="8274051" y="4367213"/>
                <a:ext cx="138113" cy="115888"/>
              </a:xfrm>
              <a:custGeom>
                <a:avLst/>
                <a:gdLst>
                  <a:gd name="T0" fmla="*/ 87 w 87"/>
                  <a:gd name="T1" fmla="*/ 49 h 73"/>
                  <a:gd name="T2" fmla="*/ 46 w 87"/>
                  <a:gd name="T3" fmla="*/ 73 h 73"/>
                  <a:gd name="T4" fmla="*/ 0 w 87"/>
                  <a:gd name="T5" fmla="*/ 46 h 73"/>
                  <a:gd name="T6" fmla="*/ 0 w 87"/>
                  <a:gd name="T7" fmla="*/ 0 h 73"/>
                  <a:gd name="T8" fmla="*/ 87 w 87"/>
                  <a:gd name="T9" fmla="*/ 49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7" h="73">
                    <a:moveTo>
                      <a:pt x="87" y="49"/>
                    </a:moveTo>
                    <a:lnTo>
                      <a:pt x="46" y="73"/>
                    </a:lnTo>
                    <a:lnTo>
                      <a:pt x="0" y="46"/>
                    </a:lnTo>
                    <a:lnTo>
                      <a:pt x="0" y="0"/>
                    </a:lnTo>
                    <a:lnTo>
                      <a:pt x="87" y="4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1" name="Freeform 231"/>
              <p:cNvSpPr>
                <a:spLocks/>
              </p:cNvSpPr>
              <p:nvPr userDrawn="1"/>
            </p:nvSpPr>
            <p:spPr bwMode="auto">
              <a:xfrm>
                <a:off x="8161338" y="4357688"/>
                <a:ext cx="122238" cy="76200"/>
              </a:xfrm>
              <a:custGeom>
                <a:avLst/>
                <a:gdLst>
                  <a:gd name="T0" fmla="*/ 6 w 77"/>
                  <a:gd name="T1" fmla="*/ 48 h 48"/>
                  <a:gd name="T2" fmla="*/ 1 w 77"/>
                  <a:gd name="T3" fmla="*/ 46 h 48"/>
                  <a:gd name="T4" fmla="*/ 3 w 77"/>
                  <a:gd name="T5" fmla="*/ 39 h 48"/>
                  <a:gd name="T6" fmla="*/ 69 w 77"/>
                  <a:gd name="T7" fmla="*/ 1 h 48"/>
                  <a:gd name="T8" fmla="*/ 76 w 77"/>
                  <a:gd name="T9" fmla="*/ 3 h 48"/>
                  <a:gd name="T10" fmla="*/ 74 w 77"/>
                  <a:gd name="T11" fmla="*/ 10 h 48"/>
                  <a:gd name="T12" fmla="*/ 8 w 77"/>
                  <a:gd name="T13" fmla="*/ 48 h 48"/>
                  <a:gd name="T14" fmla="*/ 6 w 77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48">
                    <a:moveTo>
                      <a:pt x="6" y="48"/>
                    </a:moveTo>
                    <a:cubicBezTo>
                      <a:pt x="4" y="48"/>
                      <a:pt x="2" y="48"/>
                      <a:pt x="1" y="46"/>
                    </a:cubicBezTo>
                    <a:cubicBezTo>
                      <a:pt x="0" y="44"/>
                      <a:pt x="1" y="41"/>
                      <a:pt x="3" y="39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71" y="0"/>
                      <a:pt x="74" y="1"/>
                      <a:pt x="76" y="3"/>
                    </a:cubicBezTo>
                    <a:cubicBezTo>
                      <a:pt x="77" y="6"/>
                      <a:pt x="76" y="9"/>
                      <a:pt x="74" y="10"/>
                    </a:cubicBezTo>
                    <a:cubicBezTo>
                      <a:pt x="8" y="48"/>
                      <a:pt x="8" y="48"/>
                      <a:pt x="8" y="48"/>
                    </a:cubicBezTo>
                    <a:cubicBezTo>
                      <a:pt x="7" y="48"/>
                      <a:pt x="7" y="48"/>
                      <a:pt x="6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2" name="Freeform 232"/>
              <p:cNvSpPr>
                <a:spLocks/>
              </p:cNvSpPr>
              <p:nvPr userDrawn="1"/>
            </p:nvSpPr>
            <p:spPr bwMode="auto">
              <a:xfrm>
                <a:off x="8266113" y="4359275"/>
                <a:ext cx="15875" cy="88900"/>
              </a:xfrm>
              <a:custGeom>
                <a:avLst/>
                <a:gdLst>
                  <a:gd name="T0" fmla="*/ 5 w 10"/>
                  <a:gd name="T1" fmla="*/ 56 h 56"/>
                  <a:gd name="T2" fmla="*/ 0 w 10"/>
                  <a:gd name="T3" fmla="*/ 51 h 56"/>
                  <a:gd name="T4" fmla="*/ 0 w 10"/>
                  <a:gd name="T5" fmla="*/ 5 h 56"/>
                  <a:gd name="T6" fmla="*/ 5 w 10"/>
                  <a:gd name="T7" fmla="*/ 0 h 56"/>
                  <a:gd name="T8" fmla="*/ 10 w 10"/>
                  <a:gd name="T9" fmla="*/ 5 h 56"/>
                  <a:gd name="T10" fmla="*/ 10 w 10"/>
                  <a:gd name="T11" fmla="*/ 51 h 56"/>
                  <a:gd name="T12" fmla="*/ 5 w 10"/>
                  <a:gd name="T13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56">
                    <a:moveTo>
                      <a:pt x="5" y="56"/>
                    </a:moveTo>
                    <a:cubicBezTo>
                      <a:pt x="3" y="56"/>
                      <a:pt x="0" y="54"/>
                      <a:pt x="0" y="51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51"/>
                      <a:pt x="10" y="51"/>
                      <a:pt x="10" y="51"/>
                    </a:cubicBezTo>
                    <a:cubicBezTo>
                      <a:pt x="10" y="54"/>
                      <a:pt x="8" y="56"/>
                      <a:pt x="5" y="5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3" name="Freeform 233"/>
              <p:cNvSpPr>
                <a:spLocks/>
              </p:cNvSpPr>
              <p:nvPr userDrawn="1"/>
            </p:nvSpPr>
            <p:spPr bwMode="auto">
              <a:xfrm>
                <a:off x="8266113" y="4357688"/>
                <a:ext cx="153988" cy="95250"/>
              </a:xfrm>
              <a:custGeom>
                <a:avLst/>
                <a:gdLst>
                  <a:gd name="T0" fmla="*/ 92 w 97"/>
                  <a:gd name="T1" fmla="*/ 60 h 60"/>
                  <a:gd name="T2" fmla="*/ 89 w 97"/>
                  <a:gd name="T3" fmla="*/ 60 h 60"/>
                  <a:gd name="T4" fmla="*/ 3 w 97"/>
                  <a:gd name="T5" fmla="*/ 10 h 60"/>
                  <a:gd name="T6" fmla="*/ 1 w 97"/>
                  <a:gd name="T7" fmla="*/ 3 h 60"/>
                  <a:gd name="T8" fmla="*/ 8 w 97"/>
                  <a:gd name="T9" fmla="*/ 1 h 60"/>
                  <a:gd name="T10" fmla="*/ 94 w 97"/>
                  <a:gd name="T11" fmla="*/ 51 h 60"/>
                  <a:gd name="T12" fmla="*/ 96 w 97"/>
                  <a:gd name="T13" fmla="*/ 58 h 60"/>
                  <a:gd name="T14" fmla="*/ 92 w 97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7" h="60">
                    <a:moveTo>
                      <a:pt x="92" y="60"/>
                    </a:moveTo>
                    <a:cubicBezTo>
                      <a:pt x="91" y="60"/>
                      <a:pt x="90" y="60"/>
                      <a:pt x="89" y="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94" y="51"/>
                      <a:pt x="94" y="51"/>
                      <a:pt x="94" y="51"/>
                    </a:cubicBezTo>
                    <a:cubicBezTo>
                      <a:pt x="96" y="53"/>
                      <a:pt x="97" y="56"/>
                      <a:pt x="96" y="58"/>
                    </a:cubicBezTo>
                    <a:cubicBezTo>
                      <a:pt x="95" y="60"/>
                      <a:pt x="93" y="60"/>
                      <a:pt x="92" y="6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4" name="Freeform 234"/>
              <p:cNvSpPr>
                <a:spLocks/>
              </p:cNvSpPr>
              <p:nvPr userDrawn="1"/>
            </p:nvSpPr>
            <p:spPr bwMode="auto">
              <a:xfrm>
                <a:off x="8224838" y="4432300"/>
                <a:ext cx="58738" cy="39688"/>
              </a:xfrm>
              <a:custGeom>
                <a:avLst/>
                <a:gdLst>
                  <a:gd name="T0" fmla="*/ 6 w 37"/>
                  <a:gd name="T1" fmla="*/ 25 h 25"/>
                  <a:gd name="T2" fmla="*/ 2 w 37"/>
                  <a:gd name="T3" fmla="*/ 22 h 25"/>
                  <a:gd name="T4" fmla="*/ 4 w 37"/>
                  <a:gd name="T5" fmla="*/ 15 h 25"/>
                  <a:gd name="T6" fmla="*/ 29 w 37"/>
                  <a:gd name="T7" fmla="*/ 1 h 25"/>
                  <a:gd name="T8" fmla="*/ 36 w 37"/>
                  <a:gd name="T9" fmla="*/ 3 h 25"/>
                  <a:gd name="T10" fmla="*/ 34 w 37"/>
                  <a:gd name="T11" fmla="*/ 10 h 25"/>
                  <a:gd name="T12" fmla="*/ 9 w 37"/>
                  <a:gd name="T13" fmla="*/ 24 h 25"/>
                  <a:gd name="T14" fmla="*/ 6 w 37"/>
                  <a:gd name="T1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" h="25">
                    <a:moveTo>
                      <a:pt x="6" y="25"/>
                    </a:moveTo>
                    <a:cubicBezTo>
                      <a:pt x="4" y="25"/>
                      <a:pt x="3" y="24"/>
                      <a:pt x="2" y="22"/>
                    </a:cubicBezTo>
                    <a:cubicBezTo>
                      <a:pt x="0" y="20"/>
                      <a:pt x="1" y="17"/>
                      <a:pt x="4" y="15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31" y="0"/>
                      <a:pt x="34" y="0"/>
                      <a:pt x="36" y="3"/>
                    </a:cubicBezTo>
                    <a:cubicBezTo>
                      <a:pt x="37" y="5"/>
                      <a:pt x="36" y="8"/>
                      <a:pt x="34" y="10"/>
                    </a:cubicBezTo>
                    <a:cubicBezTo>
                      <a:pt x="9" y="24"/>
                      <a:pt x="9" y="24"/>
                      <a:pt x="9" y="24"/>
                    </a:cubicBezTo>
                    <a:cubicBezTo>
                      <a:pt x="8" y="25"/>
                      <a:pt x="7" y="25"/>
                      <a:pt x="6" y="2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5" name="Freeform 235"/>
              <p:cNvSpPr>
                <a:spLocks/>
              </p:cNvSpPr>
              <p:nvPr userDrawn="1"/>
            </p:nvSpPr>
            <p:spPr bwMode="auto">
              <a:xfrm>
                <a:off x="8266113" y="4432300"/>
                <a:ext cx="90488" cy="58738"/>
              </a:xfrm>
              <a:custGeom>
                <a:avLst/>
                <a:gdLst>
                  <a:gd name="T0" fmla="*/ 51 w 57"/>
                  <a:gd name="T1" fmla="*/ 37 h 37"/>
                  <a:gd name="T2" fmla="*/ 49 w 57"/>
                  <a:gd name="T3" fmla="*/ 36 h 37"/>
                  <a:gd name="T4" fmla="*/ 3 w 57"/>
                  <a:gd name="T5" fmla="*/ 10 h 37"/>
                  <a:gd name="T6" fmla="*/ 1 w 57"/>
                  <a:gd name="T7" fmla="*/ 3 h 37"/>
                  <a:gd name="T8" fmla="*/ 8 w 57"/>
                  <a:gd name="T9" fmla="*/ 1 h 37"/>
                  <a:gd name="T10" fmla="*/ 54 w 57"/>
                  <a:gd name="T11" fmla="*/ 27 h 37"/>
                  <a:gd name="T12" fmla="*/ 55 w 57"/>
                  <a:gd name="T13" fmla="*/ 34 h 37"/>
                  <a:gd name="T14" fmla="*/ 51 w 57"/>
                  <a:gd name="T15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7" h="37">
                    <a:moveTo>
                      <a:pt x="51" y="37"/>
                    </a:moveTo>
                    <a:cubicBezTo>
                      <a:pt x="50" y="37"/>
                      <a:pt x="49" y="37"/>
                      <a:pt x="49" y="3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0"/>
                      <a:pt x="5" y="0"/>
                      <a:pt x="8" y="1"/>
                    </a:cubicBezTo>
                    <a:cubicBezTo>
                      <a:pt x="54" y="27"/>
                      <a:pt x="54" y="27"/>
                      <a:pt x="54" y="27"/>
                    </a:cubicBezTo>
                    <a:cubicBezTo>
                      <a:pt x="56" y="29"/>
                      <a:pt x="57" y="32"/>
                      <a:pt x="55" y="34"/>
                    </a:cubicBezTo>
                    <a:cubicBezTo>
                      <a:pt x="55" y="36"/>
                      <a:pt x="53" y="37"/>
                      <a:pt x="51" y="3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6" name="Freeform 236"/>
              <p:cNvSpPr>
                <a:spLocks/>
              </p:cNvSpPr>
              <p:nvPr userDrawn="1"/>
            </p:nvSpPr>
            <p:spPr bwMode="auto">
              <a:xfrm>
                <a:off x="8161338" y="4418013"/>
                <a:ext cx="155575" cy="95250"/>
              </a:xfrm>
              <a:custGeom>
                <a:avLst/>
                <a:gdLst>
                  <a:gd name="T0" fmla="*/ 92 w 98"/>
                  <a:gd name="T1" fmla="*/ 60 h 60"/>
                  <a:gd name="T2" fmla="*/ 90 w 98"/>
                  <a:gd name="T3" fmla="*/ 60 h 60"/>
                  <a:gd name="T4" fmla="*/ 3 w 98"/>
                  <a:gd name="T5" fmla="*/ 10 h 60"/>
                  <a:gd name="T6" fmla="*/ 1 w 98"/>
                  <a:gd name="T7" fmla="*/ 3 h 60"/>
                  <a:gd name="T8" fmla="*/ 8 w 98"/>
                  <a:gd name="T9" fmla="*/ 1 h 60"/>
                  <a:gd name="T10" fmla="*/ 95 w 98"/>
                  <a:gd name="T11" fmla="*/ 51 h 60"/>
                  <a:gd name="T12" fmla="*/ 96 w 98"/>
                  <a:gd name="T13" fmla="*/ 58 h 60"/>
                  <a:gd name="T14" fmla="*/ 92 w 98"/>
                  <a:gd name="T15" fmla="*/ 60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60">
                    <a:moveTo>
                      <a:pt x="92" y="60"/>
                    </a:moveTo>
                    <a:cubicBezTo>
                      <a:pt x="91" y="60"/>
                      <a:pt x="90" y="60"/>
                      <a:pt x="90" y="6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95" y="51"/>
                      <a:pt x="95" y="51"/>
                      <a:pt x="95" y="51"/>
                    </a:cubicBezTo>
                    <a:cubicBezTo>
                      <a:pt x="97" y="52"/>
                      <a:pt x="98" y="55"/>
                      <a:pt x="96" y="58"/>
                    </a:cubicBezTo>
                    <a:cubicBezTo>
                      <a:pt x="95" y="59"/>
                      <a:pt x="94" y="60"/>
                      <a:pt x="92" y="6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7" name="Freeform 237"/>
              <p:cNvSpPr>
                <a:spLocks/>
              </p:cNvSpPr>
              <p:nvPr userDrawn="1"/>
            </p:nvSpPr>
            <p:spPr bwMode="auto">
              <a:xfrm>
                <a:off x="8297863" y="4437063"/>
                <a:ext cx="122238" cy="76200"/>
              </a:xfrm>
              <a:custGeom>
                <a:avLst/>
                <a:gdLst>
                  <a:gd name="T0" fmla="*/ 6 w 77"/>
                  <a:gd name="T1" fmla="*/ 48 h 48"/>
                  <a:gd name="T2" fmla="*/ 2 w 77"/>
                  <a:gd name="T3" fmla="*/ 46 h 48"/>
                  <a:gd name="T4" fmla="*/ 4 w 77"/>
                  <a:gd name="T5" fmla="*/ 39 h 48"/>
                  <a:gd name="T6" fmla="*/ 69 w 77"/>
                  <a:gd name="T7" fmla="*/ 1 h 48"/>
                  <a:gd name="T8" fmla="*/ 76 w 77"/>
                  <a:gd name="T9" fmla="*/ 3 h 48"/>
                  <a:gd name="T10" fmla="*/ 74 w 77"/>
                  <a:gd name="T11" fmla="*/ 10 h 48"/>
                  <a:gd name="T12" fmla="*/ 9 w 77"/>
                  <a:gd name="T13" fmla="*/ 48 h 48"/>
                  <a:gd name="T14" fmla="*/ 6 w 77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77" h="48">
                    <a:moveTo>
                      <a:pt x="6" y="48"/>
                    </a:moveTo>
                    <a:cubicBezTo>
                      <a:pt x="4" y="48"/>
                      <a:pt x="3" y="47"/>
                      <a:pt x="2" y="46"/>
                    </a:cubicBezTo>
                    <a:cubicBezTo>
                      <a:pt x="0" y="43"/>
                      <a:pt x="1" y="40"/>
                      <a:pt x="4" y="39"/>
                    </a:cubicBezTo>
                    <a:cubicBezTo>
                      <a:pt x="69" y="1"/>
                      <a:pt x="69" y="1"/>
                      <a:pt x="69" y="1"/>
                    </a:cubicBezTo>
                    <a:cubicBezTo>
                      <a:pt x="71" y="0"/>
                      <a:pt x="75" y="1"/>
                      <a:pt x="76" y="3"/>
                    </a:cubicBezTo>
                    <a:cubicBezTo>
                      <a:pt x="77" y="5"/>
                      <a:pt x="76" y="8"/>
                      <a:pt x="74" y="10"/>
                    </a:cubicBezTo>
                    <a:cubicBezTo>
                      <a:pt x="9" y="48"/>
                      <a:pt x="9" y="48"/>
                      <a:pt x="9" y="48"/>
                    </a:cubicBezTo>
                    <a:cubicBezTo>
                      <a:pt x="8" y="48"/>
                      <a:pt x="7" y="48"/>
                      <a:pt x="6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8" name="Freeform 238"/>
              <p:cNvSpPr>
                <a:spLocks/>
              </p:cNvSpPr>
              <p:nvPr userDrawn="1"/>
            </p:nvSpPr>
            <p:spPr bwMode="auto">
              <a:xfrm>
                <a:off x="7656513" y="5133975"/>
                <a:ext cx="46038" cy="87313"/>
              </a:xfrm>
              <a:custGeom>
                <a:avLst/>
                <a:gdLst>
                  <a:gd name="T0" fmla="*/ 29 w 29"/>
                  <a:gd name="T1" fmla="*/ 17 h 55"/>
                  <a:gd name="T2" fmla="*/ 29 w 29"/>
                  <a:gd name="T3" fmla="*/ 55 h 55"/>
                  <a:gd name="T4" fmla="*/ 0 w 29"/>
                  <a:gd name="T5" fmla="*/ 38 h 55"/>
                  <a:gd name="T6" fmla="*/ 0 w 29"/>
                  <a:gd name="T7" fmla="*/ 0 h 55"/>
                  <a:gd name="T8" fmla="*/ 29 w 29"/>
                  <a:gd name="T9" fmla="*/ 1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5">
                    <a:moveTo>
                      <a:pt x="29" y="17"/>
                    </a:moveTo>
                    <a:lnTo>
                      <a:pt x="29" y="55"/>
                    </a:lnTo>
                    <a:lnTo>
                      <a:pt x="0" y="38"/>
                    </a:lnTo>
                    <a:lnTo>
                      <a:pt x="0" y="0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9" name="Freeform 239"/>
              <p:cNvSpPr>
                <a:spLocks/>
              </p:cNvSpPr>
              <p:nvPr userDrawn="1"/>
            </p:nvSpPr>
            <p:spPr bwMode="auto">
              <a:xfrm>
                <a:off x="7734301" y="5281613"/>
                <a:ext cx="46038" cy="85725"/>
              </a:xfrm>
              <a:custGeom>
                <a:avLst/>
                <a:gdLst>
                  <a:gd name="T0" fmla="*/ 29 w 29"/>
                  <a:gd name="T1" fmla="*/ 16 h 54"/>
                  <a:gd name="T2" fmla="*/ 29 w 29"/>
                  <a:gd name="T3" fmla="*/ 54 h 54"/>
                  <a:gd name="T4" fmla="*/ 0 w 29"/>
                  <a:gd name="T5" fmla="*/ 38 h 54"/>
                  <a:gd name="T6" fmla="*/ 0 w 29"/>
                  <a:gd name="T7" fmla="*/ 0 h 54"/>
                  <a:gd name="T8" fmla="*/ 29 w 29"/>
                  <a:gd name="T9" fmla="*/ 16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4">
                    <a:moveTo>
                      <a:pt x="29" y="16"/>
                    </a:moveTo>
                    <a:lnTo>
                      <a:pt x="29" y="54"/>
                    </a:lnTo>
                    <a:lnTo>
                      <a:pt x="0" y="38"/>
                    </a:lnTo>
                    <a:lnTo>
                      <a:pt x="0" y="0"/>
                    </a:lnTo>
                    <a:lnTo>
                      <a:pt x="29" y="16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0" name="Freeform 240"/>
              <p:cNvSpPr>
                <a:spLocks/>
              </p:cNvSpPr>
              <p:nvPr userDrawn="1"/>
            </p:nvSpPr>
            <p:spPr bwMode="auto">
              <a:xfrm>
                <a:off x="7812088" y="5224463"/>
                <a:ext cx="46038" cy="87313"/>
              </a:xfrm>
              <a:custGeom>
                <a:avLst/>
                <a:gdLst>
                  <a:gd name="T0" fmla="*/ 29 w 29"/>
                  <a:gd name="T1" fmla="*/ 17 h 55"/>
                  <a:gd name="T2" fmla="*/ 29 w 29"/>
                  <a:gd name="T3" fmla="*/ 55 h 55"/>
                  <a:gd name="T4" fmla="*/ 0 w 29"/>
                  <a:gd name="T5" fmla="*/ 38 h 55"/>
                  <a:gd name="T6" fmla="*/ 0 w 29"/>
                  <a:gd name="T7" fmla="*/ 0 h 55"/>
                  <a:gd name="T8" fmla="*/ 29 w 29"/>
                  <a:gd name="T9" fmla="*/ 17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55">
                    <a:moveTo>
                      <a:pt x="29" y="17"/>
                    </a:moveTo>
                    <a:lnTo>
                      <a:pt x="29" y="55"/>
                    </a:lnTo>
                    <a:lnTo>
                      <a:pt x="0" y="38"/>
                    </a:lnTo>
                    <a:lnTo>
                      <a:pt x="0" y="0"/>
                    </a:lnTo>
                    <a:lnTo>
                      <a:pt x="29" y="17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1" name="Freeform 241"/>
              <p:cNvSpPr>
                <a:spLocks/>
              </p:cNvSpPr>
              <p:nvPr userDrawn="1"/>
            </p:nvSpPr>
            <p:spPr bwMode="auto">
              <a:xfrm>
                <a:off x="7648576" y="5024438"/>
                <a:ext cx="61913" cy="42863"/>
              </a:xfrm>
              <a:custGeom>
                <a:avLst/>
                <a:gdLst>
                  <a:gd name="T0" fmla="*/ 34 w 39"/>
                  <a:gd name="T1" fmla="*/ 27 h 27"/>
                  <a:gd name="T2" fmla="*/ 31 w 39"/>
                  <a:gd name="T3" fmla="*/ 27 h 27"/>
                  <a:gd name="T4" fmla="*/ 3 w 39"/>
                  <a:gd name="T5" fmla="*/ 10 h 27"/>
                  <a:gd name="T6" fmla="*/ 1 w 39"/>
                  <a:gd name="T7" fmla="*/ 3 h 27"/>
                  <a:gd name="T8" fmla="*/ 8 w 39"/>
                  <a:gd name="T9" fmla="*/ 1 h 27"/>
                  <a:gd name="T10" fmla="*/ 36 w 39"/>
                  <a:gd name="T11" fmla="*/ 18 h 27"/>
                  <a:gd name="T12" fmla="*/ 38 w 39"/>
                  <a:gd name="T13" fmla="*/ 25 h 27"/>
                  <a:gd name="T14" fmla="*/ 34 w 3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7">
                    <a:moveTo>
                      <a:pt x="34" y="27"/>
                    </a:moveTo>
                    <a:cubicBezTo>
                      <a:pt x="33" y="27"/>
                      <a:pt x="32" y="27"/>
                      <a:pt x="31" y="2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19"/>
                      <a:pt x="39" y="22"/>
                      <a:pt x="38" y="25"/>
                    </a:cubicBezTo>
                    <a:cubicBezTo>
                      <a:pt x="37" y="26"/>
                      <a:pt x="36" y="27"/>
                      <a:pt x="34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2" name="Freeform 242"/>
              <p:cNvSpPr>
                <a:spLocks/>
              </p:cNvSpPr>
              <p:nvPr userDrawn="1"/>
            </p:nvSpPr>
            <p:spPr bwMode="auto">
              <a:xfrm>
                <a:off x="7648576" y="502602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3" y="48"/>
                      <a:pt x="0" y="45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3" name="Freeform 243"/>
              <p:cNvSpPr>
                <a:spLocks/>
              </p:cNvSpPr>
              <p:nvPr userDrawn="1"/>
            </p:nvSpPr>
            <p:spPr bwMode="auto">
              <a:xfrm>
                <a:off x="7694613" y="505142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4" name="Freeform 244"/>
              <p:cNvSpPr>
                <a:spLocks/>
              </p:cNvSpPr>
              <p:nvPr userDrawn="1"/>
            </p:nvSpPr>
            <p:spPr bwMode="auto">
              <a:xfrm>
                <a:off x="7648576" y="5084763"/>
                <a:ext cx="61913" cy="42863"/>
              </a:xfrm>
              <a:custGeom>
                <a:avLst/>
                <a:gdLst>
                  <a:gd name="T0" fmla="*/ 34 w 39"/>
                  <a:gd name="T1" fmla="*/ 27 h 27"/>
                  <a:gd name="T2" fmla="*/ 31 w 39"/>
                  <a:gd name="T3" fmla="*/ 26 h 27"/>
                  <a:gd name="T4" fmla="*/ 3 w 39"/>
                  <a:gd name="T5" fmla="*/ 10 h 27"/>
                  <a:gd name="T6" fmla="*/ 1 w 39"/>
                  <a:gd name="T7" fmla="*/ 3 h 27"/>
                  <a:gd name="T8" fmla="*/ 8 w 39"/>
                  <a:gd name="T9" fmla="*/ 1 h 27"/>
                  <a:gd name="T10" fmla="*/ 36 w 39"/>
                  <a:gd name="T11" fmla="*/ 18 h 27"/>
                  <a:gd name="T12" fmla="*/ 38 w 39"/>
                  <a:gd name="T13" fmla="*/ 25 h 27"/>
                  <a:gd name="T14" fmla="*/ 34 w 3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7">
                    <a:moveTo>
                      <a:pt x="34" y="27"/>
                    </a:moveTo>
                    <a:cubicBezTo>
                      <a:pt x="33" y="27"/>
                      <a:pt x="32" y="27"/>
                      <a:pt x="31" y="2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19"/>
                      <a:pt x="39" y="22"/>
                      <a:pt x="38" y="25"/>
                    </a:cubicBezTo>
                    <a:cubicBezTo>
                      <a:pt x="37" y="26"/>
                      <a:pt x="36" y="27"/>
                      <a:pt x="34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5" name="Freeform 245"/>
              <p:cNvSpPr>
                <a:spLocks/>
              </p:cNvSpPr>
              <p:nvPr userDrawn="1"/>
            </p:nvSpPr>
            <p:spPr bwMode="auto">
              <a:xfrm>
                <a:off x="7648576" y="5126038"/>
                <a:ext cx="61913" cy="42863"/>
              </a:xfrm>
              <a:custGeom>
                <a:avLst/>
                <a:gdLst>
                  <a:gd name="T0" fmla="*/ 34 w 39"/>
                  <a:gd name="T1" fmla="*/ 27 h 27"/>
                  <a:gd name="T2" fmla="*/ 31 w 39"/>
                  <a:gd name="T3" fmla="*/ 26 h 27"/>
                  <a:gd name="T4" fmla="*/ 3 w 39"/>
                  <a:gd name="T5" fmla="*/ 10 h 27"/>
                  <a:gd name="T6" fmla="*/ 1 w 39"/>
                  <a:gd name="T7" fmla="*/ 3 h 27"/>
                  <a:gd name="T8" fmla="*/ 8 w 39"/>
                  <a:gd name="T9" fmla="*/ 1 h 27"/>
                  <a:gd name="T10" fmla="*/ 36 w 39"/>
                  <a:gd name="T11" fmla="*/ 18 h 27"/>
                  <a:gd name="T12" fmla="*/ 38 w 39"/>
                  <a:gd name="T13" fmla="*/ 24 h 27"/>
                  <a:gd name="T14" fmla="*/ 34 w 3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7">
                    <a:moveTo>
                      <a:pt x="34" y="27"/>
                    </a:moveTo>
                    <a:cubicBezTo>
                      <a:pt x="33" y="27"/>
                      <a:pt x="32" y="27"/>
                      <a:pt x="31" y="2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19"/>
                      <a:pt x="39" y="22"/>
                      <a:pt x="38" y="24"/>
                    </a:cubicBezTo>
                    <a:cubicBezTo>
                      <a:pt x="37" y="26"/>
                      <a:pt x="36" y="27"/>
                      <a:pt x="34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6" name="Freeform 246"/>
              <p:cNvSpPr>
                <a:spLocks/>
              </p:cNvSpPr>
              <p:nvPr userDrawn="1"/>
            </p:nvSpPr>
            <p:spPr bwMode="auto">
              <a:xfrm>
                <a:off x="7648576" y="5126038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3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7" name="Freeform 247"/>
              <p:cNvSpPr>
                <a:spLocks/>
              </p:cNvSpPr>
              <p:nvPr userDrawn="1"/>
            </p:nvSpPr>
            <p:spPr bwMode="auto">
              <a:xfrm>
                <a:off x="7694613" y="515302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8" name="Freeform 248"/>
              <p:cNvSpPr>
                <a:spLocks/>
              </p:cNvSpPr>
              <p:nvPr userDrawn="1"/>
            </p:nvSpPr>
            <p:spPr bwMode="auto">
              <a:xfrm>
                <a:off x="7648576" y="5186363"/>
                <a:ext cx="61913" cy="42863"/>
              </a:xfrm>
              <a:custGeom>
                <a:avLst/>
                <a:gdLst>
                  <a:gd name="T0" fmla="*/ 34 w 39"/>
                  <a:gd name="T1" fmla="*/ 27 h 27"/>
                  <a:gd name="T2" fmla="*/ 31 w 39"/>
                  <a:gd name="T3" fmla="*/ 26 h 27"/>
                  <a:gd name="T4" fmla="*/ 3 w 39"/>
                  <a:gd name="T5" fmla="*/ 10 h 27"/>
                  <a:gd name="T6" fmla="*/ 1 w 39"/>
                  <a:gd name="T7" fmla="*/ 3 h 27"/>
                  <a:gd name="T8" fmla="*/ 8 w 39"/>
                  <a:gd name="T9" fmla="*/ 1 h 27"/>
                  <a:gd name="T10" fmla="*/ 36 w 39"/>
                  <a:gd name="T11" fmla="*/ 18 h 27"/>
                  <a:gd name="T12" fmla="*/ 38 w 39"/>
                  <a:gd name="T13" fmla="*/ 24 h 27"/>
                  <a:gd name="T14" fmla="*/ 34 w 3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7">
                    <a:moveTo>
                      <a:pt x="34" y="27"/>
                    </a:moveTo>
                    <a:cubicBezTo>
                      <a:pt x="33" y="27"/>
                      <a:pt x="32" y="27"/>
                      <a:pt x="31" y="2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0"/>
                      <a:pt x="5" y="0"/>
                      <a:pt x="8" y="1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19"/>
                      <a:pt x="39" y="22"/>
                      <a:pt x="38" y="24"/>
                    </a:cubicBezTo>
                    <a:cubicBezTo>
                      <a:pt x="37" y="26"/>
                      <a:pt x="36" y="27"/>
                      <a:pt x="34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9" name="Freeform 249"/>
              <p:cNvSpPr>
                <a:spLocks/>
              </p:cNvSpPr>
              <p:nvPr userDrawn="1"/>
            </p:nvSpPr>
            <p:spPr bwMode="auto">
              <a:xfrm>
                <a:off x="7648576" y="5227638"/>
                <a:ext cx="61913" cy="42863"/>
              </a:xfrm>
              <a:custGeom>
                <a:avLst/>
                <a:gdLst>
                  <a:gd name="T0" fmla="*/ 34 w 39"/>
                  <a:gd name="T1" fmla="*/ 27 h 27"/>
                  <a:gd name="T2" fmla="*/ 31 w 39"/>
                  <a:gd name="T3" fmla="*/ 26 h 27"/>
                  <a:gd name="T4" fmla="*/ 3 w 39"/>
                  <a:gd name="T5" fmla="*/ 10 h 27"/>
                  <a:gd name="T6" fmla="*/ 1 w 39"/>
                  <a:gd name="T7" fmla="*/ 3 h 27"/>
                  <a:gd name="T8" fmla="*/ 8 w 39"/>
                  <a:gd name="T9" fmla="*/ 1 h 27"/>
                  <a:gd name="T10" fmla="*/ 36 w 39"/>
                  <a:gd name="T11" fmla="*/ 17 h 27"/>
                  <a:gd name="T12" fmla="*/ 38 w 39"/>
                  <a:gd name="T13" fmla="*/ 24 h 27"/>
                  <a:gd name="T14" fmla="*/ 34 w 39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7">
                    <a:moveTo>
                      <a:pt x="34" y="27"/>
                    </a:moveTo>
                    <a:cubicBezTo>
                      <a:pt x="33" y="27"/>
                      <a:pt x="32" y="27"/>
                      <a:pt x="31" y="26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0"/>
                      <a:pt x="5" y="0"/>
                      <a:pt x="8" y="1"/>
                    </a:cubicBezTo>
                    <a:cubicBezTo>
                      <a:pt x="36" y="17"/>
                      <a:pt x="36" y="17"/>
                      <a:pt x="36" y="17"/>
                    </a:cubicBezTo>
                    <a:cubicBezTo>
                      <a:pt x="39" y="19"/>
                      <a:pt x="39" y="22"/>
                      <a:pt x="38" y="24"/>
                    </a:cubicBezTo>
                    <a:cubicBezTo>
                      <a:pt x="37" y="26"/>
                      <a:pt x="36" y="27"/>
                      <a:pt x="34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0" name="Freeform 250"/>
              <p:cNvSpPr>
                <a:spLocks/>
              </p:cNvSpPr>
              <p:nvPr userDrawn="1"/>
            </p:nvSpPr>
            <p:spPr bwMode="auto">
              <a:xfrm>
                <a:off x="7648576" y="5227638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3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1" name="Freeform 251"/>
              <p:cNvSpPr>
                <a:spLocks/>
              </p:cNvSpPr>
              <p:nvPr userDrawn="1"/>
            </p:nvSpPr>
            <p:spPr bwMode="auto">
              <a:xfrm>
                <a:off x="7694613" y="525462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5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2" name="Freeform 252"/>
              <p:cNvSpPr>
                <a:spLocks/>
              </p:cNvSpPr>
              <p:nvPr userDrawn="1"/>
            </p:nvSpPr>
            <p:spPr bwMode="auto">
              <a:xfrm>
                <a:off x="7648576" y="5286375"/>
                <a:ext cx="61913" cy="44450"/>
              </a:xfrm>
              <a:custGeom>
                <a:avLst/>
                <a:gdLst>
                  <a:gd name="T0" fmla="*/ 34 w 39"/>
                  <a:gd name="T1" fmla="*/ 28 h 28"/>
                  <a:gd name="T2" fmla="*/ 31 w 39"/>
                  <a:gd name="T3" fmla="*/ 27 h 28"/>
                  <a:gd name="T4" fmla="*/ 3 w 39"/>
                  <a:gd name="T5" fmla="*/ 10 h 28"/>
                  <a:gd name="T6" fmla="*/ 1 w 39"/>
                  <a:gd name="T7" fmla="*/ 4 h 28"/>
                  <a:gd name="T8" fmla="*/ 8 w 39"/>
                  <a:gd name="T9" fmla="*/ 2 h 28"/>
                  <a:gd name="T10" fmla="*/ 36 w 39"/>
                  <a:gd name="T11" fmla="*/ 18 h 28"/>
                  <a:gd name="T12" fmla="*/ 38 w 39"/>
                  <a:gd name="T13" fmla="*/ 25 h 28"/>
                  <a:gd name="T14" fmla="*/ 34 w 39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9" h="28">
                    <a:moveTo>
                      <a:pt x="34" y="28"/>
                    </a:moveTo>
                    <a:cubicBezTo>
                      <a:pt x="33" y="28"/>
                      <a:pt x="32" y="27"/>
                      <a:pt x="31" y="2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8" y="2"/>
                    </a:cubicBezTo>
                    <a:cubicBezTo>
                      <a:pt x="36" y="18"/>
                      <a:pt x="36" y="18"/>
                      <a:pt x="36" y="18"/>
                    </a:cubicBezTo>
                    <a:cubicBezTo>
                      <a:pt x="39" y="20"/>
                      <a:pt x="39" y="23"/>
                      <a:pt x="38" y="25"/>
                    </a:cubicBezTo>
                    <a:cubicBezTo>
                      <a:pt x="37" y="27"/>
                      <a:pt x="36" y="28"/>
                      <a:pt x="34" y="2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3" name="Freeform 253"/>
              <p:cNvSpPr>
                <a:spLocks/>
              </p:cNvSpPr>
              <p:nvPr userDrawn="1"/>
            </p:nvSpPr>
            <p:spPr bwMode="auto">
              <a:xfrm>
                <a:off x="7724776" y="5070475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6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7 h 27"/>
                  <a:gd name="T12" fmla="*/ 39 w 40"/>
                  <a:gd name="T13" fmla="*/ 24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6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40" y="19"/>
                      <a:pt x="40" y="22"/>
                      <a:pt x="39" y="24"/>
                    </a:cubicBezTo>
                    <a:cubicBezTo>
                      <a:pt x="38" y="26"/>
                      <a:pt x="37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4" name="Freeform 254"/>
              <p:cNvSpPr>
                <a:spLocks/>
              </p:cNvSpPr>
              <p:nvPr userDrawn="1"/>
            </p:nvSpPr>
            <p:spPr bwMode="auto">
              <a:xfrm>
                <a:off x="7726363" y="507047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5" name="Freeform 255"/>
              <p:cNvSpPr>
                <a:spLocks/>
              </p:cNvSpPr>
              <p:nvPr userDrawn="1"/>
            </p:nvSpPr>
            <p:spPr bwMode="auto">
              <a:xfrm>
                <a:off x="7772401" y="5097463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5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6" name="Freeform 256"/>
              <p:cNvSpPr>
                <a:spLocks/>
              </p:cNvSpPr>
              <p:nvPr userDrawn="1"/>
            </p:nvSpPr>
            <p:spPr bwMode="auto">
              <a:xfrm>
                <a:off x="7724776" y="5129213"/>
                <a:ext cx="63500" cy="44450"/>
              </a:xfrm>
              <a:custGeom>
                <a:avLst/>
                <a:gdLst>
                  <a:gd name="T0" fmla="*/ 35 w 40"/>
                  <a:gd name="T1" fmla="*/ 28 h 28"/>
                  <a:gd name="T2" fmla="*/ 32 w 40"/>
                  <a:gd name="T3" fmla="*/ 27 h 28"/>
                  <a:gd name="T4" fmla="*/ 4 w 40"/>
                  <a:gd name="T5" fmla="*/ 10 h 28"/>
                  <a:gd name="T6" fmla="*/ 2 w 40"/>
                  <a:gd name="T7" fmla="*/ 4 h 28"/>
                  <a:gd name="T8" fmla="*/ 9 w 40"/>
                  <a:gd name="T9" fmla="*/ 2 h 28"/>
                  <a:gd name="T10" fmla="*/ 37 w 40"/>
                  <a:gd name="T11" fmla="*/ 18 h 28"/>
                  <a:gd name="T12" fmla="*/ 39 w 40"/>
                  <a:gd name="T13" fmla="*/ 25 h 28"/>
                  <a:gd name="T14" fmla="*/ 35 w 40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8">
                    <a:moveTo>
                      <a:pt x="35" y="28"/>
                    </a:moveTo>
                    <a:cubicBezTo>
                      <a:pt x="34" y="28"/>
                      <a:pt x="33" y="27"/>
                      <a:pt x="32" y="2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4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20"/>
                      <a:pt x="40" y="23"/>
                      <a:pt x="39" y="25"/>
                    </a:cubicBezTo>
                    <a:cubicBezTo>
                      <a:pt x="38" y="27"/>
                      <a:pt x="37" y="28"/>
                      <a:pt x="35" y="2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7" name="Freeform 257"/>
              <p:cNvSpPr>
                <a:spLocks/>
              </p:cNvSpPr>
              <p:nvPr userDrawn="1"/>
            </p:nvSpPr>
            <p:spPr bwMode="auto">
              <a:xfrm>
                <a:off x="7724776" y="5170488"/>
                <a:ext cx="63500" cy="44450"/>
              </a:xfrm>
              <a:custGeom>
                <a:avLst/>
                <a:gdLst>
                  <a:gd name="T0" fmla="*/ 35 w 40"/>
                  <a:gd name="T1" fmla="*/ 28 h 28"/>
                  <a:gd name="T2" fmla="*/ 32 w 40"/>
                  <a:gd name="T3" fmla="*/ 27 h 28"/>
                  <a:gd name="T4" fmla="*/ 4 w 40"/>
                  <a:gd name="T5" fmla="*/ 10 h 28"/>
                  <a:gd name="T6" fmla="*/ 2 w 40"/>
                  <a:gd name="T7" fmla="*/ 4 h 28"/>
                  <a:gd name="T8" fmla="*/ 9 w 40"/>
                  <a:gd name="T9" fmla="*/ 2 h 28"/>
                  <a:gd name="T10" fmla="*/ 37 w 40"/>
                  <a:gd name="T11" fmla="*/ 18 h 28"/>
                  <a:gd name="T12" fmla="*/ 39 w 40"/>
                  <a:gd name="T13" fmla="*/ 25 h 28"/>
                  <a:gd name="T14" fmla="*/ 35 w 40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8">
                    <a:moveTo>
                      <a:pt x="35" y="28"/>
                    </a:moveTo>
                    <a:cubicBezTo>
                      <a:pt x="34" y="28"/>
                      <a:pt x="33" y="27"/>
                      <a:pt x="32" y="2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4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20"/>
                      <a:pt x="40" y="23"/>
                      <a:pt x="39" y="25"/>
                    </a:cubicBezTo>
                    <a:cubicBezTo>
                      <a:pt x="38" y="27"/>
                      <a:pt x="37" y="28"/>
                      <a:pt x="35" y="2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8" name="Freeform 258"/>
              <p:cNvSpPr>
                <a:spLocks/>
              </p:cNvSpPr>
              <p:nvPr userDrawn="1"/>
            </p:nvSpPr>
            <p:spPr bwMode="auto">
              <a:xfrm>
                <a:off x="7726363" y="517207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9" name="Freeform 259"/>
              <p:cNvSpPr>
                <a:spLocks/>
              </p:cNvSpPr>
              <p:nvPr userDrawn="1"/>
            </p:nvSpPr>
            <p:spPr bwMode="auto">
              <a:xfrm>
                <a:off x="7772401" y="5199063"/>
                <a:ext cx="15875" cy="74613"/>
              </a:xfrm>
              <a:custGeom>
                <a:avLst/>
                <a:gdLst>
                  <a:gd name="T0" fmla="*/ 5 w 10"/>
                  <a:gd name="T1" fmla="*/ 47 h 47"/>
                  <a:gd name="T2" fmla="*/ 0 w 10"/>
                  <a:gd name="T3" fmla="*/ 42 h 47"/>
                  <a:gd name="T4" fmla="*/ 0 w 10"/>
                  <a:gd name="T5" fmla="*/ 5 h 47"/>
                  <a:gd name="T6" fmla="*/ 5 w 10"/>
                  <a:gd name="T7" fmla="*/ 0 h 47"/>
                  <a:gd name="T8" fmla="*/ 10 w 10"/>
                  <a:gd name="T9" fmla="*/ 5 h 47"/>
                  <a:gd name="T10" fmla="*/ 10 w 10"/>
                  <a:gd name="T11" fmla="*/ 42 h 47"/>
                  <a:gd name="T12" fmla="*/ 5 w 10"/>
                  <a:gd name="T1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7">
                    <a:moveTo>
                      <a:pt x="5" y="47"/>
                    </a:moveTo>
                    <a:cubicBezTo>
                      <a:pt x="2" y="47"/>
                      <a:pt x="0" y="45"/>
                      <a:pt x="0" y="4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45"/>
                      <a:pt x="8" y="47"/>
                      <a:pt x="5" y="4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0" name="Freeform 260"/>
              <p:cNvSpPr>
                <a:spLocks/>
              </p:cNvSpPr>
              <p:nvPr userDrawn="1"/>
            </p:nvSpPr>
            <p:spPr bwMode="auto">
              <a:xfrm>
                <a:off x="7724776" y="5230813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7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2 h 27"/>
                  <a:gd name="T10" fmla="*/ 37 w 40"/>
                  <a:gd name="T11" fmla="*/ 18 h 27"/>
                  <a:gd name="T12" fmla="*/ 39 w 40"/>
                  <a:gd name="T13" fmla="*/ 25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19"/>
                      <a:pt x="40" y="22"/>
                      <a:pt x="39" y="25"/>
                    </a:cubicBezTo>
                    <a:cubicBezTo>
                      <a:pt x="38" y="26"/>
                      <a:pt x="37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1" name="Freeform 261"/>
              <p:cNvSpPr>
                <a:spLocks/>
              </p:cNvSpPr>
              <p:nvPr userDrawn="1"/>
            </p:nvSpPr>
            <p:spPr bwMode="auto">
              <a:xfrm>
                <a:off x="7724776" y="5272088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7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8 h 27"/>
                  <a:gd name="T12" fmla="*/ 39 w 40"/>
                  <a:gd name="T13" fmla="*/ 25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19"/>
                      <a:pt x="40" y="22"/>
                      <a:pt x="39" y="25"/>
                    </a:cubicBezTo>
                    <a:cubicBezTo>
                      <a:pt x="38" y="26"/>
                      <a:pt x="37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2" name="Freeform 262"/>
              <p:cNvSpPr>
                <a:spLocks/>
              </p:cNvSpPr>
              <p:nvPr userDrawn="1"/>
            </p:nvSpPr>
            <p:spPr bwMode="auto">
              <a:xfrm>
                <a:off x="7726363" y="527367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5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3" name="Freeform 263"/>
              <p:cNvSpPr>
                <a:spLocks/>
              </p:cNvSpPr>
              <p:nvPr userDrawn="1"/>
            </p:nvSpPr>
            <p:spPr bwMode="auto">
              <a:xfrm>
                <a:off x="7772401" y="529907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4" name="Freeform 264"/>
              <p:cNvSpPr>
                <a:spLocks/>
              </p:cNvSpPr>
              <p:nvPr userDrawn="1"/>
            </p:nvSpPr>
            <p:spPr bwMode="auto">
              <a:xfrm>
                <a:off x="7724776" y="5332413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6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8 h 27"/>
                  <a:gd name="T12" fmla="*/ 39 w 40"/>
                  <a:gd name="T13" fmla="*/ 25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6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19"/>
                      <a:pt x="40" y="22"/>
                      <a:pt x="39" y="25"/>
                    </a:cubicBezTo>
                    <a:cubicBezTo>
                      <a:pt x="38" y="26"/>
                      <a:pt x="37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5" name="Freeform 265"/>
              <p:cNvSpPr>
                <a:spLocks/>
              </p:cNvSpPr>
              <p:nvPr userDrawn="1"/>
            </p:nvSpPr>
            <p:spPr bwMode="auto">
              <a:xfrm>
                <a:off x="7802563" y="5114925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7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8 h 27"/>
                  <a:gd name="T12" fmla="*/ 39 w 40"/>
                  <a:gd name="T13" fmla="*/ 25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19"/>
                      <a:pt x="40" y="22"/>
                      <a:pt x="39" y="25"/>
                    </a:cubicBezTo>
                    <a:cubicBezTo>
                      <a:pt x="38" y="26"/>
                      <a:pt x="36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6" name="Freeform 266"/>
              <p:cNvSpPr>
                <a:spLocks/>
              </p:cNvSpPr>
              <p:nvPr userDrawn="1"/>
            </p:nvSpPr>
            <p:spPr bwMode="auto">
              <a:xfrm>
                <a:off x="7804151" y="5116513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5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7" name="Freeform 267"/>
              <p:cNvSpPr>
                <a:spLocks/>
              </p:cNvSpPr>
              <p:nvPr userDrawn="1"/>
            </p:nvSpPr>
            <p:spPr bwMode="auto">
              <a:xfrm>
                <a:off x="7850188" y="5141913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8" name="Freeform 268"/>
              <p:cNvSpPr>
                <a:spLocks/>
              </p:cNvSpPr>
              <p:nvPr userDrawn="1"/>
            </p:nvSpPr>
            <p:spPr bwMode="auto">
              <a:xfrm>
                <a:off x="7802563" y="5175250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6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8 h 27"/>
                  <a:gd name="T12" fmla="*/ 39 w 40"/>
                  <a:gd name="T13" fmla="*/ 25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6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19"/>
                      <a:pt x="40" y="22"/>
                      <a:pt x="39" y="25"/>
                    </a:cubicBezTo>
                    <a:cubicBezTo>
                      <a:pt x="38" y="26"/>
                      <a:pt x="36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9" name="Freeform 269"/>
              <p:cNvSpPr>
                <a:spLocks/>
              </p:cNvSpPr>
              <p:nvPr userDrawn="1"/>
            </p:nvSpPr>
            <p:spPr bwMode="auto">
              <a:xfrm>
                <a:off x="7802563" y="5216525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6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8 h 27"/>
                  <a:gd name="T12" fmla="*/ 39 w 40"/>
                  <a:gd name="T13" fmla="*/ 24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6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19"/>
                      <a:pt x="40" y="22"/>
                      <a:pt x="39" y="24"/>
                    </a:cubicBezTo>
                    <a:cubicBezTo>
                      <a:pt x="38" y="26"/>
                      <a:pt x="37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0" name="Freeform 270"/>
              <p:cNvSpPr>
                <a:spLocks/>
              </p:cNvSpPr>
              <p:nvPr userDrawn="1"/>
            </p:nvSpPr>
            <p:spPr bwMode="auto">
              <a:xfrm>
                <a:off x="7804151" y="521652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1" name="Freeform 271"/>
              <p:cNvSpPr>
                <a:spLocks/>
              </p:cNvSpPr>
              <p:nvPr userDrawn="1"/>
            </p:nvSpPr>
            <p:spPr bwMode="auto">
              <a:xfrm>
                <a:off x="7850188" y="5243513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2" name="Freeform 272"/>
              <p:cNvSpPr>
                <a:spLocks/>
              </p:cNvSpPr>
              <p:nvPr userDrawn="1"/>
            </p:nvSpPr>
            <p:spPr bwMode="auto">
              <a:xfrm>
                <a:off x="7802563" y="5276850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6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8 h 27"/>
                  <a:gd name="T12" fmla="*/ 39 w 40"/>
                  <a:gd name="T13" fmla="*/ 24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6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19"/>
                      <a:pt x="40" y="22"/>
                      <a:pt x="39" y="24"/>
                    </a:cubicBezTo>
                    <a:cubicBezTo>
                      <a:pt x="38" y="26"/>
                      <a:pt x="36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3" name="Freeform 273"/>
              <p:cNvSpPr>
                <a:spLocks/>
              </p:cNvSpPr>
              <p:nvPr userDrawn="1"/>
            </p:nvSpPr>
            <p:spPr bwMode="auto">
              <a:xfrm>
                <a:off x="7802563" y="5318125"/>
                <a:ext cx="63500" cy="42863"/>
              </a:xfrm>
              <a:custGeom>
                <a:avLst/>
                <a:gdLst>
                  <a:gd name="T0" fmla="*/ 35 w 40"/>
                  <a:gd name="T1" fmla="*/ 27 h 27"/>
                  <a:gd name="T2" fmla="*/ 32 w 40"/>
                  <a:gd name="T3" fmla="*/ 26 h 27"/>
                  <a:gd name="T4" fmla="*/ 4 w 40"/>
                  <a:gd name="T5" fmla="*/ 10 h 27"/>
                  <a:gd name="T6" fmla="*/ 2 w 40"/>
                  <a:gd name="T7" fmla="*/ 3 h 27"/>
                  <a:gd name="T8" fmla="*/ 9 w 40"/>
                  <a:gd name="T9" fmla="*/ 1 h 27"/>
                  <a:gd name="T10" fmla="*/ 37 w 40"/>
                  <a:gd name="T11" fmla="*/ 17 h 27"/>
                  <a:gd name="T12" fmla="*/ 39 w 40"/>
                  <a:gd name="T13" fmla="*/ 24 h 27"/>
                  <a:gd name="T14" fmla="*/ 35 w 40"/>
                  <a:gd name="T15" fmla="*/ 27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7">
                    <a:moveTo>
                      <a:pt x="35" y="27"/>
                    </a:moveTo>
                    <a:cubicBezTo>
                      <a:pt x="34" y="27"/>
                      <a:pt x="33" y="27"/>
                      <a:pt x="32" y="26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9" y="1"/>
                    </a:cubicBezTo>
                    <a:cubicBezTo>
                      <a:pt x="37" y="17"/>
                      <a:pt x="37" y="17"/>
                      <a:pt x="37" y="17"/>
                    </a:cubicBezTo>
                    <a:cubicBezTo>
                      <a:pt x="40" y="19"/>
                      <a:pt x="40" y="22"/>
                      <a:pt x="39" y="24"/>
                    </a:cubicBezTo>
                    <a:cubicBezTo>
                      <a:pt x="38" y="26"/>
                      <a:pt x="36" y="27"/>
                      <a:pt x="35" y="2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4" name="Freeform 274"/>
              <p:cNvSpPr>
                <a:spLocks/>
              </p:cNvSpPr>
              <p:nvPr userDrawn="1"/>
            </p:nvSpPr>
            <p:spPr bwMode="auto">
              <a:xfrm>
                <a:off x="7804151" y="5318125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6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5" name="Freeform 275"/>
              <p:cNvSpPr>
                <a:spLocks/>
              </p:cNvSpPr>
              <p:nvPr userDrawn="1"/>
            </p:nvSpPr>
            <p:spPr bwMode="auto">
              <a:xfrm>
                <a:off x="7850188" y="5345113"/>
                <a:ext cx="15875" cy="76200"/>
              </a:xfrm>
              <a:custGeom>
                <a:avLst/>
                <a:gdLst>
                  <a:gd name="T0" fmla="*/ 5 w 10"/>
                  <a:gd name="T1" fmla="*/ 48 h 48"/>
                  <a:gd name="T2" fmla="*/ 0 w 10"/>
                  <a:gd name="T3" fmla="*/ 43 h 48"/>
                  <a:gd name="T4" fmla="*/ 0 w 10"/>
                  <a:gd name="T5" fmla="*/ 5 h 48"/>
                  <a:gd name="T6" fmla="*/ 5 w 10"/>
                  <a:gd name="T7" fmla="*/ 0 h 48"/>
                  <a:gd name="T8" fmla="*/ 10 w 10"/>
                  <a:gd name="T9" fmla="*/ 5 h 48"/>
                  <a:gd name="T10" fmla="*/ 10 w 10"/>
                  <a:gd name="T11" fmla="*/ 43 h 48"/>
                  <a:gd name="T12" fmla="*/ 5 w 10"/>
                  <a:gd name="T13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8">
                    <a:moveTo>
                      <a:pt x="5" y="48"/>
                    </a:moveTo>
                    <a:cubicBezTo>
                      <a:pt x="2" y="48"/>
                      <a:pt x="0" y="45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43"/>
                      <a:pt x="10" y="43"/>
                      <a:pt x="10" y="43"/>
                    </a:cubicBezTo>
                    <a:cubicBezTo>
                      <a:pt x="10" y="45"/>
                      <a:pt x="8" y="48"/>
                      <a:pt x="5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6" name="Freeform 276"/>
              <p:cNvSpPr>
                <a:spLocks/>
              </p:cNvSpPr>
              <p:nvPr userDrawn="1"/>
            </p:nvSpPr>
            <p:spPr bwMode="auto">
              <a:xfrm>
                <a:off x="7802563" y="5376863"/>
                <a:ext cx="63500" cy="44450"/>
              </a:xfrm>
              <a:custGeom>
                <a:avLst/>
                <a:gdLst>
                  <a:gd name="T0" fmla="*/ 35 w 40"/>
                  <a:gd name="T1" fmla="*/ 28 h 28"/>
                  <a:gd name="T2" fmla="*/ 32 w 40"/>
                  <a:gd name="T3" fmla="*/ 27 h 28"/>
                  <a:gd name="T4" fmla="*/ 4 w 40"/>
                  <a:gd name="T5" fmla="*/ 10 h 28"/>
                  <a:gd name="T6" fmla="*/ 2 w 40"/>
                  <a:gd name="T7" fmla="*/ 4 h 28"/>
                  <a:gd name="T8" fmla="*/ 9 w 40"/>
                  <a:gd name="T9" fmla="*/ 2 h 28"/>
                  <a:gd name="T10" fmla="*/ 37 w 40"/>
                  <a:gd name="T11" fmla="*/ 18 h 28"/>
                  <a:gd name="T12" fmla="*/ 39 w 40"/>
                  <a:gd name="T13" fmla="*/ 25 h 28"/>
                  <a:gd name="T14" fmla="*/ 35 w 40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" h="28">
                    <a:moveTo>
                      <a:pt x="35" y="28"/>
                    </a:moveTo>
                    <a:cubicBezTo>
                      <a:pt x="34" y="28"/>
                      <a:pt x="33" y="27"/>
                      <a:pt x="32" y="27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4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37" y="18"/>
                      <a:pt x="37" y="18"/>
                      <a:pt x="37" y="18"/>
                    </a:cubicBezTo>
                    <a:cubicBezTo>
                      <a:pt x="40" y="20"/>
                      <a:pt x="40" y="23"/>
                      <a:pt x="39" y="25"/>
                    </a:cubicBezTo>
                    <a:cubicBezTo>
                      <a:pt x="38" y="27"/>
                      <a:pt x="36" y="28"/>
                      <a:pt x="35" y="2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7" name="Freeform 277"/>
              <p:cNvSpPr>
                <a:spLocks/>
              </p:cNvSpPr>
              <p:nvPr userDrawn="1"/>
            </p:nvSpPr>
            <p:spPr bwMode="auto">
              <a:xfrm>
                <a:off x="6818313" y="4772025"/>
                <a:ext cx="96838" cy="55563"/>
              </a:xfrm>
              <a:custGeom>
                <a:avLst/>
                <a:gdLst>
                  <a:gd name="T0" fmla="*/ 55 w 61"/>
                  <a:gd name="T1" fmla="*/ 35 h 35"/>
                  <a:gd name="T2" fmla="*/ 52 w 61"/>
                  <a:gd name="T3" fmla="*/ 33 h 35"/>
                  <a:gd name="T4" fmla="*/ 30 w 61"/>
                  <a:gd name="T5" fmla="*/ 12 h 35"/>
                  <a:gd name="T6" fmla="*/ 9 w 61"/>
                  <a:gd name="T7" fmla="*/ 33 h 35"/>
                  <a:gd name="T8" fmla="*/ 2 w 61"/>
                  <a:gd name="T9" fmla="*/ 33 h 35"/>
                  <a:gd name="T10" fmla="*/ 2 w 61"/>
                  <a:gd name="T11" fmla="*/ 26 h 35"/>
                  <a:gd name="T12" fmla="*/ 27 w 61"/>
                  <a:gd name="T13" fmla="*/ 1 h 35"/>
                  <a:gd name="T14" fmla="*/ 34 w 61"/>
                  <a:gd name="T15" fmla="*/ 1 h 35"/>
                  <a:gd name="T16" fmla="*/ 59 w 61"/>
                  <a:gd name="T17" fmla="*/ 26 h 35"/>
                  <a:gd name="T18" fmla="*/ 59 w 61"/>
                  <a:gd name="T19" fmla="*/ 33 h 35"/>
                  <a:gd name="T20" fmla="*/ 55 w 61"/>
                  <a:gd name="T21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35">
                    <a:moveTo>
                      <a:pt x="55" y="35"/>
                    </a:moveTo>
                    <a:cubicBezTo>
                      <a:pt x="54" y="35"/>
                      <a:pt x="53" y="34"/>
                      <a:pt x="52" y="3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9" y="33"/>
                      <a:pt x="9" y="33"/>
                      <a:pt x="9" y="33"/>
                    </a:cubicBezTo>
                    <a:cubicBezTo>
                      <a:pt x="7" y="35"/>
                      <a:pt x="4" y="35"/>
                      <a:pt x="2" y="33"/>
                    </a:cubicBezTo>
                    <a:cubicBezTo>
                      <a:pt x="0" y="32"/>
                      <a:pt x="0" y="28"/>
                      <a:pt x="2" y="26"/>
                    </a:cubicBezTo>
                    <a:cubicBezTo>
                      <a:pt x="27" y="1"/>
                      <a:pt x="27" y="1"/>
                      <a:pt x="27" y="1"/>
                    </a:cubicBezTo>
                    <a:cubicBezTo>
                      <a:pt x="29" y="0"/>
                      <a:pt x="32" y="0"/>
                      <a:pt x="34" y="1"/>
                    </a:cubicBezTo>
                    <a:cubicBezTo>
                      <a:pt x="59" y="26"/>
                      <a:pt x="59" y="26"/>
                      <a:pt x="59" y="26"/>
                    </a:cubicBezTo>
                    <a:cubicBezTo>
                      <a:pt x="61" y="28"/>
                      <a:pt x="61" y="32"/>
                      <a:pt x="59" y="33"/>
                    </a:cubicBezTo>
                    <a:cubicBezTo>
                      <a:pt x="58" y="34"/>
                      <a:pt x="57" y="35"/>
                      <a:pt x="5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8" name="Freeform 278"/>
              <p:cNvSpPr>
                <a:spLocks/>
              </p:cNvSpPr>
              <p:nvPr userDrawn="1"/>
            </p:nvSpPr>
            <p:spPr bwMode="auto">
              <a:xfrm>
                <a:off x="6818313" y="4840288"/>
                <a:ext cx="96838" cy="57150"/>
              </a:xfrm>
              <a:custGeom>
                <a:avLst/>
                <a:gdLst>
                  <a:gd name="T0" fmla="*/ 55 w 61"/>
                  <a:gd name="T1" fmla="*/ 35 h 36"/>
                  <a:gd name="T2" fmla="*/ 52 w 61"/>
                  <a:gd name="T3" fmla="*/ 34 h 36"/>
                  <a:gd name="T4" fmla="*/ 30 w 61"/>
                  <a:gd name="T5" fmla="*/ 12 h 36"/>
                  <a:gd name="T6" fmla="*/ 9 w 61"/>
                  <a:gd name="T7" fmla="*/ 34 h 36"/>
                  <a:gd name="T8" fmla="*/ 2 w 61"/>
                  <a:gd name="T9" fmla="*/ 34 h 36"/>
                  <a:gd name="T10" fmla="*/ 2 w 61"/>
                  <a:gd name="T11" fmla="*/ 27 h 36"/>
                  <a:gd name="T12" fmla="*/ 27 w 61"/>
                  <a:gd name="T13" fmla="*/ 2 h 36"/>
                  <a:gd name="T14" fmla="*/ 34 w 61"/>
                  <a:gd name="T15" fmla="*/ 2 h 36"/>
                  <a:gd name="T16" fmla="*/ 59 w 61"/>
                  <a:gd name="T17" fmla="*/ 27 h 36"/>
                  <a:gd name="T18" fmla="*/ 59 w 61"/>
                  <a:gd name="T19" fmla="*/ 34 h 36"/>
                  <a:gd name="T20" fmla="*/ 55 w 61"/>
                  <a:gd name="T21" fmla="*/ 3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36">
                    <a:moveTo>
                      <a:pt x="55" y="35"/>
                    </a:moveTo>
                    <a:cubicBezTo>
                      <a:pt x="54" y="35"/>
                      <a:pt x="53" y="35"/>
                      <a:pt x="52" y="34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7" y="36"/>
                      <a:pt x="4" y="36"/>
                      <a:pt x="2" y="34"/>
                    </a:cubicBezTo>
                    <a:cubicBezTo>
                      <a:pt x="0" y="32"/>
                      <a:pt x="0" y="29"/>
                      <a:pt x="2" y="27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9" y="0"/>
                      <a:pt x="32" y="0"/>
                      <a:pt x="34" y="2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61" y="29"/>
                      <a:pt x="61" y="32"/>
                      <a:pt x="59" y="34"/>
                    </a:cubicBezTo>
                    <a:cubicBezTo>
                      <a:pt x="58" y="35"/>
                      <a:pt x="57" y="35"/>
                      <a:pt x="5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9" name="Freeform 279"/>
              <p:cNvSpPr>
                <a:spLocks/>
              </p:cNvSpPr>
              <p:nvPr userDrawn="1"/>
            </p:nvSpPr>
            <p:spPr bwMode="auto">
              <a:xfrm>
                <a:off x="6818313" y="4908550"/>
                <a:ext cx="96838" cy="57150"/>
              </a:xfrm>
              <a:custGeom>
                <a:avLst/>
                <a:gdLst>
                  <a:gd name="T0" fmla="*/ 55 w 61"/>
                  <a:gd name="T1" fmla="*/ 35 h 36"/>
                  <a:gd name="T2" fmla="*/ 52 w 61"/>
                  <a:gd name="T3" fmla="*/ 34 h 36"/>
                  <a:gd name="T4" fmla="*/ 30 w 61"/>
                  <a:gd name="T5" fmla="*/ 13 h 36"/>
                  <a:gd name="T6" fmla="*/ 9 w 61"/>
                  <a:gd name="T7" fmla="*/ 34 h 36"/>
                  <a:gd name="T8" fmla="*/ 2 w 61"/>
                  <a:gd name="T9" fmla="*/ 34 h 36"/>
                  <a:gd name="T10" fmla="*/ 2 w 61"/>
                  <a:gd name="T11" fmla="*/ 27 h 36"/>
                  <a:gd name="T12" fmla="*/ 27 w 61"/>
                  <a:gd name="T13" fmla="*/ 2 h 36"/>
                  <a:gd name="T14" fmla="*/ 34 w 61"/>
                  <a:gd name="T15" fmla="*/ 2 h 36"/>
                  <a:gd name="T16" fmla="*/ 59 w 61"/>
                  <a:gd name="T17" fmla="*/ 27 h 36"/>
                  <a:gd name="T18" fmla="*/ 59 w 61"/>
                  <a:gd name="T19" fmla="*/ 34 h 36"/>
                  <a:gd name="T20" fmla="*/ 55 w 61"/>
                  <a:gd name="T21" fmla="*/ 35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61" h="36">
                    <a:moveTo>
                      <a:pt x="55" y="35"/>
                    </a:moveTo>
                    <a:cubicBezTo>
                      <a:pt x="54" y="35"/>
                      <a:pt x="53" y="35"/>
                      <a:pt x="52" y="34"/>
                    </a:cubicBezTo>
                    <a:cubicBezTo>
                      <a:pt x="30" y="13"/>
                      <a:pt x="30" y="13"/>
                      <a:pt x="30" y="13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7" y="36"/>
                      <a:pt x="4" y="36"/>
                      <a:pt x="2" y="34"/>
                    </a:cubicBezTo>
                    <a:cubicBezTo>
                      <a:pt x="0" y="32"/>
                      <a:pt x="0" y="29"/>
                      <a:pt x="2" y="27"/>
                    </a:cubicBezTo>
                    <a:cubicBezTo>
                      <a:pt x="27" y="2"/>
                      <a:pt x="27" y="2"/>
                      <a:pt x="27" y="2"/>
                    </a:cubicBezTo>
                    <a:cubicBezTo>
                      <a:pt x="29" y="0"/>
                      <a:pt x="32" y="0"/>
                      <a:pt x="34" y="2"/>
                    </a:cubicBezTo>
                    <a:cubicBezTo>
                      <a:pt x="59" y="27"/>
                      <a:pt x="59" y="27"/>
                      <a:pt x="59" y="27"/>
                    </a:cubicBezTo>
                    <a:cubicBezTo>
                      <a:pt x="61" y="29"/>
                      <a:pt x="61" y="32"/>
                      <a:pt x="59" y="34"/>
                    </a:cubicBezTo>
                    <a:cubicBezTo>
                      <a:pt x="58" y="35"/>
                      <a:pt x="57" y="35"/>
                      <a:pt x="5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0" name="Freeform 280"/>
              <p:cNvSpPr>
                <a:spLocks/>
              </p:cNvSpPr>
              <p:nvPr userDrawn="1"/>
            </p:nvSpPr>
            <p:spPr bwMode="auto">
              <a:xfrm>
                <a:off x="8745538" y="5599113"/>
                <a:ext cx="15875" cy="60325"/>
              </a:xfrm>
              <a:custGeom>
                <a:avLst/>
                <a:gdLst>
                  <a:gd name="T0" fmla="*/ 10 w 10"/>
                  <a:gd name="T1" fmla="*/ 5 h 38"/>
                  <a:gd name="T2" fmla="*/ 10 w 10"/>
                  <a:gd name="T3" fmla="*/ 34 h 38"/>
                  <a:gd name="T4" fmla="*/ 5 w 10"/>
                  <a:gd name="T5" fmla="*/ 38 h 38"/>
                  <a:gd name="T6" fmla="*/ 0 w 10"/>
                  <a:gd name="T7" fmla="*/ 34 h 38"/>
                  <a:gd name="T8" fmla="*/ 0 w 10"/>
                  <a:gd name="T9" fmla="*/ 5 h 38"/>
                  <a:gd name="T10" fmla="*/ 5 w 10"/>
                  <a:gd name="T11" fmla="*/ 0 h 38"/>
                  <a:gd name="T12" fmla="*/ 10 w 10"/>
                  <a:gd name="T13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8">
                    <a:moveTo>
                      <a:pt x="10" y="5"/>
                    </a:move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6"/>
                      <a:pt x="7" y="38"/>
                      <a:pt x="5" y="38"/>
                    </a:cubicBezTo>
                    <a:cubicBezTo>
                      <a:pt x="2" y="38"/>
                      <a:pt x="0" y="36"/>
                      <a:pt x="0" y="3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7" y="0"/>
                      <a:pt x="10" y="3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1" name="Freeform 281"/>
              <p:cNvSpPr>
                <a:spLocks/>
              </p:cNvSpPr>
              <p:nvPr userDrawn="1"/>
            </p:nvSpPr>
            <p:spPr bwMode="auto">
              <a:xfrm>
                <a:off x="8723313" y="5605463"/>
                <a:ext cx="15875" cy="42863"/>
              </a:xfrm>
              <a:custGeom>
                <a:avLst/>
                <a:gdLst>
                  <a:gd name="T0" fmla="*/ 10 w 10"/>
                  <a:gd name="T1" fmla="*/ 5 h 27"/>
                  <a:gd name="T2" fmla="*/ 10 w 10"/>
                  <a:gd name="T3" fmla="*/ 22 h 27"/>
                  <a:gd name="T4" fmla="*/ 5 w 10"/>
                  <a:gd name="T5" fmla="*/ 27 h 27"/>
                  <a:gd name="T6" fmla="*/ 0 w 10"/>
                  <a:gd name="T7" fmla="*/ 22 h 27"/>
                  <a:gd name="T8" fmla="*/ 0 w 10"/>
                  <a:gd name="T9" fmla="*/ 5 h 27"/>
                  <a:gd name="T10" fmla="*/ 5 w 10"/>
                  <a:gd name="T11" fmla="*/ 0 h 27"/>
                  <a:gd name="T12" fmla="*/ 10 w 10"/>
                  <a:gd name="T13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7">
                    <a:moveTo>
                      <a:pt x="10" y="5"/>
                    </a:moveTo>
                    <a:cubicBezTo>
                      <a:pt x="10" y="22"/>
                      <a:pt x="10" y="22"/>
                      <a:pt x="10" y="22"/>
                    </a:cubicBezTo>
                    <a:cubicBezTo>
                      <a:pt x="10" y="25"/>
                      <a:pt x="8" y="27"/>
                      <a:pt x="5" y="27"/>
                    </a:cubicBezTo>
                    <a:cubicBezTo>
                      <a:pt x="3" y="27"/>
                      <a:pt x="0" y="25"/>
                      <a:pt x="0" y="2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2" name="Freeform 282"/>
              <p:cNvSpPr>
                <a:spLocks/>
              </p:cNvSpPr>
              <p:nvPr userDrawn="1"/>
            </p:nvSpPr>
            <p:spPr bwMode="auto">
              <a:xfrm>
                <a:off x="8702676" y="5557838"/>
                <a:ext cx="15875" cy="77788"/>
              </a:xfrm>
              <a:custGeom>
                <a:avLst/>
                <a:gdLst>
                  <a:gd name="T0" fmla="*/ 10 w 10"/>
                  <a:gd name="T1" fmla="*/ 5 h 49"/>
                  <a:gd name="T2" fmla="*/ 10 w 10"/>
                  <a:gd name="T3" fmla="*/ 44 h 49"/>
                  <a:gd name="T4" fmla="*/ 5 w 10"/>
                  <a:gd name="T5" fmla="*/ 49 h 49"/>
                  <a:gd name="T6" fmla="*/ 0 w 10"/>
                  <a:gd name="T7" fmla="*/ 44 h 49"/>
                  <a:gd name="T8" fmla="*/ 0 w 10"/>
                  <a:gd name="T9" fmla="*/ 5 h 49"/>
                  <a:gd name="T10" fmla="*/ 5 w 10"/>
                  <a:gd name="T11" fmla="*/ 0 h 49"/>
                  <a:gd name="T12" fmla="*/ 10 w 10"/>
                  <a:gd name="T13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9">
                    <a:moveTo>
                      <a:pt x="10" y="5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7"/>
                      <a:pt x="8" y="49"/>
                      <a:pt x="5" y="49"/>
                    </a:cubicBezTo>
                    <a:cubicBezTo>
                      <a:pt x="2" y="49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3" name="Freeform 283"/>
              <p:cNvSpPr>
                <a:spLocks/>
              </p:cNvSpPr>
              <p:nvPr userDrawn="1"/>
            </p:nvSpPr>
            <p:spPr bwMode="auto">
              <a:xfrm>
                <a:off x="8682038" y="5562600"/>
                <a:ext cx="15875" cy="60325"/>
              </a:xfrm>
              <a:custGeom>
                <a:avLst/>
                <a:gdLst>
                  <a:gd name="T0" fmla="*/ 10 w 10"/>
                  <a:gd name="T1" fmla="*/ 5 h 38"/>
                  <a:gd name="T2" fmla="*/ 10 w 10"/>
                  <a:gd name="T3" fmla="*/ 34 h 38"/>
                  <a:gd name="T4" fmla="*/ 5 w 10"/>
                  <a:gd name="T5" fmla="*/ 38 h 38"/>
                  <a:gd name="T6" fmla="*/ 0 w 10"/>
                  <a:gd name="T7" fmla="*/ 34 h 38"/>
                  <a:gd name="T8" fmla="*/ 0 w 10"/>
                  <a:gd name="T9" fmla="*/ 5 h 38"/>
                  <a:gd name="T10" fmla="*/ 5 w 10"/>
                  <a:gd name="T11" fmla="*/ 0 h 38"/>
                  <a:gd name="T12" fmla="*/ 10 w 10"/>
                  <a:gd name="T13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8">
                    <a:moveTo>
                      <a:pt x="10" y="5"/>
                    </a:moveTo>
                    <a:cubicBezTo>
                      <a:pt x="10" y="34"/>
                      <a:pt x="10" y="34"/>
                      <a:pt x="10" y="34"/>
                    </a:cubicBezTo>
                    <a:cubicBezTo>
                      <a:pt x="10" y="36"/>
                      <a:pt x="7" y="38"/>
                      <a:pt x="5" y="38"/>
                    </a:cubicBezTo>
                    <a:cubicBezTo>
                      <a:pt x="2" y="38"/>
                      <a:pt x="0" y="36"/>
                      <a:pt x="0" y="3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7" y="0"/>
                      <a:pt x="10" y="3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4" name="Freeform 284"/>
              <p:cNvSpPr>
                <a:spLocks/>
              </p:cNvSpPr>
              <p:nvPr userDrawn="1"/>
            </p:nvSpPr>
            <p:spPr bwMode="auto">
              <a:xfrm>
                <a:off x="8659813" y="5564188"/>
                <a:ext cx="15875" cy="47625"/>
              </a:xfrm>
              <a:custGeom>
                <a:avLst/>
                <a:gdLst>
                  <a:gd name="T0" fmla="*/ 10 w 10"/>
                  <a:gd name="T1" fmla="*/ 5 h 30"/>
                  <a:gd name="T2" fmla="*/ 10 w 10"/>
                  <a:gd name="T3" fmla="*/ 25 h 30"/>
                  <a:gd name="T4" fmla="*/ 5 w 10"/>
                  <a:gd name="T5" fmla="*/ 30 h 30"/>
                  <a:gd name="T6" fmla="*/ 0 w 10"/>
                  <a:gd name="T7" fmla="*/ 25 h 30"/>
                  <a:gd name="T8" fmla="*/ 0 w 10"/>
                  <a:gd name="T9" fmla="*/ 5 h 30"/>
                  <a:gd name="T10" fmla="*/ 5 w 10"/>
                  <a:gd name="T11" fmla="*/ 0 h 30"/>
                  <a:gd name="T12" fmla="*/ 10 w 10"/>
                  <a:gd name="T13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0">
                    <a:moveTo>
                      <a:pt x="10" y="5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8"/>
                      <a:pt x="8" y="30"/>
                      <a:pt x="5" y="30"/>
                    </a:cubicBezTo>
                    <a:cubicBezTo>
                      <a:pt x="3" y="30"/>
                      <a:pt x="0" y="28"/>
                      <a:pt x="0" y="2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5" name="Freeform 285"/>
              <p:cNvSpPr>
                <a:spLocks/>
              </p:cNvSpPr>
              <p:nvPr userDrawn="1"/>
            </p:nvSpPr>
            <p:spPr bwMode="auto">
              <a:xfrm>
                <a:off x="8313738" y="5376863"/>
                <a:ext cx="15875" cy="60325"/>
              </a:xfrm>
              <a:custGeom>
                <a:avLst/>
                <a:gdLst>
                  <a:gd name="T0" fmla="*/ 10 w 10"/>
                  <a:gd name="T1" fmla="*/ 5 h 38"/>
                  <a:gd name="T2" fmla="*/ 10 w 10"/>
                  <a:gd name="T3" fmla="*/ 33 h 38"/>
                  <a:gd name="T4" fmla="*/ 5 w 10"/>
                  <a:gd name="T5" fmla="*/ 38 h 38"/>
                  <a:gd name="T6" fmla="*/ 0 w 10"/>
                  <a:gd name="T7" fmla="*/ 33 h 38"/>
                  <a:gd name="T8" fmla="*/ 0 w 10"/>
                  <a:gd name="T9" fmla="*/ 5 h 38"/>
                  <a:gd name="T10" fmla="*/ 5 w 10"/>
                  <a:gd name="T11" fmla="*/ 0 h 38"/>
                  <a:gd name="T12" fmla="*/ 10 w 10"/>
                  <a:gd name="T13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8">
                    <a:moveTo>
                      <a:pt x="10" y="5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6"/>
                      <a:pt x="8" y="38"/>
                      <a:pt x="5" y="38"/>
                    </a:cubicBezTo>
                    <a:cubicBezTo>
                      <a:pt x="2" y="38"/>
                      <a:pt x="0" y="36"/>
                      <a:pt x="0" y="3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6" name="Freeform 286"/>
              <p:cNvSpPr>
                <a:spLocks/>
              </p:cNvSpPr>
              <p:nvPr userDrawn="1"/>
            </p:nvSpPr>
            <p:spPr bwMode="auto">
              <a:xfrm>
                <a:off x="8293101" y="5383213"/>
                <a:ext cx="14288" cy="42863"/>
              </a:xfrm>
              <a:custGeom>
                <a:avLst/>
                <a:gdLst>
                  <a:gd name="T0" fmla="*/ 9 w 9"/>
                  <a:gd name="T1" fmla="*/ 5 h 27"/>
                  <a:gd name="T2" fmla="*/ 9 w 9"/>
                  <a:gd name="T3" fmla="*/ 22 h 27"/>
                  <a:gd name="T4" fmla="*/ 4 w 9"/>
                  <a:gd name="T5" fmla="*/ 27 h 27"/>
                  <a:gd name="T6" fmla="*/ 0 w 9"/>
                  <a:gd name="T7" fmla="*/ 22 h 27"/>
                  <a:gd name="T8" fmla="*/ 0 w 9"/>
                  <a:gd name="T9" fmla="*/ 5 h 27"/>
                  <a:gd name="T10" fmla="*/ 4 w 9"/>
                  <a:gd name="T11" fmla="*/ 0 h 27"/>
                  <a:gd name="T12" fmla="*/ 9 w 9"/>
                  <a:gd name="T13" fmla="*/ 5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27">
                    <a:moveTo>
                      <a:pt x="9" y="5"/>
                    </a:moveTo>
                    <a:cubicBezTo>
                      <a:pt x="9" y="22"/>
                      <a:pt x="9" y="22"/>
                      <a:pt x="9" y="22"/>
                    </a:cubicBezTo>
                    <a:cubicBezTo>
                      <a:pt x="9" y="25"/>
                      <a:pt x="7" y="27"/>
                      <a:pt x="4" y="27"/>
                    </a:cubicBezTo>
                    <a:cubicBezTo>
                      <a:pt x="2" y="27"/>
                      <a:pt x="0" y="25"/>
                      <a:pt x="0" y="2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2"/>
                      <a:pt x="9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7" name="Freeform 287"/>
              <p:cNvSpPr>
                <a:spLocks/>
              </p:cNvSpPr>
              <p:nvPr userDrawn="1"/>
            </p:nvSpPr>
            <p:spPr bwMode="auto">
              <a:xfrm>
                <a:off x="8270876" y="5335588"/>
                <a:ext cx="15875" cy="77788"/>
              </a:xfrm>
              <a:custGeom>
                <a:avLst/>
                <a:gdLst>
                  <a:gd name="T0" fmla="*/ 10 w 10"/>
                  <a:gd name="T1" fmla="*/ 5 h 49"/>
                  <a:gd name="T2" fmla="*/ 10 w 10"/>
                  <a:gd name="T3" fmla="*/ 44 h 49"/>
                  <a:gd name="T4" fmla="*/ 5 w 10"/>
                  <a:gd name="T5" fmla="*/ 49 h 49"/>
                  <a:gd name="T6" fmla="*/ 0 w 10"/>
                  <a:gd name="T7" fmla="*/ 44 h 49"/>
                  <a:gd name="T8" fmla="*/ 0 w 10"/>
                  <a:gd name="T9" fmla="*/ 5 h 49"/>
                  <a:gd name="T10" fmla="*/ 5 w 10"/>
                  <a:gd name="T11" fmla="*/ 0 h 49"/>
                  <a:gd name="T12" fmla="*/ 10 w 10"/>
                  <a:gd name="T13" fmla="*/ 5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9">
                    <a:moveTo>
                      <a:pt x="10" y="5"/>
                    </a:moveTo>
                    <a:cubicBezTo>
                      <a:pt x="10" y="44"/>
                      <a:pt x="10" y="44"/>
                      <a:pt x="10" y="44"/>
                    </a:cubicBezTo>
                    <a:cubicBezTo>
                      <a:pt x="10" y="47"/>
                      <a:pt x="8" y="49"/>
                      <a:pt x="5" y="49"/>
                    </a:cubicBezTo>
                    <a:cubicBezTo>
                      <a:pt x="2" y="49"/>
                      <a:pt x="0" y="47"/>
                      <a:pt x="0" y="44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8" name="Freeform 288"/>
              <p:cNvSpPr>
                <a:spLocks/>
              </p:cNvSpPr>
              <p:nvPr userDrawn="1"/>
            </p:nvSpPr>
            <p:spPr bwMode="auto">
              <a:xfrm>
                <a:off x="8250238" y="5340350"/>
                <a:ext cx="15875" cy="60325"/>
              </a:xfrm>
              <a:custGeom>
                <a:avLst/>
                <a:gdLst>
                  <a:gd name="T0" fmla="*/ 10 w 10"/>
                  <a:gd name="T1" fmla="*/ 5 h 38"/>
                  <a:gd name="T2" fmla="*/ 10 w 10"/>
                  <a:gd name="T3" fmla="*/ 33 h 38"/>
                  <a:gd name="T4" fmla="*/ 5 w 10"/>
                  <a:gd name="T5" fmla="*/ 38 h 38"/>
                  <a:gd name="T6" fmla="*/ 0 w 10"/>
                  <a:gd name="T7" fmla="*/ 33 h 38"/>
                  <a:gd name="T8" fmla="*/ 0 w 10"/>
                  <a:gd name="T9" fmla="*/ 5 h 38"/>
                  <a:gd name="T10" fmla="*/ 5 w 10"/>
                  <a:gd name="T11" fmla="*/ 0 h 38"/>
                  <a:gd name="T12" fmla="*/ 10 w 10"/>
                  <a:gd name="T13" fmla="*/ 5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8">
                    <a:moveTo>
                      <a:pt x="10" y="5"/>
                    </a:moveTo>
                    <a:cubicBezTo>
                      <a:pt x="10" y="33"/>
                      <a:pt x="10" y="33"/>
                      <a:pt x="10" y="33"/>
                    </a:cubicBezTo>
                    <a:cubicBezTo>
                      <a:pt x="10" y="36"/>
                      <a:pt x="8" y="38"/>
                      <a:pt x="5" y="38"/>
                    </a:cubicBezTo>
                    <a:cubicBezTo>
                      <a:pt x="2" y="38"/>
                      <a:pt x="0" y="36"/>
                      <a:pt x="0" y="3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9" name="Freeform 289"/>
              <p:cNvSpPr>
                <a:spLocks/>
              </p:cNvSpPr>
              <p:nvPr userDrawn="1"/>
            </p:nvSpPr>
            <p:spPr bwMode="auto">
              <a:xfrm>
                <a:off x="8229601" y="5341938"/>
                <a:ext cx="15875" cy="47625"/>
              </a:xfrm>
              <a:custGeom>
                <a:avLst/>
                <a:gdLst>
                  <a:gd name="T0" fmla="*/ 10 w 10"/>
                  <a:gd name="T1" fmla="*/ 5 h 30"/>
                  <a:gd name="T2" fmla="*/ 10 w 10"/>
                  <a:gd name="T3" fmla="*/ 25 h 30"/>
                  <a:gd name="T4" fmla="*/ 5 w 10"/>
                  <a:gd name="T5" fmla="*/ 30 h 30"/>
                  <a:gd name="T6" fmla="*/ 0 w 10"/>
                  <a:gd name="T7" fmla="*/ 25 h 30"/>
                  <a:gd name="T8" fmla="*/ 0 w 10"/>
                  <a:gd name="T9" fmla="*/ 5 h 30"/>
                  <a:gd name="T10" fmla="*/ 5 w 10"/>
                  <a:gd name="T11" fmla="*/ 0 h 30"/>
                  <a:gd name="T12" fmla="*/ 10 w 10"/>
                  <a:gd name="T13" fmla="*/ 5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30">
                    <a:moveTo>
                      <a:pt x="10" y="5"/>
                    </a:moveTo>
                    <a:cubicBezTo>
                      <a:pt x="10" y="25"/>
                      <a:pt x="10" y="25"/>
                      <a:pt x="10" y="25"/>
                    </a:cubicBezTo>
                    <a:cubicBezTo>
                      <a:pt x="10" y="28"/>
                      <a:pt x="7" y="30"/>
                      <a:pt x="5" y="30"/>
                    </a:cubicBezTo>
                    <a:cubicBezTo>
                      <a:pt x="2" y="30"/>
                      <a:pt x="0" y="28"/>
                      <a:pt x="0" y="2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0" name="Freeform 290"/>
              <p:cNvSpPr>
                <a:spLocks/>
              </p:cNvSpPr>
              <p:nvPr userDrawn="1"/>
            </p:nvSpPr>
            <p:spPr bwMode="auto">
              <a:xfrm>
                <a:off x="6153151" y="5754688"/>
                <a:ext cx="352425" cy="250825"/>
              </a:xfrm>
              <a:custGeom>
                <a:avLst/>
                <a:gdLst>
                  <a:gd name="T0" fmla="*/ 222 w 222"/>
                  <a:gd name="T1" fmla="*/ 128 h 158"/>
                  <a:gd name="T2" fmla="*/ 222 w 222"/>
                  <a:gd name="T3" fmla="*/ 158 h 158"/>
                  <a:gd name="T4" fmla="*/ 0 w 222"/>
                  <a:gd name="T5" fmla="*/ 30 h 158"/>
                  <a:gd name="T6" fmla="*/ 0 w 222"/>
                  <a:gd name="T7" fmla="*/ 0 h 158"/>
                  <a:gd name="T8" fmla="*/ 222 w 222"/>
                  <a:gd name="T9" fmla="*/ 1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8">
                    <a:moveTo>
                      <a:pt x="222" y="128"/>
                    </a:moveTo>
                    <a:lnTo>
                      <a:pt x="222" y="158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22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1" name="Freeform 291"/>
              <p:cNvSpPr>
                <a:spLocks/>
              </p:cNvSpPr>
              <p:nvPr userDrawn="1"/>
            </p:nvSpPr>
            <p:spPr bwMode="auto">
              <a:xfrm>
                <a:off x="6505576" y="5918200"/>
                <a:ext cx="65088" cy="87313"/>
              </a:xfrm>
              <a:custGeom>
                <a:avLst/>
                <a:gdLst>
                  <a:gd name="T0" fmla="*/ 41 w 41"/>
                  <a:gd name="T1" fmla="*/ 0 h 55"/>
                  <a:gd name="T2" fmla="*/ 41 w 41"/>
                  <a:gd name="T3" fmla="*/ 30 h 55"/>
                  <a:gd name="T4" fmla="*/ 0 w 41"/>
                  <a:gd name="T5" fmla="*/ 55 h 55"/>
                  <a:gd name="T6" fmla="*/ 0 w 41"/>
                  <a:gd name="T7" fmla="*/ 25 h 55"/>
                  <a:gd name="T8" fmla="*/ 41 w 41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5">
                    <a:moveTo>
                      <a:pt x="41" y="0"/>
                    </a:moveTo>
                    <a:lnTo>
                      <a:pt x="41" y="30"/>
                    </a:lnTo>
                    <a:lnTo>
                      <a:pt x="0" y="55"/>
                    </a:lnTo>
                    <a:lnTo>
                      <a:pt x="0" y="25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2" name="Freeform 292"/>
              <p:cNvSpPr>
                <a:spLocks/>
              </p:cNvSpPr>
              <p:nvPr userDrawn="1"/>
            </p:nvSpPr>
            <p:spPr bwMode="auto">
              <a:xfrm>
                <a:off x="6153151" y="5715000"/>
                <a:ext cx="417513" cy="242888"/>
              </a:xfrm>
              <a:custGeom>
                <a:avLst/>
                <a:gdLst>
                  <a:gd name="T0" fmla="*/ 263 w 263"/>
                  <a:gd name="T1" fmla="*/ 128 h 153"/>
                  <a:gd name="T2" fmla="*/ 222 w 263"/>
                  <a:gd name="T3" fmla="*/ 153 h 153"/>
                  <a:gd name="T4" fmla="*/ 0 w 263"/>
                  <a:gd name="T5" fmla="*/ 25 h 153"/>
                  <a:gd name="T6" fmla="*/ 42 w 263"/>
                  <a:gd name="T7" fmla="*/ 0 h 153"/>
                  <a:gd name="T8" fmla="*/ 263 w 263"/>
                  <a:gd name="T9" fmla="*/ 12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3">
                    <a:moveTo>
                      <a:pt x="263" y="128"/>
                    </a:moveTo>
                    <a:lnTo>
                      <a:pt x="222" y="153"/>
                    </a:lnTo>
                    <a:lnTo>
                      <a:pt x="0" y="25"/>
                    </a:lnTo>
                    <a:lnTo>
                      <a:pt x="42" y="0"/>
                    </a:lnTo>
                    <a:lnTo>
                      <a:pt x="263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3" name="Freeform 293"/>
              <p:cNvSpPr>
                <a:spLocks/>
              </p:cNvSpPr>
              <p:nvPr userDrawn="1"/>
            </p:nvSpPr>
            <p:spPr bwMode="auto">
              <a:xfrm>
                <a:off x="6145213" y="5745163"/>
                <a:ext cx="369888" cy="220663"/>
              </a:xfrm>
              <a:custGeom>
                <a:avLst/>
                <a:gdLst>
                  <a:gd name="T0" fmla="*/ 227 w 233"/>
                  <a:gd name="T1" fmla="*/ 139 h 139"/>
                  <a:gd name="T2" fmla="*/ 224 w 233"/>
                  <a:gd name="T3" fmla="*/ 138 h 139"/>
                  <a:gd name="T4" fmla="*/ 3 w 233"/>
                  <a:gd name="T5" fmla="*/ 10 h 139"/>
                  <a:gd name="T6" fmla="*/ 1 w 233"/>
                  <a:gd name="T7" fmla="*/ 3 h 139"/>
                  <a:gd name="T8" fmla="*/ 8 w 233"/>
                  <a:gd name="T9" fmla="*/ 1 h 139"/>
                  <a:gd name="T10" fmla="*/ 229 w 233"/>
                  <a:gd name="T11" fmla="*/ 129 h 139"/>
                  <a:gd name="T12" fmla="*/ 231 w 233"/>
                  <a:gd name="T13" fmla="*/ 136 h 139"/>
                  <a:gd name="T14" fmla="*/ 227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7" y="139"/>
                    </a:moveTo>
                    <a:cubicBezTo>
                      <a:pt x="226" y="139"/>
                      <a:pt x="225" y="138"/>
                      <a:pt x="224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229" y="129"/>
                      <a:pt x="229" y="129"/>
                      <a:pt x="229" y="129"/>
                    </a:cubicBezTo>
                    <a:cubicBezTo>
                      <a:pt x="232" y="131"/>
                      <a:pt x="233" y="134"/>
                      <a:pt x="231" y="136"/>
                    </a:cubicBezTo>
                    <a:cubicBezTo>
                      <a:pt x="230" y="138"/>
                      <a:pt x="229" y="139"/>
                      <a:pt x="227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4" name="Freeform 294"/>
              <p:cNvSpPr>
                <a:spLocks/>
              </p:cNvSpPr>
              <p:nvPr userDrawn="1"/>
            </p:nvSpPr>
            <p:spPr bwMode="auto">
              <a:xfrm>
                <a:off x="6496051" y="5908675"/>
                <a:ext cx="84138" cy="57150"/>
              </a:xfrm>
              <a:custGeom>
                <a:avLst/>
                <a:gdLst>
                  <a:gd name="T0" fmla="*/ 6 w 53"/>
                  <a:gd name="T1" fmla="*/ 36 h 36"/>
                  <a:gd name="T2" fmla="*/ 2 w 53"/>
                  <a:gd name="T3" fmla="*/ 33 h 36"/>
                  <a:gd name="T4" fmla="*/ 3 w 53"/>
                  <a:gd name="T5" fmla="*/ 26 h 36"/>
                  <a:gd name="T6" fmla="*/ 45 w 53"/>
                  <a:gd name="T7" fmla="*/ 2 h 36"/>
                  <a:gd name="T8" fmla="*/ 52 w 53"/>
                  <a:gd name="T9" fmla="*/ 3 h 36"/>
                  <a:gd name="T10" fmla="*/ 50 w 53"/>
                  <a:gd name="T11" fmla="*/ 10 h 36"/>
                  <a:gd name="T12" fmla="*/ 8 w 53"/>
                  <a:gd name="T13" fmla="*/ 35 h 36"/>
                  <a:gd name="T14" fmla="*/ 6 w 53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6">
                    <a:moveTo>
                      <a:pt x="6" y="36"/>
                    </a:moveTo>
                    <a:cubicBezTo>
                      <a:pt x="4" y="36"/>
                      <a:pt x="3" y="35"/>
                      <a:pt x="2" y="33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0"/>
                      <a:pt x="50" y="1"/>
                      <a:pt x="52" y="3"/>
                    </a:cubicBezTo>
                    <a:cubicBezTo>
                      <a:pt x="53" y="6"/>
                      <a:pt x="52" y="9"/>
                      <a:pt x="50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7" y="36"/>
                      <a:pt x="6" y="3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5" name="Freeform 295"/>
              <p:cNvSpPr>
                <a:spLocks/>
              </p:cNvSpPr>
              <p:nvPr userDrawn="1"/>
            </p:nvSpPr>
            <p:spPr bwMode="auto">
              <a:xfrm>
                <a:off x="6497638" y="5949950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7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7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6" name="Freeform 296"/>
              <p:cNvSpPr>
                <a:spLocks/>
              </p:cNvSpPr>
              <p:nvPr userDrawn="1"/>
            </p:nvSpPr>
            <p:spPr bwMode="auto">
              <a:xfrm>
                <a:off x="6145213" y="5707063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2 h 35"/>
                  <a:gd name="T4" fmla="*/ 3 w 52"/>
                  <a:gd name="T5" fmla="*/ 26 h 35"/>
                  <a:gd name="T6" fmla="*/ 44 w 52"/>
                  <a:gd name="T7" fmla="*/ 1 h 35"/>
                  <a:gd name="T8" fmla="*/ 51 w 52"/>
                  <a:gd name="T9" fmla="*/ 3 h 35"/>
                  <a:gd name="T10" fmla="*/ 49 w 52"/>
                  <a:gd name="T11" fmla="*/ 10 h 35"/>
                  <a:gd name="T12" fmla="*/ 8 w 52"/>
                  <a:gd name="T13" fmla="*/ 34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4"/>
                      <a:pt x="1" y="32"/>
                    </a:cubicBezTo>
                    <a:cubicBezTo>
                      <a:pt x="0" y="30"/>
                      <a:pt x="0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6" y="0"/>
                      <a:pt x="49" y="0"/>
                      <a:pt x="51" y="3"/>
                    </a:cubicBezTo>
                    <a:cubicBezTo>
                      <a:pt x="52" y="5"/>
                      <a:pt x="51" y="8"/>
                      <a:pt x="49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7" name="Freeform 297"/>
              <p:cNvSpPr>
                <a:spLocks/>
              </p:cNvSpPr>
              <p:nvPr userDrawn="1"/>
            </p:nvSpPr>
            <p:spPr bwMode="auto">
              <a:xfrm>
                <a:off x="6210301" y="5707063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5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6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2" y="135"/>
                    </a:cubicBezTo>
                    <a:cubicBezTo>
                      <a:pt x="231" y="137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8" name="Freeform 298"/>
              <p:cNvSpPr>
                <a:spLocks/>
              </p:cNvSpPr>
              <p:nvPr userDrawn="1"/>
            </p:nvSpPr>
            <p:spPr bwMode="auto">
              <a:xfrm>
                <a:off x="6145213" y="5746750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9" name="Freeform 299"/>
              <p:cNvSpPr>
                <a:spLocks/>
              </p:cNvSpPr>
              <p:nvPr userDrawn="1"/>
            </p:nvSpPr>
            <p:spPr bwMode="auto">
              <a:xfrm>
                <a:off x="6562726" y="5910263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3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0" name="Freeform 300"/>
              <p:cNvSpPr>
                <a:spLocks/>
              </p:cNvSpPr>
              <p:nvPr userDrawn="1"/>
            </p:nvSpPr>
            <p:spPr bwMode="auto">
              <a:xfrm>
                <a:off x="6145213" y="5792788"/>
                <a:ext cx="369888" cy="220663"/>
              </a:xfrm>
              <a:custGeom>
                <a:avLst/>
                <a:gdLst>
                  <a:gd name="T0" fmla="*/ 227 w 233"/>
                  <a:gd name="T1" fmla="*/ 139 h 139"/>
                  <a:gd name="T2" fmla="*/ 224 w 233"/>
                  <a:gd name="T3" fmla="*/ 138 h 139"/>
                  <a:gd name="T4" fmla="*/ 3 w 233"/>
                  <a:gd name="T5" fmla="*/ 10 h 139"/>
                  <a:gd name="T6" fmla="*/ 1 w 233"/>
                  <a:gd name="T7" fmla="*/ 4 h 139"/>
                  <a:gd name="T8" fmla="*/ 8 w 233"/>
                  <a:gd name="T9" fmla="*/ 2 h 139"/>
                  <a:gd name="T10" fmla="*/ 229 w 233"/>
                  <a:gd name="T11" fmla="*/ 129 h 139"/>
                  <a:gd name="T12" fmla="*/ 231 w 233"/>
                  <a:gd name="T13" fmla="*/ 136 h 139"/>
                  <a:gd name="T14" fmla="*/ 227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7" y="139"/>
                    </a:moveTo>
                    <a:cubicBezTo>
                      <a:pt x="226" y="139"/>
                      <a:pt x="225" y="138"/>
                      <a:pt x="224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4"/>
                    </a:cubicBezTo>
                    <a:cubicBezTo>
                      <a:pt x="2" y="1"/>
                      <a:pt x="5" y="0"/>
                      <a:pt x="8" y="2"/>
                    </a:cubicBezTo>
                    <a:cubicBezTo>
                      <a:pt x="229" y="129"/>
                      <a:pt x="229" y="129"/>
                      <a:pt x="229" y="129"/>
                    </a:cubicBezTo>
                    <a:cubicBezTo>
                      <a:pt x="232" y="131"/>
                      <a:pt x="233" y="134"/>
                      <a:pt x="231" y="136"/>
                    </a:cubicBezTo>
                    <a:cubicBezTo>
                      <a:pt x="230" y="138"/>
                      <a:pt x="229" y="139"/>
                      <a:pt x="227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1" name="Freeform 301"/>
              <p:cNvSpPr>
                <a:spLocks/>
              </p:cNvSpPr>
              <p:nvPr userDrawn="1"/>
            </p:nvSpPr>
            <p:spPr bwMode="auto">
              <a:xfrm>
                <a:off x="6496051" y="5956300"/>
                <a:ext cx="84138" cy="57150"/>
              </a:xfrm>
              <a:custGeom>
                <a:avLst/>
                <a:gdLst>
                  <a:gd name="T0" fmla="*/ 6 w 53"/>
                  <a:gd name="T1" fmla="*/ 36 h 36"/>
                  <a:gd name="T2" fmla="*/ 2 w 53"/>
                  <a:gd name="T3" fmla="*/ 33 h 36"/>
                  <a:gd name="T4" fmla="*/ 3 w 53"/>
                  <a:gd name="T5" fmla="*/ 26 h 36"/>
                  <a:gd name="T6" fmla="*/ 45 w 53"/>
                  <a:gd name="T7" fmla="*/ 2 h 36"/>
                  <a:gd name="T8" fmla="*/ 52 w 53"/>
                  <a:gd name="T9" fmla="*/ 4 h 36"/>
                  <a:gd name="T10" fmla="*/ 50 w 53"/>
                  <a:gd name="T11" fmla="*/ 10 h 36"/>
                  <a:gd name="T12" fmla="*/ 8 w 53"/>
                  <a:gd name="T13" fmla="*/ 35 h 36"/>
                  <a:gd name="T14" fmla="*/ 6 w 53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6">
                    <a:moveTo>
                      <a:pt x="6" y="36"/>
                    </a:moveTo>
                    <a:cubicBezTo>
                      <a:pt x="4" y="36"/>
                      <a:pt x="3" y="35"/>
                      <a:pt x="2" y="33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0"/>
                      <a:pt x="50" y="1"/>
                      <a:pt x="52" y="4"/>
                    </a:cubicBezTo>
                    <a:cubicBezTo>
                      <a:pt x="53" y="6"/>
                      <a:pt x="52" y="9"/>
                      <a:pt x="50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7" y="36"/>
                      <a:pt x="6" y="3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2" name="Freeform 302"/>
              <p:cNvSpPr>
                <a:spLocks/>
              </p:cNvSpPr>
              <p:nvPr userDrawn="1"/>
            </p:nvSpPr>
            <p:spPr bwMode="auto">
              <a:xfrm>
                <a:off x="6219826" y="5667375"/>
                <a:ext cx="350838" cy="250825"/>
              </a:xfrm>
              <a:custGeom>
                <a:avLst/>
                <a:gdLst>
                  <a:gd name="T0" fmla="*/ 221 w 221"/>
                  <a:gd name="T1" fmla="*/ 128 h 158"/>
                  <a:gd name="T2" fmla="*/ 221 w 221"/>
                  <a:gd name="T3" fmla="*/ 158 h 158"/>
                  <a:gd name="T4" fmla="*/ 0 w 221"/>
                  <a:gd name="T5" fmla="*/ 30 h 158"/>
                  <a:gd name="T6" fmla="*/ 0 w 221"/>
                  <a:gd name="T7" fmla="*/ 0 h 158"/>
                  <a:gd name="T8" fmla="*/ 221 w 221"/>
                  <a:gd name="T9" fmla="*/ 1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158">
                    <a:moveTo>
                      <a:pt x="221" y="128"/>
                    </a:moveTo>
                    <a:lnTo>
                      <a:pt x="221" y="158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21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3" name="Freeform 303"/>
              <p:cNvSpPr>
                <a:spLocks/>
              </p:cNvSpPr>
              <p:nvPr userDrawn="1"/>
            </p:nvSpPr>
            <p:spPr bwMode="auto">
              <a:xfrm>
                <a:off x="6570663" y="5830888"/>
                <a:ext cx="66675" cy="87313"/>
              </a:xfrm>
              <a:custGeom>
                <a:avLst/>
                <a:gdLst>
                  <a:gd name="T0" fmla="*/ 42 w 42"/>
                  <a:gd name="T1" fmla="*/ 0 h 55"/>
                  <a:gd name="T2" fmla="*/ 42 w 42"/>
                  <a:gd name="T3" fmla="*/ 30 h 55"/>
                  <a:gd name="T4" fmla="*/ 0 w 42"/>
                  <a:gd name="T5" fmla="*/ 55 h 55"/>
                  <a:gd name="T6" fmla="*/ 0 w 42"/>
                  <a:gd name="T7" fmla="*/ 25 h 55"/>
                  <a:gd name="T8" fmla="*/ 42 w 42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5">
                    <a:moveTo>
                      <a:pt x="42" y="0"/>
                    </a:moveTo>
                    <a:lnTo>
                      <a:pt x="42" y="30"/>
                    </a:lnTo>
                    <a:lnTo>
                      <a:pt x="0" y="55"/>
                    </a:lnTo>
                    <a:lnTo>
                      <a:pt x="0" y="25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4" name="Freeform 304"/>
              <p:cNvSpPr>
                <a:spLocks/>
              </p:cNvSpPr>
              <p:nvPr userDrawn="1"/>
            </p:nvSpPr>
            <p:spPr bwMode="auto">
              <a:xfrm>
                <a:off x="6219826" y="5627688"/>
                <a:ext cx="417513" cy="242888"/>
              </a:xfrm>
              <a:custGeom>
                <a:avLst/>
                <a:gdLst>
                  <a:gd name="T0" fmla="*/ 263 w 263"/>
                  <a:gd name="T1" fmla="*/ 128 h 153"/>
                  <a:gd name="T2" fmla="*/ 221 w 263"/>
                  <a:gd name="T3" fmla="*/ 153 h 153"/>
                  <a:gd name="T4" fmla="*/ 0 w 263"/>
                  <a:gd name="T5" fmla="*/ 25 h 153"/>
                  <a:gd name="T6" fmla="*/ 41 w 263"/>
                  <a:gd name="T7" fmla="*/ 0 h 153"/>
                  <a:gd name="T8" fmla="*/ 263 w 263"/>
                  <a:gd name="T9" fmla="*/ 12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3">
                    <a:moveTo>
                      <a:pt x="263" y="128"/>
                    </a:moveTo>
                    <a:lnTo>
                      <a:pt x="221" y="153"/>
                    </a:lnTo>
                    <a:lnTo>
                      <a:pt x="0" y="25"/>
                    </a:lnTo>
                    <a:lnTo>
                      <a:pt x="41" y="0"/>
                    </a:lnTo>
                    <a:lnTo>
                      <a:pt x="263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5" name="Freeform 305"/>
              <p:cNvSpPr>
                <a:spLocks/>
              </p:cNvSpPr>
              <p:nvPr userDrawn="1"/>
            </p:nvSpPr>
            <p:spPr bwMode="auto">
              <a:xfrm>
                <a:off x="6210301" y="5657850"/>
                <a:ext cx="369888" cy="220663"/>
              </a:xfrm>
              <a:custGeom>
                <a:avLst/>
                <a:gdLst>
                  <a:gd name="T0" fmla="*/ 227 w 233"/>
                  <a:gd name="T1" fmla="*/ 139 h 139"/>
                  <a:gd name="T2" fmla="*/ 225 w 233"/>
                  <a:gd name="T3" fmla="*/ 138 h 139"/>
                  <a:gd name="T4" fmla="*/ 3 w 233"/>
                  <a:gd name="T5" fmla="*/ 10 h 139"/>
                  <a:gd name="T6" fmla="*/ 1 w 233"/>
                  <a:gd name="T7" fmla="*/ 4 h 139"/>
                  <a:gd name="T8" fmla="*/ 8 w 233"/>
                  <a:gd name="T9" fmla="*/ 2 h 139"/>
                  <a:gd name="T10" fmla="*/ 230 w 233"/>
                  <a:gd name="T11" fmla="*/ 129 h 139"/>
                  <a:gd name="T12" fmla="*/ 232 w 233"/>
                  <a:gd name="T13" fmla="*/ 136 h 139"/>
                  <a:gd name="T14" fmla="*/ 227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7" y="139"/>
                    </a:moveTo>
                    <a:cubicBezTo>
                      <a:pt x="226" y="139"/>
                      <a:pt x="226" y="139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1"/>
                      <a:pt x="233" y="134"/>
                      <a:pt x="232" y="136"/>
                    </a:cubicBezTo>
                    <a:cubicBezTo>
                      <a:pt x="231" y="138"/>
                      <a:pt x="229" y="139"/>
                      <a:pt x="227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6" name="Freeform 306"/>
              <p:cNvSpPr>
                <a:spLocks/>
              </p:cNvSpPr>
              <p:nvPr userDrawn="1"/>
            </p:nvSpPr>
            <p:spPr bwMode="auto">
              <a:xfrm>
                <a:off x="6562726" y="5822950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2 h 35"/>
                  <a:gd name="T4" fmla="*/ 3 w 52"/>
                  <a:gd name="T5" fmla="*/ 26 h 35"/>
                  <a:gd name="T6" fmla="*/ 44 w 52"/>
                  <a:gd name="T7" fmla="*/ 1 h 35"/>
                  <a:gd name="T8" fmla="*/ 51 w 52"/>
                  <a:gd name="T9" fmla="*/ 3 h 35"/>
                  <a:gd name="T10" fmla="*/ 49 w 52"/>
                  <a:gd name="T11" fmla="*/ 9 h 35"/>
                  <a:gd name="T12" fmla="*/ 8 w 52"/>
                  <a:gd name="T13" fmla="*/ 34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4"/>
                      <a:pt x="1" y="32"/>
                    </a:cubicBezTo>
                    <a:cubicBezTo>
                      <a:pt x="0" y="30"/>
                      <a:pt x="0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0"/>
                      <a:pt x="50" y="0"/>
                      <a:pt x="51" y="3"/>
                    </a:cubicBezTo>
                    <a:cubicBezTo>
                      <a:pt x="52" y="5"/>
                      <a:pt x="52" y="8"/>
                      <a:pt x="49" y="9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7" name="Freeform 307"/>
              <p:cNvSpPr>
                <a:spLocks/>
              </p:cNvSpPr>
              <p:nvPr userDrawn="1"/>
            </p:nvSpPr>
            <p:spPr bwMode="auto">
              <a:xfrm>
                <a:off x="6562726" y="5862638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3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8" name="Freeform 308"/>
              <p:cNvSpPr>
                <a:spLocks/>
              </p:cNvSpPr>
              <p:nvPr userDrawn="1"/>
            </p:nvSpPr>
            <p:spPr bwMode="auto">
              <a:xfrm>
                <a:off x="6210301" y="5619750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1 w 53"/>
                  <a:gd name="T3" fmla="*/ 33 h 35"/>
                  <a:gd name="T4" fmla="*/ 3 w 53"/>
                  <a:gd name="T5" fmla="*/ 26 h 35"/>
                  <a:gd name="T6" fmla="*/ 44 w 53"/>
                  <a:gd name="T7" fmla="*/ 1 h 35"/>
                  <a:gd name="T8" fmla="*/ 51 w 53"/>
                  <a:gd name="T9" fmla="*/ 3 h 35"/>
                  <a:gd name="T10" fmla="*/ 49 w 53"/>
                  <a:gd name="T11" fmla="*/ 10 h 35"/>
                  <a:gd name="T12" fmla="*/ 8 w 53"/>
                  <a:gd name="T13" fmla="*/ 34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2" y="34"/>
                      <a:pt x="1" y="33"/>
                    </a:cubicBezTo>
                    <a:cubicBezTo>
                      <a:pt x="0" y="30"/>
                      <a:pt x="1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3" y="5"/>
                      <a:pt x="52" y="8"/>
                      <a:pt x="49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9" name="Freeform 309"/>
              <p:cNvSpPr>
                <a:spLocks/>
              </p:cNvSpPr>
              <p:nvPr userDrawn="1"/>
            </p:nvSpPr>
            <p:spPr bwMode="auto">
              <a:xfrm>
                <a:off x="6275388" y="5619750"/>
                <a:ext cx="369888" cy="219075"/>
              </a:xfrm>
              <a:custGeom>
                <a:avLst/>
                <a:gdLst>
                  <a:gd name="T0" fmla="*/ 228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2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8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8" y="138"/>
                    </a:moveTo>
                    <a:cubicBezTo>
                      <a:pt x="227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3" y="130"/>
                      <a:pt x="233" y="133"/>
                      <a:pt x="232" y="136"/>
                    </a:cubicBezTo>
                    <a:cubicBezTo>
                      <a:pt x="231" y="137"/>
                      <a:pt x="229" y="138"/>
                      <a:pt x="228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0" name="Freeform 310"/>
              <p:cNvSpPr>
                <a:spLocks/>
              </p:cNvSpPr>
              <p:nvPr userDrawn="1"/>
            </p:nvSpPr>
            <p:spPr bwMode="auto">
              <a:xfrm>
                <a:off x="6211888" y="5659438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7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1" name="Freeform 311"/>
              <p:cNvSpPr>
                <a:spLocks/>
              </p:cNvSpPr>
              <p:nvPr userDrawn="1"/>
            </p:nvSpPr>
            <p:spPr bwMode="auto">
              <a:xfrm>
                <a:off x="6629401" y="5822950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7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2" name="Freeform 312"/>
              <p:cNvSpPr>
                <a:spLocks/>
              </p:cNvSpPr>
              <p:nvPr userDrawn="1"/>
            </p:nvSpPr>
            <p:spPr bwMode="auto">
              <a:xfrm>
                <a:off x="6210301" y="5707063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5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6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2" y="135"/>
                    </a:cubicBezTo>
                    <a:cubicBezTo>
                      <a:pt x="231" y="137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3" name="Freeform 313"/>
              <p:cNvSpPr>
                <a:spLocks/>
              </p:cNvSpPr>
              <p:nvPr userDrawn="1"/>
            </p:nvSpPr>
            <p:spPr bwMode="auto">
              <a:xfrm>
                <a:off x="6562726" y="5870575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2 h 35"/>
                  <a:gd name="T4" fmla="*/ 3 w 52"/>
                  <a:gd name="T5" fmla="*/ 26 h 35"/>
                  <a:gd name="T6" fmla="*/ 44 w 52"/>
                  <a:gd name="T7" fmla="*/ 1 h 35"/>
                  <a:gd name="T8" fmla="*/ 51 w 52"/>
                  <a:gd name="T9" fmla="*/ 3 h 35"/>
                  <a:gd name="T10" fmla="*/ 49 w 52"/>
                  <a:gd name="T11" fmla="*/ 10 h 35"/>
                  <a:gd name="T12" fmla="*/ 8 w 52"/>
                  <a:gd name="T13" fmla="*/ 34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4"/>
                      <a:pt x="1" y="32"/>
                    </a:cubicBezTo>
                    <a:cubicBezTo>
                      <a:pt x="0" y="30"/>
                      <a:pt x="0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0"/>
                      <a:pt x="50" y="0"/>
                      <a:pt x="51" y="3"/>
                    </a:cubicBezTo>
                    <a:cubicBezTo>
                      <a:pt x="52" y="5"/>
                      <a:pt x="52" y="8"/>
                      <a:pt x="49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4" name="Freeform 314"/>
              <p:cNvSpPr>
                <a:spLocks/>
              </p:cNvSpPr>
              <p:nvPr userDrawn="1"/>
            </p:nvSpPr>
            <p:spPr bwMode="auto">
              <a:xfrm>
                <a:off x="6284913" y="5580063"/>
                <a:ext cx="352425" cy="250825"/>
              </a:xfrm>
              <a:custGeom>
                <a:avLst/>
                <a:gdLst>
                  <a:gd name="T0" fmla="*/ 222 w 222"/>
                  <a:gd name="T1" fmla="*/ 128 h 158"/>
                  <a:gd name="T2" fmla="*/ 222 w 222"/>
                  <a:gd name="T3" fmla="*/ 158 h 158"/>
                  <a:gd name="T4" fmla="*/ 0 w 222"/>
                  <a:gd name="T5" fmla="*/ 30 h 158"/>
                  <a:gd name="T6" fmla="*/ 0 w 222"/>
                  <a:gd name="T7" fmla="*/ 0 h 158"/>
                  <a:gd name="T8" fmla="*/ 222 w 222"/>
                  <a:gd name="T9" fmla="*/ 1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8">
                    <a:moveTo>
                      <a:pt x="222" y="128"/>
                    </a:moveTo>
                    <a:lnTo>
                      <a:pt x="222" y="158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22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5" name="Freeform 315"/>
              <p:cNvSpPr>
                <a:spLocks/>
              </p:cNvSpPr>
              <p:nvPr userDrawn="1"/>
            </p:nvSpPr>
            <p:spPr bwMode="auto">
              <a:xfrm>
                <a:off x="6637338" y="5743575"/>
                <a:ext cx="65088" cy="87313"/>
              </a:xfrm>
              <a:custGeom>
                <a:avLst/>
                <a:gdLst>
                  <a:gd name="T0" fmla="*/ 41 w 41"/>
                  <a:gd name="T1" fmla="*/ 0 h 55"/>
                  <a:gd name="T2" fmla="*/ 41 w 41"/>
                  <a:gd name="T3" fmla="*/ 31 h 55"/>
                  <a:gd name="T4" fmla="*/ 0 w 41"/>
                  <a:gd name="T5" fmla="*/ 55 h 55"/>
                  <a:gd name="T6" fmla="*/ 0 w 41"/>
                  <a:gd name="T7" fmla="*/ 25 h 55"/>
                  <a:gd name="T8" fmla="*/ 41 w 41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5">
                    <a:moveTo>
                      <a:pt x="41" y="0"/>
                    </a:moveTo>
                    <a:lnTo>
                      <a:pt x="41" y="31"/>
                    </a:lnTo>
                    <a:lnTo>
                      <a:pt x="0" y="55"/>
                    </a:lnTo>
                    <a:lnTo>
                      <a:pt x="0" y="25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6" name="Freeform 316"/>
              <p:cNvSpPr>
                <a:spLocks/>
              </p:cNvSpPr>
              <p:nvPr userDrawn="1"/>
            </p:nvSpPr>
            <p:spPr bwMode="auto">
              <a:xfrm>
                <a:off x="6284913" y="5541963"/>
                <a:ext cx="417513" cy="241300"/>
              </a:xfrm>
              <a:custGeom>
                <a:avLst/>
                <a:gdLst>
                  <a:gd name="T0" fmla="*/ 263 w 263"/>
                  <a:gd name="T1" fmla="*/ 127 h 152"/>
                  <a:gd name="T2" fmla="*/ 222 w 263"/>
                  <a:gd name="T3" fmla="*/ 152 h 152"/>
                  <a:gd name="T4" fmla="*/ 0 w 263"/>
                  <a:gd name="T5" fmla="*/ 24 h 152"/>
                  <a:gd name="T6" fmla="*/ 41 w 263"/>
                  <a:gd name="T7" fmla="*/ 0 h 152"/>
                  <a:gd name="T8" fmla="*/ 263 w 263"/>
                  <a:gd name="T9" fmla="*/ 12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2">
                    <a:moveTo>
                      <a:pt x="263" y="127"/>
                    </a:moveTo>
                    <a:lnTo>
                      <a:pt x="222" y="152"/>
                    </a:lnTo>
                    <a:lnTo>
                      <a:pt x="0" y="24"/>
                    </a:lnTo>
                    <a:lnTo>
                      <a:pt x="41" y="0"/>
                    </a:lnTo>
                    <a:lnTo>
                      <a:pt x="263" y="1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7" name="Freeform 317"/>
              <p:cNvSpPr>
                <a:spLocks/>
              </p:cNvSpPr>
              <p:nvPr userDrawn="1"/>
            </p:nvSpPr>
            <p:spPr bwMode="auto">
              <a:xfrm>
                <a:off x="6275388" y="5572125"/>
                <a:ext cx="369888" cy="219075"/>
              </a:xfrm>
              <a:custGeom>
                <a:avLst/>
                <a:gdLst>
                  <a:gd name="T0" fmla="*/ 228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2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5 h 138"/>
                  <a:gd name="T14" fmla="*/ 228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8" y="138"/>
                    </a:moveTo>
                    <a:cubicBezTo>
                      <a:pt x="227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3" y="130"/>
                      <a:pt x="233" y="133"/>
                      <a:pt x="232" y="135"/>
                    </a:cubicBezTo>
                    <a:cubicBezTo>
                      <a:pt x="231" y="137"/>
                      <a:pt x="229" y="138"/>
                      <a:pt x="228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8" name="Freeform 318"/>
              <p:cNvSpPr>
                <a:spLocks/>
              </p:cNvSpPr>
              <p:nvPr userDrawn="1"/>
            </p:nvSpPr>
            <p:spPr bwMode="auto">
              <a:xfrm>
                <a:off x="6627813" y="5735638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1 w 53"/>
                  <a:gd name="T3" fmla="*/ 33 h 35"/>
                  <a:gd name="T4" fmla="*/ 3 w 53"/>
                  <a:gd name="T5" fmla="*/ 26 h 35"/>
                  <a:gd name="T6" fmla="*/ 45 w 53"/>
                  <a:gd name="T7" fmla="*/ 1 h 35"/>
                  <a:gd name="T8" fmla="*/ 51 w 53"/>
                  <a:gd name="T9" fmla="*/ 3 h 35"/>
                  <a:gd name="T10" fmla="*/ 50 w 53"/>
                  <a:gd name="T11" fmla="*/ 10 h 35"/>
                  <a:gd name="T12" fmla="*/ 8 w 53"/>
                  <a:gd name="T13" fmla="*/ 34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2" y="34"/>
                      <a:pt x="1" y="33"/>
                    </a:cubicBezTo>
                    <a:cubicBezTo>
                      <a:pt x="0" y="30"/>
                      <a:pt x="1" y="27"/>
                      <a:pt x="3" y="26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3" y="5"/>
                      <a:pt x="52" y="8"/>
                      <a:pt x="50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9" name="Freeform 319"/>
              <p:cNvSpPr>
                <a:spLocks/>
              </p:cNvSpPr>
              <p:nvPr userDrawn="1"/>
            </p:nvSpPr>
            <p:spPr bwMode="auto">
              <a:xfrm>
                <a:off x="6629401" y="5775325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7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0" name="Freeform 320"/>
              <p:cNvSpPr>
                <a:spLocks/>
              </p:cNvSpPr>
              <p:nvPr userDrawn="1"/>
            </p:nvSpPr>
            <p:spPr bwMode="auto">
              <a:xfrm>
                <a:off x="6275388" y="5532438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2 w 53"/>
                  <a:gd name="T3" fmla="*/ 33 h 35"/>
                  <a:gd name="T4" fmla="*/ 3 w 53"/>
                  <a:gd name="T5" fmla="*/ 26 h 35"/>
                  <a:gd name="T6" fmla="*/ 45 w 53"/>
                  <a:gd name="T7" fmla="*/ 1 h 35"/>
                  <a:gd name="T8" fmla="*/ 52 w 53"/>
                  <a:gd name="T9" fmla="*/ 3 h 35"/>
                  <a:gd name="T10" fmla="*/ 50 w 53"/>
                  <a:gd name="T11" fmla="*/ 10 h 35"/>
                  <a:gd name="T12" fmla="*/ 8 w 53"/>
                  <a:gd name="T13" fmla="*/ 35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3" y="34"/>
                      <a:pt x="2" y="33"/>
                    </a:cubicBezTo>
                    <a:cubicBezTo>
                      <a:pt x="0" y="30"/>
                      <a:pt x="1" y="27"/>
                      <a:pt x="3" y="26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7" y="0"/>
                      <a:pt x="50" y="1"/>
                      <a:pt x="52" y="3"/>
                    </a:cubicBezTo>
                    <a:cubicBezTo>
                      <a:pt x="53" y="6"/>
                      <a:pt x="52" y="9"/>
                      <a:pt x="50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1" name="Freeform 321"/>
              <p:cNvSpPr>
                <a:spLocks/>
              </p:cNvSpPr>
              <p:nvPr userDrawn="1"/>
            </p:nvSpPr>
            <p:spPr bwMode="auto">
              <a:xfrm>
                <a:off x="6342063" y="5532438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8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1 w 233"/>
                  <a:gd name="T13" fmla="*/ 136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6" y="138"/>
                      <a:pt x="225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4"/>
                      <a:pt x="231" y="136"/>
                    </a:cubicBezTo>
                    <a:cubicBezTo>
                      <a:pt x="230" y="137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2" name="Freeform 322"/>
              <p:cNvSpPr>
                <a:spLocks/>
              </p:cNvSpPr>
              <p:nvPr userDrawn="1"/>
            </p:nvSpPr>
            <p:spPr bwMode="auto">
              <a:xfrm>
                <a:off x="6276976" y="5572125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3" name="Freeform 323"/>
              <p:cNvSpPr>
                <a:spLocks/>
              </p:cNvSpPr>
              <p:nvPr userDrawn="1"/>
            </p:nvSpPr>
            <p:spPr bwMode="auto">
              <a:xfrm>
                <a:off x="6694488" y="5735638"/>
                <a:ext cx="15875" cy="65088"/>
              </a:xfrm>
              <a:custGeom>
                <a:avLst/>
                <a:gdLst>
                  <a:gd name="T0" fmla="*/ 5 w 10"/>
                  <a:gd name="T1" fmla="*/ 41 h 41"/>
                  <a:gd name="T2" fmla="*/ 0 w 10"/>
                  <a:gd name="T3" fmla="*/ 36 h 41"/>
                  <a:gd name="T4" fmla="*/ 0 w 10"/>
                  <a:gd name="T5" fmla="*/ 5 h 41"/>
                  <a:gd name="T6" fmla="*/ 5 w 10"/>
                  <a:gd name="T7" fmla="*/ 0 h 41"/>
                  <a:gd name="T8" fmla="*/ 10 w 10"/>
                  <a:gd name="T9" fmla="*/ 5 h 41"/>
                  <a:gd name="T10" fmla="*/ 10 w 10"/>
                  <a:gd name="T11" fmla="*/ 36 h 41"/>
                  <a:gd name="T12" fmla="*/ 5 w 10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1">
                    <a:moveTo>
                      <a:pt x="5" y="41"/>
                    </a:moveTo>
                    <a:cubicBezTo>
                      <a:pt x="2" y="41"/>
                      <a:pt x="0" y="38"/>
                      <a:pt x="0" y="3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8"/>
                      <a:pt x="8" y="41"/>
                      <a:pt x="5" y="4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4" name="Freeform 324"/>
              <p:cNvSpPr>
                <a:spLocks/>
              </p:cNvSpPr>
              <p:nvPr userDrawn="1"/>
            </p:nvSpPr>
            <p:spPr bwMode="auto">
              <a:xfrm>
                <a:off x="6275388" y="5619750"/>
                <a:ext cx="369888" cy="219075"/>
              </a:xfrm>
              <a:custGeom>
                <a:avLst/>
                <a:gdLst>
                  <a:gd name="T0" fmla="*/ 228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2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8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8" y="138"/>
                    </a:moveTo>
                    <a:cubicBezTo>
                      <a:pt x="227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3" y="130"/>
                      <a:pt x="233" y="133"/>
                      <a:pt x="232" y="136"/>
                    </a:cubicBezTo>
                    <a:cubicBezTo>
                      <a:pt x="231" y="137"/>
                      <a:pt x="229" y="138"/>
                      <a:pt x="228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5" name="Freeform 325"/>
              <p:cNvSpPr>
                <a:spLocks/>
              </p:cNvSpPr>
              <p:nvPr userDrawn="1"/>
            </p:nvSpPr>
            <p:spPr bwMode="auto">
              <a:xfrm>
                <a:off x="6627813" y="5783263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1 w 53"/>
                  <a:gd name="T3" fmla="*/ 33 h 35"/>
                  <a:gd name="T4" fmla="*/ 3 w 53"/>
                  <a:gd name="T5" fmla="*/ 26 h 35"/>
                  <a:gd name="T6" fmla="*/ 45 w 53"/>
                  <a:gd name="T7" fmla="*/ 1 h 35"/>
                  <a:gd name="T8" fmla="*/ 51 w 53"/>
                  <a:gd name="T9" fmla="*/ 3 h 35"/>
                  <a:gd name="T10" fmla="*/ 50 w 53"/>
                  <a:gd name="T11" fmla="*/ 10 h 35"/>
                  <a:gd name="T12" fmla="*/ 8 w 53"/>
                  <a:gd name="T13" fmla="*/ 34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2" y="34"/>
                      <a:pt x="1" y="33"/>
                    </a:cubicBezTo>
                    <a:cubicBezTo>
                      <a:pt x="0" y="30"/>
                      <a:pt x="1" y="27"/>
                      <a:pt x="3" y="26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3" y="5"/>
                      <a:pt x="52" y="8"/>
                      <a:pt x="50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6" name="Freeform 326"/>
              <p:cNvSpPr>
                <a:spLocks/>
              </p:cNvSpPr>
              <p:nvPr userDrawn="1"/>
            </p:nvSpPr>
            <p:spPr bwMode="auto">
              <a:xfrm>
                <a:off x="6350001" y="5492750"/>
                <a:ext cx="352425" cy="250825"/>
              </a:xfrm>
              <a:custGeom>
                <a:avLst/>
                <a:gdLst>
                  <a:gd name="T0" fmla="*/ 222 w 222"/>
                  <a:gd name="T1" fmla="*/ 128 h 158"/>
                  <a:gd name="T2" fmla="*/ 222 w 222"/>
                  <a:gd name="T3" fmla="*/ 158 h 158"/>
                  <a:gd name="T4" fmla="*/ 0 w 222"/>
                  <a:gd name="T5" fmla="*/ 31 h 158"/>
                  <a:gd name="T6" fmla="*/ 0 w 222"/>
                  <a:gd name="T7" fmla="*/ 0 h 158"/>
                  <a:gd name="T8" fmla="*/ 222 w 222"/>
                  <a:gd name="T9" fmla="*/ 1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8">
                    <a:moveTo>
                      <a:pt x="222" y="128"/>
                    </a:moveTo>
                    <a:lnTo>
                      <a:pt x="222" y="158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222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7" name="Freeform 327"/>
              <p:cNvSpPr>
                <a:spLocks/>
              </p:cNvSpPr>
              <p:nvPr userDrawn="1"/>
            </p:nvSpPr>
            <p:spPr bwMode="auto">
              <a:xfrm>
                <a:off x="6702426" y="5657850"/>
                <a:ext cx="65088" cy="85725"/>
              </a:xfrm>
              <a:custGeom>
                <a:avLst/>
                <a:gdLst>
                  <a:gd name="T0" fmla="*/ 41 w 41"/>
                  <a:gd name="T1" fmla="*/ 0 h 54"/>
                  <a:gd name="T2" fmla="*/ 41 w 41"/>
                  <a:gd name="T3" fmla="*/ 30 h 54"/>
                  <a:gd name="T4" fmla="*/ 0 w 41"/>
                  <a:gd name="T5" fmla="*/ 54 h 54"/>
                  <a:gd name="T6" fmla="*/ 0 w 41"/>
                  <a:gd name="T7" fmla="*/ 24 h 54"/>
                  <a:gd name="T8" fmla="*/ 41 w 41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4">
                    <a:moveTo>
                      <a:pt x="41" y="0"/>
                    </a:moveTo>
                    <a:lnTo>
                      <a:pt x="41" y="30"/>
                    </a:lnTo>
                    <a:lnTo>
                      <a:pt x="0" y="54"/>
                    </a:lnTo>
                    <a:lnTo>
                      <a:pt x="0" y="24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8" name="Freeform 328"/>
              <p:cNvSpPr>
                <a:spLocks/>
              </p:cNvSpPr>
              <p:nvPr userDrawn="1"/>
            </p:nvSpPr>
            <p:spPr bwMode="auto">
              <a:xfrm>
                <a:off x="6350001" y="5454650"/>
                <a:ext cx="417513" cy="241300"/>
              </a:xfrm>
              <a:custGeom>
                <a:avLst/>
                <a:gdLst>
                  <a:gd name="T0" fmla="*/ 263 w 263"/>
                  <a:gd name="T1" fmla="*/ 128 h 152"/>
                  <a:gd name="T2" fmla="*/ 222 w 263"/>
                  <a:gd name="T3" fmla="*/ 152 h 152"/>
                  <a:gd name="T4" fmla="*/ 0 w 263"/>
                  <a:gd name="T5" fmla="*/ 24 h 152"/>
                  <a:gd name="T6" fmla="*/ 42 w 263"/>
                  <a:gd name="T7" fmla="*/ 0 h 152"/>
                  <a:gd name="T8" fmla="*/ 263 w 263"/>
                  <a:gd name="T9" fmla="*/ 12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2">
                    <a:moveTo>
                      <a:pt x="263" y="128"/>
                    </a:moveTo>
                    <a:lnTo>
                      <a:pt x="222" y="152"/>
                    </a:lnTo>
                    <a:lnTo>
                      <a:pt x="0" y="24"/>
                    </a:lnTo>
                    <a:lnTo>
                      <a:pt x="42" y="0"/>
                    </a:lnTo>
                    <a:lnTo>
                      <a:pt x="263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9" name="Freeform 329"/>
              <p:cNvSpPr>
                <a:spLocks/>
              </p:cNvSpPr>
              <p:nvPr userDrawn="1"/>
            </p:nvSpPr>
            <p:spPr bwMode="auto">
              <a:xfrm>
                <a:off x="6342063" y="5484813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8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1 w 233"/>
                  <a:gd name="T13" fmla="*/ 136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6" y="138"/>
                      <a:pt x="225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1" y="136"/>
                    </a:cubicBezTo>
                    <a:cubicBezTo>
                      <a:pt x="230" y="137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0" name="Freeform 330"/>
              <p:cNvSpPr>
                <a:spLocks/>
              </p:cNvSpPr>
              <p:nvPr userDrawn="1"/>
            </p:nvSpPr>
            <p:spPr bwMode="auto">
              <a:xfrm>
                <a:off x="6692901" y="5648325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2 w 53"/>
                  <a:gd name="T3" fmla="*/ 33 h 35"/>
                  <a:gd name="T4" fmla="*/ 4 w 53"/>
                  <a:gd name="T5" fmla="*/ 26 h 35"/>
                  <a:gd name="T6" fmla="*/ 45 w 53"/>
                  <a:gd name="T7" fmla="*/ 1 h 35"/>
                  <a:gd name="T8" fmla="*/ 52 w 53"/>
                  <a:gd name="T9" fmla="*/ 3 h 35"/>
                  <a:gd name="T10" fmla="*/ 50 w 53"/>
                  <a:gd name="T11" fmla="*/ 10 h 35"/>
                  <a:gd name="T12" fmla="*/ 9 w 53"/>
                  <a:gd name="T13" fmla="*/ 34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3" y="34"/>
                      <a:pt x="2" y="33"/>
                    </a:cubicBezTo>
                    <a:cubicBezTo>
                      <a:pt x="0" y="30"/>
                      <a:pt x="1" y="27"/>
                      <a:pt x="4" y="26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7" y="0"/>
                      <a:pt x="50" y="1"/>
                      <a:pt x="52" y="3"/>
                    </a:cubicBezTo>
                    <a:cubicBezTo>
                      <a:pt x="53" y="5"/>
                      <a:pt x="52" y="8"/>
                      <a:pt x="50" y="10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8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1" name="Freeform 331"/>
              <p:cNvSpPr>
                <a:spLocks/>
              </p:cNvSpPr>
              <p:nvPr userDrawn="1"/>
            </p:nvSpPr>
            <p:spPr bwMode="auto">
              <a:xfrm>
                <a:off x="6694488" y="5688013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2" name="Freeform 332"/>
              <p:cNvSpPr>
                <a:spLocks/>
              </p:cNvSpPr>
              <p:nvPr userDrawn="1"/>
            </p:nvSpPr>
            <p:spPr bwMode="auto">
              <a:xfrm>
                <a:off x="6342063" y="5445125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3 h 35"/>
                  <a:gd name="T4" fmla="*/ 3 w 52"/>
                  <a:gd name="T5" fmla="*/ 26 h 35"/>
                  <a:gd name="T6" fmla="*/ 44 w 52"/>
                  <a:gd name="T7" fmla="*/ 2 h 35"/>
                  <a:gd name="T8" fmla="*/ 51 w 52"/>
                  <a:gd name="T9" fmla="*/ 3 h 35"/>
                  <a:gd name="T10" fmla="*/ 49 w 52"/>
                  <a:gd name="T11" fmla="*/ 10 h 35"/>
                  <a:gd name="T12" fmla="*/ 8 w 52"/>
                  <a:gd name="T13" fmla="*/ 35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5"/>
                      <a:pt x="1" y="33"/>
                    </a:cubicBezTo>
                    <a:cubicBezTo>
                      <a:pt x="0" y="31"/>
                      <a:pt x="0" y="28"/>
                      <a:pt x="3" y="26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2" y="6"/>
                      <a:pt x="52" y="9"/>
                      <a:pt x="49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3" name="Freeform 333"/>
              <p:cNvSpPr>
                <a:spLocks/>
              </p:cNvSpPr>
              <p:nvPr userDrawn="1"/>
            </p:nvSpPr>
            <p:spPr bwMode="auto">
              <a:xfrm>
                <a:off x="6407151" y="5445125"/>
                <a:ext cx="369888" cy="220663"/>
              </a:xfrm>
              <a:custGeom>
                <a:avLst/>
                <a:gdLst>
                  <a:gd name="T0" fmla="*/ 227 w 233"/>
                  <a:gd name="T1" fmla="*/ 139 h 139"/>
                  <a:gd name="T2" fmla="*/ 225 w 233"/>
                  <a:gd name="T3" fmla="*/ 138 h 139"/>
                  <a:gd name="T4" fmla="*/ 3 w 233"/>
                  <a:gd name="T5" fmla="*/ 10 h 139"/>
                  <a:gd name="T6" fmla="*/ 1 w 233"/>
                  <a:gd name="T7" fmla="*/ 3 h 139"/>
                  <a:gd name="T8" fmla="*/ 8 w 233"/>
                  <a:gd name="T9" fmla="*/ 2 h 139"/>
                  <a:gd name="T10" fmla="*/ 230 w 233"/>
                  <a:gd name="T11" fmla="*/ 129 h 139"/>
                  <a:gd name="T12" fmla="*/ 232 w 233"/>
                  <a:gd name="T13" fmla="*/ 136 h 139"/>
                  <a:gd name="T14" fmla="*/ 227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7" y="139"/>
                    </a:moveTo>
                    <a:cubicBezTo>
                      <a:pt x="227" y="139"/>
                      <a:pt x="226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1"/>
                      <a:pt x="233" y="134"/>
                      <a:pt x="232" y="136"/>
                    </a:cubicBezTo>
                    <a:cubicBezTo>
                      <a:pt x="231" y="138"/>
                      <a:pt x="229" y="139"/>
                      <a:pt x="227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4" name="Freeform 334"/>
              <p:cNvSpPr>
                <a:spLocks/>
              </p:cNvSpPr>
              <p:nvPr userDrawn="1"/>
            </p:nvSpPr>
            <p:spPr bwMode="auto">
              <a:xfrm>
                <a:off x="6342063" y="5486400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4 h 40"/>
                  <a:gd name="T6" fmla="*/ 5 w 10"/>
                  <a:gd name="T7" fmla="*/ 0 h 40"/>
                  <a:gd name="T8" fmla="*/ 10 w 10"/>
                  <a:gd name="T9" fmla="*/ 4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3" y="40"/>
                      <a:pt x="0" y="37"/>
                      <a:pt x="0" y="3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4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7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5" name="Freeform 335"/>
              <p:cNvSpPr>
                <a:spLocks/>
              </p:cNvSpPr>
              <p:nvPr userDrawn="1"/>
            </p:nvSpPr>
            <p:spPr bwMode="auto">
              <a:xfrm>
                <a:off x="6759576" y="5649913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3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6" name="Freeform 336"/>
              <p:cNvSpPr>
                <a:spLocks/>
              </p:cNvSpPr>
              <p:nvPr userDrawn="1"/>
            </p:nvSpPr>
            <p:spPr bwMode="auto">
              <a:xfrm>
                <a:off x="6342063" y="5532438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8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1 w 233"/>
                  <a:gd name="T13" fmla="*/ 136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6" y="138"/>
                      <a:pt x="225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4"/>
                      <a:pt x="231" y="136"/>
                    </a:cubicBezTo>
                    <a:cubicBezTo>
                      <a:pt x="230" y="137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7" name="Freeform 337"/>
              <p:cNvSpPr>
                <a:spLocks/>
              </p:cNvSpPr>
              <p:nvPr userDrawn="1"/>
            </p:nvSpPr>
            <p:spPr bwMode="auto">
              <a:xfrm>
                <a:off x="6692901" y="5695950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2 w 53"/>
                  <a:gd name="T3" fmla="*/ 33 h 35"/>
                  <a:gd name="T4" fmla="*/ 4 w 53"/>
                  <a:gd name="T5" fmla="*/ 26 h 35"/>
                  <a:gd name="T6" fmla="*/ 45 w 53"/>
                  <a:gd name="T7" fmla="*/ 2 h 35"/>
                  <a:gd name="T8" fmla="*/ 52 w 53"/>
                  <a:gd name="T9" fmla="*/ 3 h 35"/>
                  <a:gd name="T10" fmla="*/ 50 w 53"/>
                  <a:gd name="T11" fmla="*/ 10 h 35"/>
                  <a:gd name="T12" fmla="*/ 9 w 53"/>
                  <a:gd name="T13" fmla="*/ 35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3" y="35"/>
                      <a:pt x="2" y="33"/>
                    </a:cubicBezTo>
                    <a:cubicBezTo>
                      <a:pt x="0" y="31"/>
                      <a:pt x="1" y="28"/>
                      <a:pt x="4" y="2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0"/>
                      <a:pt x="50" y="1"/>
                      <a:pt x="52" y="3"/>
                    </a:cubicBezTo>
                    <a:cubicBezTo>
                      <a:pt x="53" y="6"/>
                      <a:pt x="52" y="9"/>
                      <a:pt x="50" y="10"/>
                    </a:cubicBezTo>
                    <a:cubicBezTo>
                      <a:pt x="9" y="35"/>
                      <a:pt x="9" y="35"/>
                      <a:pt x="9" y="35"/>
                    </a:cubicBezTo>
                    <a:cubicBezTo>
                      <a:pt x="8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8" name="Freeform 338"/>
              <p:cNvSpPr>
                <a:spLocks/>
              </p:cNvSpPr>
              <p:nvPr userDrawn="1"/>
            </p:nvSpPr>
            <p:spPr bwMode="auto">
              <a:xfrm>
                <a:off x="6416676" y="5407025"/>
                <a:ext cx="350838" cy="250825"/>
              </a:xfrm>
              <a:custGeom>
                <a:avLst/>
                <a:gdLst>
                  <a:gd name="T0" fmla="*/ 221 w 221"/>
                  <a:gd name="T1" fmla="*/ 127 h 158"/>
                  <a:gd name="T2" fmla="*/ 221 w 221"/>
                  <a:gd name="T3" fmla="*/ 158 h 158"/>
                  <a:gd name="T4" fmla="*/ 0 w 221"/>
                  <a:gd name="T5" fmla="*/ 30 h 158"/>
                  <a:gd name="T6" fmla="*/ 0 w 221"/>
                  <a:gd name="T7" fmla="*/ 0 h 158"/>
                  <a:gd name="T8" fmla="*/ 221 w 221"/>
                  <a:gd name="T9" fmla="*/ 127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1" h="158">
                    <a:moveTo>
                      <a:pt x="221" y="127"/>
                    </a:moveTo>
                    <a:lnTo>
                      <a:pt x="221" y="158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21" y="1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9" name="Freeform 339"/>
              <p:cNvSpPr>
                <a:spLocks/>
              </p:cNvSpPr>
              <p:nvPr userDrawn="1"/>
            </p:nvSpPr>
            <p:spPr bwMode="auto">
              <a:xfrm>
                <a:off x="6767513" y="5570538"/>
                <a:ext cx="66675" cy="87313"/>
              </a:xfrm>
              <a:custGeom>
                <a:avLst/>
                <a:gdLst>
                  <a:gd name="T0" fmla="*/ 42 w 42"/>
                  <a:gd name="T1" fmla="*/ 0 h 55"/>
                  <a:gd name="T2" fmla="*/ 42 w 42"/>
                  <a:gd name="T3" fmla="*/ 30 h 55"/>
                  <a:gd name="T4" fmla="*/ 0 w 42"/>
                  <a:gd name="T5" fmla="*/ 55 h 55"/>
                  <a:gd name="T6" fmla="*/ 0 w 42"/>
                  <a:gd name="T7" fmla="*/ 24 h 55"/>
                  <a:gd name="T8" fmla="*/ 42 w 42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5">
                    <a:moveTo>
                      <a:pt x="42" y="0"/>
                    </a:moveTo>
                    <a:lnTo>
                      <a:pt x="42" y="30"/>
                    </a:lnTo>
                    <a:lnTo>
                      <a:pt x="0" y="55"/>
                    </a:lnTo>
                    <a:lnTo>
                      <a:pt x="0" y="2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0" name="Freeform 340"/>
              <p:cNvSpPr>
                <a:spLocks/>
              </p:cNvSpPr>
              <p:nvPr userDrawn="1"/>
            </p:nvSpPr>
            <p:spPr bwMode="auto">
              <a:xfrm>
                <a:off x="6416676" y="5367338"/>
                <a:ext cx="417513" cy="241300"/>
              </a:xfrm>
              <a:custGeom>
                <a:avLst/>
                <a:gdLst>
                  <a:gd name="T0" fmla="*/ 263 w 263"/>
                  <a:gd name="T1" fmla="*/ 128 h 152"/>
                  <a:gd name="T2" fmla="*/ 221 w 263"/>
                  <a:gd name="T3" fmla="*/ 152 h 152"/>
                  <a:gd name="T4" fmla="*/ 0 w 263"/>
                  <a:gd name="T5" fmla="*/ 25 h 152"/>
                  <a:gd name="T6" fmla="*/ 41 w 263"/>
                  <a:gd name="T7" fmla="*/ 0 h 152"/>
                  <a:gd name="T8" fmla="*/ 263 w 263"/>
                  <a:gd name="T9" fmla="*/ 12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2">
                    <a:moveTo>
                      <a:pt x="263" y="128"/>
                    </a:moveTo>
                    <a:lnTo>
                      <a:pt x="221" y="152"/>
                    </a:lnTo>
                    <a:lnTo>
                      <a:pt x="0" y="25"/>
                    </a:lnTo>
                    <a:lnTo>
                      <a:pt x="41" y="0"/>
                    </a:lnTo>
                    <a:lnTo>
                      <a:pt x="263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1" name="Freeform 341"/>
              <p:cNvSpPr>
                <a:spLocks/>
              </p:cNvSpPr>
              <p:nvPr userDrawn="1"/>
            </p:nvSpPr>
            <p:spPr bwMode="auto">
              <a:xfrm>
                <a:off x="6407151" y="5397500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8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7" y="138"/>
                      <a:pt x="226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1"/>
                      <a:pt x="233" y="134"/>
                      <a:pt x="232" y="136"/>
                    </a:cubicBezTo>
                    <a:cubicBezTo>
                      <a:pt x="231" y="138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2" name="Freeform 342"/>
              <p:cNvSpPr>
                <a:spLocks/>
              </p:cNvSpPr>
              <p:nvPr userDrawn="1"/>
            </p:nvSpPr>
            <p:spPr bwMode="auto">
              <a:xfrm>
                <a:off x="6759576" y="5561013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3 h 35"/>
                  <a:gd name="T4" fmla="*/ 3 w 52"/>
                  <a:gd name="T5" fmla="*/ 26 h 35"/>
                  <a:gd name="T6" fmla="*/ 44 w 52"/>
                  <a:gd name="T7" fmla="*/ 2 h 35"/>
                  <a:gd name="T8" fmla="*/ 51 w 52"/>
                  <a:gd name="T9" fmla="*/ 3 h 35"/>
                  <a:gd name="T10" fmla="*/ 49 w 52"/>
                  <a:gd name="T11" fmla="*/ 10 h 35"/>
                  <a:gd name="T12" fmla="*/ 8 w 52"/>
                  <a:gd name="T13" fmla="*/ 35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5"/>
                      <a:pt x="1" y="33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2" y="6"/>
                      <a:pt x="52" y="9"/>
                      <a:pt x="49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3" name="Freeform 343"/>
              <p:cNvSpPr>
                <a:spLocks/>
              </p:cNvSpPr>
              <p:nvPr userDrawn="1"/>
            </p:nvSpPr>
            <p:spPr bwMode="auto">
              <a:xfrm>
                <a:off x="6759576" y="5600700"/>
                <a:ext cx="15875" cy="65088"/>
              </a:xfrm>
              <a:custGeom>
                <a:avLst/>
                <a:gdLst>
                  <a:gd name="T0" fmla="*/ 5 w 10"/>
                  <a:gd name="T1" fmla="*/ 41 h 41"/>
                  <a:gd name="T2" fmla="*/ 0 w 10"/>
                  <a:gd name="T3" fmla="*/ 36 h 41"/>
                  <a:gd name="T4" fmla="*/ 0 w 10"/>
                  <a:gd name="T5" fmla="*/ 5 h 41"/>
                  <a:gd name="T6" fmla="*/ 5 w 10"/>
                  <a:gd name="T7" fmla="*/ 0 h 41"/>
                  <a:gd name="T8" fmla="*/ 10 w 10"/>
                  <a:gd name="T9" fmla="*/ 5 h 41"/>
                  <a:gd name="T10" fmla="*/ 10 w 10"/>
                  <a:gd name="T11" fmla="*/ 36 h 41"/>
                  <a:gd name="T12" fmla="*/ 5 w 10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1">
                    <a:moveTo>
                      <a:pt x="5" y="41"/>
                    </a:moveTo>
                    <a:cubicBezTo>
                      <a:pt x="3" y="41"/>
                      <a:pt x="0" y="38"/>
                      <a:pt x="0" y="3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3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8"/>
                      <a:pt x="8" y="41"/>
                      <a:pt x="5" y="4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4" name="Freeform 344"/>
              <p:cNvSpPr>
                <a:spLocks/>
              </p:cNvSpPr>
              <p:nvPr userDrawn="1"/>
            </p:nvSpPr>
            <p:spPr bwMode="auto">
              <a:xfrm>
                <a:off x="6407151" y="5357813"/>
                <a:ext cx="84138" cy="57150"/>
              </a:xfrm>
              <a:custGeom>
                <a:avLst/>
                <a:gdLst>
                  <a:gd name="T0" fmla="*/ 6 w 53"/>
                  <a:gd name="T1" fmla="*/ 36 h 36"/>
                  <a:gd name="T2" fmla="*/ 1 w 53"/>
                  <a:gd name="T3" fmla="*/ 33 h 36"/>
                  <a:gd name="T4" fmla="*/ 3 w 53"/>
                  <a:gd name="T5" fmla="*/ 26 h 36"/>
                  <a:gd name="T6" fmla="*/ 45 w 53"/>
                  <a:gd name="T7" fmla="*/ 2 h 36"/>
                  <a:gd name="T8" fmla="*/ 51 w 53"/>
                  <a:gd name="T9" fmla="*/ 4 h 36"/>
                  <a:gd name="T10" fmla="*/ 50 w 53"/>
                  <a:gd name="T11" fmla="*/ 10 h 36"/>
                  <a:gd name="T12" fmla="*/ 8 w 53"/>
                  <a:gd name="T13" fmla="*/ 35 h 36"/>
                  <a:gd name="T14" fmla="*/ 6 w 53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6">
                    <a:moveTo>
                      <a:pt x="6" y="36"/>
                    </a:moveTo>
                    <a:cubicBezTo>
                      <a:pt x="4" y="36"/>
                      <a:pt x="2" y="35"/>
                      <a:pt x="1" y="33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0"/>
                      <a:pt x="50" y="1"/>
                      <a:pt x="51" y="4"/>
                    </a:cubicBezTo>
                    <a:cubicBezTo>
                      <a:pt x="53" y="6"/>
                      <a:pt x="52" y="9"/>
                      <a:pt x="50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7" y="35"/>
                      <a:pt x="7" y="36"/>
                      <a:pt x="6" y="3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5" name="Freeform 345"/>
              <p:cNvSpPr>
                <a:spLocks/>
              </p:cNvSpPr>
              <p:nvPr userDrawn="1"/>
            </p:nvSpPr>
            <p:spPr bwMode="auto">
              <a:xfrm>
                <a:off x="6472238" y="5357813"/>
                <a:ext cx="369888" cy="220663"/>
              </a:xfrm>
              <a:custGeom>
                <a:avLst/>
                <a:gdLst>
                  <a:gd name="T0" fmla="*/ 228 w 233"/>
                  <a:gd name="T1" fmla="*/ 139 h 139"/>
                  <a:gd name="T2" fmla="*/ 225 w 233"/>
                  <a:gd name="T3" fmla="*/ 138 h 139"/>
                  <a:gd name="T4" fmla="*/ 4 w 233"/>
                  <a:gd name="T5" fmla="*/ 10 h 139"/>
                  <a:gd name="T6" fmla="*/ 2 w 233"/>
                  <a:gd name="T7" fmla="*/ 4 h 139"/>
                  <a:gd name="T8" fmla="*/ 9 w 233"/>
                  <a:gd name="T9" fmla="*/ 2 h 139"/>
                  <a:gd name="T10" fmla="*/ 230 w 233"/>
                  <a:gd name="T11" fmla="*/ 130 h 139"/>
                  <a:gd name="T12" fmla="*/ 232 w 233"/>
                  <a:gd name="T13" fmla="*/ 136 h 139"/>
                  <a:gd name="T14" fmla="*/ 228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8" y="139"/>
                    </a:moveTo>
                    <a:cubicBezTo>
                      <a:pt x="227" y="139"/>
                      <a:pt x="226" y="139"/>
                      <a:pt x="225" y="13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4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230" y="130"/>
                      <a:pt x="230" y="130"/>
                      <a:pt x="230" y="130"/>
                    </a:cubicBezTo>
                    <a:cubicBezTo>
                      <a:pt x="233" y="131"/>
                      <a:pt x="233" y="134"/>
                      <a:pt x="232" y="136"/>
                    </a:cubicBezTo>
                    <a:cubicBezTo>
                      <a:pt x="231" y="138"/>
                      <a:pt x="230" y="139"/>
                      <a:pt x="228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6" name="Freeform 346"/>
              <p:cNvSpPr>
                <a:spLocks/>
              </p:cNvSpPr>
              <p:nvPr userDrawn="1"/>
            </p:nvSpPr>
            <p:spPr bwMode="auto">
              <a:xfrm>
                <a:off x="6408738" y="5399088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7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7" name="Freeform 347"/>
              <p:cNvSpPr>
                <a:spLocks/>
              </p:cNvSpPr>
              <p:nvPr userDrawn="1"/>
            </p:nvSpPr>
            <p:spPr bwMode="auto">
              <a:xfrm>
                <a:off x="6826251" y="5562600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8" name="Freeform 348"/>
              <p:cNvSpPr>
                <a:spLocks/>
              </p:cNvSpPr>
              <p:nvPr userDrawn="1"/>
            </p:nvSpPr>
            <p:spPr bwMode="auto">
              <a:xfrm>
                <a:off x="6407151" y="5445125"/>
                <a:ext cx="369888" cy="220663"/>
              </a:xfrm>
              <a:custGeom>
                <a:avLst/>
                <a:gdLst>
                  <a:gd name="T0" fmla="*/ 227 w 233"/>
                  <a:gd name="T1" fmla="*/ 139 h 139"/>
                  <a:gd name="T2" fmla="*/ 225 w 233"/>
                  <a:gd name="T3" fmla="*/ 138 h 139"/>
                  <a:gd name="T4" fmla="*/ 3 w 233"/>
                  <a:gd name="T5" fmla="*/ 10 h 139"/>
                  <a:gd name="T6" fmla="*/ 1 w 233"/>
                  <a:gd name="T7" fmla="*/ 3 h 139"/>
                  <a:gd name="T8" fmla="*/ 8 w 233"/>
                  <a:gd name="T9" fmla="*/ 2 h 139"/>
                  <a:gd name="T10" fmla="*/ 230 w 233"/>
                  <a:gd name="T11" fmla="*/ 129 h 139"/>
                  <a:gd name="T12" fmla="*/ 232 w 233"/>
                  <a:gd name="T13" fmla="*/ 136 h 139"/>
                  <a:gd name="T14" fmla="*/ 227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7" y="139"/>
                    </a:moveTo>
                    <a:cubicBezTo>
                      <a:pt x="227" y="139"/>
                      <a:pt x="226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3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1"/>
                      <a:pt x="233" y="134"/>
                      <a:pt x="232" y="136"/>
                    </a:cubicBezTo>
                    <a:cubicBezTo>
                      <a:pt x="231" y="138"/>
                      <a:pt x="229" y="139"/>
                      <a:pt x="227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9" name="Freeform 349"/>
              <p:cNvSpPr>
                <a:spLocks/>
              </p:cNvSpPr>
              <p:nvPr userDrawn="1"/>
            </p:nvSpPr>
            <p:spPr bwMode="auto">
              <a:xfrm>
                <a:off x="6759576" y="5608638"/>
                <a:ext cx="82550" cy="57150"/>
              </a:xfrm>
              <a:custGeom>
                <a:avLst/>
                <a:gdLst>
                  <a:gd name="T0" fmla="*/ 5 w 52"/>
                  <a:gd name="T1" fmla="*/ 36 h 36"/>
                  <a:gd name="T2" fmla="*/ 1 w 52"/>
                  <a:gd name="T3" fmla="*/ 33 h 36"/>
                  <a:gd name="T4" fmla="*/ 3 w 52"/>
                  <a:gd name="T5" fmla="*/ 26 h 36"/>
                  <a:gd name="T6" fmla="*/ 44 w 52"/>
                  <a:gd name="T7" fmla="*/ 2 h 36"/>
                  <a:gd name="T8" fmla="*/ 51 w 52"/>
                  <a:gd name="T9" fmla="*/ 4 h 36"/>
                  <a:gd name="T10" fmla="*/ 49 w 52"/>
                  <a:gd name="T11" fmla="*/ 10 h 36"/>
                  <a:gd name="T12" fmla="*/ 8 w 52"/>
                  <a:gd name="T13" fmla="*/ 35 h 36"/>
                  <a:gd name="T14" fmla="*/ 5 w 52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6">
                    <a:moveTo>
                      <a:pt x="5" y="36"/>
                    </a:moveTo>
                    <a:cubicBezTo>
                      <a:pt x="4" y="36"/>
                      <a:pt x="2" y="35"/>
                      <a:pt x="1" y="33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44" y="2"/>
                      <a:pt x="44" y="2"/>
                      <a:pt x="44" y="2"/>
                    </a:cubicBezTo>
                    <a:cubicBezTo>
                      <a:pt x="47" y="0"/>
                      <a:pt x="50" y="1"/>
                      <a:pt x="51" y="4"/>
                    </a:cubicBezTo>
                    <a:cubicBezTo>
                      <a:pt x="52" y="6"/>
                      <a:pt x="52" y="9"/>
                      <a:pt x="49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7" y="35"/>
                      <a:pt x="6" y="36"/>
                      <a:pt x="5" y="3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0" name="Freeform 350"/>
              <p:cNvSpPr>
                <a:spLocks/>
              </p:cNvSpPr>
              <p:nvPr userDrawn="1"/>
            </p:nvSpPr>
            <p:spPr bwMode="auto">
              <a:xfrm>
                <a:off x="6481763" y="5319713"/>
                <a:ext cx="352425" cy="250825"/>
              </a:xfrm>
              <a:custGeom>
                <a:avLst/>
                <a:gdLst>
                  <a:gd name="T0" fmla="*/ 222 w 222"/>
                  <a:gd name="T1" fmla="*/ 128 h 158"/>
                  <a:gd name="T2" fmla="*/ 222 w 222"/>
                  <a:gd name="T3" fmla="*/ 158 h 158"/>
                  <a:gd name="T4" fmla="*/ 0 w 222"/>
                  <a:gd name="T5" fmla="*/ 30 h 158"/>
                  <a:gd name="T6" fmla="*/ 0 w 222"/>
                  <a:gd name="T7" fmla="*/ 0 h 158"/>
                  <a:gd name="T8" fmla="*/ 222 w 222"/>
                  <a:gd name="T9" fmla="*/ 1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8">
                    <a:moveTo>
                      <a:pt x="222" y="128"/>
                    </a:moveTo>
                    <a:lnTo>
                      <a:pt x="222" y="158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22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1" name="Freeform 351"/>
              <p:cNvSpPr>
                <a:spLocks/>
              </p:cNvSpPr>
              <p:nvPr userDrawn="1"/>
            </p:nvSpPr>
            <p:spPr bwMode="auto">
              <a:xfrm>
                <a:off x="6834188" y="5483225"/>
                <a:ext cx="65088" cy="87313"/>
              </a:xfrm>
              <a:custGeom>
                <a:avLst/>
                <a:gdLst>
                  <a:gd name="T0" fmla="*/ 41 w 41"/>
                  <a:gd name="T1" fmla="*/ 0 h 55"/>
                  <a:gd name="T2" fmla="*/ 41 w 41"/>
                  <a:gd name="T3" fmla="*/ 30 h 55"/>
                  <a:gd name="T4" fmla="*/ 0 w 41"/>
                  <a:gd name="T5" fmla="*/ 55 h 55"/>
                  <a:gd name="T6" fmla="*/ 0 w 41"/>
                  <a:gd name="T7" fmla="*/ 25 h 55"/>
                  <a:gd name="T8" fmla="*/ 41 w 41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5">
                    <a:moveTo>
                      <a:pt x="41" y="0"/>
                    </a:moveTo>
                    <a:lnTo>
                      <a:pt x="41" y="30"/>
                    </a:lnTo>
                    <a:lnTo>
                      <a:pt x="0" y="55"/>
                    </a:lnTo>
                    <a:lnTo>
                      <a:pt x="0" y="25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2" name="Freeform 352"/>
              <p:cNvSpPr>
                <a:spLocks/>
              </p:cNvSpPr>
              <p:nvPr userDrawn="1"/>
            </p:nvSpPr>
            <p:spPr bwMode="auto">
              <a:xfrm>
                <a:off x="6481763" y="5280025"/>
                <a:ext cx="417513" cy="242888"/>
              </a:xfrm>
              <a:custGeom>
                <a:avLst/>
                <a:gdLst>
                  <a:gd name="T0" fmla="*/ 263 w 263"/>
                  <a:gd name="T1" fmla="*/ 128 h 153"/>
                  <a:gd name="T2" fmla="*/ 222 w 263"/>
                  <a:gd name="T3" fmla="*/ 153 h 153"/>
                  <a:gd name="T4" fmla="*/ 0 w 263"/>
                  <a:gd name="T5" fmla="*/ 25 h 153"/>
                  <a:gd name="T6" fmla="*/ 41 w 263"/>
                  <a:gd name="T7" fmla="*/ 0 h 153"/>
                  <a:gd name="T8" fmla="*/ 263 w 263"/>
                  <a:gd name="T9" fmla="*/ 128 h 1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3">
                    <a:moveTo>
                      <a:pt x="263" y="128"/>
                    </a:moveTo>
                    <a:lnTo>
                      <a:pt x="222" y="153"/>
                    </a:lnTo>
                    <a:lnTo>
                      <a:pt x="0" y="25"/>
                    </a:lnTo>
                    <a:lnTo>
                      <a:pt x="41" y="0"/>
                    </a:lnTo>
                    <a:lnTo>
                      <a:pt x="263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3" name="Freeform 353"/>
              <p:cNvSpPr>
                <a:spLocks/>
              </p:cNvSpPr>
              <p:nvPr userDrawn="1"/>
            </p:nvSpPr>
            <p:spPr bwMode="auto">
              <a:xfrm>
                <a:off x="6472238" y="5310188"/>
                <a:ext cx="369888" cy="220663"/>
              </a:xfrm>
              <a:custGeom>
                <a:avLst/>
                <a:gdLst>
                  <a:gd name="T0" fmla="*/ 228 w 233"/>
                  <a:gd name="T1" fmla="*/ 139 h 139"/>
                  <a:gd name="T2" fmla="*/ 225 w 233"/>
                  <a:gd name="T3" fmla="*/ 138 h 139"/>
                  <a:gd name="T4" fmla="*/ 4 w 233"/>
                  <a:gd name="T5" fmla="*/ 10 h 139"/>
                  <a:gd name="T6" fmla="*/ 2 w 233"/>
                  <a:gd name="T7" fmla="*/ 3 h 139"/>
                  <a:gd name="T8" fmla="*/ 9 w 233"/>
                  <a:gd name="T9" fmla="*/ 2 h 139"/>
                  <a:gd name="T10" fmla="*/ 230 w 233"/>
                  <a:gd name="T11" fmla="*/ 129 h 139"/>
                  <a:gd name="T12" fmla="*/ 232 w 233"/>
                  <a:gd name="T13" fmla="*/ 136 h 139"/>
                  <a:gd name="T14" fmla="*/ 228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8" y="139"/>
                    </a:moveTo>
                    <a:cubicBezTo>
                      <a:pt x="227" y="139"/>
                      <a:pt x="226" y="138"/>
                      <a:pt x="225" y="13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3" y="131"/>
                      <a:pt x="233" y="134"/>
                      <a:pt x="232" y="136"/>
                    </a:cubicBezTo>
                    <a:cubicBezTo>
                      <a:pt x="231" y="138"/>
                      <a:pt x="230" y="139"/>
                      <a:pt x="228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4" name="Freeform 354"/>
              <p:cNvSpPr>
                <a:spLocks/>
              </p:cNvSpPr>
              <p:nvPr userDrawn="1"/>
            </p:nvSpPr>
            <p:spPr bwMode="auto">
              <a:xfrm>
                <a:off x="6824663" y="5473700"/>
                <a:ext cx="84138" cy="57150"/>
              </a:xfrm>
              <a:custGeom>
                <a:avLst/>
                <a:gdLst>
                  <a:gd name="T0" fmla="*/ 6 w 53"/>
                  <a:gd name="T1" fmla="*/ 36 h 36"/>
                  <a:gd name="T2" fmla="*/ 2 w 53"/>
                  <a:gd name="T3" fmla="*/ 33 h 36"/>
                  <a:gd name="T4" fmla="*/ 3 w 53"/>
                  <a:gd name="T5" fmla="*/ 26 h 36"/>
                  <a:gd name="T6" fmla="*/ 45 w 53"/>
                  <a:gd name="T7" fmla="*/ 2 h 36"/>
                  <a:gd name="T8" fmla="*/ 51 w 53"/>
                  <a:gd name="T9" fmla="*/ 4 h 36"/>
                  <a:gd name="T10" fmla="*/ 50 w 53"/>
                  <a:gd name="T11" fmla="*/ 10 h 36"/>
                  <a:gd name="T12" fmla="*/ 8 w 53"/>
                  <a:gd name="T13" fmla="*/ 35 h 36"/>
                  <a:gd name="T14" fmla="*/ 6 w 53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6">
                    <a:moveTo>
                      <a:pt x="6" y="36"/>
                    </a:moveTo>
                    <a:cubicBezTo>
                      <a:pt x="4" y="36"/>
                      <a:pt x="2" y="35"/>
                      <a:pt x="2" y="33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0"/>
                      <a:pt x="50" y="1"/>
                      <a:pt x="51" y="4"/>
                    </a:cubicBezTo>
                    <a:cubicBezTo>
                      <a:pt x="53" y="6"/>
                      <a:pt x="52" y="9"/>
                      <a:pt x="50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7" y="36"/>
                      <a:pt x="6" y="3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5" name="Freeform 355"/>
              <p:cNvSpPr>
                <a:spLocks/>
              </p:cNvSpPr>
              <p:nvPr userDrawn="1"/>
            </p:nvSpPr>
            <p:spPr bwMode="auto">
              <a:xfrm>
                <a:off x="6826251" y="5514975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6" name="Freeform 356"/>
              <p:cNvSpPr>
                <a:spLocks/>
              </p:cNvSpPr>
              <p:nvPr userDrawn="1"/>
            </p:nvSpPr>
            <p:spPr bwMode="auto">
              <a:xfrm>
                <a:off x="6472238" y="5272088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2 w 53"/>
                  <a:gd name="T3" fmla="*/ 32 h 35"/>
                  <a:gd name="T4" fmla="*/ 4 w 53"/>
                  <a:gd name="T5" fmla="*/ 26 h 35"/>
                  <a:gd name="T6" fmla="*/ 45 w 53"/>
                  <a:gd name="T7" fmla="*/ 1 h 35"/>
                  <a:gd name="T8" fmla="*/ 52 w 53"/>
                  <a:gd name="T9" fmla="*/ 3 h 35"/>
                  <a:gd name="T10" fmla="*/ 50 w 53"/>
                  <a:gd name="T11" fmla="*/ 10 h 35"/>
                  <a:gd name="T12" fmla="*/ 9 w 53"/>
                  <a:gd name="T13" fmla="*/ 34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3" y="34"/>
                      <a:pt x="2" y="32"/>
                    </a:cubicBezTo>
                    <a:cubicBezTo>
                      <a:pt x="0" y="30"/>
                      <a:pt x="1" y="27"/>
                      <a:pt x="4" y="26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7" y="0"/>
                      <a:pt x="50" y="0"/>
                      <a:pt x="52" y="3"/>
                    </a:cubicBezTo>
                    <a:cubicBezTo>
                      <a:pt x="53" y="5"/>
                      <a:pt x="52" y="8"/>
                      <a:pt x="50" y="10"/>
                    </a:cubicBezTo>
                    <a:cubicBezTo>
                      <a:pt x="9" y="34"/>
                      <a:pt x="9" y="34"/>
                      <a:pt x="9" y="34"/>
                    </a:cubicBezTo>
                    <a:cubicBezTo>
                      <a:pt x="8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7" name="Freeform 357"/>
              <p:cNvSpPr>
                <a:spLocks/>
              </p:cNvSpPr>
              <p:nvPr userDrawn="1"/>
            </p:nvSpPr>
            <p:spPr bwMode="auto">
              <a:xfrm>
                <a:off x="6538913" y="5272088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6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2" y="136"/>
                    </a:cubicBezTo>
                    <a:cubicBezTo>
                      <a:pt x="231" y="137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8" name="Freeform 358"/>
              <p:cNvSpPr>
                <a:spLocks/>
              </p:cNvSpPr>
              <p:nvPr userDrawn="1"/>
            </p:nvSpPr>
            <p:spPr bwMode="auto">
              <a:xfrm>
                <a:off x="6473826" y="5311775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9" name="Freeform 359"/>
              <p:cNvSpPr>
                <a:spLocks/>
              </p:cNvSpPr>
              <p:nvPr userDrawn="1"/>
            </p:nvSpPr>
            <p:spPr bwMode="auto">
              <a:xfrm>
                <a:off x="6891338" y="5475288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0" name="Freeform 360"/>
              <p:cNvSpPr>
                <a:spLocks/>
              </p:cNvSpPr>
              <p:nvPr userDrawn="1"/>
            </p:nvSpPr>
            <p:spPr bwMode="auto">
              <a:xfrm>
                <a:off x="6472238" y="5357813"/>
                <a:ext cx="369888" cy="220663"/>
              </a:xfrm>
              <a:custGeom>
                <a:avLst/>
                <a:gdLst>
                  <a:gd name="T0" fmla="*/ 228 w 233"/>
                  <a:gd name="T1" fmla="*/ 139 h 139"/>
                  <a:gd name="T2" fmla="*/ 225 w 233"/>
                  <a:gd name="T3" fmla="*/ 138 h 139"/>
                  <a:gd name="T4" fmla="*/ 4 w 233"/>
                  <a:gd name="T5" fmla="*/ 10 h 139"/>
                  <a:gd name="T6" fmla="*/ 2 w 233"/>
                  <a:gd name="T7" fmla="*/ 4 h 139"/>
                  <a:gd name="T8" fmla="*/ 9 w 233"/>
                  <a:gd name="T9" fmla="*/ 2 h 139"/>
                  <a:gd name="T10" fmla="*/ 230 w 233"/>
                  <a:gd name="T11" fmla="*/ 130 h 139"/>
                  <a:gd name="T12" fmla="*/ 232 w 233"/>
                  <a:gd name="T13" fmla="*/ 136 h 139"/>
                  <a:gd name="T14" fmla="*/ 228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8" y="139"/>
                    </a:moveTo>
                    <a:cubicBezTo>
                      <a:pt x="227" y="139"/>
                      <a:pt x="226" y="139"/>
                      <a:pt x="225" y="138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1" y="9"/>
                      <a:pt x="0" y="6"/>
                      <a:pt x="2" y="4"/>
                    </a:cubicBezTo>
                    <a:cubicBezTo>
                      <a:pt x="3" y="1"/>
                      <a:pt x="6" y="0"/>
                      <a:pt x="9" y="2"/>
                    </a:cubicBezTo>
                    <a:cubicBezTo>
                      <a:pt x="230" y="130"/>
                      <a:pt x="230" y="130"/>
                      <a:pt x="230" y="130"/>
                    </a:cubicBezTo>
                    <a:cubicBezTo>
                      <a:pt x="233" y="131"/>
                      <a:pt x="233" y="134"/>
                      <a:pt x="232" y="136"/>
                    </a:cubicBezTo>
                    <a:cubicBezTo>
                      <a:pt x="231" y="138"/>
                      <a:pt x="230" y="139"/>
                      <a:pt x="228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1" name="Freeform 361"/>
              <p:cNvSpPr>
                <a:spLocks/>
              </p:cNvSpPr>
              <p:nvPr userDrawn="1"/>
            </p:nvSpPr>
            <p:spPr bwMode="auto">
              <a:xfrm>
                <a:off x="6824663" y="5522913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2 w 53"/>
                  <a:gd name="T3" fmla="*/ 32 h 35"/>
                  <a:gd name="T4" fmla="*/ 3 w 53"/>
                  <a:gd name="T5" fmla="*/ 26 h 35"/>
                  <a:gd name="T6" fmla="*/ 45 w 53"/>
                  <a:gd name="T7" fmla="*/ 1 h 35"/>
                  <a:gd name="T8" fmla="*/ 51 w 53"/>
                  <a:gd name="T9" fmla="*/ 3 h 35"/>
                  <a:gd name="T10" fmla="*/ 50 w 53"/>
                  <a:gd name="T11" fmla="*/ 10 h 35"/>
                  <a:gd name="T12" fmla="*/ 8 w 53"/>
                  <a:gd name="T13" fmla="*/ 34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2" y="34"/>
                      <a:pt x="2" y="32"/>
                    </a:cubicBezTo>
                    <a:cubicBezTo>
                      <a:pt x="0" y="30"/>
                      <a:pt x="1" y="27"/>
                      <a:pt x="3" y="26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7" y="0"/>
                      <a:pt x="50" y="0"/>
                      <a:pt x="51" y="3"/>
                    </a:cubicBezTo>
                    <a:cubicBezTo>
                      <a:pt x="53" y="5"/>
                      <a:pt x="52" y="8"/>
                      <a:pt x="50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8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2" name="Freeform 362"/>
              <p:cNvSpPr>
                <a:spLocks/>
              </p:cNvSpPr>
              <p:nvPr userDrawn="1"/>
            </p:nvSpPr>
            <p:spPr bwMode="auto">
              <a:xfrm>
                <a:off x="6546851" y="5232400"/>
                <a:ext cx="352425" cy="250825"/>
              </a:xfrm>
              <a:custGeom>
                <a:avLst/>
                <a:gdLst>
                  <a:gd name="T0" fmla="*/ 222 w 222"/>
                  <a:gd name="T1" fmla="*/ 128 h 158"/>
                  <a:gd name="T2" fmla="*/ 222 w 222"/>
                  <a:gd name="T3" fmla="*/ 158 h 158"/>
                  <a:gd name="T4" fmla="*/ 0 w 222"/>
                  <a:gd name="T5" fmla="*/ 30 h 158"/>
                  <a:gd name="T6" fmla="*/ 0 w 222"/>
                  <a:gd name="T7" fmla="*/ 0 h 158"/>
                  <a:gd name="T8" fmla="*/ 222 w 222"/>
                  <a:gd name="T9" fmla="*/ 1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8">
                    <a:moveTo>
                      <a:pt x="222" y="128"/>
                    </a:moveTo>
                    <a:lnTo>
                      <a:pt x="222" y="158"/>
                    </a:lnTo>
                    <a:lnTo>
                      <a:pt x="0" y="30"/>
                    </a:lnTo>
                    <a:lnTo>
                      <a:pt x="0" y="0"/>
                    </a:lnTo>
                    <a:lnTo>
                      <a:pt x="222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3" name="Freeform 363"/>
              <p:cNvSpPr>
                <a:spLocks/>
              </p:cNvSpPr>
              <p:nvPr userDrawn="1"/>
            </p:nvSpPr>
            <p:spPr bwMode="auto">
              <a:xfrm>
                <a:off x="6899276" y="5395913"/>
                <a:ext cx="66675" cy="87313"/>
              </a:xfrm>
              <a:custGeom>
                <a:avLst/>
                <a:gdLst>
                  <a:gd name="T0" fmla="*/ 42 w 42"/>
                  <a:gd name="T1" fmla="*/ 0 h 55"/>
                  <a:gd name="T2" fmla="*/ 42 w 42"/>
                  <a:gd name="T3" fmla="*/ 31 h 55"/>
                  <a:gd name="T4" fmla="*/ 0 w 42"/>
                  <a:gd name="T5" fmla="*/ 55 h 55"/>
                  <a:gd name="T6" fmla="*/ 0 w 42"/>
                  <a:gd name="T7" fmla="*/ 25 h 55"/>
                  <a:gd name="T8" fmla="*/ 42 w 42"/>
                  <a:gd name="T9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2" h="55">
                    <a:moveTo>
                      <a:pt x="42" y="0"/>
                    </a:moveTo>
                    <a:lnTo>
                      <a:pt x="42" y="31"/>
                    </a:lnTo>
                    <a:lnTo>
                      <a:pt x="0" y="55"/>
                    </a:lnTo>
                    <a:lnTo>
                      <a:pt x="0" y="25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4" name="Freeform 364"/>
              <p:cNvSpPr>
                <a:spLocks/>
              </p:cNvSpPr>
              <p:nvPr userDrawn="1"/>
            </p:nvSpPr>
            <p:spPr bwMode="auto">
              <a:xfrm>
                <a:off x="6546851" y="5194300"/>
                <a:ext cx="419100" cy="241300"/>
              </a:xfrm>
              <a:custGeom>
                <a:avLst/>
                <a:gdLst>
                  <a:gd name="T0" fmla="*/ 264 w 264"/>
                  <a:gd name="T1" fmla="*/ 127 h 152"/>
                  <a:gd name="T2" fmla="*/ 222 w 264"/>
                  <a:gd name="T3" fmla="*/ 152 h 152"/>
                  <a:gd name="T4" fmla="*/ 0 w 264"/>
                  <a:gd name="T5" fmla="*/ 24 h 152"/>
                  <a:gd name="T6" fmla="*/ 42 w 264"/>
                  <a:gd name="T7" fmla="*/ 0 h 152"/>
                  <a:gd name="T8" fmla="*/ 264 w 264"/>
                  <a:gd name="T9" fmla="*/ 127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4" h="152">
                    <a:moveTo>
                      <a:pt x="264" y="127"/>
                    </a:moveTo>
                    <a:lnTo>
                      <a:pt x="222" y="152"/>
                    </a:lnTo>
                    <a:lnTo>
                      <a:pt x="0" y="24"/>
                    </a:lnTo>
                    <a:lnTo>
                      <a:pt x="42" y="0"/>
                    </a:lnTo>
                    <a:lnTo>
                      <a:pt x="264" y="127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5" name="Freeform 365"/>
              <p:cNvSpPr>
                <a:spLocks/>
              </p:cNvSpPr>
              <p:nvPr userDrawn="1"/>
            </p:nvSpPr>
            <p:spPr bwMode="auto">
              <a:xfrm>
                <a:off x="6538913" y="5222875"/>
                <a:ext cx="369888" cy="220663"/>
              </a:xfrm>
              <a:custGeom>
                <a:avLst/>
                <a:gdLst>
                  <a:gd name="T0" fmla="*/ 227 w 233"/>
                  <a:gd name="T1" fmla="*/ 139 h 139"/>
                  <a:gd name="T2" fmla="*/ 225 w 233"/>
                  <a:gd name="T3" fmla="*/ 138 h 139"/>
                  <a:gd name="T4" fmla="*/ 3 w 233"/>
                  <a:gd name="T5" fmla="*/ 10 h 139"/>
                  <a:gd name="T6" fmla="*/ 1 w 233"/>
                  <a:gd name="T7" fmla="*/ 4 h 139"/>
                  <a:gd name="T8" fmla="*/ 8 w 233"/>
                  <a:gd name="T9" fmla="*/ 2 h 139"/>
                  <a:gd name="T10" fmla="*/ 230 w 233"/>
                  <a:gd name="T11" fmla="*/ 130 h 139"/>
                  <a:gd name="T12" fmla="*/ 232 w 233"/>
                  <a:gd name="T13" fmla="*/ 136 h 139"/>
                  <a:gd name="T14" fmla="*/ 227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7" y="139"/>
                    </a:moveTo>
                    <a:cubicBezTo>
                      <a:pt x="226" y="139"/>
                      <a:pt x="226" y="139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3" y="1"/>
                      <a:pt x="6" y="0"/>
                      <a:pt x="8" y="2"/>
                    </a:cubicBezTo>
                    <a:cubicBezTo>
                      <a:pt x="230" y="130"/>
                      <a:pt x="230" y="130"/>
                      <a:pt x="230" y="130"/>
                    </a:cubicBezTo>
                    <a:cubicBezTo>
                      <a:pt x="232" y="131"/>
                      <a:pt x="233" y="134"/>
                      <a:pt x="232" y="136"/>
                    </a:cubicBezTo>
                    <a:cubicBezTo>
                      <a:pt x="231" y="138"/>
                      <a:pt x="229" y="139"/>
                      <a:pt x="227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6" name="Freeform 366"/>
              <p:cNvSpPr>
                <a:spLocks/>
              </p:cNvSpPr>
              <p:nvPr userDrawn="1"/>
            </p:nvSpPr>
            <p:spPr bwMode="auto">
              <a:xfrm>
                <a:off x="6891338" y="5387975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2 h 35"/>
                  <a:gd name="T4" fmla="*/ 3 w 52"/>
                  <a:gd name="T5" fmla="*/ 26 h 35"/>
                  <a:gd name="T6" fmla="*/ 44 w 52"/>
                  <a:gd name="T7" fmla="*/ 1 h 35"/>
                  <a:gd name="T8" fmla="*/ 51 w 52"/>
                  <a:gd name="T9" fmla="*/ 3 h 35"/>
                  <a:gd name="T10" fmla="*/ 49 w 52"/>
                  <a:gd name="T11" fmla="*/ 10 h 35"/>
                  <a:gd name="T12" fmla="*/ 8 w 52"/>
                  <a:gd name="T13" fmla="*/ 34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4"/>
                      <a:pt x="1" y="32"/>
                    </a:cubicBezTo>
                    <a:cubicBezTo>
                      <a:pt x="0" y="30"/>
                      <a:pt x="0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6" y="0"/>
                      <a:pt x="49" y="0"/>
                      <a:pt x="51" y="3"/>
                    </a:cubicBezTo>
                    <a:cubicBezTo>
                      <a:pt x="52" y="5"/>
                      <a:pt x="51" y="8"/>
                      <a:pt x="49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7" name="Freeform 367"/>
              <p:cNvSpPr>
                <a:spLocks/>
              </p:cNvSpPr>
              <p:nvPr userDrawn="1"/>
            </p:nvSpPr>
            <p:spPr bwMode="auto">
              <a:xfrm>
                <a:off x="6891338" y="5427663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8" name="Freeform 368"/>
              <p:cNvSpPr>
                <a:spLocks/>
              </p:cNvSpPr>
              <p:nvPr userDrawn="1"/>
            </p:nvSpPr>
            <p:spPr bwMode="auto">
              <a:xfrm>
                <a:off x="6538913" y="5184775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3 h 35"/>
                  <a:gd name="T4" fmla="*/ 3 w 52"/>
                  <a:gd name="T5" fmla="*/ 26 h 35"/>
                  <a:gd name="T6" fmla="*/ 44 w 52"/>
                  <a:gd name="T7" fmla="*/ 1 h 35"/>
                  <a:gd name="T8" fmla="*/ 51 w 52"/>
                  <a:gd name="T9" fmla="*/ 3 h 35"/>
                  <a:gd name="T10" fmla="*/ 49 w 52"/>
                  <a:gd name="T11" fmla="*/ 10 h 35"/>
                  <a:gd name="T12" fmla="*/ 8 w 52"/>
                  <a:gd name="T13" fmla="*/ 34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4"/>
                      <a:pt x="1" y="33"/>
                    </a:cubicBezTo>
                    <a:cubicBezTo>
                      <a:pt x="0" y="30"/>
                      <a:pt x="1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2" y="5"/>
                      <a:pt x="52" y="8"/>
                      <a:pt x="49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69" name="Freeform 369"/>
              <p:cNvSpPr>
                <a:spLocks/>
              </p:cNvSpPr>
              <p:nvPr userDrawn="1"/>
            </p:nvSpPr>
            <p:spPr bwMode="auto">
              <a:xfrm>
                <a:off x="6604001" y="5184775"/>
                <a:ext cx="369888" cy="219075"/>
              </a:xfrm>
              <a:custGeom>
                <a:avLst/>
                <a:gdLst>
                  <a:gd name="T0" fmla="*/ 228 w 233"/>
                  <a:gd name="T1" fmla="*/ 138 h 138"/>
                  <a:gd name="T2" fmla="*/ 225 w 233"/>
                  <a:gd name="T3" fmla="*/ 138 h 138"/>
                  <a:gd name="T4" fmla="*/ 3 w 233"/>
                  <a:gd name="T5" fmla="*/ 10 h 138"/>
                  <a:gd name="T6" fmla="*/ 2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8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8" y="138"/>
                    </a:moveTo>
                    <a:cubicBezTo>
                      <a:pt x="227" y="138"/>
                      <a:pt x="226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2" y="136"/>
                    </a:cubicBezTo>
                    <a:cubicBezTo>
                      <a:pt x="231" y="137"/>
                      <a:pt x="229" y="138"/>
                      <a:pt x="228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0" name="Freeform 370"/>
              <p:cNvSpPr>
                <a:spLocks/>
              </p:cNvSpPr>
              <p:nvPr userDrawn="1"/>
            </p:nvSpPr>
            <p:spPr bwMode="auto">
              <a:xfrm>
                <a:off x="6538913" y="5224463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3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1" name="Freeform 371"/>
              <p:cNvSpPr>
                <a:spLocks/>
              </p:cNvSpPr>
              <p:nvPr userDrawn="1"/>
            </p:nvSpPr>
            <p:spPr bwMode="auto">
              <a:xfrm>
                <a:off x="6958013" y="5387975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6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6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7" y="0"/>
                      <a:pt x="10" y="3"/>
                      <a:pt x="10" y="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8"/>
                      <a:pt x="7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2" name="Freeform 372"/>
              <p:cNvSpPr>
                <a:spLocks/>
              </p:cNvSpPr>
              <p:nvPr userDrawn="1"/>
            </p:nvSpPr>
            <p:spPr bwMode="auto">
              <a:xfrm>
                <a:off x="6538913" y="5272088"/>
                <a:ext cx="369888" cy="219075"/>
              </a:xfrm>
              <a:custGeom>
                <a:avLst/>
                <a:gdLst>
                  <a:gd name="T0" fmla="*/ 227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1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7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7" y="138"/>
                    </a:moveTo>
                    <a:cubicBezTo>
                      <a:pt x="226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1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2" y="136"/>
                    </a:cubicBezTo>
                    <a:cubicBezTo>
                      <a:pt x="231" y="137"/>
                      <a:pt x="229" y="138"/>
                      <a:pt x="227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3" name="Freeform 373"/>
              <p:cNvSpPr>
                <a:spLocks/>
              </p:cNvSpPr>
              <p:nvPr userDrawn="1"/>
            </p:nvSpPr>
            <p:spPr bwMode="auto">
              <a:xfrm>
                <a:off x="6891338" y="5435600"/>
                <a:ext cx="82550" cy="55563"/>
              </a:xfrm>
              <a:custGeom>
                <a:avLst/>
                <a:gdLst>
                  <a:gd name="T0" fmla="*/ 5 w 52"/>
                  <a:gd name="T1" fmla="*/ 35 h 35"/>
                  <a:gd name="T2" fmla="*/ 1 w 52"/>
                  <a:gd name="T3" fmla="*/ 33 h 35"/>
                  <a:gd name="T4" fmla="*/ 3 w 52"/>
                  <a:gd name="T5" fmla="*/ 26 h 35"/>
                  <a:gd name="T6" fmla="*/ 44 w 52"/>
                  <a:gd name="T7" fmla="*/ 1 h 35"/>
                  <a:gd name="T8" fmla="*/ 51 w 52"/>
                  <a:gd name="T9" fmla="*/ 3 h 35"/>
                  <a:gd name="T10" fmla="*/ 49 w 52"/>
                  <a:gd name="T11" fmla="*/ 10 h 35"/>
                  <a:gd name="T12" fmla="*/ 8 w 52"/>
                  <a:gd name="T13" fmla="*/ 34 h 35"/>
                  <a:gd name="T14" fmla="*/ 5 w 52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35">
                    <a:moveTo>
                      <a:pt x="5" y="35"/>
                    </a:moveTo>
                    <a:cubicBezTo>
                      <a:pt x="4" y="35"/>
                      <a:pt x="2" y="34"/>
                      <a:pt x="1" y="33"/>
                    </a:cubicBezTo>
                    <a:cubicBezTo>
                      <a:pt x="0" y="30"/>
                      <a:pt x="0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6" y="0"/>
                      <a:pt x="49" y="1"/>
                      <a:pt x="51" y="3"/>
                    </a:cubicBezTo>
                    <a:cubicBezTo>
                      <a:pt x="52" y="5"/>
                      <a:pt x="51" y="8"/>
                      <a:pt x="49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5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4" name="Freeform 374"/>
              <p:cNvSpPr>
                <a:spLocks/>
              </p:cNvSpPr>
              <p:nvPr userDrawn="1"/>
            </p:nvSpPr>
            <p:spPr bwMode="auto">
              <a:xfrm>
                <a:off x="6613526" y="5145088"/>
                <a:ext cx="352425" cy="250825"/>
              </a:xfrm>
              <a:custGeom>
                <a:avLst/>
                <a:gdLst>
                  <a:gd name="T0" fmla="*/ 222 w 222"/>
                  <a:gd name="T1" fmla="*/ 128 h 158"/>
                  <a:gd name="T2" fmla="*/ 222 w 222"/>
                  <a:gd name="T3" fmla="*/ 158 h 158"/>
                  <a:gd name="T4" fmla="*/ 0 w 222"/>
                  <a:gd name="T5" fmla="*/ 31 h 158"/>
                  <a:gd name="T6" fmla="*/ 0 w 222"/>
                  <a:gd name="T7" fmla="*/ 0 h 158"/>
                  <a:gd name="T8" fmla="*/ 222 w 222"/>
                  <a:gd name="T9" fmla="*/ 128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22" h="158">
                    <a:moveTo>
                      <a:pt x="222" y="128"/>
                    </a:moveTo>
                    <a:lnTo>
                      <a:pt x="222" y="158"/>
                    </a:lnTo>
                    <a:lnTo>
                      <a:pt x="0" y="31"/>
                    </a:lnTo>
                    <a:lnTo>
                      <a:pt x="0" y="0"/>
                    </a:lnTo>
                    <a:lnTo>
                      <a:pt x="222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5" name="Freeform 375"/>
              <p:cNvSpPr>
                <a:spLocks/>
              </p:cNvSpPr>
              <p:nvPr userDrawn="1"/>
            </p:nvSpPr>
            <p:spPr bwMode="auto">
              <a:xfrm>
                <a:off x="6965951" y="5310188"/>
                <a:ext cx="65088" cy="85725"/>
              </a:xfrm>
              <a:custGeom>
                <a:avLst/>
                <a:gdLst>
                  <a:gd name="T0" fmla="*/ 41 w 41"/>
                  <a:gd name="T1" fmla="*/ 0 h 54"/>
                  <a:gd name="T2" fmla="*/ 41 w 41"/>
                  <a:gd name="T3" fmla="*/ 30 h 54"/>
                  <a:gd name="T4" fmla="*/ 0 w 41"/>
                  <a:gd name="T5" fmla="*/ 54 h 54"/>
                  <a:gd name="T6" fmla="*/ 0 w 41"/>
                  <a:gd name="T7" fmla="*/ 24 h 54"/>
                  <a:gd name="T8" fmla="*/ 41 w 41"/>
                  <a:gd name="T9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54">
                    <a:moveTo>
                      <a:pt x="41" y="0"/>
                    </a:moveTo>
                    <a:lnTo>
                      <a:pt x="41" y="30"/>
                    </a:lnTo>
                    <a:lnTo>
                      <a:pt x="0" y="54"/>
                    </a:lnTo>
                    <a:lnTo>
                      <a:pt x="0" y="24"/>
                    </a:lnTo>
                    <a:lnTo>
                      <a:pt x="41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6" name="Freeform 376"/>
              <p:cNvSpPr>
                <a:spLocks/>
              </p:cNvSpPr>
              <p:nvPr userDrawn="1"/>
            </p:nvSpPr>
            <p:spPr bwMode="auto">
              <a:xfrm>
                <a:off x="6613526" y="5106988"/>
                <a:ext cx="417513" cy="241300"/>
              </a:xfrm>
              <a:custGeom>
                <a:avLst/>
                <a:gdLst>
                  <a:gd name="T0" fmla="*/ 263 w 263"/>
                  <a:gd name="T1" fmla="*/ 128 h 152"/>
                  <a:gd name="T2" fmla="*/ 222 w 263"/>
                  <a:gd name="T3" fmla="*/ 152 h 152"/>
                  <a:gd name="T4" fmla="*/ 0 w 263"/>
                  <a:gd name="T5" fmla="*/ 24 h 152"/>
                  <a:gd name="T6" fmla="*/ 41 w 263"/>
                  <a:gd name="T7" fmla="*/ 0 h 152"/>
                  <a:gd name="T8" fmla="*/ 263 w 263"/>
                  <a:gd name="T9" fmla="*/ 128 h 1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63" h="152">
                    <a:moveTo>
                      <a:pt x="263" y="128"/>
                    </a:moveTo>
                    <a:lnTo>
                      <a:pt x="222" y="152"/>
                    </a:lnTo>
                    <a:lnTo>
                      <a:pt x="0" y="24"/>
                    </a:lnTo>
                    <a:lnTo>
                      <a:pt x="41" y="0"/>
                    </a:lnTo>
                    <a:lnTo>
                      <a:pt x="263" y="12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7" name="Freeform 377"/>
              <p:cNvSpPr>
                <a:spLocks/>
              </p:cNvSpPr>
              <p:nvPr userDrawn="1"/>
            </p:nvSpPr>
            <p:spPr bwMode="auto">
              <a:xfrm>
                <a:off x="6604001" y="5137150"/>
                <a:ext cx="369888" cy="219075"/>
              </a:xfrm>
              <a:custGeom>
                <a:avLst/>
                <a:gdLst>
                  <a:gd name="T0" fmla="*/ 228 w 233"/>
                  <a:gd name="T1" fmla="*/ 138 h 138"/>
                  <a:gd name="T2" fmla="*/ 225 w 233"/>
                  <a:gd name="T3" fmla="*/ 137 h 138"/>
                  <a:gd name="T4" fmla="*/ 3 w 233"/>
                  <a:gd name="T5" fmla="*/ 10 h 138"/>
                  <a:gd name="T6" fmla="*/ 2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8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8" y="138"/>
                    </a:moveTo>
                    <a:cubicBezTo>
                      <a:pt x="227" y="138"/>
                      <a:pt x="226" y="138"/>
                      <a:pt x="225" y="13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2" y="136"/>
                    </a:cubicBezTo>
                    <a:cubicBezTo>
                      <a:pt x="231" y="137"/>
                      <a:pt x="229" y="138"/>
                      <a:pt x="228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8" name="Freeform 378"/>
              <p:cNvSpPr>
                <a:spLocks/>
              </p:cNvSpPr>
              <p:nvPr userDrawn="1"/>
            </p:nvSpPr>
            <p:spPr bwMode="auto">
              <a:xfrm>
                <a:off x="6956426" y="5300663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1 w 53"/>
                  <a:gd name="T3" fmla="*/ 33 h 35"/>
                  <a:gd name="T4" fmla="*/ 3 w 53"/>
                  <a:gd name="T5" fmla="*/ 26 h 35"/>
                  <a:gd name="T6" fmla="*/ 44 w 53"/>
                  <a:gd name="T7" fmla="*/ 1 h 35"/>
                  <a:gd name="T8" fmla="*/ 51 w 53"/>
                  <a:gd name="T9" fmla="*/ 3 h 35"/>
                  <a:gd name="T10" fmla="*/ 49 w 53"/>
                  <a:gd name="T11" fmla="*/ 10 h 35"/>
                  <a:gd name="T12" fmla="*/ 8 w 53"/>
                  <a:gd name="T13" fmla="*/ 34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2" y="34"/>
                      <a:pt x="1" y="33"/>
                    </a:cubicBezTo>
                    <a:cubicBezTo>
                      <a:pt x="0" y="30"/>
                      <a:pt x="1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3" y="5"/>
                      <a:pt x="52" y="8"/>
                      <a:pt x="49" y="10"/>
                    </a:cubicBezTo>
                    <a:cubicBezTo>
                      <a:pt x="8" y="34"/>
                      <a:pt x="8" y="34"/>
                      <a:pt x="8" y="34"/>
                    </a:cubicBezTo>
                    <a:cubicBezTo>
                      <a:pt x="7" y="35"/>
                      <a:pt x="6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79" name="Freeform 379"/>
              <p:cNvSpPr>
                <a:spLocks/>
              </p:cNvSpPr>
              <p:nvPr userDrawn="1"/>
            </p:nvSpPr>
            <p:spPr bwMode="auto">
              <a:xfrm>
                <a:off x="6958013" y="5340350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8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8"/>
                      <a:pt x="7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0" name="Freeform 380"/>
              <p:cNvSpPr>
                <a:spLocks/>
              </p:cNvSpPr>
              <p:nvPr userDrawn="1"/>
            </p:nvSpPr>
            <p:spPr bwMode="auto">
              <a:xfrm>
                <a:off x="6604001" y="5097463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2 w 53"/>
                  <a:gd name="T3" fmla="*/ 33 h 35"/>
                  <a:gd name="T4" fmla="*/ 3 w 53"/>
                  <a:gd name="T5" fmla="*/ 26 h 35"/>
                  <a:gd name="T6" fmla="*/ 45 w 53"/>
                  <a:gd name="T7" fmla="*/ 2 h 35"/>
                  <a:gd name="T8" fmla="*/ 51 w 53"/>
                  <a:gd name="T9" fmla="*/ 3 h 35"/>
                  <a:gd name="T10" fmla="*/ 50 w 53"/>
                  <a:gd name="T11" fmla="*/ 10 h 35"/>
                  <a:gd name="T12" fmla="*/ 8 w 53"/>
                  <a:gd name="T13" fmla="*/ 35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2" y="34"/>
                      <a:pt x="2" y="33"/>
                    </a:cubicBezTo>
                    <a:cubicBezTo>
                      <a:pt x="0" y="31"/>
                      <a:pt x="1" y="28"/>
                      <a:pt x="3" y="26"/>
                    </a:cubicBezTo>
                    <a:cubicBezTo>
                      <a:pt x="45" y="2"/>
                      <a:pt x="45" y="2"/>
                      <a:pt x="45" y="2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3" y="6"/>
                      <a:pt x="52" y="9"/>
                      <a:pt x="50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35"/>
                      <a:pt x="7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1" name="Freeform 381"/>
              <p:cNvSpPr>
                <a:spLocks/>
              </p:cNvSpPr>
              <p:nvPr userDrawn="1"/>
            </p:nvSpPr>
            <p:spPr bwMode="auto">
              <a:xfrm>
                <a:off x="6670676" y="5097463"/>
                <a:ext cx="369888" cy="220663"/>
              </a:xfrm>
              <a:custGeom>
                <a:avLst/>
                <a:gdLst>
                  <a:gd name="T0" fmla="*/ 227 w 233"/>
                  <a:gd name="T1" fmla="*/ 139 h 139"/>
                  <a:gd name="T2" fmla="*/ 224 w 233"/>
                  <a:gd name="T3" fmla="*/ 138 h 139"/>
                  <a:gd name="T4" fmla="*/ 3 w 233"/>
                  <a:gd name="T5" fmla="*/ 10 h 139"/>
                  <a:gd name="T6" fmla="*/ 1 w 233"/>
                  <a:gd name="T7" fmla="*/ 3 h 139"/>
                  <a:gd name="T8" fmla="*/ 8 w 233"/>
                  <a:gd name="T9" fmla="*/ 2 h 139"/>
                  <a:gd name="T10" fmla="*/ 229 w 233"/>
                  <a:gd name="T11" fmla="*/ 129 h 139"/>
                  <a:gd name="T12" fmla="*/ 231 w 233"/>
                  <a:gd name="T13" fmla="*/ 136 h 139"/>
                  <a:gd name="T14" fmla="*/ 227 w 233"/>
                  <a:gd name="T15" fmla="*/ 139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9">
                    <a:moveTo>
                      <a:pt x="227" y="139"/>
                    </a:moveTo>
                    <a:cubicBezTo>
                      <a:pt x="226" y="139"/>
                      <a:pt x="225" y="138"/>
                      <a:pt x="224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9"/>
                      <a:pt x="0" y="6"/>
                      <a:pt x="1" y="3"/>
                    </a:cubicBezTo>
                    <a:cubicBezTo>
                      <a:pt x="2" y="1"/>
                      <a:pt x="5" y="0"/>
                      <a:pt x="8" y="2"/>
                    </a:cubicBezTo>
                    <a:cubicBezTo>
                      <a:pt x="229" y="129"/>
                      <a:pt x="229" y="129"/>
                      <a:pt x="229" y="129"/>
                    </a:cubicBezTo>
                    <a:cubicBezTo>
                      <a:pt x="232" y="131"/>
                      <a:pt x="233" y="134"/>
                      <a:pt x="231" y="136"/>
                    </a:cubicBezTo>
                    <a:cubicBezTo>
                      <a:pt x="230" y="138"/>
                      <a:pt x="229" y="139"/>
                      <a:pt x="227" y="1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2" name="Freeform 382"/>
              <p:cNvSpPr>
                <a:spLocks/>
              </p:cNvSpPr>
              <p:nvPr userDrawn="1"/>
            </p:nvSpPr>
            <p:spPr bwMode="auto">
              <a:xfrm>
                <a:off x="6605588" y="5137150"/>
                <a:ext cx="15875" cy="65088"/>
              </a:xfrm>
              <a:custGeom>
                <a:avLst/>
                <a:gdLst>
                  <a:gd name="T0" fmla="*/ 5 w 10"/>
                  <a:gd name="T1" fmla="*/ 41 h 41"/>
                  <a:gd name="T2" fmla="*/ 0 w 10"/>
                  <a:gd name="T3" fmla="*/ 36 h 41"/>
                  <a:gd name="T4" fmla="*/ 0 w 10"/>
                  <a:gd name="T5" fmla="*/ 5 h 41"/>
                  <a:gd name="T6" fmla="*/ 5 w 10"/>
                  <a:gd name="T7" fmla="*/ 0 h 41"/>
                  <a:gd name="T8" fmla="*/ 10 w 10"/>
                  <a:gd name="T9" fmla="*/ 5 h 41"/>
                  <a:gd name="T10" fmla="*/ 10 w 10"/>
                  <a:gd name="T11" fmla="*/ 36 h 41"/>
                  <a:gd name="T12" fmla="*/ 5 w 10"/>
                  <a:gd name="T1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1">
                    <a:moveTo>
                      <a:pt x="5" y="41"/>
                    </a:moveTo>
                    <a:cubicBezTo>
                      <a:pt x="2" y="41"/>
                      <a:pt x="0" y="38"/>
                      <a:pt x="0" y="36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36"/>
                      <a:pt x="10" y="36"/>
                      <a:pt x="10" y="36"/>
                    </a:cubicBezTo>
                    <a:cubicBezTo>
                      <a:pt x="10" y="38"/>
                      <a:pt x="8" y="41"/>
                      <a:pt x="5" y="4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3" name="Freeform 383"/>
              <p:cNvSpPr>
                <a:spLocks/>
              </p:cNvSpPr>
              <p:nvPr userDrawn="1"/>
            </p:nvSpPr>
            <p:spPr bwMode="auto">
              <a:xfrm>
                <a:off x="7023101" y="5302250"/>
                <a:ext cx="15875" cy="63500"/>
              </a:xfrm>
              <a:custGeom>
                <a:avLst/>
                <a:gdLst>
                  <a:gd name="T0" fmla="*/ 5 w 10"/>
                  <a:gd name="T1" fmla="*/ 40 h 40"/>
                  <a:gd name="T2" fmla="*/ 0 w 10"/>
                  <a:gd name="T3" fmla="*/ 35 h 40"/>
                  <a:gd name="T4" fmla="*/ 0 w 10"/>
                  <a:gd name="T5" fmla="*/ 5 h 40"/>
                  <a:gd name="T6" fmla="*/ 5 w 10"/>
                  <a:gd name="T7" fmla="*/ 0 h 40"/>
                  <a:gd name="T8" fmla="*/ 10 w 10"/>
                  <a:gd name="T9" fmla="*/ 5 h 40"/>
                  <a:gd name="T10" fmla="*/ 10 w 10"/>
                  <a:gd name="T11" fmla="*/ 35 h 40"/>
                  <a:gd name="T12" fmla="*/ 5 w 10"/>
                  <a:gd name="T13" fmla="*/ 4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40">
                    <a:moveTo>
                      <a:pt x="5" y="40"/>
                    </a:moveTo>
                    <a:cubicBezTo>
                      <a:pt x="2" y="40"/>
                      <a:pt x="0" y="37"/>
                      <a:pt x="0" y="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"/>
                      <a:pt x="10" y="35"/>
                      <a:pt x="10" y="35"/>
                    </a:cubicBezTo>
                    <a:cubicBezTo>
                      <a:pt x="10" y="37"/>
                      <a:pt x="8" y="40"/>
                      <a:pt x="5" y="4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4" name="Freeform 384"/>
              <p:cNvSpPr>
                <a:spLocks/>
              </p:cNvSpPr>
              <p:nvPr userDrawn="1"/>
            </p:nvSpPr>
            <p:spPr bwMode="auto">
              <a:xfrm>
                <a:off x="6604001" y="5184775"/>
                <a:ext cx="369888" cy="219075"/>
              </a:xfrm>
              <a:custGeom>
                <a:avLst/>
                <a:gdLst>
                  <a:gd name="T0" fmla="*/ 228 w 233"/>
                  <a:gd name="T1" fmla="*/ 138 h 138"/>
                  <a:gd name="T2" fmla="*/ 225 w 233"/>
                  <a:gd name="T3" fmla="*/ 138 h 138"/>
                  <a:gd name="T4" fmla="*/ 3 w 233"/>
                  <a:gd name="T5" fmla="*/ 10 h 138"/>
                  <a:gd name="T6" fmla="*/ 2 w 233"/>
                  <a:gd name="T7" fmla="*/ 3 h 138"/>
                  <a:gd name="T8" fmla="*/ 8 w 233"/>
                  <a:gd name="T9" fmla="*/ 1 h 138"/>
                  <a:gd name="T10" fmla="*/ 230 w 233"/>
                  <a:gd name="T11" fmla="*/ 129 h 138"/>
                  <a:gd name="T12" fmla="*/ 232 w 233"/>
                  <a:gd name="T13" fmla="*/ 136 h 138"/>
                  <a:gd name="T14" fmla="*/ 228 w 233"/>
                  <a:gd name="T15" fmla="*/ 138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33" h="138">
                    <a:moveTo>
                      <a:pt x="228" y="138"/>
                    </a:moveTo>
                    <a:cubicBezTo>
                      <a:pt x="227" y="138"/>
                      <a:pt x="226" y="138"/>
                      <a:pt x="225" y="1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9"/>
                      <a:pt x="0" y="6"/>
                      <a:pt x="2" y="3"/>
                    </a:cubicBezTo>
                    <a:cubicBezTo>
                      <a:pt x="3" y="1"/>
                      <a:pt x="6" y="0"/>
                      <a:pt x="8" y="1"/>
                    </a:cubicBezTo>
                    <a:cubicBezTo>
                      <a:pt x="230" y="129"/>
                      <a:pt x="230" y="129"/>
                      <a:pt x="230" y="129"/>
                    </a:cubicBezTo>
                    <a:cubicBezTo>
                      <a:pt x="232" y="130"/>
                      <a:pt x="233" y="133"/>
                      <a:pt x="232" y="136"/>
                    </a:cubicBezTo>
                    <a:cubicBezTo>
                      <a:pt x="231" y="137"/>
                      <a:pt x="229" y="138"/>
                      <a:pt x="228" y="13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5" name="Freeform 385"/>
              <p:cNvSpPr>
                <a:spLocks/>
              </p:cNvSpPr>
              <p:nvPr userDrawn="1"/>
            </p:nvSpPr>
            <p:spPr bwMode="auto">
              <a:xfrm>
                <a:off x="6956426" y="5348288"/>
                <a:ext cx="84138" cy="55563"/>
              </a:xfrm>
              <a:custGeom>
                <a:avLst/>
                <a:gdLst>
                  <a:gd name="T0" fmla="*/ 6 w 53"/>
                  <a:gd name="T1" fmla="*/ 35 h 35"/>
                  <a:gd name="T2" fmla="*/ 1 w 53"/>
                  <a:gd name="T3" fmla="*/ 33 h 35"/>
                  <a:gd name="T4" fmla="*/ 3 w 53"/>
                  <a:gd name="T5" fmla="*/ 26 h 35"/>
                  <a:gd name="T6" fmla="*/ 44 w 53"/>
                  <a:gd name="T7" fmla="*/ 1 h 35"/>
                  <a:gd name="T8" fmla="*/ 51 w 53"/>
                  <a:gd name="T9" fmla="*/ 3 h 35"/>
                  <a:gd name="T10" fmla="*/ 49 w 53"/>
                  <a:gd name="T11" fmla="*/ 10 h 35"/>
                  <a:gd name="T12" fmla="*/ 8 w 53"/>
                  <a:gd name="T13" fmla="*/ 35 h 35"/>
                  <a:gd name="T14" fmla="*/ 6 w 53"/>
                  <a:gd name="T15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3" h="35">
                    <a:moveTo>
                      <a:pt x="6" y="35"/>
                    </a:moveTo>
                    <a:cubicBezTo>
                      <a:pt x="4" y="35"/>
                      <a:pt x="2" y="34"/>
                      <a:pt x="1" y="33"/>
                    </a:cubicBezTo>
                    <a:cubicBezTo>
                      <a:pt x="0" y="31"/>
                      <a:pt x="1" y="27"/>
                      <a:pt x="3" y="26"/>
                    </a:cubicBezTo>
                    <a:cubicBezTo>
                      <a:pt x="44" y="1"/>
                      <a:pt x="44" y="1"/>
                      <a:pt x="44" y="1"/>
                    </a:cubicBezTo>
                    <a:cubicBezTo>
                      <a:pt x="47" y="0"/>
                      <a:pt x="50" y="1"/>
                      <a:pt x="51" y="3"/>
                    </a:cubicBezTo>
                    <a:cubicBezTo>
                      <a:pt x="53" y="6"/>
                      <a:pt x="52" y="9"/>
                      <a:pt x="49" y="10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7" y="35"/>
                      <a:pt x="6" y="35"/>
                      <a:pt x="6" y="3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6" name="Freeform 386"/>
              <p:cNvSpPr>
                <a:spLocks/>
              </p:cNvSpPr>
              <p:nvPr userDrawn="1"/>
            </p:nvSpPr>
            <p:spPr bwMode="auto">
              <a:xfrm>
                <a:off x="7366001" y="3957638"/>
                <a:ext cx="161925" cy="128588"/>
              </a:xfrm>
              <a:custGeom>
                <a:avLst/>
                <a:gdLst>
                  <a:gd name="T0" fmla="*/ 102 w 102"/>
                  <a:gd name="T1" fmla="*/ 51 h 81"/>
                  <a:gd name="T2" fmla="*/ 102 w 102"/>
                  <a:gd name="T3" fmla="*/ 52 h 81"/>
                  <a:gd name="T4" fmla="*/ 87 w 102"/>
                  <a:gd name="T5" fmla="*/ 71 h 81"/>
                  <a:gd name="T6" fmla="*/ 65 w 102"/>
                  <a:gd name="T7" fmla="*/ 78 h 81"/>
                  <a:gd name="T8" fmla="*/ 15 w 102"/>
                  <a:gd name="T9" fmla="*/ 71 h 81"/>
                  <a:gd name="T10" fmla="*/ 0 w 102"/>
                  <a:gd name="T11" fmla="*/ 52 h 81"/>
                  <a:gd name="T12" fmla="*/ 0 w 102"/>
                  <a:gd name="T13" fmla="*/ 51 h 81"/>
                  <a:gd name="T14" fmla="*/ 0 w 102"/>
                  <a:gd name="T15" fmla="*/ 46 h 81"/>
                  <a:gd name="T16" fmla="*/ 0 w 102"/>
                  <a:gd name="T17" fmla="*/ 46 h 81"/>
                  <a:gd name="T18" fmla="*/ 51 w 102"/>
                  <a:gd name="T19" fmla="*/ 0 h 81"/>
                  <a:gd name="T20" fmla="*/ 102 w 102"/>
                  <a:gd name="T21" fmla="*/ 51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02" h="81">
                    <a:moveTo>
                      <a:pt x="102" y="51"/>
                    </a:moveTo>
                    <a:cubicBezTo>
                      <a:pt x="102" y="52"/>
                      <a:pt x="102" y="52"/>
                      <a:pt x="102" y="52"/>
                    </a:cubicBezTo>
                    <a:cubicBezTo>
                      <a:pt x="102" y="58"/>
                      <a:pt x="97" y="65"/>
                      <a:pt x="87" y="71"/>
                    </a:cubicBezTo>
                    <a:cubicBezTo>
                      <a:pt x="81" y="74"/>
                      <a:pt x="73" y="77"/>
                      <a:pt x="65" y="78"/>
                    </a:cubicBezTo>
                    <a:cubicBezTo>
                      <a:pt x="47" y="81"/>
                      <a:pt x="28" y="78"/>
                      <a:pt x="15" y="71"/>
                    </a:cubicBezTo>
                    <a:cubicBezTo>
                      <a:pt x="5" y="65"/>
                      <a:pt x="0" y="59"/>
                      <a:pt x="0" y="52"/>
                    </a:cubicBezTo>
                    <a:cubicBezTo>
                      <a:pt x="0" y="51"/>
                      <a:pt x="0" y="51"/>
                      <a:pt x="0" y="51"/>
                    </a:cubicBezTo>
                    <a:cubicBezTo>
                      <a:pt x="0" y="50"/>
                      <a:pt x="0" y="48"/>
                      <a:pt x="0" y="46"/>
                    </a:cubicBezTo>
                    <a:cubicBezTo>
                      <a:pt x="0" y="46"/>
                      <a:pt x="0" y="46"/>
                      <a:pt x="0" y="46"/>
                    </a:cubicBezTo>
                    <a:cubicBezTo>
                      <a:pt x="3" y="20"/>
                      <a:pt x="25" y="0"/>
                      <a:pt x="51" y="0"/>
                    </a:cubicBezTo>
                    <a:cubicBezTo>
                      <a:pt x="79" y="0"/>
                      <a:pt x="102" y="23"/>
                      <a:pt x="102" y="5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7" name="Freeform 387"/>
              <p:cNvSpPr>
                <a:spLocks noEditPoints="1"/>
              </p:cNvSpPr>
              <p:nvPr userDrawn="1"/>
            </p:nvSpPr>
            <p:spPr bwMode="auto">
              <a:xfrm>
                <a:off x="7358063" y="3949700"/>
                <a:ext cx="177800" cy="141288"/>
              </a:xfrm>
              <a:custGeom>
                <a:avLst/>
                <a:gdLst>
                  <a:gd name="T0" fmla="*/ 56 w 112"/>
                  <a:gd name="T1" fmla="*/ 89 h 89"/>
                  <a:gd name="T2" fmla="*/ 17 w 112"/>
                  <a:gd name="T3" fmla="*/ 80 h 89"/>
                  <a:gd name="T4" fmla="*/ 0 w 112"/>
                  <a:gd name="T5" fmla="*/ 57 h 89"/>
                  <a:gd name="T6" fmla="*/ 0 w 112"/>
                  <a:gd name="T7" fmla="*/ 51 h 89"/>
                  <a:gd name="T8" fmla="*/ 56 w 112"/>
                  <a:gd name="T9" fmla="*/ 0 h 89"/>
                  <a:gd name="T10" fmla="*/ 112 w 112"/>
                  <a:gd name="T11" fmla="*/ 56 h 89"/>
                  <a:gd name="T12" fmla="*/ 95 w 112"/>
                  <a:gd name="T13" fmla="*/ 80 h 89"/>
                  <a:gd name="T14" fmla="*/ 70 w 112"/>
                  <a:gd name="T15" fmla="*/ 88 h 89"/>
                  <a:gd name="T16" fmla="*/ 56 w 112"/>
                  <a:gd name="T17" fmla="*/ 89 h 89"/>
                  <a:gd name="T18" fmla="*/ 56 w 112"/>
                  <a:gd name="T19" fmla="*/ 10 h 89"/>
                  <a:gd name="T20" fmla="*/ 10 w 112"/>
                  <a:gd name="T21" fmla="*/ 52 h 89"/>
                  <a:gd name="T22" fmla="*/ 10 w 112"/>
                  <a:gd name="T23" fmla="*/ 56 h 89"/>
                  <a:gd name="T24" fmla="*/ 22 w 112"/>
                  <a:gd name="T25" fmla="*/ 71 h 89"/>
                  <a:gd name="T26" fmla="*/ 69 w 112"/>
                  <a:gd name="T27" fmla="*/ 78 h 89"/>
                  <a:gd name="T28" fmla="*/ 90 w 112"/>
                  <a:gd name="T29" fmla="*/ 71 h 89"/>
                  <a:gd name="T30" fmla="*/ 102 w 112"/>
                  <a:gd name="T31" fmla="*/ 56 h 89"/>
                  <a:gd name="T32" fmla="*/ 56 w 112"/>
                  <a:gd name="T33" fmla="*/ 1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12" h="89">
                    <a:moveTo>
                      <a:pt x="56" y="89"/>
                    </a:moveTo>
                    <a:cubicBezTo>
                      <a:pt x="41" y="89"/>
                      <a:pt x="28" y="86"/>
                      <a:pt x="17" y="80"/>
                    </a:cubicBezTo>
                    <a:cubicBezTo>
                      <a:pt x="7" y="74"/>
                      <a:pt x="1" y="66"/>
                      <a:pt x="0" y="57"/>
                    </a:cubicBezTo>
                    <a:cubicBezTo>
                      <a:pt x="0" y="55"/>
                      <a:pt x="0" y="53"/>
                      <a:pt x="0" y="51"/>
                    </a:cubicBezTo>
                    <a:cubicBezTo>
                      <a:pt x="3" y="22"/>
                      <a:pt x="27" y="0"/>
                      <a:pt x="56" y="0"/>
                    </a:cubicBezTo>
                    <a:cubicBezTo>
                      <a:pt x="87" y="0"/>
                      <a:pt x="112" y="25"/>
                      <a:pt x="112" y="56"/>
                    </a:cubicBezTo>
                    <a:cubicBezTo>
                      <a:pt x="111" y="66"/>
                      <a:pt x="105" y="74"/>
                      <a:pt x="95" y="80"/>
                    </a:cubicBezTo>
                    <a:cubicBezTo>
                      <a:pt x="88" y="84"/>
                      <a:pt x="79" y="87"/>
                      <a:pt x="70" y="88"/>
                    </a:cubicBezTo>
                    <a:cubicBezTo>
                      <a:pt x="66" y="89"/>
                      <a:pt x="61" y="89"/>
                      <a:pt x="56" y="89"/>
                    </a:cubicBezTo>
                    <a:close/>
                    <a:moveTo>
                      <a:pt x="56" y="10"/>
                    </a:moveTo>
                    <a:cubicBezTo>
                      <a:pt x="32" y="10"/>
                      <a:pt x="12" y="28"/>
                      <a:pt x="10" y="52"/>
                    </a:cubicBezTo>
                    <a:cubicBezTo>
                      <a:pt x="10" y="53"/>
                      <a:pt x="10" y="55"/>
                      <a:pt x="10" y="56"/>
                    </a:cubicBezTo>
                    <a:cubicBezTo>
                      <a:pt x="10" y="62"/>
                      <a:pt x="15" y="67"/>
                      <a:pt x="22" y="71"/>
                    </a:cubicBezTo>
                    <a:cubicBezTo>
                      <a:pt x="34" y="78"/>
                      <a:pt x="52" y="81"/>
                      <a:pt x="69" y="78"/>
                    </a:cubicBezTo>
                    <a:cubicBezTo>
                      <a:pt x="77" y="77"/>
                      <a:pt x="84" y="75"/>
                      <a:pt x="90" y="71"/>
                    </a:cubicBezTo>
                    <a:cubicBezTo>
                      <a:pt x="97" y="67"/>
                      <a:pt x="102" y="62"/>
                      <a:pt x="102" y="56"/>
                    </a:cubicBezTo>
                    <a:cubicBezTo>
                      <a:pt x="102" y="31"/>
                      <a:pt x="82" y="10"/>
                      <a:pt x="56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8" name="Freeform 388"/>
              <p:cNvSpPr>
                <a:spLocks/>
              </p:cNvSpPr>
              <p:nvPr userDrawn="1"/>
            </p:nvSpPr>
            <p:spPr bwMode="auto">
              <a:xfrm>
                <a:off x="7450138" y="3640138"/>
                <a:ext cx="230188" cy="131763"/>
              </a:xfrm>
              <a:custGeom>
                <a:avLst/>
                <a:gdLst>
                  <a:gd name="T0" fmla="*/ 145 w 145"/>
                  <a:gd name="T1" fmla="*/ 13 h 83"/>
                  <a:gd name="T2" fmla="*/ 126 w 145"/>
                  <a:gd name="T3" fmla="*/ 46 h 83"/>
                  <a:gd name="T4" fmla="*/ 145 w 145"/>
                  <a:gd name="T5" fmla="*/ 83 h 83"/>
                  <a:gd name="T6" fmla="*/ 80 w 145"/>
                  <a:gd name="T7" fmla="*/ 71 h 83"/>
                  <a:gd name="T8" fmla="*/ 15 w 145"/>
                  <a:gd name="T9" fmla="*/ 83 h 83"/>
                  <a:gd name="T10" fmla="*/ 0 w 145"/>
                  <a:gd name="T11" fmla="*/ 82 h 83"/>
                  <a:gd name="T12" fmla="*/ 0 w 145"/>
                  <a:gd name="T13" fmla="*/ 12 h 83"/>
                  <a:gd name="T14" fmla="*/ 15 w 145"/>
                  <a:gd name="T15" fmla="*/ 13 h 83"/>
                  <a:gd name="T16" fmla="*/ 80 w 145"/>
                  <a:gd name="T17" fmla="*/ 0 h 83"/>
                  <a:gd name="T18" fmla="*/ 145 w 145"/>
                  <a:gd name="T19" fmla="*/ 1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45" h="83">
                    <a:moveTo>
                      <a:pt x="145" y="13"/>
                    </a:moveTo>
                    <a:cubicBezTo>
                      <a:pt x="126" y="46"/>
                      <a:pt x="126" y="46"/>
                      <a:pt x="126" y="46"/>
                    </a:cubicBezTo>
                    <a:cubicBezTo>
                      <a:pt x="145" y="83"/>
                      <a:pt x="145" y="83"/>
                      <a:pt x="145" y="83"/>
                    </a:cubicBezTo>
                    <a:cubicBezTo>
                      <a:pt x="113" y="83"/>
                      <a:pt x="113" y="71"/>
                      <a:pt x="80" y="71"/>
                    </a:cubicBezTo>
                    <a:cubicBezTo>
                      <a:pt x="48" y="71"/>
                      <a:pt x="48" y="83"/>
                      <a:pt x="15" y="83"/>
                    </a:cubicBezTo>
                    <a:cubicBezTo>
                      <a:pt x="9" y="83"/>
                      <a:pt x="4" y="83"/>
                      <a:pt x="0" y="82"/>
                    </a:cubicBezTo>
                    <a:cubicBezTo>
                      <a:pt x="0" y="12"/>
                      <a:pt x="0" y="12"/>
                      <a:pt x="0" y="12"/>
                    </a:cubicBezTo>
                    <a:cubicBezTo>
                      <a:pt x="4" y="12"/>
                      <a:pt x="9" y="13"/>
                      <a:pt x="15" y="13"/>
                    </a:cubicBezTo>
                    <a:cubicBezTo>
                      <a:pt x="48" y="13"/>
                      <a:pt x="48" y="0"/>
                      <a:pt x="80" y="0"/>
                    </a:cubicBezTo>
                    <a:cubicBezTo>
                      <a:pt x="113" y="0"/>
                      <a:pt x="113" y="13"/>
                      <a:pt x="145" y="13"/>
                    </a:cubicBezTo>
                    <a:close/>
                  </a:path>
                </a:pathLst>
              </a:custGeom>
              <a:solidFill>
                <a:schemeClr val="accent3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9" name="Freeform 389"/>
              <p:cNvSpPr>
                <a:spLocks noEditPoints="1"/>
              </p:cNvSpPr>
              <p:nvPr userDrawn="1"/>
            </p:nvSpPr>
            <p:spPr bwMode="auto">
              <a:xfrm>
                <a:off x="7442201" y="3633788"/>
                <a:ext cx="247650" cy="146050"/>
              </a:xfrm>
              <a:custGeom>
                <a:avLst/>
                <a:gdLst>
                  <a:gd name="T0" fmla="*/ 150 w 156"/>
                  <a:gd name="T1" fmla="*/ 92 h 92"/>
                  <a:gd name="T2" fmla="*/ 116 w 156"/>
                  <a:gd name="T3" fmla="*/ 86 h 92"/>
                  <a:gd name="T4" fmla="*/ 85 w 156"/>
                  <a:gd name="T5" fmla="*/ 80 h 92"/>
                  <a:gd name="T6" fmla="*/ 54 w 156"/>
                  <a:gd name="T7" fmla="*/ 86 h 92"/>
                  <a:gd name="T8" fmla="*/ 20 w 156"/>
                  <a:gd name="T9" fmla="*/ 92 h 92"/>
                  <a:gd name="T10" fmla="*/ 4 w 156"/>
                  <a:gd name="T11" fmla="*/ 91 h 92"/>
                  <a:gd name="T12" fmla="*/ 0 w 156"/>
                  <a:gd name="T13" fmla="*/ 86 h 92"/>
                  <a:gd name="T14" fmla="*/ 0 w 156"/>
                  <a:gd name="T15" fmla="*/ 16 h 92"/>
                  <a:gd name="T16" fmla="*/ 1 w 156"/>
                  <a:gd name="T17" fmla="*/ 12 h 92"/>
                  <a:gd name="T18" fmla="*/ 5 w 156"/>
                  <a:gd name="T19" fmla="*/ 11 h 92"/>
                  <a:gd name="T20" fmla="*/ 20 w 156"/>
                  <a:gd name="T21" fmla="*/ 12 h 92"/>
                  <a:gd name="T22" fmla="*/ 51 w 156"/>
                  <a:gd name="T23" fmla="*/ 6 h 92"/>
                  <a:gd name="T24" fmla="*/ 85 w 156"/>
                  <a:gd name="T25" fmla="*/ 0 h 92"/>
                  <a:gd name="T26" fmla="*/ 120 w 156"/>
                  <a:gd name="T27" fmla="*/ 6 h 92"/>
                  <a:gd name="T28" fmla="*/ 150 w 156"/>
                  <a:gd name="T29" fmla="*/ 12 h 92"/>
                  <a:gd name="T30" fmla="*/ 155 w 156"/>
                  <a:gd name="T31" fmla="*/ 14 h 92"/>
                  <a:gd name="T32" fmla="*/ 155 w 156"/>
                  <a:gd name="T33" fmla="*/ 19 h 92"/>
                  <a:gd name="T34" fmla="*/ 137 w 156"/>
                  <a:gd name="T35" fmla="*/ 50 h 92"/>
                  <a:gd name="T36" fmla="*/ 155 w 156"/>
                  <a:gd name="T37" fmla="*/ 85 h 92"/>
                  <a:gd name="T38" fmla="*/ 155 w 156"/>
                  <a:gd name="T39" fmla="*/ 90 h 92"/>
                  <a:gd name="T40" fmla="*/ 150 w 156"/>
                  <a:gd name="T41" fmla="*/ 92 h 92"/>
                  <a:gd name="T42" fmla="*/ 10 w 156"/>
                  <a:gd name="T43" fmla="*/ 82 h 92"/>
                  <a:gd name="T44" fmla="*/ 20 w 156"/>
                  <a:gd name="T45" fmla="*/ 82 h 92"/>
                  <a:gd name="T46" fmla="*/ 51 w 156"/>
                  <a:gd name="T47" fmla="*/ 77 h 92"/>
                  <a:gd name="T48" fmla="*/ 85 w 156"/>
                  <a:gd name="T49" fmla="*/ 70 h 92"/>
                  <a:gd name="T50" fmla="*/ 120 w 156"/>
                  <a:gd name="T51" fmla="*/ 77 h 92"/>
                  <a:gd name="T52" fmla="*/ 142 w 156"/>
                  <a:gd name="T53" fmla="*/ 82 h 92"/>
                  <a:gd name="T54" fmla="*/ 127 w 156"/>
                  <a:gd name="T55" fmla="*/ 52 h 92"/>
                  <a:gd name="T56" fmla="*/ 127 w 156"/>
                  <a:gd name="T57" fmla="*/ 47 h 92"/>
                  <a:gd name="T58" fmla="*/ 142 w 156"/>
                  <a:gd name="T59" fmla="*/ 21 h 92"/>
                  <a:gd name="T60" fmla="*/ 116 w 156"/>
                  <a:gd name="T61" fmla="*/ 15 h 92"/>
                  <a:gd name="T62" fmla="*/ 85 w 156"/>
                  <a:gd name="T63" fmla="*/ 9 h 92"/>
                  <a:gd name="T64" fmla="*/ 54 w 156"/>
                  <a:gd name="T65" fmla="*/ 15 h 92"/>
                  <a:gd name="T66" fmla="*/ 20 w 156"/>
                  <a:gd name="T67" fmla="*/ 22 h 92"/>
                  <a:gd name="T68" fmla="*/ 10 w 156"/>
                  <a:gd name="T69" fmla="*/ 21 h 92"/>
                  <a:gd name="T70" fmla="*/ 10 w 156"/>
                  <a:gd name="T71" fmla="*/ 8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156" h="92">
                    <a:moveTo>
                      <a:pt x="150" y="92"/>
                    </a:moveTo>
                    <a:cubicBezTo>
                      <a:pt x="133" y="92"/>
                      <a:pt x="125" y="89"/>
                      <a:pt x="116" y="86"/>
                    </a:cubicBezTo>
                    <a:cubicBezTo>
                      <a:pt x="108" y="83"/>
                      <a:pt x="101" y="80"/>
                      <a:pt x="85" y="80"/>
                    </a:cubicBezTo>
                    <a:cubicBezTo>
                      <a:pt x="70" y="80"/>
                      <a:pt x="62" y="83"/>
                      <a:pt x="54" y="86"/>
                    </a:cubicBezTo>
                    <a:cubicBezTo>
                      <a:pt x="46" y="89"/>
                      <a:pt x="37" y="92"/>
                      <a:pt x="20" y="92"/>
                    </a:cubicBezTo>
                    <a:cubicBezTo>
                      <a:pt x="14" y="92"/>
                      <a:pt x="9" y="92"/>
                      <a:pt x="4" y="91"/>
                    </a:cubicBezTo>
                    <a:cubicBezTo>
                      <a:pt x="1" y="91"/>
                      <a:pt x="0" y="89"/>
                      <a:pt x="0" y="8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4"/>
                      <a:pt x="0" y="13"/>
                      <a:pt x="1" y="12"/>
                    </a:cubicBezTo>
                    <a:cubicBezTo>
                      <a:pt x="2" y="11"/>
                      <a:pt x="4" y="10"/>
                      <a:pt x="5" y="11"/>
                    </a:cubicBezTo>
                    <a:cubicBezTo>
                      <a:pt x="10" y="11"/>
                      <a:pt x="15" y="12"/>
                      <a:pt x="20" y="12"/>
                    </a:cubicBezTo>
                    <a:cubicBezTo>
                      <a:pt x="36" y="12"/>
                      <a:pt x="43" y="9"/>
                      <a:pt x="51" y="6"/>
                    </a:cubicBezTo>
                    <a:cubicBezTo>
                      <a:pt x="59" y="3"/>
                      <a:pt x="68" y="0"/>
                      <a:pt x="85" y="0"/>
                    </a:cubicBezTo>
                    <a:cubicBezTo>
                      <a:pt x="103" y="0"/>
                      <a:pt x="111" y="3"/>
                      <a:pt x="120" y="6"/>
                    </a:cubicBezTo>
                    <a:cubicBezTo>
                      <a:pt x="128" y="9"/>
                      <a:pt x="135" y="12"/>
                      <a:pt x="150" y="12"/>
                    </a:cubicBezTo>
                    <a:cubicBezTo>
                      <a:pt x="152" y="12"/>
                      <a:pt x="154" y="13"/>
                      <a:pt x="155" y="14"/>
                    </a:cubicBezTo>
                    <a:cubicBezTo>
                      <a:pt x="156" y="16"/>
                      <a:pt x="156" y="18"/>
                      <a:pt x="155" y="19"/>
                    </a:cubicBezTo>
                    <a:cubicBezTo>
                      <a:pt x="137" y="50"/>
                      <a:pt x="137" y="50"/>
                      <a:pt x="137" y="50"/>
                    </a:cubicBezTo>
                    <a:cubicBezTo>
                      <a:pt x="155" y="85"/>
                      <a:pt x="155" y="85"/>
                      <a:pt x="155" y="85"/>
                    </a:cubicBezTo>
                    <a:cubicBezTo>
                      <a:pt x="156" y="87"/>
                      <a:pt x="156" y="88"/>
                      <a:pt x="155" y="90"/>
                    </a:cubicBezTo>
                    <a:cubicBezTo>
                      <a:pt x="154" y="91"/>
                      <a:pt x="152" y="92"/>
                      <a:pt x="150" y="92"/>
                    </a:cubicBezTo>
                    <a:close/>
                    <a:moveTo>
                      <a:pt x="10" y="82"/>
                    </a:moveTo>
                    <a:cubicBezTo>
                      <a:pt x="13" y="82"/>
                      <a:pt x="16" y="82"/>
                      <a:pt x="20" y="82"/>
                    </a:cubicBezTo>
                    <a:cubicBezTo>
                      <a:pt x="36" y="82"/>
                      <a:pt x="43" y="80"/>
                      <a:pt x="51" y="77"/>
                    </a:cubicBezTo>
                    <a:cubicBezTo>
                      <a:pt x="59" y="73"/>
                      <a:pt x="68" y="70"/>
                      <a:pt x="85" y="70"/>
                    </a:cubicBezTo>
                    <a:cubicBezTo>
                      <a:pt x="103" y="70"/>
                      <a:pt x="111" y="73"/>
                      <a:pt x="120" y="77"/>
                    </a:cubicBezTo>
                    <a:cubicBezTo>
                      <a:pt x="126" y="79"/>
                      <a:pt x="132" y="81"/>
                      <a:pt x="142" y="82"/>
                    </a:cubicBezTo>
                    <a:cubicBezTo>
                      <a:pt x="127" y="52"/>
                      <a:pt x="127" y="52"/>
                      <a:pt x="127" y="52"/>
                    </a:cubicBezTo>
                    <a:cubicBezTo>
                      <a:pt x="126" y="50"/>
                      <a:pt x="126" y="49"/>
                      <a:pt x="127" y="47"/>
                    </a:cubicBezTo>
                    <a:cubicBezTo>
                      <a:pt x="142" y="21"/>
                      <a:pt x="142" y="21"/>
                      <a:pt x="142" y="21"/>
                    </a:cubicBezTo>
                    <a:cubicBezTo>
                      <a:pt x="130" y="21"/>
                      <a:pt x="123" y="18"/>
                      <a:pt x="116" y="15"/>
                    </a:cubicBezTo>
                    <a:cubicBezTo>
                      <a:pt x="108" y="12"/>
                      <a:pt x="101" y="9"/>
                      <a:pt x="85" y="9"/>
                    </a:cubicBezTo>
                    <a:cubicBezTo>
                      <a:pt x="70" y="9"/>
                      <a:pt x="62" y="12"/>
                      <a:pt x="54" y="15"/>
                    </a:cubicBezTo>
                    <a:cubicBezTo>
                      <a:pt x="46" y="18"/>
                      <a:pt x="37" y="22"/>
                      <a:pt x="20" y="22"/>
                    </a:cubicBezTo>
                    <a:cubicBezTo>
                      <a:pt x="16" y="22"/>
                      <a:pt x="13" y="22"/>
                      <a:pt x="10" y="21"/>
                    </a:cubicBezTo>
                    <a:lnTo>
                      <a:pt x="10" y="82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0" name="Freeform 390"/>
              <p:cNvSpPr>
                <a:spLocks/>
              </p:cNvSpPr>
              <p:nvPr userDrawn="1"/>
            </p:nvSpPr>
            <p:spPr bwMode="auto">
              <a:xfrm>
                <a:off x="7440613" y="3651250"/>
                <a:ext cx="15875" cy="338138"/>
              </a:xfrm>
              <a:custGeom>
                <a:avLst/>
                <a:gdLst>
                  <a:gd name="T0" fmla="*/ 5 w 10"/>
                  <a:gd name="T1" fmla="*/ 213 h 213"/>
                  <a:gd name="T2" fmla="*/ 0 w 10"/>
                  <a:gd name="T3" fmla="*/ 208 h 213"/>
                  <a:gd name="T4" fmla="*/ 0 w 10"/>
                  <a:gd name="T5" fmla="*/ 5 h 213"/>
                  <a:gd name="T6" fmla="*/ 5 w 10"/>
                  <a:gd name="T7" fmla="*/ 0 h 213"/>
                  <a:gd name="T8" fmla="*/ 10 w 10"/>
                  <a:gd name="T9" fmla="*/ 5 h 213"/>
                  <a:gd name="T10" fmla="*/ 10 w 10"/>
                  <a:gd name="T11" fmla="*/ 208 h 213"/>
                  <a:gd name="T12" fmla="*/ 5 w 10"/>
                  <a:gd name="T13" fmla="*/ 213 h 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213">
                    <a:moveTo>
                      <a:pt x="5" y="213"/>
                    </a:moveTo>
                    <a:cubicBezTo>
                      <a:pt x="2" y="213"/>
                      <a:pt x="0" y="211"/>
                      <a:pt x="0" y="208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208"/>
                      <a:pt x="10" y="208"/>
                      <a:pt x="10" y="208"/>
                    </a:cubicBezTo>
                    <a:cubicBezTo>
                      <a:pt x="10" y="211"/>
                      <a:pt x="8" y="213"/>
                      <a:pt x="5" y="213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1" name="Freeform 391"/>
              <p:cNvSpPr>
                <a:spLocks/>
              </p:cNvSpPr>
              <p:nvPr userDrawn="1"/>
            </p:nvSpPr>
            <p:spPr bwMode="auto">
              <a:xfrm>
                <a:off x="7651751" y="4714875"/>
                <a:ext cx="330200" cy="233363"/>
              </a:xfrm>
              <a:custGeom>
                <a:avLst/>
                <a:gdLst>
                  <a:gd name="T0" fmla="*/ 147 w 208"/>
                  <a:gd name="T1" fmla="*/ 147 h 147"/>
                  <a:gd name="T2" fmla="*/ 146 w 208"/>
                  <a:gd name="T3" fmla="*/ 147 h 147"/>
                  <a:gd name="T4" fmla="*/ 142 w 208"/>
                  <a:gd name="T5" fmla="*/ 144 h 147"/>
                  <a:gd name="T6" fmla="*/ 121 w 208"/>
                  <a:gd name="T7" fmla="*/ 79 h 147"/>
                  <a:gd name="T8" fmla="*/ 108 w 208"/>
                  <a:gd name="T9" fmla="*/ 136 h 147"/>
                  <a:gd name="T10" fmla="*/ 104 w 208"/>
                  <a:gd name="T11" fmla="*/ 140 h 147"/>
                  <a:gd name="T12" fmla="*/ 99 w 208"/>
                  <a:gd name="T13" fmla="*/ 136 h 147"/>
                  <a:gd name="T14" fmla="*/ 67 w 208"/>
                  <a:gd name="T15" fmla="*/ 20 h 147"/>
                  <a:gd name="T16" fmla="*/ 53 w 208"/>
                  <a:gd name="T17" fmla="*/ 61 h 147"/>
                  <a:gd name="T18" fmla="*/ 50 w 208"/>
                  <a:gd name="T19" fmla="*/ 64 h 147"/>
                  <a:gd name="T20" fmla="*/ 46 w 208"/>
                  <a:gd name="T21" fmla="*/ 63 h 147"/>
                  <a:gd name="T22" fmla="*/ 3 w 208"/>
                  <a:gd name="T23" fmla="*/ 38 h 147"/>
                  <a:gd name="T24" fmla="*/ 1 w 208"/>
                  <a:gd name="T25" fmla="*/ 31 h 147"/>
                  <a:gd name="T26" fmla="*/ 8 w 208"/>
                  <a:gd name="T27" fmla="*/ 29 h 147"/>
                  <a:gd name="T28" fmla="*/ 46 w 208"/>
                  <a:gd name="T29" fmla="*/ 52 h 147"/>
                  <a:gd name="T30" fmla="*/ 63 w 208"/>
                  <a:gd name="T31" fmla="*/ 3 h 147"/>
                  <a:gd name="T32" fmla="*/ 68 w 208"/>
                  <a:gd name="T33" fmla="*/ 0 h 147"/>
                  <a:gd name="T34" fmla="*/ 73 w 208"/>
                  <a:gd name="T35" fmla="*/ 3 h 147"/>
                  <a:gd name="T36" fmla="*/ 103 w 208"/>
                  <a:gd name="T37" fmla="*/ 115 h 147"/>
                  <a:gd name="T38" fmla="*/ 115 w 208"/>
                  <a:gd name="T39" fmla="*/ 60 h 147"/>
                  <a:gd name="T40" fmla="*/ 120 w 208"/>
                  <a:gd name="T41" fmla="*/ 56 h 147"/>
                  <a:gd name="T42" fmla="*/ 125 w 208"/>
                  <a:gd name="T43" fmla="*/ 59 h 147"/>
                  <a:gd name="T44" fmla="*/ 149 w 208"/>
                  <a:gd name="T45" fmla="*/ 133 h 147"/>
                  <a:gd name="T46" fmla="*/ 163 w 208"/>
                  <a:gd name="T47" fmla="*/ 117 h 147"/>
                  <a:gd name="T48" fmla="*/ 169 w 208"/>
                  <a:gd name="T49" fmla="*/ 116 h 147"/>
                  <a:gd name="T50" fmla="*/ 205 w 208"/>
                  <a:gd name="T51" fmla="*/ 137 h 147"/>
                  <a:gd name="T52" fmla="*/ 206 w 208"/>
                  <a:gd name="T53" fmla="*/ 143 h 147"/>
                  <a:gd name="T54" fmla="*/ 200 w 208"/>
                  <a:gd name="T55" fmla="*/ 145 h 147"/>
                  <a:gd name="T56" fmla="*/ 168 w 208"/>
                  <a:gd name="T57" fmla="*/ 126 h 147"/>
                  <a:gd name="T58" fmla="*/ 150 w 208"/>
                  <a:gd name="T59" fmla="*/ 145 h 147"/>
                  <a:gd name="T60" fmla="*/ 147 w 208"/>
                  <a:gd name="T61" fmla="*/ 147 h 1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08" h="147">
                    <a:moveTo>
                      <a:pt x="147" y="147"/>
                    </a:moveTo>
                    <a:cubicBezTo>
                      <a:pt x="146" y="147"/>
                      <a:pt x="146" y="147"/>
                      <a:pt x="146" y="147"/>
                    </a:cubicBezTo>
                    <a:cubicBezTo>
                      <a:pt x="144" y="146"/>
                      <a:pt x="143" y="145"/>
                      <a:pt x="142" y="144"/>
                    </a:cubicBezTo>
                    <a:cubicBezTo>
                      <a:pt x="121" y="79"/>
                      <a:pt x="121" y="79"/>
                      <a:pt x="121" y="79"/>
                    </a:cubicBezTo>
                    <a:cubicBezTo>
                      <a:pt x="108" y="136"/>
                      <a:pt x="108" y="136"/>
                      <a:pt x="108" y="136"/>
                    </a:cubicBezTo>
                    <a:cubicBezTo>
                      <a:pt x="108" y="138"/>
                      <a:pt x="106" y="140"/>
                      <a:pt x="104" y="140"/>
                    </a:cubicBezTo>
                    <a:cubicBezTo>
                      <a:pt x="102" y="139"/>
                      <a:pt x="100" y="138"/>
                      <a:pt x="99" y="136"/>
                    </a:cubicBezTo>
                    <a:cubicBezTo>
                      <a:pt x="67" y="20"/>
                      <a:pt x="67" y="20"/>
                      <a:pt x="67" y="20"/>
                    </a:cubicBezTo>
                    <a:cubicBezTo>
                      <a:pt x="53" y="61"/>
                      <a:pt x="53" y="61"/>
                      <a:pt x="53" y="61"/>
                    </a:cubicBezTo>
                    <a:cubicBezTo>
                      <a:pt x="52" y="62"/>
                      <a:pt x="51" y="63"/>
                      <a:pt x="50" y="64"/>
                    </a:cubicBezTo>
                    <a:cubicBezTo>
                      <a:pt x="48" y="64"/>
                      <a:pt x="47" y="64"/>
                      <a:pt x="46" y="63"/>
                    </a:cubicBezTo>
                    <a:cubicBezTo>
                      <a:pt x="3" y="38"/>
                      <a:pt x="3" y="38"/>
                      <a:pt x="3" y="38"/>
                    </a:cubicBezTo>
                    <a:cubicBezTo>
                      <a:pt x="0" y="36"/>
                      <a:pt x="0" y="33"/>
                      <a:pt x="1" y="31"/>
                    </a:cubicBezTo>
                    <a:cubicBezTo>
                      <a:pt x="2" y="29"/>
                      <a:pt x="5" y="28"/>
                      <a:pt x="8" y="29"/>
                    </a:cubicBezTo>
                    <a:cubicBezTo>
                      <a:pt x="46" y="52"/>
                      <a:pt x="46" y="52"/>
                      <a:pt x="46" y="52"/>
                    </a:cubicBezTo>
                    <a:cubicBezTo>
                      <a:pt x="63" y="3"/>
                      <a:pt x="63" y="3"/>
                      <a:pt x="63" y="3"/>
                    </a:cubicBezTo>
                    <a:cubicBezTo>
                      <a:pt x="64" y="1"/>
                      <a:pt x="66" y="0"/>
                      <a:pt x="68" y="0"/>
                    </a:cubicBezTo>
                    <a:cubicBezTo>
                      <a:pt x="70" y="0"/>
                      <a:pt x="72" y="1"/>
                      <a:pt x="73" y="3"/>
                    </a:cubicBezTo>
                    <a:cubicBezTo>
                      <a:pt x="103" y="115"/>
                      <a:pt x="103" y="115"/>
                      <a:pt x="103" y="115"/>
                    </a:cubicBezTo>
                    <a:cubicBezTo>
                      <a:pt x="115" y="60"/>
                      <a:pt x="115" y="60"/>
                      <a:pt x="115" y="60"/>
                    </a:cubicBezTo>
                    <a:cubicBezTo>
                      <a:pt x="116" y="58"/>
                      <a:pt x="118" y="56"/>
                      <a:pt x="120" y="56"/>
                    </a:cubicBezTo>
                    <a:cubicBezTo>
                      <a:pt x="122" y="56"/>
                      <a:pt x="124" y="57"/>
                      <a:pt x="125" y="59"/>
                    </a:cubicBezTo>
                    <a:cubicBezTo>
                      <a:pt x="149" y="133"/>
                      <a:pt x="149" y="133"/>
                      <a:pt x="149" y="133"/>
                    </a:cubicBezTo>
                    <a:cubicBezTo>
                      <a:pt x="163" y="117"/>
                      <a:pt x="163" y="117"/>
                      <a:pt x="163" y="117"/>
                    </a:cubicBezTo>
                    <a:cubicBezTo>
                      <a:pt x="165" y="115"/>
                      <a:pt x="167" y="115"/>
                      <a:pt x="169" y="116"/>
                    </a:cubicBezTo>
                    <a:cubicBezTo>
                      <a:pt x="205" y="137"/>
                      <a:pt x="205" y="137"/>
                      <a:pt x="205" y="137"/>
                    </a:cubicBezTo>
                    <a:cubicBezTo>
                      <a:pt x="207" y="138"/>
                      <a:pt x="208" y="141"/>
                      <a:pt x="206" y="143"/>
                    </a:cubicBezTo>
                    <a:cubicBezTo>
                      <a:pt x="205" y="145"/>
                      <a:pt x="202" y="146"/>
                      <a:pt x="200" y="145"/>
                    </a:cubicBezTo>
                    <a:cubicBezTo>
                      <a:pt x="168" y="126"/>
                      <a:pt x="168" y="126"/>
                      <a:pt x="168" y="126"/>
                    </a:cubicBezTo>
                    <a:cubicBezTo>
                      <a:pt x="150" y="145"/>
                      <a:pt x="150" y="145"/>
                      <a:pt x="150" y="145"/>
                    </a:cubicBezTo>
                    <a:cubicBezTo>
                      <a:pt x="149" y="146"/>
                      <a:pt x="148" y="147"/>
                      <a:pt x="147" y="14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2" name="Freeform 392"/>
              <p:cNvSpPr>
                <a:spLocks/>
              </p:cNvSpPr>
              <p:nvPr userDrawn="1"/>
            </p:nvSpPr>
            <p:spPr bwMode="auto">
              <a:xfrm>
                <a:off x="6584951" y="1957388"/>
                <a:ext cx="733425" cy="698500"/>
              </a:xfrm>
              <a:custGeom>
                <a:avLst/>
                <a:gdLst>
                  <a:gd name="T0" fmla="*/ 439 w 462"/>
                  <a:gd name="T1" fmla="*/ 56 h 440"/>
                  <a:gd name="T2" fmla="*/ 462 w 462"/>
                  <a:gd name="T3" fmla="*/ 110 h 440"/>
                  <a:gd name="T4" fmla="*/ 377 w 462"/>
                  <a:gd name="T5" fmla="*/ 257 h 440"/>
                  <a:gd name="T6" fmla="*/ 84 w 462"/>
                  <a:gd name="T7" fmla="*/ 426 h 440"/>
                  <a:gd name="T8" fmla="*/ 23 w 462"/>
                  <a:gd name="T9" fmla="*/ 430 h 440"/>
                  <a:gd name="T10" fmla="*/ 0 w 462"/>
                  <a:gd name="T11" fmla="*/ 377 h 440"/>
                  <a:gd name="T12" fmla="*/ 84 w 462"/>
                  <a:gd name="T13" fmla="*/ 230 h 440"/>
                  <a:gd name="T14" fmla="*/ 100 w 462"/>
                  <a:gd name="T15" fmla="*/ 223 h 440"/>
                  <a:gd name="T16" fmla="*/ 233 w 462"/>
                  <a:gd name="T17" fmla="*/ 24 h 440"/>
                  <a:gd name="T18" fmla="*/ 332 w 462"/>
                  <a:gd name="T19" fmla="*/ 16 h 440"/>
                  <a:gd name="T20" fmla="*/ 366 w 462"/>
                  <a:gd name="T21" fmla="*/ 68 h 440"/>
                  <a:gd name="T22" fmla="*/ 377 w 462"/>
                  <a:gd name="T23" fmla="*/ 61 h 440"/>
                  <a:gd name="T24" fmla="*/ 439 w 462"/>
                  <a:gd name="T25" fmla="*/ 56 h 4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62" h="440">
                    <a:moveTo>
                      <a:pt x="439" y="56"/>
                    </a:moveTo>
                    <a:cubicBezTo>
                      <a:pt x="453" y="65"/>
                      <a:pt x="462" y="84"/>
                      <a:pt x="462" y="110"/>
                    </a:cubicBezTo>
                    <a:cubicBezTo>
                      <a:pt x="462" y="164"/>
                      <a:pt x="424" y="230"/>
                      <a:pt x="377" y="257"/>
                    </a:cubicBezTo>
                    <a:cubicBezTo>
                      <a:pt x="352" y="271"/>
                      <a:pt x="110" y="411"/>
                      <a:pt x="84" y="426"/>
                    </a:cubicBezTo>
                    <a:cubicBezTo>
                      <a:pt x="60" y="440"/>
                      <a:pt x="38" y="440"/>
                      <a:pt x="23" y="430"/>
                    </a:cubicBezTo>
                    <a:cubicBezTo>
                      <a:pt x="8" y="421"/>
                      <a:pt x="0" y="403"/>
                      <a:pt x="0" y="377"/>
                    </a:cubicBezTo>
                    <a:cubicBezTo>
                      <a:pt x="0" y="323"/>
                      <a:pt x="37" y="257"/>
                      <a:pt x="84" y="230"/>
                    </a:cubicBezTo>
                    <a:cubicBezTo>
                      <a:pt x="90" y="227"/>
                      <a:pt x="95" y="225"/>
                      <a:pt x="100" y="223"/>
                    </a:cubicBezTo>
                    <a:cubicBezTo>
                      <a:pt x="114" y="145"/>
                      <a:pt x="168" y="61"/>
                      <a:pt x="233" y="24"/>
                    </a:cubicBezTo>
                    <a:cubicBezTo>
                      <a:pt x="272" y="1"/>
                      <a:pt x="307" y="0"/>
                      <a:pt x="332" y="16"/>
                    </a:cubicBezTo>
                    <a:cubicBezTo>
                      <a:pt x="348" y="27"/>
                      <a:pt x="360" y="44"/>
                      <a:pt x="366" y="68"/>
                    </a:cubicBezTo>
                    <a:cubicBezTo>
                      <a:pt x="369" y="66"/>
                      <a:pt x="373" y="63"/>
                      <a:pt x="377" y="61"/>
                    </a:cubicBezTo>
                    <a:cubicBezTo>
                      <a:pt x="401" y="47"/>
                      <a:pt x="423" y="46"/>
                      <a:pt x="439" y="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3" name="Freeform 393"/>
              <p:cNvSpPr>
                <a:spLocks noEditPoints="1"/>
              </p:cNvSpPr>
              <p:nvPr userDrawn="1"/>
            </p:nvSpPr>
            <p:spPr bwMode="auto">
              <a:xfrm>
                <a:off x="6577013" y="1947863"/>
                <a:ext cx="749300" cy="711200"/>
              </a:xfrm>
              <a:custGeom>
                <a:avLst/>
                <a:gdLst>
                  <a:gd name="T0" fmla="*/ 51 w 472"/>
                  <a:gd name="T1" fmla="*/ 448 h 448"/>
                  <a:gd name="T2" fmla="*/ 25 w 472"/>
                  <a:gd name="T3" fmla="*/ 441 h 448"/>
                  <a:gd name="T4" fmla="*/ 0 w 472"/>
                  <a:gd name="T5" fmla="*/ 383 h 448"/>
                  <a:gd name="T6" fmla="*/ 87 w 472"/>
                  <a:gd name="T7" fmla="*/ 232 h 448"/>
                  <a:gd name="T8" fmla="*/ 100 w 472"/>
                  <a:gd name="T9" fmla="*/ 225 h 448"/>
                  <a:gd name="T10" fmla="*/ 235 w 472"/>
                  <a:gd name="T11" fmla="*/ 26 h 448"/>
                  <a:gd name="T12" fmla="*/ 340 w 472"/>
                  <a:gd name="T13" fmla="*/ 18 h 448"/>
                  <a:gd name="T14" fmla="*/ 374 w 472"/>
                  <a:gd name="T15" fmla="*/ 66 h 448"/>
                  <a:gd name="T16" fmla="*/ 379 w 472"/>
                  <a:gd name="T17" fmla="*/ 63 h 448"/>
                  <a:gd name="T18" fmla="*/ 446 w 472"/>
                  <a:gd name="T19" fmla="*/ 58 h 448"/>
                  <a:gd name="T20" fmla="*/ 472 w 472"/>
                  <a:gd name="T21" fmla="*/ 116 h 448"/>
                  <a:gd name="T22" fmla="*/ 384 w 472"/>
                  <a:gd name="T23" fmla="*/ 267 h 448"/>
                  <a:gd name="T24" fmla="*/ 333 w 472"/>
                  <a:gd name="T25" fmla="*/ 296 h 448"/>
                  <a:gd name="T26" fmla="*/ 92 w 472"/>
                  <a:gd name="T27" fmla="*/ 436 h 448"/>
                  <a:gd name="T28" fmla="*/ 51 w 472"/>
                  <a:gd name="T29" fmla="*/ 448 h 448"/>
                  <a:gd name="T30" fmla="*/ 299 w 472"/>
                  <a:gd name="T31" fmla="*/ 16 h 448"/>
                  <a:gd name="T32" fmla="*/ 240 w 472"/>
                  <a:gd name="T33" fmla="*/ 34 h 448"/>
                  <a:gd name="T34" fmla="*/ 110 w 472"/>
                  <a:gd name="T35" fmla="*/ 230 h 448"/>
                  <a:gd name="T36" fmla="*/ 106 w 472"/>
                  <a:gd name="T37" fmla="*/ 233 h 448"/>
                  <a:gd name="T38" fmla="*/ 92 w 472"/>
                  <a:gd name="T39" fmla="*/ 240 h 448"/>
                  <a:gd name="T40" fmla="*/ 10 w 472"/>
                  <a:gd name="T41" fmla="*/ 383 h 448"/>
                  <a:gd name="T42" fmla="*/ 30 w 472"/>
                  <a:gd name="T43" fmla="*/ 432 h 448"/>
                  <a:gd name="T44" fmla="*/ 87 w 472"/>
                  <a:gd name="T45" fmla="*/ 427 h 448"/>
                  <a:gd name="T46" fmla="*/ 328 w 472"/>
                  <a:gd name="T47" fmla="*/ 288 h 448"/>
                  <a:gd name="T48" fmla="*/ 379 w 472"/>
                  <a:gd name="T49" fmla="*/ 258 h 448"/>
                  <a:gd name="T50" fmla="*/ 462 w 472"/>
                  <a:gd name="T51" fmla="*/ 116 h 448"/>
                  <a:gd name="T52" fmla="*/ 441 w 472"/>
                  <a:gd name="T53" fmla="*/ 66 h 448"/>
                  <a:gd name="T54" fmla="*/ 384 w 472"/>
                  <a:gd name="T55" fmla="*/ 71 h 448"/>
                  <a:gd name="T56" fmla="*/ 374 w 472"/>
                  <a:gd name="T57" fmla="*/ 78 h 448"/>
                  <a:gd name="T58" fmla="*/ 369 w 472"/>
                  <a:gd name="T59" fmla="*/ 79 h 448"/>
                  <a:gd name="T60" fmla="*/ 366 w 472"/>
                  <a:gd name="T61" fmla="*/ 75 h 448"/>
                  <a:gd name="T62" fmla="*/ 335 w 472"/>
                  <a:gd name="T63" fmla="*/ 26 h 448"/>
                  <a:gd name="T64" fmla="*/ 299 w 472"/>
                  <a:gd name="T65" fmla="*/ 16 h 4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472" h="448">
                    <a:moveTo>
                      <a:pt x="51" y="448"/>
                    </a:moveTo>
                    <a:cubicBezTo>
                      <a:pt x="41" y="448"/>
                      <a:pt x="33" y="446"/>
                      <a:pt x="25" y="441"/>
                    </a:cubicBezTo>
                    <a:cubicBezTo>
                      <a:pt x="9" y="430"/>
                      <a:pt x="0" y="409"/>
                      <a:pt x="0" y="383"/>
                    </a:cubicBezTo>
                    <a:cubicBezTo>
                      <a:pt x="0" y="327"/>
                      <a:pt x="39" y="259"/>
                      <a:pt x="87" y="232"/>
                    </a:cubicBezTo>
                    <a:cubicBezTo>
                      <a:pt x="91" y="229"/>
                      <a:pt x="96" y="227"/>
                      <a:pt x="100" y="225"/>
                    </a:cubicBezTo>
                    <a:cubicBezTo>
                      <a:pt x="116" y="145"/>
                      <a:pt x="171" y="63"/>
                      <a:pt x="235" y="26"/>
                    </a:cubicBezTo>
                    <a:cubicBezTo>
                      <a:pt x="275" y="3"/>
                      <a:pt x="313" y="0"/>
                      <a:pt x="340" y="18"/>
                    </a:cubicBezTo>
                    <a:cubicBezTo>
                      <a:pt x="356" y="28"/>
                      <a:pt x="367" y="45"/>
                      <a:pt x="374" y="66"/>
                    </a:cubicBezTo>
                    <a:cubicBezTo>
                      <a:pt x="376" y="65"/>
                      <a:pt x="377" y="64"/>
                      <a:pt x="379" y="63"/>
                    </a:cubicBezTo>
                    <a:cubicBezTo>
                      <a:pt x="404" y="48"/>
                      <a:pt x="429" y="47"/>
                      <a:pt x="446" y="58"/>
                    </a:cubicBezTo>
                    <a:cubicBezTo>
                      <a:pt x="463" y="69"/>
                      <a:pt x="472" y="89"/>
                      <a:pt x="472" y="116"/>
                    </a:cubicBezTo>
                    <a:cubicBezTo>
                      <a:pt x="472" y="171"/>
                      <a:pt x="432" y="239"/>
                      <a:pt x="384" y="267"/>
                    </a:cubicBezTo>
                    <a:cubicBezTo>
                      <a:pt x="333" y="296"/>
                      <a:pt x="333" y="296"/>
                      <a:pt x="333" y="296"/>
                    </a:cubicBezTo>
                    <a:cubicBezTo>
                      <a:pt x="254" y="342"/>
                      <a:pt x="111" y="425"/>
                      <a:pt x="92" y="436"/>
                    </a:cubicBezTo>
                    <a:cubicBezTo>
                      <a:pt x="78" y="444"/>
                      <a:pt x="64" y="448"/>
                      <a:pt x="51" y="448"/>
                    </a:cubicBezTo>
                    <a:close/>
                    <a:moveTo>
                      <a:pt x="299" y="16"/>
                    </a:moveTo>
                    <a:cubicBezTo>
                      <a:pt x="281" y="16"/>
                      <a:pt x="261" y="22"/>
                      <a:pt x="240" y="34"/>
                    </a:cubicBezTo>
                    <a:cubicBezTo>
                      <a:pt x="178" y="70"/>
                      <a:pt x="123" y="152"/>
                      <a:pt x="110" y="230"/>
                    </a:cubicBezTo>
                    <a:cubicBezTo>
                      <a:pt x="109" y="231"/>
                      <a:pt x="108" y="233"/>
                      <a:pt x="106" y="233"/>
                    </a:cubicBezTo>
                    <a:cubicBezTo>
                      <a:pt x="102" y="235"/>
                      <a:pt x="97" y="237"/>
                      <a:pt x="92" y="240"/>
                    </a:cubicBezTo>
                    <a:cubicBezTo>
                      <a:pt x="46" y="266"/>
                      <a:pt x="10" y="330"/>
                      <a:pt x="10" y="383"/>
                    </a:cubicBezTo>
                    <a:cubicBezTo>
                      <a:pt x="10" y="406"/>
                      <a:pt x="17" y="424"/>
                      <a:pt x="30" y="432"/>
                    </a:cubicBezTo>
                    <a:cubicBezTo>
                      <a:pt x="45" y="442"/>
                      <a:pt x="65" y="440"/>
                      <a:pt x="87" y="427"/>
                    </a:cubicBezTo>
                    <a:cubicBezTo>
                      <a:pt x="106" y="416"/>
                      <a:pt x="249" y="334"/>
                      <a:pt x="328" y="288"/>
                    </a:cubicBezTo>
                    <a:cubicBezTo>
                      <a:pt x="379" y="258"/>
                      <a:pt x="379" y="258"/>
                      <a:pt x="379" y="258"/>
                    </a:cubicBezTo>
                    <a:cubicBezTo>
                      <a:pt x="425" y="232"/>
                      <a:pt x="462" y="168"/>
                      <a:pt x="462" y="116"/>
                    </a:cubicBezTo>
                    <a:cubicBezTo>
                      <a:pt x="462" y="93"/>
                      <a:pt x="454" y="75"/>
                      <a:pt x="441" y="66"/>
                    </a:cubicBezTo>
                    <a:cubicBezTo>
                      <a:pt x="427" y="57"/>
                      <a:pt x="406" y="59"/>
                      <a:pt x="384" y="71"/>
                    </a:cubicBezTo>
                    <a:cubicBezTo>
                      <a:pt x="381" y="73"/>
                      <a:pt x="377" y="76"/>
                      <a:pt x="374" y="78"/>
                    </a:cubicBezTo>
                    <a:cubicBezTo>
                      <a:pt x="372" y="79"/>
                      <a:pt x="371" y="80"/>
                      <a:pt x="369" y="79"/>
                    </a:cubicBezTo>
                    <a:cubicBezTo>
                      <a:pt x="368" y="78"/>
                      <a:pt x="366" y="77"/>
                      <a:pt x="366" y="75"/>
                    </a:cubicBezTo>
                    <a:cubicBezTo>
                      <a:pt x="361" y="53"/>
                      <a:pt x="350" y="36"/>
                      <a:pt x="335" y="26"/>
                    </a:cubicBezTo>
                    <a:cubicBezTo>
                      <a:pt x="324" y="20"/>
                      <a:pt x="312" y="16"/>
                      <a:pt x="299" y="1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4" name="Freeform 394"/>
              <p:cNvSpPr>
                <a:spLocks/>
              </p:cNvSpPr>
              <p:nvPr userDrawn="1"/>
            </p:nvSpPr>
            <p:spPr bwMode="auto">
              <a:xfrm>
                <a:off x="7011988" y="1914525"/>
                <a:ext cx="109538" cy="76200"/>
              </a:xfrm>
              <a:custGeom>
                <a:avLst/>
                <a:gdLst>
                  <a:gd name="T0" fmla="*/ 63 w 69"/>
                  <a:gd name="T1" fmla="*/ 48 h 48"/>
                  <a:gd name="T2" fmla="*/ 61 w 69"/>
                  <a:gd name="T3" fmla="*/ 47 h 48"/>
                  <a:gd name="T4" fmla="*/ 3 w 69"/>
                  <a:gd name="T5" fmla="*/ 10 h 48"/>
                  <a:gd name="T6" fmla="*/ 1 w 69"/>
                  <a:gd name="T7" fmla="*/ 3 h 48"/>
                  <a:gd name="T8" fmla="*/ 8 w 69"/>
                  <a:gd name="T9" fmla="*/ 1 h 48"/>
                  <a:gd name="T10" fmla="*/ 66 w 69"/>
                  <a:gd name="T11" fmla="*/ 39 h 48"/>
                  <a:gd name="T12" fmla="*/ 68 w 69"/>
                  <a:gd name="T13" fmla="*/ 46 h 48"/>
                  <a:gd name="T14" fmla="*/ 63 w 69"/>
                  <a:gd name="T1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9" h="48">
                    <a:moveTo>
                      <a:pt x="63" y="48"/>
                    </a:moveTo>
                    <a:cubicBezTo>
                      <a:pt x="62" y="48"/>
                      <a:pt x="62" y="48"/>
                      <a:pt x="61" y="47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0" y="8"/>
                      <a:pt x="0" y="5"/>
                      <a:pt x="1" y="3"/>
                    </a:cubicBezTo>
                    <a:cubicBezTo>
                      <a:pt x="3" y="0"/>
                      <a:pt x="6" y="0"/>
                      <a:pt x="8" y="1"/>
                    </a:cubicBezTo>
                    <a:cubicBezTo>
                      <a:pt x="66" y="39"/>
                      <a:pt x="66" y="39"/>
                      <a:pt x="66" y="39"/>
                    </a:cubicBezTo>
                    <a:cubicBezTo>
                      <a:pt x="68" y="40"/>
                      <a:pt x="69" y="44"/>
                      <a:pt x="68" y="46"/>
                    </a:cubicBezTo>
                    <a:cubicBezTo>
                      <a:pt x="67" y="47"/>
                      <a:pt x="65" y="48"/>
                      <a:pt x="63" y="4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5" name="Freeform 395"/>
              <p:cNvSpPr>
                <a:spLocks/>
              </p:cNvSpPr>
              <p:nvPr userDrawn="1"/>
            </p:nvSpPr>
            <p:spPr bwMode="auto">
              <a:xfrm>
                <a:off x="7104063" y="1963738"/>
                <a:ext cx="185738" cy="90488"/>
              </a:xfrm>
              <a:custGeom>
                <a:avLst/>
                <a:gdLst>
                  <a:gd name="T0" fmla="*/ 112 w 117"/>
                  <a:gd name="T1" fmla="*/ 57 h 57"/>
                  <a:gd name="T2" fmla="*/ 109 w 117"/>
                  <a:gd name="T3" fmla="*/ 56 h 57"/>
                  <a:gd name="T4" fmla="*/ 52 w 117"/>
                  <a:gd name="T5" fmla="*/ 19 h 57"/>
                  <a:gd name="T6" fmla="*/ 51 w 117"/>
                  <a:gd name="T7" fmla="*/ 19 h 57"/>
                  <a:gd name="T8" fmla="*/ 51 w 117"/>
                  <a:gd name="T9" fmla="*/ 19 h 57"/>
                  <a:gd name="T10" fmla="*/ 8 w 117"/>
                  <a:gd name="T11" fmla="*/ 17 h 57"/>
                  <a:gd name="T12" fmla="*/ 1 w 117"/>
                  <a:gd name="T13" fmla="*/ 14 h 57"/>
                  <a:gd name="T14" fmla="*/ 4 w 117"/>
                  <a:gd name="T15" fmla="*/ 8 h 57"/>
                  <a:gd name="T16" fmla="*/ 56 w 117"/>
                  <a:gd name="T17" fmla="*/ 10 h 57"/>
                  <a:gd name="T18" fmla="*/ 56 w 117"/>
                  <a:gd name="T19" fmla="*/ 10 h 57"/>
                  <a:gd name="T20" fmla="*/ 114 w 117"/>
                  <a:gd name="T21" fmla="*/ 48 h 57"/>
                  <a:gd name="T22" fmla="*/ 116 w 117"/>
                  <a:gd name="T23" fmla="*/ 55 h 57"/>
                  <a:gd name="T24" fmla="*/ 112 w 117"/>
                  <a:gd name="T25" fmla="*/ 57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17" h="57">
                    <a:moveTo>
                      <a:pt x="112" y="57"/>
                    </a:moveTo>
                    <a:cubicBezTo>
                      <a:pt x="111" y="57"/>
                      <a:pt x="110" y="57"/>
                      <a:pt x="109" y="56"/>
                    </a:cubicBezTo>
                    <a:cubicBezTo>
                      <a:pt x="52" y="19"/>
                      <a:pt x="52" y="19"/>
                      <a:pt x="52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51" y="19"/>
                      <a:pt x="51" y="19"/>
                      <a:pt x="51" y="19"/>
                    </a:cubicBezTo>
                    <a:cubicBezTo>
                      <a:pt x="39" y="11"/>
                      <a:pt x="25" y="11"/>
                      <a:pt x="8" y="17"/>
                    </a:cubicBezTo>
                    <a:cubicBezTo>
                      <a:pt x="5" y="18"/>
                      <a:pt x="2" y="17"/>
                      <a:pt x="1" y="14"/>
                    </a:cubicBezTo>
                    <a:cubicBezTo>
                      <a:pt x="0" y="12"/>
                      <a:pt x="2" y="9"/>
                      <a:pt x="4" y="8"/>
                    </a:cubicBezTo>
                    <a:cubicBezTo>
                      <a:pt x="24" y="0"/>
                      <a:pt x="42" y="1"/>
                      <a:pt x="56" y="10"/>
                    </a:cubicBezTo>
                    <a:cubicBezTo>
                      <a:pt x="56" y="10"/>
                      <a:pt x="56" y="10"/>
                      <a:pt x="56" y="10"/>
                    </a:cubicBezTo>
                    <a:cubicBezTo>
                      <a:pt x="114" y="48"/>
                      <a:pt x="114" y="48"/>
                      <a:pt x="114" y="48"/>
                    </a:cubicBezTo>
                    <a:cubicBezTo>
                      <a:pt x="117" y="50"/>
                      <a:pt x="117" y="53"/>
                      <a:pt x="116" y="55"/>
                    </a:cubicBezTo>
                    <a:cubicBezTo>
                      <a:pt x="115" y="56"/>
                      <a:pt x="113" y="57"/>
                      <a:pt x="112" y="57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6" name="Freeform 396"/>
              <p:cNvSpPr>
                <a:spLocks/>
              </p:cNvSpPr>
              <p:nvPr userDrawn="1"/>
            </p:nvSpPr>
            <p:spPr bwMode="auto">
              <a:xfrm>
                <a:off x="6484938" y="1889125"/>
                <a:ext cx="539750" cy="758825"/>
              </a:xfrm>
              <a:custGeom>
                <a:avLst/>
                <a:gdLst>
                  <a:gd name="T0" fmla="*/ 86 w 340"/>
                  <a:gd name="T1" fmla="*/ 478 h 478"/>
                  <a:gd name="T2" fmla="*/ 83 w 340"/>
                  <a:gd name="T3" fmla="*/ 478 h 478"/>
                  <a:gd name="T4" fmla="*/ 25 w 340"/>
                  <a:gd name="T5" fmla="*/ 440 h 478"/>
                  <a:gd name="T6" fmla="*/ 0 w 340"/>
                  <a:gd name="T7" fmla="*/ 382 h 478"/>
                  <a:gd name="T8" fmla="*/ 87 w 340"/>
                  <a:gd name="T9" fmla="*/ 231 h 478"/>
                  <a:gd name="T10" fmla="*/ 100 w 340"/>
                  <a:gd name="T11" fmla="*/ 224 h 478"/>
                  <a:gd name="T12" fmla="*/ 235 w 340"/>
                  <a:gd name="T13" fmla="*/ 25 h 478"/>
                  <a:gd name="T14" fmla="*/ 340 w 340"/>
                  <a:gd name="T15" fmla="*/ 17 h 478"/>
                  <a:gd name="T16" fmla="*/ 338 w 340"/>
                  <a:gd name="T17" fmla="*/ 22 h 478"/>
                  <a:gd name="T18" fmla="*/ 335 w 340"/>
                  <a:gd name="T19" fmla="*/ 26 h 478"/>
                  <a:gd name="T20" fmla="*/ 240 w 340"/>
                  <a:gd name="T21" fmla="*/ 34 h 478"/>
                  <a:gd name="T22" fmla="*/ 110 w 340"/>
                  <a:gd name="T23" fmla="*/ 229 h 478"/>
                  <a:gd name="T24" fmla="*/ 106 w 340"/>
                  <a:gd name="T25" fmla="*/ 233 h 478"/>
                  <a:gd name="T26" fmla="*/ 92 w 340"/>
                  <a:gd name="T27" fmla="*/ 240 h 478"/>
                  <a:gd name="T28" fmla="*/ 10 w 340"/>
                  <a:gd name="T29" fmla="*/ 382 h 478"/>
                  <a:gd name="T30" fmla="*/ 30 w 340"/>
                  <a:gd name="T31" fmla="*/ 432 h 478"/>
                  <a:gd name="T32" fmla="*/ 88 w 340"/>
                  <a:gd name="T33" fmla="*/ 469 h 478"/>
                  <a:gd name="T34" fmla="*/ 90 w 340"/>
                  <a:gd name="T35" fmla="*/ 476 h 478"/>
                  <a:gd name="T36" fmla="*/ 86 w 340"/>
                  <a:gd name="T37" fmla="*/ 478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340" h="478">
                    <a:moveTo>
                      <a:pt x="86" y="478"/>
                    </a:moveTo>
                    <a:cubicBezTo>
                      <a:pt x="85" y="478"/>
                      <a:pt x="84" y="478"/>
                      <a:pt x="83" y="478"/>
                    </a:cubicBezTo>
                    <a:cubicBezTo>
                      <a:pt x="25" y="440"/>
                      <a:pt x="25" y="440"/>
                      <a:pt x="25" y="440"/>
                    </a:cubicBezTo>
                    <a:cubicBezTo>
                      <a:pt x="9" y="429"/>
                      <a:pt x="0" y="409"/>
                      <a:pt x="0" y="382"/>
                    </a:cubicBezTo>
                    <a:cubicBezTo>
                      <a:pt x="0" y="327"/>
                      <a:pt x="39" y="259"/>
                      <a:pt x="87" y="231"/>
                    </a:cubicBezTo>
                    <a:cubicBezTo>
                      <a:pt x="92" y="228"/>
                      <a:pt x="96" y="226"/>
                      <a:pt x="100" y="224"/>
                    </a:cubicBezTo>
                    <a:cubicBezTo>
                      <a:pt x="116" y="144"/>
                      <a:pt x="171" y="62"/>
                      <a:pt x="235" y="25"/>
                    </a:cubicBezTo>
                    <a:cubicBezTo>
                      <a:pt x="275" y="2"/>
                      <a:pt x="313" y="0"/>
                      <a:pt x="340" y="17"/>
                    </a:cubicBezTo>
                    <a:cubicBezTo>
                      <a:pt x="338" y="22"/>
                      <a:pt x="338" y="22"/>
                      <a:pt x="338" y="22"/>
                    </a:cubicBezTo>
                    <a:cubicBezTo>
                      <a:pt x="335" y="26"/>
                      <a:pt x="335" y="26"/>
                      <a:pt x="335" y="26"/>
                    </a:cubicBezTo>
                    <a:cubicBezTo>
                      <a:pt x="310" y="10"/>
                      <a:pt x="277" y="13"/>
                      <a:pt x="240" y="34"/>
                    </a:cubicBezTo>
                    <a:cubicBezTo>
                      <a:pt x="179" y="69"/>
                      <a:pt x="124" y="151"/>
                      <a:pt x="110" y="229"/>
                    </a:cubicBezTo>
                    <a:cubicBezTo>
                      <a:pt x="109" y="231"/>
                      <a:pt x="108" y="232"/>
                      <a:pt x="106" y="233"/>
                    </a:cubicBezTo>
                    <a:cubicBezTo>
                      <a:pt x="102" y="234"/>
                      <a:pt x="97" y="237"/>
                      <a:pt x="92" y="240"/>
                    </a:cubicBezTo>
                    <a:cubicBezTo>
                      <a:pt x="46" y="266"/>
                      <a:pt x="10" y="330"/>
                      <a:pt x="10" y="382"/>
                    </a:cubicBezTo>
                    <a:cubicBezTo>
                      <a:pt x="10" y="405"/>
                      <a:pt x="17" y="423"/>
                      <a:pt x="30" y="432"/>
                    </a:cubicBezTo>
                    <a:cubicBezTo>
                      <a:pt x="88" y="469"/>
                      <a:pt x="88" y="469"/>
                      <a:pt x="88" y="469"/>
                    </a:cubicBezTo>
                    <a:cubicBezTo>
                      <a:pt x="91" y="471"/>
                      <a:pt x="91" y="474"/>
                      <a:pt x="90" y="476"/>
                    </a:cubicBezTo>
                    <a:cubicBezTo>
                      <a:pt x="89" y="478"/>
                      <a:pt x="87" y="478"/>
                      <a:pt x="86" y="47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7" name="Freeform 397"/>
              <p:cNvSpPr>
                <a:spLocks/>
              </p:cNvSpPr>
              <p:nvPr userDrawn="1"/>
            </p:nvSpPr>
            <p:spPr bwMode="auto">
              <a:xfrm>
                <a:off x="7412038" y="2117725"/>
                <a:ext cx="549275" cy="523875"/>
              </a:xfrm>
              <a:custGeom>
                <a:avLst/>
                <a:gdLst>
                  <a:gd name="T0" fmla="*/ 329 w 346"/>
                  <a:gd name="T1" fmla="*/ 42 h 330"/>
                  <a:gd name="T2" fmla="*/ 346 w 346"/>
                  <a:gd name="T3" fmla="*/ 82 h 330"/>
                  <a:gd name="T4" fmla="*/ 283 w 346"/>
                  <a:gd name="T5" fmla="*/ 192 h 330"/>
                  <a:gd name="T6" fmla="*/ 63 w 346"/>
                  <a:gd name="T7" fmla="*/ 319 h 330"/>
                  <a:gd name="T8" fmla="*/ 17 w 346"/>
                  <a:gd name="T9" fmla="*/ 322 h 330"/>
                  <a:gd name="T10" fmla="*/ 0 w 346"/>
                  <a:gd name="T11" fmla="*/ 282 h 330"/>
                  <a:gd name="T12" fmla="*/ 63 w 346"/>
                  <a:gd name="T13" fmla="*/ 172 h 330"/>
                  <a:gd name="T14" fmla="*/ 75 w 346"/>
                  <a:gd name="T15" fmla="*/ 167 h 330"/>
                  <a:gd name="T16" fmla="*/ 175 w 346"/>
                  <a:gd name="T17" fmla="*/ 18 h 330"/>
                  <a:gd name="T18" fmla="*/ 249 w 346"/>
                  <a:gd name="T19" fmla="*/ 12 h 330"/>
                  <a:gd name="T20" fmla="*/ 274 w 346"/>
                  <a:gd name="T21" fmla="*/ 51 h 330"/>
                  <a:gd name="T22" fmla="*/ 283 w 346"/>
                  <a:gd name="T23" fmla="*/ 45 h 330"/>
                  <a:gd name="T24" fmla="*/ 329 w 346"/>
                  <a:gd name="T25" fmla="*/ 42 h 3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346" h="330">
                    <a:moveTo>
                      <a:pt x="329" y="42"/>
                    </a:moveTo>
                    <a:cubicBezTo>
                      <a:pt x="340" y="49"/>
                      <a:pt x="346" y="63"/>
                      <a:pt x="346" y="82"/>
                    </a:cubicBezTo>
                    <a:cubicBezTo>
                      <a:pt x="346" y="123"/>
                      <a:pt x="318" y="172"/>
                      <a:pt x="283" y="192"/>
                    </a:cubicBezTo>
                    <a:cubicBezTo>
                      <a:pt x="264" y="203"/>
                      <a:pt x="82" y="308"/>
                      <a:pt x="63" y="319"/>
                    </a:cubicBezTo>
                    <a:cubicBezTo>
                      <a:pt x="45" y="329"/>
                      <a:pt x="29" y="330"/>
                      <a:pt x="17" y="322"/>
                    </a:cubicBezTo>
                    <a:cubicBezTo>
                      <a:pt x="6" y="315"/>
                      <a:pt x="0" y="301"/>
                      <a:pt x="0" y="282"/>
                    </a:cubicBezTo>
                    <a:cubicBezTo>
                      <a:pt x="0" y="242"/>
                      <a:pt x="28" y="192"/>
                      <a:pt x="63" y="172"/>
                    </a:cubicBezTo>
                    <a:cubicBezTo>
                      <a:pt x="67" y="170"/>
                      <a:pt x="71" y="168"/>
                      <a:pt x="75" y="167"/>
                    </a:cubicBezTo>
                    <a:cubicBezTo>
                      <a:pt x="85" y="108"/>
                      <a:pt x="126" y="46"/>
                      <a:pt x="175" y="18"/>
                    </a:cubicBezTo>
                    <a:cubicBezTo>
                      <a:pt x="204" y="1"/>
                      <a:pt x="231" y="0"/>
                      <a:pt x="249" y="12"/>
                    </a:cubicBezTo>
                    <a:cubicBezTo>
                      <a:pt x="261" y="20"/>
                      <a:pt x="270" y="33"/>
                      <a:pt x="274" y="51"/>
                    </a:cubicBezTo>
                    <a:cubicBezTo>
                      <a:pt x="277" y="49"/>
                      <a:pt x="280" y="47"/>
                      <a:pt x="283" y="45"/>
                    </a:cubicBezTo>
                    <a:cubicBezTo>
                      <a:pt x="301" y="35"/>
                      <a:pt x="317" y="34"/>
                      <a:pt x="329" y="4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8" name="Freeform 398"/>
              <p:cNvSpPr>
                <a:spLocks noEditPoints="1"/>
              </p:cNvSpPr>
              <p:nvPr userDrawn="1"/>
            </p:nvSpPr>
            <p:spPr bwMode="auto">
              <a:xfrm>
                <a:off x="7404101" y="2108200"/>
                <a:ext cx="565150" cy="536575"/>
              </a:xfrm>
              <a:custGeom>
                <a:avLst/>
                <a:gdLst>
                  <a:gd name="T0" fmla="*/ 40 w 356"/>
                  <a:gd name="T1" fmla="*/ 338 h 338"/>
                  <a:gd name="T2" fmla="*/ 19 w 356"/>
                  <a:gd name="T3" fmla="*/ 332 h 338"/>
                  <a:gd name="T4" fmla="*/ 0 w 356"/>
                  <a:gd name="T5" fmla="*/ 288 h 338"/>
                  <a:gd name="T6" fmla="*/ 66 w 356"/>
                  <a:gd name="T7" fmla="*/ 174 h 338"/>
                  <a:gd name="T8" fmla="*/ 75 w 356"/>
                  <a:gd name="T9" fmla="*/ 169 h 338"/>
                  <a:gd name="T10" fmla="*/ 177 w 356"/>
                  <a:gd name="T11" fmla="*/ 19 h 338"/>
                  <a:gd name="T12" fmla="*/ 257 w 356"/>
                  <a:gd name="T13" fmla="*/ 14 h 338"/>
                  <a:gd name="T14" fmla="*/ 282 w 356"/>
                  <a:gd name="T15" fmla="*/ 49 h 338"/>
                  <a:gd name="T16" fmla="*/ 285 w 356"/>
                  <a:gd name="T17" fmla="*/ 47 h 338"/>
                  <a:gd name="T18" fmla="*/ 337 w 356"/>
                  <a:gd name="T19" fmla="*/ 44 h 338"/>
                  <a:gd name="T20" fmla="*/ 356 w 356"/>
                  <a:gd name="T21" fmla="*/ 88 h 338"/>
                  <a:gd name="T22" fmla="*/ 290 w 356"/>
                  <a:gd name="T23" fmla="*/ 202 h 338"/>
                  <a:gd name="T24" fmla="*/ 106 w 356"/>
                  <a:gd name="T25" fmla="*/ 309 h 338"/>
                  <a:gd name="T26" fmla="*/ 71 w 356"/>
                  <a:gd name="T27" fmla="*/ 329 h 338"/>
                  <a:gd name="T28" fmla="*/ 40 w 356"/>
                  <a:gd name="T29" fmla="*/ 338 h 338"/>
                  <a:gd name="T30" fmla="*/ 225 w 356"/>
                  <a:gd name="T31" fmla="*/ 15 h 338"/>
                  <a:gd name="T32" fmla="*/ 182 w 356"/>
                  <a:gd name="T33" fmla="*/ 28 h 338"/>
                  <a:gd name="T34" fmla="*/ 85 w 356"/>
                  <a:gd name="T35" fmla="*/ 174 h 338"/>
                  <a:gd name="T36" fmla="*/ 82 w 356"/>
                  <a:gd name="T37" fmla="*/ 177 h 338"/>
                  <a:gd name="T38" fmla="*/ 71 w 356"/>
                  <a:gd name="T39" fmla="*/ 182 h 338"/>
                  <a:gd name="T40" fmla="*/ 10 w 356"/>
                  <a:gd name="T41" fmla="*/ 288 h 338"/>
                  <a:gd name="T42" fmla="*/ 25 w 356"/>
                  <a:gd name="T43" fmla="*/ 324 h 338"/>
                  <a:gd name="T44" fmla="*/ 66 w 356"/>
                  <a:gd name="T45" fmla="*/ 320 h 338"/>
                  <a:gd name="T46" fmla="*/ 101 w 356"/>
                  <a:gd name="T47" fmla="*/ 300 h 338"/>
                  <a:gd name="T48" fmla="*/ 285 w 356"/>
                  <a:gd name="T49" fmla="*/ 194 h 338"/>
                  <a:gd name="T50" fmla="*/ 346 w 356"/>
                  <a:gd name="T51" fmla="*/ 88 h 338"/>
                  <a:gd name="T52" fmla="*/ 331 w 356"/>
                  <a:gd name="T53" fmla="*/ 52 h 338"/>
                  <a:gd name="T54" fmla="*/ 290 w 356"/>
                  <a:gd name="T55" fmla="*/ 56 h 338"/>
                  <a:gd name="T56" fmla="*/ 282 w 356"/>
                  <a:gd name="T57" fmla="*/ 61 h 338"/>
                  <a:gd name="T58" fmla="*/ 278 w 356"/>
                  <a:gd name="T59" fmla="*/ 62 h 338"/>
                  <a:gd name="T60" fmla="*/ 274 w 356"/>
                  <a:gd name="T61" fmla="*/ 58 h 338"/>
                  <a:gd name="T62" fmla="*/ 252 w 356"/>
                  <a:gd name="T63" fmla="*/ 22 h 338"/>
                  <a:gd name="T64" fmla="*/ 225 w 356"/>
                  <a:gd name="T65" fmla="*/ 15 h 3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56" h="338">
                    <a:moveTo>
                      <a:pt x="40" y="338"/>
                    </a:moveTo>
                    <a:cubicBezTo>
                      <a:pt x="32" y="338"/>
                      <a:pt x="25" y="336"/>
                      <a:pt x="19" y="332"/>
                    </a:cubicBezTo>
                    <a:cubicBezTo>
                      <a:pt x="7" y="324"/>
                      <a:pt x="0" y="308"/>
                      <a:pt x="0" y="288"/>
                    </a:cubicBezTo>
                    <a:cubicBezTo>
                      <a:pt x="0" y="246"/>
                      <a:pt x="29" y="195"/>
                      <a:pt x="66" y="174"/>
                    </a:cubicBezTo>
                    <a:cubicBezTo>
                      <a:pt x="69" y="172"/>
                      <a:pt x="72" y="170"/>
                      <a:pt x="75" y="169"/>
                    </a:cubicBezTo>
                    <a:cubicBezTo>
                      <a:pt x="87" y="108"/>
                      <a:pt x="129" y="47"/>
                      <a:pt x="177" y="19"/>
                    </a:cubicBezTo>
                    <a:cubicBezTo>
                      <a:pt x="207" y="2"/>
                      <a:pt x="236" y="0"/>
                      <a:pt x="257" y="14"/>
                    </a:cubicBezTo>
                    <a:cubicBezTo>
                      <a:pt x="269" y="21"/>
                      <a:pt x="277" y="33"/>
                      <a:pt x="282" y="49"/>
                    </a:cubicBezTo>
                    <a:cubicBezTo>
                      <a:pt x="283" y="48"/>
                      <a:pt x="284" y="48"/>
                      <a:pt x="285" y="47"/>
                    </a:cubicBezTo>
                    <a:cubicBezTo>
                      <a:pt x="304" y="36"/>
                      <a:pt x="323" y="35"/>
                      <a:pt x="337" y="44"/>
                    </a:cubicBezTo>
                    <a:cubicBezTo>
                      <a:pt x="349" y="52"/>
                      <a:pt x="356" y="68"/>
                      <a:pt x="356" y="88"/>
                    </a:cubicBezTo>
                    <a:cubicBezTo>
                      <a:pt x="356" y="130"/>
                      <a:pt x="326" y="181"/>
                      <a:pt x="290" y="202"/>
                    </a:cubicBezTo>
                    <a:cubicBezTo>
                      <a:pt x="276" y="211"/>
                      <a:pt x="165" y="274"/>
                      <a:pt x="106" y="309"/>
                    </a:cubicBezTo>
                    <a:cubicBezTo>
                      <a:pt x="71" y="329"/>
                      <a:pt x="71" y="329"/>
                      <a:pt x="71" y="329"/>
                    </a:cubicBezTo>
                    <a:cubicBezTo>
                      <a:pt x="60" y="335"/>
                      <a:pt x="50" y="338"/>
                      <a:pt x="40" y="338"/>
                    </a:cubicBezTo>
                    <a:close/>
                    <a:moveTo>
                      <a:pt x="225" y="15"/>
                    </a:moveTo>
                    <a:cubicBezTo>
                      <a:pt x="212" y="15"/>
                      <a:pt x="197" y="19"/>
                      <a:pt x="182" y="28"/>
                    </a:cubicBezTo>
                    <a:cubicBezTo>
                      <a:pt x="136" y="54"/>
                      <a:pt x="95" y="116"/>
                      <a:pt x="85" y="174"/>
                    </a:cubicBezTo>
                    <a:cubicBezTo>
                      <a:pt x="84" y="175"/>
                      <a:pt x="83" y="177"/>
                      <a:pt x="82" y="177"/>
                    </a:cubicBezTo>
                    <a:cubicBezTo>
                      <a:pt x="78" y="179"/>
                      <a:pt x="74" y="180"/>
                      <a:pt x="71" y="182"/>
                    </a:cubicBezTo>
                    <a:cubicBezTo>
                      <a:pt x="37" y="202"/>
                      <a:pt x="10" y="249"/>
                      <a:pt x="10" y="288"/>
                    </a:cubicBezTo>
                    <a:cubicBezTo>
                      <a:pt x="10" y="305"/>
                      <a:pt x="15" y="318"/>
                      <a:pt x="25" y="324"/>
                    </a:cubicBezTo>
                    <a:cubicBezTo>
                      <a:pt x="35" y="331"/>
                      <a:pt x="50" y="329"/>
                      <a:pt x="66" y="320"/>
                    </a:cubicBezTo>
                    <a:cubicBezTo>
                      <a:pt x="101" y="300"/>
                      <a:pt x="101" y="300"/>
                      <a:pt x="101" y="300"/>
                    </a:cubicBezTo>
                    <a:cubicBezTo>
                      <a:pt x="160" y="266"/>
                      <a:pt x="271" y="202"/>
                      <a:pt x="285" y="194"/>
                    </a:cubicBezTo>
                    <a:cubicBezTo>
                      <a:pt x="319" y="174"/>
                      <a:pt x="346" y="127"/>
                      <a:pt x="346" y="88"/>
                    </a:cubicBezTo>
                    <a:cubicBezTo>
                      <a:pt x="346" y="71"/>
                      <a:pt x="341" y="58"/>
                      <a:pt x="331" y="52"/>
                    </a:cubicBezTo>
                    <a:cubicBezTo>
                      <a:pt x="321" y="45"/>
                      <a:pt x="306" y="47"/>
                      <a:pt x="290" y="56"/>
                    </a:cubicBezTo>
                    <a:cubicBezTo>
                      <a:pt x="287" y="57"/>
                      <a:pt x="285" y="59"/>
                      <a:pt x="282" y="61"/>
                    </a:cubicBezTo>
                    <a:cubicBezTo>
                      <a:pt x="281" y="62"/>
                      <a:pt x="279" y="62"/>
                      <a:pt x="278" y="62"/>
                    </a:cubicBezTo>
                    <a:cubicBezTo>
                      <a:pt x="276" y="61"/>
                      <a:pt x="275" y="60"/>
                      <a:pt x="274" y="58"/>
                    </a:cubicBezTo>
                    <a:cubicBezTo>
                      <a:pt x="271" y="42"/>
                      <a:pt x="263" y="29"/>
                      <a:pt x="252" y="22"/>
                    </a:cubicBezTo>
                    <a:cubicBezTo>
                      <a:pt x="244" y="17"/>
                      <a:pt x="235" y="15"/>
                      <a:pt x="225" y="1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9" name="Freeform 399"/>
              <p:cNvSpPr>
                <a:spLocks/>
              </p:cNvSpPr>
              <p:nvPr userDrawn="1"/>
            </p:nvSpPr>
            <p:spPr bwMode="auto">
              <a:xfrm>
                <a:off x="7729538" y="2082800"/>
                <a:ext cx="87313" cy="61913"/>
              </a:xfrm>
              <a:custGeom>
                <a:avLst/>
                <a:gdLst>
                  <a:gd name="T0" fmla="*/ 49 w 55"/>
                  <a:gd name="T1" fmla="*/ 39 h 39"/>
                  <a:gd name="T2" fmla="*/ 47 w 55"/>
                  <a:gd name="T3" fmla="*/ 38 h 39"/>
                  <a:gd name="T4" fmla="*/ 3 w 55"/>
                  <a:gd name="T5" fmla="*/ 10 h 39"/>
                  <a:gd name="T6" fmla="*/ 2 w 55"/>
                  <a:gd name="T7" fmla="*/ 3 h 39"/>
                  <a:gd name="T8" fmla="*/ 9 w 55"/>
                  <a:gd name="T9" fmla="*/ 1 h 39"/>
                  <a:gd name="T10" fmla="*/ 52 w 55"/>
                  <a:gd name="T11" fmla="*/ 30 h 39"/>
                  <a:gd name="T12" fmla="*/ 53 w 55"/>
                  <a:gd name="T13" fmla="*/ 36 h 39"/>
                  <a:gd name="T14" fmla="*/ 49 w 55"/>
                  <a:gd name="T1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5" h="39">
                    <a:moveTo>
                      <a:pt x="49" y="39"/>
                    </a:moveTo>
                    <a:cubicBezTo>
                      <a:pt x="48" y="39"/>
                      <a:pt x="47" y="39"/>
                      <a:pt x="47" y="38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1" y="8"/>
                      <a:pt x="0" y="5"/>
                      <a:pt x="2" y="3"/>
                    </a:cubicBezTo>
                    <a:cubicBezTo>
                      <a:pt x="3" y="1"/>
                      <a:pt x="6" y="0"/>
                      <a:pt x="9" y="1"/>
                    </a:cubicBezTo>
                    <a:cubicBezTo>
                      <a:pt x="52" y="30"/>
                      <a:pt x="52" y="30"/>
                      <a:pt x="52" y="30"/>
                    </a:cubicBezTo>
                    <a:cubicBezTo>
                      <a:pt x="54" y="31"/>
                      <a:pt x="55" y="34"/>
                      <a:pt x="53" y="36"/>
                    </a:cubicBezTo>
                    <a:cubicBezTo>
                      <a:pt x="52" y="38"/>
                      <a:pt x="51" y="39"/>
                      <a:pt x="49" y="3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0" name="Freeform 400"/>
              <p:cNvSpPr>
                <a:spLocks/>
              </p:cNvSpPr>
              <p:nvPr userDrawn="1"/>
            </p:nvSpPr>
            <p:spPr bwMode="auto">
              <a:xfrm>
                <a:off x="7799388" y="2120900"/>
                <a:ext cx="142875" cy="71438"/>
              </a:xfrm>
              <a:custGeom>
                <a:avLst/>
                <a:gdLst>
                  <a:gd name="T0" fmla="*/ 85 w 90"/>
                  <a:gd name="T1" fmla="*/ 45 h 45"/>
                  <a:gd name="T2" fmla="*/ 82 w 90"/>
                  <a:gd name="T3" fmla="*/ 44 h 45"/>
                  <a:gd name="T4" fmla="*/ 39 w 90"/>
                  <a:gd name="T5" fmla="*/ 16 h 45"/>
                  <a:gd name="T6" fmla="*/ 39 w 90"/>
                  <a:gd name="T7" fmla="*/ 15 h 45"/>
                  <a:gd name="T8" fmla="*/ 39 w 90"/>
                  <a:gd name="T9" fmla="*/ 16 h 45"/>
                  <a:gd name="T10" fmla="*/ 39 w 90"/>
                  <a:gd name="T11" fmla="*/ 16 h 45"/>
                  <a:gd name="T12" fmla="*/ 8 w 90"/>
                  <a:gd name="T13" fmla="*/ 15 h 45"/>
                  <a:gd name="T14" fmla="*/ 1 w 90"/>
                  <a:gd name="T15" fmla="*/ 12 h 45"/>
                  <a:gd name="T16" fmla="*/ 4 w 90"/>
                  <a:gd name="T17" fmla="*/ 5 h 45"/>
                  <a:gd name="T18" fmla="*/ 44 w 90"/>
                  <a:gd name="T19" fmla="*/ 7 h 45"/>
                  <a:gd name="T20" fmla="*/ 88 w 90"/>
                  <a:gd name="T21" fmla="*/ 36 h 45"/>
                  <a:gd name="T22" fmla="*/ 89 w 90"/>
                  <a:gd name="T23" fmla="*/ 43 h 45"/>
                  <a:gd name="T24" fmla="*/ 85 w 90"/>
                  <a:gd name="T25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0" h="45">
                    <a:moveTo>
                      <a:pt x="85" y="45"/>
                    </a:moveTo>
                    <a:cubicBezTo>
                      <a:pt x="84" y="45"/>
                      <a:pt x="83" y="45"/>
                      <a:pt x="82" y="44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9" y="16"/>
                      <a:pt x="39" y="16"/>
                      <a:pt x="39" y="16"/>
                    </a:cubicBezTo>
                    <a:cubicBezTo>
                      <a:pt x="30" y="10"/>
                      <a:pt x="20" y="10"/>
                      <a:pt x="8" y="15"/>
                    </a:cubicBezTo>
                    <a:cubicBezTo>
                      <a:pt x="5" y="16"/>
                      <a:pt x="2" y="14"/>
                      <a:pt x="1" y="12"/>
                    </a:cubicBezTo>
                    <a:cubicBezTo>
                      <a:pt x="0" y="9"/>
                      <a:pt x="1" y="6"/>
                      <a:pt x="4" y="5"/>
                    </a:cubicBezTo>
                    <a:cubicBezTo>
                      <a:pt x="19" y="0"/>
                      <a:pt x="33" y="0"/>
                      <a:pt x="44" y="7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90" y="37"/>
                      <a:pt x="90" y="40"/>
                      <a:pt x="89" y="43"/>
                    </a:cubicBezTo>
                    <a:cubicBezTo>
                      <a:pt x="88" y="44"/>
                      <a:pt x="86" y="45"/>
                      <a:pt x="85" y="4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1" name="Freeform 401"/>
              <p:cNvSpPr>
                <a:spLocks/>
              </p:cNvSpPr>
              <p:nvPr userDrawn="1"/>
            </p:nvSpPr>
            <p:spPr bwMode="auto">
              <a:xfrm>
                <a:off x="7334251" y="2063750"/>
                <a:ext cx="409575" cy="573088"/>
              </a:xfrm>
              <a:custGeom>
                <a:avLst/>
                <a:gdLst>
                  <a:gd name="T0" fmla="*/ 66 w 258"/>
                  <a:gd name="T1" fmla="*/ 361 h 361"/>
                  <a:gd name="T2" fmla="*/ 63 w 258"/>
                  <a:gd name="T3" fmla="*/ 360 h 361"/>
                  <a:gd name="T4" fmla="*/ 20 w 258"/>
                  <a:gd name="T5" fmla="*/ 332 h 361"/>
                  <a:gd name="T6" fmla="*/ 0 w 258"/>
                  <a:gd name="T7" fmla="*/ 288 h 361"/>
                  <a:gd name="T8" fmla="*/ 66 w 258"/>
                  <a:gd name="T9" fmla="*/ 174 h 361"/>
                  <a:gd name="T10" fmla="*/ 76 w 258"/>
                  <a:gd name="T11" fmla="*/ 169 h 361"/>
                  <a:gd name="T12" fmla="*/ 178 w 258"/>
                  <a:gd name="T13" fmla="*/ 19 h 361"/>
                  <a:gd name="T14" fmla="*/ 258 w 258"/>
                  <a:gd name="T15" fmla="*/ 13 h 361"/>
                  <a:gd name="T16" fmla="*/ 255 w 258"/>
                  <a:gd name="T17" fmla="*/ 18 h 361"/>
                  <a:gd name="T18" fmla="*/ 252 w 258"/>
                  <a:gd name="T19" fmla="*/ 22 h 361"/>
                  <a:gd name="T20" fmla="*/ 183 w 258"/>
                  <a:gd name="T21" fmla="*/ 28 h 361"/>
                  <a:gd name="T22" fmla="*/ 85 w 258"/>
                  <a:gd name="T23" fmla="*/ 173 h 361"/>
                  <a:gd name="T24" fmla="*/ 82 w 258"/>
                  <a:gd name="T25" fmla="*/ 177 h 361"/>
                  <a:gd name="T26" fmla="*/ 71 w 258"/>
                  <a:gd name="T27" fmla="*/ 182 h 361"/>
                  <a:gd name="T28" fmla="*/ 10 w 258"/>
                  <a:gd name="T29" fmla="*/ 288 h 361"/>
                  <a:gd name="T30" fmla="*/ 25 w 258"/>
                  <a:gd name="T31" fmla="*/ 324 h 361"/>
                  <a:gd name="T32" fmla="*/ 69 w 258"/>
                  <a:gd name="T33" fmla="*/ 352 h 361"/>
                  <a:gd name="T34" fmla="*/ 70 w 258"/>
                  <a:gd name="T35" fmla="*/ 359 h 361"/>
                  <a:gd name="T36" fmla="*/ 66 w 258"/>
                  <a:gd name="T37" fmla="*/ 361 h 3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58" h="361">
                    <a:moveTo>
                      <a:pt x="66" y="361"/>
                    </a:moveTo>
                    <a:cubicBezTo>
                      <a:pt x="65" y="361"/>
                      <a:pt x="64" y="361"/>
                      <a:pt x="63" y="360"/>
                    </a:cubicBezTo>
                    <a:cubicBezTo>
                      <a:pt x="20" y="332"/>
                      <a:pt x="20" y="332"/>
                      <a:pt x="20" y="332"/>
                    </a:cubicBezTo>
                    <a:cubicBezTo>
                      <a:pt x="7" y="324"/>
                      <a:pt x="0" y="308"/>
                      <a:pt x="0" y="288"/>
                    </a:cubicBezTo>
                    <a:cubicBezTo>
                      <a:pt x="0" y="246"/>
                      <a:pt x="30" y="195"/>
                      <a:pt x="66" y="174"/>
                    </a:cubicBezTo>
                    <a:cubicBezTo>
                      <a:pt x="70" y="172"/>
                      <a:pt x="73" y="170"/>
                      <a:pt x="76" y="169"/>
                    </a:cubicBezTo>
                    <a:cubicBezTo>
                      <a:pt x="88" y="108"/>
                      <a:pt x="129" y="47"/>
                      <a:pt x="178" y="19"/>
                    </a:cubicBezTo>
                    <a:cubicBezTo>
                      <a:pt x="208" y="2"/>
                      <a:pt x="237" y="0"/>
                      <a:pt x="258" y="13"/>
                    </a:cubicBezTo>
                    <a:cubicBezTo>
                      <a:pt x="255" y="18"/>
                      <a:pt x="255" y="18"/>
                      <a:pt x="255" y="18"/>
                    </a:cubicBezTo>
                    <a:cubicBezTo>
                      <a:pt x="252" y="22"/>
                      <a:pt x="252" y="22"/>
                      <a:pt x="252" y="22"/>
                    </a:cubicBezTo>
                    <a:cubicBezTo>
                      <a:pt x="234" y="10"/>
                      <a:pt x="210" y="12"/>
                      <a:pt x="183" y="28"/>
                    </a:cubicBezTo>
                    <a:cubicBezTo>
                      <a:pt x="137" y="54"/>
                      <a:pt x="96" y="116"/>
                      <a:pt x="85" y="173"/>
                    </a:cubicBezTo>
                    <a:cubicBezTo>
                      <a:pt x="85" y="175"/>
                      <a:pt x="84" y="177"/>
                      <a:pt x="82" y="177"/>
                    </a:cubicBezTo>
                    <a:cubicBezTo>
                      <a:pt x="79" y="178"/>
                      <a:pt x="75" y="180"/>
                      <a:pt x="71" y="182"/>
                    </a:cubicBezTo>
                    <a:cubicBezTo>
                      <a:pt x="38" y="202"/>
                      <a:pt x="10" y="249"/>
                      <a:pt x="10" y="288"/>
                    </a:cubicBezTo>
                    <a:cubicBezTo>
                      <a:pt x="10" y="305"/>
                      <a:pt x="16" y="318"/>
                      <a:pt x="25" y="324"/>
                    </a:cubicBezTo>
                    <a:cubicBezTo>
                      <a:pt x="69" y="352"/>
                      <a:pt x="69" y="352"/>
                      <a:pt x="69" y="352"/>
                    </a:cubicBezTo>
                    <a:cubicBezTo>
                      <a:pt x="71" y="354"/>
                      <a:pt x="72" y="357"/>
                      <a:pt x="70" y="359"/>
                    </a:cubicBezTo>
                    <a:cubicBezTo>
                      <a:pt x="69" y="360"/>
                      <a:pt x="68" y="361"/>
                      <a:pt x="66" y="36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2" name="Freeform 402"/>
              <p:cNvSpPr>
                <a:spLocks/>
              </p:cNvSpPr>
              <p:nvPr userDrawn="1"/>
            </p:nvSpPr>
            <p:spPr bwMode="auto">
              <a:xfrm>
                <a:off x="6546851" y="2917825"/>
                <a:ext cx="111125" cy="44450"/>
              </a:xfrm>
              <a:custGeom>
                <a:avLst/>
                <a:gdLst>
                  <a:gd name="T0" fmla="*/ 25 w 70"/>
                  <a:gd name="T1" fmla="*/ 25 h 28"/>
                  <a:gd name="T2" fmla="*/ 16 w 70"/>
                  <a:gd name="T3" fmla="*/ 28 h 28"/>
                  <a:gd name="T4" fmla="*/ 0 w 70"/>
                  <a:gd name="T5" fmla="*/ 0 h 28"/>
                  <a:gd name="T6" fmla="*/ 70 w 70"/>
                  <a:gd name="T7" fmla="*/ 6 h 28"/>
                  <a:gd name="T8" fmla="*/ 67 w 70"/>
                  <a:gd name="T9" fmla="*/ 8 h 28"/>
                  <a:gd name="T10" fmla="*/ 25 w 70"/>
                  <a:gd name="T11" fmla="*/ 25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0" h="28">
                    <a:moveTo>
                      <a:pt x="25" y="25"/>
                    </a:moveTo>
                    <a:cubicBezTo>
                      <a:pt x="16" y="28"/>
                      <a:pt x="16" y="28"/>
                      <a:pt x="16" y="28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70" y="6"/>
                      <a:pt x="70" y="6"/>
                      <a:pt x="70" y="6"/>
                    </a:cubicBezTo>
                    <a:cubicBezTo>
                      <a:pt x="69" y="7"/>
                      <a:pt x="68" y="7"/>
                      <a:pt x="67" y="8"/>
                    </a:cubicBezTo>
                    <a:lnTo>
                      <a:pt x="25" y="2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3" name="Freeform 403"/>
              <p:cNvSpPr>
                <a:spLocks/>
              </p:cNvSpPr>
              <p:nvPr userDrawn="1"/>
            </p:nvSpPr>
            <p:spPr bwMode="auto">
              <a:xfrm>
                <a:off x="6657976" y="2927350"/>
                <a:ext cx="14288" cy="1588"/>
              </a:xfrm>
              <a:custGeom>
                <a:avLst/>
                <a:gdLst>
                  <a:gd name="T0" fmla="*/ 9 w 9"/>
                  <a:gd name="T1" fmla="*/ 1 h 1"/>
                  <a:gd name="T2" fmla="*/ 0 w 9"/>
                  <a:gd name="T3" fmla="*/ 0 h 1"/>
                  <a:gd name="T4" fmla="*/ 9 w 9"/>
                  <a:gd name="T5" fmla="*/ 1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9" h="1">
                    <a:moveTo>
                      <a:pt x="9" y="1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4" y="0"/>
                      <a:pt x="7" y="0"/>
                      <a:pt x="9" y="1"/>
                    </a:cubicBezTo>
                    <a:close/>
                  </a:path>
                </a:pathLst>
              </a:custGeom>
              <a:solidFill>
                <a:srgbClr val="FFF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4" name="Freeform 404"/>
              <p:cNvSpPr>
                <a:spLocks/>
              </p:cNvSpPr>
              <p:nvPr userDrawn="1"/>
            </p:nvSpPr>
            <p:spPr bwMode="auto">
              <a:xfrm>
                <a:off x="6537326" y="2887663"/>
                <a:ext cx="134938" cy="41275"/>
              </a:xfrm>
              <a:custGeom>
                <a:avLst/>
                <a:gdLst>
                  <a:gd name="T0" fmla="*/ 76 w 85"/>
                  <a:gd name="T1" fmla="*/ 25 h 26"/>
                  <a:gd name="T2" fmla="*/ 6 w 85"/>
                  <a:gd name="T3" fmla="*/ 19 h 26"/>
                  <a:gd name="T4" fmla="*/ 0 w 85"/>
                  <a:gd name="T5" fmla="*/ 10 h 26"/>
                  <a:gd name="T6" fmla="*/ 20 w 85"/>
                  <a:gd name="T7" fmla="*/ 2 h 26"/>
                  <a:gd name="T8" fmla="*/ 32 w 85"/>
                  <a:gd name="T9" fmla="*/ 1 h 26"/>
                  <a:gd name="T10" fmla="*/ 85 w 85"/>
                  <a:gd name="T11" fmla="*/ 26 h 26"/>
                  <a:gd name="T12" fmla="*/ 76 w 85"/>
                  <a:gd name="T13" fmla="*/ 25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85" h="26">
                    <a:moveTo>
                      <a:pt x="76" y="25"/>
                    </a:moveTo>
                    <a:cubicBezTo>
                      <a:pt x="6" y="19"/>
                      <a:pt x="6" y="19"/>
                      <a:pt x="6" y="19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25" y="0"/>
                      <a:pt x="29" y="0"/>
                      <a:pt x="32" y="1"/>
                    </a:cubicBezTo>
                    <a:cubicBezTo>
                      <a:pt x="85" y="26"/>
                      <a:pt x="85" y="26"/>
                      <a:pt x="85" y="26"/>
                    </a:cubicBezTo>
                    <a:cubicBezTo>
                      <a:pt x="83" y="25"/>
                      <a:pt x="80" y="25"/>
                      <a:pt x="76" y="2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5" name="Freeform 405"/>
              <p:cNvSpPr>
                <a:spLocks/>
              </p:cNvSpPr>
              <p:nvPr userDrawn="1"/>
            </p:nvSpPr>
            <p:spPr bwMode="auto">
              <a:xfrm>
                <a:off x="6430963" y="2957513"/>
                <a:ext cx="155575" cy="254000"/>
              </a:xfrm>
              <a:custGeom>
                <a:avLst/>
                <a:gdLst>
                  <a:gd name="T0" fmla="*/ 98 w 98"/>
                  <a:gd name="T1" fmla="*/ 0 h 160"/>
                  <a:gd name="T2" fmla="*/ 63 w 98"/>
                  <a:gd name="T3" fmla="*/ 59 h 160"/>
                  <a:gd name="T4" fmla="*/ 72 w 98"/>
                  <a:gd name="T5" fmla="*/ 112 h 160"/>
                  <a:gd name="T6" fmla="*/ 63 w 98"/>
                  <a:gd name="T7" fmla="*/ 144 h 160"/>
                  <a:gd name="T8" fmla="*/ 38 w 98"/>
                  <a:gd name="T9" fmla="*/ 160 h 160"/>
                  <a:gd name="T10" fmla="*/ 0 w 98"/>
                  <a:gd name="T11" fmla="*/ 159 h 160"/>
                  <a:gd name="T12" fmla="*/ 10 w 98"/>
                  <a:gd name="T13" fmla="*/ 128 h 160"/>
                  <a:gd name="T14" fmla="*/ 98 w 98"/>
                  <a:gd name="T15" fmla="*/ 0 h 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8" h="160">
                    <a:moveTo>
                      <a:pt x="98" y="0"/>
                    </a:moveTo>
                    <a:cubicBezTo>
                      <a:pt x="63" y="59"/>
                      <a:pt x="63" y="59"/>
                      <a:pt x="63" y="59"/>
                    </a:cubicBezTo>
                    <a:cubicBezTo>
                      <a:pt x="72" y="112"/>
                      <a:pt x="72" y="112"/>
                      <a:pt x="72" y="112"/>
                    </a:cubicBezTo>
                    <a:cubicBezTo>
                      <a:pt x="73" y="122"/>
                      <a:pt x="70" y="134"/>
                      <a:pt x="63" y="144"/>
                    </a:cubicBezTo>
                    <a:cubicBezTo>
                      <a:pt x="55" y="154"/>
                      <a:pt x="46" y="160"/>
                      <a:pt x="38" y="160"/>
                    </a:cubicBezTo>
                    <a:cubicBezTo>
                      <a:pt x="0" y="159"/>
                      <a:pt x="0" y="159"/>
                      <a:pt x="0" y="159"/>
                    </a:cubicBezTo>
                    <a:cubicBezTo>
                      <a:pt x="10" y="128"/>
                      <a:pt x="10" y="128"/>
                      <a:pt x="10" y="128"/>
                    </a:cubicBezTo>
                    <a:lnTo>
                      <a:pt x="98" y="0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6" name="Freeform 407"/>
              <p:cNvSpPr>
                <a:spLocks/>
              </p:cNvSpPr>
              <p:nvPr userDrawn="1"/>
            </p:nvSpPr>
            <p:spPr bwMode="auto">
              <a:xfrm>
                <a:off x="6446838" y="2916238"/>
                <a:ext cx="139700" cy="244475"/>
              </a:xfrm>
              <a:custGeom>
                <a:avLst/>
                <a:gdLst>
                  <a:gd name="T0" fmla="*/ 88 w 88"/>
                  <a:gd name="T1" fmla="*/ 26 h 154"/>
                  <a:gd name="T2" fmla="*/ 0 w 88"/>
                  <a:gd name="T3" fmla="*/ 154 h 154"/>
                  <a:gd name="T4" fmla="*/ 46 w 88"/>
                  <a:gd name="T5" fmla="*/ 0 h 154"/>
                  <a:gd name="T6" fmla="*/ 63 w 88"/>
                  <a:gd name="T7" fmla="*/ 1 h 154"/>
                  <a:gd name="T8" fmla="*/ 79 w 88"/>
                  <a:gd name="T9" fmla="*/ 29 h 154"/>
                  <a:gd name="T10" fmla="*/ 88 w 88"/>
                  <a:gd name="T11" fmla="*/ 26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8" h="154">
                    <a:moveTo>
                      <a:pt x="88" y="26"/>
                    </a:moveTo>
                    <a:lnTo>
                      <a:pt x="0" y="154"/>
                    </a:lnTo>
                    <a:lnTo>
                      <a:pt x="46" y="0"/>
                    </a:lnTo>
                    <a:lnTo>
                      <a:pt x="63" y="1"/>
                    </a:lnTo>
                    <a:lnTo>
                      <a:pt x="79" y="29"/>
                    </a:lnTo>
                    <a:lnTo>
                      <a:pt x="88" y="26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7" name="Freeform 408"/>
              <p:cNvSpPr>
                <a:spLocks/>
              </p:cNvSpPr>
              <p:nvPr userDrawn="1"/>
            </p:nvSpPr>
            <p:spPr bwMode="auto">
              <a:xfrm>
                <a:off x="6519863" y="2903538"/>
                <a:ext cx="26988" cy="14288"/>
              </a:xfrm>
              <a:custGeom>
                <a:avLst/>
                <a:gdLst>
                  <a:gd name="T0" fmla="*/ 11 w 17"/>
                  <a:gd name="T1" fmla="*/ 0 h 9"/>
                  <a:gd name="T2" fmla="*/ 17 w 17"/>
                  <a:gd name="T3" fmla="*/ 9 h 9"/>
                  <a:gd name="T4" fmla="*/ 0 w 17"/>
                  <a:gd name="T5" fmla="*/ 8 h 9"/>
                  <a:gd name="T6" fmla="*/ 1 w 17"/>
                  <a:gd name="T7" fmla="*/ 4 h 9"/>
                  <a:gd name="T8" fmla="*/ 11 w 17"/>
                  <a:gd name="T9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7" h="9">
                    <a:moveTo>
                      <a:pt x="11" y="0"/>
                    </a:moveTo>
                    <a:lnTo>
                      <a:pt x="17" y="9"/>
                    </a:lnTo>
                    <a:lnTo>
                      <a:pt x="0" y="8"/>
                    </a:lnTo>
                    <a:lnTo>
                      <a:pt x="1" y="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8" name="Freeform 409"/>
              <p:cNvSpPr>
                <a:spLocks/>
              </p:cNvSpPr>
              <p:nvPr userDrawn="1"/>
            </p:nvSpPr>
            <p:spPr bwMode="auto">
              <a:xfrm>
                <a:off x="6521451" y="2890838"/>
                <a:ext cx="15875" cy="19050"/>
              </a:xfrm>
              <a:custGeom>
                <a:avLst/>
                <a:gdLst>
                  <a:gd name="T0" fmla="*/ 10 w 10"/>
                  <a:gd name="T1" fmla="*/ 8 h 12"/>
                  <a:gd name="T2" fmla="*/ 0 w 10"/>
                  <a:gd name="T3" fmla="*/ 12 h 12"/>
                  <a:gd name="T4" fmla="*/ 4 w 10"/>
                  <a:gd name="T5" fmla="*/ 0 h 12"/>
                  <a:gd name="T6" fmla="*/ 9 w 10"/>
                  <a:gd name="T7" fmla="*/ 5 h 12"/>
                  <a:gd name="T8" fmla="*/ 10 w 10"/>
                  <a:gd name="T9" fmla="*/ 8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" h="12">
                    <a:moveTo>
                      <a:pt x="10" y="8"/>
                    </a:moveTo>
                    <a:cubicBezTo>
                      <a:pt x="0" y="12"/>
                      <a:pt x="0" y="12"/>
                      <a:pt x="0" y="12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6" y="1"/>
                      <a:pt x="8" y="3"/>
                      <a:pt x="9" y="5"/>
                    </a:cubicBezTo>
                    <a:lnTo>
                      <a:pt x="10" y="8"/>
                    </a:lnTo>
                    <a:close/>
                  </a:path>
                </a:pathLst>
              </a:custGeom>
              <a:solidFill>
                <a:srgbClr val="FFF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9" name="Freeform 410"/>
              <p:cNvSpPr>
                <a:spLocks/>
              </p:cNvSpPr>
              <p:nvPr userDrawn="1"/>
            </p:nvSpPr>
            <p:spPr bwMode="auto">
              <a:xfrm>
                <a:off x="6481763" y="2887663"/>
                <a:ext cx="46038" cy="26988"/>
              </a:xfrm>
              <a:custGeom>
                <a:avLst/>
                <a:gdLst>
                  <a:gd name="T0" fmla="*/ 13 w 29"/>
                  <a:gd name="T1" fmla="*/ 4 h 17"/>
                  <a:gd name="T2" fmla="*/ 29 w 29"/>
                  <a:gd name="T3" fmla="*/ 2 h 17"/>
                  <a:gd name="T4" fmla="*/ 25 w 29"/>
                  <a:gd name="T5" fmla="*/ 14 h 17"/>
                  <a:gd name="T6" fmla="*/ 17 w 29"/>
                  <a:gd name="T7" fmla="*/ 17 h 17"/>
                  <a:gd name="T8" fmla="*/ 0 w 29"/>
                  <a:gd name="T9" fmla="*/ 16 h 17"/>
                  <a:gd name="T10" fmla="*/ 13 w 29"/>
                  <a:gd name="T11" fmla="*/ 4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" h="17">
                    <a:moveTo>
                      <a:pt x="13" y="4"/>
                    </a:moveTo>
                    <a:cubicBezTo>
                      <a:pt x="19" y="1"/>
                      <a:pt x="25" y="0"/>
                      <a:pt x="29" y="2"/>
                    </a:cubicBezTo>
                    <a:cubicBezTo>
                      <a:pt x="25" y="14"/>
                      <a:pt x="25" y="14"/>
                      <a:pt x="25" y="14"/>
                    </a:cubicBezTo>
                    <a:cubicBezTo>
                      <a:pt x="17" y="17"/>
                      <a:pt x="17" y="17"/>
                      <a:pt x="17" y="17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4" y="11"/>
                      <a:pt x="9" y="7"/>
                      <a:pt x="13" y="4"/>
                    </a:cubicBezTo>
                    <a:close/>
                  </a:path>
                </a:pathLst>
              </a:custGeom>
              <a:solidFill>
                <a:srgbClr val="FFF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0" name="Freeform 411"/>
              <p:cNvSpPr>
                <a:spLocks/>
              </p:cNvSpPr>
              <p:nvPr userDrawn="1"/>
            </p:nvSpPr>
            <p:spPr bwMode="auto">
              <a:xfrm>
                <a:off x="6508751" y="2909888"/>
                <a:ext cx="12700" cy="6350"/>
              </a:xfrm>
              <a:custGeom>
                <a:avLst/>
                <a:gdLst>
                  <a:gd name="T0" fmla="*/ 8 w 8"/>
                  <a:gd name="T1" fmla="*/ 0 h 4"/>
                  <a:gd name="T2" fmla="*/ 7 w 8"/>
                  <a:gd name="T3" fmla="*/ 4 h 4"/>
                  <a:gd name="T4" fmla="*/ 0 w 8"/>
                  <a:gd name="T5" fmla="*/ 3 h 4"/>
                  <a:gd name="T6" fmla="*/ 8 w 8"/>
                  <a:gd name="T7" fmla="*/ 0 h 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8" h="4">
                    <a:moveTo>
                      <a:pt x="8" y="0"/>
                    </a:moveTo>
                    <a:lnTo>
                      <a:pt x="7" y="4"/>
                    </a:lnTo>
                    <a:lnTo>
                      <a:pt x="0" y="3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FFF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1" name="Freeform 412"/>
              <p:cNvSpPr>
                <a:spLocks/>
              </p:cNvSpPr>
              <p:nvPr userDrawn="1"/>
            </p:nvSpPr>
            <p:spPr bwMode="auto">
              <a:xfrm>
                <a:off x="6481763" y="2913063"/>
                <a:ext cx="26988" cy="9525"/>
              </a:xfrm>
              <a:custGeom>
                <a:avLst/>
                <a:gdLst>
                  <a:gd name="T0" fmla="*/ 17 w 17"/>
                  <a:gd name="T1" fmla="*/ 1 h 6"/>
                  <a:gd name="T2" fmla="*/ 4 w 17"/>
                  <a:gd name="T3" fmla="*/ 6 h 6"/>
                  <a:gd name="T4" fmla="*/ 0 w 17"/>
                  <a:gd name="T5" fmla="*/ 0 h 6"/>
                  <a:gd name="T6" fmla="*/ 17 w 17"/>
                  <a:gd name="T7" fmla="*/ 1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7" h="6">
                    <a:moveTo>
                      <a:pt x="17" y="1"/>
                    </a:moveTo>
                    <a:lnTo>
                      <a:pt x="4" y="6"/>
                    </a:lnTo>
                    <a:lnTo>
                      <a:pt x="0" y="0"/>
                    </a:lnTo>
                    <a:lnTo>
                      <a:pt x="17" y="1"/>
                    </a:lnTo>
                    <a:close/>
                  </a:path>
                </a:pathLst>
              </a:custGeom>
              <a:solidFill>
                <a:srgbClr val="FFF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2" name="Freeform 413"/>
              <p:cNvSpPr>
                <a:spLocks/>
              </p:cNvSpPr>
              <p:nvPr userDrawn="1"/>
            </p:nvSpPr>
            <p:spPr bwMode="auto">
              <a:xfrm>
                <a:off x="6386513" y="3160713"/>
                <a:ext cx="60325" cy="87313"/>
              </a:xfrm>
              <a:custGeom>
                <a:avLst/>
                <a:gdLst>
                  <a:gd name="T0" fmla="*/ 20 w 38"/>
                  <a:gd name="T1" fmla="*/ 31 h 55"/>
                  <a:gd name="T2" fmla="*/ 0 w 38"/>
                  <a:gd name="T3" fmla="*/ 55 h 55"/>
                  <a:gd name="T4" fmla="*/ 38 w 38"/>
                  <a:gd name="T5" fmla="*/ 0 h 55"/>
                  <a:gd name="T6" fmla="*/ 28 w 38"/>
                  <a:gd name="T7" fmla="*/ 31 h 55"/>
                  <a:gd name="T8" fmla="*/ 20 w 38"/>
                  <a:gd name="T9" fmla="*/ 31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8" h="55">
                    <a:moveTo>
                      <a:pt x="20" y="31"/>
                    </a:moveTo>
                    <a:lnTo>
                      <a:pt x="0" y="55"/>
                    </a:lnTo>
                    <a:lnTo>
                      <a:pt x="38" y="0"/>
                    </a:lnTo>
                    <a:lnTo>
                      <a:pt x="28" y="31"/>
                    </a:lnTo>
                    <a:lnTo>
                      <a:pt x="20" y="31"/>
                    </a:lnTo>
                    <a:close/>
                  </a:path>
                </a:pathLst>
              </a:custGeom>
              <a:solidFill>
                <a:srgbClr val="FFF56B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3" name="Freeform 414"/>
              <p:cNvSpPr>
                <a:spLocks/>
              </p:cNvSpPr>
              <p:nvPr userDrawn="1"/>
            </p:nvSpPr>
            <p:spPr bwMode="auto">
              <a:xfrm>
                <a:off x="6318251" y="2913063"/>
                <a:ext cx="201613" cy="334963"/>
              </a:xfrm>
              <a:custGeom>
                <a:avLst/>
                <a:gdLst>
                  <a:gd name="T0" fmla="*/ 46 w 127"/>
                  <a:gd name="T1" fmla="*/ 193 h 211"/>
                  <a:gd name="T2" fmla="*/ 9 w 127"/>
                  <a:gd name="T3" fmla="*/ 173 h 211"/>
                  <a:gd name="T4" fmla="*/ 3 w 127"/>
                  <a:gd name="T5" fmla="*/ 149 h 211"/>
                  <a:gd name="T6" fmla="*/ 22 w 127"/>
                  <a:gd name="T7" fmla="*/ 120 h 211"/>
                  <a:gd name="T8" fmla="*/ 73 w 127"/>
                  <a:gd name="T9" fmla="*/ 82 h 211"/>
                  <a:gd name="T10" fmla="*/ 95 w 127"/>
                  <a:gd name="T11" fmla="*/ 15 h 211"/>
                  <a:gd name="T12" fmla="*/ 103 w 127"/>
                  <a:gd name="T13" fmla="*/ 0 h 211"/>
                  <a:gd name="T14" fmla="*/ 107 w 127"/>
                  <a:gd name="T15" fmla="*/ 6 h 211"/>
                  <a:gd name="T16" fmla="*/ 120 w 127"/>
                  <a:gd name="T17" fmla="*/ 1 h 211"/>
                  <a:gd name="T18" fmla="*/ 127 w 127"/>
                  <a:gd name="T19" fmla="*/ 2 h 211"/>
                  <a:gd name="T20" fmla="*/ 81 w 127"/>
                  <a:gd name="T21" fmla="*/ 156 h 211"/>
                  <a:gd name="T22" fmla="*/ 43 w 127"/>
                  <a:gd name="T23" fmla="*/ 211 h 211"/>
                  <a:gd name="T24" fmla="*/ 46 w 127"/>
                  <a:gd name="T25" fmla="*/ 193 h 2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27" h="211">
                    <a:moveTo>
                      <a:pt x="46" y="193"/>
                    </a:moveTo>
                    <a:cubicBezTo>
                      <a:pt x="9" y="173"/>
                      <a:pt x="9" y="173"/>
                      <a:pt x="9" y="173"/>
                    </a:cubicBezTo>
                    <a:cubicBezTo>
                      <a:pt x="2" y="169"/>
                      <a:pt x="0" y="160"/>
                      <a:pt x="3" y="149"/>
                    </a:cubicBezTo>
                    <a:cubicBezTo>
                      <a:pt x="6" y="138"/>
                      <a:pt x="13" y="126"/>
                      <a:pt x="22" y="120"/>
                    </a:cubicBezTo>
                    <a:cubicBezTo>
                      <a:pt x="73" y="82"/>
                      <a:pt x="73" y="82"/>
                      <a:pt x="73" y="82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97" y="10"/>
                      <a:pt x="100" y="5"/>
                      <a:pt x="103" y="0"/>
                    </a:cubicBezTo>
                    <a:cubicBezTo>
                      <a:pt x="107" y="6"/>
                      <a:pt x="107" y="6"/>
                      <a:pt x="107" y="6"/>
                    </a:cubicBezTo>
                    <a:cubicBezTo>
                      <a:pt x="120" y="1"/>
                      <a:pt x="120" y="1"/>
                      <a:pt x="120" y="1"/>
                    </a:cubicBezTo>
                    <a:cubicBezTo>
                      <a:pt x="127" y="2"/>
                      <a:pt x="127" y="2"/>
                      <a:pt x="127" y="2"/>
                    </a:cubicBezTo>
                    <a:cubicBezTo>
                      <a:pt x="81" y="156"/>
                      <a:pt x="81" y="156"/>
                      <a:pt x="81" y="156"/>
                    </a:cubicBezTo>
                    <a:cubicBezTo>
                      <a:pt x="43" y="211"/>
                      <a:pt x="43" y="211"/>
                      <a:pt x="43" y="211"/>
                    </a:cubicBezTo>
                    <a:lnTo>
                      <a:pt x="46" y="193"/>
                    </a:ln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4" name="Freeform 415"/>
              <p:cNvSpPr>
                <a:spLocks/>
              </p:cNvSpPr>
              <p:nvPr userDrawn="1"/>
            </p:nvSpPr>
            <p:spPr bwMode="auto">
              <a:xfrm>
                <a:off x="6388101" y="2927350"/>
                <a:ext cx="298450" cy="430213"/>
              </a:xfrm>
              <a:custGeom>
                <a:avLst/>
                <a:gdLst>
                  <a:gd name="T0" fmla="*/ 0 w 188"/>
                  <a:gd name="T1" fmla="*/ 268 h 271"/>
                  <a:gd name="T2" fmla="*/ 27 w 188"/>
                  <a:gd name="T3" fmla="*/ 178 h 271"/>
                  <a:gd name="T4" fmla="*/ 65 w 188"/>
                  <a:gd name="T5" fmla="*/ 179 h 271"/>
                  <a:gd name="T6" fmla="*/ 90 w 188"/>
                  <a:gd name="T7" fmla="*/ 163 h 271"/>
                  <a:gd name="T8" fmla="*/ 99 w 188"/>
                  <a:gd name="T9" fmla="*/ 131 h 271"/>
                  <a:gd name="T10" fmla="*/ 90 w 188"/>
                  <a:gd name="T11" fmla="*/ 78 h 271"/>
                  <a:gd name="T12" fmla="*/ 125 w 188"/>
                  <a:gd name="T13" fmla="*/ 19 h 271"/>
                  <a:gd name="T14" fmla="*/ 167 w 188"/>
                  <a:gd name="T15" fmla="*/ 2 h 271"/>
                  <a:gd name="T16" fmla="*/ 170 w 188"/>
                  <a:gd name="T17" fmla="*/ 0 h 271"/>
                  <a:gd name="T18" fmla="*/ 170 w 188"/>
                  <a:gd name="T19" fmla="*/ 0 h 271"/>
                  <a:gd name="T20" fmla="*/ 179 w 188"/>
                  <a:gd name="T21" fmla="*/ 1 h 271"/>
                  <a:gd name="T22" fmla="*/ 186 w 188"/>
                  <a:gd name="T23" fmla="*/ 9 h 271"/>
                  <a:gd name="T24" fmla="*/ 180 w 188"/>
                  <a:gd name="T25" fmla="*/ 40 h 271"/>
                  <a:gd name="T26" fmla="*/ 143 w 188"/>
                  <a:gd name="T27" fmla="*/ 103 h 271"/>
                  <a:gd name="T28" fmla="*/ 151 w 188"/>
                  <a:gd name="T29" fmla="*/ 156 h 271"/>
                  <a:gd name="T30" fmla="*/ 142 w 188"/>
                  <a:gd name="T31" fmla="*/ 188 h 271"/>
                  <a:gd name="T32" fmla="*/ 118 w 188"/>
                  <a:gd name="T33" fmla="*/ 204 h 271"/>
                  <a:gd name="T34" fmla="*/ 72 w 188"/>
                  <a:gd name="T35" fmla="*/ 203 h 271"/>
                  <a:gd name="T36" fmla="*/ 27 w 188"/>
                  <a:gd name="T37" fmla="*/ 257 h 271"/>
                  <a:gd name="T38" fmla="*/ 2 w 188"/>
                  <a:gd name="T39" fmla="*/ 269 h 271"/>
                  <a:gd name="T40" fmla="*/ 0 w 188"/>
                  <a:gd name="T41" fmla="*/ 268 h 2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188" h="271">
                    <a:moveTo>
                      <a:pt x="0" y="268"/>
                    </a:moveTo>
                    <a:cubicBezTo>
                      <a:pt x="27" y="178"/>
                      <a:pt x="27" y="178"/>
                      <a:pt x="27" y="178"/>
                    </a:cubicBezTo>
                    <a:cubicBezTo>
                      <a:pt x="65" y="179"/>
                      <a:pt x="65" y="179"/>
                      <a:pt x="65" y="179"/>
                    </a:cubicBezTo>
                    <a:cubicBezTo>
                      <a:pt x="73" y="179"/>
                      <a:pt x="82" y="173"/>
                      <a:pt x="90" y="163"/>
                    </a:cubicBezTo>
                    <a:cubicBezTo>
                      <a:pt x="97" y="153"/>
                      <a:pt x="100" y="141"/>
                      <a:pt x="99" y="131"/>
                    </a:cubicBezTo>
                    <a:cubicBezTo>
                      <a:pt x="90" y="78"/>
                      <a:pt x="90" y="78"/>
                      <a:pt x="90" y="78"/>
                    </a:cubicBezTo>
                    <a:cubicBezTo>
                      <a:pt x="125" y="19"/>
                      <a:pt x="125" y="19"/>
                      <a:pt x="125" y="19"/>
                    </a:cubicBezTo>
                    <a:cubicBezTo>
                      <a:pt x="167" y="2"/>
                      <a:pt x="167" y="2"/>
                      <a:pt x="167" y="2"/>
                    </a:cubicBezTo>
                    <a:cubicBezTo>
                      <a:pt x="168" y="1"/>
                      <a:pt x="169" y="1"/>
                      <a:pt x="170" y="0"/>
                    </a:cubicBezTo>
                    <a:cubicBezTo>
                      <a:pt x="170" y="0"/>
                      <a:pt x="170" y="0"/>
                      <a:pt x="170" y="0"/>
                    </a:cubicBezTo>
                    <a:cubicBezTo>
                      <a:pt x="179" y="1"/>
                      <a:pt x="179" y="1"/>
                      <a:pt x="179" y="1"/>
                    </a:cubicBezTo>
                    <a:cubicBezTo>
                      <a:pt x="182" y="3"/>
                      <a:pt x="184" y="5"/>
                      <a:pt x="186" y="9"/>
                    </a:cubicBezTo>
                    <a:cubicBezTo>
                      <a:pt x="188" y="17"/>
                      <a:pt x="186" y="29"/>
                      <a:pt x="180" y="40"/>
                    </a:cubicBezTo>
                    <a:cubicBezTo>
                      <a:pt x="143" y="103"/>
                      <a:pt x="143" y="103"/>
                      <a:pt x="143" y="103"/>
                    </a:cubicBezTo>
                    <a:cubicBezTo>
                      <a:pt x="151" y="156"/>
                      <a:pt x="151" y="156"/>
                      <a:pt x="151" y="156"/>
                    </a:cubicBezTo>
                    <a:cubicBezTo>
                      <a:pt x="153" y="166"/>
                      <a:pt x="149" y="178"/>
                      <a:pt x="142" y="188"/>
                    </a:cubicBezTo>
                    <a:cubicBezTo>
                      <a:pt x="135" y="198"/>
                      <a:pt x="126" y="204"/>
                      <a:pt x="118" y="204"/>
                    </a:cubicBezTo>
                    <a:cubicBezTo>
                      <a:pt x="72" y="203"/>
                      <a:pt x="72" y="203"/>
                      <a:pt x="72" y="203"/>
                    </a:cubicBezTo>
                    <a:cubicBezTo>
                      <a:pt x="27" y="257"/>
                      <a:pt x="27" y="257"/>
                      <a:pt x="27" y="257"/>
                    </a:cubicBezTo>
                    <a:cubicBezTo>
                      <a:pt x="19" y="266"/>
                      <a:pt x="9" y="271"/>
                      <a:pt x="2" y="269"/>
                    </a:cubicBezTo>
                    <a:cubicBezTo>
                      <a:pt x="1" y="269"/>
                      <a:pt x="1" y="268"/>
                      <a:pt x="0" y="268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5" name="Freeform 416"/>
              <p:cNvSpPr>
                <a:spLocks/>
              </p:cNvSpPr>
              <p:nvPr userDrawn="1"/>
            </p:nvSpPr>
            <p:spPr bwMode="auto">
              <a:xfrm>
                <a:off x="6375401" y="3209925"/>
                <a:ext cx="55563" cy="142875"/>
              </a:xfrm>
              <a:custGeom>
                <a:avLst/>
                <a:gdLst>
                  <a:gd name="T0" fmla="*/ 8 w 35"/>
                  <a:gd name="T1" fmla="*/ 90 h 90"/>
                  <a:gd name="T2" fmla="*/ 1 w 35"/>
                  <a:gd name="T3" fmla="*/ 70 h 90"/>
                  <a:gd name="T4" fmla="*/ 7 w 35"/>
                  <a:gd name="T5" fmla="*/ 24 h 90"/>
                  <a:gd name="T6" fmla="*/ 27 w 35"/>
                  <a:gd name="T7" fmla="*/ 0 h 90"/>
                  <a:gd name="T8" fmla="*/ 35 w 35"/>
                  <a:gd name="T9" fmla="*/ 0 h 90"/>
                  <a:gd name="T10" fmla="*/ 8 w 35"/>
                  <a:gd name="T11" fmla="*/ 90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5" h="90">
                    <a:moveTo>
                      <a:pt x="8" y="90"/>
                    </a:moveTo>
                    <a:cubicBezTo>
                      <a:pt x="2" y="87"/>
                      <a:pt x="0" y="80"/>
                      <a:pt x="1" y="70"/>
                    </a:cubicBezTo>
                    <a:cubicBezTo>
                      <a:pt x="7" y="24"/>
                      <a:pt x="7" y="24"/>
                      <a:pt x="7" y="24"/>
                    </a:cubicBezTo>
                    <a:cubicBezTo>
                      <a:pt x="27" y="0"/>
                      <a:pt x="27" y="0"/>
                      <a:pt x="27" y="0"/>
                    </a:cubicBezTo>
                    <a:cubicBezTo>
                      <a:pt x="35" y="0"/>
                      <a:pt x="35" y="0"/>
                      <a:pt x="35" y="0"/>
                    </a:cubicBezTo>
                    <a:lnTo>
                      <a:pt x="8" y="90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6" name="Freeform 417"/>
              <p:cNvSpPr>
                <a:spLocks/>
              </p:cNvSpPr>
              <p:nvPr userDrawn="1"/>
            </p:nvSpPr>
            <p:spPr bwMode="auto">
              <a:xfrm>
                <a:off x="6291263" y="3179763"/>
                <a:ext cx="100013" cy="173038"/>
              </a:xfrm>
              <a:custGeom>
                <a:avLst/>
                <a:gdLst>
                  <a:gd name="T0" fmla="*/ 61 w 63"/>
                  <a:gd name="T1" fmla="*/ 109 h 109"/>
                  <a:gd name="T2" fmla="*/ 9 w 63"/>
                  <a:gd name="T3" fmla="*/ 84 h 109"/>
                  <a:gd name="T4" fmla="*/ 8 w 63"/>
                  <a:gd name="T5" fmla="*/ 84 h 109"/>
                  <a:gd name="T6" fmla="*/ 1 w 63"/>
                  <a:gd name="T7" fmla="*/ 64 h 109"/>
                  <a:gd name="T8" fmla="*/ 10 w 63"/>
                  <a:gd name="T9" fmla="*/ 0 h 109"/>
                  <a:gd name="T10" fmla="*/ 63 w 63"/>
                  <a:gd name="T11" fmla="*/ 25 h 109"/>
                  <a:gd name="T12" fmla="*/ 60 w 63"/>
                  <a:gd name="T13" fmla="*/ 43 h 109"/>
                  <a:gd name="T14" fmla="*/ 54 w 63"/>
                  <a:gd name="T15" fmla="*/ 89 h 109"/>
                  <a:gd name="T16" fmla="*/ 61 w 63"/>
                  <a:gd name="T1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3" h="109">
                    <a:moveTo>
                      <a:pt x="61" y="109"/>
                    </a:moveTo>
                    <a:cubicBezTo>
                      <a:pt x="9" y="84"/>
                      <a:pt x="9" y="84"/>
                      <a:pt x="9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3" y="81"/>
                      <a:pt x="0" y="74"/>
                      <a:pt x="1" y="64"/>
                    </a:cubicBezTo>
                    <a:cubicBezTo>
                      <a:pt x="10" y="0"/>
                      <a:pt x="10" y="0"/>
                      <a:pt x="10" y="0"/>
                    </a:cubicBezTo>
                    <a:cubicBezTo>
                      <a:pt x="63" y="25"/>
                      <a:pt x="63" y="25"/>
                      <a:pt x="63" y="25"/>
                    </a:cubicBezTo>
                    <a:cubicBezTo>
                      <a:pt x="60" y="43"/>
                      <a:pt x="60" y="43"/>
                      <a:pt x="60" y="43"/>
                    </a:cubicBezTo>
                    <a:cubicBezTo>
                      <a:pt x="54" y="89"/>
                      <a:pt x="54" y="89"/>
                      <a:pt x="54" y="89"/>
                    </a:cubicBezTo>
                    <a:cubicBezTo>
                      <a:pt x="53" y="99"/>
                      <a:pt x="55" y="106"/>
                      <a:pt x="61" y="10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7" name="Freeform 418"/>
              <p:cNvSpPr>
                <a:spLocks/>
              </p:cNvSpPr>
              <p:nvPr userDrawn="1"/>
            </p:nvSpPr>
            <p:spPr bwMode="auto">
              <a:xfrm>
                <a:off x="6234113" y="2847975"/>
                <a:ext cx="293688" cy="371475"/>
              </a:xfrm>
              <a:custGeom>
                <a:avLst/>
                <a:gdLst>
                  <a:gd name="T0" fmla="*/ 169 w 185"/>
                  <a:gd name="T1" fmla="*/ 29 h 234"/>
                  <a:gd name="T2" fmla="*/ 156 w 185"/>
                  <a:gd name="T3" fmla="*/ 41 h 234"/>
                  <a:gd name="T4" fmla="*/ 148 w 185"/>
                  <a:gd name="T5" fmla="*/ 56 h 234"/>
                  <a:gd name="T6" fmla="*/ 126 w 185"/>
                  <a:gd name="T7" fmla="*/ 123 h 234"/>
                  <a:gd name="T8" fmla="*/ 75 w 185"/>
                  <a:gd name="T9" fmla="*/ 161 h 234"/>
                  <a:gd name="T10" fmla="*/ 56 w 185"/>
                  <a:gd name="T11" fmla="*/ 190 h 234"/>
                  <a:gd name="T12" fmla="*/ 62 w 185"/>
                  <a:gd name="T13" fmla="*/ 214 h 234"/>
                  <a:gd name="T14" fmla="*/ 99 w 185"/>
                  <a:gd name="T15" fmla="*/ 234 h 234"/>
                  <a:gd name="T16" fmla="*/ 46 w 185"/>
                  <a:gd name="T17" fmla="*/ 209 h 234"/>
                  <a:gd name="T18" fmla="*/ 9 w 185"/>
                  <a:gd name="T19" fmla="*/ 189 h 234"/>
                  <a:gd name="T20" fmla="*/ 3 w 185"/>
                  <a:gd name="T21" fmla="*/ 165 h 234"/>
                  <a:gd name="T22" fmla="*/ 22 w 185"/>
                  <a:gd name="T23" fmla="*/ 136 h 234"/>
                  <a:gd name="T24" fmla="*/ 73 w 185"/>
                  <a:gd name="T25" fmla="*/ 98 h 234"/>
                  <a:gd name="T26" fmla="*/ 96 w 185"/>
                  <a:gd name="T27" fmla="*/ 31 h 234"/>
                  <a:gd name="T28" fmla="*/ 116 w 185"/>
                  <a:gd name="T29" fmla="*/ 4 h 234"/>
                  <a:gd name="T30" fmla="*/ 132 w 185"/>
                  <a:gd name="T31" fmla="*/ 2 h 234"/>
                  <a:gd name="T32" fmla="*/ 185 w 185"/>
                  <a:gd name="T33" fmla="*/ 27 h 234"/>
                  <a:gd name="T34" fmla="*/ 169 w 185"/>
                  <a:gd name="T35" fmla="*/ 29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85" h="234">
                    <a:moveTo>
                      <a:pt x="169" y="29"/>
                    </a:moveTo>
                    <a:cubicBezTo>
                      <a:pt x="165" y="32"/>
                      <a:pt x="160" y="36"/>
                      <a:pt x="156" y="41"/>
                    </a:cubicBezTo>
                    <a:cubicBezTo>
                      <a:pt x="153" y="46"/>
                      <a:pt x="150" y="51"/>
                      <a:pt x="148" y="56"/>
                    </a:cubicBezTo>
                    <a:cubicBezTo>
                      <a:pt x="126" y="123"/>
                      <a:pt x="126" y="123"/>
                      <a:pt x="126" y="123"/>
                    </a:cubicBezTo>
                    <a:cubicBezTo>
                      <a:pt x="75" y="161"/>
                      <a:pt x="75" y="161"/>
                      <a:pt x="75" y="161"/>
                    </a:cubicBezTo>
                    <a:cubicBezTo>
                      <a:pt x="66" y="167"/>
                      <a:pt x="59" y="179"/>
                      <a:pt x="56" y="190"/>
                    </a:cubicBezTo>
                    <a:cubicBezTo>
                      <a:pt x="53" y="201"/>
                      <a:pt x="55" y="210"/>
                      <a:pt x="62" y="214"/>
                    </a:cubicBezTo>
                    <a:cubicBezTo>
                      <a:pt x="99" y="234"/>
                      <a:pt x="99" y="234"/>
                      <a:pt x="99" y="234"/>
                    </a:cubicBezTo>
                    <a:cubicBezTo>
                      <a:pt x="46" y="209"/>
                      <a:pt x="46" y="209"/>
                      <a:pt x="46" y="209"/>
                    </a:cubicBezTo>
                    <a:cubicBezTo>
                      <a:pt x="9" y="189"/>
                      <a:pt x="9" y="189"/>
                      <a:pt x="9" y="189"/>
                    </a:cubicBezTo>
                    <a:cubicBezTo>
                      <a:pt x="3" y="185"/>
                      <a:pt x="0" y="176"/>
                      <a:pt x="3" y="165"/>
                    </a:cubicBezTo>
                    <a:cubicBezTo>
                      <a:pt x="6" y="154"/>
                      <a:pt x="13" y="142"/>
                      <a:pt x="22" y="136"/>
                    </a:cubicBezTo>
                    <a:cubicBezTo>
                      <a:pt x="73" y="98"/>
                      <a:pt x="73" y="98"/>
                      <a:pt x="73" y="98"/>
                    </a:cubicBezTo>
                    <a:cubicBezTo>
                      <a:pt x="96" y="31"/>
                      <a:pt x="96" y="31"/>
                      <a:pt x="96" y="31"/>
                    </a:cubicBezTo>
                    <a:cubicBezTo>
                      <a:pt x="100" y="20"/>
                      <a:pt x="108" y="9"/>
                      <a:pt x="116" y="4"/>
                    </a:cubicBezTo>
                    <a:cubicBezTo>
                      <a:pt x="122" y="1"/>
                      <a:pt x="128" y="0"/>
                      <a:pt x="132" y="2"/>
                    </a:cubicBezTo>
                    <a:cubicBezTo>
                      <a:pt x="185" y="27"/>
                      <a:pt x="185" y="27"/>
                      <a:pt x="185" y="27"/>
                    </a:cubicBezTo>
                    <a:cubicBezTo>
                      <a:pt x="181" y="25"/>
                      <a:pt x="175" y="26"/>
                      <a:pt x="169" y="2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8" name="Freeform 419"/>
              <p:cNvSpPr>
                <a:spLocks/>
              </p:cNvSpPr>
              <p:nvPr userDrawn="1"/>
            </p:nvSpPr>
            <p:spPr bwMode="auto">
              <a:xfrm>
                <a:off x="6577013" y="2947988"/>
                <a:ext cx="17463" cy="17463"/>
              </a:xfrm>
              <a:custGeom>
                <a:avLst/>
                <a:gdLst>
                  <a:gd name="T0" fmla="*/ 6 w 11"/>
                  <a:gd name="T1" fmla="*/ 11 h 11"/>
                  <a:gd name="T2" fmla="*/ 2 w 11"/>
                  <a:gd name="T3" fmla="*/ 10 h 11"/>
                  <a:gd name="T4" fmla="*/ 2 w 11"/>
                  <a:gd name="T5" fmla="*/ 3 h 11"/>
                  <a:gd name="T6" fmla="*/ 9 w 11"/>
                  <a:gd name="T7" fmla="*/ 2 h 11"/>
                  <a:gd name="T8" fmla="*/ 9 w 11"/>
                  <a:gd name="T9" fmla="*/ 9 h 11"/>
                  <a:gd name="T10" fmla="*/ 9 w 11"/>
                  <a:gd name="T11" fmla="*/ 9 h 11"/>
                  <a:gd name="T12" fmla="*/ 6 w 11"/>
                  <a:gd name="T13" fmla="*/ 11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1" h="11">
                    <a:moveTo>
                      <a:pt x="6" y="11"/>
                    </a:moveTo>
                    <a:cubicBezTo>
                      <a:pt x="4" y="11"/>
                      <a:pt x="3" y="10"/>
                      <a:pt x="2" y="10"/>
                    </a:cubicBezTo>
                    <a:cubicBezTo>
                      <a:pt x="0" y="8"/>
                      <a:pt x="0" y="5"/>
                      <a:pt x="2" y="3"/>
                    </a:cubicBezTo>
                    <a:cubicBezTo>
                      <a:pt x="4" y="1"/>
                      <a:pt x="7" y="0"/>
                      <a:pt x="9" y="2"/>
                    </a:cubicBezTo>
                    <a:cubicBezTo>
                      <a:pt x="11" y="4"/>
                      <a:pt x="11" y="7"/>
                      <a:pt x="9" y="9"/>
                    </a:cubicBezTo>
                    <a:cubicBezTo>
                      <a:pt x="9" y="9"/>
                      <a:pt x="9" y="9"/>
                      <a:pt x="9" y="9"/>
                    </a:cubicBezTo>
                    <a:cubicBezTo>
                      <a:pt x="8" y="10"/>
                      <a:pt x="7" y="11"/>
                      <a:pt x="6" y="1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9" name="Freeform 420"/>
              <p:cNvSpPr>
                <a:spLocks/>
              </p:cNvSpPr>
              <p:nvPr userDrawn="1"/>
            </p:nvSpPr>
            <p:spPr bwMode="auto">
              <a:xfrm>
                <a:off x="6226176" y="2840038"/>
                <a:ext cx="309563" cy="520700"/>
              </a:xfrm>
              <a:custGeom>
                <a:avLst/>
                <a:gdLst>
                  <a:gd name="T0" fmla="*/ 102 w 195"/>
                  <a:gd name="T1" fmla="*/ 328 h 328"/>
                  <a:gd name="T2" fmla="*/ 100 w 195"/>
                  <a:gd name="T3" fmla="*/ 328 h 328"/>
                  <a:gd name="T4" fmla="*/ 48 w 195"/>
                  <a:gd name="T5" fmla="*/ 303 h 328"/>
                  <a:gd name="T6" fmla="*/ 37 w 195"/>
                  <a:gd name="T7" fmla="*/ 277 h 328"/>
                  <a:gd name="T8" fmla="*/ 46 w 195"/>
                  <a:gd name="T9" fmla="*/ 217 h 328"/>
                  <a:gd name="T10" fmla="*/ 12 w 195"/>
                  <a:gd name="T11" fmla="*/ 198 h 328"/>
                  <a:gd name="T12" fmla="*/ 3 w 195"/>
                  <a:gd name="T13" fmla="*/ 169 h 328"/>
                  <a:gd name="T14" fmla="*/ 24 w 195"/>
                  <a:gd name="T15" fmla="*/ 137 h 328"/>
                  <a:gd name="T16" fmla="*/ 74 w 195"/>
                  <a:gd name="T17" fmla="*/ 100 h 328"/>
                  <a:gd name="T18" fmla="*/ 96 w 195"/>
                  <a:gd name="T19" fmla="*/ 35 h 328"/>
                  <a:gd name="T20" fmla="*/ 119 w 195"/>
                  <a:gd name="T21" fmla="*/ 5 h 328"/>
                  <a:gd name="T22" fmla="*/ 139 w 195"/>
                  <a:gd name="T23" fmla="*/ 3 h 328"/>
                  <a:gd name="T24" fmla="*/ 192 w 195"/>
                  <a:gd name="T25" fmla="*/ 28 h 328"/>
                  <a:gd name="T26" fmla="*/ 194 w 195"/>
                  <a:gd name="T27" fmla="*/ 34 h 328"/>
                  <a:gd name="T28" fmla="*/ 188 w 195"/>
                  <a:gd name="T29" fmla="*/ 37 h 328"/>
                  <a:gd name="T30" fmla="*/ 135 w 195"/>
                  <a:gd name="T31" fmla="*/ 12 h 328"/>
                  <a:gd name="T32" fmla="*/ 124 w 195"/>
                  <a:gd name="T33" fmla="*/ 14 h 328"/>
                  <a:gd name="T34" fmla="*/ 105 w 195"/>
                  <a:gd name="T35" fmla="*/ 38 h 328"/>
                  <a:gd name="T36" fmla="*/ 83 w 195"/>
                  <a:gd name="T37" fmla="*/ 104 h 328"/>
                  <a:gd name="T38" fmla="*/ 81 w 195"/>
                  <a:gd name="T39" fmla="*/ 107 h 328"/>
                  <a:gd name="T40" fmla="*/ 30 w 195"/>
                  <a:gd name="T41" fmla="*/ 145 h 328"/>
                  <a:gd name="T42" fmla="*/ 13 w 195"/>
                  <a:gd name="T43" fmla="*/ 171 h 328"/>
                  <a:gd name="T44" fmla="*/ 16 w 195"/>
                  <a:gd name="T45" fmla="*/ 190 h 328"/>
                  <a:gd name="T46" fmla="*/ 53 w 195"/>
                  <a:gd name="T47" fmla="*/ 210 h 328"/>
                  <a:gd name="T48" fmla="*/ 56 w 195"/>
                  <a:gd name="T49" fmla="*/ 215 h 328"/>
                  <a:gd name="T50" fmla="*/ 47 w 195"/>
                  <a:gd name="T51" fmla="*/ 279 h 328"/>
                  <a:gd name="T52" fmla="*/ 52 w 195"/>
                  <a:gd name="T53" fmla="*/ 294 h 328"/>
                  <a:gd name="T54" fmla="*/ 104 w 195"/>
                  <a:gd name="T55" fmla="*/ 319 h 328"/>
                  <a:gd name="T56" fmla="*/ 107 w 195"/>
                  <a:gd name="T57" fmla="*/ 325 h 328"/>
                  <a:gd name="T58" fmla="*/ 102 w 195"/>
                  <a:gd name="T59" fmla="*/ 328 h 3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195" h="328">
                    <a:moveTo>
                      <a:pt x="102" y="328"/>
                    </a:moveTo>
                    <a:cubicBezTo>
                      <a:pt x="101" y="328"/>
                      <a:pt x="101" y="328"/>
                      <a:pt x="100" y="328"/>
                    </a:cubicBezTo>
                    <a:cubicBezTo>
                      <a:pt x="48" y="303"/>
                      <a:pt x="48" y="303"/>
                      <a:pt x="48" y="303"/>
                    </a:cubicBezTo>
                    <a:cubicBezTo>
                      <a:pt x="39" y="299"/>
                      <a:pt x="36" y="289"/>
                      <a:pt x="37" y="277"/>
                    </a:cubicBezTo>
                    <a:cubicBezTo>
                      <a:pt x="46" y="217"/>
                      <a:pt x="46" y="217"/>
                      <a:pt x="46" y="217"/>
                    </a:cubicBezTo>
                    <a:cubicBezTo>
                      <a:pt x="12" y="198"/>
                      <a:pt x="12" y="198"/>
                      <a:pt x="12" y="198"/>
                    </a:cubicBezTo>
                    <a:cubicBezTo>
                      <a:pt x="3" y="194"/>
                      <a:pt x="0" y="182"/>
                      <a:pt x="3" y="169"/>
                    </a:cubicBezTo>
                    <a:cubicBezTo>
                      <a:pt x="6" y="156"/>
                      <a:pt x="14" y="144"/>
                      <a:pt x="24" y="137"/>
                    </a:cubicBezTo>
                    <a:cubicBezTo>
                      <a:pt x="74" y="100"/>
                      <a:pt x="74" y="100"/>
                      <a:pt x="74" y="100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100" y="22"/>
                      <a:pt x="109" y="11"/>
                      <a:pt x="119" y="5"/>
                    </a:cubicBezTo>
                    <a:cubicBezTo>
                      <a:pt x="126" y="1"/>
                      <a:pt x="133" y="0"/>
                      <a:pt x="139" y="3"/>
                    </a:cubicBezTo>
                    <a:cubicBezTo>
                      <a:pt x="192" y="28"/>
                      <a:pt x="192" y="28"/>
                      <a:pt x="192" y="28"/>
                    </a:cubicBezTo>
                    <a:cubicBezTo>
                      <a:pt x="194" y="29"/>
                      <a:pt x="195" y="32"/>
                      <a:pt x="194" y="34"/>
                    </a:cubicBezTo>
                    <a:cubicBezTo>
                      <a:pt x="193" y="37"/>
                      <a:pt x="190" y="38"/>
                      <a:pt x="188" y="37"/>
                    </a:cubicBezTo>
                    <a:cubicBezTo>
                      <a:pt x="135" y="12"/>
                      <a:pt x="135" y="12"/>
                      <a:pt x="135" y="12"/>
                    </a:cubicBezTo>
                    <a:cubicBezTo>
                      <a:pt x="132" y="10"/>
                      <a:pt x="128" y="11"/>
                      <a:pt x="124" y="14"/>
                    </a:cubicBezTo>
                    <a:cubicBezTo>
                      <a:pt x="116" y="18"/>
                      <a:pt x="109" y="28"/>
                      <a:pt x="105" y="38"/>
                    </a:cubicBezTo>
                    <a:cubicBezTo>
                      <a:pt x="83" y="104"/>
                      <a:pt x="83" y="104"/>
                      <a:pt x="83" y="104"/>
                    </a:cubicBezTo>
                    <a:cubicBezTo>
                      <a:pt x="82" y="105"/>
                      <a:pt x="82" y="106"/>
                      <a:pt x="81" y="107"/>
                    </a:cubicBezTo>
                    <a:cubicBezTo>
                      <a:pt x="30" y="145"/>
                      <a:pt x="30" y="145"/>
                      <a:pt x="30" y="145"/>
                    </a:cubicBezTo>
                    <a:cubicBezTo>
                      <a:pt x="22" y="151"/>
                      <a:pt x="15" y="161"/>
                      <a:pt x="13" y="171"/>
                    </a:cubicBezTo>
                    <a:cubicBezTo>
                      <a:pt x="11" y="180"/>
                      <a:pt x="12" y="187"/>
                      <a:pt x="16" y="190"/>
                    </a:cubicBezTo>
                    <a:cubicBezTo>
                      <a:pt x="53" y="210"/>
                      <a:pt x="53" y="210"/>
                      <a:pt x="53" y="210"/>
                    </a:cubicBezTo>
                    <a:cubicBezTo>
                      <a:pt x="55" y="211"/>
                      <a:pt x="56" y="213"/>
                      <a:pt x="56" y="215"/>
                    </a:cubicBezTo>
                    <a:cubicBezTo>
                      <a:pt x="47" y="279"/>
                      <a:pt x="47" y="279"/>
                      <a:pt x="47" y="279"/>
                    </a:cubicBezTo>
                    <a:cubicBezTo>
                      <a:pt x="46" y="286"/>
                      <a:pt x="48" y="292"/>
                      <a:pt x="52" y="294"/>
                    </a:cubicBezTo>
                    <a:cubicBezTo>
                      <a:pt x="104" y="319"/>
                      <a:pt x="104" y="319"/>
                      <a:pt x="104" y="319"/>
                    </a:cubicBezTo>
                    <a:cubicBezTo>
                      <a:pt x="107" y="320"/>
                      <a:pt x="108" y="323"/>
                      <a:pt x="107" y="325"/>
                    </a:cubicBezTo>
                    <a:cubicBezTo>
                      <a:pt x="106" y="327"/>
                      <a:pt x="104" y="328"/>
                      <a:pt x="102" y="32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0" name="Freeform 421"/>
              <p:cNvSpPr>
                <a:spLocks/>
              </p:cNvSpPr>
              <p:nvPr userDrawn="1"/>
            </p:nvSpPr>
            <p:spPr bwMode="auto">
              <a:xfrm>
                <a:off x="6529388" y="2878138"/>
                <a:ext cx="66675" cy="33338"/>
              </a:xfrm>
              <a:custGeom>
                <a:avLst/>
                <a:gdLst>
                  <a:gd name="T0" fmla="*/ 5 w 42"/>
                  <a:gd name="T1" fmla="*/ 21 h 21"/>
                  <a:gd name="T2" fmla="*/ 1 w 42"/>
                  <a:gd name="T3" fmla="*/ 18 h 21"/>
                  <a:gd name="T4" fmla="*/ 4 w 42"/>
                  <a:gd name="T5" fmla="*/ 11 h 21"/>
                  <a:gd name="T6" fmla="*/ 23 w 42"/>
                  <a:gd name="T7" fmla="*/ 3 h 21"/>
                  <a:gd name="T8" fmla="*/ 40 w 42"/>
                  <a:gd name="T9" fmla="*/ 3 h 21"/>
                  <a:gd name="T10" fmla="*/ 42 w 42"/>
                  <a:gd name="T11" fmla="*/ 7 h 21"/>
                  <a:gd name="T12" fmla="*/ 38 w 42"/>
                  <a:gd name="T13" fmla="*/ 7 h 21"/>
                  <a:gd name="T14" fmla="*/ 35 w 42"/>
                  <a:gd name="T15" fmla="*/ 12 h 21"/>
                  <a:gd name="T16" fmla="*/ 35 w 42"/>
                  <a:gd name="T17" fmla="*/ 12 h 21"/>
                  <a:gd name="T18" fmla="*/ 35 w 42"/>
                  <a:gd name="T19" fmla="*/ 12 h 21"/>
                  <a:gd name="T20" fmla="*/ 35 w 42"/>
                  <a:gd name="T21" fmla="*/ 11 h 21"/>
                  <a:gd name="T22" fmla="*/ 27 w 42"/>
                  <a:gd name="T23" fmla="*/ 12 h 21"/>
                  <a:gd name="T24" fmla="*/ 7 w 42"/>
                  <a:gd name="T25" fmla="*/ 20 h 21"/>
                  <a:gd name="T26" fmla="*/ 5 w 42"/>
                  <a:gd name="T27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" h="21">
                    <a:moveTo>
                      <a:pt x="5" y="21"/>
                    </a:moveTo>
                    <a:cubicBezTo>
                      <a:pt x="3" y="21"/>
                      <a:pt x="2" y="19"/>
                      <a:pt x="1" y="18"/>
                    </a:cubicBezTo>
                    <a:cubicBezTo>
                      <a:pt x="0" y="15"/>
                      <a:pt x="1" y="12"/>
                      <a:pt x="4" y="11"/>
                    </a:cubicBezTo>
                    <a:cubicBezTo>
                      <a:pt x="23" y="3"/>
                      <a:pt x="23" y="3"/>
                      <a:pt x="23" y="3"/>
                    </a:cubicBezTo>
                    <a:cubicBezTo>
                      <a:pt x="29" y="1"/>
                      <a:pt x="35" y="0"/>
                      <a:pt x="40" y="3"/>
                    </a:cubicBezTo>
                    <a:cubicBezTo>
                      <a:pt x="41" y="3"/>
                      <a:pt x="42" y="5"/>
                      <a:pt x="42" y="7"/>
                    </a:cubicBezTo>
                    <a:cubicBezTo>
                      <a:pt x="38" y="7"/>
                      <a:pt x="38" y="7"/>
                      <a:pt x="38" y="7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2"/>
                    </a:cubicBezTo>
                    <a:cubicBezTo>
                      <a:pt x="35" y="11"/>
                      <a:pt x="35" y="11"/>
                      <a:pt x="35" y="11"/>
                    </a:cubicBezTo>
                    <a:cubicBezTo>
                      <a:pt x="33" y="11"/>
                      <a:pt x="30" y="11"/>
                      <a:pt x="27" y="12"/>
                    </a:cubicBezTo>
                    <a:cubicBezTo>
                      <a:pt x="7" y="20"/>
                      <a:pt x="7" y="20"/>
                      <a:pt x="7" y="20"/>
                    </a:cubicBezTo>
                    <a:cubicBezTo>
                      <a:pt x="7" y="21"/>
                      <a:pt x="6" y="21"/>
                      <a:pt x="5" y="2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1" name="Freeform 422"/>
              <p:cNvSpPr>
                <a:spLocks/>
              </p:cNvSpPr>
              <p:nvPr userDrawn="1"/>
            </p:nvSpPr>
            <p:spPr bwMode="auto">
              <a:xfrm>
                <a:off x="6580188" y="2879725"/>
                <a:ext cx="101600" cy="57150"/>
              </a:xfrm>
              <a:custGeom>
                <a:avLst/>
                <a:gdLst>
                  <a:gd name="T0" fmla="*/ 58 w 64"/>
                  <a:gd name="T1" fmla="*/ 36 h 36"/>
                  <a:gd name="T2" fmla="*/ 56 w 64"/>
                  <a:gd name="T3" fmla="*/ 36 h 36"/>
                  <a:gd name="T4" fmla="*/ 3 w 64"/>
                  <a:gd name="T5" fmla="*/ 11 h 36"/>
                  <a:gd name="T6" fmla="*/ 1 w 64"/>
                  <a:gd name="T7" fmla="*/ 4 h 36"/>
                  <a:gd name="T8" fmla="*/ 8 w 64"/>
                  <a:gd name="T9" fmla="*/ 2 h 36"/>
                  <a:gd name="T10" fmla="*/ 60 w 64"/>
                  <a:gd name="T11" fmla="*/ 27 h 36"/>
                  <a:gd name="T12" fmla="*/ 63 w 64"/>
                  <a:gd name="T13" fmla="*/ 33 h 36"/>
                  <a:gd name="T14" fmla="*/ 58 w 64"/>
                  <a:gd name="T15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4" h="36">
                    <a:moveTo>
                      <a:pt x="58" y="36"/>
                    </a:moveTo>
                    <a:cubicBezTo>
                      <a:pt x="57" y="36"/>
                      <a:pt x="57" y="36"/>
                      <a:pt x="56" y="36"/>
                    </a:cubicBezTo>
                    <a:cubicBezTo>
                      <a:pt x="3" y="11"/>
                      <a:pt x="3" y="11"/>
                      <a:pt x="3" y="11"/>
                    </a:cubicBezTo>
                    <a:cubicBezTo>
                      <a:pt x="1" y="9"/>
                      <a:pt x="0" y="6"/>
                      <a:pt x="1" y="4"/>
                    </a:cubicBezTo>
                    <a:cubicBezTo>
                      <a:pt x="2" y="2"/>
                      <a:pt x="5" y="0"/>
                      <a:pt x="8" y="2"/>
                    </a:cubicBezTo>
                    <a:cubicBezTo>
                      <a:pt x="60" y="27"/>
                      <a:pt x="60" y="27"/>
                      <a:pt x="60" y="27"/>
                    </a:cubicBezTo>
                    <a:cubicBezTo>
                      <a:pt x="63" y="28"/>
                      <a:pt x="64" y="31"/>
                      <a:pt x="63" y="33"/>
                    </a:cubicBezTo>
                    <a:cubicBezTo>
                      <a:pt x="62" y="35"/>
                      <a:pt x="60" y="36"/>
                      <a:pt x="58" y="36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2" name="Freeform 423"/>
              <p:cNvSpPr>
                <a:spLocks noEditPoints="1"/>
              </p:cNvSpPr>
              <p:nvPr userDrawn="1"/>
            </p:nvSpPr>
            <p:spPr bwMode="auto">
              <a:xfrm>
                <a:off x="6310313" y="2879725"/>
                <a:ext cx="384175" cy="482600"/>
              </a:xfrm>
              <a:custGeom>
                <a:avLst/>
                <a:gdLst>
                  <a:gd name="T0" fmla="*/ 54 w 242"/>
                  <a:gd name="T1" fmla="*/ 304 h 304"/>
                  <a:gd name="T2" fmla="*/ 50 w 242"/>
                  <a:gd name="T3" fmla="*/ 304 h 304"/>
                  <a:gd name="T4" fmla="*/ 47 w 242"/>
                  <a:gd name="T5" fmla="*/ 302 h 304"/>
                  <a:gd name="T6" fmla="*/ 37 w 242"/>
                  <a:gd name="T7" fmla="*/ 277 h 304"/>
                  <a:gd name="T8" fmla="*/ 45 w 242"/>
                  <a:gd name="T9" fmla="*/ 217 h 304"/>
                  <a:gd name="T10" fmla="*/ 11 w 242"/>
                  <a:gd name="T11" fmla="*/ 198 h 304"/>
                  <a:gd name="T12" fmla="*/ 3 w 242"/>
                  <a:gd name="T13" fmla="*/ 169 h 304"/>
                  <a:gd name="T14" fmla="*/ 24 w 242"/>
                  <a:gd name="T15" fmla="*/ 137 h 304"/>
                  <a:gd name="T16" fmla="*/ 73 w 242"/>
                  <a:gd name="T17" fmla="*/ 100 h 304"/>
                  <a:gd name="T18" fmla="*/ 96 w 242"/>
                  <a:gd name="T19" fmla="*/ 35 h 304"/>
                  <a:gd name="T20" fmla="*/ 104 w 242"/>
                  <a:gd name="T21" fmla="*/ 18 h 304"/>
                  <a:gd name="T22" fmla="*/ 119 w 242"/>
                  <a:gd name="T23" fmla="*/ 5 h 304"/>
                  <a:gd name="T24" fmla="*/ 139 w 242"/>
                  <a:gd name="T25" fmla="*/ 3 h 304"/>
                  <a:gd name="T26" fmla="*/ 146 w 242"/>
                  <a:gd name="T27" fmla="*/ 10 h 304"/>
                  <a:gd name="T28" fmla="*/ 167 w 242"/>
                  <a:gd name="T29" fmla="*/ 46 h 304"/>
                  <a:gd name="T30" fmla="*/ 214 w 242"/>
                  <a:gd name="T31" fmla="*/ 27 h 304"/>
                  <a:gd name="T32" fmla="*/ 218 w 242"/>
                  <a:gd name="T33" fmla="*/ 26 h 304"/>
                  <a:gd name="T34" fmla="*/ 219 w 242"/>
                  <a:gd name="T35" fmla="*/ 25 h 304"/>
                  <a:gd name="T36" fmla="*/ 223 w 242"/>
                  <a:gd name="T37" fmla="*/ 25 h 304"/>
                  <a:gd name="T38" fmla="*/ 230 w 242"/>
                  <a:gd name="T39" fmla="*/ 27 h 304"/>
                  <a:gd name="T40" fmla="*/ 239 w 242"/>
                  <a:gd name="T41" fmla="*/ 37 h 304"/>
                  <a:gd name="T42" fmla="*/ 233 w 242"/>
                  <a:gd name="T43" fmla="*/ 72 h 304"/>
                  <a:gd name="T44" fmla="*/ 197 w 242"/>
                  <a:gd name="T45" fmla="*/ 134 h 304"/>
                  <a:gd name="T46" fmla="*/ 205 w 242"/>
                  <a:gd name="T47" fmla="*/ 186 h 304"/>
                  <a:gd name="T48" fmla="*/ 195 w 242"/>
                  <a:gd name="T49" fmla="*/ 221 h 304"/>
                  <a:gd name="T50" fmla="*/ 167 w 242"/>
                  <a:gd name="T51" fmla="*/ 239 h 304"/>
                  <a:gd name="T52" fmla="*/ 123 w 242"/>
                  <a:gd name="T53" fmla="*/ 238 h 304"/>
                  <a:gd name="T54" fmla="*/ 79 w 242"/>
                  <a:gd name="T55" fmla="*/ 290 h 304"/>
                  <a:gd name="T56" fmla="*/ 54 w 242"/>
                  <a:gd name="T57" fmla="*/ 304 h 304"/>
                  <a:gd name="T58" fmla="*/ 132 w 242"/>
                  <a:gd name="T59" fmla="*/ 11 h 304"/>
                  <a:gd name="T60" fmla="*/ 124 w 242"/>
                  <a:gd name="T61" fmla="*/ 14 h 304"/>
                  <a:gd name="T62" fmla="*/ 112 w 242"/>
                  <a:gd name="T63" fmla="*/ 24 h 304"/>
                  <a:gd name="T64" fmla="*/ 105 w 242"/>
                  <a:gd name="T65" fmla="*/ 38 h 304"/>
                  <a:gd name="T66" fmla="*/ 82 w 242"/>
                  <a:gd name="T67" fmla="*/ 104 h 304"/>
                  <a:gd name="T68" fmla="*/ 81 w 242"/>
                  <a:gd name="T69" fmla="*/ 107 h 304"/>
                  <a:gd name="T70" fmla="*/ 29 w 242"/>
                  <a:gd name="T71" fmla="*/ 145 h 304"/>
                  <a:gd name="T72" fmla="*/ 13 w 242"/>
                  <a:gd name="T73" fmla="*/ 171 h 304"/>
                  <a:gd name="T74" fmla="*/ 16 w 242"/>
                  <a:gd name="T75" fmla="*/ 190 h 304"/>
                  <a:gd name="T76" fmla="*/ 53 w 242"/>
                  <a:gd name="T77" fmla="*/ 210 h 304"/>
                  <a:gd name="T78" fmla="*/ 56 w 242"/>
                  <a:gd name="T79" fmla="*/ 215 h 304"/>
                  <a:gd name="T80" fmla="*/ 47 w 242"/>
                  <a:gd name="T81" fmla="*/ 279 h 304"/>
                  <a:gd name="T82" fmla="*/ 51 w 242"/>
                  <a:gd name="T83" fmla="*/ 294 h 304"/>
                  <a:gd name="T84" fmla="*/ 52 w 242"/>
                  <a:gd name="T85" fmla="*/ 294 h 304"/>
                  <a:gd name="T86" fmla="*/ 72 w 242"/>
                  <a:gd name="T87" fmla="*/ 283 h 304"/>
                  <a:gd name="T88" fmla="*/ 117 w 242"/>
                  <a:gd name="T89" fmla="*/ 229 h 304"/>
                  <a:gd name="T90" fmla="*/ 121 w 242"/>
                  <a:gd name="T91" fmla="*/ 228 h 304"/>
                  <a:gd name="T92" fmla="*/ 167 w 242"/>
                  <a:gd name="T93" fmla="*/ 229 h 304"/>
                  <a:gd name="T94" fmla="*/ 167 w 242"/>
                  <a:gd name="T95" fmla="*/ 229 h 304"/>
                  <a:gd name="T96" fmla="*/ 187 w 242"/>
                  <a:gd name="T97" fmla="*/ 215 h 304"/>
                  <a:gd name="T98" fmla="*/ 196 w 242"/>
                  <a:gd name="T99" fmla="*/ 187 h 304"/>
                  <a:gd name="T100" fmla="*/ 187 w 242"/>
                  <a:gd name="T101" fmla="*/ 133 h 304"/>
                  <a:gd name="T102" fmla="*/ 187 w 242"/>
                  <a:gd name="T103" fmla="*/ 130 h 304"/>
                  <a:gd name="T104" fmla="*/ 224 w 242"/>
                  <a:gd name="T105" fmla="*/ 67 h 304"/>
                  <a:gd name="T106" fmla="*/ 230 w 242"/>
                  <a:gd name="T107" fmla="*/ 41 h 304"/>
                  <a:gd name="T108" fmla="*/ 226 w 242"/>
                  <a:gd name="T109" fmla="*/ 36 h 304"/>
                  <a:gd name="T110" fmla="*/ 220 w 242"/>
                  <a:gd name="T111" fmla="*/ 35 h 304"/>
                  <a:gd name="T112" fmla="*/ 220 w 242"/>
                  <a:gd name="T113" fmla="*/ 35 h 304"/>
                  <a:gd name="T114" fmla="*/ 218 w 242"/>
                  <a:gd name="T115" fmla="*/ 36 h 304"/>
                  <a:gd name="T116" fmla="*/ 167 w 242"/>
                  <a:gd name="T117" fmla="*/ 57 h 304"/>
                  <a:gd name="T118" fmla="*/ 160 w 242"/>
                  <a:gd name="T119" fmla="*/ 55 h 304"/>
                  <a:gd name="T120" fmla="*/ 138 w 242"/>
                  <a:gd name="T121" fmla="*/ 15 h 304"/>
                  <a:gd name="T122" fmla="*/ 135 w 242"/>
                  <a:gd name="T123" fmla="*/ 12 h 304"/>
                  <a:gd name="T124" fmla="*/ 132 w 242"/>
                  <a:gd name="T125" fmla="*/ 11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42" h="304">
                    <a:moveTo>
                      <a:pt x="54" y="304"/>
                    </a:moveTo>
                    <a:cubicBezTo>
                      <a:pt x="53" y="304"/>
                      <a:pt x="51" y="304"/>
                      <a:pt x="50" y="304"/>
                    </a:cubicBezTo>
                    <a:cubicBezTo>
                      <a:pt x="49" y="303"/>
                      <a:pt x="48" y="303"/>
                      <a:pt x="47" y="302"/>
                    </a:cubicBezTo>
                    <a:cubicBezTo>
                      <a:pt x="39" y="299"/>
                      <a:pt x="35" y="289"/>
                      <a:pt x="37" y="277"/>
                    </a:cubicBezTo>
                    <a:cubicBezTo>
                      <a:pt x="45" y="217"/>
                      <a:pt x="45" y="217"/>
                      <a:pt x="45" y="217"/>
                    </a:cubicBezTo>
                    <a:cubicBezTo>
                      <a:pt x="11" y="198"/>
                      <a:pt x="11" y="198"/>
                      <a:pt x="11" y="198"/>
                    </a:cubicBezTo>
                    <a:cubicBezTo>
                      <a:pt x="3" y="194"/>
                      <a:pt x="0" y="182"/>
                      <a:pt x="3" y="169"/>
                    </a:cubicBezTo>
                    <a:cubicBezTo>
                      <a:pt x="6" y="156"/>
                      <a:pt x="14" y="144"/>
                      <a:pt x="24" y="137"/>
                    </a:cubicBezTo>
                    <a:cubicBezTo>
                      <a:pt x="73" y="100"/>
                      <a:pt x="73" y="100"/>
                      <a:pt x="73" y="100"/>
                    </a:cubicBezTo>
                    <a:cubicBezTo>
                      <a:pt x="96" y="35"/>
                      <a:pt x="96" y="35"/>
                      <a:pt x="96" y="35"/>
                    </a:cubicBezTo>
                    <a:cubicBezTo>
                      <a:pt x="98" y="29"/>
                      <a:pt x="101" y="23"/>
                      <a:pt x="104" y="18"/>
                    </a:cubicBezTo>
                    <a:cubicBezTo>
                      <a:pt x="109" y="13"/>
                      <a:pt x="113" y="8"/>
                      <a:pt x="119" y="5"/>
                    </a:cubicBezTo>
                    <a:cubicBezTo>
                      <a:pt x="126" y="1"/>
                      <a:pt x="133" y="0"/>
                      <a:pt x="139" y="3"/>
                    </a:cubicBezTo>
                    <a:cubicBezTo>
                      <a:pt x="142" y="4"/>
                      <a:pt x="144" y="7"/>
                      <a:pt x="146" y="10"/>
                    </a:cubicBezTo>
                    <a:cubicBezTo>
                      <a:pt x="167" y="46"/>
                      <a:pt x="167" y="46"/>
                      <a:pt x="167" y="46"/>
                    </a:cubicBezTo>
                    <a:cubicBezTo>
                      <a:pt x="214" y="27"/>
                      <a:pt x="214" y="27"/>
                      <a:pt x="214" y="27"/>
                    </a:cubicBezTo>
                    <a:cubicBezTo>
                      <a:pt x="215" y="26"/>
                      <a:pt x="217" y="26"/>
                      <a:pt x="218" y="26"/>
                    </a:cubicBezTo>
                    <a:cubicBezTo>
                      <a:pt x="219" y="25"/>
                      <a:pt x="219" y="25"/>
                      <a:pt x="219" y="25"/>
                    </a:cubicBezTo>
                    <a:cubicBezTo>
                      <a:pt x="220" y="25"/>
                      <a:pt x="221" y="25"/>
                      <a:pt x="223" y="25"/>
                    </a:cubicBezTo>
                    <a:cubicBezTo>
                      <a:pt x="225" y="25"/>
                      <a:pt x="228" y="26"/>
                      <a:pt x="230" y="27"/>
                    </a:cubicBezTo>
                    <a:cubicBezTo>
                      <a:pt x="234" y="29"/>
                      <a:pt x="238" y="32"/>
                      <a:pt x="239" y="37"/>
                    </a:cubicBezTo>
                    <a:cubicBezTo>
                      <a:pt x="242" y="47"/>
                      <a:pt x="240" y="60"/>
                      <a:pt x="233" y="72"/>
                    </a:cubicBezTo>
                    <a:cubicBezTo>
                      <a:pt x="197" y="134"/>
                      <a:pt x="197" y="134"/>
                      <a:pt x="197" y="134"/>
                    </a:cubicBezTo>
                    <a:cubicBezTo>
                      <a:pt x="205" y="186"/>
                      <a:pt x="205" y="186"/>
                      <a:pt x="205" y="186"/>
                    </a:cubicBezTo>
                    <a:cubicBezTo>
                      <a:pt x="207" y="196"/>
                      <a:pt x="203" y="210"/>
                      <a:pt x="195" y="221"/>
                    </a:cubicBezTo>
                    <a:cubicBezTo>
                      <a:pt x="187" y="232"/>
                      <a:pt x="177" y="239"/>
                      <a:pt x="167" y="239"/>
                    </a:cubicBezTo>
                    <a:cubicBezTo>
                      <a:pt x="123" y="238"/>
                      <a:pt x="123" y="238"/>
                      <a:pt x="123" y="238"/>
                    </a:cubicBezTo>
                    <a:cubicBezTo>
                      <a:pt x="79" y="290"/>
                      <a:pt x="79" y="290"/>
                      <a:pt x="79" y="290"/>
                    </a:cubicBezTo>
                    <a:cubicBezTo>
                      <a:pt x="72" y="299"/>
                      <a:pt x="63" y="304"/>
                      <a:pt x="54" y="304"/>
                    </a:cubicBezTo>
                    <a:close/>
                    <a:moveTo>
                      <a:pt x="132" y="11"/>
                    </a:moveTo>
                    <a:cubicBezTo>
                      <a:pt x="129" y="11"/>
                      <a:pt x="126" y="12"/>
                      <a:pt x="124" y="14"/>
                    </a:cubicBezTo>
                    <a:cubicBezTo>
                      <a:pt x="120" y="16"/>
                      <a:pt x="116" y="20"/>
                      <a:pt x="112" y="24"/>
                    </a:cubicBezTo>
                    <a:cubicBezTo>
                      <a:pt x="109" y="28"/>
                      <a:pt x="107" y="33"/>
                      <a:pt x="105" y="38"/>
                    </a:cubicBezTo>
                    <a:cubicBezTo>
                      <a:pt x="82" y="104"/>
                      <a:pt x="82" y="104"/>
                      <a:pt x="82" y="104"/>
                    </a:cubicBezTo>
                    <a:cubicBezTo>
                      <a:pt x="82" y="105"/>
                      <a:pt x="81" y="106"/>
                      <a:pt x="81" y="107"/>
                    </a:cubicBezTo>
                    <a:cubicBezTo>
                      <a:pt x="29" y="145"/>
                      <a:pt x="29" y="145"/>
                      <a:pt x="29" y="145"/>
                    </a:cubicBezTo>
                    <a:cubicBezTo>
                      <a:pt x="22" y="151"/>
                      <a:pt x="15" y="161"/>
                      <a:pt x="13" y="171"/>
                    </a:cubicBezTo>
                    <a:cubicBezTo>
                      <a:pt x="11" y="180"/>
                      <a:pt x="12" y="187"/>
                      <a:pt x="16" y="190"/>
                    </a:cubicBezTo>
                    <a:cubicBezTo>
                      <a:pt x="53" y="210"/>
                      <a:pt x="53" y="210"/>
                      <a:pt x="53" y="210"/>
                    </a:cubicBezTo>
                    <a:cubicBezTo>
                      <a:pt x="55" y="211"/>
                      <a:pt x="56" y="213"/>
                      <a:pt x="56" y="215"/>
                    </a:cubicBezTo>
                    <a:cubicBezTo>
                      <a:pt x="47" y="279"/>
                      <a:pt x="47" y="279"/>
                      <a:pt x="47" y="279"/>
                    </a:cubicBezTo>
                    <a:cubicBezTo>
                      <a:pt x="46" y="286"/>
                      <a:pt x="48" y="292"/>
                      <a:pt x="51" y="294"/>
                    </a:cubicBezTo>
                    <a:cubicBezTo>
                      <a:pt x="52" y="294"/>
                      <a:pt x="52" y="294"/>
                      <a:pt x="52" y="294"/>
                    </a:cubicBezTo>
                    <a:cubicBezTo>
                      <a:pt x="57" y="295"/>
                      <a:pt x="65" y="291"/>
                      <a:pt x="72" y="283"/>
                    </a:cubicBezTo>
                    <a:cubicBezTo>
                      <a:pt x="117" y="229"/>
                      <a:pt x="117" y="229"/>
                      <a:pt x="117" y="229"/>
                    </a:cubicBezTo>
                    <a:cubicBezTo>
                      <a:pt x="118" y="228"/>
                      <a:pt x="120" y="228"/>
                      <a:pt x="121" y="228"/>
                    </a:cubicBezTo>
                    <a:cubicBezTo>
                      <a:pt x="167" y="229"/>
                      <a:pt x="167" y="229"/>
                      <a:pt x="167" y="229"/>
                    </a:cubicBezTo>
                    <a:cubicBezTo>
                      <a:pt x="167" y="229"/>
                      <a:pt x="167" y="229"/>
                      <a:pt x="167" y="229"/>
                    </a:cubicBezTo>
                    <a:cubicBezTo>
                      <a:pt x="173" y="229"/>
                      <a:pt x="181" y="223"/>
                      <a:pt x="187" y="215"/>
                    </a:cubicBezTo>
                    <a:cubicBezTo>
                      <a:pt x="194" y="206"/>
                      <a:pt x="197" y="195"/>
                      <a:pt x="196" y="187"/>
                    </a:cubicBezTo>
                    <a:cubicBezTo>
                      <a:pt x="187" y="133"/>
                      <a:pt x="187" y="133"/>
                      <a:pt x="187" y="133"/>
                    </a:cubicBezTo>
                    <a:cubicBezTo>
                      <a:pt x="187" y="132"/>
                      <a:pt x="187" y="131"/>
                      <a:pt x="187" y="130"/>
                    </a:cubicBezTo>
                    <a:cubicBezTo>
                      <a:pt x="224" y="67"/>
                      <a:pt x="224" y="67"/>
                      <a:pt x="224" y="67"/>
                    </a:cubicBezTo>
                    <a:cubicBezTo>
                      <a:pt x="230" y="58"/>
                      <a:pt x="232" y="47"/>
                      <a:pt x="230" y="41"/>
                    </a:cubicBezTo>
                    <a:cubicBezTo>
                      <a:pt x="229" y="38"/>
                      <a:pt x="228" y="36"/>
                      <a:pt x="226" y="36"/>
                    </a:cubicBezTo>
                    <a:cubicBezTo>
                      <a:pt x="225" y="35"/>
                      <a:pt x="223" y="35"/>
                      <a:pt x="220" y="35"/>
                    </a:cubicBezTo>
                    <a:cubicBezTo>
                      <a:pt x="220" y="35"/>
                      <a:pt x="220" y="35"/>
                      <a:pt x="220" y="35"/>
                    </a:cubicBezTo>
                    <a:cubicBezTo>
                      <a:pt x="219" y="35"/>
                      <a:pt x="219" y="36"/>
                      <a:pt x="218" y="36"/>
                    </a:cubicBezTo>
                    <a:cubicBezTo>
                      <a:pt x="167" y="57"/>
                      <a:pt x="167" y="57"/>
                      <a:pt x="167" y="57"/>
                    </a:cubicBezTo>
                    <a:cubicBezTo>
                      <a:pt x="164" y="58"/>
                      <a:pt x="162" y="57"/>
                      <a:pt x="160" y="55"/>
                    </a:cubicBezTo>
                    <a:cubicBezTo>
                      <a:pt x="138" y="15"/>
                      <a:pt x="138" y="15"/>
                      <a:pt x="138" y="15"/>
                    </a:cubicBezTo>
                    <a:cubicBezTo>
                      <a:pt x="137" y="13"/>
                      <a:pt x="136" y="12"/>
                      <a:pt x="135" y="12"/>
                    </a:cubicBezTo>
                    <a:cubicBezTo>
                      <a:pt x="134" y="11"/>
                      <a:pt x="133" y="11"/>
                      <a:pt x="132" y="1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3" name="Rectangle 424"/>
              <p:cNvSpPr>
                <a:spLocks noChangeArrowheads="1"/>
              </p:cNvSpPr>
              <p:nvPr userDrawn="1"/>
            </p:nvSpPr>
            <p:spPr bwMode="auto">
              <a:xfrm>
                <a:off x="8143876" y="4005263"/>
                <a:ext cx="1588" cy="158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4" name="Freeform 425"/>
              <p:cNvSpPr>
                <a:spLocks/>
              </p:cNvSpPr>
              <p:nvPr userDrawn="1"/>
            </p:nvSpPr>
            <p:spPr bwMode="auto">
              <a:xfrm>
                <a:off x="8135938" y="3997325"/>
                <a:ext cx="15875" cy="11113"/>
              </a:xfrm>
              <a:custGeom>
                <a:avLst/>
                <a:gdLst>
                  <a:gd name="T0" fmla="*/ 9 w 10"/>
                  <a:gd name="T1" fmla="*/ 7 h 7"/>
                  <a:gd name="T2" fmla="*/ 0 w 10"/>
                  <a:gd name="T3" fmla="*/ 5 h 7"/>
                  <a:gd name="T4" fmla="*/ 0 w 10"/>
                  <a:gd name="T5" fmla="*/ 4 h 7"/>
                  <a:gd name="T6" fmla="*/ 6 w 10"/>
                  <a:gd name="T7" fmla="*/ 0 h 7"/>
                  <a:gd name="T8" fmla="*/ 10 w 10"/>
                  <a:gd name="T9" fmla="*/ 6 h 7"/>
                  <a:gd name="T10" fmla="*/ 9 w 10"/>
                  <a:gd name="T11" fmla="*/ 7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" h="7">
                    <a:moveTo>
                      <a:pt x="9" y="7"/>
                    </a:moveTo>
                    <a:cubicBezTo>
                      <a:pt x="0" y="5"/>
                      <a:pt x="0" y="5"/>
                      <a:pt x="0" y="5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1" y="1"/>
                      <a:pt x="3" y="0"/>
                      <a:pt x="6" y="0"/>
                    </a:cubicBezTo>
                    <a:cubicBezTo>
                      <a:pt x="9" y="1"/>
                      <a:pt x="10" y="3"/>
                      <a:pt x="10" y="6"/>
                    </a:cubicBezTo>
                    <a:lnTo>
                      <a:pt x="9" y="7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5" name="Freeform 426"/>
              <p:cNvSpPr>
                <a:spLocks/>
              </p:cNvSpPr>
              <p:nvPr userDrawn="1"/>
            </p:nvSpPr>
            <p:spPr bwMode="auto">
              <a:xfrm>
                <a:off x="8142288" y="4008438"/>
                <a:ext cx="1588" cy="15875"/>
              </a:xfrm>
              <a:custGeom>
                <a:avLst/>
                <a:gdLst>
                  <a:gd name="T0" fmla="*/ 0 w 1"/>
                  <a:gd name="T1" fmla="*/ 10 h 10"/>
                  <a:gd name="T2" fmla="*/ 0 w 1"/>
                  <a:gd name="T3" fmla="*/ 6 h 10"/>
                  <a:gd name="T4" fmla="*/ 1 w 1"/>
                  <a:gd name="T5" fmla="*/ 0 h 10"/>
                  <a:gd name="T6" fmla="*/ 0 w 1"/>
                  <a:gd name="T7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10">
                    <a:moveTo>
                      <a:pt x="0" y="10"/>
                    </a:moveTo>
                    <a:cubicBezTo>
                      <a:pt x="0" y="9"/>
                      <a:pt x="0" y="8"/>
                      <a:pt x="0" y="6"/>
                    </a:cubicBezTo>
                    <a:cubicBezTo>
                      <a:pt x="0" y="4"/>
                      <a:pt x="0" y="2"/>
                      <a:pt x="1" y="0"/>
                    </a:cubicBezTo>
                    <a:lnTo>
                      <a:pt x="0" y="1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6" name="Freeform 427"/>
              <p:cNvSpPr>
                <a:spLocks/>
              </p:cNvSpPr>
              <p:nvPr userDrawn="1"/>
            </p:nvSpPr>
            <p:spPr bwMode="auto">
              <a:xfrm>
                <a:off x="8134351" y="3998913"/>
                <a:ext cx="17463" cy="33338"/>
              </a:xfrm>
              <a:custGeom>
                <a:avLst/>
                <a:gdLst>
                  <a:gd name="T0" fmla="*/ 5 w 11"/>
                  <a:gd name="T1" fmla="*/ 21 h 21"/>
                  <a:gd name="T2" fmla="*/ 0 w 11"/>
                  <a:gd name="T3" fmla="*/ 17 h 21"/>
                  <a:gd name="T4" fmla="*/ 0 w 11"/>
                  <a:gd name="T5" fmla="*/ 12 h 21"/>
                  <a:gd name="T6" fmla="*/ 1 w 11"/>
                  <a:gd name="T7" fmla="*/ 4 h 21"/>
                  <a:gd name="T8" fmla="*/ 7 w 11"/>
                  <a:gd name="T9" fmla="*/ 1 h 21"/>
                  <a:gd name="T10" fmla="*/ 10 w 11"/>
                  <a:gd name="T11" fmla="*/ 7 h 21"/>
                  <a:gd name="T12" fmla="*/ 10 w 11"/>
                  <a:gd name="T13" fmla="*/ 12 h 21"/>
                  <a:gd name="T14" fmla="*/ 10 w 11"/>
                  <a:gd name="T15" fmla="*/ 15 h 21"/>
                  <a:gd name="T16" fmla="*/ 6 w 11"/>
                  <a:gd name="T17" fmla="*/ 21 h 21"/>
                  <a:gd name="T18" fmla="*/ 5 w 11"/>
                  <a:gd name="T19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21">
                    <a:moveTo>
                      <a:pt x="5" y="21"/>
                    </a:moveTo>
                    <a:cubicBezTo>
                      <a:pt x="2" y="21"/>
                      <a:pt x="0" y="19"/>
                      <a:pt x="0" y="17"/>
                    </a:cubicBezTo>
                    <a:cubicBezTo>
                      <a:pt x="0" y="15"/>
                      <a:pt x="0" y="14"/>
                      <a:pt x="0" y="12"/>
                    </a:cubicBezTo>
                    <a:cubicBezTo>
                      <a:pt x="0" y="10"/>
                      <a:pt x="0" y="7"/>
                      <a:pt x="1" y="4"/>
                    </a:cubicBezTo>
                    <a:cubicBezTo>
                      <a:pt x="1" y="2"/>
                      <a:pt x="4" y="0"/>
                      <a:pt x="7" y="1"/>
                    </a:cubicBezTo>
                    <a:cubicBezTo>
                      <a:pt x="9" y="1"/>
                      <a:pt x="11" y="4"/>
                      <a:pt x="10" y="7"/>
                    </a:cubicBezTo>
                    <a:cubicBezTo>
                      <a:pt x="10" y="8"/>
                      <a:pt x="10" y="10"/>
                      <a:pt x="10" y="12"/>
                    </a:cubicBezTo>
                    <a:cubicBezTo>
                      <a:pt x="10" y="13"/>
                      <a:pt x="10" y="15"/>
                      <a:pt x="10" y="15"/>
                    </a:cubicBezTo>
                    <a:cubicBezTo>
                      <a:pt x="10" y="18"/>
                      <a:pt x="8" y="21"/>
                      <a:pt x="6" y="21"/>
                    </a:cubicBezTo>
                    <a:lnTo>
                      <a:pt x="5" y="21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7" name="Freeform 428"/>
              <p:cNvSpPr>
                <a:spLocks/>
              </p:cNvSpPr>
              <p:nvPr userDrawn="1"/>
            </p:nvSpPr>
            <p:spPr bwMode="auto">
              <a:xfrm>
                <a:off x="8480426" y="4010025"/>
                <a:ext cx="1588" cy="14288"/>
              </a:xfrm>
              <a:custGeom>
                <a:avLst/>
                <a:gdLst>
                  <a:gd name="T0" fmla="*/ 0 w 1"/>
                  <a:gd name="T1" fmla="*/ 0 h 9"/>
                  <a:gd name="T2" fmla="*/ 1 w 1"/>
                  <a:gd name="T3" fmla="*/ 5 h 9"/>
                  <a:gd name="T4" fmla="*/ 1 w 1"/>
                  <a:gd name="T5" fmla="*/ 9 h 9"/>
                  <a:gd name="T6" fmla="*/ 0 w 1"/>
                  <a:gd name="T7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" h="9">
                    <a:moveTo>
                      <a:pt x="0" y="0"/>
                    </a:moveTo>
                    <a:cubicBezTo>
                      <a:pt x="1" y="2"/>
                      <a:pt x="1" y="4"/>
                      <a:pt x="1" y="5"/>
                    </a:cubicBezTo>
                    <a:cubicBezTo>
                      <a:pt x="1" y="7"/>
                      <a:pt x="1" y="8"/>
                      <a:pt x="1" y="9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8" name="Freeform 429"/>
              <p:cNvSpPr>
                <a:spLocks/>
              </p:cNvSpPr>
              <p:nvPr userDrawn="1"/>
            </p:nvSpPr>
            <p:spPr bwMode="auto">
              <a:xfrm>
                <a:off x="8472488" y="4000500"/>
                <a:ext cx="17463" cy="31750"/>
              </a:xfrm>
              <a:custGeom>
                <a:avLst/>
                <a:gdLst>
                  <a:gd name="T0" fmla="*/ 6 w 11"/>
                  <a:gd name="T1" fmla="*/ 20 h 20"/>
                  <a:gd name="T2" fmla="*/ 5 w 11"/>
                  <a:gd name="T3" fmla="*/ 20 h 20"/>
                  <a:gd name="T4" fmla="*/ 1 w 11"/>
                  <a:gd name="T5" fmla="*/ 14 h 20"/>
                  <a:gd name="T6" fmla="*/ 1 w 11"/>
                  <a:gd name="T7" fmla="*/ 11 h 20"/>
                  <a:gd name="T8" fmla="*/ 1 w 11"/>
                  <a:gd name="T9" fmla="*/ 6 h 20"/>
                  <a:gd name="T10" fmla="*/ 5 w 11"/>
                  <a:gd name="T11" fmla="*/ 1 h 20"/>
                  <a:gd name="T12" fmla="*/ 10 w 11"/>
                  <a:gd name="T13" fmla="*/ 5 h 20"/>
                  <a:gd name="T14" fmla="*/ 11 w 11"/>
                  <a:gd name="T15" fmla="*/ 11 h 20"/>
                  <a:gd name="T16" fmla="*/ 11 w 11"/>
                  <a:gd name="T17" fmla="*/ 16 h 20"/>
                  <a:gd name="T18" fmla="*/ 6 w 11"/>
                  <a:gd name="T19" fmla="*/ 2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" h="20">
                    <a:moveTo>
                      <a:pt x="6" y="20"/>
                    </a:moveTo>
                    <a:cubicBezTo>
                      <a:pt x="5" y="20"/>
                      <a:pt x="5" y="20"/>
                      <a:pt x="5" y="20"/>
                    </a:cubicBezTo>
                    <a:cubicBezTo>
                      <a:pt x="2" y="20"/>
                      <a:pt x="0" y="17"/>
                      <a:pt x="1" y="14"/>
                    </a:cubicBezTo>
                    <a:cubicBezTo>
                      <a:pt x="1" y="13"/>
                      <a:pt x="1" y="12"/>
                      <a:pt x="1" y="11"/>
                    </a:cubicBezTo>
                    <a:cubicBezTo>
                      <a:pt x="1" y="10"/>
                      <a:pt x="1" y="8"/>
                      <a:pt x="1" y="6"/>
                    </a:cubicBezTo>
                    <a:cubicBezTo>
                      <a:pt x="0" y="4"/>
                      <a:pt x="2" y="1"/>
                      <a:pt x="5" y="1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1" y="7"/>
                      <a:pt x="11" y="9"/>
                      <a:pt x="11" y="11"/>
                    </a:cubicBezTo>
                    <a:cubicBezTo>
                      <a:pt x="11" y="13"/>
                      <a:pt x="11" y="14"/>
                      <a:pt x="11" y="16"/>
                    </a:cubicBezTo>
                    <a:cubicBezTo>
                      <a:pt x="10" y="18"/>
                      <a:pt x="8" y="20"/>
                      <a:pt x="6" y="2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9" name="Freeform 430"/>
              <p:cNvSpPr>
                <a:spLocks/>
              </p:cNvSpPr>
              <p:nvPr userDrawn="1"/>
            </p:nvSpPr>
            <p:spPr bwMode="auto">
              <a:xfrm>
                <a:off x="8142288" y="4035425"/>
                <a:ext cx="339725" cy="166688"/>
              </a:xfrm>
              <a:custGeom>
                <a:avLst/>
                <a:gdLst>
                  <a:gd name="T0" fmla="*/ 0 w 214"/>
                  <a:gd name="T1" fmla="*/ 0 h 105"/>
                  <a:gd name="T2" fmla="*/ 0 w 214"/>
                  <a:gd name="T3" fmla="*/ 37 h 105"/>
                  <a:gd name="T4" fmla="*/ 0 w 214"/>
                  <a:gd name="T5" fmla="*/ 37 h 105"/>
                  <a:gd name="T6" fmla="*/ 31 w 214"/>
                  <a:gd name="T7" fmla="*/ 80 h 105"/>
                  <a:gd name="T8" fmla="*/ 183 w 214"/>
                  <a:gd name="T9" fmla="*/ 80 h 105"/>
                  <a:gd name="T10" fmla="*/ 214 w 214"/>
                  <a:gd name="T11" fmla="*/ 37 h 105"/>
                  <a:gd name="T12" fmla="*/ 214 w 214"/>
                  <a:gd name="T13" fmla="*/ 36 h 105"/>
                  <a:gd name="T14" fmla="*/ 214 w 214"/>
                  <a:gd name="T15" fmla="*/ 37 h 105"/>
                  <a:gd name="T16" fmla="*/ 214 w 214"/>
                  <a:gd name="T17" fmla="*/ 0 h 105"/>
                  <a:gd name="T18" fmla="*/ 0 w 214"/>
                  <a:gd name="T19" fmla="*/ 0 h 1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14" h="105">
                    <a:moveTo>
                      <a:pt x="0" y="0"/>
                    </a:moveTo>
                    <a:cubicBezTo>
                      <a:pt x="0" y="37"/>
                      <a:pt x="0" y="37"/>
                      <a:pt x="0" y="37"/>
                    </a:cubicBezTo>
                    <a:cubicBezTo>
                      <a:pt x="0" y="37"/>
                      <a:pt x="0" y="21"/>
                      <a:pt x="0" y="37"/>
                    </a:cubicBezTo>
                    <a:cubicBezTo>
                      <a:pt x="0" y="53"/>
                      <a:pt x="10" y="68"/>
                      <a:pt x="31" y="80"/>
                    </a:cubicBezTo>
                    <a:cubicBezTo>
                      <a:pt x="73" y="105"/>
                      <a:pt x="141" y="105"/>
                      <a:pt x="183" y="80"/>
                    </a:cubicBezTo>
                    <a:cubicBezTo>
                      <a:pt x="203" y="68"/>
                      <a:pt x="214" y="53"/>
                      <a:pt x="214" y="37"/>
                    </a:cubicBezTo>
                    <a:cubicBezTo>
                      <a:pt x="214" y="36"/>
                      <a:pt x="214" y="36"/>
                      <a:pt x="214" y="36"/>
                    </a:cubicBezTo>
                    <a:cubicBezTo>
                      <a:pt x="214" y="37"/>
                      <a:pt x="214" y="37"/>
                      <a:pt x="214" y="37"/>
                    </a:cubicBezTo>
                    <a:cubicBezTo>
                      <a:pt x="214" y="0"/>
                      <a:pt x="214" y="0"/>
                      <a:pt x="214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0" name="Freeform 431"/>
              <p:cNvSpPr>
                <a:spLocks/>
              </p:cNvSpPr>
              <p:nvPr userDrawn="1"/>
            </p:nvSpPr>
            <p:spPr bwMode="auto">
              <a:xfrm>
                <a:off x="8134351" y="4027488"/>
                <a:ext cx="355600" cy="171450"/>
              </a:xfrm>
              <a:custGeom>
                <a:avLst/>
                <a:gdLst>
                  <a:gd name="T0" fmla="*/ 112 w 224"/>
                  <a:gd name="T1" fmla="*/ 108 h 108"/>
                  <a:gd name="T2" fmla="*/ 34 w 224"/>
                  <a:gd name="T3" fmla="*/ 90 h 108"/>
                  <a:gd name="T4" fmla="*/ 0 w 224"/>
                  <a:gd name="T5" fmla="*/ 42 h 108"/>
                  <a:gd name="T6" fmla="*/ 0 w 224"/>
                  <a:gd name="T7" fmla="*/ 5 h 108"/>
                  <a:gd name="T8" fmla="*/ 5 w 224"/>
                  <a:gd name="T9" fmla="*/ 0 h 108"/>
                  <a:gd name="T10" fmla="*/ 10 w 224"/>
                  <a:gd name="T11" fmla="*/ 5 h 108"/>
                  <a:gd name="T12" fmla="*/ 10 w 224"/>
                  <a:gd name="T13" fmla="*/ 42 h 108"/>
                  <a:gd name="T14" fmla="*/ 39 w 224"/>
                  <a:gd name="T15" fmla="*/ 81 h 108"/>
                  <a:gd name="T16" fmla="*/ 185 w 224"/>
                  <a:gd name="T17" fmla="*/ 81 h 108"/>
                  <a:gd name="T18" fmla="*/ 214 w 224"/>
                  <a:gd name="T19" fmla="*/ 42 h 108"/>
                  <a:gd name="T20" fmla="*/ 214 w 224"/>
                  <a:gd name="T21" fmla="*/ 5 h 108"/>
                  <a:gd name="T22" fmla="*/ 219 w 224"/>
                  <a:gd name="T23" fmla="*/ 0 h 108"/>
                  <a:gd name="T24" fmla="*/ 224 w 224"/>
                  <a:gd name="T25" fmla="*/ 5 h 108"/>
                  <a:gd name="T26" fmla="*/ 224 w 224"/>
                  <a:gd name="T27" fmla="*/ 42 h 108"/>
                  <a:gd name="T28" fmla="*/ 224 w 224"/>
                  <a:gd name="T29" fmla="*/ 42 h 108"/>
                  <a:gd name="T30" fmla="*/ 190 w 224"/>
                  <a:gd name="T31" fmla="*/ 90 h 108"/>
                  <a:gd name="T32" fmla="*/ 112 w 224"/>
                  <a:gd name="T33" fmla="*/ 108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24" h="108">
                    <a:moveTo>
                      <a:pt x="112" y="108"/>
                    </a:moveTo>
                    <a:cubicBezTo>
                      <a:pt x="84" y="108"/>
                      <a:pt x="55" y="102"/>
                      <a:pt x="34" y="90"/>
                    </a:cubicBezTo>
                    <a:cubicBezTo>
                      <a:pt x="12" y="77"/>
                      <a:pt x="0" y="60"/>
                      <a:pt x="0" y="42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42"/>
                      <a:pt x="10" y="42"/>
                      <a:pt x="10" y="42"/>
                    </a:cubicBezTo>
                    <a:cubicBezTo>
                      <a:pt x="10" y="56"/>
                      <a:pt x="20" y="70"/>
                      <a:pt x="39" y="81"/>
                    </a:cubicBezTo>
                    <a:cubicBezTo>
                      <a:pt x="79" y="104"/>
                      <a:pt x="145" y="104"/>
                      <a:pt x="185" y="81"/>
                    </a:cubicBezTo>
                    <a:cubicBezTo>
                      <a:pt x="204" y="70"/>
                      <a:pt x="214" y="56"/>
                      <a:pt x="214" y="42"/>
                    </a:cubicBezTo>
                    <a:cubicBezTo>
                      <a:pt x="214" y="5"/>
                      <a:pt x="214" y="5"/>
                      <a:pt x="214" y="5"/>
                    </a:cubicBezTo>
                    <a:cubicBezTo>
                      <a:pt x="214" y="3"/>
                      <a:pt x="216" y="0"/>
                      <a:pt x="219" y="0"/>
                    </a:cubicBezTo>
                    <a:cubicBezTo>
                      <a:pt x="222" y="0"/>
                      <a:pt x="224" y="3"/>
                      <a:pt x="224" y="5"/>
                    </a:cubicBezTo>
                    <a:cubicBezTo>
                      <a:pt x="224" y="42"/>
                      <a:pt x="224" y="42"/>
                      <a:pt x="224" y="42"/>
                    </a:cubicBezTo>
                    <a:cubicBezTo>
                      <a:pt x="224" y="42"/>
                      <a:pt x="224" y="42"/>
                      <a:pt x="224" y="42"/>
                    </a:cubicBezTo>
                    <a:cubicBezTo>
                      <a:pt x="224" y="60"/>
                      <a:pt x="212" y="77"/>
                      <a:pt x="190" y="90"/>
                    </a:cubicBezTo>
                    <a:cubicBezTo>
                      <a:pt x="168" y="102"/>
                      <a:pt x="140" y="108"/>
                      <a:pt x="112" y="10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1" name="Freeform 432"/>
              <p:cNvSpPr>
                <a:spLocks/>
              </p:cNvSpPr>
              <p:nvPr userDrawn="1"/>
            </p:nvSpPr>
            <p:spPr bwMode="auto">
              <a:xfrm>
                <a:off x="8142288" y="3854450"/>
                <a:ext cx="339725" cy="268288"/>
              </a:xfrm>
              <a:custGeom>
                <a:avLst/>
                <a:gdLst>
                  <a:gd name="T0" fmla="*/ 214 w 214"/>
                  <a:gd name="T1" fmla="*/ 107 h 169"/>
                  <a:gd name="T2" fmla="*/ 214 w 214"/>
                  <a:gd name="T3" fmla="*/ 107 h 169"/>
                  <a:gd name="T4" fmla="*/ 183 w 214"/>
                  <a:gd name="T5" fmla="*/ 147 h 169"/>
                  <a:gd name="T6" fmla="*/ 135 w 214"/>
                  <a:gd name="T7" fmla="*/ 163 h 169"/>
                  <a:gd name="T8" fmla="*/ 31 w 214"/>
                  <a:gd name="T9" fmla="*/ 147 h 169"/>
                  <a:gd name="T10" fmla="*/ 0 w 214"/>
                  <a:gd name="T11" fmla="*/ 107 h 169"/>
                  <a:gd name="T12" fmla="*/ 0 w 214"/>
                  <a:gd name="T13" fmla="*/ 107 h 169"/>
                  <a:gd name="T14" fmla="*/ 1 w 214"/>
                  <a:gd name="T15" fmla="*/ 97 h 169"/>
                  <a:gd name="T16" fmla="*/ 1 w 214"/>
                  <a:gd name="T17" fmla="*/ 96 h 169"/>
                  <a:gd name="T18" fmla="*/ 107 w 214"/>
                  <a:gd name="T19" fmla="*/ 0 h 169"/>
                  <a:gd name="T20" fmla="*/ 214 w 214"/>
                  <a:gd name="T21" fmla="*/ 107 h 1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14" h="169">
                    <a:moveTo>
                      <a:pt x="214" y="107"/>
                    </a:moveTo>
                    <a:cubicBezTo>
                      <a:pt x="214" y="107"/>
                      <a:pt x="214" y="107"/>
                      <a:pt x="214" y="107"/>
                    </a:cubicBezTo>
                    <a:cubicBezTo>
                      <a:pt x="212" y="122"/>
                      <a:pt x="202" y="136"/>
                      <a:pt x="183" y="147"/>
                    </a:cubicBezTo>
                    <a:cubicBezTo>
                      <a:pt x="169" y="155"/>
                      <a:pt x="152" y="160"/>
                      <a:pt x="135" y="163"/>
                    </a:cubicBezTo>
                    <a:cubicBezTo>
                      <a:pt x="99" y="169"/>
                      <a:pt x="59" y="163"/>
                      <a:pt x="31" y="147"/>
                    </a:cubicBezTo>
                    <a:cubicBezTo>
                      <a:pt x="12" y="136"/>
                      <a:pt x="1" y="122"/>
                      <a:pt x="0" y="107"/>
                    </a:cubicBezTo>
                    <a:cubicBezTo>
                      <a:pt x="0" y="107"/>
                      <a:pt x="0" y="107"/>
                      <a:pt x="0" y="107"/>
                    </a:cubicBezTo>
                    <a:cubicBezTo>
                      <a:pt x="0" y="104"/>
                      <a:pt x="0" y="100"/>
                      <a:pt x="1" y="97"/>
                    </a:cubicBezTo>
                    <a:cubicBezTo>
                      <a:pt x="1" y="96"/>
                      <a:pt x="1" y="96"/>
                      <a:pt x="1" y="96"/>
                    </a:cubicBezTo>
                    <a:cubicBezTo>
                      <a:pt x="6" y="42"/>
                      <a:pt x="52" y="0"/>
                      <a:pt x="107" y="0"/>
                    </a:cubicBezTo>
                    <a:cubicBezTo>
                      <a:pt x="166" y="0"/>
                      <a:pt x="214" y="48"/>
                      <a:pt x="214" y="10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2" name="Freeform 433"/>
              <p:cNvSpPr>
                <a:spLocks noEditPoints="1"/>
              </p:cNvSpPr>
              <p:nvPr userDrawn="1"/>
            </p:nvSpPr>
            <p:spPr bwMode="auto">
              <a:xfrm>
                <a:off x="8134351" y="3846513"/>
                <a:ext cx="355600" cy="277813"/>
              </a:xfrm>
              <a:custGeom>
                <a:avLst/>
                <a:gdLst>
                  <a:gd name="T0" fmla="*/ 112 w 224"/>
                  <a:gd name="T1" fmla="*/ 175 h 175"/>
                  <a:gd name="T2" fmla="*/ 34 w 224"/>
                  <a:gd name="T3" fmla="*/ 157 h 175"/>
                  <a:gd name="T4" fmla="*/ 0 w 224"/>
                  <a:gd name="T5" fmla="*/ 113 h 175"/>
                  <a:gd name="T6" fmla="*/ 1 w 224"/>
                  <a:gd name="T7" fmla="*/ 101 h 175"/>
                  <a:gd name="T8" fmla="*/ 112 w 224"/>
                  <a:gd name="T9" fmla="*/ 0 h 175"/>
                  <a:gd name="T10" fmla="*/ 224 w 224"/>
                  <a:gd name="T11" fmla="*/ 112 h 175"/>
                  <a:gd name="T12" fmla="*/ 190 w 224"/>
                  <a:gd name="T13" fmla="*/ 157 h 175"/>
                  <a:gd name="T14" fmla="*/ 141 w 224"/>
                  <a:gd name="T15" fmla="*/ 173 h 175"/>
                  <a:gd name="T16" fmla="*/ 112 w 224"/>
                  <a:gd name="T17" fmla="*/ 175 h 175"/>
                  <a:gd name="T18" fmla="*/ 112 w 224"/>
                  <a:gd name="T19" fmla="*/ 10 h 175"/>
                  <a:gd name="T20" fmla="*/ 10 w 224"/>
                  <a:gd name="T21" fmla="*/ 102 h 175"/>
                  <a:gd name="T22" fmla="*/ 10 w 224"/>
                  <a:gd name="T23" fmla="*/ 112 h 175"/>
                  <a:gd name="T24" fmla="*/ 39 w 224"/>
                  <a:gd name="T25" fmla="*/ 148 h 175"/>
                  <a:gd name="T26" fmla="*/ 112 w 224"/>
                  <a:gd name="T27" fmla="*/ 165 h 175"/>
                  <a:gd name="T28" fmla="*/ 139 w 224"/>
                  <a:gd name="T29" fmla="*/ 163 h 175"/>
                  <a:gd name="T30" fmla="*/ 185 w 224"/>
                  <a:gd name="T31" fmla="*/ 148 h 175"/>
                  <a:gd name="T32" fmla="*/ 214 w 224"/>
                  <a:gd name="T33" fmla="*/ 112 h 175"/>
                  <a:gd name="T34" fmla="*/ 112 w 224"/>
                  <a:gd name="T35" fmla="*/ 10 h 1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24" h="175">
                    <a:moveTo>
                      <a:pt x="112" y="175"/>
                    </a:moveTo>
                    <a:cubicBezTo>
                      <a:pt x="82" y="175"/>
                      <a:pt x="55" y="169"/>
                      <a:pt x="34" y="157"/>
                    </a:cubicBezTo>
                    <a:cubicBezTo>
                      <a:pt x="14" y="145"/>
                      <a:pt x="2" y="129"/>
                      <a:pt x="0" y="113"/>
                    </a:cubicBezTo>
                    <a:cubicBezTo>
                      <a:pt x="0" y="108"/>
                      <a:pt x="0" y="105"/>
                      <a:pt x="1" y="101"/>
                    </a:cubicBezTo>
                    <a:cubicBezTo>
                      <a:pt x="6" y="44"/>
                      <a:pt x="54" y="0"/>
                      <a:pt x="112" y="0"/>
                    </a:cubicBezTo>
                    <a:cubicBezTo>
                      <a:pt x="173" y="0"/>
                      <a:pt x="224" y="51"/>
                      <a:pt x="224" y="112"/>
                    </a:cubicBezTo>
                    <a:cubicBezTo>
                      <a:pt x="222" y="129"/>
                      <a:pt x="210" y="145"/>
                      <a:pt x="190" y="157"/>
                    </a:cubicBezTo>
                    <a:cubicBezTo>
                      <a:pt x="176" y="164"/>
                      <a:pt x="159" y="170"/>
                      <a:pt x="141" y="173"/>
                    </a:cubicBezTo>
                    <a:cubicBezTo>
                      <a:pt x="131" y="175"/>
                      <a:pt x="122" y="175"/>
                      <a:pt x="112" y="175"/>
                    </a:cubicBezTo>
                    <a:close/>
                    <a:moveTo>
                      <a:pt x="112" y="10"/>
                    </a:moveTo>
                    <a:cubicBezTo>
                      <a:pt x="59" y="10"/>
                      <a:pt x="16" y="50"/>
                      <a:pt x="10" y="102"/>
                    </a:cubicBezTo>
                    <a:cubicBezTo>
                      <a:pt x="10" y="105"/>
                      <a:pt x="10" y="109"/>
                      <a:pt x="10" y="112"/>
                    </a:cubicBezTo>
                    <a:cubicBezTo>
                      <a:pt x="11" y="125"/>
                      <a:pt x="21" y="138"/>
                      <a:pt x="39" y="148"/>
                    </a:cubicBezTo>
                    <a:cubicBezTo>
                      <a:pt x="58" y="159"/>
                      <a:pt x="84" y="165"/>
                      <a:pt x="112" y="165"/>
                    </a:cubicBezTo>
                    <a:cubicBezTo>
                      <a:pt x="121" y="165"/>
                      <a:pt x="130" y="165"/>
                      <a:pt x="139" y="163"/>
                    </a:cubicBezTo>
                    <a:cubicBezTo>
                      <a:pt x="157" y="160"/>
                      <a:pt x="172" y="155"/>
                      <a:pt x="185" y="148"/>
                    </a:cubicBezTo>
                    <a:cubicBezTo>
                      <a:pt x="202" y="138"/>
                      <a:pt x="212" y="125"/>
                      <a:pt x="214" y="112"/>
                    </a:cubicBezTo>
                    <a:cubicBezTo>
                      <a:pt x="214" y="56"/>
                      <a:pt x="168" y="10"/>
                      <a:pt x="112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3" name="Freeform 434"/>
              <p:cNvSpPr>
                <a:spLocks/>
              </p:cNvSpPr>
              <p:nvPr userDrawn="1"/>
            </p:nvSpPr>
            <p:spPr bwMode="auto">
              <a:xfrm>
                <a:off x="8478838" y="4024313"/>
                <a:ext cx="3175" cy="28575"/>
              </a:xfrm>
              <a:custGeom>
                <a:avLst/>
                <a:gdLst>
                  <a:gd name="T0" fmla="*/ 2 w 2"/>
                  <a:gd name="T1" fmla="*/ 0 h 18"/>
                  <a:gd name="T2" fmla="*/ 0 w 2"/>
                  <a:gd name="T3" fmla="*/ 18 h 18"/>
                  <a:gd name="T4" fmla="*/ 2 w 2"/>
                  <a:gd name="T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8">
                    <a:moveTo>
                      <a:pt x="2" y="0"/>
                    </a:moveTo>
                    <a:cubicBezTo>
                      <a:pt x="2" y="6"/>
                      <a:pt x="1" y="12"/>
                      <a:pt x="0" y="18"/>
                    </a:cubicBez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4" name="Freeform 435"/>
              <p:cNvSpPr>
                <a:spLocks/>
              </p:cNvSpPr>
              <p:nvPr userDrawn="1"/>
            </p:nvSpPr>
            <p:spPr bwMode="auto">
              <a:xfrm>
                <a:off x="8470901" y="4016375"/>
                <a:ext cx="19050" cy="44450"/>
              </a:xfrm>
              <a:custGeom>
                <a:avLst/>
                <a:gdLst>
                  <a:gd name="T0" fmla="*/ 5 w 12"/>
                  <a:gd name="T1" fmla="*/ 28 h 28"/>
                  <a:gd name="T2" fmla="*/ 5 w 12"/>
                  <a:gd name="T3" fmla="*/ 28 h 28"/>
                  <a:gd name="T4" fmla="*/ 0 w 12"/>
                  <a:gd name="T5" fmla="*/ 22 h 28"/>
                  <a:gd name="T6" fmla="*/ 2 w 12"/>
                  <a:gd name="T7" fmla="*/ 5 h 28"/>
                  <a:gd name="T8" fmla="*/ 7 w 12"/>
                  <a:gd name="T9" fmla="*/ 0 h 28"/>
                  <a:gd name="T10" fmla="*/ 12 w 12"/>
                  <a:gd name="T11" fmla="*/ 5 h 28"/>
                  <a:gd name="T12" fmla="*/ 10 w 12"/>
                  <a:gd name="T13" fmla="*/ 24 h 28"/>
                  <a:gd name="T14" fmla="*/ 5 w 12"/>
                  <a:gd name="T15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2" h="28">
                    <a:moveTo>
                      <a:pt x="5" y="28"/>
                    </a:moveTo>
                    <a:cubicBezTo>
                      <a:pt x="5" y="28"/>
                      <a:pt x="5" y="28"/>
                      <a:pt x="5" y="28"/>
                    </a:cubicBezTo>
                    <a:cubicBezTo>
                      <a:pt x="2" y="27"/>
                      <a:pt x="0" y="25"/>
                      <a:pt x="0" y="22"/>
                    </a:cubicBezTo>
                    <a:cubicBezTo>
                      <a:pt x="1" y="17"/>
                      <a:pt x="2" y="11"/>
                      <a:pt x="2" y="5"/>
                    </a:cubicBezTo>
                    <a:cubicBezTo>
                      <a:pt x="2" y="3"/>
                      <a:pt x="4" y="0"/>
                      <a:pt x="7" y="0"/>
                    </a:cubicBezTo>
                    <a:cubicBezTo>
                      <a:pt x="9" y="0"/>
                      <a:pt x="12" y="3"/>
                      <a:pt x="12" y="5"/>
                    </a:cubicBezTo>
                    <a:cubicBezTo>
                      <a:pt x="12" y="11"/>
                      <a:pt x="11" y="18"/>
                      <a:pt x="10" y="24"/>
                    </a:cubicBezTo>
                    <a:cubicBezTo>
                      <a:pt x="10" y="26"/>
                      <a:pt x="8" y="28"/>
                      <a:pt x="5" y="28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5" name="Freeform 436"/>
              <p:cNvSpPr>
                <a:spLocks/>
              </p:cNvSpPr>
              <p:nvPr userDrawn="1"/>
            </p:nvSpPr>
            <p:spPr bwMode="auto">
              <a:xfrm>
                <a:off x="8142288" y="4024313"/>
                <a:ext cx="3175" cy="30163"/>
              </a:xfrm>
              <a:custGeom>
                <a:avLst/>
                <a:gdLst>
                  <a:gd name="T0" fmla="*/ 2 w 2"/>
                  <a:gd name="T1" fmla="*/ 19 h 19"/>
                  <a:gd name="T2" fmla="*/ 0 w 2"/>
                  <a:gd name="T3" fmla="*/ 0 h 19"/>
                  <a:gd name="T4" fmla="*/ 2 w 2"/>
                  <a:gd name="T5" fmla="*/ 19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" h="19">
                    <a:moveTo>
                      <a:pt x="2" y="19"/>
                    </a:moveTo>
                    <a:cubicBezTo>
                      <a:pt x="1" y="13"/>
                      <a:pt x="0" y="7"/>
                      <a:pt x="0" y="0"/>
                    </a:cubicBezTo>
                    <a:lnTo>
                      <a:pt x="2" y="1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6" name="Freeform 437"/>
              <p:cNvSpPr>
                <a:spLocks/>
              </p:cNvSpPr>
              <p:nvPr userDrawn="1"/>
            </p:nvSpPr>
            <p:spPr bwMode="auto">
              <a:xfrm>
                <a:off x="8134351" y="4016375"/>
                <a:ext cx="19050" cy="46038"/>
              </a:xfrm>
              <a:custGeom>
                <a:avLst/>
                <a:gdLst>
                  <a:gd name="T0" fmla="*/ 7 w 12"/>
                  <a:gd name="T1" fmla="*/ 29 h 29"/>
                  <a:gd name="T2" fmla="*/ 2 w 12"/>
                  <a:gd name="T3" fmla="*/ 25 h 29"/>
                  <a:gd name="T4" fmla="*/ 0 w 12"/>
                  <a:gd name="T5" fmla="*/ 5 h 29"/>
                  <a:gd name="T6" fmla="*/ 5 w 12"/>
                  <a:gd name="T7" fmla="*/ 0 h 29"/>
                  <a:gd name="T8" fmla="*/ 10 w 12"/>
                  <a:gd name="T9" fmla="*/ 5 h 29"/>
                  <a:gd name="T10" fmla="*/ 11 w 12"/>
                  <a:gd name="T11" fmla="*/ 23 h 29"/>
                  <a:gd name="T12" fmla="*/ 7 w 12"/>
                  <a:gd name="T13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" h="29">
                    <a:moveTo>
                      <a:pt x="7" y="29"/>
                    </a:moveTo>
                    <a:cubicBezTo>
                      <a:pt x="4" y="29"/>
                      <a:pt x="2" y="27"/>
                      <a:pt x="2" y="25"/>
                    </a:cubicBezTo>
                    <a:cubicBezTo>
                      <a:pt x="1" y="19"/>
                      <a:pt x="0" y="12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8" y="0"/>
                      <a:pt x="10" y="3"/>
                      <a:pt x="10" y="5"/>
                    </a:cubicBezTo>
                    <a:cubicBezTo>
                      <a:pt x="10" y="11"/>
                      <a:pt x="10" y="17"/>
                      <a:pt x="11" y="23"/>
                    </a:cubicBezTo>
                    <a:cubicBezTo>
                      <a:pt x="12" y="26"/>
                      <a:pt x="10" y="28"/>
                      <a:pt x="7" y="29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7" name="Freeform 438"/>
              <p:cNvSpPr>
                <a:spLocks/>
              </p:cNvSpPr>
              <p:nvPr userDrawn="1"/>
            </p:nvSpPr>
            <p:spPr bwMode="auto">
              <a:xfrm>
                <a:off x="8229601" y="3303588"/>
                <a:ext cx="155575" cy="666750"/>
              </a:xfrm>
              <a:custGeom>
                <a:avLst/>
                <a:gdLst>
                  <a:gd name="T0" fmla="*/ 98 w 98"/>
                  <a:gd name="T1" fmla="*/ 391 h 420"/>
                  <a:gd name="T2" fmla="*/ 49 w 98"/>
                  <a:gd name="T3" fmla="*/ 420 h 420"/>
                  <a:gd name="T4" fmla="*/ 0 w 98"/>
                  <a:gd name="T5" fmla="*/ 391 h 420"/>
                  <a:gd name="T6" fmla="*/ 0 w 98"/>
                  <a:gd name="T7" fmla="*/ 29 h 420"/>
                  <a:gd name="T8" fmla="*/ 49 w 98"/>
                  <a:gd name="T9" fmla="*/ 0 h 420"/>
                  <a:gd name="T10" fmla="*/ 98 w 98"/>
                  <a:gd name="T11" fmla="*/ 29 h 420"/>
                  <a:gd name="T12" fmla="*/ 98 w 98"/>
                  <a:gd name="T13" fmla="*/ 391 h 4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8" h="420">
                    <a:moveTo>
                      <a:pt x="98" y="391"/>
                    </a:moveTo>
                    <a:cubicBezTo>
                      <a:pt x="98" y="407"/>
                      <a:pt x="76" y="420"/>
                      <a:pt x="49" y="420"/>
                    </a:cubicBezTo>
                    <a:cubicBezTo>
                      <a:pt x="22" y="420"/>
                      <a:pt x="0" y="407"/>
                      <a:pt x="0" y="391"/>
                    </a:cubicBezTo>
                    <a:cubicBezTo>
                      <a:pt x="0" y="386"/>
                      <a:pt x="0" y="33"/>
                      <a:pt x="0" y="29"/>
                    </a:cubicBezTo>
                    <a:cubicBezTo>
                      <a:pt x="0" y="13"/>
                      <a:pt x="22" y="0"/>
                      <a:pt x="49" y="0"/>
                    </a:cubicBezTo>
                    <a:cubicBezTo>
                      <a:pt x="76" y="0"/>
                      <a:pt x="98" y="13"/>
                      <a:pt x="98" y="29"/>
                    </a:cubicBezTo>
                    <a:cubicBezTo>
                      <a:pt x="98" y="33"/>
                      <a:pt x="98" y="386"/>
                      <a:pt x="98" y="39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8" name="Freeform 439"/>
              <p:cNvSpPr>
                <a:spLocks noEditPoints="1"/>
              </p:cNvSpPr>
              <p:nvPr userDrawn="1"/>
            </p:nvSpPr>
            <p:spPr bwMode="auto">
              <a:xfrm>
                <a:off x="8221663" y="3295650"/>
                <a:ext cx="171450" cy="681038"/>
              </a:xfrm>
              <a:custGeom>
                <a:avLst/>
                <a:gdLst>
                  <a:gd name="T0" fmla="*/ 54 w 108"/>
                  <a:gd name="T1" fmla="*/ 429 h 429"/>
                  <a:gd name="T2" fmla="*/ 0 w 108"/>
                  <a:gd name="T3" fmla="*/ 396 h 429"/>
                  <a:gd name="T4" fmla="*/ 0 w 108"/>
                  <a:gd name="T5" fmla="*/ 34 h 429"/>
                  <a:gd name="T6" fmla="*/ 54 w 108"/>
                  <a:gd name="T7" fmla="*/ 0 h 429"/>
                  <a:gd name="T8" fmla="*/ 108 w 108"/>
                  <a:gd name="T9" fmla="*/ 34 h 429"/>
                  <a:gd name="T10" fmla="*/ 108 w 108"/>
                  <a:gd name="T11" fmla="*/ 396 h 429"/>
                  <a:gd name="T12" fmla="*/ 54 w 108"/>
                  <a:gd name="T13" fmla="*/ 429 h 429"/>
                  <a:gd name="T14" fmla="*/ 54 w 108"/>
                  <a:gd name="T15" fmla="*/ 10 h 429"/>
                  <a:gd name="T16" fmla="*/ 10 w 108"/>
                  <a:gd name="T17" fmla="*/ 34 h 429"/>
                  <a:gd name="T18" fmla="*/ 10 w 108"/>
                  <a:gd name="T19" fmla="*/ 396 h 429"/>
                  <a:gd name="T20" fmla="*/ 54 w 108"/>
                  <a:gd name="T21" fmla="*/ 420 h 429"/>
                  <a:gd name="T22" fmla="*/ 98 w 108"/>
                  <a:gd name="T23" fmla="*/ 396 h 429"/>
                  <a:gd name="T24" fmla="*/ 98 w 108"/>
                  <a:gd name="T25" fmla="*/ 34 h 429"/>
                  <a:gd name="T26" fmla="*/ 54 w 108"/>
                  <a:gd name="T27" fmla="*/ 10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08" h="429">
                    <a:moveTo>
                      <a:pt x="54" y="429"/>
                    </a:moveTo>
                    <a:cubicBezTo>
                      <a:pt x="24" y="429"/>
                      <a:pt x="0" y="415"/>
                      <a:pt x="0" y="39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15"/>
                      <a:pt x="24" y="0"/>
                      <a:pt x="54" y="0"/>
                    </a:cubicBezTo>
                    <a:cubicBezTo>
                      <a:pt x="84" y="0"/>
                      <a:pt x="108" y="15"/>
                      <a:pt x="108" y="34"/>
                    </a:cubicBezTo>
                    <a:cubicBezTo>
                      <a:pt x="108" y="396"/>
                      <a:pt x="108" y="396"/>
                      <a:pt x="108" y="396"/>
                    </a:cubicBezTo>
                    <a:cubicBezTo>
                      <a:pt x="108" y="415"/>
                      <a:pt x="84" y="429"/>
                      <a:pt x="54" y="429"/>
                    </a:cubicBezTo>
                    <a:close/>
                    <a:moveTo>
                      <a:pt x="54" y="10"/>
                    </a:moveTo>
                    <a:cubicBezTo>
                      <a:pt x="30" y="10"/>
                      <a:pt x="10" y="21"/>
                      <a:pt x="10" y="34"/>
                    </a:cubicBezTo>
                    <a:cubicBezTo>
                      <a:pt x="10" y="396"/>
                      <a:pt x="10" y="396"/>
                      <a:pt x="10" y="396"/>
                    </a:cubicBezTo>
                    <a:cubicBezTo>
                      <a:pt x="10" y="409"/>
                      <a:pt x="30" y="420"/>
                      <a:pt x="54" y="420"/>
                    </a:cubicBezTo>
                    <a:cubicBezTo>
                      <a:pt x="78" y="420"/>
                      <a:pt x="98" y="409"/>
                      <a:pt x="98" y="396"/>
                    </a:cubicBezTo>
                    <a:cubicBezTo>
                      <a:pt x="98" y="34"/>
                      <a:pt x="98" y="34"/>
                      <a:pt x="98" y="34"/>
                    </a:cubicBezTo>
                    <a:cubicBezTo>
                      <a:pt x="98" y="21"/>
                      <a:pt x="78" y="10"/>
                      <a:pt x="54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9" name="Oval 440"/>
              <p:cNvSpPr>
                <a:spLocks noChangeArrowheads="1"/>
              </p:cNvSpPr>
              <p:nvPr userDrawn="1"/>
            </p:nvSpPr>
            <p:spPr bwMode="auto">
              <a:xfrm>
                <a:off x="8229601" y="3303588"/>
                <a:ext cx="155575" cy="9048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0" name="Freeform 441"/>
              <p:cNvSpPr>
                <a:spLocks noEditPoints="1"/>
              </p:cNvSpPr>
              <p:nvPr userDrawn="1"/>
            </p:nvSpPr>
            <p:spPr bwMode="auto">
              <a:xfrm>
                <a:off x="8221663" y="3295650"/>
                <a:ext cx="171450" cy="106363"/>
              </a:xfrm>
              <a:custGeom>
                <a:avLst/>
                <a:gdLst>
                  <a:gd name="T0" fmla="*/ 54 w 108"/>
                  <a:gd name="T1" fmla="*/ 67 h 67"/>
                  <a:gd name="T2" fmla="*/ 0 w 108"/>
                  <a:gd name="T3" fmla="*/ 34 h 67"/>
                  <a:gd name="T4" fmla="*/ 54 w 108"/>
                  <a:gd name="T5" fmla="*/ 0 h 67"/>
                  <a:gd name="T6" fmla="*/ 108 w 108"/>
                  <a:gd name="T7" fmla="*/ 34 h 67"/>
                  <a:gd name="T8" fmla="*/ 54 w 108"/>
                  <a:gd name="T9" fmla="*/ 67 h 67"/>
                  <a:gd name="T10" fmla="*/ 54 w 108"/>
                  <a:gd name="T11" fmla="*/ 10 h 67"/>
                  <a:gd name="T12" fmla="*/ 10 w 108"/>
                  <a:gd name="T13" fmla="*/ 34 h 67"/>
                  <a:gd name="T14" fmla="*/ 54 w 108"/>
                  <a:gd name="T15" fmla="*/ 57 h 67"/>
                  <a:gd name="T16" fmla="*/ 98 w 108"/>
                  <a:gd name="T17" fmla="*/ 34 h 67"/>
                  <a:gd name="T18" fmla="*/ 54 w 108"/>
                  <a:gd name="T19" fmla="*/ 10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08" h="67">
                    <a:moveTo>
                      <a:pt x="54" y="67"/>
                    </a:moveTo>
                    <a:cubicBezTo>
                      <a:pt x="24" y="67"/>
                      <a:pt x="0" y="53"/>
                      <a:pt x="0" y="34"/>
                    </a:cubicBezTo>
                    <a:cubicBezTo>
                      <a:pt x="0" y="15"/>
                      <a:pt x="24" y="0"/>
                      <a:pt x="54" y="0"/>
                    </a:cubicBezTo>
                    <a:cubicBezTo>
                      <a:pt x="84" y="0"/>
                      <a:pt x="108" y="15"/>
                      <a:pt x="108" y="34"/>
                    </a:cubicBezTo>
                    <a:cubicBezTo>
                      <a:pt x="108" y="53"/>
                      <a:pt x="84" y="67"/>
                      <a:pt x="54" y="67"/>
                    </a:cubicBezTo>
                    <a:close/>
                    <a:moveTo>
                      <a:pt x="54" y="10"/>
                    </a:moveTo>
                    <a:cubicBezTo>
                      <a:pt x="30" y="10"/>
                      <a:pt x="10" y="21"/>
                      <a:pt x="10" y="34"/>
                    </a:cubicBezTo>
                    <a:cubicBezTo>
                      <a:pt x="10" y="47"/>
                      <a:pt x="30" y="57"/>
                      <a:pt x="54" y="57"/>
                    </a:cubicBezTo>
                    <a:cubicBezTo>
                      <a:pt x="78" y="57"/>
                      <a:pt x="98" y="47"/>
                      <a:pt x="98" y="34"/>
                    </a:cubicBezTo>
                    <a:cubicBezTo>
                      <a:pt x="98" y="21"/>
                      <a:pt x="78" y="10"/>
                      <a:pt x="54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1" name="Rectangle 442"/>
              <p:cNvSpPr>
                <a:spLocks noChangeArrowheads="1"/>
              </p:cNvSpPr>
              <p:nvPr userDrawn="1"/>
            </p:nvSpPr>
            <p:spPr bwMode="auto">
              <a:xfrm>
                <a:off x="7704138" y="2611438"/>
                <a:ext cx="1208088" cy="80962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2" name="Freeform 443"/>
              <p:cNvSpPr>
                <a:spLocks noEditPoints="1"/>
              </p:cNvSpPr>
              <p:nvPr userDrawn="1"/>
            </p:nvSpPr>
            <p:spPr bwMode="auto">
              <a:xfrm>
                <a:off x="7696201" y="2603500"/>
                <a:ext cx="1223963" cy="825500"/>
              </a:xfrm>
              <a:custGeom>
                <a:avLst/>
                <a:gdLst>
                  <a:gd name="T0" fmla="*/ 766 w 771"/>
                  <a:gd name="T1" fmla="*/ 520 h 520"/>
                  <a:gd name="T2" fmla="*/ 5 w 771"/>
                  <a:gd name="T3" fmla="*/ 520 h 520"/>
                  <a:gd name="T4" fmla="*/ 0 w 771"/>
                  <a:gd name="T5" fmla="*/ 515 h 520"/>
                  <a:gd name="T6" fmla="*/ 0 w 771"/>
                  <a:gd name="T7" fmla="*/ 5 h 520"/>
                  <a:gd name="T8" fmla="*/ 5 w 771"/>
                  <a:gd name="T9" fmla="*/ 0 h 520"/>
                  <a:gd name="T10" fmla="*/ 766 w 771"/>
                  <a:gd name="T11" fmla="*/ 0 h 520"/>
                  <a:gd name="T12" fmla="*/ 771 w 771"/>
                  <a:gd name="T13" fmla="*/ 5 h 520"/>
                  <a:gd name="T14" fmla="*/ 771 w 771"/>
                  <a:gd name="T15" fmla="*/ 515 h 520"/>
                  <a:gd name="T16" fmla="*/ 766 w 771"/>
                  <a:gd name="T17" fmla="*/ 520 h 520"/>
                  <a:gd name="T18" fmla="*/ 9 w 771"/>
                  <a:gd name="T19" fmla="*/ 511 h 520"/>
                  <a:gd name="T20" fmla="*/ 761 w 771"/>
                  <a:gd name="T21" fmla="*/ 511 h 520"/>
                  <a:gd name="T22" fmla="*/ 761 w 771"/>
                  <a:gd name="T23" fmla="*/ 10 h 520"/>
                  <a:gd name="T24" fmla="*/ 9 w 771"/>
                  <a:gd name="T25" fmla="*/ 10 h 520"/>
                  <a:gd name="T26" fmla="*/ 9 w 771"/>
                  <a:gd name="T27" fmla="*/ 511 h 5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1" h="520">
                    <a:moveTo>
                      <a:pt x="766" y="520"/>
                    </a:moveTo>
                    <a:cubicBezTo>
                      <a:pt x="5" y="520"/>
                      <a:pt x="5" y="520"/>
                      <a:pt x="5" y="520"/>
                    </a:cubicBezTo>
                    <a:cubicBezTo>
                      <a:pt x="2" y="520"/>
                      <a:pt x="0" y="518"/>
                      <a:pt x="0" y="51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66" y="0"/>
                      <a:pt x="766" y="0"/>
                      <a:pt x="766" y="0"/>
                    </a:cubicBezTo>
                    <a:cubicBezTo>
                      <a:pt x="768" y="0"/>
                      <a:pt x="771" y="2"/>
                      <a:pt x="771" y="5"/>
                    </a:cubicBezTo>
                    <a:cubicBezTo>
                      <a:pt x="771" y="515"/>
                      <a:pt x="771" y="515"/>
                      <a:pt x="771" y="515"/>
                    </a:cubicBezTo>
                    <a:cubicBezTo>
                      <a:pt x="771" y="518"/>
                      <a:pt x="768" y="520"/>
                      <a:pt x="766" y="520"/>
                    </a:cubicBezTo>
                    <a:close/>
                    <a:moveTo>
                      <a:pt x="9" y="511"/>
                    </a:moveTo>
                    <a:cubicBezTo>
                      <a:pt x="761" y="511"/>
                      <a:pt x="761" y="511"/>
                      <a:pt x="761" y="511"/>
                    </a:cubicBezTo>
                    <a:cubicBezTo>
                      <a:pt x="761" y="10"/>
                      <a:pt x="761" y="10"/>
                      <a:pt x="761" y="10"/>
                    </a:cubicBezTo>
                    <a:cubicBezTo>
                      <a:pt x="9" y="10"/>
                      <a:pt x="9" y="10"/>
                      <a:pt x="9" y="10"/>
                    </a:cubicBezTo>
                    <a:lnTo>
                      <a:pt x="9" y="511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3" name="Rectangle 444"/>
              <p:cNvSpPr>
                <a:spLocks noChangeArrowheads="1"/>
              </p:cNvSpPr>
              <p:nvPr userDrawn="1"/>
            </p:nvSpPr>
            <p:spPr bwMode="auto">
              <a:xfrm>
                <a:off x="7704138" y="2657475"/>
                <a:ext cx="1208088" cy="84137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4" name="Freeform 445"/>
              <p:cNvSpPr>
                <a:spLocks noEditPoints="1"/>
              </p:cNvSpPr>
              <p:nvPr userDrawn="1"/>
            </p:nvSpPr>
            <p:spPr bwMode="auto">
              <a:xfrm>
                <a:off x="7696201" y="2649538"/>
                <a:ext cx="1223963" cy="857250"/>
              </a:xfrm>
              <a:custGeom>
                <a:avLst/>
                <a:gdLst>
                  <a:gd name="T0" fmla="*/ 766 w 771"/>
                  <a:gd name="T1" fmla="*/ 540 h 540"/>
                  <a:gd name="T2" fmla="*/ 5 w 771"/>
                  <a:gd name="T3" fmla="*/ 540 h 540"/>
                  <a:gd name="T4" fmla="*/ 0 w 771"/>
                  <a:gd name="T5" fmla="*/ 535 h 540"/>
                  <a:gd name="T6" fmla="*/ 0 w 771"/>
                  <a:gd name="T7" fmla="*/ 5 h 540"/>
                  <a:gd name="T8" fmla="*/ 5 w 771"/>
                  <a:gd name="T9" fmla="*/ 0 h 540"/>
                  <a:gd name="T10" fmla="*/ 766 w 771"/>
                  <a:gd name="T11" fmla="*/ 0 h 540"/>
                  <a:gd name="T12" fmla="*/ 771 w 771"/>
                  <a:gd name="T13" fmla="*/ 5 h 540"/>
                  <a:gd name="T14" fmla="*/ 771 w 771"/>
                  <a:gd name="T15" fmla="*/ 535 h 540"/>
                  <a:gd name="T16" fmla="*/ 766 w 771"/>
                  <a:gd name="T17" fmla="*/ 540 h 540"/>
                  <a:gd name="T18" fmla="*/ 9 w 771"/>
                  <a:gd name="T19" fmla="*/ 530 h 540"/>
                  <a:gd name="T20" fmla="*/ 761 w 771"/>
                  <a:gd name="T21" fmla="*/ 530 h 540"/>
                  <a:gd name="T22" fmla="*/ 761 w 771"/>
                  <a:gd name="T23" fmla="*/ 10 h 540"/>
                  <a:gd name="T24" fmla="*/ 9 w 771"/>
                  <a:gd name="T25" fmla="*/ 10 h 540"/>
                  <a:gd name="T26" fmla="*/ 9 w 771"/>
                  <a:gd name="T27" fmla="*/ 530 h 5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771" h="540">
                    <a:moveTo>
                      <a:pt x="766" y="540"/>
                    </a:moveTo>
                    <a:cubicBezTo>
                      <a:pt x="5" y="540"/>
                      <a:pt x="5" y="540"/>
                      <a:pt x="5" y="540"/>
                    </a:cubicBezTo>
                    <a:cubicBezTo>
                      <a:pt x="2" y="540"/>
                      <a:pt x="0" y="538"/>
                      <a:pt x="0" y="53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66" y="0"/>
                      <a:pt x="766" y="0"/>
                      <a:pt x="766" y="0"/>
                    </a:cubicBezTo>
                    <a:cubicBezTo>
                      <a:pt x="768" y="0"/>
                      <a:pt x="771" y="2"/>
                      <a:pt x="771" y="5"/>
                    </a:cubicBezTo>
                    <a:cubicBezTo>
                      <a:pt x="771" y="535"/>
                      <a:pt x="771" y="535"/>
                      <a:pt x="771" y="535"/>
                    </a:cubicBezTo>
                    <a:cubicBezTo>
                      <a:pt x="771" y="538"/>
                      <a:pt x="768" y="540"/>
                      <a:pt x="766" y="540"/>
                    </a:cubicBezTo>
                    <a:close/>
                    <a:moveTo>
                      <a:pt x="9" y="530"/>
                    </a:moveTo>
                    <a:cubicBezTo>
                      <a:pt x="761" y="530"/>
                      <a:pt x="761" y="530"/>
                      <a:pt x="761" y="530"/>
                    </a:cubicBezTo>
                    <a:cubicBezTo>
                      <a:pt x="761" y="10"/>
                      <a:pt x="761" y="10"/>
                      <a:pt x="761" y="10"/>
                    </a:cubicBezTo>
                    <a:cubicBezTo>
                      <a:pt x="9" y="10"/>
                      <a:pt x="9" y="10"/>
                      <a:pt x="9" y="10"/>
                    </a:cubicBezTo>
                    <a:lnTo>
                      <a:pt x="9" y="530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5" name="Rectangle 446"/>
              <p:cNvSpPr>
                <a:spLocks noChangeArrowheads="1"/>
              </p:cNvSpPr>
              <p:nvPr userDrawn="1"/>
            </p:nvSpPr>
            <p:spPr bwMode="auto">
              <a:xfrm>
                <a:off x="7758113" y="2713038"/>
                <a:ext cx="1098550" cy="731838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6" name="Freeform 447"/>
              <p:cNvSpPr>
                <a:spLocks noEditPoints="1"/>
              </p:cNvSpPr>
              <p:nvPr userDrawn="1"/>
            </p:nvSpPr>
            <p:spPr bwMode="auto">
              <a:xfrm>
                <a:off x="7750176" y="2705100"/>
                <a:ext cx="1114425" cy="747713"/>
              </a:xfrm>
              <a:custGeom>
                <a:avLst/>
                <a:gdLst>
                  <a:gd name="T0" fmla="*/ 702 w 702"/>
                  <a:gd name="T1" fmla="*/ 471 h 471"/>
                  <a:gd name="T2" fmla="*/ 0 w 702"/>
                  <a:gd name="T3" fmla="*/ 471 h 471"/>
                  <a:gd name="T4" fmla="*/ 0 w 702"/>
                  <a:gd name="T5" fmla="*/ 0 h 471"/>
                  <a:gd name="T6" fmla="*/ 702 w 702"/>
                  <a:gd name="T7" fmla="*/ 0 h 471"/>
                  <a:gd name="T8" fmla="*/ 702 w 702"/>
                  <a:gd name="T9" fmla="*/ 471 h 471"/>
                  <a:gd name="T10" fmla="*/ 10 w 702"/>
                  <a:gd name="T11" fmla="*/ 461 h 471"/>
                  <a:gd name="T12" fmla="*/ 692 w 702"/>
                  <a:gd name="T13" fmla="*/ 461 h 471"/>
                  <a:gd name="T14" fmla="*/ 692 w 702"/>
                  <a:gd name="T15" fmla="*/ 10 h 471"/>
                  <a:gd name="T16" fmla="*/ 10 w 702"/>
                  <a:gd name="T17" fmla="*/ 10 h 471"/>
                  <a:gd name="T18" fmla="*/ 10 w 702"/>
                  <a:gd name="T19" fmla="*/ 461 h 4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02" h="471">
                    <a:moveTo>
                      <a:pt x="702" y="471"/>
                    </a:moveTo>
                    <a:lnTo>
                      <a:pt x="0" y="471"/>
                    </a:lnTo>
                    <a:lnTo>
                      <a:pt x="0" y="0"/>
                    </a:lnTo>
                    <a:lnTo>
                      <a:pt x="702" y="0"/>
                    </a:lnTo>
                    <a:lnTo>
                      <a:pt x="702" y="471"/>
                    </a:lnTo>
                    <a:close/>
                    <a:moveTo>
                      <a:pt x="10" y="461"/>
                    </a:moveTo>
                    <a:lnTo>
                      <a:pt x="692" y="461"/>
                    </a:lnTo>
                    <a:lnTo>
                      <a:pt x="692" y="10"/>
                    </a:lnTo>
                    <a:lnTo>
                      <a:pt x="10" y="10"/>
                    </a:lnTo>
                    <a:lnTo>
                      <a:pt x="10" y="461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7" name="Freeform 448"/>
              <p:cNvSpPr>
                <a:spLocks/>
              </p:cNvSpPr>
              <p:nvPr userDrawn="1"/>
            </p:nvSpPr>
            <p:spPr bwMode="auto">
              <a:xfrm>
                <a:off x="7835901" y="2795588"/>
                <a:ext cx="930275" cy="571500"/>
              </a:xfrm>
              <a:custGeom>
                <a:avLst/>
                <a:gdLst>
                  <a:gd name="T0" fmla="*/ 581 w 586"/>
                  <a:gd name="T1" fmla="*/ 360 h 360"/>
                  <a:gd name="T2" fmla="*/ 5 w 586"/>
                  <a:gd name="T3" fmla="*/ 360 h 360"/>
                  <a:gd name="T4" fmla="*/ 0 w 586"/>
                  <a:gd name="T5" fmla="*/ 355 h 360"/>
                  <a:gd name="T6" fmla="*/ 0 w 586"/>
                  <a:gd name="T7" fmla="*/ 5 h 360"/>
                  <a:gd name="T8" fmla="*/ 5 w 586"/>
                  <a:gd name="T9" fmla="*/ 0 h 360"/>
                  <a:gd name="T10" fmla="*/ 10 w 586"/>
                  <a:gd name="T11" fmla="*/ 5 h 360"/>
                  <a:gd name="T12" fmla="*/ 10 w 586"/>
                  <a:gd name="T13" fmla="*/ 350 h 360"/>
                  <a:gd name="T14" fmla="*/ 581 w 586"/>
                  <a:gd name="T15" fmla="*/ 350 h 360"/>
                  <a:gd name="T16" fmla="*/ 586 w 586"/>
                  <a:gd name="T17" fmla="*/ 355 h 360"/>
                  <a:gd name="T18" fmla="*/ 581 w 586"/>
                  <a:gd name="T19" fmla="*/ 36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86" h="360">
                    <a:moveTo>
                      <a:pt x="581" y="360"/>
                    </a:moveTo>
                    <a:cubicBezTo>
                      <a:pt x="5" y="360"/>
                      <a:pt x="5" y="360"/>
                      <a:pt x="5" y="360"/>
                    </a:cubicBezTo>
                    <a:cubicBezTo>
                      <a:pt x="3" y="360"/>
                      <a:pt x="0" y="358"/>
                      <a:pt x="0" y="355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3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350"/>
                      <a:pt x="10" y="350"/>
                      <a:pt x="10" y="350"/>
                    </a:cubicBezTo>
                    <a:cubicBezTo>
                      <a:pt x="581" y="350"/>
                      <a:pt x="581" y="350"/>
                      <a:pt x="581" y="350"/>
                    </a:cubicBezTo>
                    <a:cubicBezTo>
                      <a:pt x="584" y="350"/>
                      <a:pt x="586" y="352"/>
                      <a:pt x="586" y="355"/>
                    </a:cubicBezTo>
                    <a:cubicBezTo>
                      <a:pt x="586" y="358"/>
                      <a:pt x="584" y="360"/>
                      <a:pt x="581" y="36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8" name="Freeform 449"/>
              <p:cNvSpPr>
                <a:spLocks/>
              </p:cNvSpPr>
              <p:nvPr userDrawn="1"/>
            </p:nvSpPr>
            <p:spPr bwMode="auto">
              <a:xfrm>
                <a:off x="7899401" y="2890838"/>
                <a:ext cx="776288" cy="377825"/>
              </a:xfrm>
              <a:custGeom>
                <a:avLst/>
                <a:gdLst>
                  <a:gd name="T0" fmla="*/ 5 w 489"/>
                  <a:gd name="T1" fmla="*/ 238 h 238"/>
                  <a:gd name="T2" fmla="*/ 1 w 489"/>
                  <a:gd name="T3" fmla="*/ 236 h 238"/>
                  <a:gd name="T4" fmla="*/ 3 w 489"/>
                  <a:gd name="T5" fmla="*/ 229 h 238"/>
                  <a:gd name="T6" fmla="*/ 116 w 489"/>
                  <a:gd name="T7" fmla="*/ 175 h 238"/>
                  <a:gd name="T8" fmla="*/ 119 w 489"/>
                  <a:gd name="T9" fmla="*/ 175 h 238"/>
                  <a:gd name="T10" fmla="*/ 264 w 489"/>
                  <a:gd name="T11" fmla="*/ 194 h 238"/>
                  <a:gd name="T12" fmla="*/ 335 w 489"/>
                  <a:gd name="T13" fmla="*/ 72 h 238"/>
                  <a:gd name="T14" fmla="*/ 339 w 489"/>
                  <a:gd name="T15" fmla="*/ 70 h 238"/>
                  <a:gd name="T16" fmla="*/ 434 w 489"/>
                  <a:gd name="T17" fmla="*/ 76 h 238"/>
                  <a:gd name="T18" fmla="*/ 479 w 489"/>
                  <a:gd name="T19" fmla="*/ 3 h 238"/>
                  <a:gd name="T20" fmla="*/ 486 w 489"/>
                  <a:gd name="T21" fmla="*/ 2 h 238"/>
                  <a:gd name="T22" fmla="*/ 487 w 489"/>
                  <a:gd name="T23" fmla="*/ 9 h 238"/>
                  <a:gd name="T24" fmla="*/ 441 w 489"/>
                  <a:gd name="T25" fmla="*/ 83 h 238"/>
                  <a:gd name="T26" fmla="*/ 436 w 489"/>
                  <a:gd name="T27" fmla="*/ 86 h 238"/>
                  <a:gd name="T28" fmla="*/ 342 w 489"/>
                  <a:gd name="T29" fmla="*/ 80 h 238"/>
                  <a:gd name="T30" fmla="*/ 271 w 489"/>
                  <a:gd name="T31" fmla="*/ 202 h 238"/>
                  <a:gd name="T32" fmla="*/ 266 w 489"/>
                  <a:gd name="T33" fmla="*/ 204 h 238"/>
                  <a:gd name="T34" fmla="*/ 119 w 489"/>
                  <a:gd name="T35" fmla="*/ 185 h 238"/>
                  <a:gd name="T36" fmla="*/ 7 w 489"/>
                  <a:gd name="T37" fmla="*/ 238 h 238"/>
                  <a:gd name="T38" fmla="*/ 5 w 489"/>
                  <a:gd name="T39" fmla="*/ 23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89" h="238">
                    <a:moveTo>
                      <a:pt x="5" y="238"/>
                    </a:moveTo>
                    <a:cubicBezTo>
                      <a:pt x="3" y="238"/>
                      <a:pt x="2" y="237"/>
                      <a:pt x="1" y="236"/>
                    </a:cubicBezTo>
                    <a:cubicBezTo>
                      <a:pt x="0" y="233"/>
                      <a:pt x="1" y="230"/>
                      <a:pt x="3" y="229"/>
                    </a:cubicBezTo>
                    <a:cubicBezTo>
                      <a:pt x="116" y="175"/>
                      <a:pt x="116" y="175"/>
                      <a:pt x="116" y="175"/>
                    </a:cubicBezTo>
                    <a:cubicBezTo>
                      <a:pt x="117" y="175"/>
                      <a:pt x="118" y="174"/>
                      <a:pt x="119" y="175"/>
                    </a:cubicBezTo>
                    <a:cubicBezTo>
                      <a:pt x="264" y="194"/>
                      <a:pt x="264" y="194"/>
                      <a:pt x="264" y="194"/>
                    </a:cubicBezTo>
                    <a:cubicBezTo>
                      <a:pt x="335" y="72"/>
                      <a:pt x="335" y="72"/>
                      <a:pt x="335" y="72"/>
                    </a:cubicBezTo>
                    <a:cubicBezTo>
                      <a:pt x="336" y="71"/>
                      <a:pt x="338" y="70"/>
                      <a:pt x="339" y="70"/>
                    </a:cubicBezTo>
                    <a:cubicBezTo>
                      <a:pt x="434" y="76"/>
                      <a:pt x="434" y="76"/>
                      <a:pt x="434" y="76"/>
                    </a:cubicBezTo>
                    <a:cubicBezTo>
                      <a:pt x="479" y="3"/>
                      <a:pt x="479" y="3"/>
                      <a:pt x="479" y="3"/>
                    </a:cubicBezTo>
                    <a:cubicBezTo>
                      <a:pt x="480" y="1"/>
                      <a:pt x="483" y="0"/>
                      <a:pt x="486" y="2"/>
                    </a:cubicBezTo>
                    <a:cubicBezTo>
                      <a:pt x="488" y="3"/>
                      <a:pt x="489" y="6"/>
                      <a:pt x="487" y="9"/>
                    </a:cubicBezTo>
                    <a:cubicBezTo>
                      <a:pt x="441" y="83"/>
                      <a:pt x="441" y="83"/>
                      <a:pt x="441" y="83"/>
                    </a:cubicBezTo>
                    <a:cubicBezTo>
                      <a:pt x="440" y="85"/>
                      <a:pt x="438" y="86"/>
                      <a:pt x="436" y="86"/>
                    </a:cubicBezTo>
                    <a:cubicBezTo>
                      <a:pt x="342" y="80"/>
                      <a:pt x="342" y="80"/>
                      <a:pt x="342" y="80"/>
                    </a:cubicBezTo>
                    <a:cubicBezTo>
                      <a:pt x="271" y="202"/>
                      <a:pt x="271" y="202"/>
                      <a:pt x="271" y="202"/>
                    </a:cubicBezTo>
                    <a:cubicBezTo>
                      <a:pt x="270" y="204"/>
                      <a:pt x="268" y="205"/>
                      <a:pt x="266" y="204"/>
                    </a:cubicBezTo>
                    <a:cubicBezTo>
                      <a:pt x="119" y="185"/>
                      <a:pt x="119" y="185"/>
                      <a:pt x="119" y="185"/>
                    </a:cubicBezTo>
                    <a:cubicBezTo>
                      <a:pt x="7" y="238"/>
                      <a:pt x="7" y="238"/>
                      <a:pt x="7" y="238"/>
                    </a:cubicBezTo>
                    <a:cubicBezTo>
                      <a:pt x="7" y="238"/>
                      <a:pt x="6" y="238"/>
                      <a:pt x="5" y="2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9" name="Freeform 450"/>
              <p:cNvSpPr>
                <a:spLocks/>
              </p:cNvSpPr>
              <p:nvPr userDrawn="1"/>
            </p:nvSpPr>
            <p:spPr bwMode="auto">
              <a:xfrm>
                <a:off x="7943851" y="2933700"/>
                <a:ext cx="220663" cy="15875"/>
              </a:xfrm>
              <a:custGeom>
                <a:avLst/>
                <a:gdLst>
                  <a:gd name="T0" fmla="*/ 134 w 139"/>
                  <a:gd name="T1" fmla="*/ 10 h 10"/>
                  <a:gd name="T2" fmla="*/ 5 w 139"/>
                  <a:gd name="T3" fmla="*/ 10 h 10"/>
                  <a:gd name="T4" fmla="*/ 0 w 139"/>
                  <a:gd name="T5" fmla="*/ 5 h 10"/>
                  <a:gd name="T6" fmla="*/ 5 w 139"/>
                  <a:gd name="T7" fmla="*/ 0 h 10"/>
                  <a:gd name="T8" fmla="*/ 134 w 139"/>
                  <a:gd name="T9" fmla="*/ 0 h 10"/>
                  <a:gd name="T10" fmla="*/ 139 w 139"/>
                  <a:gd name="T11" fmla="*/ 5 h 10"/>
                  <a:gd name="T12" fmla="*/ 134 w 139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39" h="10">
                    <a:moveTo>
                      <a:pt x="134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7" y="0"/>
                      <a:pt x="139" y="2"/>
                      <a:pt x="139" y="5"/>
                    </a:cubicBezTo>
                    <a:cubicBezTo>
                      <a:pt x="139" y="8"/>
                      <a:pt x="137" y="10"/>
                      <a:pt x="134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0" name="Freeform 451"/>
              <p:cNvSpPr>
                <a:spLocks/>
              </p:cNvSpPr>
              <p:nvPr userDrawn="1"/>
            </p:nvSpPr>
            <p:spPr bwMode="auto">
              <a:xfrm>
                <a:off x="7943851" y="2982913"/>
                <a:ext cx="160338" cy="15875"/>
              </a:xfrm>
              <a:custGeom>
                <a:avLst/>
                <a:gdLst>
                  <a:gd name="T0" fmla="*/ 96 w 101"/>
                  <a:gd name="T1" fmla="*/ 10 h 10"/>
                  <a:gd name="T2" fmla="*/ 5 w 101"/>
                  <a:gd name="T3" fmla="*/ 10 h 10"/>
                  <a:gd name="T4" fmla="*/ 0 w 101"/>
                  <a:gd name="T5" fmla="*/ 5 h 10"/>
                  <a:gd name="T6" fmla="*/ 5 w 101"/>
                  <a:gd name="T7" fmla="*/ 0 h 10"/>
                  <a:gd name="T8" fmla="*/ 96 w 101"/>
                  <a:gd name="T9" fmla="*/ 0 h 10"/>
                  <a:gd name="T10" fmla="*/ 101 w 101"/>
                  <a:gd name="T11" fmla="*/ 5 h 10"/>
                  <a:gd name="T12" fmla="*/ 96 w 10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1" h="10">
                    <a:moveTo>
                      <a:pt x="96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8" y="0"/>
                      <a:pt x="101" y="2"/>
                      <a:pt x="101" y="5"/>
                    </a:cubicBezTo>
                    <a:cubicBezTo>
                      <a:pt x="101" y="8"/>
                      <a:pt x="98" y="10"/>
                      <a:pt x="96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1" name="Freeform 452"/>
              <p:cNvSpPr>
                <a:spLocks/>
              </p:cNvSpPr>
              <p:nvPr userDrawn="1"/>
            </p:nvSpPr>
            <p:spPr bwMode="auto">
              <a:xfrm>
                <a:off x="7943851" y="3032125"/>
                <a:ext cx="119063" cy="15875"/>
              </a:xfrm>
              <a:custGeom>
                <a:avLst/>
                <a:gdLst>
                  <a:gd name="T0" fmla="*/ 70 w 75"/>
                  <a:gd name="T1" fmla="*/ 10 h 10"/>
                  <a:gd name="T2" fmla="*/ 5 w 75"/>
                  <a:gd name="T3" fmla="*/ 10 h 10"/>
                  <a:gd name="T4" fmla="*/ 0 w 75"/>
                  <a:gd name="T5" fmla="*/ 5 h 10"/>
                  <a:gd name="T6" fmla="*/ 5 w 75"/>
                  <a:gd name="T7" fmla="*/ 0 h 10"/>
                  <a:gd name="T8" fmla="*/ 70 w 75"/>
                  <a:gd name="T9" fmla="*/ 0 h 10"/>
                  <a:gd name="T10" fmla="*/ 75 w 75"/>
                  <a:gd name="T11" fmla="*/ 5 h 10"/>
                  <a:gd name="T12" fmla="*/ 70 w 75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5" h="10">
                    <a:moveTo>
                      <a:pt x="70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7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0" y="0"/>
                      <a:pt x="70" y="0"/>
                      <a:pt x="70" y="0"/>
                    </a:cubicBezTo>
                    <a:cubicBezTo>
                      <a:pt x="72" y="0"/>
                      <a:pt x="75" y="2"/>
                      <a:pt x="75" y="5"/>
                    </a:cubicBezTo>
                    <a:cubicBezTo>
                      <a:pt x="75" y="7"/>
                      <a:pt x="72" y="10"/>
                      <a:pt x="70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2" name="Freeform 453"/>
              <p:cNvSpPr>
                <a:spLocks noEditPoints="1"/>
              </p:cNvSpPr>
              <p:nvPr userDrawn="1"/>
            </p:nvSpPr>
            <p:spPr bwMode="auto">
              <a:xfrm>
                <a:off x="8510588" y="3136900"/>
                <a:ext cx="255588" cy="165100"/>
              </a:xfrm>
              <a:custGeom>
                <a:avLst/>
                <a:gdLst>
                  <a:gd name="T0" fmla="*/ 156 w 161"/>
                  <a:gd name="T1" fmla="*/ 104 h 104"/>
                  <a:gd name="T2" fmla="*/ 5 w 161"/>
                  <a:gd name="T3" fmla="*/ 104 h 104"/>
                  <a:gd name="T4" fmla="*/ 0 w 161"/>
                  <a:gd name="T5" fmla="*/ 99 h 104"/>
                  <a:gd name="T6" fmla="*/ 0 w 161"/>
                  <a:gd name="T7" fmla="*/ 5 h 104"/>
                  <a:gd name="T8" fmla="*/ 5 w 161"/>
                  <a:gd name="T9" fmla="*/ 0 h 104"/>
                  <a:gd name="T10" fmla="*/ 156 w 161"/>
                  <a:gd name="T11" fmla="*/ 0 h 104"/>
                  <a:gd name="T12" fmla="*/ 161 w 161"/>
                  <a:gd name="T13" fmla="*/ 5 h 104"/>
                  <a:gd name="T14" fmla="*/ 161 w 161"/>
                  <a:gd name="T15" fmla="*/ 99 h 104"/>
                  <a:gd name="T16" fmla="*/ 156 w 161"/>
                  <a:gd name="T17" fmla="*/ 104 h 104"/>
                  <a:gd name="T18" fmla="*/ 10 w 161"/>
                  <a:gd name="T19" fmla="*/ 94 h 104"/>
                  <a:gd name="T20" fmla="*/ 151 w 161"/>
                  <a:gd name="T21" fmla="*/ 94 h 104"/>
                  <a:gd name="T22" fmla="*/ 151 w 161"/>
                  <a:gd name="T23" fmla="*/ 10 h 104"/>
                  <a:gd name="T24" fmla="*/ 10 w 161"/>
                  <a:gd name="T25" fmla="*/ 10 h 104"/>
                  <a:gd name="T26" fmla="*/ 10 w 161"/>
                  <a:gd name="T27" fmla="*/ 94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1" h="104">
                    <a:moveTo>
                      <a:pt x="156" y="104"/>
                    </a:moveTo>
                    <a:cubicBezTo>
                      <a:pt x="5" y="104"/>
                      <a:pt x="5" y="104"/>
                      <a:pt x="5" y="104"/>
                    </a:cubicBezTo>
                    <a:cubicBezTo>
                      <a:pt x="2" y="104"/>
                      <a:pt x="0" y="102"/>
                      <a:pt x="0" y="9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56" y="0"/>
                      <a:pt x="156" y="0"/>
                      <a:pt x="156" y="0"/>
                    </a:cubicBezTo>
                    <a:cubicBezTo>
                      <a:pt x="159" y="0"/>
                      <a:pt x="161" y="2"/>
                      <a:pt x="161" y="5"/>
                    </a:cubicBezTo>
                    <a:cubicBezTo>
                      <a:pt x="161" y="99"/>
                      <a:pt x="161" y="99"/>
                      <a:pt x="161" y="99"/>
                    </a:cubicBezTo>
                    <a:cubicBezTo>
                      <a:pt x="161" y="102"/>
                      <a:pt x="159" y="104"/>
                      <a:pt x="156" y="104"/>
                    </a:cubicBezTo>
                    <a:close/>
                    <a:moveTo>
                      <a:pt x="10" y="94"/>
                    </a:moveTo>
                    <a:cubicBezTo>
                      <a:pt x="151" y="94"/>
                      <a:pt x="151" y="94"/>
                      <a:pt x="151" y="94"/>
                    </a:cubicBezTo>
                    <a:cubicBezTo>
                      <a:pt x="151" y="10"/>
                      <a:pt x="151" y="10"/>
                      <a:pt x="151" y="10"/>
                    </a:cubicBezTo>
                    <a:cubicBezTo>
                      <a:pt x="10" y="10"/>
                      <a:pt x="10" y="10"/>
                      <a:pt x="10" y="10"/>
                    </a:cubicBezTo>
                    <a:lnTo>
                      <a:pt x="10" y="9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3" name="Freeform 454"/>
              <p:cNvSpPr>
                <a:spLocks/>
              </p:cNvSpPr>
              <p:nvPr userDrawn="1"/>
            </p:nvSpPr>
            <p:spPr bwMode="auto">
              <a:xfrm>
                <a:off x="8561388" y="3186113"/>
                <a:ext cx="144463" cy="15875"/>
              </a:xfrm>
              <a:custGeom>
                <a:avLst/>
                <a:gdLst>
                  <a:gd name="T0" fmla="*/ 86 w 91"/>
                  <a:gd name="T1" fmla="*/ 10 h 10"/>
                  <a:gd name="T2" fmla="*/ 5 w 91"/>
                  <a:gd name="T3" fmla="*/ 10 h 10"/>
                  <a:gd name="T4" fmla="*/ 0 w 91"/>
                  <a:gd name="T5" fmla="*/ 5 h 10"/>
                  <a:gd name="T6" fmla="*/ 5 w 91"/>
                  <a:gd name="T7" fmla="*/ 0 h 10"/>
                  <a:gd name="T8" fmla="*/ 86 w 91"/>
                  <a:gd name="T9" fmla="*/ 0 h 10"/>
                  <a:gd name="T10" fmla="*/ 91 w 91"/>
                  <a:gd name="T11" fmla="*/ 5 h 10"/>
                  <a:gd name="T12" fmla="*/ 86 w 91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1" h="10">
                    <a:moveTo>
                      <a:pt x="86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6" y="0"/>
                      <a:pt x="86" y="0"/>
                      <a:pt x="86" y="0"/>
                    </a:cubicBezTo>
                    <a:cubicBezTo>
                      <a:pt x="89" y="0"/>
                      <a:pt x="91" y="2"/>
                      <a:pt x="91" y="5"/>
                    </a:cubicBezTo>
                    <a:cubicBezTo>
                      <a:pt x="91" y="8"/>
                      <a:pt x="89" y="10"/>
                      <a:pt x="86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4" name="Freeform 455"/>
              <p:cNvSpPr>
                <a:spLocks/>
              </p:cNvSpPr>
              <p:nvPr userDrawn="1"/>
            </p:nvSpPr>
            <p:spPr bwMode="auto">
              <a:xfrm>
                <a:off x="8561388" y="3240088"/>
                <a:ext cx="79375" cy="15875"/>
              </a:xfrm>
              <a:custGeom>
                <a:avLst/>
                <a:gdLst>
                  <a:gd name="T0" fmla="*/ 45 w 50"/>
                  <a:gd name="T1" fmla="*/ 10 h 10"/>
                  <a:gd name="T2" fmla="*/ 5 w 50"/>
                  <a:gd name="T3" fmla="*/ 10 h 10"/>
                  <a:gd name="T4" fmla="*/ 0 w 50"/>
                  <a:gd name="T5" fmla="*/ 5 h 10"/>
                  <a:gd name="T6" fmla="*/ 5 w 50"/>
                  <a:gd name="T7" fmla="*/ 0 h 10"/>
                  <a:gd name="T8" fmla="*/ 45 w 50"/>
                  <a:gd name="T9" fmla="*/ 0 h 10"/>
                  <a:gd name="T10" fmla="*/ 50 w 50"/>
                  <a:gd name="T11" fmla="*/ 5 h 10"/>
                  <a:gd name="T12" fmla="*/ 45 w 50"/>
                  <a:gd name="T13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50" h="10">
                    <a:moveTo>
                      <a:pt x="45" y="10"/>
                    </a:moveTo>
                    <a:cubicBezTo>
                      <a:pt x="5" y="10"/>
                      <a:pt x="5" y="10"/>
                      <a:pt x="5" y="10"/>
                    </a:cubicBezTo>
                    <a:cubicBezTo>
                      <a:pt x="2" y="10"/>
                      <a:pt x="0" y="8"/>
                      <a:pt x="0" y="5"/>
                    </a:cubicBezTo>
                    <a:cubicBezTo>
                      <a:pt x="0" y="3"/>
                      <a:pt x="2" y="0"/>
                      <a:pt x="5" y="0"/>
                    </a:cubicBezTo>
                    <a:cubicBezTo>
                      <a:pt x="45" y="0"/>
                      <a:pt x="45" y="0"/>
                      <a:pt x="45" y="0"/>
                    </a:cubicBezTo>
                    <a:cubicBezTo>
                      <a:pt x="48" y="0"/>
                      <a:pt x="50" y="3"/>
                      <a:pt x="50" y="5"/>
                    </a:cubicBezTo>
                    <a:cubicBezTo>
                      <a:pt x="50" y="8"/>
                      <a:pt x="48" y="10"/>
                      <a:pt x="45" y="1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5" name="Freeform 456"/>
              <p:cNvSpPr>
                <a:spLocks noEditPoints="1"/>
              </p:cNvSpPr>
              <p:nvPr userDrawn="1"/>
            </p:nvSpPr>
            <p:spPr bwMode="auto">
              <a:xfrm>
                <a:off x="7943851" y="2814638"/>
                <a:ext cx="220663" cy="76200"/>
              </a:xfrm>
              <a:custGeom>
                <a:avLst/>
                <a:gdLst>
                  <a:gd name="T0" fmla="*/ 134 w 139"/>
                  <a:gd name="T1" fmla="*/ 48 h 48"/>
                  <a:gd name="T2" fmla="*/ 5 w 139"/>
                  <a:gd name="T3" fmla="*/ 48 h 48"/>
                  <a:gd name="T4" fmla="*/ 0 w 139"/>
                  <a:gd name="T5" fmla="*/ 43 h 48"/>
                  <a:gd name="T6" fmla="*/ 0 w 139"/>
                  <a:gd name="T7" fmla="*/ 5 h 48"/>
                  <a:gd name="T8" fmla="*/ 5 w 139"/>
                  <a:gd name="T9" fmla="*/ 0 h 48"/>
                  <a:gd name="T10" fmla="*/ 134 w 139"/>
                  <a:gd name="T11" fmla="*/ 0 h 48"/>
                  <a:gd name="T12" fmla="*/ 139 w 139"/>
                  <a:gd name="T13" fmla="*/ 5 h 48"/>
                  <a:gd name="T14" fmla="*/ 139 w 139"/>
                  <a:gd name="T15" fmla="*/ 43 h 48"/>
                  <a:gd name="T16" fmla="*/ 134 w 139"/>
                  <a:gd name="T17" fmla="*/ 48 h 48"/>
                  <a:gd name="T18" fmla="*/ 10 w 139"/>
                  <a:gd name="T19" fmla="*/ 38 h 48"/>
                  <a:gd name="T20" fmla="*/ 129 w 139"/>
                  <a:gd name="T21" fmla="*/ 38 h 48"/>
                  <a:gd name="T22" fmla="*/ 129 w 139"/>
                  <a:gd name="T23" fmla="*/ 10 h 48"/>
                  <a:gd name="T24" fmla="*/ 10 w 139"/>
                  <a:gd name="T25" fmla="*/ 10 h 48"/>
                  <a:gd name="T26" fmla="*/ 10 w 139"/>
                  <a:gd name="T27" fmla="*/ 3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39" h="48">
                    <a:moveTo>
                      <a:pt x="134" y="48"/>
                    </a:moveTo>
                    <a:cubicBezTo>
                      <a:pt x="5" y="48"/>
                      <a:pt x="5" y="48"/>
                      <a:pt x="5" y="48"/>
                    </a:cubicBezTo>
                    <a:cubicBezTo>
                      <a:pt x="2" y="48"/>
                      <a:pt x="0" y="46"/>
                      <a:pt x="0" y="43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134" y="0"/>
                      <a:pt x="134" y="0"/>
                      <a:pt x="134" y="0"/>
                    </a:cubicBezTo>
                    <a:cubicBezTo>
                      <a:pt x="137" y="0"/>
                      <a:pt x="139" y="2"/>
                      <a:pt x="139" y="5"/>
                    </a:cubicBezTo>
                    <a:cubicBezTo>
                      <a:pt x="139" y="43"/>
                      <a:pt x="139" y="43"/>
                      <a:pt x="139" y="43"/>
                    </a:cubicBezTo>
                    <a:cubicBezTo>
                      <a:pt x="139" y="46"/>
                      <a:pt x="137" y="48"/>
                      <a:pt x="134" y="48"/>
                    </a:cubicBezTo>
                    <a:close/>
                    <a:moveTo>
                      <a:pt x="10" y="38"/>
                    </a:moveTo>
                    <a:cubicBezTo>
                      <a:pt x="129" y="38"/>
                      <a:pt x="129" y="38"/>
                      <a:pt x="129" y="38"/>
                    </a:cubicBezTo>
                    <a:cubicBezTo>
                      <a:pt x="129" y="10"/>
                      <a:pt x="129" y="10"/>
                      <a:pt x="129" y="10"/>
                    </a:cubicBezTo>
                    <a:cubicBezTo>
                      <a:pt x="10" y="10"/>
                      <a:pt x="10" y="10"/>
                      <a:pt x="10" y="10"/>
                    </a:cubicBezTo>
                    <a:lnTo>
                      <a:pt x="10" y="3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6" name="Freeform 457"/>
              <p:cNvSpPr>
                <a:spLocks/>
              </p:cNvSpPr>
              <p:nvPr userDrawn="1"/>
            </p:nvSpPr>
            <p:spPr bwMode="auto">
              <a:xfrm>
                <a:off x="11250613" y="5534025"/>
                <a:ext cx="609600" cy="312738"/>
              </a:xfrm>
              <a:custGeom>
                <a:avLst/>
                <a:gdLst>
                  <a:gd name="T0" fmla="*/ 384 w 384"/>
                  <a:gd name="T1" fmla="*/ 0 h 197"/>
                  <a:gd name="T2" fmla="*/ 384 w 384"/>
                  <a:gd name="T3" fmla="*/ 75 h 197"/>
                  <a:gd name="T4" fmla="*/ 328 w 384"/>
                  <a:gd name="T5" fmla="*/ 153 h 197"/>
                  <a:gd name="T6" fmla="*/ 56 w 384"/>
                  <a:gd name="T7" fmla="*/ 153 h 197"/>
                  <a:gd name="T8" fmla="*/ 0 w 384"/>
                  <a:gd name="T9" fmla="*/ 75 h 197"/>
                  <a:gd name="T10" fmla="*/ 0 w 384"/>
                  <a:gd name="T11" fmla="*/ 0 h 197"/>
                  <a:gd name="T12" fmla="*/ 56 w 384"/>
                  <a:gd name="T13" fmla="*/ 79 h 197"/>
                  <a:gd name="T14" fmla="*/ 328 w 384"/>
                  <a:gd name="T15" fmla="*/ 79 h 197"/>
                  <a:gd name="T16" fmla="*/ 384 w 384"/>
                  <a:gd name="T17" fmla="*/ 0 h 1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4" h="197">
                    <a:moveTo>
                      <a:pt x="384" y="0"/>
                    </a:moveTo>
                    <a:cubicBezTo>
                      <a:pt x="384" y="75"/>
                      <a:pt x="384" y="75"/>
                      <a:pt x="384" y="75"/>
                    </a:cubicBezTo>
                    <a:cubicBezTo>
                      <a:pt x="384" y="103"/>
                      <a:pt x="365" y="132"/>
                      <a:pt x="328" y="153"/>
                    </a:cubicBezTo>
                    <a:cubicBezTo>
                      <a:pt x="253" y="197"/>
                      <a:pt x="131" y="197"/>
                      <a:pt x="56" y="153"/>
                    </a:cubicBezTo>
                    <a:cubicBezTo>
                      <a:pt x="18" y="132"/>
                      <a:pt x="0" y="103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18" y="57"/>
                      <a:pt x="56" y="79"/>
                    </a:cubicBezTo>
                    <a:cubicBezTo>
                      <a:pt x="131" y="122"/>
                      <a:pt x="253" y="122"/>
                      <a:pt x="328" y="79"/>
                    </a:cubicBezTo>
                    <a:cubicBezTo>
                      <a:pt x="365" y="57"/>
                      <a:pt x="384" y="29"/>
                      <a:pt x="384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7" name="Freeform 458"/>
              <p:cNvSpPr>
                <a:spLocks noEditPoints="1"/>
              </p:cNvSpPr>
              <p:nvPr userDrawn="1"/>
            </p:nvSpPr>
            <p:spPr bwMode="auto">
              <a:xfrm>
                <a:off x="11242676" y="5526088"/>
                <a:ext cx="625475" cy="311150"/>
              </a:xfrm>
              <a:custGeom>
                <a:avLst/>
                <a:gdLst>
                  <a:gd name="T0" fmla="*/ 197 w 394"/>
                  <a:gd name="T1" fmla="*/ 196 h 196"/>
                  <a:gd name="T2" fmla="*/ 58 w 394"/>
                  <a:gd name="T3" fmla="*/ 163 h 196"/>
                  <a:gd name="T4" fmla="*/ 0 w 394"/>
                  <a:gd name="T5" fmla="*/ 80 h 196"/>
                  <a:gd name="T6" fmla="*/ 0 w 394"/>
                  <a:gd name="T7" fmla="*/ 5 h 196"/>
                  <a:gd name="T8" fmla="*/ 5 w 394"/>
                  <a:gd name="T9" fmla="*/ 0 h 196"/>
                  <a:gd name="T10" fmla="*/ 10 w 394"/>
                  <a:gd name="T11" fmla="*/ 5 h 196"/>
                  <a:gd name="T12" fmla="*/ 63 w 394"/>
                  <a:gd name="T13" fmla="*/ 80 h 196"/>
                  <a:gd name="T14" fmla="*/ 197 w 394"/>
                  <a:gd name="T15" fmla="*/ 111 h 196"/>
                  <a:gd name="T16" fmla="*/ 330 w 394"/>
                  <a:gd name="T17" fmla="*/ 80 h 196"/>
                  <a:gd name="T18" fmla="*/ 384 w 394"/>
                  <a:gd name="T19" fmla="*/ 5 h 196"/>
                  <a:gd name="T20" fmla="*/ 389 w 394"/>
                  <a:gd name="T21" fmla="*/ 0 h 196"/>
                  <a:gd name="T22" fmla="*/ 394 w 394"/>
                  <a:gd name="T23" fmla="*/ 5 h 196"/>
                  <a:gd name="T24" fmla="*/ 394 w 394"/>
                  <a:gd name="T25" fmla="*/ 80 h 196"/>
                  <a:gd name="T26" fmla="*/ 335 w 394"/>
                  <a:gd name="T27" fmla="*/ 163 h 196"/>
                  <a:gd name="T28" fmla="*/ 197 w 394"/>
                  <a:gd name="T29" fmla="*/ 196 h 196"/>
                  <a:gd name="T30" fmla="*/ 10 w 394"/>
                  <a:gd name="T31" fmla="*/ 42 h 196"/>
                  <a:gd name="T32" fmla="*/ 10 w 394"/>
                  <a:gd name="T33" fmla="*/ 80 h 196"/>
                  <a:gd name="T34" fmla="*/ 63 w 394"/>
                  <a:gd name="T35" fmla="*/ 154 h 196"/>
                  <a:gd name="T36" fmla="*/ 197 w 394"/>
                  <a:gd name="T37" fmla="*/ 186 h 196"/>
                  <a:gd name="T38" fmla="*/ 330 w 394"/>
                  <a:gd name="T39" fmla="*/ 154 h 196"/>
                  <a:gd name="T40" fmla="*/ 384 w 394"/>
                  <a:gd name="T41" fmla="*/ 80 h 196"/>
                  <a:gd name="T42" fmla="*/ 384 w 394"/>
                  <a:gd name="T43" fmla="*/ 42 h 196"/>
                  <a:gd name="T44" fmla="*/ 335 w 394"/>
                  <a:gd name="T45" fmla="*/ 88 h 196"/>
                  <a:gd name="T46" fmla="*/ 197 w 394"/>
                  <a:gd name="T47" fmla="*/ 121 h 196"/>
                  <a:gd name="T48" fmla="*/ 58 w 394"/>
                  <a:gd name="T49" fmla="*/ 88 h 196"/>
                  <a:gd name="T50" fmla="*/ 10 w 394"/>
                  <a:gd name="T51" fmla="*/ 42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394" h="196">
                    <a:moveTo>
                      <a:pt x="197" y="196"/>
                    </a:moveTo>
                    <a:cubicBezTo>
                      <a:pt x="145" y="196"/>
                      <a:pt x="95" y="184"/>
                      <a:pt x="58" y="163"/>
                    </a:cubicBezTo>
                    <a:cubicBezTo>
                      <a:pt x="20" y="141"/>
                      <a:pt x="0" y="111"/>
                      <a:pt x="0" y="8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7" y="0"/>
                      <a:pt x="10" y="2"/>
                      <a:pt x="10" y="5"/>
                    </a:cubicBezTo>
                    <a:cubicBezTo>
                      <a:pt x="10" y="33"/>
                      <a:pt x="29" y="59"/>
                      <a:pt x="63" y="80"/>
                    </a:cubicBezTo>
                    <a:cubicBezTo>
                      <a:pt x="99" y="100"/>
                      <a:pt x="146" y="111"/>
                      <a:pt x="197" y="111"/>
                    </a:cubicBezTo>
                    <a:cubicBezTo>
                      <a:pt x="247" y="111"/>
                      <a:pt x="295" y="100"/>
                      <a:pt x="330" y="80"/>
                    </a:cubicBezTo>
                    <a:cubicBezTo>
                      <a:pt x="365" y="59"/>
                      <a:pt x="384" y="33"/>
                      <a:pt x="384" y="5"/>
                    </a:cubicBezTo>
                    <a:cubicBezTo>
                      <a:pt x="384" y="2"/>
                      <a:pt x="386" y="0"/>
                      <a:pt x="389" y="0"/>
                    </a:cubicBezTo>
                    <a:cubicBezTo>
                      <a:pt x="392" y="0"/>
                      <a:pt x="394" y="2"/>
                      <a:pt x="394" y="5"/>
                    </a:cubicBezTo>
                    <a:cubicBezTo>
                      <a:pt x="394" y="80"/>
                      <a:pt x="394" y="80"/>
                      <a:pt x="394" y="80"/>
                    </a:cubicBezTo>
                    <a:cubicBezTo>
                      <a:pt x="394" y="111"/>
                      <a:pt x="373" y="141"/>
                      <a:pt x="335" y="163"/>
                    </a:cubicBezTo>
                    <a:cubicBezTo>
                      <a:pt x="298" y="184"/>
                      <a:pt x="249" y="196"/>
                      <a:pt x="197" y="196"/>
                    </a:cubicBezTo>
                    <a:close/>
                    <a:moveTo>
                      <a:pt x="10" y="42"/>
                    </a:moveTo>
                    <a:cubicBezTo>
                      <a:pt x="10" y="80"/>
                      <a:pt x="10" y="80"/>
                      <a:pt x="10" y="80"/>
                    </a:cubicBezTo>
                    <a:cubicBezTo>
                      <a:pt x="10" y="108"/>
                      <a:pt x="29" y="134"/>
                      <a:pt x="63" y="154"/>
                    </a:cubicBezTo>
                    <a:cubicBezTo>
                      <a:pt x="99" y="175"/>
                      <a:pt x="146" y="186"/>
                      <a:pt x="197" y="186"/>
                    </a:cubicBezTo>
                    <a:cubicBezTo>
                      <a:pt x="247" y="186"/>
                      <a:pt x="295" y="175"/>
                      <a:pt x="330" y="154"/>
                    </a:cubicBezTo>
                    <a:cubicBezTo>
                      <a:pt x="365" y="134"/>
                      <a:pt x="384" y="108"/>
                      <a:pt x="384" y="80"/>
                    </a:cubicBezTo>
                    <a:cubicBezTo>
                      <a:pt x="384" y="42"/>
                      <a:pt x="384" y="42"/>
                      <a:pt x="384" y="42"/>
                    </a:cubicBezTo>
                    <a:cubicBezTo>
                      <a:pt x="375" y="59"/>
                      <a:pt x="358" y="75"/>
                      <a:pt x="335" y="88"/>
                    </a:cubicBezTo>
                    <a:cubicBezTo>
                      <a:pt x="298" y="110"/>
                      <a:pt x="249" y="121"/>
                      <a:pt x="197" y="121"/>
                    </a:cubicBezTo>
                    <a:cubicBezTo>
                      <a:pt x="145" y="121"/>
                      <a:pt x="95" y="110"/>
                      <a:pt x="58" y="88"/>
                    </a:cubicBezTo>
                    <a:cubicBezTo>
                      <a:pt x="36" y="75"/>
                      <a:pt x="19" y="59"/>
                      <a:pt x="10" y="4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8" name="Freeform 459"/>
              <p:cNvSpPr>
                <a:spLocks/>
              </p:cNvSpPr>
              <p:nvPr userDrawn="1"/>
            </p:nvSpPr>
            <p:spPr bwMode="auto">
              <a:xfrm>
                <a:off x="11242676" y="5446713"/>
                <a:ext cx="625475" cy="273050"/>
              </a:xfrm>
              <a:custGeom>
                <a:avLst/>
                <a:gdLst>
                  <a:gd name="T0" fmla="*/ 197 w 394"/>
                  <a:gd name="T1" fmla="*/ 171 h 172"/>
                  <a:gd name="T2" fmla="*/ 58 w 394"/>
                  <a:gd name="T3" fmla="*/ 138 h 172"/>
                  <a:gd name="T4" fmla="*/ 0 w 394"/>
                  <a:gd name="T5" fmla="*/ 55 h 172"/>
                  <a:gd name="T6" fmla="*/ 21 w 394"/>
                  <a:gd name="T7" fmla="*/ 2 h 172"/>
                  <a:gd name="T8" fmla="*/ 28 w 394"/>
                  <a:gd name="T9" fmla="*/ 2 h 172"/>
                  <a:gd name="T10" fmla="*/ 29 w 394"/>
                  <a:gd name="T11" fmla="*/ 9 h 172"/>
                  <a:gd name="T12" fmla="*/ 10 w 394"/>
                  <a:gd name="T13" fmla="*/ 55 h 172"/>
                  <a:gd name="T14" fmla="*/ 63 w 394"/>
                  <a:gd name="T15" fmla="*/ 130 h 172"/>
                  <a:gd name="T16" fmla="*/ 330 w 394"/>
                  <a:gd name="T17" fmla="*/ 130 h 172"/>
                  <a:gd name="T18" fmla="*/ 384 w 394"/>
                  <a:gd name="T19" fmla="*/ 55 h 172"/>
                  <a:gd name="T20" fmla="*/ 365 w 394"/>
                  <a:gd name="T21" fmla="*/ 9 h 172"/>
                  <a:gd name="T22" fmla="*/ 366 w 394"/>
                  <a:gd name="T23" fmla="*/ 2 h 172"/>
                  <a:gd name="T24" fmla="*/ 373 w 394"/>
                  <a:gd name="T25" fmla="*/ 2 h 172"/>
                  <a:gd name="T26" fmla="*/ 394 w 394"/>
                  <a:gd name="T27" fmla="*/ 55 h 172"/>
                  <a:gd name="T28" fmla="*/ 335 w 394"/>
                  <a:gd name="T29" fmla="*/ 138 h 172"/>
                  <a:gd name="T30" fmla="*/ 197 w 394"/>
                  <a:gd name="T31" fmla="*/ 171 h 1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94" h="172">
                    <a:moveTo>
                      <a:pt x="197" y="171"/>
                    </a:moveTo>
                    <a:cubicBezTo>
                      <a:pt x="147" y="171"/>
                      <a:pt x="97" y="160"/>
                      <a:pt x="58" y="138"/>
                    </a:cubicBezTo>
                    <a:cubicBezTo>
                      <a:pt x="20" y="116"/>
                      <a:pt x="0" y="87"/>
                      <a:pt x="0" y="55"/>
                    </a:cubicBezTo>
                    <a:cubicBezTo>
                      <a:pt x="0" y="37"/>
                      <a:pt x="7" y="18"/>
                      <a:pt x="21" y="2"/>
                    </a:cubicBezTo>
                    <a:cubicBezTo>
                      <a:pt x="23" y="0"/>
                      <a:pt x="26" y="0"/>
                      <a:pt x="28" y="2"/>
                    </a:cubicBezTo>
                    <a:cubicBezTo>
                      <a:pt x="30" y="4"/>
                      <a:pt x="30" y="7"/>
                      <a:pt x="29" y="9"/>
                    </a:cubicBezTo>
                    <a:cubicBezTo>
                      <a:pt x="16" y="23"/>
                      <a:pt x="10" y="39"/>
                      <a:pt x="10" y="55"/>
                    </a:cubicBezTo>
                    <a:cubicBezTo>
                      <a:pt x="10" y="83"/>
                      <a:pt x="29" y="109"/>
                      <a:pt x="63" y="130"/>
                    </a:cubicBezTo>
                    <a:cubicBezTo>
                      <a:pt x="137" y="172"/>
                      <a:pt x="257" y="172"/>
                      <a:pt x="330" y="130"/>
                    </a:cubicBezTo>
                    <a:cubicBezTo>
                      <a:pt x="365" y="109"/>
                      <a:pt x="384" y="83"/>
                      <a:pt x="384" y="55"/>
                    </a:cubicBezTo>
                    <a:cubicBezTo>
                      <a:pt x="384" y="39"/>
                      <a:pt x="378" y="23"/>
                      <a:pt x="365" y="9"/>
                    </a:cubicBezTo>
                    <a:cubicBezTo>
                      <a:pt x="363" y="7"/>
                      <a:pt x="364" y="4"/>
                      <a:pt x="366" y="2"/>
                    </a:cubicBezTo>
                    <a:cubicBezTo>
                      <a:pt x="368" y="0"/>
                      <a:pt x="371" y="0"/>
                      <a:pt x="373" y="2"/>
                    </a:cubicBezTo>
                    <a:cubicBezTo>
                      <a:pt x="387" y="18"/>
                      <a:pt x="394" y="37"/>
                      <a:pt x="394" y="55"/>
                    </a:cubicBezTo>
                    <a:cubicBezTo>
                      <a:pt x="394" y="87"/>
                      <a:pt x="373" y="116"/>
                      <a:pt x="335" y="138"/>
                    </a:cubicBezTo>
                    <a:cubicBezTo>
                      <a:pt x="297" y="160"/>
                      <a:pt x="247" y="171"/>
                      <a:pt x="197" y="171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9" name="Freeform 460"/>
              <p:cNvSpPr>
                <a:spLocks noEditPoints="1"/>
              </p:cNvSpPr>
              <p:nvPr userDrawn="1"/>
            </p:nvSpPr>
            <p:spPr bwMode="auto">
              <a:xfrm>
                <a:off x="11274426" y="4411663"/>
                <a:ext cx="561975" cy="1249363"/>
              </a:xfrm>
              <a:custGeom>
                <a:avLst/>
                <a:gdLst>
                  <a:gd name="T0" fmla="*/ 177 w 354"/>
                  <a:gd name="T1" fmla="*/ 787 h 787"/>
                  <a:gd name="T2" fmla="*/ 53 w 354"/>
                  <a:gd name="T3" fmla="*/ 757 h 787"/>
                  <a:gd name="T4" fmla="*/ 0 w 354"/>
                  <a:gd name="T5" fmla="*/ 682 h 787"/>
                  <a:gd name="T6" fmla="*/ 0 w 354"/>
                  <a:gd name="T7" fmla="*/ 667 h 787"/>
                  <a:gd name="T8" fmla="*/ 53 w 354"/>
                  <a:gd name="T9" fmla="*/ 497 h 787"/>
                  <a:gd name="T10" fmla="*/ 138 w 354"/>
                  <a:gd name="T11" fmla="*/ 446 h 787"/>
                  <a:gd name="T12" fmla="*/ 138 w 354"/>
                  <a:gd name="T13" fmla="*/ 417 h 787"/>
                  <a:gd name="T14" fmla="*/ 53 w 354"/>
                  <a:gd name="T15" fmla="*/ 366 h 787"/>
                  <a:gd name="T16" fmla="*/ 0 w 354"/>
                  <a:gd name="T17" fmla="*/ 171 h 787"/>
                  <a:gd name="T18" fmla="*/ 0 w 354"/>
                  <a:gd name="T19" fmla="*/ 104 h 787"/>
                  <a:gd name="T20" fmla="*/ 53 w 354"/>
                  <a:gd name="T21" fmla="*/ 30 h 787"/>
                  <a:gd name="T22" fmla="*/ 177 w 354"/>
                  <a:gd name="T23" fmla="*/ 0 h 787"/>
                  <a:gd name="T24" fmla="*/ 301 w 354"/>
                  <a:gd name="T25" fmla="*/ 30 h 787"/>
                  <a:gd name="T26" fmla="*/ 354 w 354"/>
                  <a:gd name="T27" fmla="*/ 104 h 787"/>
                  <a:gd name="T28" fmla="*/ 354 w 354"/>
                  <a:gd name="T29" fmla="*/ 171 h 787"/>
                  <a:gd name="T30" fmla="*/ 301 w 354"/>
                  <a:gd name="T31" fmla="*/ 366 h 787"/>
                  <a:gd name="T32" fmla="*/ 216 w 354"/>
                  <a:gd name="T33" fmla="*/ 417 h 787"/>
                  <a:gd name="T34" fmla="*/ 216 w 354"/>
                  <a:gd name="T35" fmla="*/ 446 h 787"/>
                  <a:gd name="T36" fmla="*/ 301 w 354"/>
                  <a:gd name="T37" fmla="*/ 497 h 787"/>
                  <a:gd name="T38" fmla="*/ 354 w 354"/>
                  <a:gd name="T39" fmla="*/ 667 h 787"/>
                  <a:gd name="T40" fmla="*/ 354 w 354"/>
                  <a:gd name="T41" fmla="*/ 682 h 787"/>
                  <a:gd name="T42" fmla="*/ 301 w 354"/>
                  <a:gd name="T43" fmla="*/ 757 h 787"/>
                  <a:gd name="T44" fmla="*/ 177 w 354"/>
                  <a:gd name="T45" fmla="*/ 787 h 787"/>
                  <a:gd name="T46" fmla="*/ 177 w 354"/>
                  <a:gd name="T47" fmla="*/ 10 h 787"/>
                  <a:gd name="T48" fmla="*/ 58 w 354"/>
                  <a:gd name="T49" fmla="*/ 38 h 787"/>
                  <a:gd name="T50" fmla="*/ 10 w 354"/>
                  <a:gd name="T51" fmla="*/ 104 h 787"/>
                  <a:gd name="T52" fmla="*/ 10 w 354"/>
                  <a:gd name="T53" fmla="*/ 171 h 787"/>
                  <a:gd name="T54" fmla="*/ 60 w 354"/>
                  <a:gd name="T55" fmla="*/ 359 h 787"/>
                  <a:gd name="T56" fmla="*/ 144 w 354"/>
                  <a:gd name="T57" fmla="*/ 409 h 787"/>
                  <a:gd name="T58" fmla="*/ 148 w 354"/>
                  <a:gd name="T59" fmla="*/ 414 h 787"/>
                  <a:gd name="T60" fmla="*/ 148 w 354"/>
                  <a:gd name="T61" fmla="*/ 450 h 787"/>
                  <a:gd name="T62" fmla="*/ 144 w 354"/>
                  <a:gd name="T63" fmla="*/ 454 h 787"/>
                  <a:gd name="T64" fmla="*/ 60 w 354"/>
                  <a:gd name="T65" fmla="*/ 504 h 787"/>
                  <a:gd name="T66" fmla="*/ 10 w 354"/>
                  <a:gd name="T67" fmla="*/ 667 h 787"/>
                  <a:gd name="T68" fmla="*/ 10 w 354"/>
                  <a:gd name="T69" fmla="*/ 682 h 787"/>
                  <a:gd name="T70" fmla="*/ 58 w 354"/>
                  <a:gd name="T71" fmla="*/ 748 h 787"/>
                  <a:gd name="T72" fmla="*/ 177 w 354"/>
                  <a:gd name="T73" fmla="*/ 777 h 787"/>
                  <a:gd name="T74" fmla="*/ 296 w 354"/>
                  <a:gd name="T75" fmla="*/ 748 h 787"/>
                  <a:gd name="T76" fmla="*/ 344 w 354"/>
                  <a:gd name="T77" fmla="*/ 682 h 787"/>
                  <a:gd name="T78" fmla="*/ 344 w 354"/>
                  <a:gd name="T79" fmla="*/ 667 h 787"/>
                  <a:gd name="T80" fmla="*/ 293 w 354"/>
                  <a:gd name="T81" fmla="*/ 504 h 787"/>
                  <a:gd name="T82" fmla="*/ 210 w 354"/>
                  <a:gd name="T83" fmla="*/ 454 h 787"/>
                  <a:gd name="T84" fmla="*/ 206 w 354"/>
                  <a:gd name="T85" fmla="*/ 450 h 787"/>
                  <a:gd name="T86" fmla="*/ 206 w 354"/>
                  <a:gd name="T87" fmla="*/ 414 h 787"/>
                  <a:gd name="T88" fmla="*/ 210 w 354"/>
                  <a:gd name="T89" fmla="*/ 409 h 787"/>
                  <a:gd name="T90" fmla="*/ 293 w 354"/>
                  <a:gd name="T91" fmla="*/ 359 h 787"/>
                  <a:gd name="T92" fmla="*/ 344 w 354"/>
                  <a:gd name="T93" fmla="*/ 171 h 787"/>
                  <a:gd name="T94" fmla="*/ 344 w 354"/>
                  <a:gd name="T95" fmla="*/ 104 h 787"/>
                  <a:gd name="T96" fmla="*/ 296 w 354"/>
                  <a:gd name="T97" fmla="*/ 38 h 787"/>
                  <a:gd name="T98" fmla="*/ 177 w 354"/>
                  <a:gd name="T99" fmla="*/ 10 h 7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354" h="787">
                    <a:moveTo>
                      <a:pt x="177" y="787"/>
                    </a:moveTo>
                    <a:cubicBezTo>
                      <a:pt x="130" y="787"/>
                      <a:pt x="86" y="776"/>
                      <a:pt x="53" y="757"/>
                    </a:cubicBezTo>
                    <a:cubicBezTo>
                      <a:pt x="19" y="737"/>
                      <a:pt x="0" y="711"/>
                      <a:pt x="0" y="682"/>
                    </a:cubicBezTo>
                    <a:cubicBezTo>
                      <a:pt x="0" y="667"/>
                      <a:pt x="0" y="667"/>
                      <a:pt x="0" y="667"/>
                    </a:cubicBezTo>
                    <a:cubicBezTo>
                      <a:pt x="0" y="590"/>
                      <a:pt x="2" y="553"/>
                      <a:pt x="53" y="497"/>
                    </a:cubicBezTo>
                    <a:cubicBezTo>
                      <a:pt x="76" y="471"/>
                      <a:pt x="106" y="454"/>
                      <a:pt x="138" y="446"/>
                    </a:cubicBezTo>
                    <a:cubicBezTo>
                      <a:pt x="138" y="417"/>
                      <a:pt x="138" y="417"/>
                      <a:pt x="138" y="417"/>
                    </a:cubicBezTo>
                    <a:cubicBezTo>
                      <a:pt x="106" y="409"/>
                      <a:pt x="77" y="392"/>
                      <a:pt x="53" y="366"/>
                    </a:cubicBezTo>
                    <a:cubicBezTo>
                      <a:pt x="0" y="307"/>
                      <a:pt x="0" y="241"/>
                      <a:pt x="0" y="171"/>
                    </a:cubicBezTo>
                    <a:cubicBezTo>
                      <a:pt x="0" y="104"/>
                      <a:pt x="0" y="104"/>
                      <a:pt x="0" y="104"/>
                    </a:cubicBezTo>
                    <a:cubicBezTo>
                      <a:pt x="0" y="76"/>
                      <a:pt x="19" y="50"/>
                      <a:pt x="53" y="30"/>
                    </a:cubicBezTo>
                    <a:cubicBezTo>
                      <a:pt x="86" y="11"/>
                      <a:pt x="130" y="0"/>
                      <a:pt x="177" y="0"/>
                    </a:cubicBezTo>
                    <a:cubicBezTo>
                      <a:pt x="224" y="0"/>
                      <a:pt x="268" y="11"/>
                      <a:pt x="301" y="30"/>
                    </a:cubicBezTo>
                    <a:cubicBezTo>
                      <a:pt x="335" y="50"/>
                      <a:pt x="354" y="76"/>
                      <a:pt x="354" y="104"/>
                    </a:cubicBezTo>
                    <a:cubicBezTo>
                      <a:pt x="354" y="171"/>
                      <a:pt x="354" y="171"/>
                      <a:pt x="354" y="171"/>
                    </a:cubicBezTo>
                    <a:cubicBezTo>
                      <a:pt x="354" y="253"/>
                      <a:pt x="350" y="312"/>
                      <a:pt x="301" y="366"/>
                    </a:cubicBezTo>
                    <a:cubicBezTo>
                      <a:pt x="277" y="392"/>
                      <a:pt x="248" y="410"/>
                      <a:pt x="216" y="417"/>
                    </a:cubicBezTo>
                    <a:cubicBezTo>
                      <a:pt x="216" y="446"/>
                      <a:pt x="216" y="446"/>
                      <a:pt x="216" y="446"/>
                    </a:cubicBezTo>
                    <a:cubicBezTo>
                      <a:pt x="248" y="454"/>
                      <a:pt x="277" y="471"/>
                      <a:pt x="301" y="497"/>
                    </a:cubicBezTo>
                    <a:cubicBezTo>
                      <a:pt x="352" y="553"/>
                      <a:pt x="354" y="590"/>
                      <a:pt x="354" y="667"/>
                    </a:cubicBezTo>
                    <a:cubicBezTo>
                      <a:pt x="354" y="682"/>
                      <a:pt x="354" y="682"/>
                      <a:pt x="354" y="682"/>
                    </a:cubicBezTo>
                    <a:cubicBezTo>
                      <a:pt x="354" y="711"/>
                      <a:pt x="335" y="737"/>
                      <a:pt x="301" y="757"/>
                    </a:cubicBezTo>
                    <a:cubicBezTo>
                      <a:pt x="268" y="776"/>
                      <a:pt x="224" y="787"/>
                      <a:pt x="177" y="787"/>
                    </a:cubicBezTo>
                    <a:close/>
                    <a:moveTo>
                      <a:pt x="177" y="10"/>
                    </a:moveTo>
                    <a:cubicBezTo>
                      <a:pt x="132" y="10"/>
                      <a:pt x="89" y="20"/>
                      <a:pt x="58" y="38"/>
                    </a:cubicBezTo>
                    <a:cubicBezTo>
                      <a:pt x="27" y="56"/>
                      <a:pt x="10" y="80"/>
                      <a:pt x="10" y="104"/>
                    </a:cubicBezTo>
                    <a:cubicBezTo>
                      <a:pt x="10" y="171"/>
                      <a:pt x="10" y="171"/>
                      <a:pt x="10" y="171"/>
                    </a:cubicBezTo>
                    <a:cubicBezTo>
                      <a:pt x="10" y="253"/>
                      <a:pt x="13" y="307"/>
                      <a:pt x="60" y="359"/>
                    </a:cubicBezTo>
                    <a:cubicBezTo>
                      <a:pt x="83" y="385"/>
                      <a:pt x="112" y="402"/>
                      <a:pt x="144" y="409"/>
                    </a:cubicBezTo>
                    <a:cubicBezTo>
                      <a:pt x="146" y="409"/>
                      <a:pt x="148" y="411"/>
                      <a:pt x="148" y="414"/>
                    </a:cubicBezTo>
                    <a:cubicBezTo>
                      <a:pt x="148" y="450"/>
                      <a:pt x="148" y="450"/>
                      <a:pt x="148" y="450"/>
                    </a:cubicBezTo>
                    <a:cubicBezTo>
                      <a:pt x="148" y="452"/>
                      <a:pt x="146" y="454"/>
                      <a:pt x="144" y="454"/>
                    </a:cubicBezTo>
                    <a:cubicBezTo>
                      <a:pt x="112" y="462"/>
                      <a:pt x="83" y="479"/>
                      <a:pt x="60" y="504"/>
                    </a:cubicBezTo>
                    <a:cubicBezTo>
                      <a:pt x="12" y="557"/>
                      <a:pt x="10" y="591"/>
                      <a:pt x="10" y="667"/>
                    </a:cubicBezTo>
                    <a:cubicBezTo>
                      <a:pt x="10" y="682"/>
                      <a:pt x="10" y="682"/>
                      <a:pt x="10" y="682"/>
                    </a:cubicBezTo>
                    <a:cubicBezTo>
                      <a:pt x="10" y="707"/>
                      <a:pt x="27" y="731"/>
                      <a:pt x="58" y="748"/>
                    </a:cubicBezTo>
                    <a:cubicBezTo>
                      <a:pt x="90" y="767"/>
                      <a:pt x="132" y="777"/>
                      <a:pt x="177" y="777"/>
                    </a:cubicBezTo>
                    <a:cubicBezTo>
                      <a:pt x="222" y="777"/>
                      <a:pt x="264" y="767"/>
                      <a:pt x="296" y="748"/>
                    </a:cubicBezTo>
                    <a:cubicBezTo>
                      <a:pt x="327" y="731"/>
                      <a:pt x="344" y="707"/>
                      <a:pt x="344" y="682"/>
                    </a:cubicBezTo>
                    <a:cubicBezTo>
                      <a:pt x="344" y="667"/>
                      <a:pt x="344" y="667"/>
                      <a:pt x="344" y="667"/>
                    </a:cubicBezTo>
                    <a:cubicBezTo>
                      <a:pt x="344" y="591"/>
                      <a:pt x="342" y="557"/>
                      <a:pt x="293" y="504"/>
                    </a:cubicBezTo>
                    <a:cubicBezTo>
                      <a:pt x="270" y="478"/>
                      <a:pt x="241" y="461"/>
                      <a:pt x="210" y="454"/>
                    </a:cubicBezTo>
                    <a:cubicBezTo>
                      <a:pt x="207" y="454"/>
                      <a:pt x="206" y="452"/>
                      <a:pt x="206" y="450"/>
                    </a:cubicBezTo>
                    <a:cubicBezTo>
                      <a:pt x="206" y="414"/>
                      <a:pt x="206" y="414"/>
                      <a:pt x="206" y="414"/>
                    </a:cubicBezTo>
                    <a:cubicBezTo>
                      <a:pt x="206" y="411"/>
                      <a:pt x="207" y="409"/>
                      <a:pt x="210" y="409"/>
                    </a:cubicBezTo>
                    <a:cubicBezTo>
                      <a:pt x="241" y="402"/>
                      <a:pt x="270" y="385"/>
                      <a:pt x="293" y="359"/>
                    </a:cubicBezTo>
                    <a:cubicBezTo>
                      <a:pt x="340" y="308"/>
                      <a:pt x="344" y="251"/>
                      <a:pt x="344" y="171"/>
                    </a:cubicBezTo>
                    <a:cubicBezTo>
                      <a:pt x="344" y="104"/>
                      <a:pt x="344" y="104"/>
                      <a:pt x="344" y="104"/>
                    </a:cubicBezTo>
                    <a:cubicBezTo>
                      <a:pt x="344" y="80"/>
                      <a:pt x="327" y="56"/>
                      <a:pt x="296" y="38"/>
                    </a:cubicBezTo>
                    <a:cubicBezTo>
                      <a:pt x="264" y="20"/>
                      <a:pt x="222" y="10"/>
                      <a:pt x="177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0" name="Freeform 461"/>
              <p:cNvSpPr>
                <a:spLocks/>
              </p:cNvSpPr>
              <p:nvPr userDrawn="1"/>
            </p:nvSpPr>
            <p:spPr bwMode="auto">
              <a:xfrm>
                <a:off x="11249026" y="4552950"/>
                <a:ext cx="611188" cy="311150"/>
              </a:xfrm>
              <a:custGeom>
                <a:avLst/>
                <a:gdLst>
                  <a:gd name="T0" fmla="*/ 385 w 385"/>
                  <a:gd name="T1" fmla="*/ 0 h 196"/>
                  <a:gd name="T2" fmla="*/ 385 w 385"/>
                  <a:gd name="T3" fmla="*/ 74 h 196"/>
                  <a:gd name="T4" fmla="*/ 385 w 385"/>
                  <a:gd name="T5" fmla="*/ 74 h 196"/>
                  <a:gd name="T6" fmla="*/ 385 w 385"/>
                  <a:gd name="T7" fmla="*/ 74 h 196"/>
                  <a:gd name="T8" fmla="*/ 329 w 385"/>
                  <a:gd name="T9" fmla="*/ 153 h 196"/>
                  <a:gd name="T10" fmla="*/ 57 w 385"/>
                  <a:gd name="T11" fmla="*/ 153 h 196"/>
                  <a:gd name="T12" fmla="*/ 0 w 385"/>
                  <a:gd name="T13" fmla="*/ 74 h 196"/>
                  <a:gd name="T14" fmla="*/ 0 w 385"/>
                  <a:gd name="T15" fmla="*/ 0 h 196"/>
                  <a:gd name="T16" fmla="*/ 385 w 385"/>
                  <a:gd name="T17" fmla="*/ 0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385" h="196">
                    <a:moveTo>
                      <a:pt x="385" y="0"/>
                    </a:moveTo>
                    <a:cubicBezTo>
                      <a:pt x="385" y="74"/>
                      <a:pt x="385" y="74"/>
                      <a:pt x="385" y="74"/>
                    </a:cubicBezTo>
                    <a:cubicBezTo>
                      <a:pt x="385" y="74"/>
                      <a:pt x="385" y="74"/>
                      <a:pt x="385" y="74"/>
                    </a:cubicBezTo>
                    <a:cubicBezTo>
                      <a:pt x="385" y="74"/>
                      <a:pt x="385" y="74"/>
                      <a:pt x="385" y="74"/>
                    </a:cubicBezTo>
                    <a:cubicBezTo>
                      <a:pt x="385" y="103"/>
                      <a:pt x="366" y="131"/>
                      <a:pt x="329" y="153"/>
                    </a:cubicBezTo>
                    <a:cubicBezTo>
                      <a:pt x="254" y="196"/>
                      <a:pt x="132" y="196"/>
                      <a:pt x="57" y="153"/>
                    </a:cubicBezTo>
                    <a:cubicBezTo>
                      <a:pt x="19" y="131"/>
                      <a:pt x="0" y="103"/>
                      <a:pt x="0" y="74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385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1" name="Freeform 462"/>
              <p:cNvSpPr>
                <a:spLocks/>
              </p:cNvSpPr>
              <p:nvPr userDrawn="1"/>
            </p:nvSpPr>
            <p:spPr bwMode="auto">
              <a:xfrm>
                <a:off x="11242676" y="4545013"/>
                <a:ext cx="625475" cy="311150"/>
              </a:xfrm>
              <a:custGeom>
                <a:avLst/>
                <a:gdLst>
                  <a:gd name="T0" fmla="*/ 197 w 394"/>
                  <a:gd name="T1" fmla="*/ 195 h 196"/>
                  <a:gd name="T2" fmla="*/ 58 w 394"/>
                  <a:gd name="T3" fmla="*/ 162 h 196"/>
                  <a:gd name="T4" fmla="*/ 0 w 394"/>
                  <a:gd name="T5" fmla="*/ 79 h 196"/>
                  <a:gd name="T6" fmla="*/ 0 w 394"/>
                  <a:gd name="T7" fmla="*/ 5 h 196"/>
                  <a:gd name="T8" fmla="*/ 4 w 394"/>
                  <a:gd name="T9" fmla="*/ 0 h 196"/>
                  <a:gd name="T10" fmla="*/ 9 w 394"/>
                  <a:gd name="T11" fmla="*/ 5 h 196"/>
                  <a:gd name="T12" fmla="*/ 9 w 394"/>
                  <a:gd name="T13" fmla="*/ 79 h 196"/>
                  <a:gd name="T14" fmla="*/ 63 w 394"/>
                  <a:gd name="T15" fmla="*/ 154 h 196"/>
                  <a:gd name="T16" fmla="*/ 330 w 394"/>
                  <a:gd name="T17" fmla="*/ 154 h 196"/>
                  <a:gd name="T18" fmla="*/ 384 w 394"/>
                  <a:gd name="T19" fmla="*/ 79 h 196"/>
                  <a:gd name="T20" fmla="*/ 384 w 394"/>
                  <a:gd name="T21" fmla="*/ 5 h 196"/>
                  <a:gd name="T22" fmla="*/ 389 w 394"/>
                  <a:gd name="T23" fmla="*/ 0 h 196"/>
                  <a:gd name="T24" fmla="*/ 394 w 394"/>
                  <a:gd name="T25" fmla="*/ 5 h 196"/>
                  <a:gd name="T26" fmla="*/ 394 w 394"/>
                  <a:gd name="T27" fmla="*/ 79 h 196"/>
                  <a:gd name="T28" fmla="*/ 394 w 394"/>
                  <a:gd name="T29" fmla="*/ 79 h 196"/>
                  <a:gd name="T30" fmla="*/ 335 w 394"/>
                  <a:gd name="T31" fmla="*/ 162 h 196"/>
                  <a:gd name="T32" fmla="*/ 197 w 394"/>
                  <a:gd name="T33" fmla="*/ 195 h 1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94" h="196">
                    <a:moveTo>
                      <a:pt x="197" y="195"/>
                    </a:moveTo>
                    <a:cubicBezTo>
                      <a:pt x="147" y="195"/>
                      <a:pt x="97" y="184"/>
                      <a:pt x="58" y="162"/>
                    </a:cubicBezTo>
                    <a:cubicBezTo>
                      <a:pt x="20" y="140"/>
                      <a:pt x="0" y="111"/>
                      <a:pt x="0" y="79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4" y="0"/>
                    </a:cubicBezTo>
                    <a:cubicBezTo>
                      <a:pt x="7" y="0"/>
                      <a:pt x="9" y="2"/>
                      <a:pt x="9" y="5"/>
                    </a:cubicBezTo>
                    <a:cubicBezTo>
                      <a:pt x="9" y="79"/>
                      <a:pt x="9" y="79"/>
                      <a:pt x="9" y="79"/>
                    </a:cubicBezTo>
                    <a:cubicBezTo>
                      <a:pt x="9" y="107"/>
                      <a:pt x="29" y="134"/>
                      <a:pt x="63" y="154"/>
                    </a:cubicBezTo>
                    <a:cubicBezTo>
                      <a:pt x="137" y="196"/>
                      <a:pt x="257" y="196"/>
                      <a:pt x="330" y="154"/>
                    </a:cubicBezTo>
                    <a:cubicBezTo>
                      <a:pt x="365" y="134"/>
                      <a:pt x="384" y="107"/>
                      <a:pt x="384" y="79"/>
                    </a:cubicBezTo>
                    <a:cubicBezTo>
                      <a:pt x="384" y="5"/>
                      <a:pt x="384" y="5"/>
                      <a:pt x="384" y="5"/>
                    </a:cubicBezTo>
                    <a:cubicBezTo>
                      <a:pt x="384" y="2"/>
                      <a:pt x="387" y="0"/>
                      <a:pt x="389" y="0"/>
                    </a:cubicBezTo>
                    <a:cubicBezTo>
                      <a:pt x="392" y="0"/>
                      <a:pt x="394" y="2"/>
                      <a:pt x="394" y="5"/>
                    </a:cubicBezTo>
                    <a:cubicBezTo>
                      <a:pt x="394" y="79"/>
                      <a:pt x="394" y="79"/>
                      <a:pt x="394" y="79"/>
                    </a:cubicBezTo>
                    <a:cubicBezTo>
                      <a:pt x="394" y="79"/>
                      <a:pt x="394" y="79"/>
                      <a:pt x="394" y="79"/>
                    </a:cubicBezTo>
                    <a:cubicBezTo>
                      <a:pt x="394" y="111"/>
                      <a:pt x="373" y="140"/>
                      <a:pt x="335" y="162"/>
                    </a:cubicBezTo>
                    <a:cubicBezTo>
                      <a:pt x="297" y="184"/>
                      <a:pt x="247" y="195"/>
                      <a:pt x="197" y="19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2" name="Freeform 463"/>
              <p:cNvSpPr>
                <a:spLocks/>
              </p:cNvSpPr>
              <p:nvPr userDrawn="1"/>
            </p:nvSpPr>
            <p:spPr bwMode="auto">
              <a:xfrm>
                <a:off x="11249026" y="4359275"/>
                <a:ext cx="611188" cy="387350"/>
              </a:xfrm>
              <a:custGeom>
                <a:avLst/>
                <a:gdLst>
                  <a:gd name="T0" fmla="*/ 385 w 385"/>
                  <a:gd name="T1" fmla="*/ 122 h 244"/>
                  <a:gd name="T2" fmla="*/ 329 w 385"/>
                  <a:gd name="T3" fmla="*/ 200 h 244"/>
                  <a:gd name="T4" fmla="*/ 57 w 385"/>
                  <a:gd name="T5" fmla="*/ 200 h 244"/>
                  <a:gd name="T6" fmla="*/ 0 w 385"/>
                  <a:gd name="T7" fmla="*/ 122 h 244"/>
                  <a:gd name="T8" fmla="*/ 57 w 385"/>
                  <a:gd name="T9" fmla="*/ 43 h 244"/>
                  <a:gd name="T10" fmla="*/ 329 w 385"/>
                  <a:gd name="T11" fmla="*/ 43 h 244"/>
                  <a:gd name="T12" fmla="*/ 385 w 385"/>
                  <a:gd name="T13" fmla="*/ 122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5" h="244">
                    <a:moveTo>
                      <a:pt x="385" y="122"/>
                    </a:moveTo>
                    <a:cubicBezTo>
                      <a:pt x="385" y="150"/>
                      <a:pt x="366" y="179"/>
                      <a:pt x="329" y="200"/>
                    </a:cubicBezTo>
                    <a:cubicBezTo>
                      <a:pt x="254" y="244"/>
                      <a:pt x="132" y="244"/>
                      <a:pt x="57" y="200"/>
                    </a:cubicBezTo>
                    <a:cubicBezTo>
                      <a:pt x="19" y="179"/>
                      <a:pt x="0" y="150"/>
                      <a:pt x="0" y="122"/>
                    </a:cubicBezTo>
                    <a:cubicBezTo>
                      <a:pt x="0" y="93"/>
                      <a:pt x="19" y="65"/>
                      <a:pt x="57" y="43"/>
                    </a:cubicBezTo>
                    <a:cubicBezTo>
                      <a:pt x="132" y="0"/>
                      <a:pt x="254" y="0"/>
                      <a:pt x="329" y="43"/>
                    </a:cubicBezTo>
                    <a:cubicBezTo>
                      <a:pt x="366" y="65"/>
                      <a:pt x="385" y="93"/>
                      <a:pt x="385" y="1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3" name="Freeform 464"/>
              <p:cNvSpPr>
                <a:spLocks noEditPoints="1"/>
              </p:cNvSpPr>
              <p:nvPr userDrawn="1"/>
            </p:nvSpPr>
            <p:spPr bwMode="auto">
              <a:xfrm>
                <a:off x="11242676" y="4368800"/>
                <a:ext cx="625475" cy="368300"/>
              </a:xfrm>
              <a:custGeom>
                <a:avLst/>
                <a:gdLst>
                  <a:gd name="T0" fmla="*/ 197 w 394"/>
                  <a:gd name="T1" fmla="*/ 232 h 232"/>
                  <a:gd name="T2" fmla="*/ 58 w 394"/>
                  <a:gd name="T3" fmla="*/ 199 h 232"/>
                  <a:gd name="T4" fmla="*/ 0 w 394"/>
                  <a:gd name="T5" fmla="*/ 116 h 232"/>
                  <a:gd name="T6" fmla="*/ 58 w 394"/>
                  <a:gd name="T7" fmla="*/ 33 h 232"/>
                  <a:gd name="T8" fmla="*/ 197 w 394"/>
                  <a:gd name="T9" fmla="*/ 0 h 232"/>
                  <a:gd name="T10" fmla="*/ 335 w 394"/>
                  <a:gd name="T11" fmla="*/ 33 h 232"/>
                  <a:gd name="T12" fmla="*/ 394 w 394"/>
                  <a:gd name="T13" fmla="*/ 116 h 232"/>
                  <a:gd name="T14" fmla="*/ 335 w 394"/>
                  <a:gd name="T15" fmla="*/ 199 h 232"/>
                  <a:gd name="T16" fmla="*/ 197 w 394"/>
                  <a:gd name="T17" fmla="*/ 232 h 232"/>
                  <a:gd name="T18" fmla="*/ 197 w 394"/>
                  <a:gd name="T19" fmla="*/ 10 h 232"/>
                  <a:gd name="T20" fmla="*/ 63 w 394"/>
                  <a:gd name="T21" fmla="*/ 42 h 232"/>
                  <a:gd name="T22" fmla="*/ 9 w 394"/>
                  <a:gd name="T23" fmla="*/ 116 h 232"/>
                  <a:gd name="T24" fmla="*/ 63 w 394"/>
                  <a:gd name="T25" fmla="*/ 190 h 232"/>
                  <a:gd name="T26" fmla="*/ 197 w 394"/>
                  <a:gd name="T27" fmla="*/ 222 h 232"/>
                  <a:gd name="T28" fmla="*/ 330 w 394"/>
                  <a:gd name="T29" fmla="*/ 190 h 232"/>
                  <a:gd name="T30" fmla="*/ 384 w 394"/>
                  <a:gd name="T31" fmla="*/ 116 h 232"/>
                  <a:gd name="T32" fmla="*/ 330 w 394"/>
                  <a:gd name="T33" fmla="*/ 42 h 232"/>
                  <a:gd name="T34" fmla="*/ 197 w 394"/>
                  <a:gd name="T35" fmla="*/ 10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232">
                    <a:moveTo>
                      <a:pt x="197" y="232"/>
                    </a:moveTo>
                    <a:cubicBezTo>
                      <a:pt x="145" y="232"/>
                      <a:pt x="95" y="220"/>
                      <a:pt x="58" y="199"/>
                    </a:cubicBezTo>
                    <a:cubicBezTo>
                      <a:pt x="20" y="177"/>
                      <a:pt x="0" y="147"/>
                      <a:pt x="0" y="116"/>
                    </a:cubicBezTo>
                    <a:cubicBezTo>
                      <a:pt x="0" y="84"/>
                      <a:pt x="20" y="55"/>
                      <a:pt x="58" y="33"/>
                    </a:cubicBezTo>
                    <a:cubicBezTo>
                      <a:pt x="95" y="12"/>
                      <a:pt x="145" y="0"/>
                      <a:pt x="197" y="0"/>
                    </a:cubicBezTo>
                    <a:cubicBezTo>
                      <a:pt x="249" y="0"/>
                      <a:pt x="298" y="12"/>
                      <a:pt x="335" y="33"/>
                    </a:cubicBezTo>
                    <a:cubicBezTo>
                      <a:pt x="373" y="55"/>
                      <a:pt x="394" y="84"/>
                      <a:pt x="394" y="116"/>
                    </a:cubicBezTo>
                    <a:cubicBezTo>
                      <a:pt x="394" y="147"/>
                      <a:pt x="373" y="177"/>
                      <a:pt x="335" y="199"/>
                    </a:cubicBezTo>
                    <a:cubicBezTo>
                      <a:pt x="298" y="220"/>
                      <a:pt x="249" y="232"/>
                      <a:pt x="197" y="232"/>
                    </a:cubicBezTo>
                    <a:close/>
                    <a:moveTo>
                      <a:pt x="197" y="10"/>
                    </a:moveTo>
                    <a:cubicBezTo>
                      <a:pt x="146" y="10"/>
                      <a:pt x="99" y="21"/>
                      <a:pt x="63" y="42"/>
                    </a:cubicBezTo>
                    <a:cubicBezTo>
                      <a:pt x="29" y="62"/>
                      <a:pt x="9" y="88"/>
                      <a:pt x="9" y="116"/>
                    </a:cubicBezTo>
                    <a:cubicBezTo>
                      <a:pt x="9" y="144"/>
                      <a:pt x="29" y="170"/>
                      <a:pt x="63" y="190"/>
                    </a:cubicBezTo>
                    <a:cubicBezTo>
                      <a:pt x="99" y="211"/>
                      <a:pt x="146" y="222"/>
                      <a:pt x="197" y="222"/>
                    </a:cubicBezTo>
                    <a:cubicBezTo>
                      <a:pt x="247" y="222"/>
                      <a:pt x="295" y="211"/>
                      <a:pt x="330" y="190"/>
                    </a:cubicBezTo>
                    <a:cubicBezTo>
                      <a:pt x="365" y="170"/>
                      <a:pt x="384" y="144"/>
                      <a:pt x="384" y="116"/>
                    </a:cubicBezTo>
                    <a:cubicBezTo>
                      <a:pt x="384" y="88"/>
                      <a:pt x="365" y="62"/>
                      <a:pt x="330" y="42"/>
                    </a:cubicBezTo>
                    <a:cubicBezTo>
                      <a:pt x="295" y="21"/>
                      <a:pt x="247" y="10"/>
                      <a:pt x="197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4" name="Freeform 465"/>
              <p:cNvSpPr>
                <a:spLocks/>
              </p:cNvSpPr>
              <p:nvPr userDrawn="1"/>
            </p:nvSpPr>
            <p:spPr bwMode="auto">
              <a:xfrm>
                <a:off x="11442701" y="4941888"/>
                <a:ext cx="225425" cy="95250"/>
              </a:xfrm>
              <a:custGeom>
                <a:avLst/>
                <a:gdLst>
                  <a:gd name="T0" fmla="*/ 142 w 142"/>
                  <a:gd name="T1" fmla="*/ 18 h 60"/>
                  <a:gd name="T2" fmla="*/ 131 w 142"/>
                  <a:gd name="T3" fmla="*/ 32 h 60"/>
                  <a:gd name="T4" fmla="*/ 71 w 142"/>
                  <a:gd name="T5" fmla="*/ 60 h 60"/>
                  <a:gd name="T6" fmla="*/ 11 w 142"/>
                  <a:gd name="T7" fmla="*/ 32 h 60"/>
                  <a:gd name="T8" fmla="*/ 0 w 142"/>
                  <a:gd name="T9" fmla="*/ 18 h 60"/>
                  <a:gd name="T10" fmla="*/ 4 w 142"/>
                  <a:gd name="T11" fmla="*/ 16 h 60"/>
                  <a:gd name="T12" fmla="*/ 71 w 142"/>
                  <a:gd name="T13" fmla="*/ 0 h 60"/>
                  <a:gd name="T14" fmla="*/ 138 w 142"/>
                  <a:gd name="T15" fmla="*/ 16 h 60"/>
                  <a:gd name="T16" fmla="*/ 142 w 142"/>
                  <a:gd name="T17" fmla="*/ 18 h 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2" h="60">
                    <a:moveTo>
                      <a:pt x="142" y="18"/>
                    </a:moveTo>
                    <a:cubicBezTo>
                      <a:pt x="139" y="23"/>
                      <a:pt x="135" y="28"/>
                      <a:pt x="131" y="32"/>
                    </a:cubicBezTo>
                    <a:cubicBezTo>
                      <a:pt x="115" y="50"/>
                      <a:pt x="94" y="60"/>
                      <a:pt x="71" y="60"/>
                    </a:cubicBezTo>
                    <a:cubicBezTo>
                      <a:pt x="48" y="60"/>
                      <a:pt x="27" y="50"/>
                      <a:pt x="11" y="32"/>
                    </a:cubicBezTo>
                    <a:cubicBezTo>
                      <a:pt x="6" y="28"/>
                      <a:pt x="3" y="23"/>
                      <a:pt x="0" y="18"/>
                    </a:cubicBezTo>
                    <a:cubicBezTo>
                      <a:pt x="1" y="17"/>
                      <a:pt x="2" y="17"/>
                      <a:pt x="4" y="16"/>
                    </a:cubicBezTo>
                    <a:cubicBezTo>
                      <a:pt x="21" y="6"/>
                      <a:pt x="45" y="0"/>
                      <a:pt x="71" y="0"/>
                    </a:cubicBezTo>
                    <a:cubicBezTo>
                      <a:pt x="96" y="0"/>
                      <a:pt x="121" y="6"/>
                      <a:pt x="138" y="16"/>
                    </a:cubicBezTo>
                    <a:cubicBezTo>
                      <a:pt x="139" y="17"/>
                      <a:pt x="140" y="17"/>
                      <a:pt x="142" y="18"/>
                    </a:cubicBezTo>
                    <a:close/>
                  </a:path>
                </a:pathLst>
              </a:custGeom>
              <a:solidFill>
                <a:srgbClr val="602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5" name="Freeform 466"/>
              <p:cNvSpPr>
                <a:spLocks noEditPoints="1"/>
              </p:cNvSpPr>
              <p:nvPr userDrawn="1"/>
            </p:nvSpPr>
            <p:spPr bwMode="auto">
              <a:xfrm>
                <a:off x="11433176" y="4933950"/>
                <a:ext cx="242888" cy="111125"/>
              </a:xfrm>
              <a:custGeom>
                <a:avLst/>
                <a:gdLst>
                  <a:gd name="T0" fmla="*/ 77 w 153"/>
                  <a:gd name="T1" fmla="*/ 70 h 70"/>
                  <a:gd name="T2" fmla="*/ 13 w 153"/>
                  <a:gd name="T3" fmla="*/ 41 h 70"/>
                  <a:gd name="T4" fmla="*/ 2 w 153"/>
                  <a:gd name="T5" fmla="*/ 26 h 70"/>
                  <a:gd name="T6" fmla="*/ 3 w 153"/>
                  <a:gd name="T7" fmla="*/ 19 h 70"/>
                  <a:gd name="T8" fmla="*/ 7 w 153"/>
                  <a:gd name="T9" fmla="*/ 17 h 70"/>
                  <a:gd name="T10" fmla="*/ 77 w 153"/>
                  <a:gd name="T11" fmla="*/ 0 h 70"/>
                  <a:gd name="T12" fmla="*/ 146 w 153"/>
                  <a:gd name="T13" fmla="*/ 17 h 70"/>
                  <a:gd name="T14" fmla="*/ 151 w 153"/>
                  <a:gd name="T15" fmla="*/ 19 h 70"/>
                  <a:gd name="T16" fmla="*/ 152 w 153"/>
                  <a:gd name="T17" fmla="*/ 26 h 70"/>
                  <a:gd name="T18" fmla="*/ 141 w 153"/>
                  <a:gd name="T19" fmla="*/ 41 h 70"/>
                  <a:gd name="T20" fmla="*/ 77 w 153"/>
                  <a:gd name="T21" fmla="*/ 70 h 70"/>
                  <a:gd name="T22" fmla="*/ 13 w 153"/>
                  <a:gd name="T23" fmla="*/ 25 h 70"/>
                  <a:gd name="T24" fmla="*/ 20 w 153"/>
                  <a:gd name="T25" fmla="*/ 34 h 70"/>
                  <a:gd name="T26" fmla="*/ 77 w 153"/>
                  <a:gd name="T27" fmla="*/ 60 h 70"/>
                  <a:gd name="T28" fmla="*/ 133 w 153"/>
                  <a:gd name="T29" fmla="*/ 34 h 70"/>
                  <a:gd name="T30" fmla="*/ 141 w 153"/>
                  <a:gd name="T31" fmla="*/ 25 h 70"/>
                  <a:gd name="T32" fmla="*/ 77 w 153"/>
                  <a:gd name="T33" fmla="*/ 10 h 70"/>
                  <a:gd name="T34" fmla="*/ 13 w 153"/>
                  <a:gd name="T35" fmla="*/ 25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53" h="70">
                    <a:moveTo>
                      <a:pt x="77" y="70"/>
                    </a:moveTo>
                    <a:cubicBezTo>
                      <a:pt x="53" y="70"/>
                      <a:pt x="30" y="59"/>
                      <a:pt x="13" y="41"/>
                    </a:cubicBezTo>
                    <a:cubicBezTo>
                      <a:pt x="8" y="35"/>
                      <a:pt x="5" y="31"/>
                      <a:pt x="2" y="26"/>
                    </a:cubicBezTo>
                    <a:cubicBezTo>
                      <a:pt x="0" y="23"/>
                      <a:pt x="1" y="20"/>
                      <a:pt x="3" y="19"/>
                    </a:cubicBezTo>
                    <a:cubicBezTo>
                      <a:pt x="5" y="18"/>
                      <a:pt x="6" y="17"/>
                      <a:pt x="7" y="17"/>
                    </a:cubicBezTo>
                    <a:cubicBezTo>
                      <a:pt x="25" y="6"/>
                      <a:pt x="51" y="0"/>
                      <a:pt x="77" y="0"/>
                    </a:cubicBezTo>
                    <a:cubicBezTo>
                      <a:pt x="103" y="0"/>
                      <a:pt x="128" y="6"/>
                      <a:pt x="146" y="17"/>
                    </a:cubicBezTo>
                    <a:cubicBezTo>
                      <a:pt x="148" y="17"/>
                      <a:pt x="149" y="18"/>
                      <a:pt x="151" y="19"/>
                    </a:cubicBezTo>
                    <a:cubicBezTo>
                      <a:pt x="153" y="21"/>
                      <a:pt x="153" y="24"/>
                      <a:pt x="152" y="26"/>
                    </a:cubicBezTo>
                    <a:cubicBezTo>
                      <a:pt x="149" y="31"/>
                      <a:pt x="145" y="36"/>
                      <a:pt x="141" y="41"/>
                    </a:cubicBezTo>
                    <a:cubicBezTo>
                      <a:pt x="124" y="59"/>
                      <a:pt x="101" y="70"/>
                      <a:pt x="77" y="70"/>
                    </a:cubicBezTo>
                    <a:close/>
                    <a:moveTo>
                      <a:pt x="13" y="25"/>
                    </a:moveTo>
                    <a:cubicBezTo>
                      <a:pt x="15" y="28"/>
                      <a:pt x="17" y="31"/>
                      <a:pt x="20" y="34"/>
                    </a:cubicBezTo>
                    <a:cubicBezTo>
                      <a:pt x="36" y="51"/>
                      <a:pt x="56" y="60"/>
                      <a:pt x="77" y="60"/>
                    </a:cubicBezTo>
                    <a:cubicBezTo>
                      <a:pt x="98" y="60"/>
                      <a:pt x="118" y="51"/>
                      <a:pt x="133" y="34"/>
                    </a:cubicBezTo>
                    <a:cubicBezTo>
                      <a:pt x="136" y="31"/>
                      <a:pt x="138" y="28"/>
                      <a:pt x="141" y="25"/>
                    </a:cubicBezTo>
                    <a:cubicBezTo>
                      <a:pt x="124" y="16"/>
                      <a:pt x="101" y="10"/>
                      <a:pt x="77" y="10"/>
                    </a:cubicBezTo>
                    <a:cubicBezTo>
                      <a:pt x="53" y="10"/>
                      <a:pt x="29" y="16"/>
                      <a:pt x="13" y="2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6" name="Freeform 467"/>
              <p:cNvSpPr>
                <a:spLocks/>
              </p:cNvSpPr>
              <p:nvPr userDrawn="1"/>
            </p:nvSpPr>
            <p:spPr bwMode="auto">
              <a:xfrm>
                <a:off x="11341101" y="5180013"/>
                <a:ext cx="428625" cy="412750"/>
              </a:xfrm>
              <a:custGeom>
                <a:avLst/>
                <a:gdLst>
                  <a:gd name="T0" fmla="*/ 135 w 270"/>
                  <a:gd name="T1" fmla="*/ 260 h 260"/>
                  <a:gd name="T2" fmla="*/ 32 w 270"/>
                  <a:gd name="T3" fmla="*/ 236 h 260"/>
                  <a:gd name="T4" fmla="*/ 0 w 270"/>
                  <a:gd name="T5" fmla="*/ 199 h 260"/>
                  <a:gd name="T6" fmla="*/ 0 w 270"/>
                  <a:gd name="T7" fmla="*/ 183 h 260"/>
                  <a:gd name="T8" fmla="*/ 270 w 270"/>
                  <a:gd name="T9" fmla="*/ 183 h 260"/>
                  <a:gd name="T10" fmla="*/ 270 w 270"/>
                  <a:gd name="T11" fmla="*/ 199 h 260"/>
                  <a:gd name="T12" fmla="*/ 238 w 270"/>
                  <a:gd name="T13" fmla="*/ 237 h 260"/>
                  <a:gd name="T14" fmla="*/ 135 w 270"/>
                  <a:gd name="T15" fmla="*/ 260 h 2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70" h="260">
                    <a:moveTo>
                      <a:pt x="135" y="260"/>
                    </a:moveTo>
                    <a:cubicBezTo>
                      <a:pt x="96" y="260"/>
                      <a:pt x="59" y="252"/>
                      <a:pt x="32" y="236"/>
                    </a:cubicBezTo>
                    <a:cubicBezTo>
                      <a:pt x="12" y="225"/>
                      <a:pt x="0" y="211"/>
                      <a:pt x="0" y="199"/>
                    </a:cubicBezTo>
                    <a:cubicBezTo>
                      <a:pt x="0" y="183"/>
                      <a:pt x="0" y="183"/>
                      <a:pt x="0" y="183"/>
                    </a:cubicBezTo>
                    <a:cubicBezTo>
                      <a:pt x="0" y="0"/>
                      <a:pt x="270" y="0"/>
                      <a:pt x="270" y="183"/>
                    </a:cubicBezTo>
                    <a:cubicBezTo>
                      <a:pt x="270" y="199"/>
                      <a:pt x="270" y="199"/>
                      <a:pt x="270" y="199"/>
                    </a:cubicBezTo>
                    <a:cubicBezTo>
                      <a:pt x="270" y="211"/>
                      <a:pt x="258" y="225"/>
                      <a:pt x="238" y="237"/>
                    </a:cubicBezTo>
                    <a:cubicBezTo>
                      <a:pt x="211" y="252"/>
                      <a:pt x="174" y="260"/>
                      <a:pt x="135" y="260"/>
                    </a:cubicBezTo>
                    <a:close/>
                  </a:path>
                </a:pathLst>
              </a:custGeom>
              <a:solidFill>
                <a:srgbClr val="6022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7" name="Freeform 468"/>
              <p:cNvSpPr>
                <a:spLocks noEditPoints="1"/>
              </p:cNvSpPr>
              <p:nvPr userDrawn="1"/>
            </p:nvSpPr>
            <p:spPr bwMode="auto">
              <a:xfrm>
                <a:off x="11333163" y="5245100"/>
                <a:ext cx="444500" cy="355600"/>
              </a:xfrm>
              <a:custGeom>
                <a:avLst/>
                <a:gdLst>
                  <a:gd name="T0" fmla="*/ 140 w 280"/>
                  <a:gd name="T1" fmla="*/ 224 h 224"/>
                  <a:gd name="T2" fmla="*/ 35 w 280"/>
                  <a:gd name="T3" fmla="*/ 200 h 224"/>
                  <a:gd name="T4" fmla="*/ 0 w 280"/>
                  <a:gd name="T5" fmla="*/ 158 h 224"/>
                  <a:gd name="T6" fmla="*/ 0 w 280"/>
                  <a:gd name="T7" fmla="*/ 142 h 224"/>
                  <a:gd name="T8" fmla="*/ 140 w 280"/>
                  <a:gd name="T9" fmla="*/ 0 h 224"/>
                  <a:gd name="T10" fmla="*/ 280 w 280"/>
                  <a:gd name="T11" fmla="*/ 142 h 224"/>
                  <a:gd name="T12" fmla="*/ 280 w 280"/>
                  <a:gd name="T13" fmla="*/ 158 h 224"/>
                  <a:gd name="T14" fmla="*/ 245 w 280"/>
                  <a:gd name="T15" fmla="*/ 200 h 224"/>
                  <a:gd name="T16" fmla="*/ 140 w 280"/>
                  <a:gd name="T17" fmla="*/ 224 h 224"/>
                  <a:gd name="T18" fmla="*/ 140 w 280"/>
                  <a:gd name="T19" fmla="*/ 10 h 224"/>
                  <a:gd name="T20" fmla="*/ 10 w 280"/>
                  <a:gd name="T21" fmla="*/ 142 h 224"/>
                  <a:gd name="T22" fmla="*/ 10 w 280"/>
                  <a:gd name="T23" fmla="*/ 158 h 224"/>
                  <a:gd name="T24" fmla="*/ 39 w 280"/>
                  <a:gd name="T25" fmla="*/ 191 h 224"/>
                  <a:gd name="T26" fmla="*/ 140 w 280"/>
                  <a:gd name="T27" fmla="*/ 215 h 224"/>
                  <a:gd name="T28" fmla="*/ 240 w 280"/>
                  <a:gd name="T29" fmla="*/ 191 h 224"/>
                  <a:gd name="T30" fmla="*/ 270 w 280"/>
                  <a:gd name="T31" fmla="*/ 158 h 224"/>
                  <a:gd name="T32" fmla="*/ 270 w 280"/>
                  <a:gd name="T33" fmla="*/ 142 h 224"/>
                  <a:gd name="T34" fmla="*/ 140 w 280"/>
                  <a:gd name="T35" fmla="*/ 1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80" h="224">
                    <a:moveTo>
                      <a:pt x="140" y="224"/>
                    </a:moveTo>
                    <a:cubicBezTo>
                      <a:pt x="100" y="224"/>
                      <a:pt x="62" y="215"/>
                      <a:pt x="35" y="200"/>
                    </a:cubicBezTo>
                    <a:cubicBezTo>
                      <a:pt x="13" y="187"/>
                      <a:pt x="0" y="172"/>
                      <a:pt x="0" y="158"/>
                    </a:cubicBezTo>
                    <a:cubicBezTo>
                      <a:pt x="0" y="142"/>
                      <a:pt x="0" y="142"/>
                      <a:pt x="0" y="142"/>
                    </a:cubicBezTo>
                    <a:cubicBezTo>
                      <a:pt x="0" y="44"/>
                      <a:pt x="73" y="0"/>
                      <a:pt x="140" y="0"/>
                    </a:cubicBezTo>
                    <a:cubicBezTo>
                      <a:pt x="207" y="0"/>
                      <a:pt x="280" y="44"/>
                      <a:pt x="280" y="142"/>
                    </a:cubicBezTo>
                    <a:cubicBezTo>
                      <a:pt x="280" y="158"/>
                      <a:pt x="280" y="158"/>
                      <a:pt x="280" y="158"/>
                    </a:cubicBezTo>
                    <a:cubicBezTo>
                      <a:pt x="280" y="172"/>
                      <a:pt x="267" y="187"/>
                      <a:pt x="245" y="200"/>
                    </a:cubicBezTo>
                    <a:cubicBezTo>
                      <a:pt x="218" y="216"/>
                      <a:pt x="180" y="224"/>
                      <a:pt x="140" y="224"/>
                    </a:cubicBezTo>
                    <a:close/>
                    <a:moveTo>
                      <a:pt x="140" y="10"/>
                    </a:moveTo>
                    <a:cubicBezTo>
                      <a:pt x="77" y="10"/>
                      <a:pt x="10" y="51"/>
                      <a:pt x="10" y="142"/>
                    </a:cubicBezTo>
                    <a:cubicBezTo>
                      <a:pt x="10" y="158"/>
                      <a:pt x="10" y="158"/>
                      <a:pt x="10" y="158"/>
                    </a:cubicBezTo>
                    <a:cubicBezTo>
                      <a:pt x="10" y="168"/>
                      <a:pt x="21" y="181"/>
                      <a:pt x="39" y="191"/>
                    </a:cubicBezTo>
                    <a:cubicBezTo>
                      <a:pt x="65" y="206"/>
                      <a:pt x="102" y="215"/>
                      <a:pt x="140" y="215"/>
                    </a:cubicBezTo>
                    <a:cubicBezTo>
                      <a:pt x="178" y="215"/>
                      <a:pt x="215" y="206"/>
                      <a:pt x="240" y="191"/>
                    </a:cubicBezTo>
                    <a:cubicBezTo>
                      <a:pt x="258" y="181"/>
                      <a:pt x="270" y="168"/>
                      <a:pt x="270" y="158"/>
                    </a:cubicBezTo>
                    <a:cubicBezTo>
                      <a:pt x="270" y="142"/>
                      <a:pt x="270" y="142"/>
                      <a:pt x="270" y="142"/>
                    </a:cubicBezTo>
                    <a:cubicBezTo>
                      <a:pt x="270" y="51"/>
                      <a:pt x="202" y="10"/>
                      <a:pt x="140" y="10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8" name="Freeform 469"/>
              <p:cNvSpPr>
                <a:spLocks/>
              </p:cNvSpPr>
              <p:nvPr userDrawn="1"/>
            </p:nvSpPr>
            <p:spPr bwMode="auto">
              <a:xfrm>
                <a:off x="11555413" y="5040313"/>
                <a:ext cx="0" cy="209550"/>
              </a:xfrm>
              <a:custGeom>
                <a:avLst/>
                <a:gdLst>
                  <a:gd name="T0" fmla="*/ 0 h 132"/>
                  <a:gd name="T1" fmla="*/ 132 h 132"/>
                  <a:gd name="T2" fmla="*/ 0 h 132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</a:cxnLst>
                <a:rect l="0" t="0" r="r" b="b"/>
                <a:pathLst>
                  <a:path h="132">
                    <a:moveTo>
                      <a:pt x="0" y="0"/>
                    </a:moveTo>
                    <a:lnTo>
                      <a:pt x="0" y="13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9" name="Freeform 470"/>
              <p:cNvSpPr>
                <a:spLocks/>
              </p:cNvSpPr>
              <p:nvPr userDrawn="1"/>
            </p:nvSpPr>
            <p:spPr bwMode="auto">
              <a:xfrm>
                <a:off x="11547476" y="5032375"/>
                <a:ext cx="15875" cy="225425"/>
              </a:xfrm>
              <a:custGeom>
                <a:avLst/>
                <a:gdLst>
                  <a:gd name="T0" fmla="*/ 5 w 10"/>
                  <a:gd name="T1" fmla="*/ 142 h 142"/>
                  <a:gd name="T2" fmla="*/ 0 w 10"/>
                  <a:gd name="T3" fmla="*/ 137 h 142"/>
                  <a:gd name="T4" fmla="*/ 0 w 10"/>
                  <a:gd name="T5" fmla="*/ 5 h 142"/>
                  <a:gd name="T6" fmla="*/ 5 w 10"/>
                  <a:gd name="T7" fmla="*/ 0 h 142"/>
                  <a:gd name="T8" fmla="*/ 10 w 10"/>
                  <a:gd name="T9" fmla="*/ 5 h 142"/>
                  <a:gd name="T10" fmla="*/ 10 w 10"/>
                  <a:gd name="T11" fmla="*/ 137 h 142"/>
                  <a:gd name="T12" fmla="*/ 5 w 10"/>
                  <a:gd name="T13" fmla="*/ 142 h 1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0" h="142">
                    <a:moveTo>
                      <a:pt x="5" y="142"/>
                    </a:moveTo>
                    <a:cubicBezTo>
                      <a:pt x="2" y="142"/>
                      <a:pt x="0" y="140"/>
                      <a:pt x="0" y="137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37"/>
                      <a:pt x="10" y="137"/>
                      <a:pt x="10" y="137"/>
                    </a:cubicBezTo>
                    <a:cubicBezTo>
                      <a:pt x="10" y="140"/>
                      <a:pt x="8" y="142"/>
                      <a:pt x="5" y="142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0" name="Freeform 471"/>
              <p:cNvSpPr>
                <a:spLocks noEditPoints="1"/>
              </p:cNvSpPr>
              <p:nvPr userDrawn="1"/>
            </p:nvSpPr>
            <p:spPr bwMode="auto">
              <a:xfrm>
                <a:off x="11412538" y="3906838"/>
                <a:ext cx="317500" cy="230188"/>
              </a:xfrm>
              <a:custGeom>
                <a:avLst/>
                <a:gdLst>
                  <a:gd name="T0" fmla="*/ 100 w 200"/>
                  <a:gd name="T1" fmla="*/ 145 h 145"/>
                  <a:gd name="T2" fmla="*/ 100 w 200"/>
                  <a:gd name="T3" fmla="*/ 145 h 145"/>
                  <a:gd name="T4" fmla="*/ 95 w 200"/>
                  <a:gd name="T5" fmla="*/ 143 h 145"/>
                  <a:gd name="T6" fmla="*/ 2 w 200"/>
                  <a:gd name="T7" fmla="*/ 49 h 145"/>
                  <a:gd name="T8" fmla="*/ 0 w 200"/>
                  <a:gd name="T9" fmla="*/ 45 h 145"/>
                  <a:gd name="T10" fmla="*/ 2 w 200"/>
                  <a:gd name="T11" fmla="*/ 41 h 145"/>
                  <a:gd name="T12" fmla="*/ 41 w 200"/>
                  <a:gd name="T13" fmla="*/ 2 h 145"/>
                  <a:gd name="T14" fmla="*/ 49 w 200"/>
                  <a:gd name="T15" fmla="*/ 2 h 145"/>
                  <a:gd name="T16" fmla="*/ 100 w 200"/>
                  <a:gd name="T17" fmla="*/ 52 h 145"/>
                  <a:gd name="T18" fmla="*/ 150 w 200"/>
                  <a:gd name="T19" fmla="*/ 2 h 145"/>
                  <a:gd name="T20" fmla="*/ 158 w 200"/>
                  <a:gd name="T21" fmla="*/ 2 h 145"/>
                  <a:gd name="T22" fmla="*/ 197 w 200"/>
                  <a:gd name="T23" fmla="*/ 41 h 145"/>
                  <a:gd name="T24" fmla="*/ 197 w 200"/>
                  <a:gd name="T25" fmla="*/ 49 h 145"/>
                  <a:gd name="T26" fmla="*/ 104 w 200"/>
                  <a:gd name="T27" fmla="*/ 143 h 145"/>
                  <a:gd name="T28" fmla="*/ 100 w 200"/>
                  <a:gd name="T29" fmla="*/ 145 h 145"/>
                  <a:gd name="T30" fmla="*/ 14 w 200"/>
                  <a:gd name="T31" fmla="*/ 45 h 145"/>
                  <a:gd name="T32" fmla="*/ 100 w 200"/>
                  <a:gd name="T33" fmla="*/ 131 h 145"/>
                  <a:gd name="T34" fmla="*/ 185 w 200"/>
                  <a:gd name="T35" fmla="*/ 45 h 145"/>
                  <a:gd name="T36" fmla="*/ 154 w 200"/>
                  <a:gd name="T37" fmla="*/ 14 h 145"/>
                  <a:gd name="T38" fmla="*/ 104 w 200"/>
                  <a:gd name="T39" fmla="*/ 65 h 145"/>
                  <a:gd name="T40" fmla="*/ 95 w 200"/>
                  <a:gd name="T41" fmla="*/ 65 h 145"/>
                  <a:gd name="T42" fmla="*/ 45 w 200"/>
                  <a:gd name="T43" fmla="*/ 14 h 145"/>
                  <a:gd name="T44" fmla="*/ 14 w 200"/>
                  <a:gd name="T45" fmla="*/ 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0" h="145">
                    <a:moveTo>
                      <a:pt x="100" y="145"/>
                    </a:moveTo>
                    <a:cubicBezTo>
                      <a:pt x="100" y="145"/>
                      <a:pt x="100" y="145"/>
                      <a:pt x="100" y="145"/>
                    </a:cubicBezTo>
                    <a:cubicBezTo>
                      <a:pt x="98" y="145"/>
                      <a:pt x="97" y="144"/>
                      <a:pt x="95" y="143"/>
                    </a:cubicBezTo>
                    <a:cubicBezTo>
                      <a:pt x="2" y="49"/>
                      <a:pt x="2" y="49"/>
                      <a:pt x="2" y="49"/>
                    </a:cubicBezTo>
                    <a:cubicBezTo>
                      <a:pt x="1" y="48"/>
                      <a:pt x="0" y="47"/>
                      <a:pt x="0" y="45"/>
                    </a:cubicBezTo>
                    <a:cubicBezTo>
                      <a:pt x="0" y="44"/>
                      <a:pt x="1" y="42"/>
                      <a:pt x="2" y="41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3" y="0"/>
                      <a:pt x="47" y="0"/>
                      <a:pt x="49" y="2"/>
                    </a:cubicBezTo>
                    <a:cubicBezTo>
                      <a:pt x="100" y="52"/>
                      <a:pt x="100" y="52"/>
                      <a:pt x="100" y="52"/>
                    </a:cubicBezTo>
                    <a:cubicBezTo>
                      <a:pt x="150" y="2"/>
                      <a:pt x="150" y="2"/>
                      <a:pt x="150" y="2"/>
                    </a:cubicBezTo>
                    <a:cubicBezTo>
                      <a:pt x="152" y="0"/>
                      <a:pt x="156" y="0"/>
                      <a:pt x="158" y="2"/>
                    </a:cubicBezTo>
                    <a:cubicBezTo>
                      <a:pt x="197" y="41"/>
                      <a:pt x="197" y="41"/>
                      <a:pt x="197" y="41"/>
                    </a:cubicBezTo>
                    <a:cubicBezTo>
                      <a:pt x="200" y="43"/>
                      <a:pt x="200" y="47"/>
                      <a:pt x="197" y="49"/>
                    </a:cubicBezTo>
                    <a:cubicBezTo>
                      <a:pt x="104" y="143"/>
                      <a:pt x="104" y="143"/>
                      <a:pt x="104" y="143"/>
                    </a:cubicBezTo>
                    <a:cubicBezTo>
                      <a:pt x="103" y="144"/>
                      <a:pt x="101" y="145"/>
                      <a:pt x="100" y="145"/>
                    </a:cubicBezTo>
                    <a:close/>
                    <a:moveTo>
                      <a:pt x="14" y="45"/>
                    </a:moveTo>
                    <a:cubicBezTo>
                      <a:pt x="100" y="131"/>
                      <a:pt x="100" y="131"/>
                      <a:pt x="100" y="131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154" y="14"/>
                      <a:pt x="154" y="14"/>
                      <a:pt x="154" y="14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1" y="67"/>
                      <a:pt x="98" y="67"/>
                      <a:pt x="95" y="65"/>
                    </a:cubicBezTo>
                    <a:cubicBezTo>
                      <a:pt x="45" y="14"/>
                      <a:pt x="45" y="14"/>
                      <a:pt x="45" y="14"/>
                    </a:cubicBezTo>
                    <a:lnTo>
                      <a:pt x="14" y="45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1" name="Freeform 472"/>
              <p:cNvSpPr>
                <a:spLocks noEditPoints="1"/>
              </p:cNvSpPr>
              <p:nvPr userDrawn="1"/>
            </p:nvSpPr>
            <p:spPr bwMode="auto">
              <a:xfrm>
                <a:off x="11412538" y="3648075"/>
                <a:ext cx="317500" cy="230188"/>
              </a:xfrm>
              <a:custGeom>
                <a:avLst/>
                <a:gdLst>
                  <a:gd name="T0" fmla="*/ 100 w 200"/>
                  <a:gd name="T1" fmla="*/ 145 h 145"/>
                  <a:gd name="T2" fmla="*/ 100 w 200"/>
                  <a:gd name="T3" fmla="*/ 145 h 145"/>
                  <a:gd name="T4" fmla="*/ 95 w 200"/>
                  <a:gd name="T5" fmla="*/ 143 h 145"/>
                  <a:gd name="T6" fmla="*/ 2 w 200"/>
                  <a:gd name="T7" fmla="*/ 50 h 145"/>
                  <a:gd name="T8" fmla="*/ 0 w 200"/>
                  <a:gd name="T9" fmla="*/ 45 h 145"/>
                  <a:gd name="T10" fmla="*/ 2 w 200"/>
                  <a:gd name="T11" fmla="*/ 41 h 145"/>
                  <a:gd name="T12" fmla="*/ 41 w 200"/>
                  <a:gd name="T13" fmla="*/ 2 h 145"/>
                  <a:gd name="T14" fmla="*/ 49 w 200"/>
                  <a:gd name="T15" fmla="*/ 2 h 145"/>
                  <a:gd name="T16" fmla="*/ 100 w 200"/>
                  <a:gd name="T17" fmla="*/ 52 h 145"/>
                  <a:gd name="T18" fmla="*/ 150 w 200"/>
                  <a:gd name="T19" fmla="*/ 2 h 145"/>
                  <a:gd name="T20" fmla="*/ 158 w 200"/>
                  <a:gd name="T21" fmla="*/ 2 h 145"/>
                  <a:gd name="T22" fmla="*/ 197 w 200"/>
                  <a:gd name="T23" fmla="*/ 41 h 145"/>
                  <a:gd name="T24" fmla="*/ 197 w 200"/>
                  <a:gd name="T25" fmla="*/ 50 h 145"/>
                  <a:gd name="T26" fmla="*/ 104 w 200"/>
                  <a:gd name="T27" fmla="*/ 143 h 145"/>
                  <a:gd name="T28" fmla="*/ 100 w 200"/>
                  <a:gd name="T29" fmla="*/ 145 h 145"/>
                  <a:gd name="T30" fmla="*/ 14 w 200"/>
                  <a:gd name="T31" fmla="*/ 45 h 145"/>
                  <a:gd name="T32" fmla="*/ 100 w 200"/>
                  <a:gd name="T33" fmla="*/ 131 h 145"/>
                  <a:gd name="T34" fmla="*/ 185 w 200"/>
                  <a:gd name="T35" fmla="*/ 45 h 145"/>
                  <a:gd name="T36" fmla="*/ 154 w 200"/>
                  <a:gd name="T37" fmla="*/ 14 h 145"/>
                  <a:gd name="T38" fmla="*/ 104 w 200"/>
                  <a:gd name="T39" fmla="*/ 65 h 145"/>
                  <a:gd name="T40" fmla="*/ 95 w 200"/>
                  <a:gd name="T41" fmla="*/ 65 h 145"/>
                  <a:gd name="T42" fmla="*/ 45 w 200"/>
                  <a:gd name="T43" fmla="*/ 14 h 145"/>
                  <a:gd name="T44" fmla="*/ 14 w 200"/>
                  <a:gd name="T45" fmla="*/ 45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0" h="145">
                    <a:moveTo>
                      <a:pt x="100" y="145"/>
                    </a:moveTo>
                    <a:cubicBezTo>
                      <a:pt x="100" y="145"/>
                      <a:pt x="100" y="145"/>
                      <a:pt x="100" y="145"/>
                    </a:cubicBezTo>
                    <a:cubicBezTo>
                      <a:pt x="98" y="145"/>
                      <a:pt x="97" y="144"/>
                      <a:pt x="95" y="143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48"/>
                      <a:pt x="0" y="47"/>
                      <a:pt x="0" y="45"/>
                    </a:cubicBezTo>
                    <a:cubicBezTo>
                      <a:pt x="0" y="44"/>
                      <a:pt x="1" y="42"/>
                      <a:pt x="2" y="41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3" y="0"/>
                      <a:pt x="47" y="0"/>
                      <a:pt x="49" y="2"/>
                    </a:cubicBezTo>
                    <a:cubicBezTo>
                      <a:pt x="100" y="52"/>
                      <a:pt x="100" y="52"/>
                      <a:pt x="100" y="52"/>
                    </a:cubicBezTo>
                    <a:cubicBezTo>
                      <a:pt x="150" y="2"/>
                      <a:pt x="150" y="2"/>
                      <a:pt x="150" y="2"/>
                    </a:cubicBezTo>
                    <a:cubicBezTo>
                      <a:pt x="152" y="0"/>
                      <a:pt x="156" y="0"/>
                      <a:pt x="158" y="2"/>
                    </a:cubicBezTo>
                    <a:cubicBezTo>
                      <a:pt x="197" y="41"/>
                      <a:pt x="197" y="41"/>
                      <a:pt x="197" y="41"/>
                    </a:cubicBezTo>
                    <a:cubicBezTo>
                      <a:pt x="200" y="44"/>
                      <a:pt x="200" y="47"/>
                      <a:pt x="197" y="50"/>
                    </a:cubicBezTo>
                    <a:cubicBezTo>
                      <a:pt x="104" y="143"/>
                      <a:pt x="104" y="143"/>
                      <a:pt x="104" y="143"/>
                    </a:cubicBezTo>
                    <a:cubicBezTo>
                      <a:pt x="103" y="144"/>
                      <a:pt x="101" y="145"/>
                      <a:pt x="100" y="145"/>
                    </a:cubicBezTo>
                    <a:close/>
                    <a:moveTo>
                      <a:pt x="14" y="45"/>
                    </a:moveTo>
                    <a:cubicBezTo>
                      <a:pt x="100" y="131"/>
                      <a:pt x="100" y="131"/>
                      <a:pt x="100" y="131"/>
                    </a:cubicBezTo>
                    <a:cubicBezTo>
                      <a:pt x="185" y="45"/>
                      <a:pt x="185" y="45"/>
                      <a:pt x="185" y="45"/>
                    </a:cubicBezTo>
                    <a:cubicBezTo>
                      <a:pt x="154" y="14"/>
                      <a:pt x="154" y="14"/>
                      <a:pt x="154" y="14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1" y="67"/>
                      <a:pt x="98" y="67"/>
                      <a:pt x="95" y="65"/>
                    </a:cubicBezTo>
                    <a:cubicBezTo>
                      <a:pt x="45" y="14"/>
                      <a:pt x="45" y="14"/>
                      <a:pt x="45" y="14"/>
                    </a:cubicBezTo>
                    <a:lnTo>
                      <a:pt x="14" y="45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2" name="Freeform 473"/>
              <p:cNvSpPr>
                <a:spLocks noEditPoints="1"/>
              </p:cNvSpPr>
              <p:nvPr userDrawn="1"/>
            </p:nvSpPr>
            <p:spPr bwMode="auto">
              <a:xfrm>
                <a:off x="11412538" y="3389313"/>
                <a:ext cx="317500" cy="230188"/>
              </a:xfrm>
              <a:custGeom>
                <a:avLst/>
                <a:gdLst>
                  <a:gd name="T0" fmla="*/ 100 w 200"/>
                  <a:gd name="T1" fmla="*/ 145 h 145"/>
                  <a:gd name="T2" fmla="*/ 100 w 200"/>
                  <a:gd name="T3" fmla="*/ 145 h 145"/>
                  <a:gd name="T4" fmla="*/ 95 w 200"/>
                  <a:gd name="T5" fmla="*/ 144 h 145"/>
                  <a:gd name="T6" fmla="*/ 2 w 200"/>
                  <a:gd name="T7" fmla="*/ 50 h 145"/>
                  <a:gd name="T8" fmla="*/ 0 w 200"/>
                  <a:gd name="T9" fmla="*/ 46 h 145"/>
                  <a:gd name="T10" fmla="*/ 2 w 200"/>
                  <a:gd name="T11" fmla="*/ 42 h 145"/>
                  <a:gd name="T12" fmla="*/ 41 w 200"/>
                  <a:gd name="T13" fmla="*/ 2 h 145"/>
                  <a:gd name="T14" fmla="*/ 49 w 200"/>
                  <a:gd name="T15" fmla="*/ 2 h 145"/>
                  <a:gd name="T16" fmla="*/ 100 w 200"/>
                  <a:gd name="T17" fmla="*/ 53 h 145"/>
                  <a:gd name="T18" fmla="*/ 150 w 200"/>
                  <a:gd name="T19" fmla="*/ 2 h 145"/>
                  <a:gd name="T20" fmla="*/ 158 w 200"/>
                  <a:gd name="T21" fmla="*/ 2 h 145"/>
                  <a:gd name="T22" fmla="*/ 197 w 200"/>
                  <a:gd name="T23" fmla="*/ 42 h 145"/>
                  <a:gd name="T24" fmla="*/ 197 w 200"/>
                  <a:gd name="T25" fmla="*/ 50 h 145"/>
                  <a:gd name="T26" fmla="*/ 104 w 200"/>
                  <a:gd name="T27" fmla="*/ 144 h 145"/>
                  <a:gd name="T28" fmla="*/ 100 w 200"/>
                  <a:gd name="T29" fmla="*/ 145 h 145"/>
                  <a:gd name="T30" fmla="*/ 14 w 200"/>
                  <a:gd name="T31" fmla="*/ 46 h 145"/>
                  <a:gd name="T32" fmla="*/ 100 w 200"/>
                  <a:gd name="T33" fmla="*/ 131 h 145"/>
                  <a:gd name="T34" fmla="*/ 185 w 200"/>
                  <a:gd name="T35" fmla="*/ 46 h 145"/>
                  <a:gd name="T36" fmla="*/ 154 w 200"/>
                  <a:gd name="T37" fmla="*/ 15 h 145"/>
                  <a:gd name="T38" fmla="*/ 104 w 200"/>
                  <a:gd name="T39" fmla="*/ 65 h 145"/>
                  <a:gd name="T40" fmla="*/ 95 w 200"/>
                  <a:gd name="T41" fmla="*/ 65 h 145"/>
                  <a:gd name="T42" fmla="*/ 45 w 200"/>
                  <a:gd name="T43" fmla="*/ 15 h 145"/>
                  <a:gd name="T44" fmla="*/ 14 w 200"/>
                  <a:gd name="T45" fmla="*/ 46 h 1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200" h="145">
                    <a:moveTo>
                      <a:pt x="100" y="145"/>
                    </a:moveTo>
                    <a:cubicBezTo>
                      <a:pt x="100" y="145"/>
                      <a:pt x="100" y="145"/>
                      <a:pt x="100" y="145"/>
                    </a:cubicBezTo>
                    <a:cubicBezTo>
                      <a:pt x="98" y="145"/>
                      <a:pt x="97" y="145"/>
                      <a:pt x="95" y="144"/>
                    </a:cubicBezTo>
                    <a:cubicBezTo>
                      <a:pt x="2" y="50"/>
                      <a:pt x="2" y="50"/>
                      <a:pt x="2" y="50"/>
                    </a:cubicBezTo>
                    <a:cubicBezTo>
                      <a:pt x="1" y="49"/>
                      <a:pt x="0" y="47"/>
                      <a:pt x="0" y="46"/>
                    </a:cubicBezTo>
                    <a:cubicBezTo>
                      <a:pt x="0" y="44"/>
                      <a:pt x="1" y="43"/>
                      <a:pt x="2" y="42"/>
                    </a:cubicBezTo>
                    <a:cubicBezTo>
                      <a:pt x="41" y="2"/>
                      <a:pt x="41" y="2"/>
                      <a:pt x="41" y="2"/>
                    </a:cubicBezTo>
                    <a:cubicBezTo>
                      <a:pt x="43" y="0"/>
                      <a:pt x="47" y="0"/>
                      <a:pt x="49" y="2"/>
                    </a:cubicBezTo>
                    <a:cubicBezTo>
                      <a:pt x="100" y="53"/>
                      <a:pt x="100" y="53"/>
                      <a:pt x="100" y="53"/>
                    </a:cubicBezTo>
                    <a:cubicBezTo>
                      <a:pt x="150" y="2"/>
                      <a:pt x="150" y="2"/>
                      <a:pt x="150" y="2"/>
                    </a:cubicBezTo>
                    <a:cubicBezTo>
                      <a:pt x="152" y="0"/>
                      <a:pt x="156" y="0"/>
                      <a:pt x="158" y="2"/>
                    </a:cubicBezTo>
                    <a:cubicBezTo>
                      <a:pt x="197" y="42"/>
                      <a:pt x="197" y="42"/>
                      <a:pt x="197" y="42"/>
                    </a:cubicBezTo>
                    <a:cubicBezTo>
                      <a:pt x="200" y="44"/>
                      <a:pt x="200" y="48"/>
                      <a:pt x="197" y="50"/>
                    </a:cubicBezTo>
                    <a:cubicBezTo>
                      <a:pt x="104" y="144"/>
                      <a:pt x="104" y="144"/>
                      <a:pt x="104" y="144"/>
                    </a:cubicBezTo>
                    <a:cubicBezTo>
                      <a:pt x="103" y="145"/>
                      <a:pt x="101" y="145"/>
                      <a:pt x="100" y="145"/>
                    </a:cubicBezTo>
                    <a:close/>
                    <a:moveTo>
                      <a:pt x="14" y="46"/>
                    </a:moveTo>
                    <a:cubicBezTo>
                      <a:pt x="100" y="131"/>
                      <a:pt x="100" y="131"/>
                      <a:pt x="100" y="131"/>
                    </a:cubicBezTo>
                    <a:cubicBezTo>
                      <a:pt x="185" y="46"/>
                      <a:pt x="185" y="46"/>
                      <a:pt x="185" y="46"/>
                    </a:cubicBezTo>
                    <a:cubicBezTo>
                      <a:pt x="154" y="15"/>
                      <a:pt x="154" y="15"/>
                      <a:pt x="154" y="15"/>
                    </a:cubicBezTo>
                    <a:cubicBezTo>
                      <a:pt x="104" y="65"/>
                      <a:pt x="104" y="65"/>
                      <a:pt x="104" y="65"/>
                    </a:cubicBezTo>
                    <a:cubicBezTo>
                      <a:pt x="101" y="67"/>
                      <a:pt x="98" y="67"/>
                      <a:pt x="95" y="65"/>
                    </a:cubicBezTo>
                    <a:cubicBezTo>
                      <a:pt x="45" y="15"/>
                      <a:pt x="45" y="15"/>
                      <a:pt x="45" y="15"/>
                    </a:cubicBezTo>
                    <a:lnTo>
                      <a:pt x="14" y="46"/>
                    </a:ln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3" name="Freeform 474"/>
              <p:cNvSpPr>
                <a:spLocks noEditPoints="1"/>
              </p:cNvSpPr>
              <p:nvPr userDrawn="1"/>
            </p:nvSpPr>
            <p:spPr bwMode="auto">
              <a:xfrm>
                <a:off x="6924676" y="2657475"/>
                <a:ext cx="15875" cy="1146175"/>
              </a:xfrm>
              <a:custGeom>
                <a:avLst/>
                <a:gdLst>
                  <a:gd name="T0" fmla="*/ 0 w 10"/>
                  <a:gd name="T1" fmla="*/ 717 h 722"/>
                  <a:gd name="T2" fmla="*/ 5 w 10"/>
                  <a:gd name="T3" fmla="*/ 709 h 722"/>
                  <a:gd name="T4" fmla="*/ 10 w 10"/>
                  <a:gd name="T5" fmla="*/ 717 h 722"/>
                  <a:gd name="T6" fmla="*/ 5 w 10"/>
                  <a:gd name="T7" fmla="*/ 670 h 722"/>
                  <a:gd name="T8" fmla="*/ 0 w 10"/>
                  <a:gd name="T9" fmla="*/ 660 h 722"/>
                  <a:gd name="T10" fmla="*/ 10 w 10"/>
                  <a:gd name="T11" fmla="*/ 660 h 722"/>
                  <a:gd name="T12" fmla="*/ 5 w 10"/>
                  <a:gd name="T13" fmla="*/ 670 h 722"/>
                  <a:gd name="T14" fmla="*/ 0 w 10"/>
                  <a:gd name="T15" fmla="*/ 610 h 722"/>
                  <a:gd name="T16" fmla="*/ 5 w 10"/>
                  <a:gd name="T17" fmla="*/ 600 h 722"/>
                  <a:gd name="T18" fmla="*/ 10 w 10"/>
                  <a:gd name="T19" fmla="*/ 610 h 722"/>
                  <a:gd name="T20" fmla="*/ 5 w 10"/>
                  <a:gd name="T21" fmla="*/ 561 h 722"/>
                  <a:gd name="T22" fmla="*/ 0 w 10"/>
                  <a:gd name="T23" fmla="*/ 551 h 722"/>
                  <a:gd name="T24" fmla="*/ 10 w 10"/>
                  <a:gd name="T25" fmla="*/ 551 h 722"/>
                  <a:gd name="T26" fmla="*/ 5 w 10"/>
                  <a:gd name="T27" fmla="*/ 561 h 722"/>
                  <a:gd name="T28" fmla="*/ 0 w 10"/>
                  <a:gd name="T29" fmla="*/ 501 h 722"/>
                  <a:gd name="T30" fmla="*/ 5 w 10"/>
                  <a:gd name="T31" fmla="*/ 491 h 722"/>
                  <a:gd name="T32" fmla="*/ 10 w 10"/>
                  <a:gd name="T33" fmla="*/ 501 h 722"/>
                  <a:gd name="T34" fmla="*/ 5 w 10"/>
                  <a:gd name="T35" fmla="*/ 451 h 722"/>
                  <a:gd name="T36" fmla="*/ 0 w 10"/>
                  <a:gd name="T37" fmla="*/ 441 h 722"/>
                  <a:gd name="T38" fmla="*/ 10 w 10"/>
                  <a:gd name="T39" fmla="*/ 441 h 722"/>
                  <a:gd name="T40" fmla="*/ 5 w 10"/>
                  <a:gd name="T41" fmla="*/ 451 h 722"/>
                  <a:gd name="T42" fmla="*/ 0 w 10"/>
                  <a:gd name="T43" fmla="*/ 392 h 722"/>
                  <a:gd name="T44" fmla="*/ 5 w 10"/>
                  <a:gd name="T45" fmla="*/ 382 h 722"/>
                  <a:gd name="T46" fmla="*/ 10 w 10"/>
                  <a:gd name="T47" fmla="*/ 392 h 722"/>
                  <a:gd name="T48" fmla="*/ 5 w 10"/>
                  <a:gd name="T49" fmla="*/ 342 h 722"/>
                  <a:gd name="T50" fmla="*/ 0 w 10"/>
                  <a:gd name="T51" fmla="*/ 332 h 722"/>
                  <a:gd name="T52" fmla="*/ 10 w 10"/>
                  <a:gd name="T53" fmla="*/ 332 h 722"/>
                  <a:gd name="T54" fmla="*/ 5 w 10"/>
                  <a:gd name="T55" fmla="*/ 342 h 722"/>
                  <a:gd name="T56" fmla="*/ 0 w 10"/>
                  <a:gd name="T57" fmla="*/ 283 h 722"/>
                  <a:gd name="T58" fmla="*/ 5 w 10"/>
                  <a:gd name="T59" fmla="*/ 273 h 722"/>
                  <a:gd name="T60" fmla="*/ 10 w 10"/>
                  <a:gd name="T61" fmla="*/ 283 h 722"/>
                  <a:gd name="T62" fmla="*/ 5 w 10"/>
                  <a:gd name="T63" fmla="*/ 233 h 722"/>
                  <a:gd name="T64" fmla="*/ 0 w 10"/>
                  <a:gd name="T65" fmla="*/ 223 h 722"/>
                  <a:gd name="T66" fmla="*/ 10 w 10"/>
                  <a:gd name="T67" fmla="*/ 223 h 722"/>
                  <a:gd name="T68" fmla="*/ 5 w 10"/>
                  <a:gd name="T69" fmla="*/ 233 h 722"/>
                  <a:gd name="T70" fmla="*/ 0 w 10"/>
                  <a:gd name="T71" fmla="*/ 173 h 722"/>
                  <a:gd name="T72" fmla="*/ 5 w 10"/>
                  <a:gd name="T73" fmla="*/ 164 h 722"/>
                  <a:gd name="T74" fmla="*/ 10 w 10"/>
                  <a:gd name="T75" fmla="*/ 173 h 722"/>
                  <a:gd name="T76" fmla="*/ 5 w 10"/>
                  <a:gd name="T77" fmla="*/ 124 h 722"/>
                  <a:gd name="T78" fmla="*/ 0 w 10"/>
                  <a:gd name="T79" fmla="*/ 114 h 722"/>
                  <a:gd name="T80" fmla="*/ 10 w 10"/>
                  <a:gd name="T81" fmla="*/ 114 h 722"/>
                  <a:gd name="T82" fmla="*/ 5 w 10"/>
                  <a:gd name="T83" fmla="*/ 124 h 722"/>
                  <a:gd name="T84" fmla="*/ 0 w 10"/>
                  <a:gd name="T85" fmla="*/ 64 h 722"/>
                  <a:gd name="T86" fmla="*/ 5 w 10"/>
                  <a:gd name="T87" fmla="*/ 54 h 722"/>
                  <a:gd name="T88" fmla="*/ 10 w 10"/>
                  <a:gd name="T89" fmla="*/ 64 h 722"/>
                  <a:gd name="T90" fmla="*/ 5 w 10"/>
                  <a:gd name="T91" fmla="*/ 15 h 722"/>
                  <a:gd name="T92" fmla="*/ 0 w 10"/>
                  <a:gd name="T93" fmla="*/ 5 h 722"/>
                  <a:gd name="T94" fmla="*/ 10 w 10"/>
                  <a:gd name="T95" fmla="*/ 5 h 722"/>
                  <a:gd name="T96" fmla="*/ 5 w 10"/>
                  <a:gd name="T97" fmla="*/ 15 h 7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10" h="722">
                    <a:moveTo>
                      <a:pt x="5" y="722"/>
                    </a:moveTo>
                    <a:cubicBezTo>
                      <a:pt x="2" y="722"/>
                      <a:pt x="0" y="720"/>
                      <a:pt x="0" y="717"/>
                    </a:cubicBezTo>
                    <a:cubicBezTo>
                      <a:pt x="0" y="714"/>
                      <a:pt x="0" y="714"/>
                      <a:pt x="0" y="714"/>
                    </a:cubicBezTo>
                    <a:cubicBezTo>
                      <a:pt x="0" y="712"/>
                      <a:pt x="2" y="709"/>
                      <a:pt x="5" y="709"/>
                    </a:cubicBezTo>
                    <a:cubicBezTo>
                      <a:pt x="8" y="709"/>
                      <a:pt x="10" y="712"/>
                      <a:pt x="10" y="714"/>
                    </a:cubicBezTo>
                    <a:cubicBezTo>
                      <a:pt x="10" y="717"/>
                      <a:pt x="10" y="717"/>
                      <a:pt x="10" y="717"/>
                    </a:cubicBezTo>
                    <a:cubicBezTo>
                      <a:pt x="10" y="720"/>
                      <a:pt x="8" y="722"/>
                      <a:pt x="5" y="722"/>
                    </a:cubicBezTo>
                    <a:close/>
                    <a:moveTo>
                      <a:pt x="5" y="670"/>
                    </a:moveTo>
                    <a:cubicBezTo>
                      <a:pt x="2" y="670"/>
                      <a:pt x="0" y="668"/>
                      <a:pt x="0" y="665"/>
                    </a:cubicBezTo>
                    <a:cubicBezTo>
                      <a:pt x="0" y="660"/>
                      <a:pt x="0" y="660"/>
                      <a:pt x="0" y="660"/>
                    </a:cubicBezTo>
                    <a:cubicBezTo>
                      <a:pt x="0" y="657"/>
                      <a:pt x="2" y="655"/>
                      <a:pt x="5" y="655"/>
                    </a:cubicBezTo>
                    <a:cubicBezTo>
                      <a:pt x="8" y="655"/>
                      <a:pt x="10" y="657"/>
                      <a:pt x="10" y="660"/>
                    </a:cubicBezTo>
                    <a:cubicBezTo>
                      <a:pt x="10" y="665"/>
                      <a:pt x="10" y="665"/>
                      <a:pt x="10" y="665"/>
                    </a:cubicBezTo>
                    <a:cubicBezTo>
                      <a:pt x="10" y="668"/>
                      <a:pt x="8" y="670"/>
                      <a:pt x="5" y="670"/>
                    </a:cubicBezTo>
                    <a:close/>
                    <a:moveTo>
                      <a:pt x="5" y="615"/>
                    </a:moveTo>
                    <a:cubicBezTo>
                      <a:pt x="2" y="615"/>
                      <a:pt x="0" y="613"/>
                      <a:pt x="0" y="610"/>
                    </a:cubicBezTo>
                    <a:cubicBezTo>
                      <a:pt x="0" y="605"/>
                      <a:pt x="0" y="605"/>
                      <a:pt x="0" y="605"/>
                    </a:cubicBezTo>
                    <a:cubicBezTo>
                      <a:pt x="0" y="602"/>
                      <a:pt x="2" y="600"/>
                      <a:pt x="5" y="600"/>
                    </a:cubicBezTo>
                    <a:cubicBezTo>
                      <a:pt x="8" y="600"/>
                      <a:pt x="10" y="602"/>
                      <a:pt x="10" y="605"/>
                    </a:cubicBezTo>
                    <a:cubicBezTo>
                      <a:pt x="10" y="610"/>
                      <a:pt x="10" y="610"/>
                      <a:pt x="10" y="610"/>
                    </a:cubicBezTo>
                    <a:cubicBezTo>
                      <a:pt x="10" y="613"/>
                      <a:pt x="8" y="615"/>
                      <a:pt x="5" y="615"/>
                    </a:cubicBezTo>
                    <a:close/>
                    <a:moveTo>
                      <a:pt x="5" y="561"/>
                    </a:moveTo>
                    <a:cubicBezTo>
                      <a:pt x="2" y="561"/>
                      <a:pt x="0" y="558"/>
                      <a:pt x="0" y="556"/>
                    </a:cubicBezTo>
                    <a:cubicBezTo>
                      <a:pt x="0" y="551"/>
                      <a:pt x="0" y="551"/>
                      <a:pt x="0" y="551"/>
                    </a:cubicBezTo>
                    <a:cubicBezTo>
                      <a:pt x="0" y="548"/>
                      <a:pt x="2" y="546"/>
                      <a:pt x="5" y="546"/>
                    </a:cubicBezTo>
                    <a:cubicBezTo>
                      <a:pt x="8" y="546"/>
                      <a:pt x="10" y="548"/>
                      <a:pt x="10" y="551"/>
                    </a:cubicBezTo>
                    <a:cubicBezTo>
                      <a:pt x="10" y="556"/>
                      <a:pt x="10" y="556"/>
                      <a:pt x="10" y="556"/>
                    </a:cubicBezTo>
                    <a:cubicBezTo>
                      <a:pt x="10" y="558"/>
                      <a:pt x="8" y="561"/>
                      <a:pt x="5" y="561"/>
                    </a:cubicBezTo>
                    <a:close/>
                    <a:moveTo>
                      <a:pt x="5" y="506"/>
                    </a:moveTo>
                    <a:cubicBezTo>
                      <a:pt x="2" y="506"/>
                      <a:pt x="0" y="504"/>
                      <a:pt x="0" y="501"/>
                    </a:cubicBezTo>
                    <a:cubicBezTo>
                      <a:pt x="0" y="496"/>
                      <a:pt x="0" y="496"/>
                      <a:pt x="0" y="496"/>
                    </a:cubicBezTo>
                    <a:cubicBezTo>
                      <a:pt x="0" y="493"/>
                      <a:pt x="2" y="491"/>
                      <a:pt x="5" y="491"/>
                    </a:cubicBezTo>
                    <a:cubicBezTo>
                      <a:pt x="8" y="491"/>
                      <a:pt x="10" y="493"/>
                      <a:pt x="10" y="496"/>
                    </a:cubicBezTo>
                    <a:cubicBezTo>
                      <a:pt x="10" y="501"/>
                      <a:pt x="10" y="501"/>
                      <a:pt x="10" y="501"/>
                    </a:cubicBezTo>
                    <a:cubicBezTo>
                      <a:pt x="10" y="504"/>
                      <a:pt x="8" y="506"/>
                      <a:pt x="5" y="506"/>
                    </a:cubicBezTo>
                    <a:close/>
                    <a:moveTo>
                      <a:pt x="5" y="451"/>
                    </a:moveTo>
                    <a:cubicBezTo>
                      <a:pt x="2" y="451"/>
                      <a:pt x="0" y="449"/>
                      <a:pt x="0" y="446"/>
                    </a:cubicBezTo>
                    <a:cubicBezTo>
                      <a:pt x="0" y="441"/>
                      <a:pt x="0" y="441"/>
                      <a:pt x="0" y="441"/>
                    </a:cubicBezTo>
                    <a:cubicBezTo>
                      <a:pt x="0" y="439"/>
                      <a:pt x="2" y="436"/>
                      <a:pt x="5" y="436"/>
                    </a:cubicBezTo>
                    <a:cubicBezTo>
                      <a:pt x="8" y="436"/>
                      <a:pt x="10" y="439"/>
                      <a:pt x="10" y="441"/>
                    </a:cubicBezTo>
                    <a:cubicBezTo>
                      <a:pt x="10" y="446"/>
                      <a:pt x="10" y="446"/>
                      <a:pt x="10" y="446"/>
                    </a:cubicBezTo>
                    <a:cubicBezTo>
                      <a:pt x="10" y="449"/>
                      <a:pt x="8" y="451"/>
                      <a:pt x="5" y="451"/>
                    </a:cubicBezTo>
                    <a:close/>
                    <a:moveTo>
                      <a:pt x="5" y="397"/>
                    </a:moveTo>
                    <a:cubicBezTo>
                      <a:pt x="2" y="397"/>
                      <a:pt x="0" y="395"/>
                      <a:pt x="0" y="392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0" y="384"/>
                      <a:pt x="2" y="382"/>
                      <a:pt x="5" y="382"/>
                    </a:cubicBezTo>
                    <a:cubicBezTo>
                      <a:pt x="8" y="382"/>
                      <a:pt x="10" y="384"/>
                      <a:pt x="10" y="387"/>
                    </a:cubicBezTo>
                    <a:cubicBezTo>
                      <a:pt x="10" y="392"/>
                      <a:pt x="10" y="392"/>
                      <a:pt x="10" y="392"/>
                    </a:cubicBezTo>
                    <a:cubicBezTo>
                      <a:pt x="10" y="395"/>
                      <a:pt x="8" y="397"/>
                      <a:pt x="5" y="397"/>
                    </a:cubicBezTo>
                    <a:close/>
                    <a:moveTo>
                      <a:pt x="5" y="342"/>
                    </a:moveTo>
                    <a:cubicBezTo>
                      <a:pt x="2" y="342"/>
                      <a:pt x="0" y="340"/>
                      <a:pt x="0" y="337"/>
                    </a:cubicBezTo>
                    <a:cubicBezTo>
                      <a:pt x="0" y="332"/>
                      <a:pt x="0" y="332"/>
                      <a:pt x="0" y="332"/>
                    </a:cubicBezTo>
                    <a:cubicBezTo>
                      <a:pt x="0" y="330"/>
                      <a:pt x="2" y="327"/>
                      <a:pt x="5" y="327"/>
                    </a:cubicBezTo>
                    <a:cubicBezTo>
                      <a:pt x="8" y="327"/>
                      <a:pt x="10" y="330"/>
                      <a:pt x="10" y="332"/>
                    </a:cubicBezTo>
                    <a:cubicBezTo>
                      <a:pt x="10" y="337"/>
                      <a:pt x="10" y="337"/>
                      <a:pt x="10" y="337"/>
                    </a:cubicBezTo>
                    <a:cubicBezTo>
                      <a:pt x="10" y="340"/>
                      <a:pt x="8" y="342"/>
                      <a:pt x="5" y="342"/>
                    </a:cubicBezTo>
                    <a:close/>
                    <a:moveTo>
                      <a:pt x="5" y="288"/>
                    </a:moveTo>
                    <a:cubicBezTo>
                      <a:pt x="2" y="288"/>
                      <a:pt x="0" y="285"/>
                      <a:pt x="0" y="283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75"/>
                      <a:pt x="2" y="273"/>
                      <a:pt x="5" y="273"/>
                    </a:cubicBezTo>
                    <a:cubicBezTo>
                      <a:pt x="8" y="273"/>
                      <a:pt x="10" y="275"/>
                      <a:pt x="10" y="278"/>
                    </a:cubicBezTo>
                    <a:cubicBezTo>
                      <a:pt x="10" y="283"/>
                      <a:pt x="10" y="283"/>
                      <a:pt x="10" y="283"/>
                    </a:cubicBezTo>
                    <a:cubicBezTo>
                      <a:pt x="10" y="285"/>
                      <a:pt x="8" y="288"/>
                      <a:pt x="5" y="288"/>
                    </a:cubicBezTo>
                    <a:close/>
                    <a:moveTo>
                      <a:pt x="5" y="233"/>
                    </a:moveTo>
                    <a:cubicBezTo>
                      <a:pt x="2" y="233"/>
                      <a:pt x="0" y="231"/>
                      <a:pt x="0" y="228"/>
                    </a:cubicBezTo>
                    <a:cubicBezTo>
                      <a:pt x="0" y="223"/>
                      <a:pt x="0" y="223"/>
                      <a:pt x="0" y="223"/>
                    </a:cubicBezTo>
                    <a:cubicBezTo>
                      <a:pt x="0" y="220"/>
                      <a:pt x="2" y="218"/>
                      <a:pt x="5" y="218"/>
                    </a:cubicBezTo>
                    <a:cubicBezTo>
                      <a:pt x="8" y="218"/>
                      <a:pt x="10" y="220"/>
                      <a:pt x="10" y="223"/>
                    </a:cubicBezTo>
                    <a:cubicBezTo>
                      <a:pt x="10" y="228"/>
                      <a:pt x="10" y="228"/>
                      <a:pt x="10" y="228"/>
                    </a:cubicBezTo>
                    <a:cubicBezTo>
                      <a:pt x="10" y="231"/>
                      <a:pt x="8" y="233"/>
                      <a:pt x="5" y="233"/>
                    </a:cubicBezTo>
                    <a:close/>
                    <a:moveTo>
                      <a:pt x="5" y="178"/>
                    </a:moveTo>
                    <a:cubicBezTo>
                      <a:pt x="2" y="178"/>
                      <a:pt x="0" y="176"/>
                      <a:pt x="0" y="173"/>
                    </a:cubicBezTo>
                    <a:cubicBezTo>
                      <a:pt x="0" y="168"/>
                      <a:pt x="0" y="168"/>
                      <a:pt x="0" y="168"/>
                    </a:cubicBezTo>
                    <a:cubicBezTo>
                      <a:pt x="0" y="166"/>
                      <a:pt x="2" y="164"/>
                      <a:pt x="5" y="164"/>
                    </a:cubicBezTo>
                    <a:cubicBezTo>
                      <a:pt x="8" y="164"/>
                      <a:pt x="10" y="166"/>
                      <a:pt x="10" y="168"/>
                    </a:cubicBezTo>
                    <a:cubicBezTo>
                      <a:pt x="10" y="173"/>
                      <a:pt x="10" y="173"/>
                      <a:pt x="10" y="173"/>
                    </a:cubicBezTo>
                    <a:cubicBezTo>
                      <a:pt x="10" y="176"/>
                      <a:pt x="8" y="178"/>
                      <a:pt x="5" y="178"/>
                    </a:cubicBezTo>
                    <a:close/>
                    <a:moveTo>
                      <a:pt x="5" y="124"/>
                    </a:moveTo>
                    <a:cubicBezTo>
                      <a:pt x="2" y="124"/>
                      <a:pt x="0" y="122"/>
                      <a:pt x="0" y="11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1"/>
                      <a:pt x="2" y="109"/>
                      <a:pt x="5" y="109"/>
                    </a:cubicBezTo>
                    <a:cubicBezTo>
                      <a:pt x="8" y="109"/>
                      <a:pt x="10" y="111"/>
                      <a:pt x="10" y="114"/>
                    </a:cubicBezTo>
                    <a:cubicBezTo>
                      <a:pt x="10" y="119"/>
                      <a:pt x="10" y="119"/>
                      <a:pt x="10" y="119"/>
                    </a:cubicBezTo>
                    <a:cubicBezTo>
                      <a:pt x="10" y="122"/>
                      <a:pt x="8" y="124"/>
                      <a:pt x="5" y="124"/>
                    </a:cubicBezTo>
                    <a:close/>
                    <a:moveTo>
                      <a:pt x="5" y="69"/>
                    </a:moveTo>
                    <a:cubicBezTo>
                      <a:pt x="2" y="69"/>
                      <a:pt x="0" y="67"/>
                      <a:pt x="0" y="64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0" y="57"/>
                      <a:pt x="2" y="54"/>
                      <a:pt x="5" y="54"/>
                    </a:cubicBezTo>
                    <a:cubicBezTo>
                      <a:pt x="8" y="54"/>
                      <a:pt x="10" y="57"/>
                      <a:pt x="10" y="59"/>
                    </a:cubicBezTo>
                    <a:cubicBezTo>
                      <a:pt x="10" y="64"/>
                      <a:pt x="10" y="64"/>
                      <a:pt x="10" y="64"/>
                    </a:cubicBezTo>
                    <a:cubicBezTo>
                      <a:pt x="10" y="67"/>
                      <a:pt x="8" y="69"/>
                      <a:pt x="5" y="69"/>
                    </a:cubicBezTo>
                    <a:close/>
                    <a:moveTo>
                      <a:pt x="5" y="15"/>
                    </a:moveTo>
                    <a:cubicBezTo>
                      <a:pt x="2" y="15"/>
                      <a:pt x="0" y="12"/>
                      <a:pt x="0" y="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2"/>
                      <a:pt x="8" y="15"/>
                      <a:pt x="5" y="1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4" name="Freeform 475"/>
              <p:cNvSpPr>
                <a:spLocks noEditPoints="1"/>
              </p:cNvSpPr>
              <p:nvPr userDrawn="1"/>
            </p:nvSpPr>
            <p:spPr bwMode="auto">
              <a:xfrm>
                <a:off x="6507163" y="3344863"/>
                <a:ext cx="15875" cy="977900"/>
              </a:xfrm>
              <a:custGeom>
                <a:avLst/>
                <a:gdLst>
                  <a:gd name="T0" fmla="*/ 0 w 10"/>
                  <a:gd name="T1" fmla="*/ 611 h 616"/>
                  <a:gd name="T2" fmla="*/ 5 w 10"/>
                  <a:gd name="T3" fmla="*/ 601 h 616"/>
                  <a:gd name="T4" fmla="*/ 10 w 10"/>
                  <a:gd name="T5" fmla="*/ 611 h 616"/>
                  <a:gd name="T6" fmla="*/ 5 w 10"/>
                  <a:gd name="T7" fmla="*/ 561 h 616"/>
                  <a:gd name="T8" fmla="*/ 0 w 10"/>
                  <a:gd name="T9" fmla="*/ 551 h 616"/>
                  <a:gd name="T10" fmla="*/ 10 w 10"/>
                  <a:gd name="T11" fmla="*/ 551 h 616"/>
                  <a:gd name="T12" fmla="*/ 5 w 10"/>
                  <a:gd name="T13" fmla="*/ 561 h 616"/>
                  <a:gd name="T14" fmla="*/ 0 w 10"/>
                  <a:gd name="T15" fmla="*/ 502 h 616"/>
                  <a:gd name="T16" fmla="*/ 5 w 10"/>
                  <a:gd name="T17" fmla="*/ 492 h 616"/>
                  <a:gd name="T18" fmla="*/ 10 w 10"/>
                  <a:gd name="T19" fmla="*/ 502 h 616"/>
                  <a:gd name="T20" fmla="*/ 5 w 10"/>
                  <a:gd name="T21" fmla="*/ 452 h 616"/>
                  <a:gd name="T22" fmla="*/ 0 w 10"/>
                  <a:gd name="T23" fmla="*/ 442 h 616"/>
                  <a:gd name="T24" fmla="*/ 10 w 10"/>
                  <a:gd name="T25" fmla="*/ 442 h 616"/>
                  <a:gd name="T26" fmla="*/ 5 w 10"/>
                  <a:gd name="T27" fmla="*/ 452 h 616"/>
                  <a:gd name="T28" fmla="*/ 0 w 10"/>
                  <a:gd name="T29" fmla="*/ 392 h 616"/>
                  <a:gd name="T30" fmla="*/ 5 w 10"/>
                  <a:gd name="T31" fmla="*/ 382 h 616"/>
                  <a:gd name="T32" fmla="*/ 10 w 10"/>
                  <a:gd name="T33" fmla="*/ 392 h 616"/>
                  <a:gd name="T34" fmla="*/ 5 w 10"/>
                  <a:gd name="T35" fmla="*/ 343 h 616"/>
                  <a:gd name="T36" fmla="*/ 0 w 10"/>
                  <a:gd name="T37" fmla="*/ 333 h 616"/>
                  <a:gd name="T38" fmla="*/ 10 w 10"/>
                  <a:gd name="T39" fmla="*/ 333 h 616"/>
                  <a:gd name="T40" fmla="*/ 5 w 10"/>
                  <a:gd name="T41" fmla="*/ 343 h 616"/>
                  <a:gd name="T42" fmla="*/ 0 w 10"/>
                  <a:gd name="T43" fmla="*/ 283 h 616"/>
                  <a:gd name="T44" fmla="*/ 5 w 10"/>
                  <a:gd name="T45" fmla="*/ 273 h 616"/>
                  <a:gd name="T46" fmla="*/ 10 w 10"/>
                  <a:gd name="T47" fmla="*/ 283 h 616"/>
                  <a:gd name="T48" fmla="*/ 5 w 10"/>
                  <a:gd name="T49" fmla="*/ 234 h 616"/>
                  <a:gd name="T50" fmla="*/ 0 w 10"/>
                  <a:gd name="T51" fmla="*/ 224 h 616"/>
                  <a:gd name="T52" fmla="*/ 10 w 10"/>
                  <a:gd name="T53" fmla="*/ 224 h 616"/>
                  <a:gd name="T54" fmla="*/ 5 w 10"/>
                  <a:gd name="T55" fmla="*/ 234 h 616"/>
                  <a:gd name="T56" fmla="*/ 0 w 10"/>
                  <a:gd name="T57" fmla="*/ 174 h 616"/>
                  <a:gd name="T58" fmla="*/ 5 w 10"/>
                  <a:gd name="T59" fmla="*/ 164 h 616"/>
                  <a:gd name="T60" fmla="*/ 10 w 10"/>
                  <a:gd name="T61" fmla="*/ 174 h 616"/>
                  <a:gd name="T62" fmla="*/ 5 w 10"/>
                  <a:gd name="T63" fmla="*/ 124 h 616"/>
                  <a:gd name="T64" fmla="*/ 0 w 10"/>
                  <a:gd name="T65" fmla="*/ 114 h 616"/>
                  <a:gd name="T66" fmla="*/ 10 w 10"/>
                  <a:gd name="T67" fmla="*/ 114 h 616"/>
                  <a:gd name="T68" fmla="*/ 5 w 10"/>
                  <a:gd name="T69" fmla="*/ 124 h 616"/>
                  <a:gd name="T70" fmla="*/ 0 w 10"/>
                  <a:gd name="T71" fmla="*/ 65 h 616"/>
                  <a:gd name="T72" fmla="*/ 5 w 10"/>
                  <a:gd name="T73" fmla="*/ 55 h 616"/>
                  <a:gd name="T74" fmla="*/ 10 w 10"/>
                  <a:gd name="T75" fmla="*/ 65 h 616"/>
                  <a:gd name="T76" fmla="*/ 5 w 10"/>
                  <a:gd name="T77" fmla="*/ 15 h 616"/>
                  <a:gd name="T78" fmla="*/ 0 w 10"/>
                  <a:gd name="T79" fmla="*/ 5 h 616"/>
                  <a:gd name="T80" fmla="*/ 10 w 10"/>
                  <a:gd name="T81" fmla="*/ 5 h 616"/>
                  <a:gd name="T82" fmla="*/ 5 w 10"/>
                  <a:gd name="T83" fmla="*/ 15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" h="616">
                    <a:moveTo>
                      <a:pt x="5" y="616"/>
                    </a:moveTo>
                    <a:cubicBezTo>
                      <a:pt x="2" y="616"/>
                      <a:pt x="0" y="613"/>
                      <a:pt x="0" y="611"/>
                    </a:cubicBezTo>
                    <a:cubicBezTo>
                      <a:pt x="0" y="606"/>
                      <a:pt x="0" y="606"/>
                      <a:pt x="0" y="606"/>
                    </a:cubicBezTo>
                    <a:cubicBezTo>
                      <a:pt x="0" y="603"/>
                      <a:pt x="2" y="601"/>
                      <a:pt x="5" y="601"/>
                    </a:cubicBezTo>
                    <a:cubicBezTo>
                      <a:pt x="8" y="601"/>
                      <a:pt x="10" y="603"/>
                      <a:pt x="10" y="606"/>
                    </a:cubicBezTo>
                    <a:cubicBezTo>
                      <a:pt x="10" y="611"/>
                      <a:pt x="10" y="611"/>
                      <a:pt x="10" y="611"/>
                    </a:cubicBezTo>
                    <a:cubicBezTo>
                      <a:pt x="10" y="613"/>
                      <a:pt x="8" y="616"/>
                      <a:pt x="5" y="616"/>
                    </a:cubicBezTo>
                    <a:close/>
                    <a:moveTo>
                      <a:pt x="5" y="561"/>
                    </a:moveTo>
                    <a:cubicBezTo>
                      <a:pt x="2" y="561"/>
                      <a:pt x="0" y="559"/>
                      <a:pt x="0" y="556"/>
                    </a:cubicBezTo>
                    <a:cubicBezTo>
                      <a:pt x="0" y="551"/>
                      <a:pt x="0" y="551"/>
                      <a:pt x="0" y="551"/>
                    </a:cubicBezTo>
                    <a:cubicBezTo>
                      <a:pt x="0" y="548"/>
                      <a:pt x="2" y="546"/>
                      <a:pt x="5" y="546"/>
                    </a:cubicBezTo>
                    <a:cubicBezTo>
                      <a:pt x="8" y="546"/>
                      <a:pt x="10" y="548"/>
                      <a:pt x="10" y="551"/>
                    </a:cubicBezTo>
                    <a:cubicBezTo>
                      <a:pt x="10" y="556"/>
                      <a:pt x="10" y="556"/>
                      <a:pt x="10" y="556"/>
                    </a:cubicBezTo>
                    <a:cubicBezTo>
                      <a:pt x="10" y="559"/>
                      <a:pt x="8" y="561"/>
                      <a:pt x="5" y="561"/>
                    </a:cubicBezTo>
                    <a:close/>
                    <a:moveTo>
                      <a:pt x="5" y="506"/>
                    </a:moveTo>
                    <a:cubicBezTo>
                      <a:pt x="2" y="506"/>
                      <a:pt x="0" y="504"/>
                      <a:pt x="0" y="502"/>
                    </a:cubicBezTo>
                    <a:cubicBezTo>
                      <a:pt x="0" y="497"/>
                      <a:pt x="0" y="497"/>
                      <a:pt x="0" y="497"/>
                    </a:cubicBezTo>
                    <a:cubicBezTo>
                      <a:pt x="0" y="494"/>
                      <a:pt x="2" y="492"/>
                      <a:pt x="5" y="492"/>
                    </a:cubicBezTo>
                    <a:cubicBezTo>
                      <a:pt x="8" y="492"/>
                      <a:pt x="10" y="494"/>
                      <a:pt x="10" y="497"/>
                    </a:cubicBezTo>
                    <a:cubicBezTo>
                      <a:pt x="10" y="502"/>
                      <a:pt x="10" y="502"/>
                      <a:pt x="10" y="502"/>
                    </a:cubicBezTo>
                    <a:cubicBezTo>
                      <a:pt x="10" y="504"/>
                      <a:pt x="8" y="506"/>
                      <a:pt x="5" y="506"/>
                    </a:cubicBezTo>
                    <a:close/>
                    <a:moveTo>
                      <a:pt x="5" y="452"/>
                    </a:moveTo>
                    <a:cubicBezTo>
                      <a:pt x="2" y="452"/>
                      <a:pt x="0" y="450"/>
                      <a:pt x="0" y="447"/>
                    </a:cubicBezTo>
                    <a:cubicBezTo>
                      <a:pt x="0" y="442"/>
                      <a:pt x="0" y="442"/>
                      <a:pt x="0" y="442"/>
                    </a:cubicBezTo>
                    <a:cubicBezTo>
                      <a:pt x="0" y="439"/>
                      <a:pt x="2" y="437"/>
                      <a:pt x="5" y="437"/>
                    </a:cubicBezTo>
                    <a:cubicBezTo>
                      <a:pt x="8" y="437"/>
                      <a:pt x="10" y="439"/>
                      <a:pt x="10" y="442"/>
                    </a:cubicBezTo>
                    <a:cubicBezTo>
                      <a:pt x="10" y="447"/>
                      <a:pt x="10" y="447"/>
                      <a:pt x="10" y="447"/>
                    </a:cubicBezTo>
                    <a:cubicBezTo>
                      <a:pt x="10" y="450"/>
                      <a:pt x="8" y="452"/>
                      <a:pt x="5" y="452"/>
                    </a:cubicBezTo>
                    <a:close/>
                    <a:moveTo>
                      <a:pt x="5" y="397"/>
                    </a:moveTo>
                    <a:cubicBezTo>
                      <a:pt x="2" y="397"/>
                      <a:pt x="0" y="395"/>
                      <a:pt x="0" y="392"/>
                    </a:cubicBezTo>
                    <a:cubicBezTo>
                      <a:pt x="0" y="387"/>
                      <a:pt x="0" y="387"/>
                      <a:pt x="0" y="387"/>
                    </a:cubicBezTo>
                    <a:cubicBezTo>
                      <a:pt x="0" y="385"/>
                      <a:pt x="2" y="382"/>
                      <a:pt x="5" y="382"/>
                    </a:cubicBezTo>
                    <a:cubicBezTo>
                      <a:pt x="8" y="382"/>
                      <a:pt x="10" y="385"/>
                      <a:pt x="10" y="387"/>
                    </a:cubicBezTo>
                    <a:cubicBezTo>
                      <a:pt x="10" y="392"/>
                      <a:pt x="10" y="392"/>
                      <a:pt x="10" y="392"/>
                    </a:cubicBezTo>
                    <a:cubicBezTo>
                      <a:pt x="10" y="395"/>
                      <a:pt x="8" y="397"/>
                      <a:pt x="5" y="397"/>
                    </a:cubicBezTo>
                    <a:close/>
                    <a:moveTo>
                      <a:pt x="5" y="343"/>
                    </a:moveTo>
                    <a:cubicBezTo>
                      <a:pt x="2" y="343"/>
                      <a:pt x="0" y="340"/>
                      <a:pt x="0" y="338"/>
                    </a:cubicBezTo>
                    <a:cubicBezTo>
                      <a:pt x="0" y="333"/>
                      <a:pt x="0" y="333"/>
                      <a:pt x="0" y="333"/>
                    </a:cubicBezTo>
                    <a:cubicBezTo>
                      <a:pt x="0" y="330"/>
                      <a:pt x="2" y="328"/>
                      <a:pt x="5" y="328"/>
                    </a:cubicBezTo>
                    <a:cubicBezTo>
                      <a:pt x="8" y="328"/>
                      <a:pt x="10" y="330"/>
                      <a:pt x="10" y="333"/>
                    </a:cubicBezTo>
                    <a:cubicBezTo>
                      <a:pt x="10" y="338"/>
                      <a:pt x="10" y="338"/>
                      <a:pt x="10" y="338"/>
                    </a:cubicBezTo>
                    <a:cubicBezTo>
                      <a:pt x="10" y="340"/>
                      <a:pt x="8" y="343"/>
                      <a:pt x="5" y="343"/>
                    </a:cubicBezTo>
                    <a:close/>
                    <a:moveTo>
                      <a:pt x="5" y="288"/>
                    </a:moveTo>
                    <a:cubicBezTo>
                      <a:pt x="2" y="288"/>
                      <a:pt x="0" y="286"/>
                      <a:pt x="0" y="283"/>
                    </a:cubicBezTo>
                    <a:cubicBezTo>
                      <a:pt x="0" y="278"/>
                      <a:pt x="0" y="278"/>
                      <a:pt x="0" y="278"/>
                    </a:cubicBezTo>
                    <a:cubicBezTo>
                      <a:pt x="0" y="275"/>
                      <a:pt x="2" y="273"/>
                      <a:pt x="5" y="273"/>
                    </a:cubicBezTo>
                    <a:cubicBezTo>
                      <a:pt x="8" y="273"/>
                      <a:pt x="10" y="275"/>
                      <a:pt x="10" y="278"/>
                    </a:cubicBezTo>
                    <a:cubicBezTo>
                      <a:pt x="10" y="283"/>
                      <a:pt x="10" y="283"/>
                      <a:pt x="10" y="283"/>
                    </a:cubicBezTo>
                    <a:cubicBezTo>
                      <a:pt x="10" y="286"/>
                      <a:pt x="8" y="288"/>
                      <a:pt x="5" y="288"/>
                    </a:cubicBezTo>
                    <a:close/>
                    <a:moveTo>
                      <a:pt x="5" y="234"/>
                    </a:moveTo>
                    <a:cubicBezTo>
                      <a:pt x="2" y="234"/>
                      <a:pt x="0" y="231"/>
                      <a:pt x="0" y="229"/>
                    </a:cubicBezTo>
                    <a:cubicBezTo>
                      <a:pt x="0" y="224"/>
                      <a:pt x="0" y="224"/>
                      <a:pt x="0" y="224"/>
                    </a:cubicBezTo>
                    <a:cubicBezTo>
                      <a:pt x="0" y="221"/>
                      <a:pt x="2" y="219"/>
                      <a:pt x="5" y="219"/>
                    </a:cubicBezTo>
                    <a:cubicBezTo>
                      <a:pt x="8" y="219"/>
                      <a:pt x="10" y="221"/>
                      <a:pt x="10" y="224"/>
                    </a:cubicBezTo>
                    <a:cubicBezTo>
                      <a:pt x="10" y="229"/>
                      <a:pt x="10" y="229"/>
                      <a:pt x="10" y="229"/>
                    </a:cubicBezTo>
                    <a:cubicBezTo>
                      <a:pt x="10" y="231"/>
                      <a:pt x="8" y="234"/>
                      <a:pt x="5" y="234"/>
                    </a:cubicBezTo>
                    <a:close/>
                    <a:moveTo>
                      <a:pt x="5" y="179"/>
                    </a:moveTo>
                    <a:cubicBezTo>
                      <a:pt x="2" y="179"/>
                      <a:pt x="0" y="177"/>
                      <a:pt x="0" y="174"/>
                    </a:cubicBezTo>
                    <a:cubicBezTo>
                      <a:pt x="0" y="169"/>
                      <a:pt x="0" y="169"/>
                      <a:pt x="0" y="169"/>
                    </a:cubicBezTo>
                    <a:cubicBezTo>
                      <a:pt x="0" y="166"/>
                      <a:pt x="2" y="164"/>
                      <a:pt x="5" y="164"/>
                    </a:cubicBezTo>
                    <a:cubicBezTo>
                      <a:pt x="8" y="164"/>
                      <a:pt x="10" y="166"/>
                      <a:pt x="10" y="169"/>
                    </a:cubicBezTo>
                    <a:cubicBezTo>
                      <a:pt x="10" y="174"/>
                      <a:pt x="10" y="174"/>
                      <a:pt x="10" y="174"/>
                    </a:cubicBezTo>
                    <a:cubicBezTo>
                      <a:pt x="10" y="177"/>
                      <a:pt x="8" y="179"/>
                      <a:pt x="5" y="179"/>
                    </a:cubicBezTo>
                    <a:close/>
                    <a:moveTo>
                      <a:pt x="5" y="124"/>
                    </a:moveTo>
                    <a:cubicBezTo>
                      <a:pt x="2" y="124"/>
                      <a:pt x="0" y="122"/>
                      <a:pt x="0" y="119"/>
                    </a:cubicBezTo>
                    <a:cubicBezTo>
                      <a:pt x="0" y="114"/>
                      <a:pt x="0" y="114"/>
                      <a:pt x="0" y="114"/>
                    </a:cubicBezTo>
                    <a:cubicBezTo>
                      <a:pt x="0" y="112"/>
                      <a:pt x="2" y="109"/>
                      <a:pt x="5" y="109"/>
                    </a:cubicBezTo>
                    <a:cubicBezTo>
                      <a:pt x="8" y="109"/>
                      <a:pt x="10" y="112"/>
                      <a:pt x="10" y="114"/>
                    </a:cubicBezTo>
                    <a:cubicBezTo>
                      <a:pt x="10" y="119"/>
                      <a:pt x="10" y="119"/>
                      <a:pt x="10" y="119"/>
                    </a:cubicBezTo>
                    <a:cubicBezTo>
                      <a:pt x="10" y="122"/>
                      <a:pt x="8" y="124"/>
                      <a:pt x="5" y="124"/>
                    </a:cubicBezTo>
                    <a:close/>
                    <a:moveTo>
                      <a:pt x="5" y="70"/>
                    </a:moveTo>
                    <a:cubicBezTo>
                      <a:pt x="2" y="70"/>
                      <a:pt x="0" y="68"/>
                      <a:pt x="0" y="65"/>
                    </a:cubicBezTo>
                    <a:cubicBezTo>
                      <a:pt x="0" y="60"/>
                      <a:pt x="0" y="60"/>
                      <a:pt x="0" y="60"/>
                    </a:cubicBezTo>
                    <a:cubicBezTo>
                      <a:pt x="0" y="57"/>
                      <a:pt x="2" y="55"/>
                      <a:pt x="5" y="55"/>
                    </a:cubicBezTo>
                    <a:cubicBezTo>
                      <a:pt x="8" y="55"/>
                      <a:pt x="10" y="57"/>
                      <a:pt x="10" y="60"/>
                    </a:cubicBezTo>
                    <a:cubicBezTo>
                      <a:pt x="10" y="65"/>
                      <a:pt x="10" y="65"/>
                      <a:pt x="10" y="65"/>
                    </a:cubicBezTo>
                    <a:cubicBezTo>
                      <a:pt x="10" y="68"/>
                      <a:pt x="8" y="70"/>
                      <a:pt x="5" y="70"/>
                    </a:cubicBezTo>
                    <a:close/>
                    <a:moveTo>
                      <a:pt x="5" y="15"/>
                    </a:moveTo>
                    <a:cubicBezTo>
                      <a:pt x="2" y="15"/>
                      <a:pt x="0" y="13"/>
                      <a:pt x="0" y="10"/>
                    </a:cubicBezTo>
                    <a:cubicBezTo>
                      <a:pt x="0" y="5"/>
                      <a:pt x="0" y="5"/>
                      <a:pt x="0" y="5"/>
                    </a:cubicBezTo>
                    <a:cubicBezTo>
                      <a:pt x="0" y="2"/>
                      <a:pt x="2" y="0"/>
                      <a:pt x="5" y="0"/>
                    </a:cubicBezTo>
                    <a:cubicBezTo>
                      <a:pt x="8" y="0"/>
                      <a:pt x="10" y="2"/>
                      <a:pt x="10" y="5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3"/>
                      <a:pt x="8" y="15"/>
                      <a:pt x="5" y="15"/>
                    </a:cubicBezTo>
                    <a:close/>
                  </a:path>
                </a:pathLst>
              </a:custGeom>
              <a:solidFill>
                <a:srgbClr val="69336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13" name="标题 1"/>
          <p:cNvSpPr>
            <a:spLocks noGrp="1"/>
          </p:cNvSpPr>
          <p:nvPr userDrawn="1">
            <p:ph type="ctrTitle" hasCustomPrompt="1"/>
          </p:nvPr>
        </p:nvSpPr>
        <p:spPr>
          <a:xfrm>
            <a:off x="6076964" y="2926679"/>
            <a:ext cx="5426076" cy="1621509"/>
          </a:xfrm>
        </p:spPr>
        <p:txBody>
          <a:bodyPr anchor="b">
            <a:normAutofit/>
          </a:bodyPr>
          <a:lstStyle>
            <a:lvl1pPr marL="0" indent="0" algn="r">
              <a:buFont typeface="Arial" panose="020B0604020202020204" pitchFamily="34" charset="0"/>
              <a:buNone/>
              <a:defRPr sz="3200">
                <a:solidFill>
                  <a:schemeClr val="accent6"/>
                </a:solidFill>
              </a:defRPr>
            </a:lvl1pPr>
          </a:lstStyle>
          <a:p>
            <a:r>
              <a:rPr lang="en-US" altLang="zh-CN" dirty="0"/>
              <a:t>Conclusion</a:t>
            </a:r>
            <a:endParaRPr lang="zh-CN" altLang="en-US" dirty="0"/>
          </a:p>
        </p:txBody>
      </p:sp>
      <p:sp>
        <p:nvSpPr>
          <p:cNvPr id="15" name="文本占位符 62"/>
          <p:cNvSpPr>
            <a:spLocks noGrp="1"/>
          </p:cNvSpPr>
          <p:nvPr userDrawn="1">
            <p:ph type="body" sz="quarter" idx="18" hasCustomPrompt="1"/>
          </p:nvPr>
        </p:nvSpPr>
        <p:spPr>
          <a:xfrm>
            <a:off x="6076964" y="5232915"/>
            <a:ext cx="5426076" cy="310871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r">
              <a:buNone/>
              <a:defRPr lang="zh-CN" altLang="en-US" sz="1500" smtClean="0">
                <a:solidFill>
                  <a:schemeClr val="tx1"/>
                </a:solidFill>
              </a:defRPr>
            </a:lvl1pPr>
            <a:lvl2pPr>
              <a:defRPr lang="zh-CN" altLang="en-US" sz="2000" smtClean="0"/>
            </a:lvl2pPr>
            <a:lvl3pPr>
              <a:defRPr lang="zh-CN" altLang="en-US" sz="1800" smtClean="0"/>
            </a:lvl3pPr>
            <a:lvl4pPr>
              <a:defRPr lang="zh-CN" altLang="en-US" sz="1600" smtClean="0"/>
            </a:lvl4pPr>
            <a:lvl5pPr>
              <a:defRPr lang="zh-CN" altLang="en-US" sz="1600"/>
            </a:lvl5pPr>
          </a:lstStyle>
          <a:p>
            <a:pPr marL="228589" marR="0" lvl="0" indent="-228589" fontAlgn="auto">
              <a:spcAft>
                <a:spcPts val="0"/>
              </a:spcAft>
              <a:buClrTx/>
              <a:buSzTx/>
              <a:tabLst/>
            </a:pPr>
            <a:r>
              <a:rPr lang="en-US" altLang="zh-CN" dirty="0"/>
              <a:t>Data</a:t>
            </a:r>
          </a:p>
        </p:txBody>
      </p:sp>
      <p:sp>
        <p:nvSpPr>
          <p:cNvPr id="6" name="文本占位符 13">
            <a:extLst>
              <a:ext uri="{FF2B5EF4-FFF2-40B4-BE49-F238E27FC236}">
                <a16:creationId xmlns:a16="http://schemas.microsoft.com/office/drawing/2014/main" id="{05EBDA4F-7210-4CAE-8333-80DB24212E7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6076965" y="4936644"/>
            <a:ext cx="5426076" cy="296271"/>
          </a:xfrm>
        </p:spPr>
        <p:txBody>
          <a:bodyPr vert="horz" anchor="ctr">
            <a:noAutofit/>
          </a:bodyPr>
          <a:lstStyle>
            <a:lvl1pPr marL="0" indent="0" algn="r">
              <a:buNone/>
              <a:defRPr sz="1500" b="0">
                <a:solidFill>
                  <a:schemeClr val="tx1"/>
                </a:solidFill>
              </a:defRPr>
            </a:lvl1pPr>
            <a:lvl2pPr marL="457177" indent="0">
              <a:buNone/>
              <a:defRPr/>
            </a:lvl2pPr>
            <a:lvl3pPr marL="914353" indent="0">
              <a:buNone/>
              <a:defRPr/>
            </a:lvl3pPr>
            <a:lvl4pPr marL="1371531" indent="0">
              <a:buNone/>
              <a:defRPr/>
            </a:lvl4pPr>
            <a:lvl5pPr marL="1828709" indent="0">
              <a:buNone/>
              <a:defRPr/>
            </a:lvl5pPr>
          </a:lstStyle>
          <a:p>
            <a:pPr lvl="0"/>
            <a:r>
              <a:rPr lang="en-US" altLang="zh-CN" dirty="0"/>
              <a:t>Signature</a:t>
            </a:r>
          </a:p>
        </p:txBody>
      </p:sp>
    </p:spTree>
    <p:extLst>
      <p:ext uri="{BB962C8B-B14F-4D97-AF65-F5344CB8AC3E}">
        <p14:creationId xmlns:p14="http://schemas.microsoft.com/office/powerpoint/2010/main" val="23786584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69924" y="1"/>
            <a:ext cx="10850563" cy="102869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altLang="zh-CN" dirty="0"/>
              <a:t>Click to edit Master title style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69924" y="1123950"/>
            <a:ext cx="10850563" cy="5019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zh-CN" altLang="en-US" dirty="0"/>
          </a:p>
        </p:txBody>
      </p:sp>
      <p:cxnSp>
        <p:nvCxnSpPr>
          <p:cNvPr id="7" name="直接连接符 6"/>
          <p:cNvCxnSpPr/>
          <p:nvPr userDrawn="1"/>
        </p:nvCxnSpPr>
        <p:spPr>
          <a:xfrm>
            <a:off x="669924" y="1028700"/>
            <a:ext cx="10850563" cy="0"/>
          </a:xfrm>
          <a:prstGeom prst="line">
            <a:avLst/>
          </a:prstGeom>
          <a:ln w="3175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日期占位符 3">
            <a:extLst>
              <a:ext uri="{FF2B5EF4-FFF2-40B4-BE49-F238E27FC236}">
                <a16:creationId xmlns:a16="http://schemas.microsoft.com/office/drawing/2014/main" id="{04388434-9949-479C-A9C3-67A953F6A9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401732" y="6240463"/>
            <a:ext cx="1388536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489D9C7-5DC6-4263-87FF-7C99F6FB63C3}" type="datetime1">
              <a:rPr lang="zh-CN" altLang="en-US" smtClean="0"/>
              <a:pPr/>
              <a:t>2019/2/21 Thursday</a:t>
            </a:fld>
            <a:endParaRPr lang="zh-CN" altLang="en-US"/>
          </a:p>
        </p:txBody>
      </p:sp>
      <p:sp>
        <p:nvSpPr>
          <p:cNvPr id="9" name="页脚占位符 4">
            <a:extLst>
              <a:ext uri="{FF2B5EF4-FFF2-40B4-BE49-F238E27FC236}">
                <a16:creationId xmlns:a16="http://schemas.microsoft.com/office/drawing/2014/main" id="{50A5656E-7A33-4865-A262-1F96263BAA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69924" y="6240463"/>
            <a:ext cx="4140201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r>
              <a:rPr lang="en-US" altLang="zh-CN" dirty="0"/>
              <a:t>www.islide.cc</a:t>
            </a:r>
            <a:endParaRPr lang="zh-CN" altLang="en-US" dirty="0"/>
          </a:p>
        </p:txBody>
      </p:sp>
      <p:sp>
        <p:nvSpPr>
          <p:cNvPr id="10" name="灯片编号占位符 5">
            <a:extLst>
              <a:ext uri="{FF2B5EF4-FFF2-40B4-BE49-F238E27FC236}">
                <a16:creationId xmlns:a16="http://schemas.microsoft.com/office/drawing/2014/main" id="{5BF52F79-380E-4278-8B67-588AFE5840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599" y="6240463"/>
            <a:ext cx="2909888" cy="2063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DD3DB80-B894-403A-B48E-6FDC1A72010E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4027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1" r:id="rId2"/>
    <p:sldLayoutId id="2147483669" r:id="rId3"/>
    <p:sldLayoutId id="2147483662" r:id="rId4"/>
    <p:sldLayoutId id="2147483655" r:id="rId5"/>
    <p:sldLayoutId id="2147483661" r:id="rId6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hf hdr="0" dt="0"/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22" userDrawn="1">
          <p15:clr>
            <a:srgbClr val="F26B43"/>
          </p15:clr>
        </p15:guide>
        <p15:guide id="2" pos="7257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31" userDrawn="1">
          <p15:clr>
            <a:srgbClr val="F26B43"/>
          </p15:clr>
        </p15:guide>
        <p15:guide id="6" orient="horz" pos="386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5.xml"/><Relationship Id="rId1" Type="http://schemas.openxmlformats.org/officeDocument/2006/relationships/tags" Target="../tags/tag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副标题 4"/>
          <p:cNvSpPr>
            <a:spLocks noGrp="1"/>
          </p:cNvSpPr>
          <p:nvPr>
            <p:ph type="subTitle" idx="1"/>
          </p:nvPr>
        </p:nvSpPr>
        <p:spPr>
          <a:xfrm>
            <a:off x="801335" y="1683028"/>
            <a:ext cx="1684687" cy="558799"/>
          </a:xfrm>
        </p:spPr>
        <p:txBody>
          <a:bodyPr>
            <a:normAutofit/>
          </a:bodyPr>
          <a:lstStyle/>
          <a:p>
            <a:r>
              <a:rPr lang="en-US" altLang="zh-CN" sz="2400" b="1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LOGO</a:t>
            </a:r>
            <a:endParaRPr lang="en-US" altLang="zh-CN" sz="2400" b="1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4" name="标题 3"/>
          <p:cNvSpPr>
            <a:spLocks noGrp="1"/>
          </p:cNvSpPr>
          <p:nvPr>
            <p:ph type="ctrTitle"/>
          </p:nvPr>
        </p:nvSpPr>
        <p:spPr>
          <a:xfrm>
            <a:off x="762698" y="2110563"/>
            <a:ext cx="5845374" cy="1212259"/>
          </a:xfrm>
        </p:spPr>
        <p:txBody>
          <a:bodyPr>
            <a:normAutofit/>
          </a:bodyPr>
          <a:lstStyle/>
          <a:p>
            <a:r>
              <a:rPr lang="zh-CN" altLang="en-US" sz="5000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时尚饮品店招募令</a:t>
            </a:r>
            <a:endParaRPr lang="zh-CN" altLang="en-US" sz="5000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" name="椭圆 1"/>
          <p:cNvSpPr/>
          <p:nvPr/>
        </p:nvSpPr>
        <p:spPr>
          <a:xfrm>
            <a:off x="11530398" y="624726"/>
            <a:ext cx="104400" cy="103031"/>
          </a:xfrm>
          <a:prstGeom prst="ellips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1530398" y="920997"/>
            <a:ext cx="104400" cy="103031"/>
          </a:xfrm>
          <a:prstGeom prst="ellips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11530398" y="1237315"/>
            <a:ext cx="104400" cy="103031"/>
          </a:xfrm>
          <a:prstGeom prst="ellips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Freeform 473"/>
          <p:cNvSpPr>
            <a:spLocks noEditPoints="1"/>
          </p:cNvSpPr>
          <p:nvPr/>
        </p:nvSpPr>
        <p:spPr bwMode="auto">
          <a:xfrm>
            <a:off x="956843" y="4276747"/>
            <a:ext cx="317500" cy="230188"/>
          </a:xfrm>
          <a:custGeom>
            <a:avLst/>
            <a:gdLst>
              <a:gd name="T0" fmla="*/ 100 w 200"/>
              <a:gd name="T1" fmla="*/ 145 h 145"/>
              <a:gd name="T2" fmla="*/ 100 w 200"/>
              <a:gd name="T3" fmla="*/ 145 h 145"/>
              <a:gd name="T4" fmla="*/ 95 w 200"/>
              <a:gd name="T5" fmla="*/ 144 h 145"/>
              <a:gd name="T6" fmla="*/ 2 w 200"/>
              <a:gd name="T7" fmla="*/ 50 h 145"/>
              <a:gd name="T8" fmla="*/ 0 w 200"/>
              <a:gd name="T9" fmla="*/ 46 h 145"/>
              <a:gd name="T10" fmla="*/ 2 w 200"/>
              <a:gd name="T11" fmla="*/ 42 h 145"/>
              <a:gd name="T12" fmla="*/ 41 w 200"/>
              <a:gd name="T13" fmla="*/ 2 h 145"/>
              <a:gd name="T14" fmla="*/ 49 w 200"/>
              <a:gd name="T15" fmla="*/ 2 h 145"/>
              <a:gd name="T16" fmla="*/ 100 w 200"/>
              <a:gd name="T17" fmla="*/ 53 h 145"/>
              <a:gd name="T18" fmla="*/ 150 w 200"/>
              <a:gd name="T19" fmla="*/ 2 h 145"/>
              <a:gd name="T20" fmla="*/ 158 w 200"/>
              <a:gd name="T21" fmla="*/ 2 h 145"/>
              <a:gd name="T22" fmla="*/ 197 w 200"/>
              <a:gd name="T23" fmla="*/ 42 h 145"/>
              <a:gd name="T24" fmla="*/ 197 w 200"/>
              <a:gd name="T25" fmla="*/ 50 h 145"/>
              <a:gd name="T26" fmla="*/ 104 w 200"/>
              <a:gd name="T27" fmla="*/ 144 h 145"/>
              <a:gd name="T28" fmla="*/ 100 w 200"/>
              <a:gd name="T29" fmla="*/ 145 h 145"/>
              <a:gd name="T30" fmla="*/ 14 w 200"/>
              <a:gd name="T31" fmla="*/ 46 h 145"/>
              <a:gd name="T32" fmla="*/ 100 w 200"/>
              <a:gd name="T33" fmla="*/ 131 h 145"/>
              <a:gd name="T34" fmla="*/ 185 w 200"/>
              <a:gd name="T35" fmla="*/ 46 h 145"/>
              <a:gd name="T36" fmla="*/ 154 w 200"/>
              <a:gd name="T37" fmla="*/ 15 h 145"/>
              <a:gd name="T38" fmla="*/ 104 w 200"/>
              <a:gd name="T39" fmla="*/ 65 h 145"/>
              <a:gd name="T40" fmla="*/ 95 w 200"/>
              <a:gd name="T41" fmla="*/ 65 h 145"/>
              <a:gd name="T42" fmla="*/ 45 w 200"/>
              <a:gd name="T43" fmla="*/ 15 h 145"/>
              <a:gd name="T44" fmla="*/ 14 w 200"/>
              <a:gd name="T45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145">
                <a:moveTo>
                  <a:pt x="100" y="145"/>
                </a:moveTo>
                <a:cubicBezTo>
                  <a:pt x="100" y="145"/>
                  <a:pt x="100" y="145"/>
                  <a:pt x="100" y="145"/>
                </a:cubicBezTo>
                <a:cubicBezTo>
                  <a:pt x="98" y="145"/>
                  <a:pt x="97" y="145"/>
                  <a:pt x="95" y="144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49"/>
                  <a:pt x="0" y="47"/>
                  <a:pt x="0" y="46"/>
                </a:cubicBezTo>
                <a:cubicBezTo>
                  <a:pt x="0" y="44"/>
                  <a:pt x="1" y="43"/>
                  <a:pt x="2" y="42"/>
                </a:cubicBezTo>
                <a:cubicBezTo>
                  <a:pt x="41" y="2"/>
                  <a:pt x="41" y="2"/>
                  <a:pt x="41" y="2"/>
                </a:cubicBezTo>
                <a:cubicBezTo>
                  <a:pt x="43" y="0"/>
                  <a:pt x="47" y="0"/>
                  <a:pt x="49" y="2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50" y="2"/>
                  <a:pt x="150" y="2"/>
                  <a:pt x="150" y="2"/>
                </a:cubicBezTo>
                <a:cubicBezTo>
                  <a:pt x="152" y="0"/>
                  <a:pt x="156" y="0"/>
                  <a:pt x="158" y="2"/>
                </a:cubicBezTo>
                <a:cubicBezTo>
                  <a:pt x="197" y="42"/>
                  <a:pt x="197" y="42"/>
                  <a:pt x="197" y="42"/>
                </a:cubicBezTo>
                <a:cubicBezTo>
                  <a:pt x="200" y="44"/>
                  <a:pt x="200" y="48"/>
                  <a:pt x="197" y="50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3" y="145"/>
                  <a:pt x="101" y="145"/>
                  <a:pt x="100" y="145"/>
                </a:cubicBezTo>
                <a:close/>
                <a:moveTo>
                  <a:pt x="14" y="46"/>
                </a:moveTo>
                <a:cubicBezTo>
                  <a:pt x="100" y="131"/>
                  <a:pt x="100" y="131"/>
                  <a:pt x="100" y="131"/>
                </a:cubicBezTo>
                <a:cubicBezTo>
                  <a:pt x="185" y="46"/>
                  <a:pt x="185" y="46"/>
                  <a:pt x="185" y="46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01" y="67"/>
                  <a:pt x="98" y="67"/>
                  <a:pt x="95" y="65"/>
                </a:cubicBezTo>
                <a:cubicBezTo>
                  <a:pt x="45" y="15"/>
                  <a:pt x="45" y="15"/>
                  <a:pt x="45" y="15"/>
                </a:cubicBezTo>
                <a:lnTo>
                  <a:pt x="14" y="46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473"/>
          <p:cNvSpPr>
            <a:spLocks noEditPoints="1"/>
          </p:cNvSpPr>
          <p:nvPr/>
        </p:nvSpPr>
        <p:spPr bwMode="auto">
          <a:xfrm>
            <a:off x="956843" y="4657575"/>
            <a:ext cx="317500" cy="230188"/>
          </a:xfrm>
          <a:custGeom>
            <a:avLst/>
            <a:gdLst>
              <a:gd name="T0" fmla="*/ 100 w 200"/>
              <a:gd name="T1" fmla="*/ 145 h 145"/>
              <a:gd name="T2" fmla="*/ 100 w 200"/>
              <a:gd name="T3" fmla="*/ 145 h 145"/>
              <a:gd name="T4" fmla="*/ 95 w 200"/>
              <a:gd name="T5" fmla="*/ 144 h 145"/>
              <a:gd name="T6" fmla="*/ 2 w 200"/>
              <a:gd name="T7" fmla="*/ 50 h 145"/>
              <a:gd name="T8" fmla="*/ 0 w 200"/>
              <a:gd name="T9" fmla="*/ 46 h 145"/>
              <a:gd name="T10" fmla="*/ 2 w 200"/>
              <a:gd name="T11" fmla="*/ 42 h 145"/>
              <a:gd name="T12" fmla="*/ 41 w 200"/>
              <a:gd name="T13" fmla="*/ 2 h 145"/>
              <a:gd name="T14" fmla="*/ 49 w 200"/>
              <a:gd name="T15" fmla="*/ 2 h 145"/>
              <a:gd name="T16" fmla="*/ 100 w 200"/>
              <a:gd name="T17" fmla="*/ 53 h 145"/>
              <a:gd name="T18" fmla="*/ 150 w 200"/>
              <a:gd name="T19" fmla="*/ 2 h 145"/>
              <a:gd name="T20" fmla="*/ 158 w 200"/>
              <a:gd name="T21" fmla="*/ 2 h 145"/>
              <a:gd name="T22" fmla="*/ 197 w 200"/>
              <a:gd name="T23" fmla="*/ 42 h 145"/>
              <a:gd name="T24" fmla="*/ 197 w 200"/>
              <a:gd name="T25" fmla="*/ 50 h 145"/>
              <a:gd name="T26" fmla="*/ 104 w 200"/>
              <a:gd name="T27" fmla="*/ 144 h 145"/>
              <a:gd name="T28" fmla="*/ 100 w 200"/>
              <a:gd name="T29" fmla="*/ 145 h 145"/>
              <a:gd name="T30" fmla="*/ 14 w 200"/>
              <a:gd name="T31" fmla="*/ 46 h 145"/>
              <a:gd name="T32" fmla="*/ 100 w 200"/>
              <a:gd name="T33" fmla="*/ 131 h 145"/>
              <a:gd name="T34" fmla="*/ 185 w 200"/>
              <a:gd name="T35" fmla="*/ 46 h 145"/>
              <a:gd name="T36" fmla="*/ 154 w 200"/>
              <a:gd name="T37" fmla="*/ 15 h 145"/>
              <a:gd name="T38" fmla="*/ 104 w 200"/>
              <a:gd name="T39" fmla="*/ 65 h 145"/>
              <a:gd name="T40" fmla="*/ 95 w 200"/>
              <a:gd name="T41" fmla="*/ 65 h 145"/>
              <a:gd name="T42" fmla="*/ 45 w 200"/>
              <a:gd name="T43" fmla="*/ 15 h 145"/>
              <a:gd name="T44" fmla="*/ 14 w 200"/>
              <a:gd name="T45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145">
                <a:moveTo>
                  <a:pt x="100" y="145"/>
                </a:moveTo>
                <a:cubicBezTo>
                  <a:pt x="100" y="145"/>
                  <a:pt x="100" y="145"/>
                  <a:pt x="100" y="145"/>
                </a:cubicBezTo>
                <a:cubicBezTo>
                  <a:pt x="98" y="145"/>
                  <a:pt x="97" y="145"/>
                  <a:pt x="95" y="144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49"/>
                  <a:pt x="0" y="47"/>
                  <a:pt x="0" y="46"/>
                </a:cubicBezTo>
                <a:cubicBezTo>
                  <a:pt x="0" y="44"/>
                  <a:pt x="1" y="43"/>
                  <a:pt x="2" y="42"/>
                </a:cubicBezTo>
                <a:cubicBezTo>
                  <a:pt x="41" y="2"/>
                  <a:pt x="41" y="2"/>
                  <a:pt x="41" y="2"/>
                </a:cubicBezTo>
                <a:cubicBezTo>
                  <a:pt x="43" y="0"/>
                  <a:pt x="47" y="0"/>
                  <a:pt x="49" y="2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50" y="2"/>
                  <a:pt x="150" y="2"/>
                  <a:pt x="150" y="2"/>
                </a:cubicBezTo>
                <a:cubicBezTo>
                  <a:pt x="152" y="0"/>
                  <a:pt x="156" y="0"/>
                  <a:pt x="158" y="2"/>
                </a:cubicBezTo>
                <a:cubicBezTo>
                  <a:pt x="197" y="42"/>
                  <a:pt x="197" y="42"/>
                  <a:pt x="197" y="42"/>
                </a:cubicBezTo>
                <a:cubicBezTo>
                  <a:pt x="200" y="44"/>
                  <a:pt x="200" y="48"/>
                  <a:pt x="197" y="50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3" y="145"/>
                  <a:pt x="101" y="145"/>
                  <a:pt x="100" y="145"/>
                </a:cubicBezTo>
                <a:close/>
                <a:moveTo>
                  <a:pt x="14" y="46"/>
                </a:moveTo>
                <a:cubicBezTo>
                  <a:pt x="100" y="131"/>
                  <a:pt x="100" y="131"/>
                  <a:pt x="100" y="131"/>
                </a:cubicBezTo>
                <a:cubicBezTo>
                  <a:pt x="185" y="46"/>
                  <a:pt x="185" y="46"/>
                  <a:pt x="185" y="46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01" y="67"/>
                  <a:pt x="98" y="67"/>
                  <a:pt x="95" y="65"/>
                </a:cubicBezTo>
                <a:cubicBezTo>
                  <a:pt x="45" y="15"/>
                  <a:pt x="45" y="15"/>
                  <a:pt x="45" y="15"/>
                </a:cubicBezTo>
                <a:lnTo>
                  <a:pt x="14" y="46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473"/>
          <p:cNvSpPr>
            <a:spLocks noEditPoints="1"/>
          </p:cNvSpPr>
          <p:nvPr/>
        </p:nvSpPr>
        <p:spPr bwMode="auto">
          <a:xfrm>
            <a:off x="956843" y="5088987"/>
            <a:ext cx="317500" cy="230188"/>
          </a:xfrm>
          <a:custGeom>
            <a:avLst/>
            <a:gdLst>
              <a:gd name="T0" fmla="*/ 100 w 200"/>
              <a:gd name="T1" fmla="*/ 145 h 145"/>
              <a:gd name="T2" fmla="*/ 100 w 200"/>
              <a:gd name="T3" fmla="*/ 145 h 145"/>
              <a:gd name="T4" fmla="*/ 95 w 200"/>
              <a:gd name="T5" fmla="*/ 144 h 145"/>
              <a:gd name="T6" fmla="*/ 2 w 200"/>
              <a:gd name="T7" fmla="*/ 50 h 145"/>
              <a:gd name="T8" fmla="*/ 0 w 200"/>
              <a:gd name="T9" fmla="*/ 46 h 145"/>
              <a:gd name="T10" fmla="*/ 2 w 200"/>
              <a:gd name="T11" fmla="*/ 42 h 145"/>
              <a:gd name="T12" fmla="*/ 41 w 200"/>
              <a:gd name="T13" fmla="*/ 2 h 145"/>
              <a:gd name="T14" fmla="*/ 49 w 200"/>
              <a:gd name="T15" fmla="*/ 2 h 145"/>
              <a:gd name="T16" fmla="*/ 100 w 200"/>
              <a:gd name="T17" fmla="*/ 53 h 145"/>
              <a:gd name="T18" fmla="*/ 150 w 200"/>
              <a:gd name="T19" fmla="*/ 2 h 145"/>
              <a:gd name="T20" fmla="*/ 158 w 200"/>
              <a:gd name="T21" fmla="*/ 2 h 145"/>
              <a:gd name="T22" fmla="*/ 197 w 200"/>
              <a:gd name="T23" fmla="*/ 42 h 145"/>
              <a:gd name="T24" fmla="*/ 197 w 200"/>
              <a:gd name="T25" fmla="*/ 50 h 145"/>
              <a:gd name="T26" fmla="*/ 104 w 200"/>
              <a:gd name="T27" fmla="*/ 144 h 145"/>
              <a:gd name="T28" fmla="*/ 100 w 200"/>
              <a:gd name="T29" fmla="*/ 145 h 145"/>
              <a:gd name="T30" fmla="*/ 14 w 200"/>
              <a:gd name="T31" fmla="*/ 46 h 145"/>
              <a:gd name="T32" fmla="*/ 100 w 200"/>
              <a:gd name="T33" fmla="*/ 131 h 145"/>
              <a:gd name="T34" fmla="*/ 185 w 200"/>
              <a:gd name="T35" fmla="*/ 46 h 145"/>
              <a:gd name="T36" fmla="*/ 154 w 200"/>
              <a:gd name="T37" fmla="*/ 15 h 145"/>
              <a:gd name="T38" fmla="*/ 104 w 200"/>
              <a:gd name="T39" fmla="*/ 65 h 145"/>
              <a:gd name="T40" fmla="*/ 95 w 200"/>
              <a:gd name="T41" fmla="*/ 65 h 145"/>
              <a:gd name="T42" fmla="*/ 45 w 200"/>
              <a:gd name="T43" fmla="*/ 15 h 145"/>
              <a:gd name="T44" fmla="*/ 14 w 200"/>
              <a:gd name="T45" fmla="*/ 4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00" h="145">
                <a:moveTo>
                  <a:pt x="100" y="145"/>
                </a:moveTo>
                <a:cubicBezTo>
                  <a:pt x="100" y="145"/>
                  <a:pt x="100" y="145"/>
                  <a:pt x="100" y="145"/>
                </a:cubicBezTo>
                <a:cubicBezTo>
                  <a:pt x="98" y="145"/>
                  <a:pt x="97" y="145"/>
                  <a:pt x="95" y="144"/>
                </a:cubicBezTo>
                <a:cubicBezTo>
                  <a:pt x="2" y="50"/>
                  <a:pt x="2" y="50"/>
                  <a:pt x="2" y="50"/>
                </a:cubicBezTo>
                <a:cubicBezTo>
                  <a:pt x="1" y="49"/>
                  <a:pt x="0" y="47"/>
                  <a:pt x="0" y="46"/>
                </a:cubicBezTo>
                <a:cubicBezTo>
                  <a:pt x="0" y="44"/>
                  <a:pt x="1" y="43"/>
                  <a:pt x="2" y="42"/>
                </a:cubicBezTo>
                <a:cubicBezTo>
                  <a:pt x="41" y="2"/>
                  <a:pt x="41" y="2"/>
                  <a:pt x="41" y="2"/>
                </a:cubicBezTo>
                <a:cubicBezTo>
                  <a:pt x="43" y="0"/>
                  <a:pt x="47" y="0"/>
                  <a:pt x="49" y="2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50" y="2"/>
                  <a:pt x="150" y="2"/>
                  <a:pt x="150" y="2"/>
                </a:cubicBezTo>
                <a:cubicBezTo>
                  <a:pt x="152" y="0"/>
                  <a:pt x="156" y="0"/>
                  <a:pt x="158" y="2"/>
                </a:cubicBezTo>
                <a:cubicBezTo>
                  <a:pt x="197" y="42"/>
                  <a:pt x="197" y="42"/>
                  <a:pt x="197" y="42"/>
                </a:cubicBezTo>
                <a:cubicBezTo>
                  <a:pt x="200" y="44"/>
                  <a:pt x="200" y="48"/>
                  <a:pt x="197" y="50"/>
                </a:cubicBezTo>
                <a:cubicBezTo>
                  <a:pt x="104" y="144"/>
                  <a:pt x="104" y="144"/>
                  <a:pt x="104" y="144"/>
                </a:cubicBezTo>
                <a:cubicBezTo>
                  <a:pt x="103" y="145"/>
                  <a:pt x="101" y="145"/>
                  <a:pt x="100" y="145"/>
                </a:cubicBezTo>
                <a:close/>
                <a:moveTo>
                  <a:pt x="14" y="46"/>
                </a:moveTo>
                <a:cubicBezTo>
                  <a:pt x="100" y="131"/>
                  <a:pt x="100" y="131"/>
                  <a:pt x="100" y="131"/>
                </a:cubicBezTo>
                <a:cubicBezTo>
                  <a:pt x="185" y="46"/>
                  <a:pt x="185" y="46"/>
                  <a:pt x="185" y="46"/>
                </a:cubicBezTo>
                <a:cubicBezTo>
                  <a:pt x="154" y="15"/>
                  <a:pt x="154" y="15"/>
                  <a:pt x="154" y="15"/>
                </a:cubicBezTo>
                <a:cubicBezTo>
                  <a:pt x="104" y="65"/>
                  <a:pt x="104" y="65"/>
                  <a:pt x="104" y="65"/>
                </a:cubicBezTo>
                <a:cubicBezTo>
                  <a:pt x="101" y="67"/>
                  <a:pt x="98" y="67"/>
                  <a:pt x="95" y="65"/>
                </a:cubicBezTo>
                <a:cubicBezTo>
                  <a:pt x="45" y="15"/>
                  <a:pt x="45" y="15"/>
                  <a:pt x="45" y="15"/>
                </a:cubicBezTo>
                <a:lnTo>
                  <a:pt x="14" y="46"/>
                </a:lnTo>
                <a:close/>
              </a:path>
            </a:pathLst>
          </a:custGeom>
          <a:solidFill>
            <a:srgbClr val="69336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标题 3"/>
          <p:cNvSpPr txBox="1">
            <a:spLocks/>
          </p:cNvSpPr>
          <p:nvPr/>
        </p:nvSpPr>
        <p:spPr>
          <a:xfrm>
            <a:off x="801335" y="2963876"/>
            <a:ext cx="3165358" cy="1212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354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kern="1200">
                <a:solidFill>
                  <a:schemeClr val="accent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sz="2800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WE WANT YOU</a:t>
            </a:r>
            <a:endParaRPr lang="zh-CN" altLang="en-US" sz="2800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71741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/>
      <p:bldP spid="12" grpId="0" animBg="1"/>
      <p:bldP spid="13" grpId="0" animBg="1"/>
      <p:bldP spid="1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ŝ1îḓé"/>
          <p:cNvSpPr/>
          <p:nvPr/>
        </p:nvSpPr>
        <p:spPr>
          <a:xfrm>
            <a:off x="882167" y="954971"/>
            <a:ext cx="184133" cy="10741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lnSpc>
                <a:spcPct val="90000"/>
              </a:lnSpc>
              <a:spcBef>
                <a:spcPts val="2250"/>
              </a:spcBef>
            </a:pPr>
            <a:endParaRPr/>
          </a:p>
        </p:txBody>
      </p:sp>
      <p:sp>
        <p:nvSpPr>
          <p:cNvPr id="8" name="ïŝliḑé">
            <a:extLst>
              <a:ext uri="{FF2B5EF4-FFF2-40B4-BE49-F238E27FC236}">
                <a16:creationId xmlns:a16="http://schemas.microsoft.com/office/drawing/2014/main" id="{5C53412A-E1C9-43ED-BFBA-791DDF3493EA}"/>
              </a:ext>
            </a:extLst>
          </p:cNvPr>
          <p:cNvSpPr txBox="1"/>
          <p:nvPr/>
        </p:nvSpPr>
        <p:spPr>
          <a:xfrm>
            <a:off x="1440871" y="919489"/>
            <a:ext cx="3932174" cy="114511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zh-CN" altLang="en-US" sz="4800" b="1" dirty="0" smtClean="0">
                <a:solidFill>
                  <a:srgbClr val="642C5F"/>
                </a:solidFill>
              </a:rPr>
              <a:t>岗位介绍</a:t>
            </a:r>
            <a:endParaRPr lang="en-US" altLang="zh-CN" sz="4800" b="1" dirty="0">
              <a:solidFill>
                <a:srgbClr val="642C5F"/>
              </a:solidFill>
            </a:endParaRPr>
          </a:p>
        </p:txBody>
      </p:sp>
      <p:sp>
        <p:nvSpPr>
          <p:cNvPr id="9" name="iṥļïḑè"/>
          <p:cNvSpPr/>
          <p:nvPr/>
        </p:nvSpPr>
        <p:spPr>
          <a:xfrm>
            <a:off x="5373045" y="919489"/>
            <a:ext cx="5877156" cy="46828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10" name="íşḻîdè"/>
          <p:cNvGrpSpPr/>
          <p:nvPr/>
        </p:nvGrpSpPr>
        <p:grpSpPr>
          <a:xfrm>
            <a:off x="5678711" y="3018373"/>
            <a:ext cx="1789442" cy="1613992"/>
            <a:chOff x="673100" y="4369845"/>
            <a:chExt cx="1789442" cy="1613992"/>
          </a:xfrm>
        </p:grpSpPr>
        <p:sp>
          <p:nvSpPr>
            <p:cNvPr id="28" name="íŝļíďé">
              <a:extLst>
                <a:ext uri="{FF2B5EF4-FFF2-40B4-BE49-F238E27FC236}">
                  <a16:creationId xmlns:a16="http://schemas.microsoft.com/office/drawing/2014/main" id="{31A898CE-26CE-4E95-BCD8-909356E71BF9}"/>
                </a:ext>
              </a:extLst>
            </p:cNvPr>
            <p:cNvSpPr txBox="1"/>
            <p:nvPr/>
          </p:nvSpPr>
          <p:spPr>
            <a:xfrm>
              <a:off x="673100" y="4369845"/>
              <a:ext cx="1789442" cy="449615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店长</a:t>
              </a:r>
            </a:p>
          </p:txBody>
        </p:sp>
        <p:sp>
          <p:nvSpPr>
            <p:cNvPr id="29" name="ïšḻíḑê">
              <a:extLst>
                <a:ext uri="{FF2B5EF4-FFF2-40B4-BE49-F238E27FC236}">
                  <a16:creationId xmlns:a16="http://schemas.microsoft.com/office/drawing/2014/main" id="{C75DC510-2268-41AA-A89D-6C0E76AA8671}"/>
                </a:ext>
              </a:extLst>
            </p:cNvPr>
            <p:cNvSpPr txBox="1"/>
            <p:nvPr/>
          </p:nvSpPr>
          <p:spPr>
            <a:xfrm>
              <a:off x="673100" y="4819459"/>
              <a:ext cx="1789442" cy="116437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… …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1" name="ïşlïḓé"/>
          <p:cNvGrpSpPr/>
          <p:nvPr/>
        </p:nvGrpSpPr>
        <p:grpSpPr>
          <a:xfrm>
            <a:off x="6238430" y="2261906"/>
            <a:ext cx="670004" cy="670004"/>
            <a:chOff x="1232819" y="3613378"/>
            <a:chExt cx="670004" cy="670004"/>
          </a:xfrm>
        </p:grpSpPr>
        <p:sp>
          <p:nvSpPr>
            <p:cNvPr id="26" name="íşḻîḋè">
              <a:extLst>
                <a:ext uri="{FF2B5EF4-FFF2-40B4-BE49-F238E27FC236}">
                  <a16:creationId xmlns:a16="http://schemas.microsoft.com/office/drawing/2014/main" id="{F1FB0DE5-4DE8-4AAF-9D57-791837D99F31}"/>
                </a:ext>
              </a:extLst>
            </p:cNvPr>
            <p:cNvSpPr/>
            <p:nvPr/>
          </p:nvSpPr>
          <p:spPr>
            <a:xfrm>
              <a:off x="1232819" y="3613378"/>
              <a:ext cx="670004" cy="6700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7" name="íṥļîďê"/>
            <p:cNvSpPr/>
            <p:nvPr/>
          </p:nvSpPr>
          <p:spPr>
            <a:xfrm>
              <a:off x="1397848" y="3754516"/>
              <a:ext cx="339950" cy="387728"/>
            </a:xfrm>
            <a:custGeom>
              <a:avLst/>
              <a:gdLst>
                <a:gd name="connsiteX0" fmla="*/ 358559 w 530968"/>
                <a:gd name="connsiteY0" fmla="*/ 360518 h 605592"/>
                <a:gd name="connsiteX1" fmla="*/ 462357 w 530968"/>
                <a:gd name="connsiteY1" fmla="*/ 410571 h 605592"/>
                <a:gd name="connsiteX2" fmla="*/ 530968 w 530968"/>
                <a:gd name="connsiteY2" fmla="*/ 605592 h 605592"/>
                <a:gd name="connsiteX3" fmla="*/ 0 w 530968"/>
                <a:gd name="connsiteY3" fmla="*/ 605592 h 605592"/>
                <a:gd name="connsiteX4" fmla="*/ 68518 w 530968"/>
                <a:gd name="connsiteY4" fmla="*/ 410756 h 605592"/>
                <a:gd name="connsiteX5" fmla="*/ 172316 w 530968"/>
                <a:gd name="connsiteY5" fmla="*/ 360703 h 605592"/>
                <a:gd name="connsiteX6" fmla="*/ 222358 w 530968"/>
                <a:gd name="connsiteY6" fmla="*/ 518648 h 605592"/>
                <a:gd name="connsiteX7" fmla="*/ 229136 w 530968"/>
                <a:gd name="connsiteY7" fmla="*/ 539967 h 605592"/>
                <a:gd name="connsiteX8" fmla="*/ 251790 w 530968"/>
                <a:gd name="connsiteY8" fmla="*/ 476474 h 605592"/>
                <a:gd name="connsiteX9" fmla="*/ 265345 w 530968"/>
                <a:gd name="connsiteY9" fmla="*/ 401209 h 605592"/>
                <a:gd name="connsiteX10" fmla="*/ 265438 w 530968"/>
                <a:gd name="connsiteY10" fmla="*/ 401209 h 605592"/>
                <a:gd name="connsiteX11" fmla="*/ 265530 w 530968"/>
                <a:gd name="connsiteY11" fmla="*/ 401209 h 605592"/>
                <a:gd name="connsiteX12" fmla="*/ 265716 w 530968"/>
                <a:gd name="connsiteY12" fmla="*/ 401209 h 605592"/>
                <a:gd name="connsiteX13" fmla="*/ 265809 w 530968"/>
                <a:gd name="connsiteY13" fmla="*/ 401209 h 605592"/>
                <a:gd name="connsiteX14" fmla="*/ 279271 w 530968"/>
                <a:gd name="connsiteY14" fmla="*/ 476474 h 605592"/>
                <a:gd name="connsiteX15" fmla="*/ 301739 w 530968"/>
                <a:gd name="connsiteY15" fmla="*/ 539874 h 605592"/>
                <a:gd name="connsiteX16" fmla="*/ 308517 w 530968"/>
                <a:gd name="connsiteY16" fmla="*/ 518463 h 605592"/>
                <a:gd name="connsiteX17" fmla="*/ 327742 w 530968"/>
                <a:gd name="connsiteY17" fmla="*/ 231466 h 605592"/>
                <a:gd name="connsiteX18" fmla="*/ 305833 w 530968"/>
                <a:gd name="connsiteY18" fmla="*/ 275591 h 605592"/>
                <a:gd name="connsiteX19" fmla="*/ 354572 w 530968"/>
                <a:gd name="connsiteY19" fmla="*/ 231466 h 605592"/>
                <a:gd name="connsiteX20" fmla="*/ 275754 w 530968"/>
                <a:gd name="connsiteY20" fmla="*/ 231374 h 605592"/>
                <a:gd name="connsiteX21" fmla="*/ 275754 w 530968"/>
                <a:gd name="connsiteY21" fmla="*/ 279577 h 605592"/>
                <a:gd name="connsiteX22" fmla="*/ 306204 w 530968"/>
                <a:gd name="connsiteY22" fmla="*/ 231374 h 605592"/>
                <a:gd name="connsiteX23" fmla="*/ 224880 w 530968"/>
                <a:gd name="connsiteY23" fmla="*/ 231374 h 605592"/>
                <a:gd name="connsiteX24" fmla="*/ 255144 w 530968"/>
                <a:gd name="connsiteY24" fmla="*/ 279484 h 605592"/>
                <a:gd name="connsiteX25" fmla="*/ 255144 w 530968"/>
                <a:gd name="connsiteY25" fmla="*/ 231374 h 605592"/>
                <a:gd name="connsiteX26" fmla="*/ 176233 w 530968"/>
                <a:gd name="connsiteY26" fmla="*/ 231374 h 605592"/>
                <a:gd name="connsiteX27" fmla="*/ 224972 w 530968"/>
                <a:gd name="connsiteY27" fmla="*/ 275498 h 605592"/>
                <a:gd name="connsiteX28" fmla="*/ 203063 w 530968"/>
                <a:gd name="connsiteY28" fmla="*/ 231374 h 605592"/>
                <a:gd name="connsiteX29" fmla="*/ 332569 w 530968"/>
                <a:gd name="connsiteY29" fmla="*/ 153137 h 605592"/>
                <a:gd name="connsiteX30" fmla="*/ 334890 w 530968"/>
                <a:gd name="connsiteY30" fmla="*/ 182059 h 605592"/>
                <a:gd name="connsiteX31" fmla="*/ 332569 w 530968"/>
                <a:gd name="connsiteY31" fmla="*/ 210980 h 605592"/>
                <a:gd name="connsiteX32" fmla="*/ 363205 w 530968"/>
                <a:gd name="connsiteY32" fmla="*/ 210980 h 605592"/>
                <a:gd name="connsiteX33" fmla="*/ 367476 w 530968"/>
                <a:gd name="connsiteY33" fmla="*/ 182059 h 605592"/>
                <a:gd name="connsiteX34" fmla="*/ 363205 w 530968"/>
                <a:gd name="connsiteY34" fmla="*/ 153137 h 605592"/>
                <a:gd name="connsiteX35" fmla="*/ 275754 w 530968"/>
                <a:gd name="connsiteY35" fmla="*/ 153137 h 605592"/>
                <a:gd name="connsiteX36" fmla="*/ 275754 w 530968"/>
                <a:gd name="connsiteY36" fmla="*/ 210980 h 605592"/>
                <a:gd name="connsiteX37" fmla="*/ 311774 w 530968"/>
                <a:gd name="connsiteY37" fmla="*/ 210980 h 605592"/>
                <a:gd name="connsiteX38" fmla="*/ 314466 w 530968"/>
                <a:gd name="connsiteY38" fmla="*/ 182059 h 605592"/>
                <a:gd name="connsiteX39" fmla="*/ 311774 w 530968"/>
                <a:gd name="connsiteY39" fmla="*/ 153137 h 605592"/>
                <a:gd name="connsiteX40" fmla="*/ 219124 w 530968"/>
                <a:gd name="connsiteY40" fmla="*/ 153137 h 605592"/>
                <a:gd name="connsiteX41" fmla="*/ 216431 w 530968"/>
                <a:gd name="connsiteY41" fmla="*/ 182059 h 605592"/>
                <a:gd name="connsiteX42" fmla="*/ 219124 w 530968"/>
                <a:gd name="connsiteY42" fmla="*/ 210980 h 605592"/>
                <a:gd name="connsiteX43" fmla="*/ 255144 w 530968"/>
                <a:gd name="connsiteY43" fmla="*/ 210980 h 605592"/>
                <a:gd name="connsiteX44" fmla="*/ 255144 w 530968"/>
                <a:gd name="connsiteY44" fmla="*/ 153137 h 605592"/>
                <a:gd name="connsiteX45" fmla="*/ 167693 w 530968"/>
                <a:gd name="connsiteY45" fmla="*/ 153137 h 605592"/>
                <a:gd name="connsiteX46" fmla="*/ 163422 w 530968"/>
                <a:gd name="connsiteY46" fmla="*/ 182059 h 605592"/>
                <a:gd name="connsiteX47" fmla="*/ 167693 w 530968"/>
                <a:gd name="connsiteY47" fmla="*/ 210980 h 605592"/>
                <a:gd name="connsiteX48" fmla="*/ 198328 w 530968"/>
                <a:gd name="connsiteY48" fmla="*/ 210980 h 605592"/>
                <a:gd name="connsiteX49" fmla="*/ 196008 w 530968"/>
                <a:gd name="connsiteY49" fmla="*/ 182059 h 605592"/>
                <a:gd name="connsiteX50" fmla="*/ 198328 w 530968"/>
                <a:gd name="connsiteY50" fmla="*/ 153137 h 605592"/>
                <a:gd name="connsiteX51" fmla="*/ 305925 w 530968"/>
                <a:gd name="connsiteY51" fmla="*/ 88619 h 605592"/>
                <a:gd name="connsiteX52" fmla="*/ 327835 w 530968"/>
                <a:gd name="connsiteY52" fmla="*/ 132743 h 605592"/>
                <a:gd name="connsiteX53" fmla="*/ 354664 w 530968"/>
                <a:gd name="connsiteY53" fmla="*/ 132743 h 605592"/>
                <a:gd name="connsiteX54" fmla="*/ 305925 w 530968"/>
                <a:gd name="connsiteY54" fmla="*/ 88619 h 605592"/>
                <a:gd name="connsiteX55" fmla="*/ 225065 w 530968"/>
                <a:gd name="connsiteY55" fmla="*/ 88619 h 605592"/>
                <a:gd name="connsiteX56" fmla="*/ 176326 w 530968"/>
                <a:gd name="connsiteY56" fmla="*/ 132743 h 605592"/>
                <a:gd name="connsiteX57" fmla="*/ 203156 w 530968"/>
                <a:gd name="connsiteY57" fmla="*/ 132743 h 605592"/>
                <a:gd name="connsiteX58" fmla="*/ 225065 w 530968"/>
                <a:gd name="connsiteY58" fmla="*/ 88619 h 605592"/>
                <a:gd name="connsiteX59" fmla="*/ 275754 w 530968"/>
                <a:gd name="connsiteY59" fmla="*/ 84633 h 605592"/>
                <a:gd name="connsiteX60" fmla="*/ 275754 w 530968"/>
                <a:gd name="connsiteY60" fmla="*/ 132743 h 605592"/>
                <a:gd name="connsiteX61" fmla="*/ 306018 w 530968"/>
                <a:gd name="connsiteY61" fmla="*/ 132743 h 605592"/>
                <a:gd name="connsiteX62" fmla="*/ 275754 w 530968"/>
                <a:gd name="connsiteY62" fmla="*/ 84633 h 605592"/>
                <a:gd name="connsiteX63" fmla="*/ 255144 w 530968"/>
                <a:gd name="connsiteY63" fmla="*/ 84540 h 605592"/>
                <a:gd name="connsiteX64" fmla="*/ 224694 w 530968"/>
                <a:gd name="connsiteY64" fmla="*/ 132743 h 605592"/>
                <a:gd name="connsiteX65" fmla="*/ 255144 w 530968"/>
                <a:gd name="connsiteY65" fmla="*/ 132743 h 605592"/>
                <a:gd name="connsiteX66" fmla="*/ 249017 w 530968"/>
                <a:gd name="connsiteY66" fmla="*/ 0 h 605592"/>
                <a:gd name="connsiteX67" fmla="*/ 281788 w 530968"/>
                <a:gd name="connsiteY67" fmla="*/ 0 h 605592"/>
                <a:gd name="connsiteX68" fmla="*/ 293764 w 530968"/>
                <a:gd name="connsiteY68" fmla="*/ 11958 h 605592"/>
                <a:gd name="connsiteX69" fmla="*/ 293764 w 530968"/>
                <a:gd name="connsiteY69" fmla="*/ 39211 h 605592"/>
                <a:gd name="connsiteX70" fmla="*/ 346495 w 530968"/>
                <a:gd name="connsiteY70" fmla="*/ 60902 h 605592"/>
                <a:gd name="connsiteX71" fmla="*/ 365805 w 530968"/>
                <a:gd name="connsiteY71" fmla="*/ 41621 h 605592"/>
                <a:gd name="connsiteX72" fmla="*/ 382887 w 530968"/>
                <a:gd name="connsiteY72" fmla="*/ 41621 h 605592"/>
                <a:gd name="connsiteX73" fmla="*/ 406096 w 530968"/>
                <a:gd name="connsiteY73" fmla="*/ 64796 h 605592"/>
                <a:gd name="connsiteX74" fmla="*/ 406096 w 530968"/>
                <a:gd name="connsiteY74" fmla="*/ 81852 h 605592"/>
                <a:gd name="connsiteX75" fmla="*/ 386786 w 530968"/>
                <a:gd name="connsiteY75" fmla="*/ 101133 h 605592"/>
                <a:gd name="connsiteX76" fmla="*/ 408509 w 530968"/>
                <a:gd name="connsiteY76" fmla="*/ 153786 h 605592"/>
                <a:gd name="connsiteX77" fmla="*/ 435803 w 530968"/>
                <a:gd name="connsiteY77" fmla="*/ 153786 h 605592"/>
                <a:gd name="connsiteX78" fmla="*/ 447779 w 530968"/>
                <a:gd name="connsiteY78" fmla="*/ 165744 h 605592"/>
                <a:gd name="connsiteX79" fmla="*/ 447779 w 530968"/>
                <a:gd name="connsiteY79" fmla="*/ 198466 h 605592"/>
                <a:gd name="connsiteX80" fmla="*/ 435803 w 530968"/>
                <a:gd name="connsiteY80" fmla="*/ 210517 h 605592"/>
                <a:gd name="connsiteX81" fmla="*/ 408509 w 530968"/>
                <a:gd name="connsiteY81" fmla="*/ 210517 h 605592"/>
                <a:gd name="connsiteX82" fmla="*/ 386786 w 530968"/>
                <a:gd name="connsiteY82" fmla="*/ 263169 h 605592"/>
                <a:gd name="connsiteX83" fmla="*/ 406096 w 530968"/>
                <a:gd name="connsiteY83" fmla="*/ 282265 h 605592"/>
                <a:gd name="connsiteX84" fmla="*/ 406096 w 530968"/>
                <a:gd name="connsiteY84" fmla="*/ 299321 h 605592"/>
                <a:gd name="connsiteX85" fmla="*/ 382887 w 530968"/>
                <a:gd name="connsiteY85" fmla="*/ 322496 h 605592"/>
                <a:gd name="connsiteX86" fmla="*/ 365805 w 530968"/>
                <a:gd name="connsiteY86" fmla="*/ 322496 h 605592"/>
                <a:gd name="connsiteX87" fmla="*/ 346495 w 530968"/>
                <a:gd name="connsiteY87" fmla="*/ 303215 h 605592"/>
                <a:gd name="connsiteX88" fmla="*/ 293764 w 530968"/>
                <a:gd name="connsiteY88" fmla="*/ 324906 h 605592"/>
                <a:gd name="connsiteX89" fmla="*/ 293764 w 530968"/>
                <a:gd name="connsiteY89" fmla="*/ 352159 h 605592"/>
                <a:gd name="connsiteX90" fmla="*/ 281788 w 530968"/>
                <a:gd name="connsiteY90" fmla="*/ 364117 h 605592"/>
                <a:gd name="connsiteX91" fmla="*/ 249017 w 530968"/>
                <a:gd name="connsiteY91" fmla="*/ 364117 h 605592"/>
                <a:gd name="connsiteX92" fmla="*/ 236948 w 530968"/>
                <a:gd name="connsiteY92" fmla="*/ 352159 h 605592"/>
                <a:gd name="connsiteX93" fmla="*/ 236948 w 530968"/>
                <a:gd name="connsiteY93" fmla="*/ 324906 h 605592"/>
                <a:gd name="connsiteX94" fmla="*/ 184217 w 530968"/>
                <a:gd name="connsiteY94" fmla="*/ 303215 h 605592"/>
                <a:gd name="connsiteX95" fmla="*/ 164907 w 530968"/>
                <a:gd name="connsiteY95" fmla="*/ 322496 h 605592"/>
                <a:gd name="connsiteX96" fmla="*/ 147826 w 530968"/>
                <a:gd name="connsiteY96" fmla="*/ 322496 h 605592"/>
                <a:gd name="connsiteX97" fmla="*/ 124709 w 530968"/>
                <a:gd name="connsiteY97" fmla="*/ 299321 h 605592"/>
                <a:gd name="connsiteX98" fmla="*/ 124709 w 530968"/>
                <a:gd name="connsiteY98" fmla="*/ 282265 h 605592"/>
                <a:gd name="connsiteX99" fmla="*/ 144019 w 530968"/>
                <a:gd name="connsiteY99" fmla="*/ 262984 h 605592"/>
                <a:gd name="connsiteX100" fmla="*/ 122203 w 530968"/>
                <a:gd name="connsiteY100" fmla="*/ 210331 h 605592"/>
                <a:gd name="connsiteX101" fmla="*/ 95002 w 530968"/>
                <a:gd name="connsiteY101" fmla="*/ 210331 h 605592"/>
                <a:gd name="connsiteX102" fmla="*/ 83026 w 530968"/>
                <a:gd name="connsiteY102" fmla="*/ 198373 h 605592"/>
                <a:gd name="connsiteX103" fmla="*/ 83026 w 530968"/>
                <a:gd name="connsiteY103" fmla="*/ 165651 h 605592"/>
                <a:gd name="connsiteX104" fmla="*/ 95002 w 530968"/>
                <a:gd name="connsiteY104" fmla="*/ 153600 h 605592"/>
                <a:gd name="connsiteX105" fmla="*/ 95002 w 530968"/>
                <a:gd name="connsiteY105" fmla="*/ 153786 h 605592"/>
                <a:gd name="connsiteX106" fmla="*/ 122389 w 530968"/>
                <a:gd name="connsiteY106" fmla="*/ 153786 h 605592"/>
                <a:gd name="connsiteX107" fmla="*/ 144112 w 530968"/>
                <a:gd name="connsiteY107" fmla="*/ 101133 h 605592"/>
                <a:gd name="connsiteX108" fmla="*/ 124709 w 530968"/>
                <a:gd name="connsiteY108" fmla="*/ 81852 h 605592"/>
                <a:gd name="connsiteX109" fmla="*/ 124709 w 530968"/>
                <a:gd name="connsiteY109" fmla="*/ 64796 h 605592"/>
                <a:gd name="connsiteX110" fmla="*/ 147826 w 530968"/>
                <a:gd name="connsiteY110" fmla="*/ 41621 h 605592"/>
                <a:gd name="connsiteX111" fmla="*/ 164907 w 530968"/>
                <a:gd name="connsiteY111" fmla="*/ 41621 h 605592"/>
                <a:gd name="connsiteX112" fmla="*/ 184217 w 530968"/>
                <a:gd name="connsiteY112" fmla="*/ 60902 h 605592"/>
                <a:gd name="connsiteX113" fmla="*/ 236948 w 530968"/>
                <a:gd name="connsiteY113" fmla="*/ 39211 h 605592"/>
                <a:gd name="connsiteX114" fmla="*/ 236948 w 530968"/>
                <a:gd name="connsiteY114" fmla="*/ 11958 h 605592"/>
                <a:gd name="connsiteX115" fmla="*/ 249017 w 530968"/>
                <a:gd name="connsiteY115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530968" h="605592">
                  <a:moveTo>
                    <a:pt x="358559" y="360518"/>
                  </a:moveTo>
                  <a:cubicBezTo>
                    <a:pt x="358559" y="360518"/>
                    <a:pt x="397367" y="385915"/>
                    <a:pt x="462357" y="410571"/>
                  </a:cubicBezTo>
                  <a:cubicBezTo>
                    <a:pt x="533939" y="436524"/>
                    <a:pt x="529483" y="495383"/>
                    <a:pt x="530968" y="605592"/>
                  </a:cubicBezTo>
                  <a:lnTo>
                    <a:pt x="0" y="605592"/>
                  </a:lnTo>
                  <a:cubicBezTo>
                    <a:pt x="1392" y="495383"/>
                    <a:pt x="-3064" y="436710"/>
                    <a:pt x="68518" y="410756"/>
                  </a:cubicBezTo>
                  <a:cubicBezTo>
                    <a:pt x="133508" y="386008"/>
                    <a:pt x="172316" y="360703"/>
                    <a:pt x="172316" y="360703"/>
                  </a:cubicBezTo>
                  <a:lnTo>
                    <a:pt x="222358" y="518648"/>
                  </a:lnTo>
                  <a:lnTo>
                    <a:pt x="229136" y="539967"/>
                  </a:lnTo>
                  <a:lnTo>
                    <a:pt x="251790" y="476474"/>
                  </a:lnTo>
                  <a:cubicBezTo>
                    <a:pt x="200355" y="404639"/>
                    <a:pt x="255689" y="401302"/>
                    <a:pt x="265345" y="401209"/>
                  </a:cubicBezTo>
                  <a:lnTo>
                    <a:pt x="265438" y="401209"/>
                  </a:lnTo>
                  <a:lnTo>
                    <a:pt x="265530" y="401209"/>
                  </a:lnTo>
                  <a:lnTo>
                    <a:pt x="265716" y="401209"/>
                  </a:lnTo>
                  <a:lnTo>
                    <a:pt x="265809" y="401209"/>
                  </a:lnTo>
                  <a:cubicBezTo>
                    <a:pt x="275372" y="401302"/>
                    <a:pt x="330799" y="404824"/>
                    <a:pt x="279271" y="476474"/>
                  </a:cubicBezTo>
                  <a:lnTo>
                    <a:pt x="301739" y="539874"/>
                  </a:lnTo>
                  <a:lnTo>
                    <a:pt x="308517" y="518463"/>
                  </a:lnTo>
                  <a:close/>
                  <a:moveTo>
                    <a:pt x="327742" y="231466"/>
                  </a:moveTo>
                  <a:cubicBezTo>
                    <a:pt x="322172" y="249450"/>
                    <a:pt x="314095" y="264003"/>
                    <a:pt x="305833" y="275591"/>
                  </a:cubicBezTo>
                  <a:cubicBezTo>
                    <a:pt x="326628" y="266599"/>
                    <a:pt x="343710" y="251026"/>
                    <a:pt x="354572" y="231466"/>
                  </a:cubicBezTo>
                  <a:close/>
                  <a:moveTo>
                    <a:pt x="275754" y="231374"/>
                  </a:moveTo>
                  <a:lnTo>
                    <a:pt x="275754" y="279577"/>
                  </a:lnTo>
                  <a:cubicBezTo>
                    <a:pt x="285594" y="269658"/>
                    <a:pt x="298127" y="253899"/>
                    <a:pt x="306204" y="231374"/>
                  </a:cubicBezTo>
                  <a:close/>
                  <a:moveTo>
                    <a:pt x="224880" y="231374"/>
                  </a:moveTo>
                  <a:cubicBezTo>
                    <a:pt x="232863" y="253621"/>
                    <a:pt x="245303" y="269473"/>
                    <a:pt x="255144" y="279484"/>
                  </a:cubicBezTo>
                  <a:lnTo>
                    <a:pt x="255144" y="231374"/>
                  </a:lnTo>
                  <a:close/>
                  <a:moveTo>
                    <a:pt x="176233" y="231374"/>
                  </a:moveTo>
                  <a:cubicBezTo>
                    <a:pt x="187188" y="251026"/>
                    <a:pt x="204270" y="266599"/>
                    <a:pt x="224972" y="275498"/>
                  </a:cubicBezTo>
                  <a:cubicBezTo>
                    <a:pt x="216710" y="264003"/>
                    <a:pt x="208633" y="249264"/>
                    <a:pt x="203063" y="231374"/>
                  </a:cubicBezTo>
                  <a:close/>
                  <a:moveTo>
                    <a:pt x="332569" y="153137"/>
                  </a:moveTo>
                  <a:cubicBezTo>
                    <a:pt x="334055" y="162128"/>
                    <a:pt x="334890" y="171769"/>
                    <a:pt x="334890" y="182059"/>
                  </a:cubicBezTo>
                  <a:cubicBezTo>
                    <a:pt x="334890" y="192441"/>
                    <a:pt x="334055" y="201989"/>
                    <a:pt x="332569" y="210980"/>
                  </a:cubicBezTo>
                  <a:lnTo>
                    <a:pt x="363205" y="210980"/>
                  </a:lnTo>
                  <a:cubicBezTo>
                    <a:pt x="365990" y="201803"/>
                    <a:pt x="367476" y="192070"/>
                    <a:pt x="367476" y="182059"/>
                  </a:cubicBezTo>
                  <a:cubicBezTo>
                    <a:pt x="367476" y="172047"/>
                    <a:pt x="365990" y="162407"/>
                    <a:pt x="363205" y="153137"/>
                  </a:cubicBezTo>
                  <a:close/>
                  <a:moveTo>
                    <a:pt x="275754" y="153137"/>
                  </a:moveTo>
                  <a:lnTo>
                    <a:pt x="275754" y="210980"/>
                  </a:lnTo>
                  <a:lnTo>
                    <a:pt x="311774" y="210980"/>
                  </a:lnTo>
                  <a:cubicBezTo>
                    <a:pt x="313445" y="202081"/>
                    <a:pt x="314466" y="192441"/>
                    <a:pt x="314466" y="182059"/>
                  </a:cubicBezTo>
                  <a:cubicBezTo>
                    <a:pt x="314466" y="171584"/>
                    <a:pt x="313445" y="162036"/>
                    <a:pt x="311774" y="153137"/>
                  </a:cubicBezTo>
                  <a:close/>
                  <a:moveTo>
                    <a:pt x="219124" y="153137"/>
                  </a:moveTo>
                  <a:cubicBezTo>
                    <a:pt x="217453" y="162036"/>
                    <a:pt x="216431" y="171676"/>
                    <a:pt x="216431" y="182059"/>
                  </a:cubicBezTo>
                  <a:cubicBezTo>
                    <a:pt x="216431" y="192533"/>
                    <a:pt x="217453" y="202081"/>
                    <a:pt x="219124" y="210980"/>
                  </a:cubicBezTo>
                  <a:lnTo>
                    <a:pt x="255144" y="210980"/>
                  </a:lnTo>
                  <a:lnTo>
                    <a:pt x="255144" y="153137"/>
                  </a:lnTo>
                  <a:close/>
                  <a:moveTo>
                    <a:pt x="167693" y="153137"/>
                  </a:moveTo>
                  <a:cubicBezTo>
                    <a:pt x="164907" y="162407"/>
                    <a:pt x="163422" y="172047"/>
                    <a:pt x="163422" y="182059"/>
                  </a:cubicBezTo>
                  <a:cubicBezTo>
                    <a:pt x="163422" y="192070"/>
                    <a:pt x="164907" y="201803"/>
                    <a:pt x="167693" y="210980"/>
                  </a:cubicBezTo>
                  <a:lnTo>
                    <a:pt x="198328" y="210980"/>
                  </a:lnTo>
                  <a:cubicBezTo>
                    <a:pt x="196843" y="201989"/>
                    <a:pt x="196008" y="192348"/>
                    <a:pt x="196008" y="182059"/>
                  </a:cubicBezTo>
                  <a:cubicBezTo>
                    <a:pt x="196008" y="171676"/>
                    <a:pt x="196843" y="162128"/>
                    <a:pt x="198328" y="153137"/>
                  </a:cubicBezTo>
                  <a:close/>
                  <a:moveTo>
                    <a:pt x="305925" y="88619"/>
                  </a:moveTo>
                  <a:cubicBezTo>
                    <a:pt x="314188" y="100114"/>
                    <a:pt x="322265" y="114853"/>
                    <a:pt x="327835" y="132743"/>
                  </a:cubicBezTo>
                  <a:lnTo>
                    <a:pt x="354664" y="132743"/>
                  </a:lnTo>
                  <a:cubicBezTo>
                    <a:pt x="343710" y="113091"/>
                    <a:pt x="326628" y="97518"/>
                    <a:pt x="305925" y="88619"/>
                  </a:cubicBezTo>
                  <a:close/>
                  <a:moveTo>
                    <a:pt x="225065" y="88619"/>
                  </a:moveTo>
                  <a:cubicBezTo>
                    <a:pt x="204270" y="97518"/>
                    <a:pt x="187188" y="113091"/>
                    <a:pt x="176326" y="132743"/>
                  </a:cubicBezTo>
                  <a:lnTo>
                    <a:pt x="203156" y="132743"/>
                  </a:lnTo>
                  <a:cubicBezTo>
                    <a:pt x="208726" y="114853"/>
                    <a:pt x="216803" y="100206"/>
                    <a:pt x="225065" y="88619"/>
                  </a:cubicBezTo>
                  <a:close/>
                  <a:moveTo>
                    <a:pt x="275754" y="84633"/>
                  </a:moveTo>
                  <a:lnTo>
                    <a:pt x="275754" y="132743"/>
                  </a:lnTo>
                  <a:lnTo>
                    <a:pt x="306018" y="132743"/>
                  </a:lnTo>
                  <a:cubicBezTo>
                    <a:pt x="298034" y="110496"/>
                    <a:pt x="285594" y="94644"/>
                    <a:pt x="275754" y="84633"/>
                  </a:cubicBezTo>
                  <a:close/>
                  <a:moveTo>
                    <a:pt x="255144" y="84540"/>
                  </a:moveTo>
                  <a:cubicBezTo>
                    <a:pt x="245303" y="94459"/>
                    <a:pt x="232771" y="110218"/>
                    <a:pt x="224694" y="132743"/>
                  </a:cubicBezTo>
                  <a:lnTo>
                    <a:pt x="255144" y="132743"/>
                  </a:lnTo>
                  <a:close/>
                  <a:moveTo>
                    <a:pt x="249017" y="0"/>
                  </a:moveTo>
                  <a:lnTo>
                    <a:pt x="281788" y="0"/>
                  </a:lnTo>
                  <a:cubicBezTo>
                    <a:pt x="288379" y="0"/>
                    <a:pt x="293764" y="5284"/>
                    <a:pt x="293764" y="11958"/>
                  </a:cubicBezTo>
                  <a:lnTo>
                    <a:pt x="293764" y="39211"/>
                  </a:lnTo>
                  <a:cubicBezTo>
                    <a:pt x="312981" y="42919"/>
                    <a:pt x="330806" y="50428"/>
                    <a:pt x="346495" y="60902"/>
                  </a:cubicBezTo>
                  <a:lnTo>
                    <a:pt x="365805" y="41621"/>
                  </a:lnTo>
                  <a:cubicBezTo>
                    <a:pt x="370539" y="36986"/>
                    <a:pt x="378245" y="36986"/>
                    <a:pt x="382887" y="41621"/>
                  </a:cubicBezTo>
                  <a:lnTo>
                    <a:pt x="406096" y="64796"/>
                  </a:lnTo>
                  <a:cubicBezTo>
                    <a:pt x="410737" y="69431"/>
                    <a:pt x="410737" y="77125"/>
                    <a:pt x="406096" y="81852"/>
                  </a:cubicBezTo>
                  <a:lnTo>
                    <a:pt x="386786" y="101133"/>
                  </a:lnTo>
                  <a:cubicBezTo>
                    <a:pt x="397276" y="116799"/>
                    <a:pt x="404703" y="134597"/>
                    <a:pt x="408509" y="153786"/>
                  </a:cubicBezTo>
                  <a:lnTo>
                    <a:pt x="435803" y="153786"/>
                  </a:lnTo>
                  <a:cubicBezTo>
                    <a:pt x="442302" y="153786"/>
                    <a:pt x="447779" y="159069"/>
                    <a:pt x="447779" y="165744"/>
                  </a:cubicBezTo>
                  <a:lnTo>
                    <a:pt x="447779" y="198466"/>
                  </a:lnTo>
                  <a:cubicBezTo>
                    <a:pt x="447779" y="205048"/>
                    <a:pt x="442487" y="210517"/>
                    <a:pt x="435803" y="210517"/>
                  </a:cubicBezTo>
                  <a:lnTo>
                    <a:pt x="408509" y="210517"/>
                  </a:lnTo>
                  <a:cubicBezTo>
                    <a:pt x="404796" y="229612"/>
                    <a:pt x="397276" y="247410"/>
                    <a:pt x="386786" y="263169"/>
                  </a:cubicBezTo>
                  <a:lnTo>
                    <a:pt x="406096" y="282265"/>
                  </a:lnTo>
                  <a:cubicBezTo>
                    <a:pt x="410737" y="286992"/>
                    <a:pt x="410737" y="294686"/>
                    <a:pt x="406096" y="299321"/>
                  </a:cubicBezTo>
                  <a:lnTo>
                    <a:pt x="382887" y="322496"/>
                  </a:lnTo>
                  <a:cubicBezTo>
                    <a:pt x="378245" y="327131"/>
                    <a:pt x="370539" y="327131"/>
                    <a:pt x="365805" y="322496"/>
                  </a:cubicBezTo>
                  <a:lnTo>
                    <a:pt x="346495" y="303215"/>
                  </a:lnTo>
                  <a:cubicBezTo>
                    <a:pt x="330806" y="313597"/>
                    <a:pt x="312981" y="321105"/>
                    <a:pt x="293764" y="324906"/>
                  </a:cubicBezTo>
                  <a:lnTo>
                    <a:pt x="293764" y="352159"/>
                  </a:lnTo>
                  <a:cubicBezTo>
                    <a:pt x="293764" y="358833"/>
                    <a:pt x="288472" y="364117"/>
                    <a:pt x="281788" y="364117"/>
                  </a:cubicBezTo>
                  <a:lnTo>
                    <a:pt x="249017" y="364117"/>
                  </a:lnTo>
                  <a:cubicBezTo>
                    <a:pt x="242426" y="364117"/>
                    <a:pt x="236948" y="358833"/>
                    <a:pt x="236948" y="352159"/>
                  </a:cubicBezTo>
                  <a:lnTo>
                    <a:pt x="236948" y="324906"/>
                  </a:lnTo>
                  <a:cubicBezTo>
                    <a:pt x="217824" y="321198"/>
                    <a:pt x="199999" y="313689"/>
                    <a:pt x="184217" y="303215"/>
                  </a:cubicBezTo>
                  <a:lnTo>
                    <a:pt x="164907" y="322496"/>
                  </a:lnTo>
                  <a:cubicBezTo>
                    <a:pt x="160266" y="327131"/>
                    <a:pt x="152560" y="327131"/>
                    <a:pt x="147826" y="322496"/>
                  </a:cubicBezTo>
                  <a:lnTo>
                    <a:pt x="124709" y="299321"/>
                  </a:lnTo>
                  <a:cubicBezTo>
                    <a:pt x="119975" y="294686"/>
                    <a:pt x="119975" y="286992"/>
                    <a:pt x="124709" y="282265"/>
                  </a:cubicBezTo>
                  <a:lnTo>
                    <a:pt x="144019" y="262984"/>
                  </a:lnTo>
                  <a:cubicBezTo>
                    <a:pt x="133529" y="247318"/>
                    <a:pt x="126102" y="229520"/>
                    <a:pt x="122203" y="210331"/>
                  </a:cubicBezTo>
                  <a:lnTo>
                    <a:pt x="95002" y="210331"/>
                  </a:lnTo>
                  <a:cubicBezTo>
                    <a:pt x="88410" y="210331"/>
                    <a:pt x="83026" y="205048"/>
                    <a:pt x="83026" y="198373"/>
                  </a:cubicBezTo>
                  <a:lnTo>
                    <a:pt x="83026" y="165651"/>
                  </a:lnTo>
                  <a:cubicBezTo>
                    <a:pt x="83026" y="159069"/>
                    <a:pt x="88318" y="153600"/>
                    <a:pt x="95002" y="153600"/>
                  </a:cubicBezTo>
                  <a:lnTo>
                    <a:pt x="95002" y="153786"/>
                  </a:lnTo>
                  <a:lnTo>
                    <a:pt x="122389" y="153786"/>
                  </a:lnTo>
                  <a:cubicBezTo>
                    <a:pt x="126102" y="134597"/>
                    <a:pt x="133622" y="116799"/>
                    <a:pt x="144112" y="101133"/>
                  </a:cubicBezTo>
                  <a:lnTo>
                    <a:pt x="124709" y="81852"/>
                  </a:lnTo>
                  <a:cubicBezTo>
                    <a:pt x="119975" y="77125"/>
                    <a:pt x="119975" y="69431"/>
                    <a:pt x="124709" y="64796"/>
                  </a:cubicBezTo>
                  <a:lnTo>
                    <a:pt x="147826" y="41621"/>
                  </a:lnTo>
                  <a:cubicBezTo>
                    <a:pt x="152560" y="36986"/>
                    <a:pt x="160266" y="36986"/>
                    <a:pt x="164907" y="41621"/>
                  </a:cubicBezTo>
                  <a:lnTo>
                    <a:pt x="184217" y="60902"/>
                  </a:lnTo>
                  <a:cubicBezTo>
                    <a:pt x="199999" y="50428"/>
                    <a:pt x="217824" y="43012"/>
                    <a:pt x="236948" y="39211"/>
                  </a:cubicBezTo>
                  <a:lnTo>
                    <a:pt x="236948" y="11958"/>
                  </a:lnTo>
                  <a:cubicBezTo>
                    <a:pt x="236948" y="5469"/>
                    <a:pt x="242333" y="0"/>
                    <a:pt x="24901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7651915" y="2701204"/>
            <a:ext cx="0" cy="161399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12" y="1742606"/>
            <a:ext cx="4796733" cy="4796733"/>
          </a:xfrm>
          <a:prstGeom prst="rect">
            <a:avLst/>
          </a:prstGeom>
        </p:spPr>
      </p:pic>
      <p:sp>
        <p:nvSpPr>
          <p:cNvPr id="66" name="íṡḷíďé"/>
          <p:cNvSpPr/>
          <p:nvPr/>
        </p:nvSpPr>
        <p:spPr>
          <a:xfrm>
            <a:off x="7901934" y="1120353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67" name="ïṧľíḋe"/>
          <p:cNvSpPr/>
          <p:nvPr/>
        </p:nvSpPr>
        <p:spPr>
          <a:xfrm>
            <a:off x="8143628" y="1323322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70" name="is1îḍê"/>
          <p:cNvSpPr/>
          <p:nvPr/>
        </p:nvSpPr>
        <p:spPr>
          <a:xfrm>
            <a:off x="8609039" y="1309021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71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1747537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  <p:sp>
        <p:nvSpPr>
          <p:cNvPr id="72" name="íṡḷíďé"/>
          <p:cNvSpPr/>
          <p:nvPr/>
        </p:nvSpPr>
        <p:spPr>
          <a:xfrm>
            <a:off x="7901934" y="2569213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73" name="ïṧľíḋe"/>
          <p:cNvSpPr/>
          <p:nvPr/>
        </p:nvSpPr>
        <p:spPr>
          <a:xfrm>
            <a:off x="8143628" y="2772182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74" name="is1îḍê"/>
          <p:cNvSpPr/>
          <p:nvPr/>
        </p:nvSpPr>
        <p:spPr>
          <a:xfrm>
            <a:off x="8609039" y="2757881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75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3196397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  <p:sp>
        <p:nvSpPr>
          <p:cNvPr id="76" name="íṡḷíďé"/>
          <p:cNvSpPr/>
          <p:nvPr/>
        </p:nvSpPr>
        <p:spPr>
          <a:xfrm>
            <a:off x="7901934" y="4010457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77" name="ïṧľíḋe"/>
          <p:cNvSpPr/>
          <p:nvPr/>
        </p:nvSpPr>
        <p:spPr>
          <a:xfrm>
            <a:off x="8143628" y="4213426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78" name="is1îḍê"/>
          <p:cNvSpPr/>
          <p:nvPr/>
        </p:nvSpPr>
        <p:spPr>
          <a:xfrm>
            <a:off x="8609039" y="4199125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79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4637641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</p:spTree>
    <p:extLst>
      <p:ext uri="{BB962C8B-B14F-4D97-AF65-F5344CB8AC3E}">
        <p14:creationId xmlns:p14="http://schemas.microsoft.com/office/powerpoint/2010/main" val="1624398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72" grpId="0" animBg="1"/>
      <p:bldP spid="7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ŝ1îḓé"/>
          <p:cNvSpPr/>
          <p:nvPr/>
        </p:nvSpPr>
        <p:spPr>
          <a:xfrm>
            <a:off x="882167" y="954971"/>
            <a:ext cx="184133" cy="10741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lnSpc>
                <a:spcPct val="90000"/>
              </a:lnSpc>
              <a:spcBef>
                <a:spcPts val="2250"/>
              </a:spcBef>
            </a:pPr>
            <a:endParaRPr/>
          </a:p>
        </p:txBody>
      </p:sp>
      <p:sp>
        <p:nvSpPr>
          <p:cNvPr id="8" name="ïŝliḑé">
            <a:extLst>
              <a:ext uri="{FF2B5EF4-FFF2-40B4-BE49-F238E27FC236}">
                <a16:creationId xmlns:a16="http://schemas.microsoft.com/office/drawing/2014/main" id="{5C53412A-E1C9-43ED-BFBA-791DDF3493EA}"/>
              </a:ext>
            </a:extLst>
          </p:cNvPr>
          <p:cNvSpPr txBox="1"/>
          <p:nvPr/>
        </p:nvSpPr>
        <p:spPr>
          <a:xfrm>
            <a:off x="1440871" y="919489"/>
            <a:ext cx="3932174" cy="114511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zh-CN" altLang="en-US" sz="4800" b="1" dirty="0" smtClean="0">
                <a:solidFill>
                  <a:srgbClr val="642C5F"/>
                </a:solidFill>
              </a:rPr>
              <a:t>岗位介绍</a:t>
            </a:r>
            <a:endParaRPr lang="en-US" altLang="zh-CN" sz="4800" b="1" dirty="0">
              <a:solidFill>
                <a:srgbClr val="642C5F"/>
              </a:solidFill>
            </a:endParaRPr>
          </a:p>
        </p:txBody>
      </p:sp>
      <p:sp>
        <p:nvSpPr>
          <p:cNvPr id="9" name="iṥļïḑè"/>
          <p:cNvSpPr/>
          <p:nvPr/>
        </p:nvSpPr>
        <p:spPr>
          <a:xfrm>
            <a:off x="5373045" y="919489"/>
            <a:ext cx="5877156" cy="46828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10" name="íşḻîdè"/>
          <p:cNvGrpSpPr/>
          <p:nvPr/>
        </p:nvGrpSpPr>
        <p:grpSpPr>
          <a:xfrm>
            <a:off x="5678711" y="3018373"/>
            <a:ext cx="1789442" cy="1613992"/>
            <a:chOff x="673100" y="4369845"/>
            <a:chExt cx="1789442" cy="1613992"/>
          </a:xfrm>
        </p:grpSpPr>
        <p:sp>
          <p:nvSpPr>
            <p:cNvPr id="28" name="íŝļíďé">
              <a:extLst>
                <a:ext uri="{FF2B5EF4-FFF2-40B4-BE49-F238E27FC236}">
                  <a16:creationId xmlns:a16="http://schemas.microsoft.com/office/drawing/2014/main" id="{31A898CE-26CE-4E95-BCD8-909356E71BF9}"/>
                </a:ext>
              </a:extLst>
            </p:cNvPr>
            <p:cNvSpPr txBox="1"/>
            <p:nvPr/>
          </p:nvSpPr>
          <p:spPr>
            <a:xfrm>
              <a:off x="673100" y="4369845"/>
              <a:ext cx="1789442" cy="449615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饮品师</a:t>
              </a:r>
              <a:endParaRPr lang="zh-CN" altLang="en-US" sz="24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9" name="ïšḻíḑê">
              <a:extLst>
                <a:ext uri="{FF2B5EF4-FFF2-40B4-BE49-F238E27FC236}">
                  <a16:creationId xmlns:a16="http://schemas.microsoft.com/office/drawing/2014/main" id="{C75DC510-2268-41AA-A89D-6C0E76AA8671}"/>
                </a:ext>
              </a:extLst>
            </p:cNvPr>
            <p:cNvSpPr txBox="1"/>
            <p:nvPr/>
          </p:nvSpPr>
          <p:spPr>
            <a:xfrm>
              <a:off x="673100" y="4819459"/>
              <a:ext cx="1789442" cy="116437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… …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1" name="ïşlïḓé"/>
          <p:cNvGrpSpPr/>
          <p:nvPr/>
        </p:nvGrpSpPr>
        <p:grpSpPr>
          <a:xfrm>
            <a:off x="6238430" y="2261906"/>
            <a:ext cx="670004" cy="670004"/>
            <a:chOff x="1232819" y="3613378"/>
            <a:chExt cx="670004" cy="670004"/>
          </a:xfrm>
        </p:grpSpPr>
        <p:sp>
          <p:nvSpPr>
            <p:cNvPr id="26" name="íşḻîḋè">
              <a:extLst>
                <a:ext uri="{FF2B5EF4-FFF2-40B4-BE49-F238E27FC236}">
                  <a16:creationId xmlns:a16="http://schemas.microsoft.com/office/drawing/2014/main" id="{F1FB0DE5-4DE8-4AAF-9D57-791837D99F31}"/>
                </a:ext>
              </a:extLst>
            </p:cNvPr>
            <p:cNvSpPr/>
            <p:nvPr/>
          </p:nvSpPr>
          <p:spPr>
            <a:xfrm>
              <a:off x="1232819" y="3613378"/>
              <a:ext cx="670004" cy="6700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7" name="íṥļîďê"/>
            <p:cNvSpPr/>
            <p:nvPr/>
          </p:nvSpPr>
          <p:spPr>
            <a:xfrm>
              <a:off x="1397848" y="3754516"/>
              <a:ext cx="339950" cy="387728"/>
            </a:xfrm>
            <a:custGeom>
              <a:avLst/>
              <a:gdLst>
                <a:gd name="connsiteX0" fmla="*/ 358559 w 530968"/>
                <a:gd name="connsiteY0" fmla="*/ 360518 h 605592"/>
                <a:gd name="connsiteX1" fmla="*/ 462357 w 530968"/>
                <a:gd name="connsiteY1" fmla="*/ 410571 h 605592"/>
                <a:gd name="connsiteX2" fmla="*/ 530968 w 530968"/>
                <a:gd name="connsiteY2" fmla="*/ 605592 h 605592"/>
                <a:gd name="connsiteX3" fmla="*/ 0 w 530968"/>
                <a:gd name="connsiteY3" fmla="*/ 605592 h 605592"/>
                <a:gd name="connsiteX4" fmla="*/ 68518 w 530968"/>
                <a:gd name="connsiteY4" fmla="*/ 410756 h 605592"/>
                <a:gd name="connsiteX5" fmla="*/ 172316 w 530968"/>
                <a:gd name="connsiteY5" fmla="*/ 360703 h 605592"/>
                <a:gd name="connsiteX6" fmla="*/ 222358 w 530968"/>
                <a:gd name="connsiteY6" fmla="*/ 518648 h 605592"/>
                <a:gd name="connsiteX7" fmla="*/ 229136 w 530968"/>
                <a:gd name="connsiteY7" fmla="*/ 539967 h 605592"/>
                <a:gd name="connsiteX8" fmla="*/ 251790 w 530968"/>
                <a:gd name="connsiteY8" fmla="*/ 476474 h 605592"/>
                <a:gd name="connsiteX9" fmla="*/ 265345 w 530968"/>
                <a:gd name="connsiteY9" fmla="*/ 401209 h 605592"/>
                <a:gd name="connsiteX10" fmla="*/ 265438 w 530968"/>
                <a:gd name="connsiteY10" fmla="*/ 401209 h 605592"/>
                <a:gd name="connsiteX11" fmla="*/ 265530 w 530968"/>
                <a:gd name="connsiteY11" fmla="*/ 401209 h 605592"/>
                <a:gd name="connsiteX12" fmla="*/ 265716 w 530968"/>
                <a:gd name="connsiteY12" fmla="*/ 401209 h 605592"/>
                <a:gd name="connsiteX13" fmla="*/ 265809 w 530968"/>
                <a:gd name="connsiteY13" fmla="*/ 401209 h 605592"/>
                <a:gd name="connsiteX14" fmla="*/ 279271 w 530968"/>
                <a:gd name="connsiteY14" fmla="*/ 476474 h 605592"/>
                <a:gd name="connsiteX15" fmla="*/ 301739 w 530968"/>
                <a:gd name="connsiteY15" fmla="*/ 539874 h 605592"/>
                <a:gd name="connsiteX16" fmla="*/ 308517 w 530968"/>
                <a:gd name="connsiteY16" fmla="*/ 518463 h 605592"/>
                <a:gd name="connsiteX17" fmla="*/ 327742 w 530968"/>
                <a:gd name="connsiteY17" fmla="*/ 231466 h 605592"/>
                <a:gd name="connsiteX18" fmla="*/ 305833 w 530968"/>
                <a:gd name="connsiteY18" fmla="*/ 275591 h 605592"/>
                <a:gd name="connsiteX19" fmla="*/ 354572 w 530968"/>
                <a:gd name="connsiteY19" fmla="*/ 231466 h 605592"/>
                <a:gd name="connsiteX20" fmla="*/ 275754 w 530968"/>
                <a:gd name="connsiteY20" fmla="*/ 231374 h 605592"/>
                <a:gd name="connsiteX21" fmla="*/ 275754 w 530968"/>
                <a:gd name="connsiteY21" fmla="*/ 279577 h 605592"/>
                <a:gd name="connsiteX22" fmla="*/ 306204 w 530968"/>
                <a:gd name="connsiteY22" fmla="*/ 231374 h 605592"/>
                <a:gd name="connsiteX23" fmla="*/ 224880 w 530968"/>
                <a:gd name="connsiteY23" fmla="*/ 231374 h 605592"/>
                <a:gd name="connsiteX24" fmla="*/ 255144 w 530968"/>
                <a:gd name="connsiteY24" fmla="*/ 279484 h 605592"/>
                <a:gd name="connsiteX25" fmla="*/ 255144 w 530968"/>
                <a:gd name="connsiteY25" fmla="*/ 231374 h 605592"/>
                <a:gd name="connsiteX26" fmla="*/ 176233 w 530968"/>
                <a:gd name="connsiteY26" fmla="*/ 231374 h 605592"/>
                <a:gd name="connsiteX27" fmla="*/ 224972 w 530968"/>
                <a:gd name="connsiteY27" fmla="*/ 275498 h 605592"/>
                <a:gd name="connsiteX28" fmla="*/ 203063 w 530968"/>
                <a:gd name="connsiteY28" fmla="*/ 231374 h 605592"/>
                <a:gd name="connsiteX29" fmla="*/ 332569 w 530968"/>
                <a:gd name="connsiteY29" fmla="*/ 153137 h 605592"/>
                <a:gd name="connsiteX30" fmla="*/ 334890 w 530968"/>
                <a:gd name="connsiteY30" fmla="*/ 182059 h 605592"/>
                <a:gd name="connsiteX31" fmla="*/ 332569 w 530968"/>
                <a:gd name="connsiteY31" fmla="*/ 210980 h 605592"/>
                <a:gd name="connsiteX32" fmla="*/ 363205 w 530968"/>
                <a:gd name="connsiteY32" fmla="*/ 210980 h 605592"/>
                <a:gd name="connsiteX33" fmla="*/ 367476 w 530968"/>
                <a:gd name="connsiteY33" fmla="*/ 182059 h 605592"/>
                <a:gd name="connsiteX34" fmla="*/ 363205 w 530968"/>
                <a:gd name="connsiteY34" fmla="*/ 153137 h 605592"/>
                <a:gd name="connsiteX35" fmla="*/ 275754 w 530968"/>
                <a:gd name="connsiteY35" fmla="*/ 153137 h 605592"/>
                <a:gd name="connsiteX36" fmla="*/ 275754 w 530968"/>
                <a:gd name="connsiteY36" fmla="*/ 210980 h 605592"/>
                <a:gd name="connsiteX37" fmla="*/ 311774 w 530968"/>
                <a:gd name="connsiteY37" fmla="*/ 210980 h 605592"/>
                <a:gd name="connsiteX38" fmla="*/ 314466 w 530968"/>
                <a:gd name="connsiteY38" fmla="*/ 182059 h 605592"/>
                <a:gd name="connsiteX39" fmla="*/ 311774 w 530968"/>
                <a:gd name="connsiteY39" fmla="*/ 153137 h 605592"/>
                <a:gd name="connsiteX40" fmla="*/ 219124 w 530968"/>
                <a:gd name="connsiteY40" fmla="*/ 153137 h 605592"/>
                <a:gd name="connsiteX41" fmla="*/ 216431 w 530968"/>
                <a:gd name="connsiteY41" fmla="*/ 182059 h 605592"/>
                <a:gd name="connsiteX42" fmla="*/ 219124 w 530968"/>
                <a:gd name="connsiteY42" fmla="*/ 210980 h 605592"/>
                <a:gd name="connsiteX43" fmla="*/ 255144 w 530968"/>
                <a:gd name="connsiteY43" fmla="*/ 210980 h 605592"/>
                <a:gd name="connsiteX44" fmla="*/ 255144 w 530968"/>
                <a:gd name="connsiteY44" fmla="*/ 153137 h 605592"/>
                <a:gd name="connsiteX45" fmla="*/ 167693 w 530968"/>
                <a:gd name="connsiteY45" fmla="*/ 153137 h 605592"/>
                <a:gd name="connsiteX46" fmla="*/ 163422 w 530968"/>
                <a:gd name="connsiteY46" fmla="*/ 182059 h 605592"/>
                <a:gd name="connsiteX47" fmla="*/ 167693 w 530968"/>
                <a:gd name="connsiteY47" fmla="*/ 210980 h 605592"/>
                <a:gd name="connsiteX48" fmla="*/ 198328 w 530968"/>
                <a:gd name="connsiteY48" fmla="*/ 210980 h 605592"/>
                <a:gd name="connsiteX49" fmla="*/ 196008 w 530968"/>
                <a:gd name="connsiteY49" fmla="*/ 182059 h 605592"/>
                <a:gd name="connsiteX50" fmla="*/ 198328 w 530968"/>
                <a:gd name="connsiteY50" fmla="*/ 153137 h 605592"/>
                <a:gd name="connsiteX51" fmla="*/ 305925 w 530968"/>
                <a:gd name="connsiteY51" fmla="*/ 88619 h 605592"/>
                <a:gd name="connsiteX52" fmla="*/ 327835 w 530968"/>
                <a:gd name="connsiteY52" fmla="*/ 132743 h 605592"/>
                <a:gd name="connsiteX53" fmla="*/ 354664 w 530968"/>
                <a:gd name="connsiteY53" fmla="*/ 132743 h 605592"/>
                <a:gd name="connsiteX54" fmla="*/ 305925 w 530968"/>
                <a:gd name="connsiteY54" fmla="*/ 88619 h 605592"/>
                <a:gd name="connsiteX55" fmla="*/ 225065 w 530968"/>
                <a:gd name="connsiteY55" fmla="*/ 88619 h 605592"/>
                <a:gd name="connsiteX56" fmla="*/ 176326 w 530968"/>
                <a:gd name="connsiteY56" fmla="*/ 132743 h 605592"/>
                <a:gd name="connsiteX57" fmla="*/ 203156 w 530968"/>
                <a:gd name="connsiteY57" fmla="*/ 132743 h 605592"/>
                <a:gd name="connsiteX58" fmla="*/ 225065 w 530968"/>
                <a:gd name="connsiteY58" fmla="*/ 88619 h 605592"/>
                <a:gd name="connsiteX59" fmla="*/ 275754 w 530968"/>
                <a:gd name="connsiteY59" fmla="*/ 84633 h 605592"/>
                <a:gd name="connsiteX60" fmla="*/ 275754 w 530968"/>
                <a:gd name="connsiteY60" fmla="*/ 132743 h 605592"/>
                <a:gd name="connsiteX61" fmla="*/ 306018 w 530968"/>
                <a:gd name="connsiteY61" fmla="*/ 132743 h 605592"/>
                <a:gd name="connsiteX62" fmla="*/ 275754 w 530968"/>
                <a:gd name="connsiteY62" fmla="*/ 84633 h 605592"/>
                <a:gd name="connsiteX63" fmla="*/ 255144 w 530968"/>
                <a:gd name="connsiteY63" fmla="*/ 84540 h 605592"/>
                <a:gd name="connsiteX64" fmla="*/ 224694 w 530968"/>
                <a:gd name="connsiteY64" fmla="*/ 132743 h 605592"/>
                <a:gd name="connsiteX65" fmla="*/ 255144 w 530968"/>
                <a:gd name="connsiteY65" fmla="*/ 132743 h 605592"/>
                <a:gd name="connsiteX66" fmla="*/ 249017 w 530968"/>
                <a:gd name="connsiteY66" fmla="*/ 0 h 605592"/>
                <a:gd name="connsiteX67" fmla="*/ 281788 w 530968"/>
                <a:gd name="connsiteY67" fmla="*/ 0 h 605592"/>
                <a:gd name="connsiteX68" fmla="*/ 293764 w 530968"/>
                <a:gd name="connsiteY68" fmla="*/ 11958 h 605592"/>
                <a:gd name="connsiteX69" fmla="*/ 293764 w 530968"/>
                <a:gd name="connsiteY69" fmla="*/ 39211 h 605592"/>
                <a:gd name="connsiteX70" fmla="*/ 346495 w 530968"/>
                <a:gd name="connsiteY70" fmla="*/ 60902 h 605592"/>
                <a:gd name="connsiteX71" fmla="*/ 365805 w 530968"/>
                <a:gd name="connsiteY71" fmla="*/ 41621 h 605592"/>
                <a:gd name="connsiteX72" fmla="*/ 382887 w 530968"/>
                <a:gd name="connsiteY72" fmla="*/ 41621 h 605592"/>
                <a:gd name="connsiteX73" fmla="*/ 406096 w 530968"/>
                <a:gd name="connsiteY73" fmla="*/ 64796 h 605592"/>
                <a:gd name="connsiteX74" fmla="*/ 406096 w 530968"/>
                <a:gd name="connsiteY74" fmla="*/ 81852 h 605592"/>
                <a:gd name="connsiteX75" fmla="*/ 386786 w 530968"/>
                <a:gd name="connsiteY75" fmla="*/ 101133 h 605592"/>
                <a:gd name="connsiteX76" fmla="*/ 408509 w 530968"/>
                <a:gd name="connsiteY76" fmla="*/ 153786 h 605592"/>
                <a:gd name="connsiteX77" fmla="*/ 435803 w 530968"/>
                <a:gd name="connsiteY77" fmla="*/ 153786 h 605592"/>
                <a:gd name="connsiteX78" fmla="*/ 447779 w 530968"/>
                <a:gd name="connsiteY78" fmla="*/ 165744 h 605592"/>
                <a:gd name="connsiteX79" fmla="*/ 447779 w 530968"/>
                <a:gd name="connsiteY79" fmla="*/ 198466 h 605592"/>
                <a:gd name="connsiteX80" fmla="*/ 435803 w 530968"/>
                <a:gd name="connsiteY80" fmla="*/ 210517 h 605592"/>
                <a:gd name="connsiteX81" fmla="*/ 408509 w 530968"/>
                <a:gd name="connsiteY81" fmla="*/ 210517 h 605592"/>
                <a:gd name="connsiteX82" fmla="*/ 386786 w 530968"/>
                <a:gd name="connsiteY82" fmla="*/ 263169 h 605592"/>
                <a:gd name="connsiteX83" fmla="*/ 406096 w 530968"/>
                <a:gd name="connsiteY83" fmla="*/ 282265 h 605592"/>
                <a:gd name="connsiteX84" fmla="*/ 406096 w 530968"/>
                <a:gd name="connsiteY84" fmla="*/ 299321 h 605592"/>
                <a:gd name="connsiteX85" fmla="*/ 382887 w 530968"/>
                <a:gd name="connsiteY85" fmla="*/ 322496 h 605592"/>
                <a:gd name="connsiteX86" fmla="*/ 365805 w 530968"/>
                <a:gd name="connsiteY86" fmla="*/ 322496 h 605592"/>
                <a:gd name="connsiteX87" fmla="*/ 346495 w 530968"/>
                <a:gd name="connsiteY87" fmla="*/ 303215 h 605592"/>
                <a:gd name="connsiteX88" fmla="*/ 293764 w 530968"/>
                <a:gd name="connsiteY88" fmla="*/ 324906 h 605592"/>
                <a:gd name="connsiteX89" fmla="*/ 293764 w 530968"/>
                <a:gd name="connsiteY89" fmla="*/ 352159 h 605592"/>
                <a:gd name="connsiteX90" fmla="*/ 281788 w 530968"/>
                <a:gd name="connsiteY90" fmla="*/ 364117 h 605592"/>
                <a:gd name="connsiteX91" fmla="*/ 249017 w 530968"/>
                <a:gd name="connsiteY91" fmla="*/ 364117 h 605592"/>
                <a:gd name="connsiteX92" fmla="*/ 236948 w 530968"/>
                <a:gd name="connsiteY92" fmla="*/ 352159 h 605592"/>
                <a:gd name="connsiteX93" fmla="*/ 236948 w 530968"/>
                <a:gd name="connsiteY93" fmla="*/ 324906 h 605592"/>
                <a:gd name="connsiteX94" fmla="*/ 184217 w 530968"/>
                <a:gd name="connsiteY94" fmla="*/ 303215 h 605592"/>
                <a:gd name="connsiteX95" fmla="*/ 164907 w 530968"/>
                <a:gd name="connsiteY95" fmla="*/ 322496 h 605592"/>
                <a:gd name="connsiteX96" fmla="*/ 147826 w 530968"/>
                <a:gd name="connsiteY96" fmla="*/ 322496 h 605592"/>
                <a:gd name="connsiteX97" fmla="*/ 124709 w 530968"/>
                <a:gd name="connsiteY97" fmla="*/ 299321 h 605592"/>
                <a:gd name="connsiteX98" fmla="*/ 124709 w 530968"/>
                <a:gd name="connsiteY98" fmla="*/ 282265 h 605592"/>
                <a:gd name="connsiteX99" fmla="*/ 144019 w 530968"/>
                <a:gd name="connsiteY99" fmla="*/ 262984 h 605592"/>
                <a:gd name="connsiteX100" fmla="*/ 122203 w 530968"/>
                <a:gd name="connsiteY100" fmla="*/ 210331 h 605592"/>
                <a:gd name="connsiteX101" fmla="*/ 95002 w 530968"/>
                <a:gd name="connsiteY101" fmla="*/ 210331 h 605592"/>
                <a:gd name="connsiteX102" fmla="*/ 83026 w 530968"/>
                <a:gd name="connsiteY102" fmla="*/ 198373 h 605592"/>
                <a:gd name="connsiteX103" fmla="*/ 83026 w 530968"/>
                <a:gd name="connsiteY103" fmla="*/ 165651 h 605592"/>
                <a:gd name="connsiteX104" fmla="*/ 95002 w 530968"/>
                <a:gd name="connsiteY104" fmla="*/ 153600 h 605592"/>
                <a:gd name="connsiteX105" fmla="*/ 95002 w 530968"/>
                <a:gd name="connsiteY105" fmla="*/ 153786 h 605592"/>
                <a:gd name="connsiteX106" fmla="*/ 122389 w 530968"/>
                <a:gd name="connsiteY106" fmla="*/ 153786 h 605592"/>
                <a:gd name="connsiteX107" fmla="*/ 144112 w 530968"/>
                <a:gd name="connsiteY107" fmla="*/ 101133 h 605592"/>
                <a:gd name="connsiteX108" fmla="*/ 124709 w 530968"/>
                <a:gd name="connsiteY108" fmla="*/ 81852 h 605592"/>
                <a:gd name="connsiteX109" fmla="*/ 124709 w 530968"/>
                <a:gd name="connsiteY109" fmla="*/ 64796 h 605592"/>
                <a:gd name="connsiteX110" fmla="*/ 147826 w 530968"/>
                <a:gd name="connsiteY110" fmla="*/ 41621 h 605592"/>
                <a:gd name="connsiteX111" fmla="*/ 164907 w 530968"/>
                <a:gd name="connsiteY111" fmla="*/ 41621 h 605592"/>
                <a:gd name="connsiteX112" fmla="*/ 184217 w 530968"/>
                <a:gd name="connsiteY112" fmla="*/ 60902 h 605592"/>
                <a:gd name="connsiteX113" fmla="*/ 236948 w 530968"/>
                <a:gd name="connsiteY113" fmla="*/ 39211 h 605592"/>
                <a:gd name="connsiteX114" fmla="*/ 236948 w 530968"/>
                <a:gd name="connsiteY114" fmla="*/ 11958 h 605592"/>
                <a:gd name="connsiteX115" fmla="*/ 249017 w 530968"/>
                <a:gd name="connsiteY115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530968" h="605592">
                  <a:moveTo>
                    <a:pt x="358559" y="360518"/>
                  </a:moveTo>
                  <a:cubicBezTo>
                    <a:pt x="358559" y="360518"/>
                    <a:pt x="397367" y="385915"/>
                    <a:pt x="462357" y="410571"/>
                  </a:cubicBezTo>
                  <a:cubicBezTo>
                    <a:pt x="533939" y="436524"/>
                    <a:pt x="529483" y="495383"/>
                    <a:pt x="530968" y="605592"/>
                  </a:cubicBezTo>
                  <a:lnTo>
                    <a:pt x="0" y="605592"/>
                  </a:lnTo>
                  <a:cubicBezTo>
                    <a:pt x="1392" y="495383"/>
                    <a:pt x="-3064" y="436710"/>
                    <a:pt x="68518" y="410756"/>
                  </a:cubicBezTo>
                  <a:cubicBezTo>
                    <a:pt x="133508" y="386008"/>
                    <a:pt x="172316" y="360703"/>
                    <a:pt x="172316" y="360703"/>
                  </a:cubicBezTo>
                  <a:lnTo>
                    <a:pt x="222358" y="518648"/>
                  </a:lnTo>
                  <a:lnTo>
                    <a:pt x="229136" y="539967"/>
                  </a:lnTo>
                  <a:lnTo>
                    <a:pt x="251790" y="476474"/>
                  </a:lnTo>
                  <a:cubicBezTo>
                    <a:pt x="200355" y="404639"/>
                    <a:pt x="255689" y="401302"/>
                    <a:pt x="265345" y="401209"/>
                  </a:cubicBezTo>
                  <a:lnTo>
                    <a:pt x="265438" y="401209"/>
                  </a:lnTo>
                  <a:lnTo>
                    <a:pt x="265530" y="401209"/>
                  </a:lnTo>
                  <a:lnTo>
                    <a:pt x="265716" y="401209"/>
                  </a:lnTo>
                  <a:lnTo>
                    <a:pt x="265809" y="401209"/>
                  </a:lnTo>
                  <a:cubicBezTo>
                    <a:pt x="275372" y="401302"/>
                    <a:pt x="330799" y="404824"/>
                    <a:pt x="279271" y="476474"/>
                  </a:cubicBezTo>
                  <a:lnTo>
                    <a:pt x="301739" y="539874"/>
                  </a:lnTo>
                  <a:lnTo>
                    <a:pt x="308517" y="518463"/>
                  </a:lnTo>
                  <a:close/>
                  <a:moveTo>
                    <a:pt x="327742" y="231466"/>
                  </a:moveTo>
                  <a:cubicBezTo>
                    <a:pt x="322172" y="249450"/>
                    <a:pt x="314095" y="264003"/>
                    <a:pt x="305833" y="275591"/>
                  </a:cubicBezTo>
                  <a:cubicBezTo>
                    <a:pt x="326628" y="266599"/>
                    <a:pt x="343710" y="251026"/>
                    <a:pt x="354572" y="231466"/>
                  </a:cubicBezTo>
                  <a:close/>
                  <a:moveTo>
                    <a:pt x="275754" y="231374"/>
                  </a:moveTo>
                  <a:lnTo>
                    <a:pt x="275754" y="279577"/>
                  </a:lnTo>
                  <a:cubicBezTo>
                    <a:pt x="285594" y="269658"/>
                    <a:pt x="298127" y="253899"/>
                    <a:pt x="306204" y="231374"/>
                  </a:cubicBezTo>
                  <a:close/>
                  <a:moveTo>
                    <a:pt x="224880" y="231374"/>
                  </a:moveTo>
                  <a:cubicBezTo>
                    <a:pt x="232863" y="253621"/>
                    <a:pt x="245303" y="269473"/>
                    <a:pt x="255144" y="279484"/>
                  </a:cubicBezTo>
                  <a:lnTo>
                    <a:pt x="255144" y="231374"/>
                  </a:lnTo>
                  <a:close/>
                  <a:moveTo>
                    <a:pt x="176233" y="231374"/>
                  </a:moveTo>
                  <a:cubicBezTo>
                    <a:pt x="187188" y="251026"/>
                    <a:pt x="204270" y="266599"/>
                    <a:pt x="224972" y="275498"/>
                  </a:cubicBezTo>
                  <a:cubicBezTo>
                    <a:pt x="216710" y="264003"/>
                    <a:pt x="208633" y="249264"/>
                    <a:pt x="203063" y="231374"/>
                  </a:cubicBezTo>
                  <a:close/>
                  <a:moveTo>
                    <a:pt x="332569" y="153137"/>
                  </a:moveTo>
                  <a:cubicBezTo>
                    <a:pt x="334055" y="162128"/>
                    <a:pt x="334890" y="171769"/>
                    <a:pt x="334890" y="182059"/>
                  </a:cubicBezTo>
                  <a:cubicBezTo>
                    <a:pt x="334890" y="192441"/>
                    <a:pt x="334055" y="201989"/>
                    <a:pt x="332569" y="210980"/>
                  </a:cubicBezTo>
                  <a:lnTo>
                    <a:pt x="363205" y="210980"/>
                  </a:lnTo>
                  <a:cubicBezTo>
                    <a:pt x="365990" y="201803"/>
                    <a:pt x="367476" y="192070"/>
                    <a:pt x="367476" y="182059"/>
                  </a:cubicBezTo>
                  <a:cubicBezTo>
                    <a:pt x="367476" y="172047"/>
                    <a:pt x="365990" y="162407"/>
                    <a:pt x="363205" y="153137"/>
                  </a:cubicBezTo>
                  <a:close/>
                  <a:moveTo>
                    <a:pt x="275754" y="153137"/>
                  </a:moveTo>
                  <a:lnTo>
                    <a:pt x="275754" y="210980"/>
                  </a:lnTo>
                  <a:lnTo>
                    <a:pt x="311774" y="210980"/>
                  </a:lnTo>
                  <a:cubicBezTo>
                    <a:pt x="313445" y="202081"/>
                    <a:pt x="314466" y="192441"/>
                    <a:pt x="314466" y="182059"/>
                  </a:cubicBezTo>
                  <a:cubicBezTo>
                    <a:pt x="314466" y="171584"/>
                    <a:pt x="313445" y="162036"/>
                    <a:pt x="311774" y="153137"/>
                  </a:cubicBezTo>
                  <a:close/>
                  <a:moveTo>
                    <a:pt x="219124" y="153137"/>
                  </a:moveTo>
                  <a:cubicBezTo>
                    <a:pt x="217453" y="162036"/>
                    <a:pt x="216431" y="171676"/>
                    <a:pt x="216431" y="182059"/>
                  </a:cubicBezTo>
                  <a:cubicBezTo>
                    <a:pt x="216431" y="192533"/>
                    <a:pt x="217453" y="202081"/>
                    <a:pt x="219124" y="210980"/>
                  </a:cubicBezTo>
                  <a:lnTo>
                    <a:pt x="255144" y="210980"/>
                  </a:lnTo>
                  <a:lnTo>
                    <a:pt x="255144" y="153137"/>
                  </a:lnTo>
                  <a:close/>
                  <a:moveTo>
                    <a:pt x="167693" y="153137"/>
                  </a:moveTo>
                  <a:cubicBezTo>
                    <a:pt x="164907" y="162407"/>
                    <a:pt x="163422" y="172047"/>
                    <a:pt x="163422" y="182059"/>
                  </a:cubicBezTo>
                  <a:cubicBezTo>
                    <a:pt x="163422" y="192070"/>
                    <a:pt x="164907" y="201803"/>
                    <a:pt x="167693" y="210980"/>
                  </a:cubicBezTo>
                  <a:lnTo>
                    <a:pt x="198328" y="210980"/>
                  </a:lnTo>
                  <a:cubicBezTo>
                    <a:pt x="196843" y="201989"/>
                    <a:pt x="196008" y="192348"/>
                    <a:pt x="196008" y="182059"/>
                  </a:cubicBezTo>
                  <a:cubicBezTo>
                    <a:pt x="196008" y="171676"/>
                    <a:pt x="196843" y="162128"/>
                    <a:pt x="198328" y="153137"/>
                  </a:cubicBezTo>
                  <a:close/>
                  <a:moveTo>
                    <a:pt x="305925" y="88619"/>
                  </a:moveTo>
                  <a:cubicBezTo>
                    <a:pt x="314188" y="100114"/>
                    <a:pt x="322265" y="114853"/>
                    <a:pt x="327835" y="132743"/>
                  </a:cubicBezTo>
                  <a:lnTo>
                    <a:pt x="354664" y="132743"/>
                  </a:lnTo>
                  <a:cubicBezTo>
                    <a:pt x="343710" y="113091"/>
                    <a:pt x="326628" y="97518"/>
                    <a:pt x="305925" y="88619"/>
                  </a:cubicBezTo>
                  <a:close/>
                  <a:moveTo>
                    <a:pt x="225065" y="88619"/>
                  </a:moveTo>
                  <a:cubicBezTo>
                    <a:pt x="204270" y="97518"/>
                    <a:pt x="187188" y="113091"/>
                    <a:pt x="176326" y="132743"/>
                  </a:cubicBezTo>
                  <a:lnTo>
                    <a:pt x="203156" y="132743"/>
                  </a:lnTo>
                  <a:cubicBezTo>
                    <a:pt x="208726" y="114853"/>
                    <a:pt x="216803" y="100206"/>
                    <a:pt x="225065" y="88619"/>
                  </a:cubicBezTo>
                  <a:close/>
                  <a:moveTo>
                    <a:pt x="275754" y="84633"/>
                  </a:moveTo>
                  <a:lnTo>
                    <a:pt x="275754" y="132743"/>
                  </a:lnTo>
                  <a:lnTo>
                    <a:pt x="306018" y="132743"/>
                  </a:lnTo>
                  <a:cubicBezTo>
                    <a:pt x="298034" y="110496"/>
                    <a:pt x="285594" y="94644"/>
                    <a:pt x="275754" y="84633"/>
                  </a:cubicBezTo>
                  <a:close/>
                  <a:moveTo>
                    <a:pt x="255144" y="84540"/>
                  </a:moveTo>
                  <a:cubicBezTo>
                    <a:pt x="245303" y="94459"/>
                    <a:pt x="232771" y="110218"/>
                    <a:pt x="224694" y="132743"/>
                  </a:cubicBezTo>
                  <a:lnTo>
                    <a:pt x="255144" y="132743"/>
                  </a:lnTo>
                  <a:close/>
                  <a:moveTo>
                    <a:pt x="249017" y="0"/>
                  </a:moveTo>
                  <a:lnTo>
                    <a:pt x="281788" y="0"/>
                  </a:lnTo>
                  <a:cubicBezTo>
                    <a:pt x="288379" y="0"/>
                    <a:pt x="293764" y="5284"/>
                    <a:pt x="293764" y="11958"/>
                  </a:cubicBezTo>
                  <a:lnTo>
                    <a:pt x="293764" y="39211"/>
                  </a:lnTo>
                  <a:cubicBezTo>
                    <a:pt x="312981" y="42919"/>
                    <a:pt x="330806" y="50428"/>
                    <a:pt x="346495" y="60902"/>
                  </a:cubicBezTo>
                  <a:lnTo>
                    <a:pt x="365805" y="41621"/>
                  </a:lnTo>
                  <a:cubicBezTo>
                    <a:pt x="370539" y="36986"/>
                    <a:pt x="378245" y="36986"/>
                    <a:pt x="382887" y="41621"/>
                  </a:cubicBezTo>
                  <a:lnTo>
                    <a:pt x="406096" y="64796"/>
                  </a:lnTo>
                  <a:cubicBezTo>
                    <a:pt x="410737" y="69431"/>
                    <a:pt x="410737" y="77125"/>
                    <a:pt x="406096" y="81852"/>
                  </a:cubicBezTo>
                  <a:lnTo>
                    <a:pt x="386786" y="101133"/>
                  </a:lnTo>
                  <a:cubicBezTo>
                    <a:pt x="397276" y="116799"/>
                    <a:pt x="404703" y="134597"/>
                    <a:pt x="408509" y="153786"/>
                  </a:cubicBezTo>
                  <a:lnTo>
                    <a:pt x="435803" y="153786"/>
                  </a:lnTo>
                  <a:cubicBezTo>
                    <a:pt x="442302" y="153786"/>
                    <a:pt x="447779" y="159069"/>
                    <a:pt x="447779" y="165744"/>
                  </a:cubicBezTo>
                  <a:lnTo>
                    <a:pt x="447779" y="198466"/>
                  </a:lnTo>
                  <a:cubicBezTo>
                    <a:pt x="447779" y="205048"/>
                    <a:pt x="442487" y="210517"/>
                    <a:pt x="435803" y="210517"/>
                  </a:cubicBezTo>
                  <a:lnTo>
                    <a:pt x="408509" y="210517"/>
                  </a:lnTo>
                  <a:cubicBezTo>
                    <a:pt x="404796" y="229612"/>
                    <a:pt x="397276" y="247410"/>
                    <a:pt x="386786" y="263169"/>
                  </a:cubicBezTo>
                  <a:lnTo>
                    <a:pt x="406096" y="282265"/>
                  </a:lnTo>
                  <a:cubicBezTo>
                    <a:pt x="410737" y="286992"/>
                    <a:pt x="410737" y="294686"/>
                    <a:pt x="406096" y="299321"/>
                  </a:cubicBezTo>
                  <a:lnTo>
                    <a:pt x="382887" y="322496"/>
                  </a:lnTo>
                  <a:cubicBezTo>
                    <a:pt x="378245" y="327131"/>
                    <a:pt x="370539" y="327131"/>
                    <a:pt x="365805" y="322496"/>
                  </a:cubicBezTo>
                  <a:lnTo>
                    <a:pt x="346495" y="303215"/>
                  </a:lnTo>
                  <a:cubicBezTo>
                    <a:pt x="330806" y="313597"/>
                    <a:pt x="312981" y="321105"/>
                    <a:pt x="293764" y="324906"/>
                  </a:cubicBezTo>
                  <a:lnTo>
                    <a:pt x="293764" y="352159"/>
                  </a:lnTo>
                  <a:cubicBezTo>
                    <a:pt x="293764" y="358833"/>
                    <a:pt x="288472" y="364117"/>
                    <a:pt x="281788" y="364117"/>
                  </a:cubicBezTo>
                  <a:lnTo>
                    <a:pt x="249017" y="364117"/>
                  </a:lnTo>
                  <a:cubicBezTo>
                    <a:pt x="242426" y="364117"/>
                    <a:pt x="236948" y="358833"/>
                    <a:pt x="236948" y="352159"/>
                  </a:cubicBezTo>
                  <a:lnTo>
                    <a:pt x="236948" y="324906"/>
                  </a:lnTo>
                  <a:cubicBezTo>
                    <a:pt x="217824" y="321198"/>
                    <a:pt x="199999" y="313689"/>
                    <a:pt x="184217" y="303215"/>
                  </a:cubicBezTo>
                  <a:lnTo>
                    <a:pt x="164907" y="322496"/>
                  </a:lnTo>
                  <a:cubicBezTo>
                    <a:pt x="160266" y="327131"/>
                    <a:pt x="152560" y="327131"/>
                    <a:pt x="147826" y="322496"/>
                  </a:cubicBezTo>
                  <a:lnTo>
                    <a:pt x="124709" y="299321"/>
                  </a:lnTo>
                  <a:cubicBezTo>
                    <a:pt x="119975" y="294686"/>
                    <a:pt x="119975" y="286992"/>
                    <a:pt x="124709" y="282265"/>
                  </a:cubicBezTo>
                  <a:lnTo>
                    <a:pt x="144019" y="262984"/>
                  </a:lnTo>
                  <a:cubicBezTo>
                    <a:pt x="133529" y="247318"/>
                    <a:pt x="126102" y="229520"/>
                    <a:pt x="122203" y="210331"/>
                  </a:cubicBezTo>
                  <a:lnTo>
                    <a:pt x="95002" y="210331"/>
                  </a:lnTo>
                  <a:cubicBezTo>
                    <a:pt x="88410" y="210331"/>
                    <a:pt x="83026" y="205048"/>
                    <a:pt x="83026" y="198373"/>
                  </a:cubicBezTo>
                  <a:lnTo>
                    <a:pt x="83026" y="165651"/>
                  </a:lnTo>
                  <a:cubicBezTo>
                    <a:pt x="83026" y="159069"/>
                    <a:pt x="88318" y="153600"/>
                    <a:pt x="95002" y="153600"/>
                  </a:cubicBezTo>
                  <a:lnTo>
                    <a:pt x="95002" y="153786"/>
                  </a:lnTo>
                  <a:lnTo>
                    <a:pt x="122389" y="153786"/>
                  </a:lnTo>
                  <a:cubicBezTo>
                    <a:pt x="126102" y="134597"/>
                    <a:pt x="133622" y="116799"/>
                    <a:pt x="144112" y="101133"/>
                  </a:cubicBezTo>
                  <a:lnTo>
                    <a:pt x="124709" y="81852"/>
                  </a:lnTo>
                  <a:cubicBezTo>
                    <a:pt x="119975" y="77125"/>
                    <a:pt x="119975" y="69431"/>
                    <a:pt x="124709" y="64796"/>
                  </a:cubicBezTo>
                  <a:lnTo>
                    <a:pt x="147826" y="41621"/>
                  </a:lnTo>
                  <a:cubicBezTo>
                    <a:pt x="152560" y="36986"/>
                    <a:pt x="160266" y="36986"/>
                    <a:pt x="164907" y="41621"/>
                  </a:cubicBezTo>
                  <a:lnTo>
                    <a:pt x="184217" y="60902"/>
                  </a:lnTo>
                  <a:cubicBezTo>
                    <a:pt x="199999" y="50428"/>
                    <a:pt x="217824" y="43012"/>
                    <a:pt x="236948" y="39211"/>
                  </a:cubicBezTo>
                  <a:lnTo>
                    <a:pt x="236948" y="11958"/>
                  </a:lnTo>
                  <a:cubicBezTo>
                    <a:pt x="236948" y="5469"/>
                    <a:pt x="242333" y="0"/>
                    <a:pt x="24901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7651915" y="2701204"/>
            <a:ext cx="0" cy="161399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957" y="2577360"/>
            <a:ext cx="3420414" cy="3420414"/>
          </a:xfrm>
          <a:prstGeom prst="rect">
            <a:avLst/>
          </a:prstGeom>
        </p:spPr>
      </p:pic>
      <p:sp>
        <p:nvSpPr>
          <p:cNvPr id="14" name="íṡḷíďé"/>
          <p:cNvSpPr/>
          <p:nvPr/>
        </p:nvSpPr>
        <p:spPr>
          <a:xfrm>
            <a:off x="7901934" y="1120353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5" name="ïṧľíḋe"/>
          <p:cNvSpPr/>
          <p:nvPr/>
        </p:nvSpPr>
        <p:spPr>
          <a:xfrm>
            <a:off x="8143628" y="1323322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7" name="is1îḍê"/>
          <p:cNvSpPr/>
          <p:nvPr/>
        </p:nvSpPr>
        <p:spPr>
          <a:xfrm>
            <a:off x="8609039" y="1309021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18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1747537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  <p:sp>
        <p:nvSpPr>
          <p:cNvPr id="19" name="íṡḷíďé"/>
          <p:cNvSpPr/>
          <p:nvPr/>
        </p:nvSpPr>
        <p:spPr>
          <a:xfrm>
            <a:off x="7901934" y="2569213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0" name="ïṧľíḋe"/>
          <p:cNvSpPr/>
          <p:nvPr/>
        </p:nvSpPr>
        <p:spPr>
          <a:xfrm>
            <a:off x="8143628" y="2772182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1" name="is1îḍê"/>
          <p:cNvSpPr/>
          <p:nvPr/>
        </p:nvSpPr>
        <p:spPr>
          <a:xfrm>
            <a:off x="8609039" y="2757881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22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3196397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  <p:sp>
        <p:nvSpPr>
          <p:cNvPr id="23" name="íṡḷíďé"/>
          <p:cNvSpPr/>
          <p:nvPr/>
        </p:nvSpPr>
        <p:spPr>
          <a:xfrm>
            <a:off x="7901934" y="4010457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4" name="ïṧľíḋe"/>
          <p:cNvSpPr/>
          <p:nvPr/>
        </p:nvSpPr>
        <p:spPr>
          <a:xfrm>
            <a:off x="8143628" y="4213426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5" name="is1îḍê"/>
          <p:cNvSpPr/>
          <p:nvPr/>
        </p:nvSpPr>
        <p:spPr>
          <a:xfrm>
            <a:off x="8609039" y="4199125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30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4637641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</p:spTree>
    <p:extLst>
      <p:ext uri="{BB962C8B-B14F-4D97-AF65-F5344CB8AC3E}">
        <p14:creationId xmlns:p14="http://schemas.microsoft.com/office/powerpoint/2010/main" val="143125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ŝ1îḓé"/>
          <p:cNvSpPr/>
          <p:nvPr/>
        </p:nvSpPr>
        <p:spPr>
          <a:xfrm>
            <a:off x="882167" y="954971"/>
            <a:ext cx="184133" cy="10741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lnSpc>
                <a:spcPct val="90000"/>
              </a:lnSpc>
              <a:spcBef>
                <a:spcPts val="2250"/>
              </a:spcBef>
            </a:pPr>
            <a:endParaRPr/>
          </a:p>
        </p:txBody>
      </p:sp>
      <p:sp>
        <p:nvSpPr>
          <p:cNvPr id="8" name="ïŝliḑé">
            <a:extLst>
              <a:ext uri="{FF2B5EF4-FFF2-40B4-BE49-F238E27FC236}">
                <a16:creationId xmlns:a16="http://schemas.microsoft.com/office/drawing/2014/main" id="{5C53412A-E1C9-43ED-BFBA-791DDF3493EA}"/>
              </a:ext>
            </a:extLst>
          </p:cNvPr>
          <p:cNvSpPr txBox="1"/>
          <p:nvPr/>
        </p:nvSpPr>
        <p:spPr>
          <a:xfrm>
            <a:off x="1440871" y="919489"/>
            <a:ext cx="3932174" cy="114511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zh-CN" altLang="en-US" sz="4800" b="1" dirty="0" smtClean="0">
                <a:solidFill>
                  <a:srgbClr val="642C5F"/>
                </a:solidFill>
              </a:rPr>
              <a:t>岗位介绍</a:t>
            </a:r>
            <a:endParaRPr lang="en-US" altLang="zh-CN" sz="4800" b="1" dirty="0">
              <a:solidFill>
                <a:srgbClr val="642C5F"/>
              </a:solidFill>
            </a:endParaRPr>
          </a:p>
        </p:txBody>
      </p:sp>
      <p:sp>
        <p:nvSpPr>
          <p:cNvPr id="9" name="iṥļïḑè"/>
          <p:cNvSpPr/>
          <p:nvPr/>
        </p:nvSpPr>
        <p:spPr>
          <a:xfrm>
            <a:off x="5373045" y="919489"/>
            <a:ext cx="5877156" cy="468282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10" name="íşḻîdè"/>
          <p:cNvGrpSpPr/>
          <p:nvPr/>
        </p:nvGrpSpPr>
        <p:grpSpPr>
          <a:xfrm>
            <a:off x="5678711" y="3018373"/>
            <a:ext cx="1789442" cy="1613992"/>
            <a:chOff x="673100" y="4369845"/>
            <a:chExt cx="1789442" cy="1613992"/>
          </a:xfrm>
        </p:grpSpPr>
        <p:sp>
          <p:nvSpPr>
            <p:cNvPr id="28" name="íŝļíďé">
              <a:extLst>
                <a:ext uri="{FF2B5EF4-FFF2-40B4-BE49-F238E27FC236}">
                  <a16:creationId xmlns:a16="http://schemas.microsoft.com/office/drawing/2014/main" id="{31A898CE-26CE-4E95-BCD8-909356E71BF9}"/>
                </a:ext>
              </a:extLst>
            </p:cNvPr>
            <p:cNvSpPr txBox="1"/>
            <p:nvPr/>
          </p:nvSpPr>
          <p:spPr>
            <a:xfrm>
              <a:off x="673100" y="4369845"/>
              <a:ext cx="1789442" cy="449615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24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销售代表</a:t>
              </a:r>
            </a:p>
          </p:txBody>
        </p:sp>
        <p:sp>
          <p:nvSpPr>
            <p:cNvPr id="29" name="ïšḻíḑê">
              <a:extLst>
                <a:ext uri="{FF2B5EF4-FFF2-40B4-BE49-F238E27FC236}">
                  <a16:creationId xmlns:a16="http://schemas.microsoft.com/office/drawing/2014/main" id="{C75DC510-2268-41AA-A89D-6C0E76AA8671}"/>
                </a:ext>
              </a:extLst>
            </p:cNvPr>
            <p:cNvSpPr txBox="1"/>
            <p:nvPr/>
          </p:nvSpPr>
          <p:spPr>
            <a:xfrm>
              <a:off x="673100" y="4819459"/>
              <a:ext cx="1789442" cy="116437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… …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1" name="ïşlïḓé"/>
          <p:cNvGrpSpPr/>
          <p:nvPr/>
        </p:nvGrpSpPr>
        <p:grpSpPr>
          <a:xfrm>
            <a:off x="6238430" y="2261906"/>
            <a:ext cx="670004" cy="670004"/>
            <a:chOff x="1232819" y="3613378"/>
            <a:chExt cx="670004" cy="670004"/>
          </a:xfrm>
        </p:grpSpPr>
        <p:sp>
          <p:nvSpPr>
            <p:cNvPr id="26" name="íşḻîḋè">
              <a:extLst>
                <a:ext uri="{FF2B5EF4-FFF2-40B4-BE49-F238E27FC236}">
                  <a16:creationId xmlns:a16="http://schemas.microsoft.com/office/drawing/2014/main" id="{F1FB0DE5-4DE8-4AAF-9D57-791837D99F31}"/>
                </a:ext>
              </a:extLst>
            </p:cNvPr>
            <p:cNvSpPr/>
            <p:nvPr/>
          </p:nvSpPr>
          <p:spPr>
            <a:xfrm>
              <a:off x="1232819" y="3613378"/>
              <a:ext cx="670004" cy="6700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7" name="íṥļîďê"/>
            <p:cNvSpPr/>
            <p:nvPr/>
          </p:nvSpPr>
          <p:spPr>
            <a:xfrm>
              <a:off x="1397848" y="3754516"/>
              <a:ext cx="339950" cy="387728"/>
            </a:xfrm>
            <a:custGeom>
              <a:avLst/>
              <a:gdLst>
                <a:gd name="connsiteX0" fmla="*/ 358559 w 530968"/>
                <a:gd name="connsiteY0" fmla="*/ 360518 h 605592"/>
                <a:gd name="connsiteX1" fmla="*/ 462357 w 530968"/>
                <a:gd name="connsiteY1" fmla="*/ 410571 h 605592"/>
                <a:gd name="connsiteX2" fmla="*/ 530968 w 530968"/>
                <a:gd name="connsiteY2" fmla="*/ 605592 h 605592"/>
                <a:gd name="connsiteX3" fmla="*/ 0 w 530968"/>
                <a:gd name="connsiteY3" fmla="*/ 605592 h 605592"/>
                <a:gd name="connsiteX4" fmla="*/ 68518 w 530968"/>
                <a:gd name="connsiteY4" fmla="*/ 410756 h 605592"/>
                <a:gd name="connsiteX5" fmla="*/ 172316 w 530968"/>
                <a:gd name="connsiteY5" fmla="*/ 360703 h 605592"/>
                <a:gd name="connsiteX6" fmla="*/ 222358 w 530968"/>
                <a:gd name="connsiteY6" fmla="*/ 518648 h 605592"/>
                <a:gd name="connsiteX7" fmla="*/ 229136 w 530968"/>
                <a:gd name="connsiteY7" fmla="*/ 539967 h 605592"/>
                <a:gd name="connsiteX8" fmla="*/ 251790 w 530968"/>
                <a:gd name="connsiteY8" fmla="*/ 476474 h 605592"/>
                <a:gd name="connsiteX9" fmla="*/ 265345 w 530968"/>
                <a:gd name="connsiteY9" fmla="*/ 401209 h 605592"/>
                <a:gd name="connsiteX10" fmla="*/ 265438 w 530968"/>
                <a:gd name="connsiteY10" fmla="*/ 401209 h 605592"/>
                <a:gd name="connsiteX11" fmla="*/ 265530 w 530968"/>
                <a:gd name="connsiteY11" fmla="*/ 401209 h 605592"/>
                <a:gd name="connsiteX12" fmla="*/ 265716 w 530968"/>
                <a:gd name="connsiteY12" fmla="*/ 401209 h 605592"/>
                <a:gd name="connsiteX13" fmla="*/ 265809 w 530968"/>
                <a:gd name="connsiteY13" fmla="*/ 401209 h 605592"/>
                <a:gd name="connsiteX14" fmla="*/ 279271 w 530968"/>
                <a:gd name="connsiteY14" fmla="*/ 476474 h 605592"/>
                <a:gd name="connsiteX15" fmla="*/ 301739 w 530968"/>
                <a:gd name="connsiteY15" fmla="*/ 539874 h 605592"/>
                <a:gd name="connsiteX16" fmla="*/ 308517 w 530968"/>
                <a:gd name="connsiteY16" fmla="*/ 518463 h 605592"/>
                <a:gd name="connsiteX17" fmla="*/ 327742 w 530968"/>
                <a:gd name="connsiteY17" fmla="*/ 231466 h 605592"/>
                <a:gd name="connsiteX18" fmla="*/ 305833 w 530968"/>
                <a:gd name="connsiteY18" fmla="*/ 275591 h 605592"/>
                <a:gd name="connsiteX19" fmla="*/ 354572 w 530968"/>
                <a:gd name="connsiteY19" fmla="*/ 231466 h 605592"/>
                <a:gd name="connsiteX20" fmla="*/ 275754 w 530968"/>
                <a:gd name="connsiteY20" fmla="*/ 231374 h 605592"/>
                <a:gd name="connsiteX21" fmla="*/ 275754 w 530968"/>
                <a:gd name="connsiteY21" fmla="*/ 279577 h 605592"/>
                <a:gd name="connsiteX22" fmla="*/ 306204 w 530968"/>
                <a:gd name="connsiteY22" fmla="*/ 231374 h 605592"/>
                <a:gd name="connsiteX23" fmla="*/ 224880 w 530968"/>
                <a:gd name="connsiteY23" fmla="*/ 231374 h 605592"/>
                <a:gd name="connsiteX24" fmla="*/ 255144 w 530968"/>
                <a:gd name="connsiteY24" fmla="*/ 279484 h 605592"/>
                <a:gd name="connsiteX25" fmla="*/ 255144 w 530968"/>
                <a:gd name="connsiteY25" fmla="*/ 231374 h 605592"/>
                <a:gd name="connsiteX26" fmla="*/ 176233 w 530968"/>
                <a:gd name="connsiteY26" fmla="*/ 231374 h 605592"/>
                <a:gd name="connsiteX27" fmla="*/ 224972 w 530968"/>
                <a:gd name="connsiteY27" fmla="*/ 275498 h 605592"/>
                <a:gd name="connsiteX28" fmla="*/ 203063 w 530968"/>
                <a:gd name="connsiteY28" fmla="*/ 231374 h 605592"/>
                <a:gd name="connsiteX29" fmla="*/ 332569 w 530968"/>
                <a:gd name="connsiteY29" fmla="*/ 153137 h 605592"/>
                <a:gd name="connsiteX30" fmla="*/ 334890 w 530968"/>
                <a:gd name="connsiteY30" fmla="*/ 182059 h 605592"/>
                <a:gd name="connsiteX31" fmla="*/ 332569 w 530968"/>
                <a:gd name="connsiteY31" fmla="*/ 210980 h 605592"/>
                <a:gd name="connsiteX32" fmla="*/ 363205 w 530968"/>
                <a:gd name="connsiteY32" fmla="*/ 210980 h 605592"/>
                <a:gd name="connsiteX33" fmla="*/ 367476 w 530968"/>
                <a:gd name="connsiteY33" fmla="*/ 182059 h 605592"/>
                <a:gd name="connsiteX34" fmla="*/ 363205 w 530968"/>
                <a:gd name="connsiteY34" fmla="*/ 153137 h 605592"/>
                <a:gd name="connsiteX35" fmla="*/ 275754 w 530968"/>
                <a:gd name="connsiteY35" fmla="*/ 153137 h 605592"/>
                <a:gd name="connsiteX36" fmla="*/ 275754 w 530968"/>
                <a:gd name="connsiteY36" fmla="*/ 210980 h 605592"/>
                <a:gd name="connsiteX37" fmla="*/ 311774 w 530968"/>
                <a:gd name="connsiteY37" fmla="*/ 210980 h 605592"/>
                <a:gd name="connsiteX38" fmla="*/ 314466 w 530968"/>
                <a:gd name="connsiteY38" fmla="*/ 182059 h 605592"/>
                <a:gd name="connsiteX39" fmla="*/ 311774 w 530968"/>
                <a:gd name="connsiteY39" fmla="*/ 153137 h 605592"/>
                <a:gd name="connsiteX40" fmla="*/ 219124 w 530968"/>
                <a:gd name="connsiteY40" fmla="*/ 153137 h 605592"/>
                <a:gd name="connsiteX41" fmla="*/ 216431 w 530968"/>
                <a:gd name="connsiteY41" fmla="*/ 182059 h 605592"/>
                <a:gd name="connsiteX42" fmla="*/ 219124 w 530968"/>
                <a:gd name="connsiteY42" fmla="*/ 210980 h 605592"/>
                <a:gd name="connsiteX43" fmla="*/ 255144 w 530968"/>
                <a:gd name="connsiteY43" fmla="*/ 210980 h 605592"/>
                <a:gd name="connsiteX44" fmla="*/ 255144 w 530968"/>
                <a:gd name="connsiteY44" fmla="*/ 153137 h 605592"/>
                <a:gd name="connsiteX45" fmla="*/ 167693 w 530968"/>
                <a:gd name="connsiteY45" fmla="*/ 153137 h 605592"/>
                <a:gd name="connsiteX46" fmla="*/ 163422 w 530968"/>
                <a:gd name="connsiteY46" fmla="*/ 182059 h 605592"/>
                <a:gd name="connsiteX47" fmla="*/ 167693 w 530968"/>
                <a:gd name="connsiteY47" fmla="*/ 210980 h 605592"/>
                <a:gd name="connsiteX48" fmla="*/ 198328 w 530968"/>
                <a:gd name="connsiteY48" fmla="*/ 210980 h 605592"/>
                <a:gd name="connsiteX49" fmla="*/ 196008 w 530968"/>
                <a:gd name="connsiteY49" fmla="*/ 182059 h 605592"/>
                <a:gd name="connsiteX50" fmla="*/ 198328 w 530968"/>
                <a:gd name="connsiteY50" fmla="*/ 153137 h 605592"/>
                <a:gd name="connsiteX51" fmla="*/ 305925 w 530968"/>
                <a:gd name="connsiteY51" fmla="*/ 88619 h 605592"/>
                <a:gd name="connsiteX52" fmla="*/ 327835 w 530968"/>
                <a:gd name="connsiteY52" fmla="*/ 132743 h 605592"/>
                <a:gd name="connsiteX53" fmla="*/ 354664 w 530968"/>
                <a:gd name="connsiteY53" fmla="*/ 132743 h 605592"/>
                <a:gd name="connsiteX54" fmla="*/ 305925 w 530968"/>
                <a:gd name="connsiteY54" fmla="*/ 88619 h 605592"/>
                <a:gd name="connsiteX55" fmla="*/ 225065 w 530968"/>
                <a:gd name="connsiteY55" fmla="*/ 88619 h 605592"/>
                <a:gd name="connsiteX56" fmla="*/ 176326 w 530968"/>
                <a:gd name="connsiteY56" fmla="*/ 132743 h 605592"/>
                <a:gd name="connsiteX57" fmla="*/ 203156 w 530968"/>
                <a:gd name="connsiteY57" fmla="*/ 132743 h 605592"/>
                <a:gd name="connsiteX58" fmla="*/ 225065 w 530968"/>
                <a:gd name="connsiteY58" fmla="*/ 88619 h 605592"/>
                <a:gd name="connsiteX59" fmla="*/ 275754 w 530968"/>
                <a:gd name="connsiteY59" fmla="*/ 84633 h 605592"/>
                <a:gd name="connsiteX60" fmla="*/ 275754 w 530968"/>
                <a:gd name="connsiteY60" fmla="*/ 132743 h 605592"/>
                <a:gd name="connsiteX61" fmla="*/ 306018 w 530968"/>
                <a:gd name="connsiteY61" fmla="*/ 132743 h 605592"/>
                <a:gd name="connsiteX62" fmla="*/ 275754 w 530968"/>
                <a:gd name="connsiteY62" fmla="*/ 84633 h 605592"/>
                <a:gd name="connsiteX63" fmla="*/ 255144 w 530968"/>
                <a:gd name="connsiteY63" fmla="*/ 84540 h 605592"/>
                <a:gd name="connsiteX64" fmla="*/ 224694 w 530968"/>
                <a:gd name="connsiteY64" fmla="*/ 132743 h 605592"/>
                <a:gd name="connsiteX65" fmla="*/ 255144 w 530968"/>
                <a:gd name="connsiteY65" fmla="*/ 132743 h 605592"/>
                <a:gd name="connsiteX66" fmla="*/ 249017 w 530968"/>
                <a:gd name="connsiteY66" fmla="*/ 0 h 605592"/>
                <a:gd name="connsiteX67" fmla="*/ 281788 w 530968"/>
                <a:gd name="connsiteY67" fmla="*/ 0 h 605592"/>
                <a:gd name="connsiteX68" fmla="*/ 293764 w 530968"/>
                <a:gd name="connsiteY68" fmla="*/ 11958 h 605592"/>
                <a:gd name="connsiteX69" fmla="*/ 293764 w 530968"/>
                <a:gd name="connsiteY69" fmla="*/ 39211 h 605592"/>
                <a:gd name="connsiteX70" fmla="*/ 346495 w 530968"/>
                <a:gd name="connsiteY70" fmla="*/ 60902 h 605592"/>
                <a:gd name="connsiteX71" fmla="*/ 365805 w 530968"/>
                <a:gd name="connsiteY71" fmla="*/ 41621 h 605592"/>
                <a:gd name="connsiteX72" fmla="*/ 382887 w 530968"/>
                <a:gd name="connsiteY72" fmla="*/ 41621 h 605592"/>
                <a:gd name="connsiteX73" fmla="*/ 406096 w 530968"/>
                <a:gd name="connsiteY73" fmla="*/ 64796 h 605592"/>
                <a:gd name="connsiteX74" fmla="*/ 406096 w 530968"/>
                <a:gd name="connsiteY74" fmla="*/ 81852 h 605592"/>
                <a:gd name="connsiteX75" fmla="*/ 386786 w 530968"/>
                <a:gd name="connsiteY75" fmla="*/ 101133 h 605592"/>
                <a:gd name="connsiteX76" fmla="*/ 408509 w 530968"/>
                <a:gd name="connsiteY76" fmla="*/ 153786 h 605592"/>
                <a:gd name="connsiteX77" fmla="*/ 435803 w 530968"/>
                <a:gd name="connsiteY77" fmla="*/ 153786 h 605592"/>
                <a:gd name="connsiteX78" fmla="*/ 447779 w 530968"/>
                <a:gd name="connsiteY78" fmla="*/ 165744 h 605592"/>
                <a:gd name="connsiteX79" fmla="*/ 447779 w 530968"/>
                <a:gd name="connsiteY79" fmla="*/ 198466 h 605592"/>
                <a:gd name="connsiteX80" fmla="*/ 435803 w 530968"/>
                <a:gd name="connsiteY80" fmla="*/ 210517 h 605592"/>
                <a:gd name="connsiteX81" fmla="*/ 408509 w 530968"/>
                <a:gd name="connsiteY81" fmla="*/ 210517 h 605592"/>
                <a:gd name="connsiteX82" fmla="*/ 386786 w 530968"/>
                <a:gd name="connsiteY82" fmla="*/ 263169 h 605592"/>
                <a:gd name="connsiteX83" fmla="*/ 406096 w 530968"/>
                <a:gd name="connsiteY83" fmla="*/ 282265 h 605592"/>
                <a:gd name="connsiteX84" fmla="*/ 406096 w 530968"/>
                <a:gd name="connsiteY84" fmla="*/ 299321 h 605592"/>
                <a:gd name="connsiteX85" fmla="*/ 382887 w 530968"/>
                <a:gd name="connsiteY85" fmla="*/ 322496 h 605592"/>
                <a:gd name="connsiteX86" fmla="*/ 365805 w 530968"/>
                <a:gd name="connsiteY86" fmla="*/ 322496 h 605592"/>
                <a:gd name="connsiteX87" fmla="*/ 346495 w 530968"/>
                <a:gd name="connsiteY87" fmla="*/ 303215 h 605592"/>
                <a:gd name="connsiteX88" fmla="*/ 293764 w 530968"/>
                <a:gd name="connsiteY88" fmla="*/ 324906 h 605592"/>
                <a:gd name="connsiteX89" fmla="*/ 293764 w 530968"/>
                <a:gd name="connsiteY89" fmla="*/ 352159 h 605592"/>
                <a:gd name="connsiteX90" fmla="*/ 281788 w 530968"/>
                <a:gd name="connsiteY90" fmla="*/ 364117 h 605592"/>
                <a:gd name="connsiteX91" fmla="*/ 249017 w 530968"/>
                <a:gd name="connsiteY91" fmla="*/ 364117 h 605592"/>
                <a:gd name="connsiteX92" fmla="*/ 236948 w 530968"/>
                <a:gd name="connsiteY92" fmla="*/ 352159 h 605592"/>
                <a:gd name="connsiteX93" fmla="*/ 236948 w 530968"/>
                <a:gd name="connsiteY93" fmla="*/ 324906 h 605592"/>
                <a:gd name="connsiteX94" fmla="*/ 184217 w 530968"/>
                <a:gd name="connsiteY94" fmla="*/ 303215 h 605592"/>
                <a:gd name="connsiteX95" fmla="*/ 164907 w 530968"/>
                <a:gd name="connsiteY95" fmla="*/ 322496 h 605592"/>
                <a:gd name="connsiteX96" fmla="*/ 147826 w 530968"/>
                <a:gd name="connsiteY96" fmla="*/ 322496 h 605592"/>
                <a:gd name="connsiteX97" fmla="*/ 124709 w 530968"/>
                <a:gd name="connsiteY97" fmla="*/ 299321 h 605592"/>
                <a:gd name="connsiteX98" fmla="*/ 124709 w 530968"/>
                <a:gd name="connsiteY98" fmla="*/ 282265 h 605592"/>
                <a:gd name="connsiteX99" fmla="*/ 144019 w 530968"/>
                <a:gd name="connsiteY99" fmla="*/ 262984 h 605592"/>
                <a:gd name="connsiteX100" fmla="*/ 122203 w 530968"/>
                <a:gd name="connsiteY100" fmla="*/ 210331 h 605592"/>
                <a:gd name="connsiteX101" fmla="*/ 95002 w 530968"/>
                <a:gd name="connsiteY101" fmla="*/ 210331 h 605592"/>
                <a:gd name="connsiteX102" fmla="*/ 83026 w 530968"/>
                <a:gd name="connsiteY102" fmla="*/ 198373 h 605592"/>
                <a:gd name="connsiteX103" fmla="*/ 83026 w 530968"/>
                <a:gd name="connsiteY103" fmla="*/ 165651 h 605592"/>
                <a:gd name="connsiteX104" fmla="*/ 95002 w 530968"/>
                <a:gd name="connsiteY104" fmla="*/ 153600 h 605592"/>
                <a:gd name="connsiteX105" fmla="*/ 95002 w 530968"/>
                <a:gd name="connsiteY105" fmla="*/ 153786 h 605592"/>
                <a:gd name="connsiteX106" fmla="*/ 122389 w 530968"/>
                <a:gd name="connsiteY106" fmla="*/ 153786 h 605592"/>
                <a:gd name="connsiteX107" fmla="*/ 144112 w 530968"/>
                <a:gd name="connsiteY107" fmla="*/ 101133 h 605592"/>
                <a:gd name="connsiteX108" fmla="*/ 124709 w 530968"/>
                <a:gd name="connsiteY108" fmla="*/ 81852 h 605592"/>
                <a:gd name="connsiteX109" fmla="*/ 124709 w 530968"/>
                <a:gd name="connsiteY109" fmla="*/ 64796 h 605592"/>
                <a:gd name="connsiteX110" fmla="*/ 147826 w 530968"/>
                <a:gd name="connsiteY110" fmla="*/ 41621 h 605592"/>
                <a:gd name="connsiteX111" fmla="*/ 164907 w 530968"/>
                <a:gd name="connsiteY111" fmla="*/ 41621 h 605592"/>
                <a:gd name="connsiteX112" fmla="*/ 184217 w 530968"/>
                <a:gd name="connsiteY112" fmla="*/ 60902 h 605592"/>
                <a:gd name="connsiteX113" fmla="*/ 236948 w 530968"/>
                <a:gd name="connsiteY113" fmla="*/ 39211 h 605592"/>
                <a:gd name="connsiteX114" fmla="*/ 236948 w 530968"/>
                <a:gd name="connsiteY114" fmla="*/ 11958 h 605592"/>
                <a:gd name="connsiteX115" fmla="*/ 249017 w 530968"/>
                <a:gd name="connsiteY115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530968" h="605592">
                  <a:moveTo>
                    <a:pt x="358559" y="360518"/>
                  </a:moveTo>
                  <a:cubicBezTo>
                    <a:pt x="358559" y="360518"/>
                    <a:pt x="397367" y="385915"/>
                    <a:pt x="462357" y="410571"/>
                  </a:cubicBezTo>
                  <a:cubicBezTo>
                    <a:pt x="533939" y="436524"/>
                    <a:pt x="529483" y="495383"/>
                    <a:pt x="530968" y="605592"/>
                  </a:cubicBezTo>
                  <a:lnTo>
                    <a:pt x="0" y="605592"/>
                  </a:lnTo>
                  <a:cubicBezTo>
                    <a:pt x="1392" y="495383"/>
                    <a:pt x="-3064" y="436710"/>
                    <a:pt x="68518" y="410756"/>
                  </a:cubicBezTo>
                  <a:cubicBezTo>
                    <a:pt x="133508" y="386008"/>
                    <a:pt x="172316" y="360703"/>
                    <a:pt x="172316" y="360703"/>
                  </a:cubicBezTo>
                  <a:lnTo>
                    <a:pt x="222358" y="518648"/>
                  </a:lnTo>
                  <a:lnTo>
                    <a:pt x="229136" y="539967"/>
                  </a:lnTo>
                  <a:lnTo>
                    <a:pt x="251790" y="476474"/>
                  </a:lnTo>
                  <a:cubicBezTo>
                    <a:pt x="200355" y="404639"/>
                    <a:pt x="255689" y="401302"/>
                    <a:pt x="265345" y="401209"/>
                  </a:cubicBezTo>
                  <a:lnTo>
                    <a:pt x="265438" y="401209"/>
                  </a:lnTo>
                  <a:lnTo>
                    <a:pt x="265530" y="401209"/>
                  </a:lnTo>
                  <a:lnTo>
                    <a:pt x="265716" y="401209"/>
                  </a:lnTo>
                  <a:lnTo>
                    <a:pt x="265809" y="401209"/>
                  </a:lnTo>
                  <a:cubicBezTo>
                    <a:pt x="275372" y="401302"/>
                    <a:pt x="330799" y="404824"/>
                    <a:pt x="279271" y="476474"/>
                  </a:cubicBezTo>
                  <a:lnTo>
                    <a:pt x="301739" y="539874"/>
                  </a:lnTo>
                  <a:lnTo>
                    <a:pt x="308517" y="518463"/>
                  </a:lnTo>
                  <a:close/>
                  <a:moveTo>
                    <a:pt x="327742" y="231466"/>
                  </a:moveTo>
                  <a:cubicBezTo>
                    <a:pt x="322172" y="249450"/>
                    <a:pt x="314095" y="264003"/>
                    <a:pt x="305833" y="275591"/>
                  </a:cubicBezTo>
                  <a:cubicBezTo>
                    <a:pt x="326628" y="266599"/>
                    <a:pt x="343710" y="251026"/>
                    <a:pt x="354572" y="231466"/>
                  </a:cubicBezTo>
                  <a:close/>
                  <a:moveTo>
                    <a:pt x="275754" y="231374"/>
                  </a:moveTo>
                  <a:lnTo>
                    <a:pt x="275754" y="279577"/>
                  </a:lnTo>
                  <a:cubicBezTo>
                    <a:pt x="285594" y="269658"/>
                    <a:pt x="298127" y="253899"/>
                    <a:pt x="306204" y="231374"/>
                  </a:cubicBezTo>
                  <a:close/>
                  <a:moveTo>
                    <a:pt x="224880" y="231374"/>
                  </a:moveTo>
                  <a:cubicBezTo>
                    <a:pt x="232863" y="253621"/>
                    <a:pt x="245303" y="269473"/>
                    <a:pt x="255144" y="279484"/>
                  </a:cubicBezTo>
                  <a:lnTo>
                    <a:pt x="255144" y="231374"/>
                  </a:lnTo>
                  <a:close/>
                  <a:moveTo>
                    <a:pt x="176233" y="231374"/>
                  </a:moveTo>
                  <a:cubicBezTo>
                    <a:pt x="187188" y="251026"/>
                    <a:pt x="204270" y="266599"/>
                    <a:pt x="224972" y="275498"/>
                  </a:cubicBezTo>
                  <a:cubicBezTo>
                    <a:pt x="216710" y="264003"/>
                    <a:pt x="208633" y="249264"/>
                    <a:pt x="203063" y="231374"/>
                  </a:cubicBezTo>
                  <a:close/>
                  <a:moveTo>
                    <a:pt x="332569" y="153137"/>
                  </a:moveTo>
                  <a:cubicBezTo>
                    <a:pt x="334055" y="162128"/>
                    <a:pt x="334890" y="171769"/>
                    <a:pt x="334890" y="182059"/>
                  </a:cubicBezTo>
                  <a:cubicBezTo>
                    <a:pt x="334890" y="192441"/>
                    <a:pt x="334055" y="201989"/>
                    <a:pt x="332569" y="210980"/>
                  </a:cubicBezTo>
                  <a:lnTo>
                    <a:pt x="363205" y="210980"/>
                  </a:lnTo>
                  <a:cubicBezTo>
                    <a:pt x="365990" y="201803"/>
                    <a:pt x="367476" y="192070"/>
                    <a:pt x="367476" y="182059"/>
                  </a:cubicBezTo>
                  <a:cubicBezTo>
                    <a:pt x="367476" y="172047"/>
                    <a:pt x="365990" y="162407"/>
                    <a:pt x="363205" y="153137"/>
                  </a:cubicBezTo>
                  <a:close/>
                  <a:moveTo>
                    <a:pt x="275754" y="153137"/>
                  </a:moveTo>
                  <a:lnTo>
                    <a:pt x="275754" y="210980"/>
                  </a:lnTo>
                  <a:lnTo>
                    <a:pt x="311774" y="210980"/>
                  </a:lnTo>
                  <a:cubicBezTo>
                    <a:pt x="313445" y="202081"/>
                    <a:pt x="314466" y="192441"/>
                    <a:pt x="314466" y="182059"/>
                  </a:cubicBezTo>
                  <a:cubicBezTo>
                    <a:pt x="314466" y="171584"/>
                    <a:pt x="313445" y="162036"/>
                    <a:pt x="311774" y="153137"/>
                  </a:cubicBezTo>
                  <a:close/>
                  <a:moveTo>
                    <a:pt x="219124" y="153137"/>
                  </a:moveTo>
                  <a:cubicBezTo>
                    <a:pt x="217453" y="162036"/>
                    <a:pt x="216431" y="171676"/>
                    <a:pt x="216431" y="182059"/>
                  </a:cubicBezTo>
                  <a:cubicBezTo>
                    <a:pt x="216431" y="192533"/>
                    <a:pt x="217453" y="202081"/>
                    <a:pt x="219124" y="210980"/>
                  </a:cubicBezTo>
                  <a:lnTo>
                    <a:pt x="255144" y="210980"/>
                  </a:lnTo>
                  <a:lnTo>
                    <a:pt x="255144" y="153137"/>
                  </a:lnTo>
                  <a:close/>
                  <a:moveTo>
                    <a:pt x="167693" y="153137"/>
                  </a:moveTo>
                  <a:cubicBezTo>
                    <a:pt x="164907" y="162407"/>
                    <a:pt x="163422" y="172047"/>
                    <a:pt x="163422" y="182059"/>
                  </a:cubicBezTo>
                  <a:cubicBezTo>
                    <a:pt x="163422" y="192070"/>
                    <a:pt x="164907" y="201803"/>
                    <a:pt x="167693" y="210980"/>
                  </a:cubicBezTo>
                  <a:lnTo>
                    <a:pt x="198328" y="210980"/>
                  </a:lnTo>
                  <a:cubicBezTo>
                    <a:pt x="196843" y="201989"/>
                    <a:pt x="196008" y="192348"/>
                    <a:pt x="196008" y="182059"/>
                  </a:cubicBezTo>
                  <a:cubicBezTo>
                    <a:pt x="196008" y="171676"/>
                    <a:pt x="196843" y="162128"/>
                    <a:pt x="198328" y="153137"/>
                  </a:cubicBezTo>
                  <a:close/>
                  <a:moveTo>
                    <a:pt x="305925" y="88619"/>
                  </a:moveTo>
                  <a:cubicBezTo>
                    <a:pt x="314188" y="100114"/>
                    <a:pt x="322265" y="114853"/>
                    <a:pt x="327835" y="132743"/>
                  </a:cubicBezTo>
                  <a:lnTo>
                    <a:pt x="354664" y="132743"/>
                  </a:lnTo>
                  <a:cubicBezTo>
                    <a:pt x="343710" y="113091"/>
                    <a:pt x="326628" y="97518"/>
                    <a:pt x="305925" y="88619"/>
                  </a:cubicBezTo>
                  <a:close/>
                  <a:moveTo>
                    <a:pt x="225065" y="88619"/>
                  </a:moveTo>
                  <a:cubicBezTo>
                    <a:pt x="204270" y="97518"/>
                    <a:pt x="187188" y="113091"/>
                    <a:pt x="176326" y="132743"/>
                  </a:cubicBezTo>
                  <a:lnTo>
                    <a:pt x="203156" y="132743"/>
                  </a:lnTo>
                  <a:cubicBezTo>
                    <a:pt x="208726" y="114853"/>
                    <a:pt x="216803" y="100206"/>
                    <a:pt x="225065" y="88619"/>
                  </a:cubicBezTo>
                  <a:close/>
                  <a:moveTo>
                    <a:pt x="275754" y="84633"/>
                  </a:moveTo>
                  <a:lnTo>
                    <a:pt x="275754" y="132743"/>
                  </a:lnTo>
                  <a:lnTo>
                    <a:pt x="306018" y="132743"/>
                  </a:lnTo>
                  <a:cubicBezTo>
                    <a:pt x="298034" y="110496"/>
                    <a:pt x="285594" y="94644"/>
                    <a:pt x="275754" y="84633"/>
                  </a:cubicBezTo>
                  <a:close/>
                  <a:moveTo>
                    <a:pt x="255144" y="84540"/>
                  </a:moveTo>
                  <a:cubicBezTo>
                    <a:pt x="245303" y="94459"/>
                    <a:pt x="232771" y="110218"/>
                    <a:pt x="224694" y="132743"/>
                  </a:cubicBezTo>
                  <a:lnTo>
                    <a:pt x="255144" y="132743"/>
                  </a:lnTo>
                  <a:close/>
                  <a:moveTo>
                    <a:pt x="249017" y="0"/>
                  </a:moveTo>
                  <a:lnTo>
                    <a:pt x="281788" y="0"/>
                  </a:lnTo>
                  <a:cubicBezTo>
                    <a:pt x="288379" y="0"/>
                    <a:pt x="293764" y="5284"/>
                    <a:pt x="293764" y="11958"/>
                  </a:cubicBezTo>
                  <a:lnTo>
                    <a:pt x="293764" y="39211"/>
                  </a:lnTo>
                  <a:cubicBezTo>
                    <a:pt x="312981" y="42919"/>
                    <a:pt x="330806" y="50428"/>
                    <a:pt x="346495" y="60902"/>
                  </a:cubicBezTo>
                  <a:lnTo>
                    <a:pt x="365805" y="41621"/>
                  </a:lnTo>
                  <a:cubicBezTo>
                    <a:pt x="370539" y="36986"/>
                    <a:pt x="378245" y="36986"/>
                    <a:pt x="382887" y="41621"/>
                  </a:cubicBezTo>
                  <a:lnTo>
                    <a:pt x="406096" y="64796"/>
                  </a:lnTo>
                  <a:cubicBezTo>
                    <a:pt x="410737" y="69431"/>
                    <a:pt x="410737" y="77125"/>
                    <a:pt x="406096" y="81852"/>
                  </a:cubicBezTo>
                  <a:lnTo>
                    <a:pt x="386786" y="101133"/>
                  </a:lnTo>
                  <a:cubicBezTo>
                    <a:pt x="397276" y="116799"/>
                    <a:pt x="404703" y="134597"/>
                    <a:pt x="408509" y="153786"/>
                  </a:cubicBezTo>
                  <a:lnTo>
                    <a:pt x="435803" y="153786"/>
                  </a:lnTo>
                  <a:cubicBezTo>
                    <a:pt x="442302" y="153786"/>
                    <a:pt x="447779" y="159069"/>
                    <a:pt x="447779" y="165744"/>
                  </a:cubicBezTo>
                  <a:lnTo>
                    <a:pt x="447779" y="198466"/>
                  </a:lnTo>
                  <a:cubicBezTo>
                    <a:pt x="447779" y="205048"/>
                    <a:pt x="442487" y="210517"/>
                    <a:pt x="435803" y="210517"/>
                  </a:cubicBezTo>
                  <a:lnTo>
                    <a:pt x="408509" y="210517"/>
                  </a:lnTo>
                  <a:cubicBezTo>
                    <a:pt x="404796" y="229612"/>
                    <a:pt x="397276" y="247410"/>
                    <a:pt x="386786" y="263169"/>
                  </a:cubicBezTo>
                  <a:lnTo>
                    <a:pt x="406096" y="282265"/>
                  </a:lnTo>
                  <a:cubicBezTo>
                    <a:pt x="410737" y="286992"/>
                    <a:pt x="410737" y="294686"/>
                    <a:pt x="406096" y="299321"/>
                  </a:cubicBezTo>
                  <a:lnTo>
                    <a:pt x="382887" y="322496"/>
                  </a:lnTo>
                  <a:cubicBezTo>
                    <a:pt x="378245" y="327131"/>
                    <a:pt x="370539" y="327131"/>
                    <a:pt x="365805" y="322496"/>
                  </a:cubicBezTo>
                  <a:lnTo>
                    <a:pt x="346495" y="303215"/>
                  </a:lnTo>
                  <a:cubicBezTo>
                    <a:pt x="330806" y="313597"/>
                    <a:pt x="312981" y="321105"/>
                    <a:pt x="293764" y="324906"/>
                  </a:cubicBezTo>
                  <a:lnTo>
                    <a:pt x="293764" y="352159"/>
                  </a:lnTo>
                  <a:cubicBezTo>
                    <a:pt x="293764" y="358833"/>
                    <a:pt x="288472" y="364117"/>
                    <a:pt x="281788" y="364117"/>
                  </a:cubicBezTo>
                  <a:lnTo>
                    <a:pt x="249017" y="364117"/>
                  </a:lnTo>
                  <a:cubicBezTo>
                    <a:pt x="242426" y="364117"/>
                    <a:pt x="236948" y="358833"/>
                    <a:pt x="236948" y="352159"/>
                  </a:cubicBezTo>
                  <a:lnTo>
                    <a:pt x="236948" y="324906"/>
                  </a:lnTo>
                  <a:cubicBezTo>
                    <a:pt x="217824" y="321198"/>
                    <a:pt x="199999" y="313689"/>
                    <a:pt x="184217" y="303215"/>
                  </a:cubicBezTo>
                  <a:lnTo>
                    <a:pt x="164907" y="322496"/>
                  </a:lnTo>
                  <a:cubicBezTo>
                    <a:pt x="160266" y="327131"/>
                    <a:pt x="152560" y="327131"/>
                    <a:pt x="147826" y="322496"/>
                  </a:cubicBezTo>
                  <a:lnTo>
                    <a:pt x="124709" y="299321"/>
                  </a:lnTo>
                  <a:cubicBezTo>
                    <a:pt x="119975" y="294686"/>
                    <a:pt x="119975" y="286992"/>
                    <a:pt x="124709" y="282265"/>
                  </a:cubicBezTo>
                  <a:lnTo>
                    <a:pt x="144019" y="262984"/>
                  </a:lnTo>
                  <a:cubicBezTo>
                    <a:pt x="133529" y="247318"/>
                    <a:pt x="126102" y="229520"/>
                    <a:pt x="122203" y="210331"/>
                  </a:cubicBezTo>
                  <a:lnTo>
                    <a:pt x="95002" y="210331"/>
                  </a:lnTo>
                  <a:cubicBezTo>
                    <a:pt x="88410" y="210331"/>
                    <a:pt x="83026" y="205048"/>
                    <a:pt x="83026" y="198373"/>
                  </a:cubicBezTo>
                  <a:lnTo>
                    <a:pt x="83026" y="165651"/>
                  </a:lnTo>
                  <a:cubicBezTo>
                    <a:pt x="83026" y="159069"/>
                    <a:pt x="88318" y="153600"/>
                    <a:pt x="95002" y="153600"/>
                  </a:cubicBezTo>
                  <a:lnTo>
                    <a:pt x="95002" y="153786"/>
                  </a:lnTo>
                  <a:lnTo>
                    <a:pt x="122389" y="153786"/>
                  </a:lnTo>
                  <a:cubicBezTo>
                    <a:pt x="126102" y="134597"/>
                    <a:pt x="133622" y="116799"/>
                    <a:pt x="144112" y="101133"/>
                  </a:cubicBezTo>
                  <a:lnTo>
                    <a:pt x="124709" y="81852"/>
                  </a:lnTo>
                  <a:cubicBezTo>
                    <a:pt x="119975" y="77125"/>
                    <a:pt x="119975" y="69431"/>
                    <a:pt x="124709" y="64796"/>
                  </a:cubicBezTo>
                  <a:lnTo>
                    <a:pt x="147826" y="41621"/>
                  </a:lnTo>
                  <a:cubicBezTo>
                    <a:pt x="152560" y="36986"/>
                    <a:pt x="160266" y="36986"/>
                    <a:pt x="164907" y="41621"/>
                  </a:cubicBezTo>
                  <a:lnTo>
                    <a:pt x="184217" y="60902"/>
                  </a:lnTo>
                  <a:cubicBezTo>
                    <a:pt x="199999" y="50428"/>
                    <a:pt x="217824" y="43012"/>
                    <a:pt x="236948" y="39211"/>
                  </a:cubicBezTo>
                  <a:lnTo>
                    <a:pt x="236948" y="11958"/>
                  </a:lnTo>
                  <a:cubicBezTo>
                    <a:pt x="236948" y="5469"/>
                    <a:pt x="242333" y="0"/>
                    <a:pt x="24901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7651915" y="2701204"/>
            <a:ext cx="0" cy="161399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949" y="2476646"/>
            <a:ext cx="3069661" cy="3190832"/>
          </a:xfrm>
          <a:prstGeom prst="rect">
            <a:avLst/>
          </a:prstGeom>
        </p:spPr>
      </p:pic>
      <p:sp>
        <p:nvSpPr>
          <p:cNvPr id="13" name="íṡḷíďé"/>
          <p:cNvSpPr/>
          <p:nvPr/>
        </p:nvSpPr>
        <p:spPr>
          <a:xfrm>
            <a:off x="7901934" y="1120353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4" name="ïṧľíḋe"/>
          <p:cNvSpPr/>
          <p:nvPr/>
        </p:nvSpPr>
        <p:spPr>
          <a:xfrm>
            <a:off x="8143628" y="1323322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5" name="is1îḍê"/>
          <p:cNvSpPr/>
          <p:nvPr/>
        </p:nvSpPr>
        <p:spPr>
          <a:xfrm>
            <a:off x="8609039" y="1309021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17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1747537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  <p:sp>
        <p:nvSpPr>
          <p:cNvPr id="18" name="íṡḷíďé"/>
          <p:cNvSpPr/>
          <p:nvPr/>
        </p:nvSpPr>
        <p:spPr>
          <a:xfrm>
            <a:off x="7901934" y="2569213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19" name="ïṧľíḋe"/>
          <p:cNvSpPr/>
          <p:nvPr/>
        </p:nvSpPr>
        <p:spPr>
          <a:xfrm>
            <a:off x="8143628" y="2772182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0" name="is1îḍê"/>
          <p:cNvSpPr/>
          <p:nvPr/>
        </p:nvSpPr>
        <p:spPr>
          <a:xfrm>
            <a:off x="8609039" y="2757881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21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3196397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  <p:sp>
        <p:nvSpPr>
          <p:cNvPr id="22" name="íṡḷíďé"/>
          <p:cNvSpPr/>
          <p:nvPr/>
        </p:nvSpPr>
        <p:spPr>
          <a:xfrm>
            <a:off x="7901934" y="4010457"/>
            <a:ext cx="3120750" cy="1373296"/>
          </a:xfrm>
          <a:prstGeom prst="roundRect">
            <a:avLst>
              <a:gd name="adj" fmla="val 8559"/>
            </a:avLst>
          </a:prstGeom>
          <a:solidFill>
            <a:schemeClr val="bg1"/>
          </a:solidFill>
          <a:ln w="3175">
            <a:noFill/>
            <a:prstDash val="solid"/>
            <a:round/>
            <a:headEnd/>
            <a:tailEnd/>
          </a:ln>
          <a:effectLst>
            <a:outerShdw blurRad="127000" sx="101000" sy="101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3" name="ïṧľíḋe"/>
          <p:cNvSpPr/>
          <p:nvPr/>
        </p:nvSpPr>
        <p:spPr>
          <a:xfrm>
            <a:off x="8143628" y="4213426"/>
            <a:ext cx="388379" cy="384867"/>
          </a:xfrm>
          <a:prstGeom prst="ellipse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fontScale="70000" lnSpcReduction="20000"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4" name="is1îḍê"/>
          <p:cNvSpPr/>
          <p:nvPr/>
        </p:nvSpPr>
        <p:spPr>
          <a:xfrm>
            <a:off x="8609039" y="4199125"/>
            <a:ext cx="2336613" cy="438516"/>
          </a:xfrm>
          <a:prstGeom prst="rect">
            <a:avLst/>
          </a:prstGeom>
          <a:noFill/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spcBef>
                <a:spcPct val="0"/>
              </a:spcBef>
            </a:pPr>
            <a:r>
              <a:rPr lang="en-US" altLang="zh-CN" b="1" dirty="0"/>
              <a:t>Text here</a:t>
            </a:r>
          </a:p>
        </p:txBody>
      </p:sp>
      <p:sp>
        <p:nvSpPr>
          <p:cNvPr id="25" name="ïṩľïḑe">
            <a:extLst>
              <a:ext uri="{FF2B5EF4-FFF2-40B4-BE49-F238E27FC236}">
                <a16:creationId xmlns:a16="http://schemas.microsoft.com/office/drawing/2014/main" id="{BC05E014-05D8-4DB2-A874-6864FA052430}"/>
              </a:ext>
            </a:extLst>
          </p:cNvPr>
          <p:cNvSpPr/>
          <p:nvPr/>
        </p:nvSpPr>
        <p:spPr bwMode="auto">
          <a:xfrm>
            <a:off x="8609039" y="4637641"/>
            <a:ext cx="2336613" cy="557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zh-CN" sz="1100" dirty="0"/>
              <a:t>Copy paste fonts. Choose the only option to retain text.</a:t>
            </a:r>
          </a:p>
        </p:txBody>
      </p:sp>
    </p:spTree>
    <p:extLst>
      <p:ext uri="{BB962C8B-B14F-4D97-AF65-F5344CB8AC3E}">
        <p14:creationId xmlns:p14="http://schemas.microsoft.com/office/powerpoint/2010/main" val="9432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8" grpId="0" animBg="1"/>
      <p:bldP spid="2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983429" y="2640630"/>
            <a:ext cx="3440131" cy="895350"/>
          </a:xfrm>
        </p:spPr>
        <p:txBody>
          <a:bodyPr>
            <a:noAutofit/>
          </a:bodyPr>
          <a:lstStyle/>
          <a:p>
            <a:r>
              <a:rPr lang="zh-CN" altLang="en-US" sz="6000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薪资待遇</a:t>
            </a:r>
            <a:endParaRPr lang="zh-CN" altLang="en-US" sz="6000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490112" y="2646071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 smtClean="0">
                <a:solidFill>
                  <a:srgbClr val="642C5F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/03</a:t>
            </a:r>
            <a:endParaRPr lang="zh-CN" altLang="en-US" spc="100" dirty="0">
              <a:solidFill>
                <a:srgbClr val="642C5F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6185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5"/>
          <p:cNvSpPr>
            <a:spLocks noChangeArrowheads="1"/>
          </p:cNvSpPr>
          <p:nvPr/>
        </p:nvSpPr>
        <p:spPr bwMode="auto">
          <a:xfrm>
            <a:off x="0" y="-1996"/>
            <a:ext cx="12188841" cy="68580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5" name="2468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208877" y="917168"/>
            <a:ext cx="11771085" cy="5019675"/>
            <a:chOff x="188687" y="1123950"/>
            <a:chExt cx="11771085" cy="5019675"/>
          </a:xfrm>
        </p:grpSpPr>
        <p:sp>
          <p:nvSpPr>
            <p:cNvPr id="7" name="iṣ1ïḓe">
              <a:extLst>
                <a:ext uri="{FF2B5EF4-FFF2-40B4-BE49-F238E27FC236}">
                  <a16:creationId xmlns:a16="http://schemas.microsoft.com/office/drawing/2014/main" id="{905F92B3-BAD7-4BBC-809D-2C0BF68B333C}"/>
                </a:ext>
              </a:extLst>
            </p:cNvPr>
            <p:cNvSpPr/>
            <p:nvPr/>
          </p:nvSpPr>
          <p:spPr>
            <a:xfrm>
              <a:off x="908808" y="1123950"/>
              <a:ext cx="10374384" cy="5019675"/>
            </a:xfrm>
            <a:prstGeom prst="roundRect">
              <a:avLst>
                <a:gd name="adj" fmla="val 3005"/>
              </a:avLst>
            </a:prstGeom>
            <a:solidFill>
              <a:schemeClr val="bg1"/>
            </a:solidFill>
            <a:ln>
              <a:noFill/>
            </a:ln>
            <a:effectLst>
              <a:outerShdw blurRad="25400" sx="101000" sy="101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işḷïḋé">
              <a:extLst>
                <a:ext uri="{FF2B5EF4-FFF2-40B4-BE49-F238E27FC236}">
                  <a16:creationId xmlns:a16="http://schemas.microsoft.com/office/drawing/2014/main" id="{8A43D10E-5DEB-4A47-BF88-60BC29EBCED1}"/>
                </a:ext>
              </a:extLst>
            </p:cNvPr>
            <p:cNvSpPr/>
            <p:nvPr/>
          </p:nvSpPr>
          <p:spPr>
            <a:xfrm>
              <a:off x="10014857" y="2641600"/>
              <a:ext cx="1727200" cy="1727200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9" name="直接箭头连接符 8">
              <a:extLst>
                <a:ext uri="{FF2B5EF4-FFF2-40B4-BE49-F238E27FC236}">
                  <a16:creationId xmlns:a16="http://schemas.microsoft.com/office/drawing/2014/main" id="{3A3E8DD7-E676-4223-9BE1-135D7916BEFF}"/>
                </a:ext>
              </a:extLst>
            </p:cNvPr>
            <p:cNvCxnSpPr/>
            <p:nvPr/>
          </p:nvCxnSpPr>
          <p:spPr>
            <a:xfrm>
              <a:off x="11422743" y="3439886"/>
              <a:ext cx="537029" cy="0"/>
            </a:xfrm>
            <a:prstGeom prst="straightConnector1">
              <a:avLst/>
            </a:prstGeom>
            <a:ln w="12700" cap="rnd">
              <a:solidFill>
                <a:schemeClr val="bg1"/>
              </a:solidFill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íṣ1ïdê">
              <a:extLst>
                <a:ext uri="{FF2B5EF4-FFF2-40B4-BE49-F238E27FC236}">
                  <a16:creationId xmlns:a16="http://schemas.microsoft.com/office/drawing/2014/main" id="{9B371517-2A6D-4965-AFBF-1BF8C0ED4482}"/>
                </a:ext>
              </a:extLst>
            </p:cNvPr>
            <p:cNvSpPr/>
            <p:nvPr/>
          </p:nvSpPr>
          <p:spPr>
            <a:xfrm>
              <a:off x="413657" y="2641600"/>
              <a:ext cx="1727200" cy="1727200"/>
            </a:xfrm>
            <a:prstGeom prst="ellipse">
              <a:avLst/>
            </a:prstGeom>
            <a:solidFill>
              <a:schemeClr val="bg1">
                <a:alpha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cxnSp>
          <p:nvCxnSpPr>
            <p:cNvPr id="11" name="直接箭头连接符 10">
              <a:extLst>
                <a:ext uri="{FF2B5EF4-FFF2-40B4-BE49-F238E27FC236}">
                  <a16:creationId xmlns:a16="http://schemas.microsoft.com/office/drawing/2014/main" id="{6F74D0D9-F05E-444F-9CB7-0E0EAA94C5E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8687" y="3439886"/>
              <a:ext cx="537029" cy="0"/>
            </a:xfrm>
            <a:prstGeom prst="straightConnector1">
              <a:avLst/>
            </a:prstGeom>
            <a:ln w="12700" cap="rnd">
              <a:solidFill>
                <a:schemeClr val="bg1"/>
              </a:solidFill>
              <a:round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iSļíḑe">
              <a:extLst>
                <a:ext uri="{FF2B5EF4-FFF2-40B4-BE49-F238E27FC236}">
                  <a16:creationId xmlns:a16="http://schemas.microsoft.com/office/drawing/2014/main" id="{7B681559-DC36-4A75-A245-AFB7D486DB65}"/>
                </a:ext>
              </a:extLst>
            </p:cNvPr>
            <p:cNvSpPr txBox="1"/>
            <p:nvPr/>
          </p:nvSpPr>
          <p:spPr bwMode="auto">
            <a:xfrm>
              <a:off x="4877708" y="1596572"/>
              <a:ext cx="2436585" cy="624114"/>
            </a:xfrm>
            <a:prstGeom prst="rect">
              <a:avLst/>
            </a:prstGeom>
            <a:no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>
              <a:no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sz="44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薪资待遇</a:t>
              </a:r>
              <a:endParaRPr lang="en-US" altLang="zh-CN" sz="44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3" name="íṧļiḓé">
              <a:extLst>
                <a:ext uri="{FF2B5EF4-FFF2-40B4-BE49-F238E27FC236}">
                  <a16:creationId xmlns:a16="http://schemas.microsoft.com/office/drawing/2014/main" id="{EDE33C63-D10C-4A92-ABD4-A1EB584EBA87}"/>
                </a:ext>
              </a:extLst>
            </p:cNvPr>
            <p:cNvSpPr/>
            <p:nvPr/>
          </p:nvSpPr>
          <p:spPr>
            <a:xfrm>
              <a:off x="3708400" y="2491985"/>
              <a:ext cx="4775200" cy="769257"/>
            </a:xfrm>
            <a:prstGeom prst="rect">
              <a:avLst/>
            </a:prstGeom>
            <a:noFill/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r>
                <a:rPr lang="en-US" altLang="zh-CN" sz="3600" dirty="0">
                  <a:solidFill>
                    <a:schemeClr val="tx1"/>
                  </a:solidFill>
                </a:rPr>
                <a:t>¥ </a:t>
              </a:r>
              <a:r>
                <a:rPr lang="en-US" altLang="zh-CN" sz="3600" dirty="0" smtClean="0">
                  <a:solidFill>
                    <a:schemeClr val="tx1"/>
                  </a:solidFill>
                </a:rPr>
                <a:t>4000-8000</a:t>
              </a:r>
              <a:endParaRPr lang="zh-CN" altLang="en-US" sz="3600" dirty="0">
                <a:solidFill>
                  <a:schemeClr val="tx1"/>
                </a:solidFill>
              </a:endParaRPr>
            </a:p>
          </p:txBody>
        </p:sp>
        <p:grpSp>
          <p:nvGrpSpPr>
            <p:cNvPr id="14" name="îṣľíḓe">
              <a:extLst>
                <a:ext uri="{FF2B5EF4-FFF2-40B4-BE49-F238E27FC236}">
                  <a16:creationId xmlns:a16="http://schemas.microsoft.com/office/drawing/2014/main" id="{0CEC0BCF-F657-460F-B2CC-F5742B560665}"/>
                </a:ext>
              </a:extLst>
            </p:cNvPr>
            <p:cNvGrpSpPr/>
            <p:nvPr/>
          </p:nvGrpSpPr>
          <p:grpSpPr>
            <a:xfrm>
              <a:off x="1115022" y="3866773"/>
              <a:ext cx="2815772" cy="1976172"/>
              <a:chOff x="1146628" y="3866773"/>
              <a:chExt cx="2815772" cy="1976172"/>
            </a:xfrm>
          </p:grpSpPr>
          <p:sp>
            <p:nvSpPr>
              <p:cNvPr id="25" name="íṩļiḓe">
                <a:extLst>
                  <a:ext uri="{FF2B5EF4-FFF2-40B4-BE49-F238E27FC236}">
                    <a16:creationId xmlns:a16="http://schemas.microsoft.com/office/drawing/2014/main" id="{23C7B27E-BA81-45BD-9D1A-90796134D0AB}"/>
                  </a:ext>
                </a:extLst>
              </p:cNvPr>
              <p:cNvSpPr/>
              <p:nvPr/>
            </p:nvSpPr>
            <p:spPr bwMode="auto">
              <a:xfrm>
                <a:off x="1146628" y="5050998"/>
                <a:ext cx="2815772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6" name="îś1íḓé">
                <a:extLst>
                  <a:ext uri="{FF2B5EF4-FFF2-40B4-BE49-F238E27FC236}">
                    <a16:creationId xmlns:a16="http://schemas.microsoft.com/office/drawing/2014/main" id="{BAF77048-6151-4B25-B98F-2C92E82F4B6F}"/>
                  </a:ext>
                </a:extLst>
              </p:cNvPr>
              <p:cNvSpPr txBox="1"/>
              <p:nvPr/>
            </p:nvSpPr>
            <p:spPr bwMode="auto">
              <a:xfrm>
                <a:off x="1146628" y="4609193"/>
                <a:ext cx="28157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 smtClean="0"/>
                  <a:t>店长</a:t>
                </a:r>
                <a:endParaRPr lang="en-US" altLang="zh-CN" b="1" dirty="0"/>
              </a:p>
            </p:txBody>
          </p:sp>
          <p:sp>
            <p:nvSpPr>
              <p:cNvPr id="27" name="iş1íḑè">
                <a:extLst>
                  <a:ext uri="{FF2B5EF4-FFF2-40B4-BE49-F238E27FC236}">
                    <a16:creationId xmlns:a16="http://schemas.microsoft.com/office/drawing/2014/main" id="{A5C397FC-FAE4-42FC-B065-DF8B86FC488B}"/>
                  </a:ext>
                </a:extLst>
              </p:cNvPr>
              <p:cNvSpPr/>
              <p:nvPr/>
            </p:nvSpPr>
            <p:spPr bwMode="auto">
              <a:xfrm>
                <a:off x="2240356" y="3866773"/>
                <a:ext cx="628316" cy="628902"/>
              </a:xfrm>
              <a:custGeom>
                <a:avLst/>
                <a:gdLst>
                  <a:gd name="connsiteX0" fmla="*/ 451337 w 606157"/>
                  <a:gd name="connsiteY0" fmla="*/ 147905 h 606722"/>
                  <a:gd name="connsiteX1" fmla="*/ 569477 w 606157"/>
                  <a:gd name="connsiteY1" fmla="*/ 147905 h 606722"/>
                  <a:gd name="connsiteX2" fmla="*/ 606157 w 606157"/>
                  <a:gd name="connsiteY2" fmla="*/ 186562 h 606722"/>
                  <a:gd name="connsiteX3" fmla="*/ 606157 w 606157"/>
                  <a:gd name="connsiteY3" fmla="*/ 363939 h 606722"/>
                  <a:gd name="connsiteX4" fmla="*/ 584434 w 606157"/>
                  <a:gd name="connsiteY4" fmla="*/ 385711 h 606722"/>
                  <a:gd name="connsiteX5" fmla="*/ 557904 w 606157"/>
                  <a:gd name="connsiteY5" fmla="*/ 385711 h 606722"/>
                  <a:gd name="connsiteX6" fmla="*/ 549980 w 606157"/>
                  <a:gd name="connsiteY6" fmla="*/ 548781 h 606722"/>
                  <a:gd name="connsiteX7" fmla="*/ 489085 w 606157"/>
                  <a:gd name="connsiteY7" fmla="*/ 606722 h 606722"/>
                  <a:gd name="connsiteX8" fmla="*/ 426854 w 606157"/>
                  <a:gd name="connsiteY8" fmla="*/ 547537 h 606722"/>
                  <a:gd name="connsiteX9" fmla="*/ 420711 w 606157"/>
                  <a:gd name="connsiteY9" fmla="*/ 420814 h 606722"/>
                  <a:gd name="connsiteX10" fmla="*/ 461219 w 606157"/>
                  <a:gd name="connsiteY10" fmla="*/ 363228 h 606722"/>
                  <a:gd name="connsiteX11" fmla="*/ 461219 w 606157"/>
                  <a:gd name="connsiteY11" fmla="*/ 185762 h 606722"/>
                  <a:gd name="connsiteX12" fmla="*/ 451337 w 606157"/>
                  <a:gd name="connsiteY12" fmla="*/ 147905 h 606722"/>
                  <a:gd name="connsiteX13" fmla="*/ 38457 w 606157"/>
                  <a:gd name="connsiteY13" fmla="*/ 147552 h 606722"/>
                  <a:gd name="connsiteX14" fmla="*/ 155074 w 606157"/>
                  <a:gd name="connsiteY14" fmla="*/ 147552 h 606722"/>
                  <a:gd name="connsiteX15" fmla="*/ 145014 w 606157"/>
                  <a:gd name="connsiteY15" fmla="*/ 185766 h 606722"/>
                  <a:gd name="connsiteX16" fmla="*/ 145014 w 606157"/>
                  <a:gd name="connsiteY16" fmla="*/ 363239 h 606722"/>
                  <a:gd name="connsiteX17" fmla="*/ 187210 w 606157"/>
                  <a:gd name="connsiteY17" fmla="*/ 421360 h 606722"/>
                  <a:gd name="connsiteX18" fmla="*/ 181068 w 606157"/>
                  <a:gd name="connsiteY18" fmla="*/ 548444 h 606722"/>
                  <a:gd name="connsiteX19" fmla="*/ 120178 w 606157"/>
                  <a:gd name="connsiteY19" fmla="*/ 606298 h 606722"/>
                  <a:gd name="connsiteX20" fmla="*/ 57952 w 606157"/>
                  <a:gd name="connsiteY20" fmla="*/ 547200 h 606722"/>
                  <a:gd name="connsiteX21" fmla="*/ 50029 w 606157"/>
                  <a:gd name="connsiteY21" fmla="*/ 385279 h 606722"/>
                  <a:gd name="connsiteX22" fmla="*/ 21810 w 606157"/>
                  <a:gd name="connsiteY22" fmla="*/ 385279 h 606722"/>
                  <a:gd name="connsiteX23" fmla="*/ 0 w 606157"/>
                  <a:gd name="connsiteY23" fmla="*/ 363595 h 606722"/>
                  <a:gd name="connsiteX24" fmla="*/ 0 w 606157"/>
                  <a:gd name="connsiteY24" fmla="*/ 186122 h 606722"/>
                  <a:gd name="connsiteX25" fmla="*/ 38457 w 606157"/>
                  <a:gd name="connsiteY25" fmla="*/ 147552 h 606722"/>
                  <a:gd name="connsiteX26" fmla="*/ 222975 w 606157"/>
                  <a:gd name="connsiteY26" fmla="*/ 147058 h 606722"/>
                  <a:gd name="connsiteX27" fmla="*/ 282512 w 606157"/>
                  <a:gd name="connsiteY27" fmla="*/ 147058 h 606722"/>
                  <a:gd name="connsiteX28" fmla="*/ 270498 w 606157"/>
                  <a:gd name="connsiteY28" fmla="*/ 159057 h 606722"/>
                  <a:gd name="connsiteX29" fmla="*/ 270498 w 606157"/>
                  <a:gd name="connsiteY29" fmla="*/ 169278 h 606722"/>
                  <a:gd name="connsiteX30" fmla="*/ 283224 w 606157"/>
                  <a:gd name="connsiteY30" fmla="*/ 181988 h 606722"/>
                  <a:gd name="connsiteX31" fmla="*/ 273345 w 606157"/>
                  <a:gd name="connsiteY31" fmla="*/ 292199 h 606722"/>
                  <a:gd name="connsiteX32" fmla="*/ 276193 w 606157"/>
                  <a:gd name="connsiteY32" fmla="*/ 302953 h 606722"/>
                  <a:gd name="connsiteX33" fmla="*/ 297196 w 606157"/>
                  <a:gd name="connsiteY33" fmla="*/ 332550 h 606722"/>
                  <a:gd name="connsiteX34" fmla="*/ 303070 w 606157"/>
                  <a:gd name="connsiteY34" fmla="*/ 335572 h 606722"/>
                  <a:gd name="connsiteX35" fmla="*/ 309032 w 606157"/>
                  <a:gd name="connsiteY35" fmla="*/ 332550 h 606722"/>
                  <a:gd name="connsiteX36" fmla="*/ 329946 w 606157"/>
                  <a:gd name="connsiteY36" fmla="*/ 302953 h 606722"/>
                  <a:gd name="connsiteX37" fmla="*/ 332883 w 606157"/>
                  <a:gd name="connsiteY37" fmla="*/ 292199 h 606722"/>
                  <a:gd name="connsiteX38" fmla="*/ 323004 w 606157"/>
                  <a:gd name="connsiteY38" fmla="*/ 181988 h 606722"/>
                  <a:gd name="connsiteX39" fmla="*/ 335641 w 606157"/>
                  <a:gd name="connsiteY39" fmla="*/ 169278 h 606722"/>
                  <a:gd name="connsiteX40" fmla="*/ 335641 w 606157"/>
                  <a:gd name="connsiteY40" fmla="*/ 159057 h 606722"/>
                  <a:gd name="connsiteX41" fmla="*/ 323627 w 606157"/>
                  <a:gd name="connsiteY41" fmla="*/ 147058 h 606722"/>
                  <a:gd name="connsiteX42" fmla="*/ 385033 w 606157"/>
                  <a:gd name="connsiteY42" fmla="*/ 147058 h 606722"/>
                  <a:gd name="connsiteX43" fmla="*/ 385033 w 606157"/>
                  <a:gd name="connsiteY43" fmla="*/ 147147 h 606722"/>
                  <a:gd name="connsiteX44" fmla="*/ 421699 w 606157"/>
                  <a:gd name="connsiteY44" fmla="*/ 185721 h 606722"/>
                  <a:gd name="connsiteX45" fmla="*/ 421699 w 606157"/>
                  <a:gd name="connsiteY45" fmla="*/ 363214 h 606722"/>
                  <a:gd name="connsiteX46" fmla="*/ 399895 w 606157"/>
                  <a:gd name="connsiteY46" fmla="*/ 384901 h 606722"/>
                  <a:gd name="connsiteX47" fmla="*/ 373375 w 606157"/>
                  <a:gd name="connsiteY47" fmla="*/ 384901 h 606722"/>
                  <a:gd name="connsiteX48" fmla="*/ 371506 w 606157"/>
                  <a:gd name="connsiteY48" fmla="*/ 424363 h 606722"/>
                  <a:gd name="connsiteX49" fmla="*/ 365455 w 606157"/>
                  <a:gd name="connsiteY49" fmla="*/ 548084 h 606722"/>
                  <a:gd name="connsiteX50" fmla="*/ 304582 w 606157"/>
                  <a:gd name="connsiteY50" fmla="*/ 605945 h 606722"/>
                  <a:gd name="connsiteX51" fmla="*/ 242464 w 606157"/>
                  <a:gd name="connsiteY51" fmla="*/ 546840 h 606722"/>
                  <a:gd name="connsiteX52" fmla="*/ 236502 w 606157"/>
                  <a:gd name="connsiteY52" fmla="*/ 424363 h 606722"/>
                  <a:gd name="connsiteX53" fmla="*/ 234544 w 606157"/>
                  <a:gd name="connsiteY53" fmla="*/ 384901 h 606722"/>
                  <a:gd name="connsiteX54" fmla="*/ 206244 w 606157"/>
                  <a:gd name="connsiteY54" fmla="*/ 384901 h 606722"/>
                  <a:gd name="connsiteX55" fmla="*/ 184529 w 606157"/>
                  <a:gd name="connsiteY55" fmla="*/ 363214 h 606722"/>
                  <a:gd name="connsiteX56" fmla="*/ 184529 w 606157"/>
                  <a:gd name="connsiteY56" fmla="*/ 185721 h 606722"/>
                  <a:gd name="connsiteX57" fmla="*/ 222975 w 606157"/>
                  <a:gd name="connsiteY57" fmla="*/ 147058 h 606722"/>
                  <a:gd name="connsiteX58" fmla="*/ 488454 w 606157"/>
                  <a:gd name="connsiteY58" fmla="*/ 706 h 606722"/>
                  <a:gd name="connsiteX59" fmla="*/ 550481 w 606157"/>
                  <a:gd name="connsiteY59" fmla="*/ 62663 h 606722"/>
                  <a:gd name="connsiteX60" fmla="*/ 488454 w 606157"/>
                  <a:gd name="connsiteY60" fmla="*/ 124620 h 606722"/>
                  <a:gd name="connsiteX61" fmla="*/ 426427 w 606157"/>
                  <a:gd name="connsiteY61" fmla="*/ 62663 h 606722"/>
                  <a:gd name="connsiteX62" fmla="*/ 488454 w 606157"/>
                  <a:gd name="connsiteY62" fmla="*/ 706 h 606722"/>
                  <a:gd name="connsiteX63" fmla="*/ 119538 w 606157"/>
                  <a:gd name="connsiteY63" fmla="*/ 353 h 606722"/>
                  <a:gd name="connsiteX64" fmla="*/ 181565 w 606157"/>
                  <a:gd name="connsiteY64" fmla="*/ 62310 h 606722"/>
                  <a:gd name="connsiteX65" fmla="*/ 119538 w 606157"/>
                  <a:gd name="connsiteY65" fmla="*/ 124267 h 606722"/>
                  <a:gd name="connsiteX66" fmla="*/ 57511 w 606157"/>
                  <a:gd name="connsiteY66" fmla="*/ 62310 h 606722"/>
                  <a:gd name="connsiteX67" fmla="*/ 119538 w 606157"/>
                  <a:gd name="connsiteY67" fmla="*/ 353 h 606722"/>
                  <a:gd name="connsiteX68" fmla="*/ 303961 w 606157"/>
                  <a:gd name="connsiteY68" fmla="*/ 0 h 606722"/>
                  <a:gd name="connsiteX69" fmla="*/ 366024 w 606157"/>
                  <a:gd name="connsiteY69" fmla="*/ 61957 h 606722"/>
                  <a:gd name="connsiteX70" fmla="*/ 303961 w 606157"/>
                  <a:gd name="connsiteY70" fmla="*/ 123914 h 606722"/>
                  <a:gd name="connsiteX71" fmla="*/ 241898 w 606157"/>
                  <a:gd name="connsiteY71" fmla="*/ 61957 h 606722"/>
                  <a:gd name="connsiteX72" fmla="*/ 303961 w 606157"/>
                  <a:gd name="connsiteY72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06157" h="606722">
                    <a:moveTo>
                      <a:pt x="451337" y="147905"/>
                    </a:moveTo>
                    <a:lnTo>
                      <a:pt x="569477" y="147905"/>
                    </a:lnTo>
                    <a:cubicBezTo>
                      <a:pt x="589954" y="148971"/>
                      <a:pt x="606157" y="165856"/>
                      <a:pt x="606157" y="186562"/>
                    </a:cubicBezTo>
                    <a:lnTo>
                      <a:pt x="606157" y="363939"/>
                    </a:lnTo>
                    <a:cubicBezTo>
                      <a:pt x="606157" y="375936"/>
                      <a:pt x="596453" y="385711"/>
                      <a:pt x="584434" y="385711"/>
                    </a:cubicBezTo>
                    <a:lnTo>
                      <a:pt x="557904" y="385711"/>
                    </a:lnTo>
                    <a:lnTo>
                      <a:pt x="549980" y="548781"/>
                    </a:lnTo>
                    <a:cubicBezTo>
                      <a:pt x="548378" y="581217"/>
                      <a:pt x="521580" y="606722"/>
                      <a:pt x="489085" y="606722"/>
                    </a:cubicBezTo>
                    <a:cubicBezTo>
                      <a:pt x="455877" y="606722"/>
                      <a:pt x="428456" y="580684"/>
                      <a:pt x="426854" y="547537"/>
                    </a:cubicBezTo>
                    <a:lnTo>
                      <a:pt x="420711" y="420814"/>
                    </a:lnTo>
                    <a:cubicBezTo>
                      <a:pt x="444482" y="412194"/>
                      <a:pt x="461219" y="389355"/>
                      <a:pt x="461219" y="363228"/>
                    </a:cubicBezTo>
                    <a:lnTo>
                      <a:pt x="461219" y="185762"/>
                    </a:lnTo>
                    <a:cubicBezTo>
                      <a:pt x="461219" y="172077"/>
                      <a:pt x="457658" y="159102"/>
                      <a:pt x="451337" y="147905"/>
                    </a:cubicBezTo>
                    <a:close/>
                    <a:moveTo>
                      <a:pt x="38457" y="147552"/>
                    </a:moveTo>
                    <a:lnTo>
                      <a:pt x="155074" y="147552"/>
                    </a:lnTo>
                    <a:cubicBezTo>
                      <a:pt x="148664" y="158839"/>
                      <a:pt x="145014" y="171902"/>
                      <a:pt x="145014" y="185766"/>
                    </a:cubicBezTo>
                    <a:lnTo>
                      <a:pt x="145014" y="363239"/>
                    </a:lnTo>
                    <a:cubicBezTo>
                      <a:pt x="145014" y="389811"/>
                      <a:pt x="162284" y="413184"/>
                      <a:pt x="187210" y="421360"/>
                    </a:cubicBezTo>
                    <a:lnTo>
                      <a:pt x="181068" y="548444"/>
                    </a:lnTo>
                    <a:cubicBezTo>
                      <a:pt x="179465" y="580881"/>
                      <a:pt x="152670" y="606298"/>
                      <a:pt x="120178" y="606298"/>
                    </a:cubicBezTo>
                    <a:cubicBezTo>
                      <a:pt x="86973" y="606298"/>
                      <a:pt x="59555" y="580348"/>
                      <a:pt x="57952" y="547200"/>
                    </a:cubicBezTo>
                    <a:lnTo>
                      <a:pt x="50029" y="385279"/>
                    </a:lnTo>
                    <a:lnTo>
                      <a:pt x="21810" y="385279"/>
                    </a:lnTo>
                    <a:cubicBezTo>
                      <a:pt x="9792" y="385279"/>
                      <a:pt x="0" y="375592"/>
                      <a:pt x="0" y="363595"/>
                    </a:cubicBezTo>
                    <a:lnTo>
                      <a:pt x="0" y="186122"/>
                    </a:lnTo>
                    <a:cubicBezTo>
                      <a:pt x="0" y="164882"/>
                      <a:pt x="17181" y="147641"/>
                      <a:pt x="38457" y="147552"/>
                    </a:cubicBezTo>
                    <a:close/>
                    <a:moveTo>
                      <a:pt x="222975" y="147058"/>
                    </a:moveTo>
                    <a:lnTo>
                      <a:pt x="282512" y="147058"/>
                    </a:lnTo>
                    <a:lnTo>
                      <a:pt x="270498" y="159057"/>
                    </a:lnTo>
                    <a:cubicBezTo>
                      <a:pt x="267739" y="161901"/>
                      <a:pt x="267739" y="166523"/>
                      <a:pt x="270498" y="169278"/>
                    </a:cubicBezTo>
                    <a:lnTo>
                      <a:pt x="283224" y="181988"/>
                    </a:lnTo>
                    <a:lnTo>
                      <a:pt x="273345" y="292199"/>
                    </a:lnTo>
                    <a:cubicBezTo>
                      <a:pt x="272989" y="296021"/>
                      <a:pt x="274057" y="299754"/>
                      <a:pt x="276193" y="302953"/>
                    </a:cubicBezTo>
                    <a:lnTo>
                      <a:pt x="297196" y="332550"/>
                    </a:lnTo>
                    <a:cubicBezTo>
                      <a:pt x="298531" y="334417"/>
                      <a:pt x="300756" y="335572"/>
                      <a:pt x="303070" y="335572"/>
                    </a:cubicBezTo>
                    <a:cubicBezTo>
                      <a:pt x="305472" y="335572"/>
                      <a:pt x="307608" y="334417"/>
                      <a:pt x="309032" y="332550"/>
                    </a:cubicBezTo>
                    <a:lnTo>
                      <a:pt x="329946" y="302953"/>
                    </a:lnTo>
                    <a:cubicBezTo>
                      <a:pt x="332171" y="299754"/>
                      <a:pt x="333239" y="296021"/>
                      <a:pt x="332883" y="292199"/>
                    </a:cubicBezTo>
                    <a:lnTo>
                      <a:pt x="323004" y="181988"/>
                    </a:lnTo>
                    <a:lnTo>
                      <a:pt x="335641" y="169278"/>
                    </a:lnTo>
                    <a:cubicBezTo>
                      <a:pt x="338489" y="166523"/>
                      <a:pt x="338489" y="161901"/>
                      <a:pt x="335641" y="159057"/>
                    </a:cubicBezTo>
                    <a:lnTo>
                      <a:pt x="323627" y="147058"/>
                    </a:lnTo>
                    <a:lnTo>
                      <a:pt x="385033" y="147058"/>
                    </a:lnTo>
                    <a:lnTo>
                      <a:pt x="385033" y="147147"/>
                    </a:lnTo>
                    <a:cubicBezTo>
                      <a:pt x="405413" y="148214"/>
                      <a:pt x="421699" y="165101"/>
                      <a:pt x="421699" y="185721"/>
                    </a:cubicBezTo>
                    <a:lnTo>
                      <a:pt x="421699" y="363214"/>
                    </a:lnTo>
                    <a:cubicBezTo>
                      <a:pt x="421699" y="375213"/>
                      <a:pt x="411910" y="384901"/>
                      <a:pt x="399895" y="384901"/>
                    </a:cubicBezTo>
                    <a:lnTo>
                      <a:pt x="373375" y="384901"/>
                    </a:lnTo>
                    <a:lnTo>
                      <a:pt x="371506" y="424363"/>
                    </a:lnTo>
                    <a:lnTo>
                      <a:pt x="365455" y="548084"/>
                    </a:lnTo>
                    <a:cubicBezTo>
                      <a:pt x="363853" y="580525"/>
                      <a:pt x="337154" y="605945"/>
                      <a:pt x="304582" y="605945"/>
                    </a:cubicBezTo>
                    <a:cubicBezTo>
                      <a:pt x="271388" y="605945"/>
                      <a:pt x="244066" y="579903"/>
                      <a:pt x="242464" y="546840"/>
                    </a:cubicBezTo>
                    <a:lnTo>
                      <a:pt x="236502" y="424363"/>
                    </a:lnTo>
                    <a:lnTo>
                      <a:pt x="234544" y="384901"/>
                    </a:lnTo>
                    <a:lnTo>
                      <a:pt x="206244" y="384901"/>
                    </a:lnTo>
                    <a:cubicBezTo>
                      <a:pt x="194229" y="384901"/>
                      <a:pt x="184529" y="375213"/>
                      <a:pt x="184529" y="363214"/>
                    </a:cubicBezTo>
                    <a:lnTo>
                      <a:pt x="184529" y="185721"/>
                    </a:lnTo>
                    <a:cubicBezTo>
                      <a:pt x="184529" y="164479"/>
                      <a:pt x="201705" y="147236"/>
                      <a:pt x="222975" y="147058"/>
                    </a:cubicBezTo>
                    <a:close/>
                    <a:moveTo>
                      <a:pt x="488454" y="706"/>
                    </a:moveTo>
                    <a:cubicBezTo>
                      <a:pt x="522711" y="706"/>
                      <a:pt x="550481" y="28445"/>
                      <a:pt x="550481" y="62663"/>
                    </a:cubicBezTo>
                    <a:cubicBezTo>
                      <a:pt x="550481" y="96881"/>
                      <a:pt x="522711" y="124620"/>
                      <a:pt x="488454" y="124620"/>
                    </a:cubicBezTo>
                    <a:cubicBezTo>
                      <a:pt x="454197" y="124620"/>
                      <a:pt x="426427" y="96881"/>
                      <a:pt x="426427" y="62663"/>
                    </a:cubicBezTo>
                    <a:cubicBezTo>
                      <a:pt x="426427" y="28445"/>
                      <a:pt x="454197" y="706"/>
                      <a:pt x="488454" y="706"/>
                    </a:cubicBezTo>
                    <a:close/>
                    <a:moveTo>
                      <a:pt x="119538" y="353"/>
                    </a:moveTo>
                    <a:cubicBezTo>
                      <a:pt x="153795" y="353"/>
                      <a:pt x="181565" y="28092"/>
                      <a:pt x="181565" y="62310"/>
                    </a:cubicBezTo>
                    <a:cubicBezTo>
                      <a:pt x="181565" y="96528"/>
                      <a:pt x="153795" y="124267"/>
                      <a:pt x="119538" y="124267"/>
                    </a:cubicBezTo>
                    <a:cubicBezTo>
                      <a:pt x="85281" y="124267"/>
                      <a:pt x="57511" y="96528"/>
                      <a:pt x="57511" y="62310"/>
                    </a:cubicBezTo>
                    <a:cubicBezTo>
                      <a:pt x="57511" y="28092"/>
                      <a:pt x="85281" y="353"/>
                      <a:pt x="119538" y="353"/>
                    </a:cubicBezTo>
                    <a:close/>
                    <a:moveTo>
                      <a:pt x="303961" y="0"/>
                    </a:moveTo>
                    <a:cubicBezTo>
                      <a:pt x="338237" y="0"/>
                      <a:pt x="366024" y="27739"/>
                      <a:pt x="366024" y="61957"/>
                    </a:cubicBezTo>
                    <a:cubicBezTo>
                      <a:pt x="366024" y="96175"/>
                      <a:pt x="338237" y="123914"/>
                      <a:pt x="303961" y="123914"/>
                    </a:cubicBezTo>
                    <a:cubicBezTo>
                      <a:pt x="269685" y="123914"/>
                      <a:pt x="241898" y="96175"/>
                      <a:pt x="241898" y="61957"/>
                    </a:cubicBezTo>
                    <a:cubicBezTo>
                      <a:pt x="241898" y="27739"/>
                      <a:pt x="269685" y="0"/>
                      <a:pt x="3039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5" name="iŝḷiḓê">
              <a:extLst>
                <a:ext uri="{FF2B5EF4-FFF2-40B4-BE49-F238E27FC236}">
                  <a16:creationId xmlns:a16="http://schemas.microsoft.com/office/drawing/2014/main" id="{63974E44-B248-44DC-8522-74569768F2B7}"/>
                </a:ext>
              </a:extLst>
            </p:cNvPr>
            <p:cNvGrpSpPr/>
            <p:nvPr/>
          </p:nvGrpSpPr>
          <p:grpSpPr>
            <a:xfrm>
              <a:off x="4688115" y="3866773"/>
              <a:ext cx="2815772" cy="1976172"/>
              <a:chOff x="1146628" y="3866773"/>
              <a:chExt cx="2815772" cy="1976172"/>
            </a:xfrm>
          </p:grpSpPr>
          <p:sp>
            <p:nvSpPr>
              <p:cNvPr id="22" name="iṧ1îde">
                <a:extLst>
                  <a:ext uri="{FF2B5EF4-FFF2-40B4-BE49-F238E27FC236}">
                    <a16:creationId xmlns:a16="http://schemas.microsoft.com/office/drawing/2014/main" id="{318F193F-CD30-4E68-B296-34DB02AF891B}"/>
                  </a:ext>
                </a:extLst>
              </p:cNvPr>
              <p:cNvSpPr/>
              <p:nvPr/>
            </p:nvSpPr>
            <p:spPr bwMode="auto">
              <a:xfrm>
                <a:off x="1146628" y="5050998"/>
                <a:ext cx="2815772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3" name="íṣ1ïḍê">
                <a:extLst>
                  <a:ext uri="{FF2B5EF4-FFF2-40B4-BE49-F238E27FC236}">
                    <a16:creationId xmlns:a16="http://schemas.microsoft.com/office/drawing/2014/main" id="{F78DAB5B-D83B-4670-B1A6-C94749F9B000}"/>
                  </a:ext>
                </a:extLst>
              </p:cNvPr>
              <p:cNvSpPr txBox="1"/>
              <p:nvPr/>
            </p:nvSpPr>
            <p:spPr bwMode="auto">
              <a:xfrm>
                <a:off x="1146628" y="4609193"/>
                <a:ext cx="28157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 smtClean="0"/>
                  <a:t>饮品师</a:t>
                </a:r>
                <a:endParaRPr lang="en-US" altLang="zh-CN" b="1" dirty="0"/>
              </a:p>
            </p:txBody>
          </p:sp>
          <p:sp>
            <p:nvSpPr>
              <p:cNvPr id="24" name="îSliḑê">
                <a:extLst>
                  <a:ext uri="{FF2B5EF4-FFF2-40B4-BE49-F238E27FC236}">
                    <a16:creationId xmlns:a16="http://schemas.microsoft.com/office/drawing/2014/main" id="{FFC1B57F-1ADB-46A2-B44A-DEAC8A38524A}"/>
                  </a:ext>
                </a:extLst>
              </p:cNvPr>
              <p:cNvSpPr/>
              <p:nvPr/>
            </p:nvSpPr>
            <p:spPr bwMode="auto">
              <a:xfrm>
                <a:off x="2240356" y="3866773"/>
                <a:ext cx="628316" cy="628902"/>
              </a:xfrm>
              <a:custGeom>
                <a:avLst/>
                <a:gdLst>
                  <a:gd name="connsiteX0" fmla="*/ 451337 w 606157"/>
                  <a:gd name="connsiteY0" fmla="*/ 147905 h 606722"/>
                  <a:gd name="connsiteX1" fmla="*/ 569477 w 606157"/>
                  <a:gd name="connsiteY1" fmla="*/ 147905 h 606722"/>
                  <a:gd name="connsiteX2" fmla="*/ 606157 w 606157"/>
                  <a:gd name="connsiteY2" fmla="*/ 186562 h 606722"/>
                  <a:gd name="connsiteX3" fmla="*/ 606157 w 606157"/>
                  <a:gd name="connsiteY3" fmla="*/ 363939 h 606722"/>
                  <a:gd name="connsiteX4" fmla="*/ 584434 w 606157"/>
                  <a:gd name="connsiteY4" fmla="*/ 385711 h 606722"/>
                  <a:gd name="connsiteX5" fmla="*/ 557904 w 606157"/>
                  <a:gd name="connsiteY5" fmla="*/ 385711 h 606722"/>
                  <a:gd name="connsiteX6" fmla="*/ 549980 w 606157"/>
                  <a:gd name="connsiteY6" fmla="*/ 548781 h 606722"/>
                  <a:gd name="connsiteX7" fmla="*/ 489085 w 606157"/>
                  <a:gd name="connsiteY7" fmla="*/ 606722 h 606722"/>
                  <a:gd name="connsiteX8" fmla="*/ 426854 w 606157"/>
                  <a:gd name="connsiteY8" fmla="*/ 547537 h 606722"/>
                  <a:gd name="connsiteX9" fmla="*/ 420711 w 606157"/>
                  <a:gd name="connsiteY9" fmla="*/ 420814 h 606722"/>
                  <a:gd name="connsiteX10" fmla="*/ 461219 w 606157"/>
                  <a:gd name="connsiteY10" fmla="*/ 363228 h 606722"/>
                  <a:gd name="connsiteX11" fmla="*/ 461219 w 606157"/>
                  <a:gd name="connsiteY11" fmla="*/ 185762 h 606722"/>
                  <a:gd name="connsiteX12" fmla="*/ 451337 w 606157"/>
                  <a:gd name="connsiteY12" fmla="*/ 147905 h 606722"/>
                  <a:gd name="connsiteX13" fmla="*/ 38457 w 606157"/>
                  <a:gd name="connsiteY13" fmla="*/ 147552 h 606722"/>
                  <a:gd name="connsiteX14" fmla="*/ 155074 w 606157"/>
                  <a:gd name="connsiteY14" fmla="*/ 147552 h 606722"/>
                  <a:gd name="connsiteX15" fmla="*/ 145014 w 606157"/>
                  <a:gd name="connsiteY15" fmla="*/ 185766 h 606722"/>
                  <a:gd name="connsiteX16" fmla="*/ 145014 w 606157"/>
                  <a:gd name="connsiteY16" fmla="*/ 363239 h 606722"/>
                  <a:gd name="connsiteX17" fmla="*/ 187210 w 606157"/>
                  <a:gd name="connsiteY17" fmla="*/ 421360 h 606722"/>
                  <a:gd name="connsiteX18" fmla="*/ 181068 w 606157"/>
                  <a:gd name="connsiteY18" fmla="*/ 548444 h 606722"/>
                  <a:gd name="connsiteX19" fmla="*/ 120178 w 606157"/>
                  <a:gd name="connsiteY19" fmla="*/ 606298 h 606722"/>
                  <a:gd name="connsiteX20" fmla="*/ 57952 w 606157"/>
                  <a:gd name="connsiteY20" fmla="*/ 547200 h 606722"/>
                  <a:gd name="connsiteX21" fmla="*/ 50029 w 606157"/>
                  <a:gd name="connsiteY21" fmla="*/ 385279 h 606722"/>
                  <a:gd name="connsiteX22" fmla="*/ 21810 w 606157"/>
                  <a:gd name="connsiteY22" fmla="*/ 385279 h 606722"/>
                  <a:gd name="connsiteX23" fmla="*/ 0 w 606157"/>
                  <a:gd name="connsiteY23" fmla="*/ 363595 h 606722"/>
                  <a:gd name="connsiteX24" fmla="*/ 0 w 606157"/>
                  <a:gd name="connsiteY24" fmla="*/ 186122 h 606722"/>
                  <a:gd name="connsiteX25" fmla="*/ 38457 w 606157"/>
                  <a:gd name="connsiteY25" fmla="*/ 147552 h 606722"/>
                  <a:gd name="connsiteX26" fmla="*/ 222975 w 606157"/>
                  <a:gd name="connsiteY26" fmla="*/ 147058 h 606722"/>
                  <a:gd name="connsiteX27" fmla="*/ 282512 w 606157"/>
                  <a:gd name="connsiteY27" fmla="*/ 147058 h 606722"/>
                  <a:gd name="connsiteX28" fmla="*/ 270498 w 606157"/>
                  <a:gd name="connsiteY28" fmla="*/ 159057 h 606722"/>
                  <a:gd name="connsiteX29" fmla="*/ 270498 w 606157"/>
                  <a:gd name="connsiteY29" fmla="*/ 169278 h 606722"/>
                  <a:gd name="connsiteX30" fmla="*/ 283224 w 606157"/>
                  <a:gd name="connsiteY30" fmla="*/ 181988 h 606722"/>
                  <a:gd name="connsiteX31" fmla="*/ 273345 w 606157"/>
                  <a:gd name="connsiteY31" fmla="*/ 292199 h 606722"/>
                  <a:gd name="connsiteX32" fmla="*/ 276193 w 606157"/>
                  <a:gd name="connsiteY32" fmla="*/ 302953 h 606722"/>
                  <a:gd name="connsiteX33" fmla="*/ 297196 w 606157"/>
                  <a:gd name="connsiteY33" fmla="*/ 332550 h 606722"/>
                  <a:gd name="connsiteX34" fmla="*/ 303070 w 606157"/>
                  <a:gd name="connsiteY34" fmla="*/ 335572 h 606722"/>
                  <a:gd name="connsiteX35" fmla="*/ 309032 w 606157"/>
                  <a:gd name="connsiteY35" fmla="*/ 332550 h 606722"/>
                  <a:gd name="connsiteX36" fmla="*/ 329946 w 606157"/>
                  <a:gd name="connsiteY36" fmla="*/ 302953 h 606722"/>
                  <a:gd name="connsiteX37" fmla="*/ 332883 w 606157"/>
                  <a:gd name="connsiteY37" fmla="*/ 292199 h 606722"/>
                  <a:gd name="connsiteX38" fmla="*/ 323004 w 606157"/>
                  <a:gd name="connsiteY38" fmla="*/ 181988 h 606722"/>
                  <a:gd name="connsiteX39" fmla="*/ 335641 w 606157"/>
                  <a:gd name="connsiteY39" fmla="*/ 169278 h 606722"/>
                  <a:gd name="connsiteX40" fmla="*/ 335641 w 606157"/>
                  <a:gd name="connsiteY40" fmla="*/ 159057 h 606722"/>
                  <a:gd name="connsiteX41" fmla="*/ 323627 w 606157"/>
                  <a:gd name="connsiteY41" fmla="*/ 147058 h 606722"/>
                  <a:gd name="connsiteX42" fmla="*/ 385033 w 606157"/>
                  <a:gd name="connsiteY42" fmla="*/ 147058 h 606722"/>
                  <a:gd name="connsiteX43" fmla="*/ 385033 w 606157"/>
                  <a:gd name="connsiteY43" fmla="*/ 147147 h 606722"/>
                  <a:gd name="connsiteX44" fmla="*/ 421699 w 606157"/>
                  <a:gd name="connsiteY44" fmla="*/ 185721 h 606722"/>
                  <a:gd name="connsiteX45" fmla="*/ 421699 w 606157"/>
                  <a:gd name="connsiteY45" fmla="*/ 363214 h 606722"/>
                  <a:gd name="connsiteX46" fmla="*/ 399895 w 606157"/>
                  <a:gd name="connsiteY46" fmla="*/ 384901 h 606722"/>
                  <a:gd name="connsiteX47" fmla="*/ 373375 w 606157"/>
                  <a:gd name="connsiteY47" fmla="*/ 384901 h 606722"/>
                  <a:gd name="connsiteX48" fmla="*/ 371506 w 606157"/>
                  <a:gd name="connsiteY48" fmla="*/ 424363 h 606722"/>
                  <a:gd name="connsiteX49" fmla="*/ 365455 w 606157"/>
                  <a:gd name="connsiteY49" fmla="*/ 548084 h 606722"/>
                  <a:gd name="connsiteX50" fmla="*/ 304582 w 606157"/>
                  <a:gd name="connsiteY50" fmla="*/ 605945 h 606722"/>
                  <a:gd name="connsiteX51" fmla="*/ 242464 w 606157"/>
                  <a:gd name="connsiteY51" fmla="*/ 546840 h 606722"/>
                  <a:gd name="connsiteX52" fmla="*/ 236502 w 606157"/>
                  <a:gd name="connsiteY52" fmla="*/ 424363 h 606722"/>
                  <a:gd name="connsiteX53" fmla="*/ 234544 w 606157"/>
                  <a:gd name="connsiteY53" fmla="*/ 384901 h 606722"/>
                  <a:gd name="connsiteX54" fmla="*/ 206244 w 606157"/>
                  <a:gd name="connsiteY54" fmla="*/ 384901 h 606722"/>
                  <a:gd name="connsiteX55" fmla="*/ 184529 w 606157"/>
                  <a:gd name="connsiteY55" fmla="*/ 363214 h 606722"/>
                  <a:gd name="connsiteX56" fmla="*/ 184529 w 606157"/>
                  <a:gd name="connsiteY56" fmla="*/ 185721 h 606722"/>
                  <a:gd name="connsiteX57" fmla="*/ 222975 w 606157"/>
                  <a:gd name="connsiteY57" fmla="*/ 147058 h 606722"/>
                  <a:gd name="connsiteX58" fmla="*/ 488454 w 606157"/>
                  <a:gd name="connsiteY58" fmla="*/ 706 h 606722"/>
                  <a:gd name="connsiteX59" fmla="*/ 550481 w 606157"/>
                  <a:gd name="connsiteY59" fmla="*/ 62663 h 606722"/>
                  <a:gd name="connsiteX60" fmla="*/ 488454 w 606157"/>
                  <a:gd name="connsiteY60" fmla="*/ 124620 h 606722"/>
                  <a:gd name="connsiteX61" fmla="*/ 426427 w 606157"/>
                  <a:gd name="connsiteY61" fmla="*/ 62663 h 606722"/>
                  <a:gd name="connsiteX62" fmla="*/ 488454 w 606157"/>
                  <a:gd name="connsiteY62" fmla="*/ 706 h 606722"/>
                  <a:gd name="connsiteX63" fmla="*/ 119538 w 606157"/>
                  <a:gd name="connsiteY63" fmla="*/ 353 h 606722"/>
                  <a:gd name="connsiteX64" fmla="*/ 181565 w 606157"/>
                  <a:gd name="connsiteY64" fmla="*/ 62310 h 606722"/>
                  <a:gd name="connsiteX65" fmla="*/ 119538 w 606157"/>
                  <a:gd name="connsiteY65" fmla="*/ 124267 h 606722"/>
                  <a:gd name="connsiteX66" fmla="*/ 57511 w 606157"/>
                  <a:gd name="connsiteY66" fmla="*/ 62310 h 606722"/>
                  <a:gd name="connsiteX67" fmla="*/ 119538 w 606157"/>
                  <a:gd name="connsiteY67" fmla="*/ 353 h 606722"/>
                  <a:gd name="connsiteX68" fmla="*/ 303961 w 606157"/>
                  <a:gd name="connsiteY68" fmla="*/ 0 h 606722"/>
                  <a:gd name="connsiteX69" fmla="*/ 366024 w 606157"/>
                  <a:gd name="connsiteY69" fmla="*/ 61957 h 606722"/>
                  <a:gd name="connsiteX70" fmla="*/ 303961 w 606157"/>
                  <a:gd name="connsiteY70" fmla="*/ 123914 h 606722"/>
                  <a:gd name="connsiteX71" fmla="*/ 241898 w 606157"/>
                  <a:gd name="connsiteY71" fmla="*/ 61957 h 606722"/>
                  <a:gd name="connsiteX72" fmla="*/ 303961 w 606157"/>
                  <a:gd name="connsiteY72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06157" h="606722">
                    <a:moveTo>
                      <a:pt x="451337" y="147905"/>
                    </a:moveTo>
                    <a:lnTo>
                      <a:pt x="569477" y="147905"/>
                    </a:lnTo>
                    <a:cubicBezTo>
                      <a:pt x="589954" y="148971"/>
                      <a:pt x="606157" y="165856"/>
                      <a:pt x="606157" y="186562"/>
                    </a:cubicBezTo>
                    <a:lnTo>
                      <a:pt x="606157" y="363939"/>
                    </a:lnTo>
                    <a:cubicBezTo>
                      <a:pt x="606157" y="375936"/>
                      <a:pt x="596453" y="385711"/>
                      <a:pt x="584434" y="385711"/>
                    </a:cubicBezTo>
                    <a:lnTo>
                      <a:pt x="557904" y="385711"/>
                    </a:lnTo>
                    <a:lnTo>
                      <a:pt x="549980" y="548781"/>
                    </a:lnTo>
                    <a:cubicBezTo>
                      <a:pt x="548378" y="581217"/>
                      <a:pt x="521580" y="606722"/>
                      <a:pt x="489085" y="606722"/>
                    </a:cubicBezTo>
                    <a:cubicBezTo>
                      <a:pt x="455877" y="606722"/>
                      <a:pt x="428456" y="580684"/>
                      <a:pt x="426854" y="547537"/>
                    </a:cubicBezTo>
                    <a:lnTo>
                      <a:pt x="420711" y="420814"/>
                    </a:lnTo>
                    <a:cubicBezTo>
                      <a:pt x="444482" y="412194"/>
                      <a:pt x="461219" y="389355"/>
                      <a:pt x="461219" y="363228"/>
                    </a:cubicBezTo>
                    <a:lnTo>
                      <a:pt x="461219" y="185762"/>
                    </a:lnTo>
                    <a:cubicBezTo>
                      <a:pt x="461219" y="172077"/>
                      <a:pt x="457658" y="159102"/>
                      <a:pt x="451337" y="147905"/>
                    </a:cubicBezTo>
                    <a:close/>
                    <a:moveTo>
                      <a:pt x="38457" y="147552"/>
                    </a:moveTo>
                    <a:lnTo>
                      <a:pt x="155074" y="147552"/>
                    </a:lnTo>
                    <a:cubicBezTo>
                      <a:pt x="148664" y="158839"/>
                      <a:pt x="145014" y="171902"/>
                      <a:pt x="145014" y="185766"/>
                    </a:cubicBezTo>
                    <a:lnTo>
                      <a:pt x="145014" y="363239"/>
                    </a:lnTo>
                    <a:cubicBezTo>
                      <a:pt x="145014" y="389811"/>
                      <a:pt x="162284" y="413184"/>
                      <a:pt x="187210" y="421360"/>
                    </a:cubicBezTo>
                    <a:lnTo>
                      <a:pt x="181068" y="548444"/>
                    </a:lnTo>
                    <a:cubicBezTo>
                      <a:pt x="179465" y="580881"/>
                      <a:pt x="152670" y="606298"/>
                      <a:pt x="120178" y="606298"/>
                    </a:cubicBezTo>
                    <a:cubicBezTo>
                      <a:pt x="86973" y="606298"/>
                      <a:pt x="59555" y="580348"/>
                      <a:pt x="57952" y="547200"/>
                    </a:cubicBezTo>
                    <a:lnTo>
                      <a:pt x="50029" y="385279"/>
                    </a:lnTo>
                    <a:lnTo>
                      <a:pt x="21810" y="385279"/>
                    </a:lnTo>
                    <a:cubicBezTo>
                      <a:pt x="9792" y="385279"/>
                      <a:pt x="0" y="375592"/>
                      <a:pt x="0" y="363595"/>
                    </a:cubicBezTo>
                    <a:lnTo>
                      <a:pt x="0" y="186122"/>
                    </a:lnTo>
                    <a:cubicBezTo>
                      <a:pt x="0" y="164882"/>
                      <a:pt x="17181" y="147641"/>
                      <a:pt x="38457" y="147552"/>
                    </a:cubicBezTo>
                    <a:close/>
                    <a:moveTo>
                      <a:pt x="222975" y="147058"/>
                    </a:moveTo>
                    <a:lnTo>
                      <a:pt x="282512" y="147058"/>
                    </a:lnTo>
                    <a:lnTo>
                      <a:pt x="270498" y="159057"/>
                    </a:lnTo>
                    <a:cubicBezTo>
                      <a:pt x="267739" y="161901"/>
                      <a:pt x="267739" y="166523"/>
                      <a:pt x="270498" y="169278"/>
                    </a:cubicBezTo>
                    <a:lnTo>
                      <a:pt x="283224" y="181988"/>
                    </a:lnTo>
                    <a:lnTo>
                      <a:pt x="273345" y="292199"/>
                    </a:lnTo>
                    <a:cubicBezTo>
                      <a:pt x="272989" y="296021"/>
                      <a:pt x="274057" y="299754"/>
                      <a:pt x="276193" y="302953"/>
                    </a:cubicBezTo>
                    <a:lnTo>
                      <a:pt x="297196" y="332550"/>
                    </a:lnTo>
                    <a:cubicBezTo>
                      <a:pt x="298531" y="334417"/>
                      <a:pt x="300756" y="335572"/>
                      <a:pt x="303070" y="335572"/>
                    </a:cubicBezTo>
                    <a:cubicBezTo>
                      <a:pt x="305472" y="335572"/>
                      <a:pt x="307608" y="334417"/>
                      <a:pt x="309032" y="332550"/>
                    </a:cubicBezTo>
                    <a:lnTo>
                      <a:pt x="329946" y="302953"/>
                    </a:lnTo>
                    <a:cubicBezTo>
                      <a:pt x="332171" y="299754"/>
                      <a:pt x="333239" y="296021"/>
                      <a:pt x="332883" y="292199"/>
                    </a:cubicBezTo>
                    <a:lnTo>
                      <a:pt x="323004" y="181988"/>
                    </a:lnTo>
                    <a:lnTo>
                      <a:pt x="335641" y="169278"/>
                    </a:lnTo>
                    <a:cubicBezTo>
                      <a:pt x="338489" y="166523"/>
                      <a:pt x="338489" y="161901"/>
                      <a:pt x="335641" y="159057"/>
                    </a:cubicBezTo>
                    <a:lnTo>
                      <a:pt x="323627" y="147058"/>
                    </a:lnTo>
                    <a:lnTo>
                      <a:pt x="385033" y="147058"/>
                    </a:lnTo>
                    <a:lnTo>
                      <a:pt x="385033" y="147147"/>
                    </a:lnTo>
                    <a:cubicBezTo>
                      <a:pt x="405413" y="148214"/>
                      <a:pt x="421699" y="165101"/>
                      <a:pt x="421699" y="185721"/>
                    </a:cubicBezTo>
                    <a:lnTo>
                      <a:pt x="421699" y="363214"/>
                    </a:lnTo>
                    <a:cubicBezTo>
                      <a:pt x="421699" y="375213"/>
                      <a:pt x="411910" y="384901"/>
                      <a:pt x="399895" y="384901"/>
                    </a:cubicBezTo>
                    <a:lnTo>
                      <a:pt x="373375" y="384901"/>
                    </a:lnTo>
                    <a:lnTo>
                      <a:pt x="371506" y="424363"/>
                    </a:lnTo>
                    <a:lnTo>
                      <a:pt x="365455" y="548084"/>
                    </a:lnTo>
                    <a:cubicBezTo>
                      <a:pt x="363853" y="580525"/>
                      <a:pt x="337154" y="605945"/>
                      <a:pt x="304582" y="605945"/>
                    </a:cubicBezTo>
                    <a:cubicBezTo>
                      <a:pt x="271388" y="605945"/>
                      <a:pt x="244066" y="579903"/>
                      <a:pt x="242464" y="546840"/>
                    </a:cubicBezTo>
                    <a:lnTo>
                      <a:pt x="236502" y="424363"/>
                    </a:lnTo>
                    <a:lnTo>
                      <a:pt x="234544" y="384901"/>
                    </a:lnTo>
                    <a:lnTo>
                      <a:pt x="206244" y="384901"/>
                    </a:lnTo>
                    <a:cubicBezTo>
                      <a:pt x="194229" y="384901"/>
                      <a:pt x="184529" y="375213"/>
                      <a:pt x="184529" y="363214"/>
                    </a:cubicBezTo>
                    <a:lnTo>
                      <a:pt x="184529" y="185721"/>
                    </a:lnTo>
                    <a:cubicBezTo>
                      <a:pt x="184529" y="164479"/>
                      <a:pt x="201705" y="147236"/>
                      <a:pt x="222975" y="147058"/>
                    </a:cubicBezTo>
                    <a:close/>
                    <a:moveTo>
                      <a:pt x="488454" y="706"/>
                    </a:moveTo>
                    <a:cubicBezTo>
                      <a:pt x="522711" y="706"/>
                      <a:pt x="550481" y="28445"/>
                      <a:pt x="550481" y="62663"/>
                    </a:cubicBezTo>
                    <a:cubicBezTo>
                      <a:pt x="550481" y="96881"/>
                      <a:pt x="522711" y="124620"/>
                      <a:pt x="488454" y="124620"/>
                    </a:cubicBezTo>
                    <a:cubicBezTo>
                      <a:pt x="454197" y="124620"/>
                      <a:pt x="426427" y="96881"/>
                      <a:pt x="426427" y="62663"/>
                    </a:cubicBezTo>
                    <a:cubicBezTo>
                      <a:pt x="426427" y="28445"/>
                      <a:pt x="454197" y="706"/>
                      <a:pt x="488454" y="706"/>
                    </a:cubicBezTo>
                    <a:close/>
                    <a:moveTo>
                      <a:pt x="119538" y="353"/>
                    </a:moveTo>
                    <a:cubicBezTo>
                      <a:pt x="153795" y="353"/>
                      <a:pt x="181565" y="28092"/>
                      <a:pt x="181565" y="62310"/>
                    </a:cubicBezTo>
                    <a:cubicBezTo>
                      <a:pt x="181565" y="96528"/>
                      <a:pt x="153795" y="124267"/>
                      <a:pt x="119538" y="124267"/>
                    </a:cubicBezTo>
                    <a:cubicBezTo>
                      <a:pt x="85281" y="124267"/>
                      <a:pt x="57511" y="96528"/>
                      <a:pt x="57511" y="62310"/>
                    </a:cubicBezTo>
                    <a:cubicBezTo>
                      <a:pt x="57511" y="28092"/>
                      <a:pt x="85281" y="353"/>
                      <a:pt x="119538" y="353"/>
                    </a:cubicBezTo>
                    <a:close/>
                    <a:moveTo>
                      <a:pt x="303961" y="0"/>
                    </a:moveTo>
                    <a:cubicBezTo>
                      <a:pt x="338237" y="0"/>
                      <a:pt x="366024" y="27739"/>
                      <a:pt x="366024" y="61957"/>
                    </a:cubicBezTo>
                    <a:cubicBezTo>
                      <a:pt x="366024" y="96175"/>
                      <a:pt x="338237" y="123914"/>
                      <a:pt x="303961" y="123914"/>
                    </a:cubicBezTo>
                    <a:cubicBezTo>
                      <a:pt x="269685" y="123914"/>
                      <a:pt x="241898" y="96175"/>
                      <a:pt x="241898" y="61957"/>
                    </a:cubicBezTo>
                    <a:cubicBezTo>
                      <a:pt x="241898" y="27739"/>
                      <a:pt x="269685" y="0"/>
                      <a:pt x="3039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16" name="ísľiḋè">
              <a:extLst>
                <a:ext uri="{FF2B5EF4-FFF2-40B4-BE49-F238E27FC236}">
                  <a16:creationId xmlns:a16="http://schemas.microsoft.com/office/drawing/2014/main" id="{3D4CF1D1-5BF3-4D74-899C-D0EA90515429}"/>
                </a:ext>
              </a:extLst>
            </p:cNvPr>
            <p:cNvGrpSpPr/>
            <p:nvPr/>
          </p:nvGrpSpPr>
          <p:grpSpPr>
            <a:xfrm>
              <a:off x="8261207" y="3866773"/>
              <a:ext cx="2815772" cy="1976172"/>
              <a:chOff x="1146628" y="3866773"/>
              <a:chExt cx="2815772" cy="1976172"/>
            </a:xfrm>
          </p:grpSpPr>
          <p:sp>
            <p:nvSpPr>
              <p:cNvPr id="19" name="i$ḻïḍê">
                <a:extLst>
                  <a:ext uri="{FF2B5EF4-FFF2-40B4-BE49-F238E27FC236}">
                    <a16:creationId xmlns:a16="http://schemas.microsoft.com/office/drawing/2014/main" id="{39C4AD29-0798-4AED-BCA1-D2EC68CF30F0}"/>
                  </a:ext>
                </a:extLst>
              </p:cNvPr>
              <p:cNvSpPr/>
              <p:nvPr/>
            </p:nvSpPr>
            <p:spPr bwMode="auto">
              <a:xfrm>
                <a:off x="1146628" y="5050998"/>
                <a:ext cx="2815772" cy="79194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  <p:sp>
            <p:nvSpPr>
              <p:cNvPr id="20" name="ïṥliḋé">
                <a:extLst>
                  <a:ext uri="{FF2B5EF4-FFF2-40B4-BE49-F238E27FC236}">
                    <a16:creationId xmlns:a16="http://schemas.microsoft.com/office/drawing/2014/main" id="{E9FD3125-9924-4CC4-A8E6-D54466DC5CAF}"/>
                  </a:ext>
                </a:extLst>
              </p:cNvPr>
              <p:cNvSpPr txBox="1"/>
              <p:nvPr/>
            </p:nvSpPr>
            <p:spPr bwMode="auto">
              <a:xfrm>
                <a:off x="1146628" y="4609193"/>
                <a:ext cx="2815772" cy="441805"/>
              </a:xfrm>
              <a:prstGeom prst="rect">
                <a:avLst/>
              </a:prstGeom>
              <a:no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b="1" dirty="0" smtClean="0"/>
                  <a:t>销售代表</a:t>
                </a:r>
                <a:endParaRPr lang="en-US" altLang="zh-CN" b="1" dirty="0"/>
              </a:p>
            </p:txBody>
          </p:sp>
          <p:sp>
            <p:nvSpPr>
              <p:cNvPr id="21" name="iSlidê">
                <a:extLst>
                  <a:ext uri="{FF2B5EF4-FFF2-40B4-BE49-F238E27FC236}">
                    <a16:creationId xmlns:a16="http://schemas.microsoft.com/office/drawing/2014/main" id="{BD33D221-3537-47F4-A5ED-941963C32783}"/>
                  </a:ext>
                </a:extLst>
              </p:cNvPr>
              <p:cNvSpPr/>
              <p:nvPr/>
            </p:nvSpPr>
            <p:spPr bwMode="auto">
              <a:xfrm>
                <a:off x="2240356" y="3866773"/>
                <a:ext cx="628316" cy="628902"/>
              </a:xfrm>
              <a:custGeom>
                <a:avLst/>
                <a:gdLst>
                  <a:gd name="connsiteX0" fmla="*/ 451337 w 606157"/>
                  <a:gd name="connsiteY0" fmla="*/ 147905 h 606722"/>
                  <a:gd name="connsiteX1" fmla="*/ 569477 w 606157"/>
                  <a:gd name="connsiteY1" fmla="*/ 147905 h 606722"/>
                  <a:gd name="connsiteX2" fmla="*/ 606157 w 606157"/>
                  <a:gd name="connsiteY2" fmla="*/ 186562 h 606722"/>
                  <a:gd name="connsiteX3" fmla="*/ 606157 w 606157"/>
                  <a:gd name="connsiteY3" fmla="*/ 363939 h 606722"/>
                  <a:gd name="connsiteX4" fmla="*/ 584434 w 606157"/>
                  <a:gd name="connsiteY4" fmla="*/ 385711 h 606722"/>
                  <a:gd name="connsiteX5" fmla="*/ 557904 w 606157"/>
                  <a:gd name="connsiteY5" fmla="*/ 385711 h 606722"/>
                  <a:gd name="connsiteX6" fmla="*/ 549980 w 606157"/>
                  <a:gd name="connsiteY6" fmla="*/ 548781 h 606722"/>
                  <a:gd name="connsiteX7" fmla="*/ 489085 w 606157"/>
                  <a:gd name="connsiteY7" fmla="*/ 606722 h 606722"/>
                  <a:gd name="connsiteX8" fmla="*/ 426854 w 606157"/>
                  <a:gd name="connsiteY8" fmla="*/ 547537 h 606722"/>
                  <a:gd name="connsiteX9" fmla="*/ 420711 w 606157"/>
                  <a:gd name="connsiteY9" fmla="*/ 420814 h 606722"/>
                  <a:gd name="connsiteX10" fmla="*/ 461219 w 606157"/>
                  <a:gd name="connsiteY10" fmla="*/ 363228 h 606722"/>
                  <a:gd name="connsiteX11" fmla="*/ 461219 w 606157"/>
                  <a:gd name="connsiteY11" fmla="*/ 185762 h 606722"/>
                  <a:gd name="connsiteX12" fmla="*/ 451337 w 606157"/>
                  <a:gd name="connsiteY12" fmla="*/ 147905 h 606722"/>
                  <a:gd name="connsiteX13" fmla="*/ 38457 w 606157"/>
                  <a:gd name="connsiteY13" fmla="*/ 147552 h 606722"/>
                  <a:gd name="connsiteX14" fmla="*/ 155074 w 606157"/>
                  <a:gd name="connsiteY14" fmla="*/ 147552 h 606722"/>
                  <a:gd name="connsiteX15" fmla="*/ 145014 w 606157"/>
                  <a:gd name="connsiteY15" fmla="*/ 185766 h 606722"/>
                  <a:gd name="connsiteX16" fmla="*/ 145014 w 606157"/>
                  <a:gd name="connsiteY16" fmla="*/ 363239 h 606722"/>
                  <a:gd name="connsiteX17" fmla="*/ 187210 w 606157"/>
                  <a:gd name="connsiteY17" fmla="*/ 421360 h 606722"/>
                  <a:gd name="connsiteX18" fmla="*/ 181068 w 606157"/>
                  <a:gd name="connsiteY18" fmla="*/ 548444 h 606722"/>
                  <a:gd name="connsiteX19" fmla="*/ 120178 w 606157"/>
                  <a:gd name="connsiteY19" fmla="*/ 606298 h 606722"/>
                  <a:gd name="connsiteX20" fmla="*/ 57952 w 606157"/>
                  <a:gd name="connsiteY20" fmla="*/ 547200 h 606722"/>
                  <a:gd name="connsiteX21" fmla="*/ 50029 w 606157"/>
                  <a:gd name="connsiteY21" fmla="*/ 385279 h 606722"/>
                  <a:gd name="connsiteX22" fmla="*/ 21810 w 606157"/>
                  <a:gd name="connsiteY22" fmla="*/ 385279 h 606722"/>
                  <a:gd name="connsiteX23" fmla="*/ 0 w 606157"/>
                  <a:gd name="connsiteY23" fmla="*/ 363595 h 606722"/>
                  <a:gd name="connsiteX24" fmla="*/ 0 w 606157"/>
                  <a:gd name="connsiteY24" fmla="*/ 186122 h 606722"/>
                  <a:gd name="connsiteX25" fmla="*/ 38457 w 606157"/>
                  <a:gd name="connsiteY25" fmla="*/ 147552 h 606722"/>
                  <a:gd name="connsiteX26" fmla="*/ 222975 w 606157"/>
                  <a:gd name="connsiteY26" fmla="*/ 147058 h 606722"/>
                  <a:gd name="connsiteX27" fmla="*/ 282512 w 606157"/>
                  <a:gd name="connsiteY27" fmla="*/ 147058 h 606722"/>
                  <a:gd name="connsiteX28" fmla="*/ 270498 w 606157"/>
                  <a:gd name="connsiteY28" fmla="*/ 159057 h 606722"/>
                  <a:gd name="connsiteX29" fmla="*/ 270498 w 606157"/>
                  <a:gd name="connsiteY29" fmla="*/ 169278 h 606722"/>
                  <a:gd name="connsiteX30" fmla="*/ 283224 w 606157"/>
                  <a:gd name="connsiteY30" fmla="*/ 181988 h 606722"/>
                  <a:gd name="connsiteX31" fmla="*/ 273345 w 606157"/>
                  <a:gd name="connsiteY31" fmla="*/ 292199 h 606722"/>
                  <a:gd name="connsiteX32" fmla="*/ 276193 w 606157"/>
                  <a:gd name="connsiteY32" fmla="*/ 302953 h 606722"/>
                  <a:gd name="connsiteX33" fmla="*/ 297196 w 606157"/>
                  <a:gd name="connsiteY33" fmla="*/ 332550 h 606722"/>
                  <a:gd name="connsiteX34" fmla="*/ 303070 w 606157"/>
                  <a:gd name="connsiteY34" fmla="*/ 335572 h 606722"/>
                  <a:gd name="connsiteX35" fmla="*/ 309032 w 606157"/>
                  <a:gd name="connsiteY35" fmla="*/ 332550 h 606722"/>
                  <a:gd name="connsiteX36" fmla="*/ 329946 w 606157"/>
                  <a:gd name="connsiteY36" fmla="*/ 302953 h 606722"/>
                  <a:gd name="connsiteX37" fmla="*/ 332883 w 606157"/>
                  <a:gd name="connsiteY37" fmla="*/ 292199 h 606722"/>
                  <a:gd name="connsiteX38" fmla="*/ 323004 w 606157"/>
                  <a:gd name="connsiteY38" fmla="*/ 181988 h 606722"/>
                  <a:gd name="connsiteX39" fmla="*/ 335641 w 606157"/>
                  <a:gd name="connsiteY39" fmla="*/ 169278 h 606722"/>
                  <a:gd name="connsiteX40" fmla="*/ 335641 w 606157"/>
                  <a:gd name="connsiteY40" fmla="*/ 159057 h 606722"/>
                  <a:gd name="connsiteX41" fmla="*/ 323627 w 606157"/>
                  <a:gd name="connsiteY41" fmla="*/ 147058 h 606722"/>
                  <a:gd name="connsiteX42" fmla="*/ 385033 w 606157"/>
                  <a:gd name="connsiteY42" fmla="*/ 147058 h 606722"/>
                  <a:gd name="connsiteX43" fmla="*/ 385033 w 606157"/>
                  <a:gd name="connsiteY43" fmla="*/ 147147 h 606722"/>
                  <a:gd name="connsiteX44" fmla="*/ 421699 w 606157"/>
                  <a:gd name="connsiteY44" fmla="*/ 185721 h 606722"/>
                  <a:gd name="connsiteX45" fmla="*/ 421699 w 606157"/>
                  <a:gd name="connsiteY45" fmla="*/ 363214 h 606722"/>
                  <a:gd name="connsiteX46" fmla="*/ 399895 w 606157"/>
                  <a:gd name="connsiteY46" fmla="*/ 384901 h 606722"/>
                  <a:gd name="connsiteX47" fmla="*/ 373375 w 606157"/>
                  <a:gd name="connsiteY47" fmla="*/ 384901 h 606722"/>
                  <a:gd name="connsiteX48" fmla="*/ 371506 w 606157"/>
                  <a:gd name="connsiteY48" fmla="*/ 424363 h 606722"/>
                  <a:gd name="connsiteX49" fmla="*/ 365455 w 606157"/>
                  <a:gd name="connsiteY49" fmla="*/ 548084 h 606722"/>
                  <a:gd name="connsiteX50" fmla="*/ 304582 w 606157"/>
                  <a:gd name="connsiteY50" fmla="*/ 605945 h 606722"/>
                  <a:gd name="connsiteX51" fmla="*/ 242464 w 606157"/>
                  <a:gd name="connsiteY51" fmla="*/ 546840 h 606722"/>
                  <a:gd name="connsiteX52" fmla="*/ 236502 w 606157"/>
                  <a:gd name="connsiteY52" fmla="*/ 424363 h 606722"/>
                  <a:gd name="connsiteX53" fmla="*/ 234544 w 606157"/>
                  <a:gd name="connsiteY53" fmla="*/ 384901 h 606722"/>
                  <a:gd name="connsiteX54" fmla="*/ 206244 w 606157"/>
                  <a:gd name="connsiteY54" fmla="*/ 384901 h 606722"/>
                  <a:gd name="connsiteX55" fmla="*/ 184529 w 606157"/>
                  <a:gd name="connsiteY55" fmla="*/ 363214 h 606722"/>
                  <a:gd name="connsiteX56" fmla="*/ 184529 w 606157"/>
                  <a:gd name="connsiteY56" fmla="*/ 185721 h 606722"/>
                  <a:gd name="connsiteX57" fmla="*/ 222975 w 606157"/>
                  <a:gd name="connsiteY57" fmla="*/ 147058 h 606722"/>
                  <a:gd name="connsiteX58" fmla="*/ 488454 w 606157"/>
                  <a:gd name="connsiteY58" fmla="*/ 706 h 606722"/>
                  <a:gd name="connsiteX59" fmla="*/ 550481 w 606157"/>
                  <a:gd name="connsiteY59" fmla="*/ 62663 h 606722"/>
                  <a:gd name="connsiteX60" fmla="*/ 488454 w 606157"/>
                  <a:gd name="connsiteY60" fmla="*/ 124620 h 606722"/>
                  <a:gd name="connsiteX61" fmla="*/ 426427 w 606157"/>
                  <a:gd name="connsiteY61" fmla="*/ 62663 h 606722"/>
                  <a:gd name="connsiteX62" fmla="*/ 488454 w 606157"/>
                  <a:gd name="connsiteY62" fmla="*/ 706 h 606722"/>
                  <a:gd name="connsiteX63" fmla="*/ 119538 w 606157"/>
                  <a:gd name="connsiteY63" fmla="*/ 353 h 606722"/>
                  <a:gd name="connsiteX64" fmla="*/ 181565 w 606157"/>
                  <a:gd name="connsiteY64" fmla="*/ 62310 h 606722"/>
                  <a:gd name="connsiteX65" fmla="*/ 119538 w 606157"/>
                  <a:gd name="connsiteY65" fmla="*/ 124267 h 606722"/>
                  <a:gd name="connsiteX66" fmla="*/ 57511 w 606157"/>
                  <a:gd name="connsiteY66" fmla="*/ 62310 h 606722"/>
                  <a:gd name="connsiteX67" fmla="*/ 119538 w 606157"/>
                  <a:gd name="connsiteY67" fmla="*/ 353 h 606722"/>
                  <a:gd name="connsiteX68" fmla="*/ 303961 w 606157"/>
                  <a:gd name="connsiteY68" fmla="*/ 0 h 606722"/>
                  <a:gd name="connsiteX69" fmla="*/ 366024 w 606157"/>
                  <a:gd name="connsiteY69" fmla="*/ 61957 h 606722"/>
                  <a:gd name="connsiteX70" fmla="*/ 303961 w 606157"/>
                  <a:gd name="connsiteY70" fmla="*/ 123914 h 606722"/>
                  <a:gd name="connsiteX71" fmla="*/ 241898 w 606157"/>
                  <a:gd name="connsiteY71" fmla="*/ 61957 h 606722"/>
                  <a:gd name="connsiteX72" fmla="*/ 303961 w 606157"/>
                  <a:gd name="connsiteY72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</a:cxnLst>
                <a:rect l="l" t="t" r="r" b="b"/>
                <a:pathLst>
                  <a:path w="606157" h="606722">
                    <a:moveTo>
                      <a:pt x="451337" y="147905"/>
                    </a:moveTo>
                    <a:lnTo>
                      <a:pt x="569477" y="147905"/>
                    </a:lnTo>
                    <a:cubicBezTo>
                      <a:pt x="589954" y="148971"/>
                      <a:pt x="606157" y="165856"/>
                      <a:pt x="606157" y="186562"/>
                    </a:cubicBezTo>
                    <a:lnTo>
                      <a:pt x="606157" y="363939"/>
                    </a:lnTo>
                    <a:cubicBezTo>
                      <a:pt x="606157" y="375936"/>
                      <a:pt x="596453" y="385711"/>
                      <a:pt x="584434" y="385711"/>
                    </a:cubicBezTo>
                    <a:lnTo>
                      <a:pt x="557904" y="385711"/>
                    </a:lnTo>
                    <a:lnTo>
                      <a:pt x="549980" y="548781"/>
                    </a:lnTo>
                    <a:cubicBezTo>
                      <a:pt x="548378" y="581217"/>
                      <a:pt x="521580" y="606722"/>
                      <a:pt x="489085" y="606722"/>
                    </a:cubicBezTo>
                    <a:cubicBezTo>
                      <a:pt x="455877" y="606722"/>
                      <a:pt x="428456" y="580684"/>
                      <a:pt x="426854" y="547537"/>
                    </a:cubicBezTo>
                    <a:lnTo>
                      <a:pt x="420711" y="420814"/>
                    </a:lnTo>
                    <a:cubicBezTo>
                      <a:pt x="444482" y="412194"/>
                      <a:pt x="461219" y="389355"/>
                      <a:pt x="461219" y="363228"/>
                    </a:cubicBezTo>
                    <a:lnTo>
                      <a:pt x="461219" y="185762"/>
                    </a:lnTo>
                    <a:cubicBezTo>
                      <a:pt x="461219" y="172077"/>
                      <a:pt x="457658" y="159102"/>
                      <a:pt x="451337" y="147905"/>
                    </a:cubicBezTo>
                    <a:close/>
                    <a:moveTo>
                      <a:pt x="38457" y="147552"/>
                    </a:moveTo>
                    <a:lnTo>
                      <a:pt x="155074" y="147552"/>
                    </a:lnTo>
                    <a:cubicBezTo>
                      <a:pt x="148664" y="158839"/>
                      <a:pt x="145014" y="171902"/>
                      <a:pt x="145014" y="185766"/>
                    </a:cubicBezTo>
                    <a:lnTo>
                      <a:pt x="145014" y="363239"/>
                    </a:lnTo>
                    <a:cubicBezTo>
                      <a:pt x="145014" y="389811"/>
                      <a:pt x="162284" y="413184"/>
                      <a:pt x="187210" y="421360"/>
                    </a:cubicBezTo>
                    <a:lnTo>
                      <a:pt x="181068" y="548444"/>
                    </a:lnTo>
                    <a:cubicBezTo>
                      <a:pt x="179465" y="580881"/>
                      <a:pt x="152670" y="606298"/>
                      <a:pt x="120178" y="606298"/>
                    </a:cubicBezTo>
                    <a:cubicBezTo>
                      <a:pt x="86973" y="606298"/>
                      <a:pt x="59555" y="580348"/>
                      <a:pt x="57952" y="547200"/>
                    </a:cubicBezTo>
                    <a:lnTo>
                      <a:pt x="50029" y="385279"/>
                    </a:lnTo>
                    <a:lnTo>
                      <a:pt x="21810" y="385279"/>
                    </a:lnTo>
                    <a:cubicBezTo>
                      <a:pt x="9792" y="385279"/>
                      <a:pt x="0" y="375592"/>
                      <a:pt x="0" y="363595"/>
                    </a:cubicBezTo>
                    <a:lnTo>
                      <a:pt x="0" y="186122"/>
                    </a:lnTo>
                    <a:cubicBezTo>
                      <a:pt x="0" y="164882"/>
                      <a:pt x="17181" y="147641"/>
                      <a:pt x="38457" y="147552"/>
                    </a:cubicBezTo>
                    <a:close/>
                    <a:moveTo>
                      <a:pt x="222975" y="147058"/>
                    </a:moveTo>
                    <a:lnTo>
                      <a:pt x="282512" y="147058"/>
                    </a:lnTo>
                    <a:lnTo>
                      <a:pt x="270498" y="159057"/>
                    </a:lnTo>
                    <a:cubicBezTo>
                      <a:pt x="267739" y="161901"/>
                      <a:pt x="267739" y="166523"/>
                      <a:pt x="270498" y="169278"/>
                    </a:cubicBezTo>
                    <a:lnTo>
                      <a:pt x="283224" y="181988"/>
                    </a:lnTo>
                    <a:lnTo>
                      <a:pt x="273345" y="292199"/>
                    </a:lnTo>
                    <a:cubicBezTo>
                      <a:pt x="272989" y="296021"/>
                      <a:pt x="274057" y="299754"/>
                      <a:pt x="276193" y="302953"/>
                    </a:cubicBezTo>
                    <a:lnTo>
                      <a:pt x="297196" y="332550"/>
                    </a:lnTo>
                    <a:cubicBezTo>
                      <a:pt x="298531" y="334417"/>
                      <a:pt x="300756" y="335572"/>
                      <a:pt x="303070" y="335572"/>
                    </a:cubicBezTo>
                    <a:cubicBezTo>
                      <a:pt x="305472" y="335572"/>
                      <a:pt x="307608" y="334417"/>
                      <a:pt x="309032" y="332550"/>
                    </a:cubicBezTo>
                    <a:lnTo>
                      <a:pt x="329946" y="302953"/>
                    </a:lnTo>
                    <a:cubicBezTo>
                      <a:pt x="332171" y="299754"/>
                      <a:pt x="333239" y="296021"/>
                      <a:pt x="332883" y="292199"/>
                    </a:cubicBezTo>
                    <a:lnTo>
                      <a:pt x="323004" y="181988"/>
                    </a:lnTo>
                    <a:lnTo>
                      <a:pt x="335641" y="169278"/>
                    </a:lnTo>
                    <a:cubicBezTo>
                      <a:pt x="338489" y="166523"/>
                      <a:pt x="338489" y="161901"/>
                      <a:pt x="335641" y="159057"/>
                    </a:cubicBezTo>
                    <a:lnTo>
                      <a:pt x="323627" y="147058"/>
                    </a:lnTo>
                    <a:lnTo>
                      <a:pt x="385033" y="147058"/>
                    </a:lnTo>
                    <a:lnTo>
                      <a:pt x="385033" y="147147"/>
                    </a:lnTo>
                    <a:cubicBezTo>
                      <a:pt x="405413" y="148214"/>
                      <a:pt x="421699" y="165101"/>
                      <a:pt x="421699" y="185721"/>
                    </a:cubicBezTo>
                    <a:lnTo>
                      <a:pt x="421699" y="363214"/>
                    </a:lnTo>
                    <a:cubicBezTo>
                      <a:pt x="421699" y="375213"/>
                      <a:pt x="411910" y="384901"/>
                      <a:pt x="399895" y="384901"/>
                    </a:cubicBezTo>
                    <a:lnTo>
                      <a:pt x="373375" y="384901"/>
                    </a:lnTo>
                    <a:lnTo>
                      <a:pt x="371506" y="424363"/>
                    </a:lnTo>
                    <a:lnTo>
                      <a:pt x="365455" y="548084"/>
                    </a:lnTo>
                    <a:cubicBezTo>
                      <a:pt x="363853" y="580525"/>
                      <a:pt x="337154" y="605945"/>
                      <a:pt x="304582" y="605945"/>
                    </a:cubicBezTo>
                    <a:cubicBezTo>
                      <a:pt x="271388" y="605945"/>
                      <a:pt x="244066" y="579903"/>
                      <a:pt x="242464" y="546840"/>
                    </a:cubicBezTo>
                    <a:lnTo>
                      <a:pt x="236502" y="424363"/>
                    </a:lnTo>
                    <a:lnTo>
                      <a:pt x="234544" y="384901"/>
                    </a:lnTo>
                    <a:lnTo>
                      <a:pt x="206244" y="384901"/>
                    </a:lnTo>
                    <a:cubicBezTo>
                      <a:pt x="194229" y="384901"/>
                      <a:pt x="184529" y="375213"/>
                      <a:pt x="184529" y="363214"/>
                    </a:cubicBezTo>
                    <a:lnTo>
                      <a:pt x="184529" y="185721"/>
                    </a:lnTo>
                    <a:cubicBezTo>
                      <a:pt x="184529" y="164479"/>
                      <a:pt x="201705" y="147236"/>
                      <a:pt x="222975" y="147058"/>
                    </a:cubicBezTo>
                    <a:close/>
                    <a:moveTo>
                      <a:pt x="488454" y="706"/>
                    </a:moveTo>
                    <a:cubicBezTo>
                      <a:pt x="522711" y="706"/>
                      <a:pt x="550481" y="28445"/>
                      <a:pt x="550481" y="62663"/>
                    </a:cubicBezTo>
                    <a:cubicBezTo>
                      <a:pt x="550481" y="96881"/>
                      <a:pt x="522711" y="124620"/>
                      <a:pt x="488454" y="124620"/>
                    </a:cubicBezTo>
                    <a:cubicBezTo>
                      <a:pt x="454197" y="124620"/>
                      <a:pt x="426427" y="96881"/>
                      <a:pt x="426427" y="62663"/>
                    </a:cubicBezTo>
                    <a:cubicBezTo>
                      <a:pt x="426427" y="28445"/>
                      <a:pt x="454197" y="706"/>
                      <a:pt x="488454" y="706"/>
                    </a:cubicBezTo>
                    <a:close/>
                    <a:moveTo>
                      <a:pt x="119538" y="353"/>
                    </a:moveTo>
                    <a:cubicBezTo>
                      <a:pt x="153795" y="353"/>
                      <a:pt x="181565" y="28092"/>
                      <a:pt x="181565" y="62310"/>
                    </a:cubicBezTo>
                    <a:cubicBezTo>
                      <a:pt x="181565" y="96528"/>
                      <a:pt x="153795" y="124267"/>
                      <a:pt x="119538" y="124267"/>
                    </a:cubicBezTo>
                    <a:cubicBezTo>
                      <a:pt x="85281" y="124267"/>
                      <a:pt x="57511" y="96528"/>
                      <a:pt x="57511" y="62310"/>
                    </a:cubicBezTo>
                    <a:cubicBezTo>
                      <a:pt x="57511" y="28092"/>
                      <a:pt x="85281" y="353"/>
                      <a:pt x="119538" y="353"/>
                    </a:cubicBezTo>
                    <a:close/>
                    <a:moveTo>
                      <a:pt x="303961" y="0"/>
                    </a:moveTo>
                    <a:cubicBezTo>
                      <a:pt x="338237" y="0"/>
                      <a:pt x="366024" y="27739"/>
                      <a:pt x="366024" y="61957"/>
                    </a:cubicBezTo>
                    <a:cubicBezTo>
                      <a:pt x="366024" y="96175"/>
                      <a:pt x="338237" y="123914"/>
                      <a:pt x="303961" y="123914"/>
                    </a:cubicBezTo>
                    <a:cubicBezTo>
                      <a:pt x="269685" y="123914"/>
                      <a:pt x="241898" y="96175"/>
                      <a:pt x="241898" y="61957"/>
                    </a:cubicBezTo>
                    <a:cubicBezTo>
                      <a:pt x="241898" y="27739"/>
                      <a:pt x="269685" y="0"/>
                      <a:pt x="303961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cxnSp>
          <p:nvCxnSpPr>
            <p:cNvPr id="17" name="直接连接符 16">
              <a:extLst>
                <a:ext uri="{FF2B5EF4-FFF2-40B4-BE49-F238E27FC236}">
                  <a16:creationId xmlns:a16="http://schemas.microsoft.com/office/drawing/2014/main" id="{6E9ABF5A-9D3A-4A69-B948-7E8D49B976EC}"/>
                </a:ext>
              </a:extLst>
            </p:cNvPr>
            <p:cNvCxnSpPr/>
            <p:nvPr/>
          </p:nvCxnSpPr>
          <p:spPr>
            <a:xfrm>
              <a:off x="4309455" y="3866773"/>
              <a:ext cx="0" cy="197617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>
              <a:extLst>
                <a:ext uri="{FF2B5EF4-FFF2-40B4-BE49-F238E27FC236}">
                  <a16:creationId xmlns:a16="http://schemas.microsoft.com/office/drawing/2014/main" id="{5C654809-FD7C-41B1-AABF-526FCD06F8E6}"/>
                </a:ext>
              </a:extLst>
            </p:cNvPr>
            <p:cNvCxnSpPr/>
            <p:nvPr/>
          </p:nvCxnSpPr>
          <p:spPr>
            <a:xfrm>
              <a:off x="7882547" y="3866773"/>
              <a:ext cx="0" cy="1976172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08384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46821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41640" y="1531865"/>
            <a:ext cx="10845801" cy="3771900"/>
            <a:chOff x="673099" y="1060697"/>
            <a:chExt cx="10845801" cy="3771900"/>
          </a:xfrm>
        </p:grpSpPr>
        <p:sp>
          <p:nvSpPr>
            <p:cNvPr id="6" name="îśľiďé">
              <a:extLst>
                <a:ext uri="{FF2B5EF4-FFF2-40B4-BE49-F238E27FC236}">
                  <a16:creationId xmlns:a16="http://schemas.microsoft.com/office/drawing/2014/main" id="{64DC2847-DA63-4AF3-B015-B0D0DC7F9B4A}"/>
                </a:ext>
              </a:extLst>
            </p:cNvPr>
            <p:cNvSpPr txBox="1"/>
            <p:nvPr/>
          </p:nvSpPr>
          <p:spPr>
            <a:xfrm>
              <a:off x="2483851" y="1060697"/>
              <a:ext cx="7243809" cy="858267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spcBef>
                  <a:spcPct val="0"/>
                </a:spcBef>
              </a:pPr>
              <a:r>
                <a:rPr lang="zh-CN" altLang="en-US" sz="44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薪资待遇</a:t>
              </a:r>
              <a:endParaRPr lang="en-US" altLang="zh-CN" sz="44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grpSp>
          <p:nvGrpSpPr>
            <p:cNvPr id="8" name="iṥ1íde"/>
            <p:cNvGrpSpPr/>
            <p:nvPr/>
          </p:nvGrpSpPr>
          <p:grpSpPr>
            <a:xfrm>
              <a:off x="673099" y="2444504"/>
              <a:ext cx="3582479" cy="2388093"/>
              <a:chOff x="673099" y="2444504"/>
              <a:chExt cx="3582479" cy="2388093"/>
            </a:xfrm>
          </p:grpSpPr>
          <p:sp>
            <p:nvSpPr>
              <p:cNvPr id="30" name="îṣ1íḍê"/>
              <p:cNvSpPr/>
              <p:nvPr/>
            </p:nvSpPr>
            <p:spPr>
              <a:xfrm>
                <a:off x="673099" y="2444504"/>
                <a:ext cx="3582479" cy="2388093"/>
              </a:xfrm>
              <a:prstGeom prst="rect">
                <a:avLst/>
              </a:prstGeom>
              <a:solidFill>
                <a:schemeClr val="bg1"/>
              </a:solidFill>
              <a:ln w="12700" cap="sq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1" name="íŝļïḑé"/>
              <p:cNvSpPr/>
              <p:nvPr/>
            </p:nvSpPr>
            <p:spPr>
              <a:xfrm>
                <a:off x="673338" y="2454029"/>
                <a:ext cx="3582000" cy="72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9" name="ïṣḷíḓe">
              <a:extLst>
                <a:ext uri="{FF2B5EF4-FFF2-40B4-BE49-F238E27FC236}">
                  <a16:creationId xmlns:a16="http://schemas.microsoft.com/office/drawing/2014/main" id="{FC178AFD-9D9E-4266-BD7D-7B8FA1E65DCA}"/>
                </a:ext>
              </a:extLst>
            </p:cNvPr>
            <p:cNvSpPr/>
            <p:nvPr/>
          </p:nvSpPr>
          <p:spPr bwMode="auto">
            <a:xfrm>
              <a:off x="847094" y="3905459"/>
              <a:ext cx="3234488" cy="735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10" name="íṣļîďé"/>
            <p:cNvGrpSpPr/>
            <p:nvPr/>
          </p:nvGrpSpPr>
          <p:grpSpPr>
            <a:xfrm>
              <a:off x="847094" y="2737893"/>
              <a:ext cx="3234488" cy="881607"/>
              <a:chOff x="847094" y="2737893"/>
              <a:chExt cx="3234488" cy="881607"/>
            </a:xfrm>
          </p:grpSpPr>
          <p:sp>
            <p:nvSpPr>
              <p:cNvPr id="28" name="işḷïḑé">
                <a:extLst>
                  <a:ext uri="{FF2B5EF4-FFF2-40B4-BE49-F238E27FC236}">
                    <a16:creationId xmlns:a16="http://schemas.microsoft.com/office/drawing/2014/main" id="{578DBB00-6AAC-444A-87C2-40037B909414}"/>
                  </a:ext>
                </a:extLst>
              </p:cNvPr>
              <p:cNvSpPr txBox="1"/>
              <p:nvPr/>
            </p:nvSpPr>
            <p:spPr>
              <a:xfrm>
                <a:off x="847094" y="3032766"/>
                <a:ext cx="3234488" cy="5867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algn="ctr"/>
                <a:r>
                  <a:rPr lang="en-US" sz="3200" b="1" cap="all" dirty="0"/>
                  <a:t>$32.2m</a:t>
                </a:r>
              </a:p>
            </p:txBody>
          </p:sp>
          <p:sp>
            <p:nvSpPr>
              <p:cNvPr id="29" name="íśḷïḑè">
                <a:extLst>
                  <a:ext uri="{FF2B5EF4-FFF2-40B4-BE49-F238E27FC236}">
                    <a16:creationId xmlns:a16="http://schemas.microsoft.com/office/drawing/2014/main" id="{5B175EBC-B374-4615-9010-F532CF76C465}"/>
                  </a:ext>
                </a:extLst>
              </p:cNvPr>
              <p:cNvSpPr txBox="1"/>
              <p:nvPr/>
            </p:nvSpPr>
            <p:spPr>
              <a:xfrm>
                <a:off x="847094" y="2737893"/>
                <a:ext cx="3234488" cy="29487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lnSpcReduction="10000"/>
              </a:bodyPr>
              <a:lstStyle/>
              <a:p>
                <a:pPr algn="ctr"/>
                <a:r>
                  <a:rPr lang="en-US" sz="1400" i="1" dirty="0"/>
                  <a:t>In 2016</a:t>
                </a:r>
              </a:p>
            </p:txBody>
          </p:sp>
        </p:grpSp>
        <p:cxnSp>
          <p:nvCxnSpPr>
            <p:cNvPr id="11" name="直接连接符 10">
              <a:extLst>
                <a:ext uri="{FF2B5EF4-FFF2-40B4-BE49-F238E27FC236}">
                  <a16:creationId xmlns:a16="http://schemas.microsoft.com/office/drawing/2014/main" id="{C113D37E-7F02-447B-B158-410DE611C9A0}"/>
                </a:ext>
              </a:extLst>
            </p:cNvPr>
            <p:cNvCxnSpPr/>
            <p:nvPr/>
          </p:nvCxnSpPr>
          <p:spPr>
            <a:xfrm>
              <a:off x="1825670" y="3762480"/>
              <a:ext cx="12773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isḷîdè"/>
            <p:cNvGrpSpPr/>
            <p:nvPr/>
          </p:nvGrpSpPr>
          <p:grpSpPr>
            <a:xfrm>
              <a:off x="4304760" y="2444504"/>
              <a:ext cx="3582479" cy="2388093"/>
              <a:chOff x="673099" y="2444504"/>
              <a:chExt cx="3582479" cy="2388093"/>
            </a:xfrm>
          </p:grpSpPr>
          <p:sp>
            <p:nvSpPr>
              <p:cNvPr id="26" name="îŝḻíḍe"/>
              <p:cNvSpPr/>
              <p:nvPr/>
            </p:nvSpPr>
            <p:spPr>
              <a:xfrm>
                <a:off x="673099" y="2444504"/>
                <a:ext cx="3582479" cy="2388093"/>
              </a:xfrm>
              <a:prstGeom prst="rect">
                <a:avLst/>
              </a:prstGeom>
              <a:solidFill>
                <a:schemeClr val="bg1"/>
              </a:solidFill>
              <a:ln w="12700" cap="sq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7" name="ïşļíḓé"/>
              <p:cNvSpPr/>
              <p:nvPr/>
            </p:nvSpPr>
            <p:spPr>
              <a:xfrm>
                <a:off x="673338" y="2454029"/>
                <a:ext cx="3582000" cy="72000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i="1">
                  <a:solidFill>
                    <a:srgbClr val="642C5F"/>
                  </a:solidFill>
                </a:endParaRPr>
              </a:p>
            </p:txBody>
          </p:sp>
        </p:grpSp>
        <p:sp>
          <p:nvSpPr>
            <p:cNvPr id="13" name="ïŝļîḋè">
              <a:extLst>
                <a:ext uri="{FF2B5EF4-FFF2-40B4-BE49-F238E27FC236}">
                  <a16:creationId xmlns:a16="http://schemas.microsoft.com/office/drawing/2014/main" id="{FC178AFD-9D9E-4266-BD7D-7B8FA1E65DCA}"/>
                </a:ext>
              </a:extLst>
            </p:cNvPr>
            <p:cNvSpPr/>
            <p:nvPr/>
          </p:nvSpPr>
          <p:spPr bwMode="auto">
            <a:xfrm>
              <a:off x="4478755" y="3905459"/>
              <a:ext cx="3234488" cy="735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14" name="îṩḻide"/>
            <p:cNvGrpSpPr/>
            <p:nvPr/>
          </p:nvGrpSpPr>
          <p:grpSpPr>
            <a:xfrm>
              <a:off x="4478755" y="2737893"/>
              <a:ext cx="3234488" cy="881607"/>
              <a:chOff x="847094" y="2737893"/>
              <a:chExt cx="3234488" cy="881607"/>
            </a:xfrm>
          </p:grpSpPr>
          <p:sp>
            <p:nvSpPr>
              <p:cNvPr id="24" name="îṡļíḋê">
                <a:extLst>
                  <a:ext uri="{FF2B5EF4-FFF2-40B4-BE49-F238E27FC236}">
                    <a16:creationId xmlns:a16="http://schemas.microsoft.com/office/drawing/2014/main" id="{578DBB00-6AAC-444A-87C2-40037B909414}"/>
                  </a:ext>
                </a:extLst>
              </p:cNvPr>
              <p:cNvSpPr txBox="1"/>
              <p:nvPr/>
            </p:nvSpPr>
            <p:spPr>
              <a:xfrm>
                <a:off x="847094" y="3032766"/>
                <a:ext cx="3234488" cy="5867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algn="ctr"/>
                <a:r>
                  <a:rPr lang="en-US" sz="3200" b="1" cap="all" dirty="0"/>
                  <a:t>$68.7m</a:t>
                </a:r>
              </a:p>
            </p:txBody>
          </p:sp>
          <p:sp>
            <p:nvSpPr>
              <p:cNvPr id="25" name="îş1íďe">
                <a:extLst>
                  <a:ext uri="{FF2B5EF4-FFF2-40B4-BE49-F238E27FC236}">
                    <a16:creationId xmlns:a16="http://schemas.microsoft.com/office/drawing/2014/main" id="{5B175EBC-B374-4615-9010-F532CF76C465}"/>
                  </a:ext>
                </a:extLst>
              </p:cNvPr>
              <p:cNvSpPr txBox="1"/>
              <p:nvPr/>
            </p:nvSpPr>
            <p:spPr>
              <a:xfrm>
                <a:off x="847094" y="2737893"/>
                <a:ext cx="3234488" cy="29487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lnSpcReduction="10000"/>
              </a:bodyPr>
              <a:lstStyle/>
              <a:p>
                <a:pPr algn="ctr"/>
                <a:r>
                  <a:rPr lang="en-US" sz="1400" i="1" dirty="0"/>
                  <a:t>In 2017</a:t>
                </a:r>
              </a:p>
            </p:txBody>
          </p:sp>
        </p:grp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C113D37E-7F02-447B-B158-410DE611C9A0}"/>
                </a:ext>
              </a:extLst>
            </p:cNvPr>
            <p:cNvCxnSpPr/>
            <p:nvPr/>
          </p:nvCxnSpPr>
          <p:spPr>
            <a:xfrm>
              <a:off x="5457331" y="3762480"/>
              <a:ext cx="12773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" name="iṧľïḍê"/>
            <p:cNvGrpSpPr/>
            <p:nvPr/>
          </p:nvGrpSpPr>
          <p:grpSpPr>
            <a:xfrm>
              <a:off x="7936421" y="2444504"/>
              <a:ext cx="3582479" cy="2388093"/>
              <a:chOff x="673099" y="2444504"/>
              <a:chExt cx="3582479" cy="2388093"/>
            </a:xfrm>
          </p:grpSpPr>
          <p:sp>
            <p:nvSpPr>
              <p:cNvPr id="22" name="iṣ1iḋê"/>
              <p:cNvSpPr/>
              <p:nvPr/>
            </p:nvSpPr>
            <p:spPr>
              <a:xfrm>
                <a:off x="673099" y="2444504"/>
                <a:ext cx="3582479" cy="2388093"/>
              </a:xfrm>
              <a:prstGeom prst="rect">
                <a:avLst/>
              </a:prstGeom>
              <a:solidFill>
                <a:schemeClr val="bg1"/>
              </a:solidFill>
              <a:ln w="12700" cap="sq">
                <a:solidFill>
                  <a:schemeClr val="bg1">
                    <a:lumMod val="95000"/>
                  </a:schemeClr>
                </a:solidFill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îṣlîḓê"/>
              <p:cNvSpPr/>
              <p:nvPr/>
            </p:nvSpPr>
            <p:spPr>
              <a:xfrm>
                <a:off x="673338" y="2454029"/>
                <a:ext cx="3582000" cy="72000"/>
              </a:xfrm>
              <a:prstGeom prst="rect">
                <a:avLst/>
              </a:prstGeom>
              <a:solidFill>
                <a:schemeClr val="accent1">
                  <a:lumMod val="60000"/>
                  <a:lumOff val="40000"/>
                </a:schemeClr>
              </a:solidFill>
              <a:ln w="3175">
                <a:noFill/>
                <a:prstDash val="solid"/>
                <a:round/>
                <a:headEnd/>
                <a:tailEnd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rmAutofit fontScale="25000" lnSpcReduction="20000"/>
              </a:bodyPr>
              <a:lstStyle/>
              <a:p>
                <a:pPr algn="ctr" defTabSz="914354"/>
                <a:endParaRPr lang="zh-CN" altLang="en-US" sz="2000" b="1" i="1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7" name="íš1iďê">
              <a:extLst>
                <a:ext uri="{FF2B5EF4-FFF2-40B4-BE49-F238E27FC236}">
                  <a16:creationId xmlns:a16="http://schemas.microsoft.com/office/drawing/2014/main" id="{FC178AFD-9D9E-4266-BD7D-7B8FA1E65DCA}"/>
                </a:ext>
              </a:extLst>
            </p:cNvPr>
            <p:cNvSpPr/>
            <p:nvPr/>
          </p:nvSpPr>
          <p:spPr bwMode="auto">
            <a:xfrm>
              <a:off x="8110416" y="3905459"/>
              <a:ext cx="3234488" cy="735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  <a:p>
              <a:pPr algn="ctr">
                <a:lnSpc>
                  <a:spcPct val="130000"/>
                </a:lnSpc>
              </a:pPr>
              <a:r>
                <a:rPr lang="en-US" altLang="zh-CN" sz="1100" dirty="0"/>
                <a:t>……</a:t>
              </a:r>
            </a:p>
          </p:txBody>
        </p:sp>
        <p:grpSp>
          <p:nvGrpSpPr>
            <p:cNvPr id="18" name="îṣḻîḑe"/>
            <p:cNvGrpSpPr/>
            <p:nvPr/>
          </p:nvGrpSpPr>
          <p:grpSpPr>
            <a:xfrm>
              <a:off x="8110416" y="2737893"/>
              <a:ext cx="3234488" cy="881607"/>
              <a:chOff x="847094" y="2737893"/>
              <a:chExt cx="3234488" cy="881607"/>
            </a:xfrm>
          </p:grpSpPr>
          <p:sp>
            <p:nvSpPr>
              <p:cNvPr id="20" name="iŝ1íde">
                <a:extLst>
                  <a:ext uri="{FF2B5EF4-FFF2-40B4-BE49-F238E27FC236}">
                    <a16:creationId xmlns:a16="http://schemas.microsoft.com/office/drawing/2014/main" id="{578DBB00-6AAC-444A-87C2-40037B909414}"/>
                  </a:ext>
                </a:extLst>
              </p:cNvPr>
              <p:cNvSpPr txBox="1"/>
              <p:nvPr/>
            </p:nvSpPr>
            <p:spPr>
              <a:xfrm>
                <a:off x="847094" y="3032766"/>
                <a:ext cx="3234488" cy="586734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/>
              </a:bodyPr>
              <a:lstStyle/>
              <a:p>
                <a:pPr algn="ctr"/>
                <a:r>
                  <a:rPr lang="en-US" altLang="zh-CN" sz="3200" b="1" cap="all" dirty="0"/>
                  <a:t>$55.9m</a:t>
                </a:r>
              </a:p>
            </p:txBody>
          </p:sp>
          <p:sp>
            <p:nvSpPr>
              <p:cNvPr id="21" name="ï$ľiḓé">
                <a:extLst>
                  <a:ext uri="{FF2B5EF4-FFF2-40B4-BE49-F238E27FC236}">
                    <a16:creationId xmlns:a16="http://schemas.microsoft.com/office/drawing/2014/main" id="{5B175EBC-B374-4615-9010-F532CF76C465}"/>
                  </a:ext>
                </a:extLst>
              </p:cNvPr>
              <p:cNvSpPr txBox="1"/>
              <p:nvPr/>
            </p:nvSpPr>
            <p:spPr>
              <a:xfrm>
                <a:off x="847094" y="2737893"/>
                <a:ext cx="3234488" cy="294873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rtlCol="0" anchor="ctr" anchorCtr="0">
                <a:normAutofit lnSpcReduction="10000"/>
              </a:bodyPr>
              <a:lstStyle/>
              <a:p>
                <a:pPr algn="ctr"/>
                <a:r>
                  <a:rPr lang="en-US" sz="1400" i="1" dirty="0"/>
                  <a:t>In 2018</a:t>
                </a:r>
              </a:p>
            </p:txBody>
          </p:sp>
        </p:grpSp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C113D37E-7F02-447B-B158-410DE611C9A0}"/>
                </a:ext>
              </a:extLst>
            </p:cNvPr>
            <p:cNvCxnSpPr/>
            <p:nvPr/>
          </p:nvCxnSpPr>
          <p:spPr>
            <a:xfrm>
              <a:off x="9088992" y="3762480"/>
              <a:ext cx="1277336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iślïḑé"/>
          <p:cNvGrpSpPr/>
          <p:nvPr/>
        </p:nvGrpSpPr>
        <p:grpSpPr>
          <a:xfrm>
            <a:off x="641640" y="502557"/>
            <a:ext cx="6527079" cy="967579"/>
            <a:chOff x="771423" y="5179222"/>
            <a:chExt cx="6527075" cy="967578"/>
          </a:xfrm>
        </p:grpSpPr>
        <p:sp>
          <p:nvSpPr>
            <p:cNvPr id="33" name="ïŝlíďè">
              <a:extLst>
                <a:ext uri="{FF2B5EF4-FFF2-40B4-BE49-F238E27FC236}">
                  <a16:creationId xmlns:a16="http://schemas.microsoft.com/office/drawing/2014/main" id="{5C53412A-E1C9-43ED-BFBA-791DDF3493EA}"/>
                </a:ext>
              </a:extLst>
            </p:cNvPr>
            <p:cNvSpPr txBox="1"/>
            <p:nvPr/>
          </p:nvSpPr>
          <p:spPr>
            <a:xfrm>
              <a:off x="913573" y="5179222"/>
              <a:ext cx="6384925" cy="5593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altLang="zh-CN" sz="36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LOGO</a:t>
              </a:r>
              <a:endParaRPr lang="en-US" altLang="zh-CN" sz="36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34" name="iṩliḑè">
              <a:extLst>
                <a:ext uri="{FF2B5EF4-FFF2-40B4-BE49-F238E27FC236}">
                  <a16:creationId xmlns:a16="http://schemas.microsoft.com/office/drawing/2014/main" id="{A3A14120-544B-4849-987F-37930D7CC6BB}"/>
                </a:ext>
              </a:extLst>
            </p:cNvPr>
            <p:cNvSpPr txBox="1"/>
            <p:nvPr/>
          </p:nvSpPr>
          <p:spPr>
            <a:xfrm>
              <a:off x="771423" y="5557418"/>
              <a:ext cx="6384925" cy="5893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buSzPct val="25000"/>
              </a:pPr>
              <a:endParaRPr lang="en-US" sz="1200" dirty="0"/>
            </a:p>
          </p:txBody>
        </p:sp>
      </p:grpSp>
      <p:sp>
        <p:nvSpPr>
          <p:cNvPr id="35" name="iṩ1iḍê"/>
          <p:cNvSpPr/>
          <p:nvPr/>
        </p:nvSpPr>
        <p:spPr>
          <a:xfrm>
            <a:off x="542523" y="528533"/>
            <a:ext cx="72000" cy="390857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85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3481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73100" y="1175657"/>
            <a:ext cx="10845800" cy="4967969"/>
            <a:chOff x="673100" y="1175657"/>
            <a:chExt cx="10845800" cy="4967969"/>
          </a:xfrm>
        </p:grpSpPr>
        <p:sp>
          <p:nvSpPr>
            <p:cNvPr id="6" name="ïšḷïḓè">
              <a:extLst>
                <a:ext uri="{FF2B5EF4-FFF2-40B4-BE49-F238E27FC236}">
                  <a16:creationId xmlns:a16="http://schemas.microsoft.com/office/drawing/2014/main" id="{4FE47322-995E-403D-A9F6-EABACB0B085B}"/>
                </a:ext>
              </a:extLst>
            </p:cNvPr>
            <p:cNvSpPr/>
            <p:nvPr/>
          </p:nvSpPr>
          <p:spPr>
            <a:xfrm>
              <a:off x="673100" y="3236686"/>
              <a:ext cx="3406123" cy="2906939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>
                  <a:lumMod val="95000"/>
                </a:schemeClr>
              </a:solidFill>
            </a:ln>
            <a:effectLst>
              <a:outerShdw dist="50800" dir="16200000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7" name="íṡḷíḍe">
              <a:extLst>
                <a:ext uri="{FF2B5EF4-FFF2-40B4-BE49-F238E27FC236}">
                  <a16:creationId xmlns:a16="http://schemas.microsoft.com/office/drawing/2014/main" id="{9E8B19BF-B26B-424B-868A-61242CF8CB29}"/>
                </a:ext>
              </a:extLst>
            </p:cNvPr>
            <p:cNvSpPr/>
            <p:nvPr/>
          </p:nvSpPr>
          <p:spPr>
            <a:xfrm>
              <a:off x="4392938" y="2206172"/>
              <a:ext cx="3406123" cy="3937454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>
                  <a:lumMod val="95000"/>
                </a:schemeClr>
              </a:solidFill>
            </a:ln>
            <a:effectLst>
              <a:outerShdw dist="50800" dir="16200000" rotWithShape="0">
                <a:schemeClr val="bg1">
                  <a:lumMod val="50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8" name="î$liḍè">
              <a:extLst>
                <a:ext uri="{FF2B5EF4-FFF2-40B4-BE49-F238E27FC236}">
                  <a16:creationId xmlns:a16="http://schemas.microsoft.com/office/drawing/2014/main" id="{90CAFE21-A4BD-4969-8E17-FA528315C354}"/>
                </a:ext>
              </a:extLst>
            </p:cNvPr>
            <p:cNvSpPr/>
            <p:nvPr/>
          </p:nvSpPr>
          <p:spPr>
            <a:xfrm>
              <a:off x="8112777" y="1175657"/>
              <a:ext cx="3406123" cy="4967969"/>
            </a:xfrm>
            <a:prstGeom prst="rect">
              <a:avLst/>
            </a:prstGeom>
            <a:solidFill>
              <a:schemeClr val="bg1"/>
            </a:solidFill>
            <a:ln w="76200">
              <a:solidFill>
                <a:schemeClr val="bg1">
                  <a:lumMod val="95000"/>
                </a:schemeClr>
              </a:solidFill>
            </a:ln>
            <a:effectLst>
              <a:outerShdw dist="50800" dir="16200000" rotWithShape="0">
                <a:schemeClr val="accent1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9" name="i$1iḓé">
              <a:extLst>
                <a:ext uri="{FF2B5EF4-FFF2-40B4-BE49-F238E27FC236}">
                  <a16:creationId xmlns:a16="http://schemas.microsoft.com/office/drawing/2014/main" id="{563E10C2-D410-4649-8379-6908950F598B}"/>
                </a:ext>
              </a:extLst>
            </p:cNvPr>
            <p:cNvGrpSpPr/>
            <p:nvPr/>
          </p:nvGrpSpPr>
          <p:grpSpPr>
            <a:xfrm>
              <a:off x="898594" y="3420620"/>
              <a:ext cx="3034778" cy="2723003"/>
              <a:chOff x="898594" y="3420620"/>
              <a:chExt cx="3034778" cy="2723003"/>
            </a:xfrm>
          </p:grpSpPr>
          <p:grpSp>
            <p:nvGrpSpPr>
              <p:cNvPr id="23" name="íslïḓe">
                <a:extLst>
                  <a:ext uri="{FF2B5EF4-FFF2-40B4-BE49-F238E27FC236}">
                    <a16:creationId xmlns:a16="http://schemas.microsoft.com/office/drawing/2014/main" id="{82C8406F-3A93-4DC3-944F-9B5BC602A13C}"/>
                  </a:ext>
                </a:extLst>
              </p:cNvPr>
              <p:cNvGrpSpPr/>
              <p:nvPr/>
            </p:nvGrpSpPr>
            <p:grpSpPr>
              <a:xfrm>
                <a:off x="1064523" y="3420620"/>
                <a:ext cx="2623276" cy="1046440"/>
                <a:chOff x="3484154" y="2143530"/>
                <a:chExt cx="3003732" cy="1046440"/>
              </a:xfrm>
            </p:grpSpPr>
            <p:sp>
              <p:nvSpPr>
                <p:cNvPr id="26" name="îšľïḍè">
                  <a:extLst>
                    <a:ext uri="{FF2B5EF4-FFF2-40B4-BE49-F238E27FC236}">
                      <a16:creationId xmlns:a16="http://schemas.microsoft.com/office/drawing/2014/main" id="{578DBB00-6AAC-444A-87C2-40037B909414}"/>
                    </a:ext>
                  </a:extLst>
                </p:cNvPr>
                <p:cNvSpPr txBox="1"/>
                <p:nvPr/>
              </p:nvSpPr>
              <p:spPr>
                <a:xfrm>
                  <a:off x="3484154" y="2420529"/>
                  <a:ext cx="3003732" cy="76944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92500" lnSpcReduction="10000"/>
                </a:bodyPr>
                <a:lstStyle/>
                <a:p>
                  <a:pPr algn="ctr"/>
                  <a:r>
                    <a:rPr lang="en-US" sz="5000" b="1" cap="all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$32.2m</a:t>
                  </a:r>
                </a:p>
              </p:txBody>
            </p:sp>
            <p:sp>
              <p:nvSpPr>
                <p:cNvPr id="27" name="îṥlîḋè">
                  <a:extLst>
                    <a:ext uri="{FF2B5EF4-FFF2-40B4-BE49-F238E27FC236}">
                      <a16:creationId xmlns:a16="http://schemas.microsoft.com/office/drawing/2014/main" id="{5B175EBC-B374-4615-9010-F532CF76C465}"/>
                    </a:ext>
                  </a:extLst>
                </p:cNvPr>
                <p:cNvSpPr txBox="1"/>
                <p:nvPr/>
              </p:nvSpPr>
              <p:spPr>
                <a:xfrm>
                  <a:off x="3488193" y="2143530"/>
                  <a:ext cx="2995656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85000" lnSpcReduction="20000"/>
                </a:bodyPr>
                <a:lstStyle/>
                <a:p>
                  <a:pPr algn="ctr"/>
                  <a:r>
                    <a:rPr lang="en-US" i="1" dirty="0"/>
                    <a:t>In 2016</a:t>
                  </a:r>
                </a:p>
              </p:txBody>
            </p:sp>
          </p:grpSp>
          <p:cxnSp>
            <p:nvCxnSpPr>
              <p:cNvPr id="24" name="直接连接符 23">
                <a:extLst>
                  <a:ext uri="{FF2B5EF4-FFF2-40B4-BE49-F238E27FC236}">
                    <a16:creationId xmlns:a16="http://schemas.microsoft.com/office/drawing/2014/main" id="{C113D37E-7F02-447B-B158-410DE611C9A0}"/>
                  </a:ext>
                </a:extLst>
              </p:cNvPr>
              <p:cNvCxnSpPr/>
              <p:nvPr/>
            </p:nvCxnSpPr>
            <p:spPr>
              <a:xfrm>
                <a:off x="1628675" y="4690155"/>
                <a:ext cx="1494972" cy="0"/>
              </a:xfrm>
              <a:prstGeom prst="line">
                <a:avLst/>
              </a:prstGeom>
              <a:ln w="3175" cap="rnd">
                <a:solidFill>
                  <a:schemeClr val="bg1">
                    <a:lumMod val="6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îṡļîďe">
                <a:extLst>
                  <a:ext uri="{FF2B5EF4-FFF2-40B4-BE49-F238E27FC236}">
                    <a16:creationId xmlns:a16="http://schemas.microsoft.com/office/drawing/2014/main" id="{DA80E9F8-503E-43AD-9AEE-6EEC90EAADD3}"/>
                  </a:ext>
                </a:extLst>
              </p:cNvPr>
              <p:cNvSpPr/>
              <p:nvPr/>
            </p:nvSpPr>
            <p:spPr bwMode="auto">
              <a:xfrm>
                <a:off x="898594" y="4964694"/>
                <a:ext cx="3034778" cy="11789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0" name="î$ļíḑe">
              <a:extLst>
                <a:ext uri="{FF2B5EF4-FFF2-40B4-BE49-F238E27FC236}">
                  <a16:creationId xmlns:a16="http://schemas.microsoft.com/office/drawing/2014/main" id="{2AAA16A4-1559-4AA7-A2A5-4BDBE5EE6D4D}"/>
                </a:ext>
              </a:extLst>
            </p:cNvPr>
            <p:cNvGrpSpPr/>
            <p:nvPr/>
          </p:nvGrpSpPr>
          <p:grpSpPr>
            <a:xfrm>
              <a:off x="4578610" y="2477192"/>
              <a:ext cx="3034778" cy="2723003"/>
              <a:chOff x="898594" y="3420620"/>
              <a:chExt cx="3034778" cy="2723003"/>
            </a:xfrm>
          </p:grpSpPr>
          <p:grpSp>
            <p:nvGrpSpPr>
              <p:cNvPr id="18" name="îSḻídè">
                <a:extLst>
                  <a:ext uri="{FF2B5EF4-FFF2-40B4-BE49-F238E27FC236}">
                    <a16:creationId xmlns:a16="http://schemas.microsoft.com/office/drawing/2014/main" id="{84FC4E40-E59B-4D49-9EA0-8D965698789A}"/>
                  </a:ext>
                </a:extLst>
              </p:cNvPr>
              <p:cNvGrpSpPr/>
              <p:nvPr/>
            </p:nvGrpSpPr>
            <p:grpSpPr>
              <a:xfrm>
                <a:off x="1064523" y="3420620"/>
                <a:ext cx="2623276" cy="1046440"/>
                <a:chOff x="3484154" y="2143530"/>
                <a:chExt cx="3003732" cy="1046440"/>
              </a:xfrm>
            </p:grpSpPr>
            <p:sp>
              <p:nvSpPr>
                <p:cNvPr id="21" name="îṧļîďê">
                  <a:extLst>
                    <a:ext uri="{FF2B5EF4-FFF2-40B4-BE49-F238E27FC236}">
                      <a16:creationId xmlns:a16="http://schemas.microsoft.com/office/drawing/2014/main" id="{4CC6A830-0071-4A5C-8CCB-DD84EBB7E924}"/>
                    </a:ext>
                  </a:extLst>
                </p:cNvPr>
                <p:cNvSpPr txBox="1"/>
                <p:nvPr/>
              </p:nvSpPr>
              <p:spPr>
                <a:xfrm>
                  <a:off x="3484154" y="2420529"/>
                  <a:ext cx="3003732" cy="76944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92500" lnSpcReduction="10000"/>
                </a:bodyPr>
                <a:lstStyle/>
                <a:p>
                  <a:pPr algn="ctr"/>
                  <a:r>
                    <a:rPr lang="en-US" sz="5000" b="1" cap="all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$38.8m</a:t>
                  </a:r>
                </a:p>
              </p:txBody>
            </p:sp>
            <p:sp>
              <p:nvSpPr>
                <p:cNvPr id="22" name="íṣlíḍe">
                  <a:extLst>
                    <a:ext uri="{FF2B5EF4-FFF2-40B4-BE49-F238E27FC236}">
                      <a16:creationId xmlns:a16="http://schemas.microsoft.com/office/drawing/2014/main" id="{BA0BD37C-1014-482B-A244-649E5B23CC70}"/>
                    </a:ext>
                  </a:extLst>
                </p:cNvPr>
                <p:cNvSpPr txBox="1"/>
                <p:nvPr/>
              </p:nvSpPr>
              <p:spPr>
                <a:xfrm>
                  <a:off x="3488193" y="2143530"/>
                  <a:ext cx="2995656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85000" lnSpcReduction="20000"/>
                </a:bodyPr>
                <a:lstStyle/>
                <a:p>
                  <a:pPr algn="ctr"/>
                  <a:r>
                    <a:rPr lang="en-US" i="1" dirty="0"/>
                    <a:t>In 2017</a:t>
                  </a:r>
                </a:p>
              </p:txBody>
            </p:sp>
          </p:grpSp>
          <p:cxnSp>
            <p:nvCxnSpPr>
              <p:cNvPr id="19" name="直接连接符 18">
                <a:extLst>
                  <a:ext uri="{FF2B5EF4-FFF2-40B4-BE49-F238E27FC236}">
                    <a16:creationId xmlns:a16="http://schemas.microsoft.com/office/drawing/2014/main" id="{FE23D09E-689F-41BE-8C07-CD4E78E79994}"/>
                  </a:ext>
                </a:extLst>
              </p:cNvPr>
              <p:cNvCxnSpPr/>
              <p:nvPr/>
            </p:nvCxnSpPr>
            <p:spPr>
              <a:xfrm>
                <a:off x="1628675" y="4690155"/>
                <a:ext cx="1494972" cy="0"/>
              </a:xfrm>
              <a:prstGeom prst="line">
                <a:avLst/>
              </a:prstGeom>
              <a:ln w="3175" cap="rnd">
                <a:solidFill>
                  <a:schemeClr val="bg1">
                    <a:lumMod val="6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" name="ïṩ1îdé">
                <a:extLst>
                  <a:ext uri="{FF2B5EF4-FFF2-40B4-BE49-F238E27FC236}">
                    <a16:creationId xmlns:a16="http://schemas.microsoft.com/office/drawing/2014/main" id="{9381874C-FC8A-4D07-9BEC-056B2C1207D2}"/>
                  </a:ext>
                </a:extLst>
              </p:cNvPr>
              <p:cNvSpPr/>
              <p:nvPr/>
            </p:nvSpPr>
            <p:spPr bwMode="auto">
              <a:xfrm>
                <a:off x="898594" y="4964694"/>
                <a:ext cx="3034778" cy="11789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  <p:grpSp>
          <p:nvGrpSpPr>
            <p:cNvPr id="11" name="ïṣḻíďe">
              <a:extLst>
                <a:ext uri="{FF2B5EF4-FFF2-40B4-BE49-F238E27FC236}">
                  <a16:creationId xmlns:a16="http://schemas.microsoft.com/office/drawing/2014/main" id="{D57E0BAF-F61C-4D35-B968-E45BB70E271D}"/>
                </a:ext>
              </a:extLst>
            </p:cNvPr>
            <p:cNvGrpSpPr/>
            <p:nvPr/>
          </p:nvGrpSpPr>
          <p:grpSpPr>
            <a:xfrm>
              <a:off x="8298449" y="1380598"/>
              <a:ext cx="3034778" cy="2723003"/>
              <a:chOff x="898594" y="3420620"/>
              <a:chExt cx="3034778" cy="2723003"/>
            </a:xfrm>
          </p:grpSpPr>
          <p:grpSp>
            <p:nvGrpSpPr>
              <p:cNvPr id="13" name="î$lîḍê">
                <a:extLst>
                  <a:ext uri="{FF2B5EF4-FFF2-40B4-BE49-F238E27FC236}">
                    <a16:creationId xmlns:a16="http://schemas.microsoft.com/office/drawing/2014/main" id="{76969E88-F756-450E-90AF-3C544C707612}"/>
                  </a:ext>
                </a:extLst>
              </p:cNvPr>
              <p:cNvGrpSpPr/>
              <p:nvPr/>
            </p:nvGrpSpPr>
            <p:grpSpPr>
              <a:xfrm>
                <a:off x="1064523" y="3420620"/>
                <a:ext cx="2623276" cy="1046440"/>
                <a:chOff x="3484154" y="2143530"/>
                <a:chExt cx="3003732" cy="1046440"/>
              </a:xfrm>
            </p:grpSpPr>
            <p:sp>
              <p:nvSpPr>
                <p:cNvPr id="16" name="ïṧľíḋè">
                  <a:extLst>
                    <a:ext uri="{FF2B5EF4-FFF2-40B4-BE49-F238E27FC236}">
                      <a16:creationId xmlns:a16="http://schemas.microsoft.com/office/drawing/2014/main" id="{66A35851-EA51-4AC5-8B7B-142312F46A61}"/>
                    </a:ext>
                  </a:extLst>
                </p:cNvPr>
                <p:cNvSpPr txBox="1"/>
                <p:nvPr/>
              </p:nvSpPr>
              <p:spPr>
                <a:xfrm>
                  <a:off x="3484154" y="2420529"/>
                  <a:ext cx="3003732" cy="769441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92500" lnSpcReduction="10000"/>
                </a:bodyPr>
                <a:lstStyle/>
                <a:p>
                  <a:pPr algn="ctr"/>
                  <a:r>
                    <a:rPr lang="en-US" sz="5000" b="1" cap="all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</a:rPr>
                    <a:t>$46.6m</a:t>
                  </a:r>
                </a:p>
              </p:txBody>
            </p:sp>
            <p:sp>
              <p:nvSpPr>
                <p:cNvPr id="17" name="iṧlíḓe">
                  <a:extLst>
                    <a:ext uri="{FF2B5EF4-FFF2-40B4-BE49-F238E27FC236}">
                      <a16:creationId xmlns:a16="http://schemas.microsoft.com/office/drawing/2014/main" id="{7D16AF94-8606-4F1A-898D-43CAC5637CE3}"/>
                    </a:ext>
                  </a:extLst>
                </p:cNvPr>
                <p:cNvSpPr txBox="1"/>
                <p:nvPr/>
              </p:nvSpPr>
              <p:spPr>
                <a:xfrm>
                  <a:off x="3488193" y="2143530"/>
                  <a:ext cx="2995656" cy="276999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 rtlCol="0">
                  <a:normAutofit fontScale="85000" lnSpcReduction="20000"/>
                </a:bodyPr>
                <a:lstStyle/>
                <a:p>
                  <a:pPr algn="ctr"/>
                  <a:r>
                    <a:rPr lang="en-US" i="1" dirty="0"/>
                    <a:t>In 2019</a:t>
                  </a:r>
                </a:p>
              </p:txBody>
            </p:sp>
          </p:grpSp>
          <p:cxnSp>
            <p:nvCxnSpPr>
              <p:cNvPr id="14" name="直接连接符 13">
                <a:extLst>
                  <a:ext uri="{FF2B5EF4-FFF2-40B4-BE49-F238E27FC236}">
                    <a16:creationId xmlns:a16="http://schemas.microsoft.com/office/drawing/2014/main" id="{96E44557-F0C3-4AFB-9EA9-EF2C71F8748F}"/>
                  </a:ext>
                </a:extLst>
              </p:cNvPr>
              <p:cNvCxnSpPr/>
              <p:nvPr/>
            </p:nvCxnSpPr>
            <p:spPr>
              <a:xfrm>
                <a:off x="1628675" y="4690155"/>
                <a:ext cx="1494972" cy="0"/>
              </a:xfrm>
              <a:prstGeom prst="line">
                <a:avLst/>
              </a:prstGeom>
              <a:ln w="3175" cap="rnd">
                <a:solidFill>
                  <a:schemeClr val="bg1">
                    <a:lumMod val="65000"/>
                  </a:schemeClr>
                </a:solidFill>
                <a:round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íşľiḍé">
                <a:extLst>
                  <a:ext uri="{FF2B5EF4-FFF2-40B4-BE49-F238E27FC236}">
                    <a16:creationId xmlns:a16="http://schemas.microsoft.com/office/drawing/2014/main" id="{1C2FB8B5-BEE9-4608-B396-E6E8ADC7D9BC}"/>
                  </a:ext>
                </a:extLst>
              </p:cNvPr>
              <p:cNvSpPr/>
              <p:nvPr/>
            </p:nvSpPr>
            <p:spPr bwMode="auto">
              <a:xfrm>
                <a:off x="898594" y="4964694"/>
                <a:ext cx="3034778" cy="11789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0000" tIns="46800" rIns="90000" bIns="4680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……</a:t>
                </a:r>
              </a:p>
            </p:txBody>
          </p:sp>
        </p:grpSp>
      </p:grpSp>
      <p:grpSp>
        <p:nvGrpSpPr>
          <p:cNvPr id="28" name="iślïḑé"/>
          <p:cNvGrpSpPr/>
          <p:nvPr/>
        </p:nvGrpSpPr>
        <p:grpSpPr>
          <a:xfrm>
            <a:off x="641640" y="502557"/>
            <a:ext cx="6527079" cy="967579"/>
            <a:chOff x="771423" y="5179222"/>
            <a:chExt cx="6527075" cy="967578"/>
          </a:xfrm>
        </p:grpSpPr>
        <p:sp>
          <p:nvSpPr>
            <p:cNvPr id="29" name="ïŝlíďè">
              <a:extLst>
                <a:ext uri="{FF2B5EF4-FFF2-40B4-BE49-F238E27FC236}">
                  <a16:creationId xmlns:a16="http://schemas.microsoft.com/office/drawing/2014/main" id="{5C53412A-E1C9-43ED-BFBA-791DDF3493EA}"/>
                </a:ext>
              </a:extLst>
            </p:cNvPr>
            <p:cNvSpPr txBox="1"/>
            <p:nvPr/>
          </p:nvSpPr>
          <p:spPr>
            <a:xfrm>
              <a:off x="913573" y="5179222"/>
              <a:ext cx="6384925" cy="5593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altLang="zh-CN" sz="36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LOGO</a:t>
              </a:r>
              <a:endParaRPr lang="en-US" altLang="zh-CN" sz="36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30" name="iṩliḑè">
              <a:extLst>
                <a:ext uri="{FF2B5EF4-FFF2-40B4-BE49-F238E27FC236}">
                  <a16:creationId xmlns:a16="http://schemas.microsoft.com/office/drawing/2014/main" id="{A3A14120-544B-4849-987F-37930D7CC6BB}"/>
                </a:ext>
              </a:extLst>
            </p:cNvPr>
            <p:cNvSpPr txBox="1"/>
            <p:nvPr/>
          </p:nvSpPr>
          <p:spPr>
            <a:xfrm>
              <a:off x="771423" y="5557418"/>
              <a:ext cx="6384925" cy="5893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buSzPct val="25000"/>
              </a:pPr>
              <a:endParaRPr lang="en-US" sz="1200" dirty="0"/>
            </a:p>
          </p:txBody>
        </p:sp>
      </p:grpSp>
      <p:sp>
        <p:nvSpPr>
          <p:cNvPr id="31" name="iṩ1iḍê"/>
          <p:cNvSpPr/>
          <p:nvPr/>
        </p:nvSpPr>
        <p:spPr>
          <a:xfrm>
            <a:off x="542523" y="528533"/>
            <a:ext cx="72000" cy="390857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32" name="îśľiďé">
            <a:extLst>
              <a:ext uri="{FF2B5EF4-FFF2-40B4-BE49-F238E27FC236}">
                <a16:creationId xmlns:a16="http://schemas.microsoft.com/office/drawing/2014/main" id="{64DC2847-DA63-4AF3-B015-B0D0DC7F9B4A}"/>
              </a:ext>
            </a:extLst>
          </p:cNvPr>
          <p:cNvSpPr txBox="1"/>
          <p:nvPr/>
        </p:nvSpPr>
        <p:spPr>
          <a:xfrm>
            <a:off x="578523" y="1304978"/>
            <a:ext cx="1014152" cy="1251638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 fontScale="92500"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lvl="0" algn="ctr">
              <a:spcBef>
                <a:spcPct val="0"/>
              </a:spcBef>
            </a:pPr>
            <a:r>
              <a:rPr lang="zh-CN" altLang="en-US" sz="4400" b="1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福</a:t>
            </a:r>
            <a:endParaRPr lang="en-US" altLang="zh-CN" sz="4400" b="1" dirty="0" smtClean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  <a:p>
            <a:pPr lvl="0" algn="ctr">
              <a:spcBef>
                <a:spcPct val="0"/>
              </a:spcBef>
            </a:pPr>
            <a:r>
              <a:rPr lang="zh-CN" altLang="en-US" sz="4400" b="1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利</a:t>
            </a:r>
            <a:endParaRPr lang="en-US" altLang="zh-CN" sz="4400" b="1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34134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983429" y="2640630"/>
            <a:ext cx="3440131" cy="895350"/>
          </a:xfrm>
        </p:spPr>
        <p:txBody>
          <a:bodyPr>
            <a:noAutofit/>
          </a:bodyPr>
          <a:lstStyle/>
          <a:p>
            <a:r>
              <a:rPr lang="zh-CN" altLang="en-US" sz="6000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招聘流程</a:t>
            </a:r>
            <a:endParaRPr lang="zh-CN" altLang="en-US" sz="6000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490112" y="2646071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 smtClean="0">
                <a:solidFill>
                  <a:srgbClr val="642C5F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/04</a:t>
            </a:r>
            <a:endParaRPr lang="zh-CN" altLang="en-US" spc="100" dirty="0">
              <a:solidFill>
                <a:srgbClr val="642C5F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4117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17635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0" y="1440144"/>
            <a:ext cx="12009227" cy="5016500"/>
            <a:chOff x="40934" y="1130300"/>
            <a:chExt cx="12009227" cy="5016500"/>
          </a:xfrm>
        </p:grpSpPr>
        <p:sp>
          <p:nvSpPr>
            <p:cNvPr id="6" name="ïṣļíḍè">
              <a:extLst>
                <a:ext uri="{FF2B5EF4-FFF2-40B4-BE49-F238E27FC236}">
                  <a16:creationId xmlns:a16="http://schemas.microsoft.com/office/drawing/2014/main" id="{84E13B93-86DF-40D9-B092-50598779B652}"/>
                </a:ext>
              </a:extLst>
            </p:cNvPr>
            <p:cNvSpPr/>
            <p:nvPr/>
          </p:nvSpPr>
          <p:spPr bwMode="auto">
            <a:xfrm flipH="1">
              <a:off x="144855" y="2561640"/>
              <a:ext cx="8924255" cy="0"/>
            </a:xfrm>
            <a:prstGeom prst="line">
              <a:avLst/>
            </a:prstGeom>
            <a:noFill/>
            <a:ln w="292100" cap="sq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7" name="îṡļîḑê">
              <a:extLst>
                <a:ext uri="{FF2B5EF4-FFF2-40B4-BE49-F238E27FC236}">
                  <a16:creationId xmlns:a16="http://schemas.microsoft.com/office/drawing/2014/main" id="{D44E7A75-DBDF-438B-B6C1-C01C16D0C56D}"/>
                </a:ext>
              </a:extLst>
            </p:cNvPr>
            <p:cNvSpPr/>
            <p:nvPr/>
          </p:nvSpPr>
          <p:spPr bwMode="auto">
            <a:xfrm>
              <a:off x="3422737" y="3697818"/>
              <a:ext cx="524134" cy="1134519"/>
            </a:xfrm>
            <a:custGeom>
              <a:avLst/>
              <a:gdLst>
                <a:gd name="T0" fmla="*/ 326 w 326"/>
                <a:gd name="T1" fmla="*/ 604 h 604"/>
                <a:gd name="T2" fmla="*/ 326 w 326"/>
                <a:gd name="T3" fmla="*/ 604 h 604"/>
                <a:gd name="T4" fmla="*/ 292 w 326"/>
                <a:gd name="T5" fmla="*/ 602 h 604"/>
                <a:gd name="T6" fmla="*/ 260 w 326"/>
                <a:gd name="T7" fmla="*/ 598 h 604"/>
                <a:gd name="T8" fmla="*/ 228 w 326"/>
                <a:gd name="T9" fmla="*/ 590 h 604"/>
                <a:gd name="T10" fmla="*/ 198 w 326"/>
                <a:gd name="T11" fmla="*/ 580 h 604"/>
                <a:gd name="T12" fmla="*/ 170 w 326"/>
                <a:gd name="T13" fmla="*/ 568 h 604"/>
                <a:gd name="T14" fmla="*/ 144 w 326"/>
                <a:gd name="T15" fmla="*/ 552 h 604"/>
                <a:gd name="T16" fmla="*/ 118 w 326"/>
                <a:gd name="T17" fmla="*/ 534 h 604"/>
                <a:gd name="T18" fmla="*/ 96 w 326"/>
                <a:gd name="T19" fmla="*/ 516 h 604"/>
                <a:gd name="T20" fmla="*/ 74 w 326"/>
                <a:gd name="T21" fmla="*/ 494 h 604"/>
                <a:gd name="T22" fmla="*/ 56 w 326"/>
                <a:gd name="T23" fmla="*/ 470 h 604"/>
                <a:gd name="T24" fmla="*/ 40 w 326"/>
                <a:gd name="T25" fmla="*/ 446 h 604"/>
                <a:gd name="T26" fmla="*/ 26 w 326"/>
                <a:gd name="T27" fmla="*/ 420 h 604"/>
                <a:gd name="T28" fmla="*/ 16 w 326"/>
                <a:gd name="T29" fmla="*/ 392 h 604"/>
                <a:gd name="T30" fmla="*/ 8 w 326"/>
                <a:gd name="T31" fmla="*/ 362 h 604"/>
                <a:gd name="T32" fmla="*/ 2 w 326"/>
                <a:gd name="T33" fmla="*/ 332 h 604"/>
                <a:gd name="T34" fmla="*/ 0 w 326"/>
                <a:gd name="T35" fmla="*/ 302 h 604"/>
                <a:gd name="T36" fmla="*/ 0 w 326"/>
                <a:gd name="T37" fmla="*/ 302 h 604"/>
                <a:gd name="T38" fmla="*/ 2 w 326"/>
                <a:gd name="T39" fmla="*/ 270 h 604"/>
                <a:gd name="T40" fmla="*/ 8 w 326"/>
                <a:gd name="T41" fmla="*/ 240 h 604"/>
                <a:gd name="T42" fmla="*/ 16 w 326"/>
                <a:gd name="T43" fmla="*/ 212 h 604"/>
                <a:gd name="T44" fmla="*/ 26 w 326"/>
                <a:gd name="T45" fmla="*/ 184 h 604"/>
                <a:gd name="T46" fmla="*/ 40 w 326"/>
                <a:gd name="T47" fmla="*/ 158 h 604"/>
                <a:gd name="T48" fmla="*/ 56 w 326"/>
                <a:gd name="T49" fmla="*/ 132 h 604"/>
                <a:gd name="T50" fmla="*/ 74 w 326"/>
                <a:gd name="T51" fmla="*/ 110 h 604"/>
                <a:gd name="T52" fmla="*/ 96 w 326"/>
                <a:gd name="T53" fmla="*/ 88 h 604"/>
                <a:gd name="T54" fmla="*/ 118 w 326"/>
                <a:gd name="T55" fmla="*/ 68 h 604"/>
                <a:gd name="T56" fmla="*/ 144 w 326"/>
                <a:gd name="T57" fmla="*/ 52 h 604"/>
                <a:gd name="T58" fmla="*/ 170 w 326"/>
                <a:gd name="T59" fmla="*/ 36 h 604"/>
                <a:gd name="T60" fmla="*/ 198 w 326"/>
                <a:gd name="T61" fmla="*/ 24 h 604"/>
                <a:gd name="T62" fmla="*/ 228 w 326"/>
                <a:gd name="T63" fmla="*/ 14 h 604"/>
                <a:gd name="T64" fmla="*/ 260 w 326"/>
                <a:gd name="T65" fmla="*/ 6 h 604"/>
                <a:gd name="T66" fmla="*/ 292 w 326"/>
                <a:gd name="T67" fmla="*/ 2 h 604"/>
                <a:gd name="T68" fmla="*/ 326 w 326"/>
                <a:gd name="T69" fmla="*/ 0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6" h="604">
                  <a:moveTo>
                    <a:pt x="326" y="604"/>
                  </a:moveTo>
                  <a:lnTo>
                    <a:pt x="326" y="604"/>
                  </a:lnTo>
                  <a:lnTo>
                    <a:pt x="292" y="602"/>
                  </a:lnTo>
                  <a:lnTo>
                    <a:pt x="260" y="598"/>
                  </a:lnTo>
                  <a:lnTo>
                    <a:pt x="228" y="590"/>
                  </a:lnTo>
                  <a:lnTo>
                    <a:pt x="198" y="580"/>
                  </a:lnTo>
                  <a:lnTo>
                    <a:pt x="170" y="568"/>
                  </a:lnTo>
                  <a:lnTo>
                    <a:pt x="144" y="552"/>
                  </a:lnTo>
                  <a:lnTo>
                    <a:pt x="118" y="534"/>
                  </a:lnTo>
                  <a:lnTo>
                    <a:pt x="96" y="516"/>
                  </a:lnTo>
                  <a:lnTo>
                    <a:pt x="74" y="494"/>
                  </a:lnTo>
                  <a:lnTo>
                    <a:pt x="56" y="470"/>
                  </a:lnTo>
                  <a:lnTo>
                    <a:pt x="40" y="446"/>
                  </a:lnTo>
                  <a:lnTo>
                    <a:pt x="26" y="420"/>
                  </a:lnTo>
                  <a:lnTo>
                    <a:pt x="16" y="392"/>
                  </a:lnTo>
                  <a:lnTo>
                    <a:pt x="8" y="362"/>
                  </a:lnTo>
                  <a:lnTo>
                    <a:pt x="2" y="332"/>
                  </a:lnTo>
                  <a:lnTo>
                    <a:pt x="0" y="302"/>
                  </a:lnTo>
                  <a:lnTo>
                    <a:pt x="0" y="302"/>
                  </a:lnTo>
                  <a:lnTo>
                    <a:pt x="2" y="270"/>
                  </a:lnTo>
                  <a:lnTo>
                    <a:pt x="8" y="240"/>
                  </a:lnTo>
                  <a:lnTo>
                    <a:pt x="16" y="212"/>
                  </a:lnTo>
                  <a:lnTo>
                    <a:pt x="26" y="184"/>
                  </a:lnTo>
                  <a:lnTo>
                    <a:pt x="40" y="158"/>
                  </a:lnTo>
                  <a:lnTo>
                    <a:pt x="56" y="132"/>
                  </a:lnTo>
                  <a:lnTo>
                    <a:pt x="74" y="110"/>
                  </a:lnTo>
                  <a:lnTo>
                    <a:pt x="96" y="88"/>
                  </a:lnTo>
                  <a:lnTo>
                    <a:pt x="118" y="68"/>
                  </a:lnTo>
                  <a:lnTo>
                    <a:pt x="144" y="52"/>
                  </a:lnTo>
                  <a:lnTo>
                    <a:pt x="170" y="36"/>
                  </a:lnTo>
                  <a:lnTo>
                    <a:pt x="198" y="24"/>
                  </a:lnTo>
                  <a:lnTo>
                    <a:pt x="228" y="14"/>
                  </a:lnTo>
                  <a:lnTo>
                    <a:pt x="260" y="6"/>
                  </a:lnTo>
                  <a:lnTo>
                    <a:pt x="292" y="2"/>
                  </a:lnTo>
                  <a:lnTo>
                    <a:pt x="326" y="0"/>
                  </a:lnTo>
                </a:path>
              </a:pathLst>
            </a:custGeom>
            <a:noFill/>
            <a:ln w="292100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8" name="íş1íḓè">
              <a:extLst>
                <a:ext uri="{FF2B5EF4-FFF2-40B4-BE49-F238E27FC236}">
                  <a16:creationId xmlns:a16="http://schemas.microsoft.com/office/drawing/2014/main" id="{4EB8BCE1-9D04-4997-8807-4B1E49759555}"/>
                </a:ext>
              </a:extLst>
            </p:cNvPr>
            <p:cNvSpPr/>
            <p:nvPr/>
          </p:nvSpPr>
          <p:spPr bwMode="auto">
            <a:xfrm flipH="1">
              <a:off x="3941898" y="3697818"/>
              <a:ext cx="2992211" cy="0"/>
            </a:xfrm>
            <a:prstGeom prst="line">
              <a:avLst/>
            </a:prstGeom>
            <a:noFill/>
            <a:ln w="292100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9" name="îşlídé">
              <a:extLst>
                <a:ext uri="{FF2B5EF4-FFF2-40B4-BE49-F238E27FC236}">
                  <a16:creationId xmlns:a16="http://schemas.microsoft.com/office/drawing/2014/main" id="{80FF18A6-45C0-4D48-889F-38B5B1617610}"/>
                </a:ext>
              </a:extLst>
            </p:cNvPr>
            <p:cNvSpPr/>
            <p:nvPr/>
          </p:nvSpPr>
          <p:spPr bwMode="auto">
            <a:xfrm flipH="1">
              <a:off x="3928548" y="4829020"/>
              <a:ext cx="8121613" cy="0"/>
            </a:xfrm>
            <a:prstGeom prst="line">
              <a:avLst/>
            </a:prstGeom>
            <a:noFill/>
            <a:ln w="292100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0" name="ïṩľïdé">
              <a:extLst>
                <a:ext uri="{FF2B5EF4-FFF2-40B4-BE49-F238E27FC236}">
                  <a16:creationId xmlns:a16="http://schemas.microsoft.com/office/drawing/2014/main" id="{10C95B9C-087B-486F-BFC7-30077EBC49FD}"/>
                </a:ext>
              </a:extLst>
            </p:cNvPr>
            <p:cNvSpPr/>
            <p:nvPr/>
          </p:nvSpPr>
          <p:spPr bwMode="auto">
            <a:xfrm flipH="1">
              <a:off x="6934107" y="3697818"/>
              <a:ext cx="2345336" cy="0"/>
            </a:xfrm>
            <a:prstGeom prst="line">
              <a:avLst/>
            </a:prstGeom>
            <a:noFill/>
            <a:ln w="292100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1" name="ïṡļîďê">
              <a:extLst>
                <a:ext uri="{FF2B5EF4-FFF2-40B4-BE49-F238E27FC236}">
                  <a16:creationId xmlns:a16="http://schemas.microsoft.com/office/drawing/2014/main" id="{9298008A-155A-4D38-8EA1-D8E569754C8A}"/>
                </a:ext>
              </a:extLst>
            </p:cNvPr>
            <p:cNvSpPr/>
            <p:nvPr/>
          </p:nvSpPr>
          <p:spPr bwMode="auto">
            <a:xfrm>
              <a:off x="2351590" y="2266776"/>
              <a:ext cx="589730" cy="58973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2" name="iṥļíḓè">
              <a:extLst>
                <a:ext uri="{FF2B5EF4-FFF2-40B4-BE49-F238E27FC236}">
                  <a16:creationId xmlns:a16="http://schemas.microsoft.com/office/drawing/2014/main" id="{76E20459-4F3B-41BB-AAD3-6851E66E54DF}"/>
                </a:ext>
              </a:extLst>
            </p:cNvPr>
            <p:cNvSpPr/>
            <p:nvPr/>
          </p:nvSpPr>
          <p:spPr bwMode="auto">
            <a:xfrm>
              <a:off x="6784829" y="3548540"/>
              <a:ext cx="298557" cy="2985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3" name="íşļîḓè">
              <a:extLst>
                <a:ext uri="{FF2B5EF4-FFF2-40B4-BE49-F238E27FC236}">
                  <a16:creationId xmlns:a16="http://schemas.microsoft.com/office/drawing/2014/main" id="{E3F3D434-2A93-44EB-AF32-310A4874CB97}"/>
                </a:ext>
              </a:extLst>
            </p:cNvPr>
            <p:cNvSpPr/>
            <p:nvPr/>
          </p:nvSpPr>
          <p:spPr bwMode="auto">
            <a:xfrm>
              <a:off x="3764419" y="3548540"/>
              <a:ext cx="298557" cy="298558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475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4" name="îṧḻïḑe">
              <a:extLst>
                <a:ext uri="{FF2B5EF4-FFF2-40B4-BE49-F238E27FC236}">
                  <a16:creationId xmlns:a16="http://schemas.microsoft.com/office/drawing/2014/main" id="{888CE268-89C6-4D7D-B886-FDF58994BC29}"/>
                </a:ext>
              </a:extLst>
            </p:cNvPr>
            <p:cNvSpPr/>
            <p:nvPr/>
          </p:nvSpPr>
          <p:spPr bwMode="auto">
            <a:xfrm>
              <a:off x="4645504" y="2508564"/>
              <a:ext cx="106154" cy="1061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5" name="ïṥľïḍê">
              <a:extLst>
                <a:ext uri="{FF2B5EF4-FFF2-40B4-BE49-F238E27FC236}">
                  <a16:creationId xmlns:a16="http://schemas.microsoft.com/office/drawing/2014/main" id="{D705B5BB-BB42-44F7-A3AD-C3E60D899718}"/>
                </a:ext>
              </a:extLst>
            </p:cNvPr>
            <p:cNvSpPr/>
            <p:nvPr/>
          </p:nvSpPr>
          <p:spPr bwMode="auto">
            <a:xfrm>
              <a:off x="6092510" y="2508564"/>
              <a:ext cx="106154" cy="1061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6" name="ïŝlïḓe">
              <a:extLst>
                <a:ext uri="{FF2B5EF4-FFF2-40B4-BE49-F238E27FC236}">
                  <a16:creationId xmlns:a16="http://schemas.microsoft.com/office/drawing/2014/main" id="{8125F685-CD56-470C-B862-F7BB34F1A401}"/>
                </a:ext>
              </a:extLst>
            </p:cNvPr>
            <p:cNvSpPr/>
            <p:nvPr/>
          </p:nvSpPr>
          <p:spPr bwMode="auto">
            <a:xfrm>
              <a:off x="5368177" y="3636448"/>
              <a:ext cx="106154" cy="1061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7" name="íŝ1iḋe">
              <a:extLst>
                <a:ext uri="{FF2B5EF4-FFF2-40B4-BE49-F238E27FC236}">
                  <a16:creationId xmlns:a16="http://schemas.microsoft.com/office/drawing/2014/main" id="{41E402AC-01B0-46CB-9CBE-269FFC1C3905}"/>
                </a:ext>
              </a:extLst>
            </p:cNvPr>
            <p:cNvSpPr/>
            <p:nvPr/>
          </p:nvSpPr>
          <p:spPr bwMode="auto">
            <a:xfrm>
              <a:off x="6470102" y="4779261"/>
              <a:ext cx="106154" cy="1061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8" name="ï$1ïḓe">
              <a:extLst>
                <a:ext uri="{FF2B5EF4-FFF2-40B4-BE49-F238E27FC236}">
                  <a16:creationId xmlns:a16="http://schemas.microsoft.com/office/drawing/2014/main" id="{04CBFBAE-41CD-4172-929B-F6608DD7DFA6}"/>
                </a:ext>
              </a:extLst>
            </p:cNvPr>
            <p:cNvSpPr/>
            <p:nvPr/>
          </p:nvSpPr>
          <p:spPr bwMode="auto">
            <a:xfrm>
              <a:off x="9859274" y="4782578"/>
              <a:ext cx="106154" cy="1061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19" name="i$ḷiḋè">
              <a:extLst>
                <a:ext uri="{FF2B5EF4-FFF2-40B4-BE49-F238E27FC236}">
                  <a16:creationId xmlns:a16="http://schemas.microsoft.com/office/drawing/2014/main" id="{154B8820-C1A3-4C62-836D-DC518DEE1D8B}"/>
                </a:ext>
              </a:extLst>
            </p:cNvPr>
            <p:cNvSpPr/>
            <p:nvPr/>
          </p:nvSpPr>
          <p:spPr bwMode="auto">
            <a:xfrm>
              <a:off x="9236319" y="2561640"/>
              <a:ext cx="520817" cy="1136178"/>
            </a:xfrm>
            <a:custGeom>
              <a:avLst/>
              <a:gdLst>
                <a:gd name="T0" fmla="*/ 0 w 324"/>
                <a:gd name="T1" fmla="*/ 0 h 604"/>
                <a:gd name="T2" fmla="*/ 0 w 324"/>
                <a:gd name="T3" fmla="*/ 0 h 604"/>
                <a:gd name="T4" fmla="*/ 34 w 324"/>
                <a:gd name="T5" fmla="*/ 2 h 604"/>
                <a:gd name="T6" fmla="*/ 66 w 324"/>
                <a:gd name="T7" fmla="*/ 6 h 604"/>
                <a:gd name="T8" fmla="*/ 96 w 324"/>
                <a:gd name="T9" fmla="*/ 14 h 604"/>
                <a:gd name="T10" fmla="*/ 126 w 324"/>
                <a:gd name="T11" fmla="*/ 24 h 604"/>
                <a:gd name="T12" fmla="*/ 154 w 324"/>
                <a:gd name="T13" fmla="*/ 36 h 604"/>
                <a:gd name="T14" fmla="*/ 182 w 324"/>
                <a:gd name="T15" fmla="*/ 52 h 604"/>
                <a:gd name="T16" fmla="*/ 206 w 324"/>
                <a:gd name="T17" fmla="*/ 70 h 604"/>
                <a:gd name="T18" fmla="*/ 230 w 324"/>
                <a:gd name="T19" fmla="*/ 88 h 604"/>
                <a:gd name="T20" fmla="*/ 250 w 324"/>
                <a:gd name="T21" fmla="*/ 110 h 604"/>
                <a:gd name="T22" fmla="*/ 270 w 324"/>
                <a:gd name="T23" fmla="*/ 134 h 604"/>
                <a:gd name="T24" fmla="*/ 286 w 324"/>
                <a:gd name="T25" fmla="*/ 158 h 604"/>
                <a:gd name="T26" fmla="*/ 300 w 324"/>
                <a:gd name="T27" fmla="*/ 184 h 604"/>
                <a:gd name="T28" fmla="*/ 310 w 324"/>
                <a:gd name="T29" fmla="*/ 212 h 604"/>
                <a:gd name="T30" fmla="*/ 318 w 324"/>
                <a:gd name="T31" fmla="*/ 242 h 604"/>
                <a:gd name="T32" fmla="*/ 324 w 324"/>
                <a:gd name="T33" fmla="*/ 272 h 604"/>
                <a:gd name="T34" fmla="*/ 324 w 324"/>
                <a:gd name="T35" fmla="*/ 302 h 604"/>
                <a:gd name="T36" fmla="*/ 324 w 324"/>
                <a:gd name="T37" fmla="*/ 302 h 604"/>
                <a:gd name="T38" fmla="*/ 324 w 324"/>
                <a:gd name="T39" fmla="*/ 332 h 604"/>
                <a:gd name="T40" fmla="*/ 318 w 324"/>
                <a:gd name="T41" fmla="*/ 362 h 604"/>
                <a:gd name="T42" fmla="*/ 310 w 324"/>
                <a:gd name="T43" fmla="*/ 392 h 604"/>
                <a:gd name="T44" fmla="*/ 300 w 324"/>
                <a:gd name="T45" fmla="*/ 420 h 604"/>
                <a:gd name="T46" fmla="*/ 286 w 324"/>
                <a:gd name="T47" fmla="*/ 446 h 604"/>
                <a:gd name="T48" fmla="*/ 270 w 324"/>
                <a:gd name="T49" fmla="*/ 470 h 604"/>
                <a:gd name="T50" fmla="*/ 250 w 324"/>
                <a:gd name="T51" fmla="*/ 494 h 604"/>
                <a:gd name="T52" fmla="*/ 230 w 324"/>
                <a:gd name="T53" fmla="*/ 516 h 604"/>
                <a:gd name="T54" fmla="*/ 206 w 324"/>
                <a:gd name="T55" fmla="*/ 534 h 604"/>
                <a:gd name="T56" fmla="*/ 182 w 324"/>
                <a:gd name="T57" fmla="*/ 552 h 604"/>
                <a:gd name="T58" fmla="*/ 154 w 324"/>
                <a:gd name="T59" fmla="*/ 568 h 604"/>
                <a:gd name="T60" fmla="*/ 126 w 324"/>
                <a:gd name="T61" fmla="*/ 580 h 604"/>
                <a:gd name="T62" fmla="*/ 96 w 324"/>
                <a:gd name="T63" fmla="*/ 590 h 604"/>
                <a:gd name="T64" fmla="*/ 66 w 324"/>
                <a:gd name="T65" fmla="*/ 598 h 604"/>
                <a:gd name="T66" fmla="*/ 34 w 324"/>
                <a:gd name="T67" fmla="*/ 602 h 604"/>
                <a:gd name="T68" fmla="*/ 0 w 324"/>
                <a:gd name="T69" fmla="*/ 604 h 6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24" h="604">
                  <a:moveTo>
                    <a:pt x="0" y="0"/>
                  </a:moveTo>
                  <a:lnTo>
                    <a:pt x="0" y="0"/>
                  </a:lnTo>
                  <a:lnTo>
                    <a:pt x="34" y="2"/>
                  </a:lnTo>
                  <a:lnTo>
                    <a:pt x="66" y="6"/>
                  </a:lnTo>
                  <a:lnTo>
                    <a:pt x="96" y="14"/>
                  </a:lnTo>
                  <a:lnTo>
                    <a:pt x="126" y="24"/>
                  </a:lnTo>
                  <a:lnTo>
                    <a:pt x="154" y="36"/>
                  </a:lnTo>
                  <a:lnTo>
                    <a:pt x="182" y="52"/>
                  </a:lnTo>
                  <a:lnTo>
                    <a:pt x="206" y="70"/>
                  </a:lnTo>
                  <a:lnTo>
                    <a:pt x="230" y="88"/>
                  </a:lnTo>
                  <a:lnTo>
                    <a:pt x="250" y="110"/>
                  </a:lnTo>
                  <a:lnTo>
                    <a:pt x="270" y="134"/>
                  </a:lnTo>
                  <a:lnTo>
                    <a:pt x="286" y="158"/>
                  </a:lnTo>
                  <a:lnTo>
                    <a:pt x="300" y="184"/>
                  </a:lnTo>
                  <a:lnTo>
                    <a:pt x="310" y="212"/>
                  </a:lnTo>
                  <a:lnTo>
                    <a:pt x="318" y="242"/>
                  </a:lnTo>
                  <a:lnTo>
                    <a:pt x="324" y="272"/>
                  </a:lnTo>
                  <a:lnTo>
                    <a:pt x="324" y="302"/>
                  </a:lnTo>
                  <a:lnTo>
                    <a:pt x="324" y="302"/>
                  </a:lnTo>
                  <a:lnTo>
                    <a:pt x="324" y="332"/>
                  </a:lnTo>
                  <a:lnTo>
                    <a:pt x="318" y="362"/>
                  </a:lnTo>
                  <a:lnTo>
                    <a:pt x="310" y="392"/>
                  </a:lnTo>
                  <a:lnTo>
                    <a:pt x="300" y="420"/>
                  </a:lnTo>
                  <a:lnTo>
                    <a:pt x="286" y="446"/>
                  </a:lnTo>
                  <a:lnTo>
                    <a:pt x="270" y="470"/>
                  </a:lnTo>
                  <a:lnTo>
                    <a:pt x="250" y="494"/>
                  </a:lnTo>
                  <a:lnTo>
                    <a:pt x="230" y="516"/>
                  </a:lnTo>
                  <a:lnTo>
                    <a:pt x="206" y="534"/>
                  </a:lnTo>
                  <a:lnTo>
                    <a:pt x="182" y="552"/>
                  </a:lnTo>
                  <a:lnTo>
                    <a:pt x="154" y="568"/>
                  </a:lnTo>
                  <a:lnTo>
                    <a:pt x="126" y="580"/>
                  </a:lnTo>
                  <a:lnTo>
                    <a:pt x="96" y="590"/>
                  </a:lnTo>
                  <a:lnTo>
                    <a:pt x="66" y="598"/>
                  </a:lnTo>
                  <a:lnTo>
                    <a:pt x="34" y="602"/>
                  </a:lnTo>
                  <a:lnTo>
                    <a:pt x="0" y="604"/>
                  </a:lnTo>
                </a:path>
              </a:pathLst>
            </a:custGeom>
            <a:noFill/>
            <a:ln w="292100" cap="rnd">
              <a:solidFill>
                <a:schemeClr val="bg1">
                  <a:lumMod val="95000"/>
                </a:schemeClr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0" name="ïsḷíďè">
              <a:extLst>
                <a:ext uri="{FF2B5EF4-FFF2-40B4-BE49-F238E27FC236}">
                  <a16:creationId xmlns:a16="http://schemas.microsoft.com/office/drawing/2014/main" id="{E89394FC-C84A-4E94-B295-922DDEF13034}"/>
                </a:ext>
              </a:extLst>
            </p:cNvPr>
            <p:cNvSpPr/>
            <p:nvPr/>
          </p:nvSpPr>
          <p:spPr bwMode="auto">
            <a:xfrm>
              <a:off x="9165042" y="2508564"/>
              <a:ext cx="106154" cy="1061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sp>
          <p:nvSpPr>
            <p:cNvPr id="21" name="ís1îḑe">
              <a:extLst>
                <a:ext uri="{FF2B5EF4-FFF2-40B4-BE49-F238E27FC236}">
                  <a16:creationId xmlns:a16="http://schemas.microsoft.com/office/drawing/2014/main" id="{447FA077-D6D5-4940-900D-3498B4200F1A}"/>
                </a:ext>
              </a:extLst>
            </p:cNvPr>
            <p:cNvSpPr/>
            <p:nvPr/>
          </p:nvSpPr>
          <p:spPr bwMode="auto">
            <a:xfrm>
              <a:off x="8429924" y="3636448"/>
              <a:ext cx="106154" cy="10615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 fontScale="25000" lnSpcReduction="20000"/>
            </a:bodyPr>
            <a:lstStyle/>
            <a:p>
              <a:pPr algn="ctr"/>
              <a:endParaRPr/>
            </a:p>
          </p:txBody>
        </p:sp>
        <p:grpSp>
          <p:nvGrpSpPr>
            <p:cNvPr id="22" name="iṡļîdè">
              <a:extLst>
                <a:ext uri="{FF2B5EF4-FFF2-40B4-BE49-F238E27FC236}">
                  <a16:creationId xmlns:a16="http://schemas.microsoft.com/office/drawing/2014/main" id="{D0D945E7-7C54-4D8A-B3FC-E86721D42E44}"/>
                </a:ext>
              </a:extLst>
            </p:cNvPr>
            <p:cNvGrpSpPr/>
            <p:nvPr/>
          </p:nvGrpSpPr>
          <p:grpSpPr>
            <a:xfrm rot="7377629">
              <a:off x="28098" y="1874055"/>
              <a:ext cx="1518898" cy="1493226"/>
              <a:chOff x="811876" y="3098100"/>
              <a:chExt cx="1690688" cy="1662112"/>
            </a:xfrm>
          </p:grpSpPr>
          <p:sp>
            <p:nvSpPr>
              <p:cNvPr id="46" name="iṥlíḍe">
                <a:extLst>
                  <a:ext uri="{FF2B5EF4-FFF2-40B4-BE49-F238E27FC236}">
                    <a16:creationId xmlns:a16="http://schemas.microsoft.com/office/drawing/2014/main" id="{D9E3D6DB-E9F1-42A4-9C65-A06CDBD2AC59}"/>
                  </a:ext>
                </a:extLst>
              </p:cNvPr>
              <p:cNvSpPr/>
              <p:nvPr/>
            </p:nvSpPr>
            <p:spPr bwMode="auto">
              <a:xfrm>
                <a:off x="811876" y="3099687"/>
                <a:ext cx="1690688" cy="16605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48" name="işḷiďe">
                <a:extLst>
                  <a:ext uri="{FF2B5EF4-FFF2-40B4-BE49-F238E27FC236}">
                    <a16:creationId xmlns:a16="http://schemas.microsoft.com/office/drawing/2014/main" id="{E35781D8-E5B3-4D6E-BA26-58E42E974569}"/>
                  </a:ext>
                </a:extLst>
              </p:cNvPr>
              <p:cNvSpPr/>
              <p:nvPr/>
            </p:nvSpPr>
            <p:spPr bwMode="auto">
              <a:xfrm>
                <a:off x="1902489" y="4464937"/>
                <a:ext cx="122238" cy="26988"/>
              </a:xfrm>
              <a:custGeom>
                <a:avLst/>
                <a:gdLst>
                  <a:gd name="T0" fmla="*/ 77 w 77"/>
                  <a:gd name="T1" fmla="*/ 0 h 17"/>
                  <a:gd name="T2" fmla="*/ 0 w 77"/>
                  <a:gd name="T3" fmla="*/ 17 h 17"/>
                  <a:gd name="T4" fmla="*/ 77 w 77"/>
                  <a:gd name="T5" fmla="*/ 0 h 17"/>
                  <a:gd name="T6" fmla="*/ 77 w 77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7">
                    <a:moveTo>
                      <a:pt x="77" y="0"/>
                    </a:moveTo>
                    <a:lnTo>
                      <a:pt x="0" y="17"/>
                    </a:lnTo>
                    <a:lnTo>
                      <a:pt x="77" y="0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49" name="iṧľidé">
                <a:extLst>
                  <a:ext uri="{FF2B5EF4-FFF2-40B4-BE49-F238E27FC236}">
                    <a16:creationId xmlns:a16="http://schemas.microsoft.com/office/drawing/2014/main" id="{087FEB7D-99B0-4BEE-8DDE-E10DF7F9B131}"/>
                  </a:ext>
                </a:extLst>
              </p:cNvPr>
              <p:cNvSpPr/>
              <p:nvPr/>
            </p:nvSpPr>
            <p:spPr bwMode="auto">
              <a:xfrm>
                <a:off x="1902489" y="4464937"/>
                <a:ext cx="122238" cy="26988"/>
              </a:xfrm>
              <a:custGeom>
                <a:avLst/>
                <a:gdLst>
                  <a:gd name="T0" fmla="*/ 77 w 77"/>
                  <a:gd name="T1" fmla="*/ 0 h 17"/>
                  <a:gd name="T2" fmla="*/ 0 w 77"/>
                  <a:gd name="T3" fmla="*/ 17 h 17"/>
                  <a:gd name="T4" fmla="*/ 77 w 77"/>
                  <a:gd name="T5" fmla="*/ 0 h 17"/>
                  <a:gd name="T6" fmla="*/ 77 w 77"/>
                  <a:gd name="T7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77" h="17">
                    <a:moveTo>
                      <a:pt x="77" y="0"/>
                    </a:moveTo>
                    <a:lnTo>
                      <a:pt x="0" y="17"/>
                    </a:lnTo>
                    <a:lnTo>
                      <a:pt x="77" y="0"/>
                    </a:lnTo>
                    <a:lnTo>
                      <a:pt x="77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1" name="iśḷiďe">
                <a:extLst>
                  <a:ext uri="{FF2B5EF4-FFF2-40B4-BE49-F238E27FC236}">
                    <a16:creationId xmlns:a16="http://schemas.microsoft.com/office/drawing/2014/main" id="{0CFC2C04-D27D-4069-8B88-3EB08B01CE7C}"/>
                  </a:ext>
                </a:extLst>
              </p:cNvPr>
              <p:cNvSpPr/>
              <p:nvPr/>
            </p:nvSpPr>
            <p:spPr bwMode="auto">
              <a:xfrm>
                <a:off x="1880264" y="4491925"/>
                <a:ext cx="22225" cy="25400"/>
              </a:xfrm>
              <a:custGeom>
                <a:avLst/>
                <a:gdLst>
                  <a:gd name="T0" fmla="*/ 14 w 14"/>
                  <a:gd name="T1" fmla="*/ 0 h 16"/>
                  <a:gd name="T2" fmla="*/ 0 w 14"/>
                  <a:gd name="T3" fmla="*/ 16 h 16"/>
                  <a:gd name="T4" fmla="*/ 0 w 14"/>
                  <a:gd name="T5" fmla="*/ 16 h 16"/>
                  <a:gd name="T6" fmla="*/ 14 w 14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6">
                    <a:moveTo>
                      <a:pt x="14" y="0"/>
                    </a:moveTo>
                    <a:lnTo>
                      <a:pt x="0" y="16"/>
                    </a:lnTo>
                    <a:lnTo>
                      <a:pt x="0" y="1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2" name="ïṣḻîḓê">
                <a:extLst>
                  <a:ext uri="{FF2B5EF4-FFF2-40B4-BE49-F238E27FC236}">
                    <a16:creationId xmlns:a16="http://schemas.microsoft.com/office/drawing/2014/main" id="{27E202FC-8417-45B7-A3FA-6C9B19D5F516}"/>
                  </a:ext>
                </a:extLst>
              </p:cNvPr>
              <p:cNvSpPr/>
              <p:nvPr/>
            </p:nvSpPr>
            <p:spPr bwMode="auto">
              <a:xfrm>
                <a:off x="1880264" y="4491925"/>
                <a:ext cx="22225" cy="25400"/>
              </a:xfrm>
              <a:custGeom>
                <a:avLst/>
                <a:gdLst>
                  <a:gd name="T0" fmla="*/ 14 w 14"/>
                  <a:gd name="T1" fmla="*/ 0 h 16"/>
                  <a:gd name="T2" fmla="*/ 0 w 14"/>
                  <a:gd name="T3" fmla="*/ 16 h 16"/>
                  <a:gd name="T4" fmla="*/ 0 w 14"/>
                  <a:gd name="T5" fmla="*/ 16 h 16"/>
                  <a:gd name="T6" fmla="*/ 14 w 14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16">
                    <a:moveTo>
                      <a:pt x="14" y="0"/>
                    </a:moveTo>
                    <a:lnTo>
                      <a:pt x="0" y="16"/>
                    </a:lnTo>
                    <a:lnTo>
                      <a:pt x="0" y="16"/>
                    </a:lnTo>
                    <a:lnTo>
                      <a:pt x="14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54" name="î$lïḋé">
                <a:extLst>
                  <a:ext uri="{FF2B5EF4-FFF2-40B4-BE49-F238E27FC236}">
                    <a16:creationId xmlns:a16="http://schemas.microsoft.com/office/drawing/2014/main" id="{D7937116-5BDB-4696-A0CE-931EF3F3E550}"/>
                  </a:ext>
                </a:extLst>
              </p:cNvPr>
              <p:cNvSpPr/>
              <p:nvPr/>
            </p:nvSpPr>
            <p:spPr bwMode="auto">
              <a:xfrm>
                <a:off x="1057939" y="3207637"/>
                <a:ext cx="714375" cy="976313"/>
              </a:xfrm>
              <a:custGeom>
                <a:avLst/>
                <a:gdLst>
                  <a:gd name="T0" fmla="*/ 450 w 450"/>
                  <a:gd name="T1" fmla="*/ 551 h 615"/>
                  <a:gd name="T2" fmla="*/ 338 w 450"/>
                  <a:gd name="T3" fmla="*/ 615 h 615"/>
                  <a:gd name="T4" fmla="*/ 0 w 450"/>
                  <a:gd name="T5" fmla="*/ 62 h 615"/>
                  <a:gd name="T6" fmla="*/ 111 w 450"/>
                  <a:gd name="T7" fmla="*/ 0 h 615"/>
                  <a:gd name="T8" fmla="*/ 450 w 450"/>
                  <a:gd name="T9" fmla="*/ 551 h 6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0" h="615">
                    <a:moveTo>
                      <a:pt x="450" y="551"/>
                    </a:moveTo>
                    <a:lnTo>
                      <a:pt x="338" y="615"/>
                    </a:lnTo>
                    <a:lnTo>
                      <a:pt x="0" y="62"/>
                    </a:lnTo>
                    <a:lnTo>
                      <a:pt x="111" y="0"/>
                    </a:lnTo>
                    <a:lnTo>
                      <a:pt x="450" y="551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58" name="íṥ1íḋe">
                <a:extLst>
                  <a:ext uri="{FF2B5EF4-FFF2-40B4-BE49-F238E27FC236}">
                    <a16:creationId xmlns:a16="http://schemas.microsoft.com/office/drawing/2014/main" id="{9CF99A2F-7175-4984-8540-BD1ACB0D50EE}"/>
                  </a:ext>
                </a:extLst>
              </p:cNvPr>
              <p:cNvSpPr/>
              <p:nvPr/>
            </p:nvSpPr>
            <p:spPr bwMode="auto">
              <a:xfrm>
                <a:off x="1937414" y="3421950"/>
                <a:ext cx="117475" cy="74613"/>
              </a:xfrm>
              <a:custGeom>
                <a:avLst/>
                <a:gdLst>
                  <a:gd name="T0" fmla="*/ 55 w 56"/>
                  <a:gd name="T1" fmla="*/ 4 h 37"/>
                  <a:gd name="T2" fmla="*/ 49 w 56"/>
                  <a:gd name="T3" fmla="*/ 0 h 37"/>
                  <a:gd name="T4" fmla="*/ 42 w 56"/>
                  <a:gd name="T5" fmla="*/ 1 h 37"/>
                  <a:gd name="T6" fmla="*/ 5 w 56"/>
                  <a:gd name="T7" fmla="*/ 23 h 37"/>
                  <a:gd name="T8" fmla="*/ 1 w 56"/>
                  <a:gd name="T9" fmla="*/ 29 h 37"/>
                  <a:gd name="T10" fmla="*/ 2 w 56"/>
                  <a:gd name="T11" fmla="*/ 36 h 37"/>
                  <a:gd name="T12" fmla="*/ 3 w 56"/>
                  <a:gd name="T13" fmla="*/ 37 h 37"/>
                  <a:gd name="T14" fmla="*/ 56 w 56"/>
                  <a:gd name="T15" fmla="*/ 6 h 37"/>
                  <a:gd name="T16" fmla="*/ 55 w 56"/>
                  <a:gd name="T17" fmla="*/ 4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6" h="37">
                    <a:moveTo>
                      <a:pt x="55" y="4"/>
                    </a:moveTo>
                    <a:cubicBezTo>
                      <a:pt x="54" y="2"/>
                      <a:pt x="52" y="1"/>
                      <a:pt x="49" y="0"/>
                    </a:cubicBezTo>
                    <a:cubicBezTo>
                      <a:pt x="47" y="0"/>
                      <a:pt x="44" y="0"/>
                      <a:pt x="42" y="1"/>
                    </a:cubicBezTo>
                    <a:cubicBezTo>
                      <a:pt x="5" y="23"/>
                      <a:pt x="5" y="23"/>
                      <a:pt x="5" y="23"/>
                    </a:cubicBezTo>
                    <a:cubicBezTo>
                      <a:pt x="3" y="24"/>
                      <a:pt x="2" y="26"/>
                      <a:pt x="1" y="29"/>
                    </a:cubicBezTo>
                    <a:cubicBezTo>
                      <a:pt x="0" y="31"/>
                      <a:pt x="1" y="34"/>
                      <a:pt x="2" y="36"/>
                    </a:cubicBezTo>
                    <a:cubicBezTo>
                      <a:pt x="3" y="37"/>
                      <a:pt x="3" y="37"/>
                      <a:pt x="3" y="37"/>
                    </a:cubicBezTo>
                    <a:cubicBezTo>
                      <a:pt x="56" y="6"/>
                      <a:pt x="56" y="6"/>
                      <a:pt x="56" y="6"/>
                    </a:cubicBezTo>
                    <a:lnTo>
                      <a:pt x="55" y="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64" name="îśḷídê">
                <a:extLst>
                  <a:ext uri="{FF2B5EF4-FFF2-40B4-BE49-F238E27FC236}">
                    <a16:creationId xmlns:a16="http://schemas.microsoft.com/office/drawing/2014/main" id="{AF0A9624-6B66-40F5-A98B-34932CEC80D6}"/>
                  </a:ext>
                </a:extLst>
              </p:cNvPr>
              <p:cNvSpPr/>
              <p:nvPr/>
            </p:nvSpPr>
            <p:spPr bwMode="auto">
              <a:xfrm>
                <a:off x="1656426" y="3507675"/>
                <a:ext cx="149225" cy="19050"/>
              </a:xfrm>
              <a:custGeom>
                <a:avLst/>
                <a:gdLst>
                  <a:gd name="T0" fmla="*/ 65 w 71"/>
                  <a:gd name="T1" fmla="*/ 1 h 10"/>
                  <a:gd name="T2" fmla="*/ 71 w 71"/>
                  <a:gd name="T3" fmla="*/ 10 h 10"/>
                  <a:gd name="T4" fmla="*/ 71 w 71"/>
                  <a:gd name="T5" fmla="*/ 10 h 10"/>
                  <a:gd name="T6" fmla="*/ 65 w 71"/>
                  <a:gd name="T7" fmla="*/ 1 h 10"/>
                  <a:gd name="T8" fmla="*/ 4 w 71"/>
                  <a:gd name="T9" fmla="*/ 0 h 10"/>
                  <a:gd name="T10" fmla="*/ 0 w 71"/>
                  <a:gd name="T11" fmla="*/ 6 h 10"/>
                  <a:gd name="T12" fmla="*/ 0 w 71"/>
                  <a:gd name="T13" fmla="*/ 8 h 10"/>
                  <a:gd name="T14" fmla="*/ 0 w 71"/>
                  <a:gd name="T15" fmla="*/ 6 h 10"/>
                  <a:gd name="T16" fmla="*/ 4 w 71"/>
                  <a:gd name="T17" fmla="*/ 0 h 10"/>
                  <a:gd name="T18" fmla="*/ 4 w 71"/>
                  <a:gd name="T19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1" h="10">
                    <a:moveTo>
                      <a:pt x="65" y="1"/>
                    </a:moveTo>
                    <a:cubicBezTo>
                      <a:pt x="71" y="10"/>
                      <a:pt x="71" y="10"/>
                      <a:pt x="71" y="10"/>
                    </a:cubicBezTo>
                    <a:cubicBezTo>
                      <a:pt x="71" y="10"/>
                      <a:pt x="71" y="10"/>
                      <a:pt x="71" y="10"/>
                    </a:cubicBezTo>
                    <a:cubicBezTo>
                      <a:pt x="65" y="1"/>
                      <a:pt x="65" y="1"/>
                      <a:pt x="65" y="1"/>
                    </a:cubicBezTo>
                    <a:moveTo>
                      <a:pt x="4" y="0"/>
                    </a:moveTo>
                    <a:cubicBezTo>
                      <a:pt x="2" y="2"/>
                      <a:pt x="0" y="3"/>
                      <a:pt x="0" y="6"/>
                    </a:cubicBezTo>
                    <a:cubicBezTo>
                      <a:pt x="0" y="6"/>
                      <a:pt x="0" y="7"/>
                      <a:pt x="0" y="8"/>
                    </a:cubicBezTo>
                    <a:cubicBezTo>
                      <a:pt x="0" y="7"/>
                      <a:pt x="0" y="6"/>
                      <a:pt x="0" y="6"/>
                    </a:cubicBezTo>
                    <a:cubicBezTo>
                      <a:pt x="0" y="3"/>
                      <a:pt x="2" y="2"/>
                      <a:pt x="4" y="0"/>
                    </a:cubicBezTo>
                    <a:cubicBezTo>
                      <a:pt x="4" y="0"/>
                      <a:pt x="4" y="0"/>
                      <a:pt x="4" y="0"/>
                    </a:cubicBezTo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0" name="iṡlîḓe">
                <a:extLst>
                  <a:ext uri="{FF2B5EF4-FFF2-40B4-BE49-F238E27FC236}">
                    <a16:creationId xmlns:a16="http://schemas.microsoft.com/office/drawing/2014/main" id="{493E3C35-1F24-40D0-BEA5-8B9BCD11ACAB}"/>
                  </a:ext>
                </a:extLst>
              </p:cNvPr>
              <p:cNvSpPr/>
              <p:nvPr/>
            </p:nvSpPr>
            <p:spPr bwMode="auto">
              <a:xfrm>
                <a:off x="1642139" y="3642612"/>
                <a:ext cx="788988" cy="252413"/>
              </a:xfrm>
              <a:custGeom>
                <a:avLst/>
                <a:gdLst>
                  <a:gd name="T0" fmla="*/ 497 w 497"/>
                  <a:gd name="T1" fmla="*/ 5 h 159"/>
                  <a:gd name="T2" fmla="*/ 122 w 497"/>
                  <a:gd name="T3" fmla="*/ 95 h 159"/>
                  <a:gd name="T4" fmla="*/ 9 w 497"/>
                  <a:gd name="T5" fmla="*/ 159 h 159"/>
                  <a:gd name="T6" fmla="*/ 0 w 497"/>
                  <a:gd name="T7" fmla="*/ 143 h 159"/>
                  <a:gd name="T8" fmla="*/ 113 w 497"/>
                  <a:gd name="T9" fmla="*/ 78 h 159"/>
                  <a:gd name="T10" fmla="*/ 490 w 497"/>
                  <a:gd name="T11" fmla="*/ 0 h 159"/>
                  <a:gd name="T12" fmla="*/ 497 w 497"/>
                  <a:gd name="T13" fmla="*/ 5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497" h="159">
                    <a:moveTo>
                      <a:pt x="497" y="5"/>
                    </a:moveTo>
                    <a:lnTo>
                      <a:pt x="122" y="95"/>
                    </a:lnTo>
                    <a:lnTo>
                      <a:pt x="9" y="159"/>
                    </a:lnTo>
                    <a:lnTo>
                      <a:pt x="0" y="143"/>
                    </a:lnTo>
                    <a:lnTo>
                      <a:pt x="113" y="78"/>
                    </a:lnTo>
                    <a:lnTo>
                      <a:pt x="490" y="0"/>
                    </a:lnTo>
                    <a:lnTo>
                      <a:pt x="497" y="5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6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1" name="î$ḻîḓê">
                <a:extLst>
                  <a:ext uri="{FF2B5EF4-FFF2-40B4-BE49-F238E27FC236}">
                    <a16:creationId xmlns:a16="http://schemas.microsoft.com/office/drawing/2014/main" id="{0194DB5F-4F27-4B45-AE43-EE1109CFD2C5}"/>
                  </a:ext>
                </a:extLst>
              </p:cNvPr>
              <p:cNvSpPr/>
              <p:nvPr/>
            </p:nvSpPr>
            <p:spPr bwMode="auto">
              <a:xfrm>
                <a:off x="864264" y="4033137"/>
                <a:ext cx="115888" cy="76200"/>
              </a:xfrm>
              <a:custGeom>
                <a:avLst/>
                <a:gdLst>
                  <a:gd name="T0" fmla="*/ 1 w 55"/>
                  <a:gd name="T1" fmla="*/ 36 h 38"/>
                  <a:gd name="T2" fmla="*/ 0 w 55"/>
                  <a:gd name="T3" fmla="*/ 29 h 38"/>
                  <a:gd name="T4" fmla="*/ 5 w 55"/>
                  <a:gd name="T5" fmla="*/ 24 h 38"/>
                  <a:gd name="T6" fmla="*/ 42 w 55"/>
                  <a:gd name="T7" fmla="*/ 2 h 38"/>
                  <a:gd name="T8" fmla="*/ 49 w 55"/>
                  <a:gd name="T9" fmla="*/ 1 h 38"/>
                  <a:gd name="T10" fmla="*/ 54 w 55"/>
                  <a:gd name="T11" fmla="*/ 5 h 38"/>
                  <a:gd name="T12" fmla="*/ 55 w 55"/>
                  <a:gd name="T13" fmla="*/ 7 h 38"/>
                  <a:gd name="T14" fmla="*/ 2 w 55"/>
                  <a:gd name="T15" fmla="*/ 38 h 38"/>
                  <a:gd name="T16" fmla="*/ 1 w 55"/>
                  <a:gd name="T17" fmla="*/ 36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5" h="38">
                    <a:moveTo>
                      <a:pt x="1" y="36"/>
                    </a:moveTo>
                    <a:cubicBezTo>
                      <a:pt x="0" y="34"/>
                      <a:pt x="0" y="32"/>
                      <a:pt x="0" y="29"/>
                    </a:cubicBezTo>
                    <a:cubicBezTo>
                      <a:pt x="1" y="27"/>
                      <a:pt x="3" y="25"/>
                      <a:pt x="5" y="24"/>
                    </a:cubicBezTo>
                    <a:cubicBezTo>
                      <a:pt x="42" y="2"/>
                      <a:pt x="42" y="2"/>
                      <a:pt x="42" y="2"/>
                    </a:cubicBezTo>
                    <a:cubicBezTo>
                      <a:pt x="44" y="0"/>
                      <a:pt x="46" y="0"/>
                      <a:pt x="49" y="1"/>
                    </a:cubicBezTo>
                    <a:cubicBezTo>
                      <a:pt x="51" y="1"/>
                      <a:pt x="53" y="3"/>
                      <a:pt x="54" y="5"/>
                    </a:cubicBezTo>
                    <a:cubicBezTo>
                      <a:pt x="55" y="7"/>
                      <a:pt x="55" y="7"/>
                      <a:pt x="55" y="7"/>
                    </a:cubicBezTo>
                    <a:cubicBezTo>
                      <a:pt x="2" y="38"/>
                      <a:pt x="2" y="38"/>
                      <a:pt x="2" y="38"/>
                    </a:cubicBezTo>
                    <a:lnTo>
                      <a:pt x="1" y="36"/>
                    </a:lnTo>
                    <a:close/>
                  </a:path>
                </a:pathLst>
              </a:custGeom>
              <a:solidFill>
                <a:srgbClr val="F2F2F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7" name="ï$ľíḓè">
                <a:extLst>
                  <a:ext uri="{FF2B5EF4-FFF2-40B4-BE49-F238E27FC236}">
                    <a16:creationId xmlns:a16="http://schemas.microsoft.com/office/drawing/2014/main" id="{CAC3EACF-3BF6-4269-A740-B89BE3276CAC}"/>
                  </a:ext>
                </a:extLst>
              </p:cNvPr>
              <p:cNvSpPr/>
              <p:nvPr/>
            </p:nvSpPr>
            <p:spPr bwMode="auto">
              <a:xfrm>
                <a:off x="1062701" y="3836287"/>
                <a:ext cx="73025" cy="109538"/>
              </a:xfrm>
              <a:custGeom>
                <a:avLst/>
                <a:gdLst>
                  <a:gd name="T0" fmla="*/ 46 w 46"/>
                  <a:gd name="T1" fmla="*/ 0 h 69"/>
                  <a:gd name="T2" fmla="*/ 25 w 46"/>
                  <a:gd name="T3" fmla="*/ 11 h 69"/>
                  <a:gd name="T4" fmla="*/ 0 w 46"/>
                  <a:gd name="T5" fmla="*/ 56 h 69"/>
                  <a:gd name="T6" fmla="*/ 8 w 46"/>
                  <a:gd name="T7" fmla="*/ 69 h 69"/>
                  <a:gd name="T8" fmla="*/ 46 w 46"/>
                  <a:gd name="T9" fmla="*/ 0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6" h="69">
                    <a:moveTo>
                      <a:pt x="46" y="0"/>
                    </a:moveTo>
                    <a:lnTo>
                      <a:pt x="25" y="11"/>
                    </a:lnTo>
                    <a:lnTo>
                      <a:pt x="0" y="56"/>
                    </a:lnTo>
                    <a:lnTo>
                      <a:pt x="8" y="69"/>
                    </a:lnTo>
                    <a:lnTo>
                      <a:pt x="4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8" name="îṩľïḍé">
                <a:extLst>
                  <a:ext uri="{FF2B5EF4-FFF2-40B4-BE49-F238E27FC236}">
                    <a16:creationId xmlns:a16="http://schemas.microsoft.com/office/drawing/2014/main" id="{AE0E5B4C-2941-4BBF-A0D8-CA6BE573251E}"/>
                  </a:ext>
                </a:extLst>
              </p:cNvPr>
              <p:cNvSpPr/>
              <p:nvPr/>
            </p:nvSpPr>
            <p:spPr bwMode="auto">
              <a:xfrm>
                <a:off x="916651" y="4058537"/>
                <a:ext cx="84138" cy="147638"/>
              </a:xfrm>
              <a:custGeom>
                <a:avLst/>
                <a:gdLst>
                  <a:gd name="T0" fmla="*/ 0 w 53"/>
                  <a:gd name="T1" fmla="*/ 81 h 93"/>
                  <a:gd name="T2" fmla="*/ 0 w 53"/>
                  <a:gd name="T3" fmla="*/ 81 h 93"/>
                  <a:gd name="T4" fmla="*/ 8 w 53"/>
                  <a:gd name="T5" fmla="*/ 93 h 93"/>
                  <a:gd name="T6" fmla="*/ 8 w 53"/>
                  <a:gd name="T7" fmla="*/ 93 h 93"/>
                  <a:gd name="T8" fmla="*/ 0 w 53"/>
                  <a:gd name="T9" fmla="*/ 81 h 93"/>
                  <a:gd name="T10" fmla="*/ 45 w 53"/>
                  <a:gd name="T11" fmla="*/ 0 h 93"/>
                  <a:gd name="T12" fmla="*/ 45 w 53"/>
                  <a:gd name="T13" fmla="*/ 0 h 93"/>
                  <a:gd name="T14" fmla="*/ 53 w 53"/>
                  <a:gd name="T15" fmla="*/ 12 h 93"/>
                  <a:gd name="T16" fmla="*/ 53 w 53"/>
                  <a:gd name="T17" fmla="*/ 12 h 93"/>
                  <a:gd name="T18" fmla="*/ 45 w 53"/>
                  <a:gd name="T1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93">
                    <a:moveTo>
                      <a:pt x="0" y="81"/>
                    </a:moveTo>
                    <a:lnTo>
                      <a:pt x="0" y="81"/>
                    </a:lnTo>
                    <a:lnTo>
                      <a:pt x="8" y="93"/>
                    </a:lnTo>
                    <a:lnTo>
                      <a:pt x="8" y="93"/>
                    </a:lnTo>
                    <a:lnTo>
                      <a:pt x="0" y="81"/>
                    </a:lnTo>
                    <a:close/>
                    <a:moveTo>
                      <a:pt x="45" y="0"/>
                    </a:moveTo>
                    <a:lnTo>
                      <a:pt x="45" y="0"/>
                    </a:lnTo>
                    <a:lnTo>
                      <a:pt x="53" y="12"/>
                    </a:lnTo>
                    <a:lnTo>
                      <a:pt x="53" y="12"/>
                    </a:lnTo>
                    <a:lnTo>
                      <a:pt x="45" y="0"/>
                    </a:lnTo>
                    <a:close/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79" name="ï$ḷidè">
                <a:extLst>
                  <a:ext uri="{FF2B5EF4-FFF2-40B4-BE49-F238E27FC236}">
                    <a16:creationId xmlns:a16="http://schemas.microsoft.com/office/drawing/2014/main" id="{A2DA13F7-088B-4596-A9A5-0CCEACF6FEA4}"/>
                  </a:ext>
                </a:extLst>
              </p:cNvPr>
              <p:cNvSpPr/>
              <p:nvPr/>
            </p:nvSpPr>
            <p:spPr bwMode="auto">
              <a:xfrm>
                <a:off x="916651" y="4058537"/>
                <a:ext cx="84138" cy="147638"/>
              </a:xfrm>
              <a:custGeom>
                <a:avLst/>
                <a:gdLst>
                  <a:gd name="T0" fmla="*/ 0 w 53"/>
                  <a:gd name="T1" fmla="*/ 81 h 93"/>
                  <a:gd name="T2" fmla="*/ 0 w 53"/>
                  <a:gd name="T3" fmla="*/ 81 h 93"/>
                  <a:gd name="T4" fmla="*/ 8 w 53"/>
                  <a:gd name="T5" fmla="*/ 93 h 93"/>
                  <a:gd name="T6" fmla="*/ 8 w 53"/>
                  <a:gd name="T7" fmla="*/ 93 h 93"/>
                  <a:gd name="T8" fmla="*/ 0 w 53"/>
                  <a:gd name="T9" fmla="*/ 81 h 93"/>
                  <a:gd name="T10" fmla="*/ 45 w 53"/>
                  <a:gd name="T11" fmla="*/ 0 h 93"/>
                  <a:gd name="T12" fmla="*/ 45 w 53"/>
                  <a:gd name="T13" fmla="*/ 0 h 93"/>
                  <a:gd name="T14" fmla="*/ 53 w 53"/>
                  <a:gd name="T15" fmla="*/ 12 h 93"/>
                  <a:gd name="T16" fmla="*/ 53 w 53"/>
                  <a:gd name="T17" fmla="*/ 12 h 93"/>
                  <a:gd name="T18" fmla="*/ 45 w 53"/>
                  <a:gd name="T1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3" h="93">
                    <a:moveTo>
                      <a:pt x="0" y="81"/>
                    </a:moveTo>
                    <a:lnTo>
                      <a:pt x="0" y="81"/>
                    </a:lnTo>
                    <a:lnTo>
                      <a:pt x="8" y="93"/>
                    </a:lnTo>
                    <a:lnTo>
                      <a:pt x="8" y="93"/>
                    </a:lnTo>
                    <a:lnTo>
                      <a:pt x="0" y="81"/>
                    </a:lnTo>
                    <a:moveTo>
                      <a:pt x="45" y="0"/>
                    </a:moveTo>
                    <a:lnTo>
                      <a:pt x="45" y="0"/>
                    </a:lnTo>
                    <a:lnTo>
                      <a:pt x="53" y="12"/>
                    </a:lnTo>
                    <a:lnTo>
                      <a:pt x="53" y="1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0" name="îṧļíḑe">
                <a:extLst>
                  <a:ext uri="{FF2B5EF4-FFF2-40B4-BE49-F238E27FC236}">
                    <a16:creationId xmlns:a16="http://schemas.microsoft.com/office/drawing/2014/main" id="{6D19BF9E-34F9-42B0-AACF-7DB9C1D69B6B}"/>
                  </a:ext>
                </a:extLst>
              </p:cNvPr>
              <p:cNvSpPr/>
              <p:nvPr/>
            </p:nvSpPr>
            <p:spPr bwMode="auto">
              <a:xfrm>
                <a:off x="916651" y="4058537"/>
                <a:ext cx="84138" cy="147638"/>
              </a:xfrm>
              <a:custGeom>
                <a:avLst/>
                <a:gdLst>
                  <a:gd name="T0" fmla="*/ 45 w 53"/>
                  <a:gd name="T1" fmla="*/ 0 h 93"/>
                  <a:gd name="T2" fmla="*/ 0 w 53"/>
                  <a:gd name="T3" fmla="*/ 81 h 93"/>
                  <a:gd name="T4" fmla="*/ 8 w 53"/>
                  <a:gd name="T5" fmla="*/ 93 h 93"/>
                  <a:gd name="T6" fmla="*/ 53 w 53"/>
                  <a:gd name="T7" fmla="*/ 12 h 93"/>
                  <a:gd name="T8" fmla="*/ 45 w 53"/>
                  <a:gd name="T9" fmla="*/ 0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3" h="93">
                    <a:moveTo>
                      <a:pt x="45" y="0"/>
                    </a:moveTo>
                    <a:lnTo>
                      <a:pt x="0" y="81"/>
                    </a:lnTo>
                    <a:lnTo>
                      <a:pt x="8" y="93"/>
                    </a:lnTo>
                    <a:lnTo>
                      <a:pt x="53" y="12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3" name="îṡļide">
                <a:extLst>
                  <a:ext uri="{FF2B5EF4-FFF2-40B4-BE49-F238E27FC236}">
                    <a16:creationId xmlns:a16="http://schemas.microsoft.com/office/drawing/2014/main" id="{58628A7C-AA39-49B2-AEA2-A6A3C51A56A2}"/>
                  </a:ext>
                </a:extLst>
              </p:cNvPr>
              <p:cNvSpPr/>
              <p:nvPr/>
            </p:nvSpPr>
            <p:spPr bwMode="auto">
              <a:xfrm>
                <a:off x="881726" y="3971225"/>
                <a:ext cx="596900" cy="560388"/>
              </a:xfrm>
              <a:custGeom>
                <a:avLst/>
                <a:gdLst>
                  <a:gd name="T0" fmla="*/ 1 w 376"/>
                  <a:gd name="T1" fmla="*/ 353 h 353"/>
                  <a:gd name="T2" fmla="*/ 263 w 376"/>
                  <a:gd name="T3" fmla="*/ 79 h 353"/>
                  <a:gd name="T4" fmla="*/ 376 w 376"/>
                  <a:gd name="T5" fmla="*/ 16 h 353"/>
                  <a:gd name="T6" fmla="*/ 367 w 376"/>
                  <a:gd name="T7" fmla="*/ 0 h 353"/>
                  <a:gd name="T8" fmla="*/ 253 w 376"/>
                  <a:gd name="T9" fmla="*/ 64 h 353"/>
                  <a:gd name="T10" fmla="*/ 0 w 376"/>
                  <a:gd name="T11" fmla="*/ 345 h 353"/>
                  <a:gd name="T12" fmla="*/ 1 w 376"/>
                  <a:gd name="T13" fmla="*/ 353 h 3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353">
                    <a:moveTo>
                      <a:pt x="1" y="353"/>
                    </a:moveTo>
                    <a:lnTo>
                      <a:pt x="263" y="79"/>
                    </a:lnTo>
                    <a:lnTo>
                      <a:pt x="376" y="16"/>
                    </a:lnTo>
                    <a:lnTo>
                      <a:pt x="367" y="0"/>
                    </a:lnTo>
                    <a:lnTo>
                      <a:pt x="253" y="64"/>
                    </a:lnTo>
                    <a:lnTo>
                      <a:pt x="0" y="345"/>
                    </a:lnTo>
                    <a:lnTo>
                      <a:pt x="1" y="353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/>
              </a:bodyPr>
              <a:lstStyle/>
              <a:p>
                <a:pPr algn="ctr"/>
                <a:endParaRPr/>
              </a:p>
            </p:txBody>
          </p:sp>
          <p:sp>
            <p:nvSpPr>
              <p:cNvPr id="84" name="iSlïďê">
                <a:extLst>
                  <a:ext uri="{FF2B5EF4-FFF2-40B4-BE49-F238E27FC236}">
                    <a16:creationId xmlns:a16="http://schemas.microsoft.com/office/drawing/2014/main" id="{86F33930-2C9C-49FF-AAC0-0537D6900CEB}"/>
                  </a:ext>
                </a:extLst>
              </p:cNvPr>
              <p:cNvSpPr/>
              <p:nvPr/>
            </p:nvSpPr>
            <p:spPr bwMode="auto">
              <a:xfrm>
                <a:off x="1429414" y="3523550"/>
                <a:ext cx="100013" cy="1588"/>
              </a:xfrm>
              <a:custGeom>
                <a:avLst/>
                <a:gdLst>
                  <a:gd name="T0" fmla="*/ 0 w 63"/>
                  <a:gd name="T1" fmla="*/ 0 h 1"/>
                  <a:gd name="T2" fmla="*/ 0 w 63"/>
                  <a:gd name="T3" fmla="*/ 0 h 1"/>
                  <a:gd name="T4" fmla="*/ 63 w 63"/>
                  <a:gd name="T5" fmla="*/ 1 h 1"/>
                  <a:gd name="T6" fmla="*/ 63 w 63"/>
                  <a:gd name="T7" fmla="*/ 1 h 1"/>
                  <a:gd name="T8" fmla="*/ 0 w 6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">
                    <a:moveTo>
                      <a:pt x="0" y="0"/>
                    </a:moveTo>
                    <a:lnTo>
                      <a:pt x="0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9D8D7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5" name="îṥḷîḍé">
                <a:extLst>
                  <a:ext uri="{FF2B5EF4-FFF2-40B4-BE49-F238E27FC236}">
                    <a16:creationId xmlns:a16="http://schemas.microsoft.com/office/drawing/2014/main" id="{720743FA-02A5-4BE0-8D02-9EDA2B848C90}"/>
                  </a:ext>
                </a:extLst>
              </p:cNvPr>
              <p:cNvSpPr/>
              <p:nvPr/>
            </p:nvSpPr>
            <p:spPr bwMode="auto">
              <a:xfrm>
                <a:off x="1429414" y="3523550"/>
                <a:ext cx="100013" cy="1588"/>
              </a:xfrm>
              <a:custGeom>
                <a:avLst/>
                <a:gdLst>
                  <a:gd name="T0" fmla="*/ 0 w 63"/>
                  <a:gd name="T1" fmla="*/ 0 h 1"/>
                  <a:gd name="T2" fmla="*/ 0 w 63"/>
                  <a:gd name="T3" fmla="*/ 0 h 1"/>
                  <a:gd name="T4" fmla="*/ 63 w 63"/>
                  <a:gd name="T5" fmla="*/ 1 h 1"/>
                  <a:gd name="T6" fmla="*/ 63 w 63"/>
                  <a:gd name="T7" fmla="*/ 1 h 1"/>
                  <a:gd name="T8" fmla="*/ 0 w 63"/>
                  <a:gd name="T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3" h="1">
                    <a:moveTo>
                      <a:pt x="0" y="0"/>
                    </a:moveTo>
                    <a:lnTo>
                      <a:pt x="0" y="0"/>
                    </a:lnTo>
                    <a:lnTo>
                      <a:pt x="63" y="1"/>
                    </a:lnTo>
                    <a:lnTo>
                      <a:pt x="63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7" name="ïṥ1ïḋé">
                <a:extLst>
                  <a:ext uri="{FF2B5EF4-FFF2-40B4-BE49-F238E27FC236}">
                    <a16:creationId xmlns:a16="http://schemas.microsoft.com/office/drawing/2014/main" id="{BED81156-7E2E-4B17-9C3C-F6FD3FECA826}"/>
                  </a:ext>
                </a:extLst>
              </p:cNvPr>
              <p:cNvSpPr/>
              <p:nvPr/>
            </p:nvSpPr>
            <p:spPr bwMode="auto">
              <a:xfrm>
                <a:off x="1429414" y="3523550"/>
                <a:ext cx="284163" cy="346075"/>
              </a:xfrm>
              <a:custGeom>
                <a:avLst/>
                <a:gdLst>
                  <a:gd name="T0" fmla="*/ 0 w 179"/>
                  <a:gd name="T1" fmla="*/ 0 h 218"/>
                  <a:gd name="T2" fmla="*/ 120 w 179"/>
                  <a:gd name="T3" fmla="*/ 194 h 218"/>
                  <a:gd name="T4" fmla="*/ 134 w 179"/>
                  <a:gd name="T5" fmla="*/ 218 h 218"/>
                  <a:gd name="T6" fmla="*/ 179 w 179"/>
                  <a:gd name="T7" fmla="*/ 192 h 218"/>
                  <a:gd name="T8" fmla="*/ 63 w 179"/>
                  <a:gd name="T9" fmla="*/ 1 h 218"/>
                  <a:gd name="T10" fmla="*/ 0 w 179"/>
                  <a:gd name="T11" fmla="*/ 0 h 2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79" h="218">
                    <a:moveTo>
                      <a:pt x="0" y="0"/>
                    </a:moveTo>
                    <a:lnTo>
                      <a:pt x="120" y="194"/>
                    </a:lnTo>
                    <a:lnTo>
                      <a:pt x="134" y="218"/>
                    </a:lnTo>
                    <a:lnTo>
                      <a:pt x="179" y="192"/>
                    </a:lnTo>
                    <a:lnTo>
                      <a:pt x="63" y="1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89" name="ïśḷíḋé">
                <a:extLst>
                  <a:ext uri="{FF2B5EF4-FFF2-40B4-BE49-F238E27FC236}">
                    <a16:creationId xmlns:a16="http://schemas.microsoft.com/office/drawing/2014/main" id="{0FDDEC72-BEC5-4525-9AC5-E8C3A80C9B7D}"/>
                  </a:ext>
                </a:extLst>
              </p:cNvPr>
              <p:cNvSpPr/>
              <p:nvPr/>
            </p:nvSpPr>
            <p:spPr bwMode="auto">
              <a:xfrm>
                <a:off x="1642139" y="3828350"/>
                <a:ext cx="88900" cy="66675"/>
              </a:xfrm>
              <a:custGeom>
                <a:avLst/>
                <a:gdLst>
                  <a:gd name="T0" fmla="*/ 45 w 56"/>
                  <a:gd name="T1" fmla="*/ 0 h 42"/>
                  <a:gd name="T2" fmla="*/ 0 w 56"/>
                  <a:gd name="T3" fmla="*/ 26 h 42"/>
                  <a:gd name="T4" fmla="*/ 9 w 56"/>
                  <a:gd name="T5" fmla="*/ 42 h 42"/>
                  <a:gd name="T6" fmla="*/ 56 w 56"/>
                  <a:gd name="T7" fmla="*/ 16 h 42"/>
                  <a:gd name="T8" fmla="*/ 45 w 56"/>
                  <a:gd name="T9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42">
                    <a:moveTo>
                      <a:pt x="45" y="0"/>
                    </a:moveTo>
                    <a:lnTo>
                      <a:pt x="0" y="26"/>
                    </a:lnTo>
                    <a:lnTo>
                      <a:pt x="9" y="42"/>
                    </a:lnTo>
                    <a:lnTo>
                      <a:pt x="56" y="16"/>
                    </a:lnTo>
                    <a:lnTo>
                      <a:pt x="4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1" name="ïşľîďè">
                <a:extLst>
                  <a:ext uri="{FF2B5EF4-FFF2-40B4-BE49-F238E27FC236}">
                    <a16:creationId xmlns:a16="http://schemas.microsoft.com/office/drawing/2014/main" id="{25F5402F-FEE5-47FE-95B3-1013CE4974C2}"/>
                  </a:ext>
                </a:extLst>
              </p:cNvPr>
              <p:cNvSpPr/>
              <p:nvPr/>
            </p:nvSpPr>
            <p:spPr bwMode="auto">
              <a:xfrm>
                <a:off x="1242089" y="3625150"/>
                <a:ext cx="236538" cy="371475"/>
              </a:xfrm>
              <a:custGeom>
                <a:avLst/>
                <a:gdLst>
                  <a:gd name="T0" fmla="*/ 6 w 149"/>
                  <a:gd name="T1" fmla="*/ 0 h 234"/>
                  <a:gd name="T2" fmla="*/ 6 w 149"/>
                  <a:gd name="T3" fmla="*/ 0 h 234"/>
                  <a:gd name="T4" fmla="*/ 0 w 149"/>
                  <a:gd name="T5" fmla="*/ 10 h 234"/>
                  <a:gd name="T6" fmla="*/ 130 w 149"/>
                  <a:gd name="T7" fmla="*/ 223 h 234"/>
                  <a:gd name="T8" fmla="*/ 140 w 149"/>
                  <a:gd name="T9" fmla="*/ 218 h 234"/>
                  <a:gd name="T10" fmla="*/ 149 w 149"/>
                  <a:gd name="T11" fmla="*/ 234 h 234"/>
                  <a:gd name="T12" fmla="*/ 6 w 149"/>
                  <a:gd name="T13" fmla="*/ 0 h 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9" h="234">
                    <a:moveTo>
                      <a:pt x="6" y="0"/>
                    </a:moveTo>
                    <a:lnTo>
                      <a:pt x="6" y="0"/>
                    </a:lnTo>
                    <a:lnTo>
                      <a:pt x="0" y="10"/>
                    </a:lnTo>
                    <a:lnTo>
                      <a:pt x="130" y="223"/>
                    </a:lnTo>
                    <a:lnTo>
                      <a:pt x="140" y="218"/>
                    </a:lnTo>
                    <a:lnTo>
                      <a:pt x="149" y="234"/>
                    </a:lnTo>
                    <a:lnTo>
                      <a:pt x="6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92500" lnSpcReduction="1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2" name="îśļîḍé">
                <a:extLst>
                  <a:ext uri="{FF2B5EF4-FFF2-40B4-BE49-F238E27FC236}">
                    <a16:creationId xmlns:a16="http://schemas.microsoft.com/office/drawing/2014/main" id="{FC5AC1D4-13F2-450C-9AE5-FDB4AF63B446}"/>
                  </a:ext>
                </a:extLst>
              </p:cNvPr>
              <p:cNvSpPr/>
              <p:nvPr/>
            </p:nvSpPr>
            <p:spPr bwMode="auto">
              <a:xfrm>
                <a:off x="1448464" y="3971225"/>
                <a:ext cx="30163" cy="33338"/>
              </a:xfrm>
              <a:custGeom>
                <a:avLst/>
                <a:gdLst>
                  <a:gd name="T0" fmla="*/ 10 w 19"/>
                  <a:gd name="T1" fmla="*/ 0 h 21"/>
                  <a:gd name="T2" fmla="*/ 0 w 19"/>
                  <a:gd name="T3" fmla="*/ 5 h 21"/>
                  <a:gd name="T4" fmla="*/ 10 w 19"/>
                  <a:gd name="T5" fmla="*/ 21 h 21"/>
                  <a:gd name="T6" fmla="*/ 19 w 19"/>
                  <a:gd name="T7" fmla="*/ 16 h 21"/>
                  <a:gd name="T8" fmla="*/ 10 w 19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1">
                    <a:moveTo>
                      <a:pt x="10" y="0"/>
                    </a:moveTo>
                    <a:lnTo>
                      <a:pt x="0" y="5"/>
                    </a:lnTo>
                    <a:lnTo>
                      <a:pt x="10" y="21"/>
                    </a:lnTo>
                    <a:lnTo>
                      <a:pt x="19" y="16"/>
                    </a:lnTo>
                    <a:lnTo>
                      <a:pt x="10" y="0"/>
                    </a:lnTo>
                    <a:close/>
                  </a:path>
                </a:pathLst>
              </a:custGeom>
              <a:solidFill>
                <a:srgbClr val="C1C0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3" name="iśḷîḍe">
                <a:extLst>
                  <a:ext uri="{FF2B5EF4-FFF2-40B4-BE49-F238E27FC236}">
                    <a16:creationId xmlns:a16="http://schemas.microsoft.com/office/drawing/2014/main" id="{31871E0C-F14F-4A7F-B0A2-B4B6E795B1BE}"/>
                  </a:ext>
                </a:extLst>
              </p:cNvPr>
              <p:cNvSpPr/>
              <p:nvPr/>
            </p:nvSpPr>
            <p:spPr bwMode="auto">
              <a:xfrm>
                <a:off x="1448464" y="3971225"/>
                <a:ext cx="30163" cy="33338"/>
              </a:xfrm>
              <a:custGeom>
                <a:avLst/>
                <a:gdLst>
                  <a:gd name="T0" fmla="*/ 10 w 19"/>
                  <a:gd name="T1" fmla="*/ 0 h 21"/>
                  <a:gd name="T2" fmla="*/ 0 w 19"/>
                  <a:gd name="T3" fmla="*/ 5 h 21"/>
                  <a:gd name="T4" fmla="*/ 10 w 19"/>
                  <a:gd name="T5" fmla="*/ 21 h 21"/>
                  <a:gd name="T6" fmla="*/ 19 w 19"/>
                  <a:gd name="T7" fmla="*/ 16 h 21"/>
                  <a:gd name="T8" fmla="*/ 10 w 19"/>
                  <a:gd name="T9" fmla="*/ 0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9" h="21">
                    <a:moveTo>
                      <a:pt x="10" y="0"/>
                    </a:moveTo>
                    <a:lnTo>
                      <a:pt x="0" y="5"/>
                    </a:lnTo>
                    <a:lnTo>
                      <a:pt x="10" y="21"/>
                    </a:lnTo>
                    <a:lnTo>
                      <a:pt x="19" y="16"/>
                    </a:lnTo>
                    <a:lnTo>
                      <a:pt x="1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4" name="îS1iďe">
                <a:extLst>
                  <a:ext uri="{FF2B5EF4-FFF2-40B4-BE49-F238E27FC236}">
                    <a16:creationId xmlns:a16="http://schemas.microsoft.com/office/drawing/2014/main" id="{C08D0806-4E57-4F41-940C-FFC6F93B40BB}"/>
                  </a:ext>
                </a:extLst>
              </p:cNvPr>
              <p:cNvSpPr/>
              <p:nvPr/>
            </p:nvSpPr>
            <p:spPr bwMode="auto">
              <a:xfrm>
                <a:off x="1040476" y="3142550"/>
                <a:ext cx="158750" cy="125413"/>
              </a:xfrm>
              <a:custGeom>
                <a:avLst/>
                <a:gdLst>
                  <a:gd name="T0" fmla="*/ 31 w 75"/>
                  <a:gd name="T1" fmla="*/ 24 h 62"/>
                  <a:gd name="T2" fmla="*/ 75 w 75"/>
                  <a:gd name="T3" fmla="*/ 22 h 62"/>
                  <a:gd name="T4" fmla="*/ 23 w 75"/>
                  <a:gd name="T5" fmla="*/ 10 h 62"/>
                  <a:gd name="T6" fmla="*/ 8 w 75"/>
                  <a:gd name="T7" fmla="*/ 62 h 62"/>
                  <a:gd name="T8" fmla="*/ 31 w 75"/>
                  <a:gd name="T9" fmla="*/ 24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5" h="62">
                    <a:moveTo>
                      <a:pt x="31" y="24"/>
                    </a:moveTo>
                    <a:cubicBezTo>
                      <a:pt x="45" y="16"/>
                      <a:pt x="61" y="16"/>
                      <a:pt x="75" y="22"/>
                    </a:cubicBezTo>
                    <a:cubicBezTo>
                      <a:pt x="61" y="6"/>
                      <a:pt x="39" y="0"/>
                      <a:pt x="23" y="10"/>
                    </a:cubicBezTo>
                    <a:cubicBezTo>
                      <a:pt x="6" y="20"/>
                      <a:pt x="0" y="42"/>
                      <a:pt x="8" y="62"/>
                    </a:cubicBezTo>
                    <a:cubicBezTo>
                      <a:pt x="10" y="46"/>
                      <a:pt x="18" y="32"/>
                      <a:pt x="31" y="24"/>
                    </a:cubicBezTo>
                  </a:path>
                </a:pathLst>
              </a:custGeom>
              <a:solidFill>
                <a:srgbClr val="CCCBC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8" name="ï$ḻiḍê">
                <a:extLst>
                  <a:ext uri="{FF2B5EF4-FFF2-40B4-BE49-F238E27FC236}">
                    <a16:creationId xmlns:a16="http://schemas.microsoft.com/office/drawing/2014/main" id="{DCB0294C-1B6A-41FF-AE56-4B6EF9011A71}"/>
                  </a:ext>
                </a:extLst>
              </p:cNvPr>
              <p:cNvSpPr/>
              <p:nvPr/>
            </p:nvSpPr>
            <p:spPr bwMode="auto">
              <a:xfrm>
                <a:off x="1116676" y="3126675"/>
                <a:ext cx="44450" cy="68263"/>
              </a:xfrm>
              <a:custGeom>
                <a:avLst/>
                <a:gdLst>
                  <a:gd name="T0" fmla="*/ 3 w 28"/>
                  <a:gd name="T1" fmla="*/ 0 h 43"/>
                  <a:gd name="T2" fmla="*/ 0 w 28"/>
                  <a:gd name="T3" fmla="*/ 2 h 43"/>
                  <a:gd name="T4" fmla="*/ 25 w 28"/>
                  <a:gd name="T5" fmla="*/ 43 h 43"/>
                  <a:gd name="T6" fmla="*/ 28 w 28"/>
                  <a:gd name="T7" fmla="*/ 42 h 43"/>
                  <a:gd name="T8" fmla="*/ 3 w 28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43">
                    <a:moveTo>
                      <a:pt x="3" y="0"/>
                    </a:moveTo>
                    <a:lnTo>
                      <a:pt x="0" y="2"/>
                    </a:lnTo>
                    <a:lnTo>
                      <a:pt x="25" y="43"/>
                    </a:lnTo>
                    <a:lnTo>
                      <a:pt x="28" y="42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99" name="ïsľïďè">
                <a:extLst>
                  <a:ext uri="{FF2B5EF4-FFF2-40B4-BE49-F238E27FC236}">
                    <a16:creationId xmlns:a16="http://schemas.microsoft.com/office/drawing/2014/main" id="{54F8A9D1-1034-4BEE-BA69-21117F1CEB33}"/>
                  </a:ext>
                </a:extLst>
              </p:cNvPr>
              <p:cNvSpPr/>
              <p:nvPr/>
            </p:nvSpPr>
            <p:spPr bwMode="auto">
              <a:xfrm>
                <a:off x="1050001" y="3098100"/>
                <a:ext cx="96838" cy="23813"/>
              </a:xfrm>
              <a:custGeom>
                <a:avLst/>
                <a:gdLst>
                  <a:gd name="T0" fmla="*/ 2 w 46"/>
                  <a:gd name="T1" fmla="*/ 0 h 12"/>
                  <a:gd name="T2" fmla="*/ 0 w 46"/>
                  <a:gd name="T3" fmla="*/ 0 h 12"/>
                  <a:gd name="T4" fmla="*/ 0 w 46"/>
                  <a:gd name="T5" fmla="*/ 0 h 12"/>
                  <a:gd name="T6" fmla="*/ 2 w 46"/>
                  <a:gd name="T7" fmla="*/ 0 h 12"/>
                  <a:gd name="T8" fmla="*/ 46 w 46"/>
                  <a:gd name="T9" fmla="*/ 12 h 12"/>
                  <a:gd name="T10" fmla="*/ 2 w 46"/>
                  <a:gd name="T11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46" h="12">
                    <a:moveTo>
                      <a:pt x="2" y="0"/>
                    </a:moveTo>
                    <a:cubicBezTo>
                      <a:pt x="2" y="0"/>
                      <a:pt x="1" y="0"/>
                      <a:pt x="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" y="0"/>
                      <a:pt x="2" y="0"/>
                      <a:pt x="2" y="0"/>
                    </a:cubicBezTo>
                    <a:cubicBezTo>
                      <a:pt x="17" y="0"/>
                      <a:pt x="32" y="4"/>
                      <a:pt x="46" y="12"/>
                    </a:cubicBezTo>
                    <a:cubicBezTo>
                      <a:pt x="32" y="4"/>
                      <a:pt x="17" y="0"/>
                      <a:pt x="2" y="0"/>
                    </a:cubicBezTo>
                  </a:path>
                </a:pathLst>
              </a:custGeom>
              <a:solidFill>
                <a:srgbClr val="E6E5E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4" name="íšļidè">
                <a:extLst>
                  <a:ext uri="{FF2B5EF4-FFF2-40B4-BE49-F238E27FC236}">
                    <a16:creationId xmlns:a16="http://schemas.microsoft.com/office/drawing/2014/main" id="{2DD92FEE-4726-4441-AEDB-F84208F0C9C5}"/>
                  </a:ext>
                </a:extLst>
              </p:cNvPr>
              <p:cNvSpPr/>
              <p:nvPr/>
            </p:nvSpPr>
            <p:spPr bwMode="auto">
              <a:xfrm>
                <a:off x="1642139" y="3869625"/>
                <a:ext cx="14288" cy="25400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8B6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5" name="í$lîḑè">
                <a:extLst>
                  <a:ext uri="{FF2B5EF4-FFF2-40B4-BE49-F238E27FC236}">
                    <a16:creationId xmlns:a16="http://schemas.microsoft.com/office/drawing/2014/main" id="{94A7777C-4D05-40AC-9B57-9969396DC5BB}"/>
                  </a:ext>
                </a:extLst>
              </p:cNvPr>
              <p:cNvSpPr/>
              <p:nvPr/>
            </p:nvSpPr>
            <p:spPr bwMode="auto">
              <a:xfrm>
                <a:off x="1642139" y="3869625"/>
                <a:ext cx="14288" cy="25400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6" name="íṧ1ïḑê">
                <a:extLst>
                  <a:ext uri="{FF2B5EF4-FFF2-40B4-BE49-F238E27FC236}">
                    <a16:creationId xmlns:a16="http://schemas.microsoft.com/office/drawing/2014/main" id="{61A9A097-4CDB-413C-BD7C-4B2CE5274EE3}"/>
                  </a:ext>
                </a:extLst>
              </p:cNvPr>
              <p:cNvSpPr/>
              <p:nvPr/>
            </p:nvSpPr>
            <p:spPr bwMode="auto">
              <a:xfrm>
                <a:off x="1619914" y="3831525"/>
                <a:ext cx="22225" cy="38100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24 h 24"/>
                  <a:gd name="T4" fmla="*/ 14 w 14"/>
                  <a:gd name="T5" fmla="*/ 24 h 24"/>
                  <a:gd name="T6" fmla="*/ 0 w 14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14" y="24"/>
                    </a:lnTo>
                    <a:lnTo>
                      <a:pt x="14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BAB8B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7" name="í$ļîḑé">
                <a:extLst>
                  <a:ext uri="{FF2B5EF4-FFF2-40B4-BE49-F238E27FC236}">
                    <a16:creationId xmlns:a16="http://schemas.microsoft.com/office/drawing/2014/main" id="{A1A4BE23-AD51-4699-8563-BC562A1FD2D8}"/>
                  </a:ext>
                </a:extLst>
              </p:cNvPr>
              <p:cNvSpPr/>
              <p:nvPr/>
            </p:nvSpPr>
            <p:spPr bwMode="auto">
              <a:xfrm>
                <a:off x="1619914" y="3831525"/>
                <a:ext cx="22225" cy="38100"/>
              </a:xfrm>
              <a:custGeom>
                <a:avLst/>
                <a:gdLst>
                  <a:gd name="T0" fmla="*/ 0 w 14"/>
                  <a:gd name="T1" fmla="*/ 0 h 24"/>
                  <a:gd name="T2" fmla="*/ 14 w 14"/>
                  <a:gd name="T3" fmla="*/ 24 h 24"/>
                  <a:gd name="T4" fmla="*/ 14 w 14"/>
                  <a:gd name="T5" fmla="*/ 24 h 24"/>
                  <a:gd name="T6" fmla="*/ 0 w 14"/>
                  <a:gd name="T7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4" h="24">
                    <a:moveTo>
                      <a:pt x="0" y="0"/>
                    </a:moveTo>
                    <a:lnTo>
                      <a:pt x="14" y="24"/>
                    </a:lnTo>
                    <a:lnTo>
                      <a:pt x="14" y="24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8" name="ïṥľïḍe">
                <a:extLst>
                  <a:ext uri="{FF2B5EF4-FFF2-40B4-BE49-F238E27FC236}">
                    <a16:creationId xmlns:a16="http://schemas.microsoft.com/office/drawing/2014/main" id="{5FE5F3FD-6EE8-4B3F-82AF-CCA5E401BEFC}"/>
                  </a:ext>
                </a:extLst>
              </p:cNvPr>
              <p:cNvSpPr/>
              <p:nvPr/>
            </p:nvSpPr>
            <p:spPr bwMode="auto">
              <a:xfrm>
                <a:off x="1642139" y="3869625"/>
                <a:ext cx="14288" cy="25400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9E9C9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09" name="işľídê">
                <a:extLst>
                  <a:ext uri="{FF2B5EF4-FFF2-40B4-BE49-F238E27FC236}">
                    <a16:creationId xmlns:a16="http://schemas.microsoft.com/office/drawing/2014/main" id="{3E89D9CE-8980-4FDE-A143-9C58EE3AF63A}"/>
                  </a:ext>
                </a:extLst>
              </p:cNvPr>
              <p:cNvSpPr/>
              <p:nvPr/>
            </p:nvSpPr>
            <p:spPr bwMode="auto">
              <a:xfrm>
                <a:off x="1642139" y="3869625"/>
                <a:ext cx="14288" cy="25400"/>
              </a:xfrm>
              <a:custGeom>
                <a:avLst/>
                <a:gdLst>
                  <a:gd name="T0" fmla="*/ 0 w 9"/>
                  <a:gd name="T1" fmla="*/ 0 h 16"/>
                  <a:gd name="T2" fmla="*/ 0 w 9"/>
                  <a:gd name="T3" fmla="*/ 0 h 16"/>
                  <a:gd name="T4" fmla="*/ 9 w 9"/>
                  <a:gd name="T5" fmla="*/ 16 h 16"/>
                  <a:gd name="T6" fmla="*/ 0 w 9"/>
                  <a:gd name="T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9" h="16">
                    <a:moveTo>
                      <a:pt x="0" y="0"/>
                    </a:moveTo>
                    <a:lnTo>
                      <a:pt x="0" y="0"/>
                    </a:lnTo>
                    <a:lnTo>
                      <a:pt x="9" y="16"/>
                    </a:lnTo>
                    <a:lnTo>
                      <a:pt x="0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0" name="ísḷîḋè">
                <a:extLst>
                  <a:ext uri="{FF2B5EF4-FFF2-40B4-BE49-F238E27FC236}">
                    <a16:creationId xmlns:a16="http://schemas.microsoft.com/office/drawing/2014/main" id="{11351AE0-D425-4485-BCE3-A3B7D30B5A3C}"/>
                  </a:ext>
                </a:extLst>
              </p:cNvPr>
              <p:cNvSpPr/>
              <p:nvPr/>
            </p:nvSpPr>
            <p:spPr bwMode="auto">
              <a:xfrm>
                <a:off x="1116676" y="3152075"/>
                <a:ext cx="82550" cy="34925"/>
              </a:xfrm>
              <a:custGeom>
                <a:avLst/>
                <a:gdLst>
                  <a:gd name="T0" fmla="*/ 10 w 39"/>
                  <a:gd name="T1" fmla="*/ 1 h 17"/>
                  <a:gd name="T2" fmla="*/ 18 w 39"/>
                  <a:gd name="T3" fmla="*/ 13 h 17"/>
                  <a:gd name="T4" fmla="*/ 18 w 39"/>
                  <a:gd name="T5" fmla="*/ 13 h 17"/>
                  <a:gd name="T6" fmla="*/ 39 w 39"/>
                  <a:gd name="T7" fmla="*/ 17 h 17"/>
                  <a:gd name="T8" fmla="*/ 10 w 39"/>
                  <a:gd name="T9" fmla="*/ 1 h 17"/>
                  <a:gd name="T10" fmla="*/ 5 w 39"/>
                  <a:gd name="T11" fmla="*/ 0 h 17"/>
                  <a:gd name="T12" fmla="*/ 0 w 39"/>
                  <a:gd name="T13" fmla="*/ 1 h 17"/>
                  <a:gd name="T14" fmla="*/ 10 w 39"/>
                  <a:gd name="T15" fmla="*/ 14 h 17"/>
                  <a:gd name="T16" fmla="*/ 14 w 39"/>
                  <a:gd name="T17" fmla="*/ 13 h 17"/>
                  <a:gd name="T18" fmla="*/ 6 w 39"/>
                  <a:gd name="T19" fmla="*/ 0 h 17"/>
                  <a:gd name="T20" fmla="*/ 5 w 39"/>
                  <a:gd name="T21" fmla="*/ 0 h 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9" h="17">
                    <a:moveTo>
                      <a:pt x="10" y="1"/>
                    </a:moveTo>
                    <a:cubicBezTo>
                      <a:pt x="18" y="13"/>
                      <a:pt x="18" y="13"/>
                      <a:pt x="18" y="13"/>
                    </a:cubicBezTo>
                    <a:cubicBezTo>
                      <a:pt x="18" y="13"/>
                      <a:pt x="18" y="13"/>
                      <a:pt x="18" y="13"/>
                    </a:cubicBezTo>
                    <a:cubicBezTo>
                      <a:pt x="25" y="13"/>
                      <a:pt x="32" y="14"/>
                      <a:pt x="39" y="17"/>
                    </a:cubicBezTo>
                    <a:cubicBezTo>
                      <a:pt x="31" y="8"/>
                      <a:pt x="21" y="2"/>
                      <a:pt x="10" y="1"/>
                    </a:cubicBezTo>
                    <a:moveTo>
                      <a:pt x="5" y="0"/>
                    </a:moveTo>
                    <a:cubicBezTo>
                      <a:pt x="3" y="0"/>
                      <a:pt x="1" y="0"/>
                      <a:pt x="0" y="1"/>
                    </a:cubicBezTo>
                    <a:cubicBezTo>
                      <a:pt x="3" y="5"/>
                      <a:pt x="7" y="9"/>
                      <a:pt x="10" y="14"/>
                    </a:cubicBezTo>
                    <a:cubicBezTo>
                      <a:pt x="11" y="13"/>
                      <a:pt x="13" y="13"/>
                      <a:pt x="14" y="13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6" y="0"/>
                      <a:pt x="5" y="0"/>
                      <a:pt x="5" y="0"/>
                    </a:cubicBezTo>
                  </a:path>
                </a:pathLst>
              </a:custGeom>
              <a:solidFill>
                <a:srgbClr val="B8B6B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  <p:sp>
            <p:nvSpPr>
              <p:cNvPr id="112" name="îṥlíḍê">
                <a:extLst>
                  <a:ext uri="{FF2B5EF4-FFF2-40B4-BE49-F238E27FC236}">
                    <a16:creationId xmlns:a16="http://schemas.microsoft.com/office/drawing/2014/main" id="{52F2B643-C3FF-4180-B9BF-5A9A7695CED1}"/>
                  </a:ext>
                </a:extLst>
              </p:cNvPr>
              <p:cNvSpPr/>
              <p:nvPr/>
            </p:nvSpPr>
            <p:spPr bwMode="auto">
              <a:xfrm>
                <a:off x="1116676" y="3126675"/>
                <a:ext cx="44450" cy="68263"/>
              </a:xfrm>
              <a:custGeom>
                <a:avLst/>
                <a:gdLst>
                  <a:gd name="T0" fmla="*/ 3 w 28"/>
                  <a:gd name="T1" fmla="*/ 0 h 43"/>
                  <a:gd name="T2" fmla="*/ 0 w 28"/>
                  <a:gd name="T3" fmla="*/ 2 h 43"/>
                  <a:gd name="T4" fmla="*/ 8 w 28"/>
                  <a:gd name="T5" fmla="*/ 16 h 43"/>
                  <a:gd name="T6" fmla="*/ 19 w 28"/>
                  <a:gd name="T7" fmla="*/ 33 h 43"/>
                  <a:gd name="T8" fmla="*/ 25 w 28"/>
                  <a:gd name="T9" fmla="*/ 43 h 43"/>
                  <a:gd name="T10" fmla="*/ 28 w 28"/>
                  <a:gd name="T11" fmla="*/ 42 h 43"/>
                  <a:gd name="T12" fmla="*/ 24 w 28"/>
                  <a:gd name="T13" fmla="*/ 33 h 43"/>
                  <a:gd name="T14" fmla="*/ 13 w 28"/>
                  <a:gd name="T15" fmla="*/ 17 h 43"/>
                  <a:gd name="T16" fmla="*/ 3 w 28"/>
                  <a:gd name="T17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28" h="43">
                    <a:moveTo>
                      <a:pt x="3" y="0"/>
                    </a:moveTo>
                    <a:lnTo>
                      <a:pt x="0" y="2"/>
                    </a:lnTo>
                    <a:lnTo>
                      <a:pt x="8" y="16"/>
                    </a:lnTo>
                    <a:lnTo>
                      <a:pt x="19" y="33"/>
                    </a:lnTo>
                    <a:lnTo>
                      <a:pt x="25" y="43"/>
                    </a:lnTo>
                    <a:lnTo>
                      <a:pt x="28" y="42"/>
                    </a:lnTo>
                    <a:lnTo>
                      <a:pt x="24" y="33"/>
                    </a:lnTo>
                    <a:lnTo>
                      <a:pt x="13" y="17"/>
                    </a:lnTo>
                    <a:lnTo>
                      <a:pt x="3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ctr">
                <a:normAutofit fontScale="25000" lnSpcReduction="20000"/>
              </a:bodyPr>
              <a:lstStyle/>
              <a:p>
                <a:pPr algn="ctr"/>
                <a:endParaRPr/>
              </a:p>
            </p:txBody>
          </p:sp>
        </p:grpSp>
        <p:sp>
          <p:nvSpPr>
            <p:cNvPr id="23" name="iŝľïḍé">
              <a:extLst>
                <a:ext uri="{FF2B5EF4-FFF2-40B4-BE49-F238E27FC236}">
                  <a16:creationId xmlns:a16="http://schemas.microsoft.com/office/drawing/2014/main" id="{B28EF182-7367-4E71-83B4-1D0F496117E2}"/>
                </a:ext>
              </a:extLst>
            </p:cNvPr>
            <p:cNvSpPr/>
            <p:nvPr/>
          </p:nvSpPr>
          <p:spPr>
            <a:xfrm>
              <a:off x="2173956" y="2874373"/>
              <a:ext cx="945000" cy="27699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en-US" altLang="zh-CN" sz="1200" b="1" i="1" dirty="0" smtClean="0"/>
                <a:t>1</a:t>
              </a:r>
              <a:endParaRPr lang="ar-SA" sz="1200" b="1" i="1" dirty="0"/>
            </a:p>
          </p:txBody>
        </p:sp>
        <p:sp>
          <p:nvSpPr>
            <p:cNvPr id="24" name="ïŝḷiḓé">
              <a:extLst>
                <a:ext uri="{FF2B5EF4-FFF2-40B4-BE49-F238E27FC236}">
                  <a16:creationId xmlns:a16="http://schemas.microsoft.com/office/drawing/2014/main" id="{A7CEC0B3-A640-47F8-96E2-77A8017C4497}"/>
                </a:ext>
              </a:extLst>
            </p:cNvPr>
            <p:cNvSpPr/>
            <p:nvPr/>
          </p:nvSpPr>
          <p:spPr bwMode="auto">
            <a:xfrm>
              <a:off x="2511610" y="2448299"/>
              <a:ext cx="269690" cy="226684"/>
            </a:xfrm>
            <a:custGeom>
              <a:avLst/>
              <a:gdLst>
                <a:gd name="connsiteX0" fmla="*/ 536415 w 607227"/>
                <a:gd name="connsiteY0" fmla="*/ 12631 h 510399"/>
                <a:gd name="connsiteX1" fmla="*/ 557192 w 607227"/>
                <a:gd name="connsiteY1" fmla="*/ 21221 h 510399"/>
                <a:gd name="connsiteX2" fmla="*/ 598584 w 607227"/>
                <a:gd name="connsiteY2" fmla="*/ 62633 h 510399"/>
                <a:gd name="connsiteX3" fmla="*/ 598584 w 607227"/>
                <a:gd name="connsiteY3" fmla="*/ 104044 h 510399"/>
                <a:gd name="connsiteX4" fmla="*/ 511175 w 607227"/>
                <a:gd name="connsiteY4" fmla="*/ 191324 h 510399"/>
                <a:gd name="connsiteX5" fmla="*/ 444948 w 607227"/>
                <a:gd name="connsiteY5" fmla="*/ 257453 h 510399"/>
                <a:gd name="connsiteX6" fmla="*/ 339441 w 607227"/>
                <a:gd name="connsiteY6" fmla="*/ 362805 h 510399"/>
                <a:gd name="connsiteX7" fmla="*/ 297968 w 607227"/>
                <a:gd name="connsiteY7" fmla="*/ 404217 h 510399"/>
                <a:gd name="connsiteX8" fmla="*/ 277191 w 607227"/>
                <a:gd name="connsiteY8" fmla="*/ 412807 h 510399"/>
                <a:gd name="connsiteX9" fmla="*/ 256495 w 607227"/>
                <a:gd name="connsiteY9" fmla="*/ 404217 h 510399"/>
                <a:gd name="connsiteX10" fmla="*/ 215023 w 607227"/>
                <a:gd name="connsiteY10" fmla="*/ 362805 h 510399"/>
                <a:gd name="connsiteX11" fmla="*/ 138814 w 607227"/>
                <a:gd name="connsiteY11" fmla="*/ 286790 h 510399"/>
                <a:gd name="connsiteX12" fmla="*/ 138814 w 607227"/>
                <a:gd name="connsiteY12" fmla="*/ 245378 h 510399"/>
                <a:gd name="connsiteX13" fmla="*/ 180286 w 607227"/>
                <a:gd name="connsiteY13" fmla="*/ 203967 h 510399"/>
                <a:gd name="connsiteX14" fmla="*/ 201063 w 607227"/>
                <a:gd name="connsiteY14" fmla="*/ 195376 h 510399"/>
                <a:gd name="connsiteX15" fmla="*/ 221759 w 607227"/>
                <a:gd name="connsiteY15" fmla="*/ 203967 h 510399"/>
                <a:gd name="connsiteX16" fmla="*/ 277191 w 607227"/>
                <a:gd name="connsiteY16" fmla="*/ 259317 h 510399"/>
                <a:gd name="connsiteX17" fmla="*/ 444948 w 607227"/>
                <a:gd name="connsiteY17" fmla="*/ 91807 h 510399"/>
                <a:gd name="connsiteX18" fmla="*/ 503951 w 607227"/>
                <a:gd name="connsiteY18" fmla="*/ 32891 h 510399"/>
                <a:gd name="connsiteX19" fmla="*/ 515719 w 607227"/>
                <a:gd name="connsiteY19" fmla="*/ 21221 h 510399"/>
                <a:gd name="connsiteX20" fmla="*/ 536415 w 607227"/>
                <a:gd name="connsiteY20" fmla="*/ 12631 h 510399"/>
                <a:gd name="connsiteX21" fmla="*/ 61847 w 607227"/>
                <a:gd name="connsiteY21" fmla="*/ 0 h 510399"/>
                <a:gd name="connsiteX22" fmla="*/ 449328 w 607227"/>
                <a:gd name="connsiteY22" fmla="*/ 0 h 510399"/>
                <a:gd name="connsiteX23" fmla="*/ 491858 w 607227"/>
                <a:gd name="connsiteY23" fmla="*/ 17019 h 510399"/>
                <a:gd name="connsiteX24" fmla="*/ 442591 w 607227"/>
                <a:gd name="connsiteY24" fmla="*/ 66130 h 510399"/>
                <a:gd name="connsiteX25" fmla="*/ 66230 w 607227"/>
                <a:gd name="connsiteY25" fmla="*/ 66130 h 510399"/>
                <a:gd name="connsiteX26" fmla="*/ 66230 w 607227"/>
                <a:gd name="connsiteY26" fmla="*/ 444269 h 510399"/>
                <a:gd name="connsiteX27" fmla="*/ 444945 w 607227"/>
                <a:gd name="connsiteY27" fmla="*/ 444269 h 510399"/>
                <a:gd name="connsiteX28" fmla="*/ 444945 w 607227"/>
                <a:gd name="connsiteY28" fmla="*/ 285590 h 510399"/>
                <a:gd name="connsiteX29" fmla="*/ 511175 w 607227"/>
                <a:gd name="connsiteY29" fmla="*/ 219460 h 510399"/>
                <a:gd name="connsiteX30" fmla="*/ 511175 w 607227"/>
                <a:gd name="connsiteY30" fmla="*/ 448645 h 510399"/>
                <a:gd name="connsiteX31" fmla="*/ 449328 w 607227"/>
                <a:gd name="connsiteY31" fmla="*/ 510399 h 510399"/>
                <a:gd name="connsiteX32" fmla="*/ 61847 w 607227"/>
                <a:gd name="connsiteY32" fmla="*/ 510399 h 510399"/>
                <a:gd name="connsiteX33" fmla="*/ 0 w 607227"/>
                <a:gd name="connsiteY33" fmla="*/ 448645 h 510399"/>
                <a:gd name="connsiteX34" fmla="*/ 0 w 607227"/>
                <a:gd name="connsiteY34" fmla="*/ 61673 h 510399"/>
                <a:gd name="connsiteX35" fmla="*/ 61847 w 607227"/>
                <a:gd name="connsiteY35" fmla="*/ 0 h 5103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607227" h="510399">
                  <a:moveTo>
                    <a:pt x="536415" y="12631"/>
                  </a:moveTo>
                  <a:cubicBezTo>
                    <a:pt x="543882" y="12631"/>
                    <a:pt x="551430" y="15467"/>
                    <a:pt x="557192" y="21221"/>
                  </a:cubicBezTo>
                  <a:lnTo>
                    <a:pt x="598584" y="62633"/>
                  </a:lnTo>
                  <a:cubicBezTo>
                    <a:pt x="610108" y="74059"/>
                    <a:pt x="610108" y="92618"/>
                    <a:pt x="598584" y="104044"/>
                  </a:cubicBezTo>
                  <a:lnTo>
                    <a:pt x="511175" y="191324"/>
                  </a:lnTo>
                  <a:lnTo>
                    <a:pt x="444948" y="257453"/>
                  </a:lnTo>
                  <a:lnTo>
                    <a:pt x="339441" y="362805"/>
                  </a:lnTo>
                  <a:lnTo>
                    <a:pt x="297968" y="404217"/>
                  </a:lnTo>
                  <a:cubicBezTo>
                    <a:pt x="292206" y="409971"/>
                    <a:pt x="284739" y="412807"/>
                    <a:pt x="277191" y="412807"/>
                  </a:cubicBezTo>
                  <a:cubicBezTo>
                    <a:pt x="269724" y="412807"/>
                    <a:pt x="262177" y="409971"/>
                    <a:pt x="256495" y="404217"/>
                  </a:cubicBezTo>
                  <a:lnTo>
                    <a:pt x="215023" y="362805"/>
                  </a:lnTo>
                  <a:lnTo>
                    <a:pt x="138814" y="286790"/>
                  </a:lnTo>
                  <a:cubicBezTo>
                    <a:pt x="127370" y="275363"/>
                    <a:pt x="127370" y="256805"/>
                    <a:pt x="138814" y="245378"/>
                  </a:cubicBezTo>
                  <a:lnTo>
                    <a:pt x="180286" y="203967"/>
                  </a:lnTo>
                  <a:cubicBezTo>
                    <a:pt x="186049" y="198213"/>
                    <a:pt x="193515" y="195376"/>
                    <a:pt x="201063" y="195376"/>
                  </a:cubicBezTo>
                  <a:cubicBezTo>
                    <a:pt x="208530" y="195376"/>
                    <a:pt x="215997" y="198213"/>
                    <a:pt x="221759" y="203967"/>
                  </a:cubicBezTo>
                  <a:lnTo>
                    <a:pt x="277191" y="259317"/>
                  </a:lnTo>
                  <a:lnTo>
                    <a:pt x="444948" y="91807"/>
                  </a:lnTo>
                  <a:lnTo>
                    <a:pt x="503951" y="32891"/>
                  </a:lnTo>
                  <a:lnTo>
                    <a:pt x="515719" y="21221"/>
                  </a:lnTo>
                  <a:cubicBezTo>
                    <a:pt x="521401" y="15467"/>
                    <a:pt x="528949" y="12631"/>
                    <a:pt x="536415" y="12631"/>
                  </a:cubicBezTo>
                  <a:close/>
                  <a:moveTo>
                    <a:pt x="61847" y="0"/>
                  </a:moveTo>
                  <a:lnTo>
                    <a:pt x="449328" y="0"/>
                  </a:lnTo>
                  <a:cubicBezTo>
                    <a:pt x="465804" y="0"/>
                    <a:pt x="480738" y="6483"/>
                    <a:pt x="491858" y="17019"/>
                  </a:cubicBezTo>
                  <a:lnTo>
                    <a:pt x="442591" y="66130"/>
                  </a:lnTo>
                  <a:lnTo>
                    <a:pt x="66230" y="66130"/>
                  </a:lnTo>
                  <a:lnTo>
                    <a:pt x="66230" y="444269"/>
                  </a:lnTo>
                  <a:lnTo>
                    <a:pt x="444945" y="444269"/>
                  </a:lnTo>
                  <a:lnTo>
                    <a:pt x="444945" y="285590"/>
                  </a:lnTo>
                  <a:lnTo>
                    <a:pt x="511175" y="219460"/>
                  </a:lnTo>
                  <a:lnTo>
                    <a:pt x="511175" y="448645"/>
                  </a:lnTo>
                  <a:cubicBezTo>
                    <a:pt x="511175" y="482683"/>
                    <a:pt x="483417" y="510399"/>
                    <a:pt x="449328" y="510399"/>
                  </a:cubicBezTo>
                  <a:lnTo>
                    <a:pt x="61847" y="510399"/>
                  </a:lnTo>
                  <a:cubicBezTo>
                    <a:pt x="27758" y="510399"/>
                    <a:pt x="0" y="482683"/>
                    <a:pt x="0" y="448645"/>
                  </a:cubicBezTo>
                  <a:lnTo>
                    <a:pt x="0" y="61673"/>
                  </a:lnTo>
                  <a:cubicBezTo>
                    <a:pt x="0" y="27635"/>
                    <a:pt x="27758" y="0"/>
                    <a:pt x="6184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5" name="išḷiḍè">
              <a:extLst>
                <a:ext uri="{FF2B5EF4-FFF2-40B4-BE49-F238E27FC236}">
                  <a16:creationId xmlns:a16="http://schemas.microsoft.com/office/drawing/2014/main" id="{E821EDD0-6003-4D5B-A3D7-1C6F64443BDC}"/>
                </a:ext>
              </a:extLst>
            </p:cNvPr>
            <p:cNvSpPr/>
            <p:nvPr/>
          </p:nvSpPr>
          <p:spPr bwMode="auto">
            <a:xfrm>
              <a:off x="1532223" y="1543181"/>
              <a:ext cx="22284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6" name="íšḻiḑé">
              <a:extLst>
                <a:ext uri="{FF2B5EF4-FFF2-40B4-BE49-F238E27FC236}">
                  <a16:creationId xmlns:a16="http://schemas.microsoft.com/office/drawing/2014/main" id="{A4C557B2-16EF-441C-8D51-D1F6DF6C55FE}"/>
                </a:ext>
              </a:extLst>
            </p:cNvPr>
            <p:cNvSpPr txBox="1"/>
            <p:nvPr/>
          </p:nvSpPr>
          <p:spPr bwMode="auto">
            <a:xfrm>
              <a:off x="1532223" y="1130300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b="1" dirty="0" smtClean="0"/>
                <a:t>面试初试</a:t>
              </a:r>
              <a:endParaRPr lang="en-US" altLang="zh-CN" sz="1800" b="1" dirty="0"/>
            </a:p>
          </p:txBody>
        </p:sp>
        <p:sp>
          <p:nvSpPr>
            <p:cNvPr id="27" name="íşļîḋê">
              <a:extLst>
                <a:ext uri="{FF2B5EF4-FFF2-40B4-BE49-F238E27FC236}">
                  <a16:creationId xmlns:a16="http://schemas.microsoft.com/office/drawing/2014/main" id="{E4792084-2B5F-418E-8C1E-369335F02AE0}"/>
                </a:ext>
              </a:extLst>
            </p:cNvPr>
            <p:cNvSpPr/>
            <p:nvPr/>
          </p:nvSpPr>
          <p:spPr bwMode="auto">
            <a:xfrm>
              <a:off x="7386987" y="2266776"/>
              <a:ext cx="589730" cy="589730"/>
            </a:xfrm>
            <a:prstGeom prst="ellipse">
              <a:avLst/>
            </a:prstGeom>
            <a:solidFill>
              <a:schemeClr val="accent1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28" name="ïŝļîḍè">
              <a:extLst>
                <a:ext uri="{FF2B5EF4-FFF2-40B4-BE49-F238E27FC236}">
                  <a16:creationId xmlns:a16="http://schemas.microsoft.com/office/drawing/2014/main" id="{653BB4CF-B864-4248-B2BF-942C476FF3A0}"/>
                </a:ext>
              </a:extLst>
            </p:cNvPr>
            <p:cNvSpPr/>
            <p:nvPr/>
          </p:nvSpPr>
          <p:spPr>
            <a:xfrm>
              <a:off x="7209353" y="2874373"/>
              <a:ext cx="945000" cy="27699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en-US" altLang="zh-CN" sz="1200" b="1" i="1" dirty="0" smtClean="0"/>
                <a:t>2</a:t>
              </a:r>
              <a:endParaRPr lang="ar-SA" sz="1200" b="1" i="1" dirty="0"/>
            </a:p>
          </p:txBody>
        </p:sp>
        <p:sp>
          <p:nvSpPr>
            <p:cNvPr id="29" name="íṩḷiḓé">
              <a:extLst>
                <a:ext uri="{FF2B5EF4-FFF2-40B4-BE49-F238E27FC236}">
                  <a16:creationId xmlns:a16="http://schemas.microsoft.com/office/drawing/2014/main" id="{9A4B056E-5D73-42CE-8504-683AB2924115}"/>
                </a:ext>
              </a:extLst>
            </p:cNvPr>
            <p:cNvSpPr/>
            <p:nvPr/>
          </p:nvSpPr>
          <p:spPr bwMode="auto">
            <a:xfrm>
              <a:off x="7547007" y="2469070"/>
              <a:ext cx="269690" cy="185142"/>
            </a:xfrm>
            <a:custGeom>
              <a:avLst/>
              <a:gdLst>
                <a:gd name="connsiteX0" fmla="*/ 8886 w 608265"/>
                <a:gd name="connsiteY0" fmla="*/ 323966 h 417574"/>
                <a:gd name="connsiteX1" fmla="*/ 177618 w 608265"/>
                <a:gd name="connsiteY1" fmla="*/ 323966 h 417574"/>
                <a:gd name="connsiteX2" fmla="*/ 186504 w 608265"/>
                <a:gd name="connsiteY2" fmla="*/ 332846 h 417574"/>
                <a:gd name="connsiteX3" fmla="*/ 177618 w 608265"/>
                <a:gd name="connsiteY3" fmla="*/ 341819 h 417574"/>
                <a:gd name="connsiteX4" fmla="*/ 8886 w 608265"/>
                <a:gd name="connsiteY4" fmla="*/ 341819 h 417574"/>
                <a:gd name="connsiteX5" fmla="*/ 0 w 608265"/>
                <a:gd name="connsiteY5" fmla="*/ 332846 h 417574"/>
                <a:gd name="connsiteX6" fmla="*/ 8886 w 608265"/>
                <a:gd name="connsiteY6" fmla="*/ 323966 h 417574"/>
                <a:gd name="connsiteX7" fmla="*/ 79120 w 608265"/>
                <a:gd name="connsiteY7" fmla="*/ 211485 h 417574"/>
                <a:gd name="connsiteX8" fmla="*/ 266721 w 608265"/>
                <a:gd name="connsiteY8" fmla="*/ 211485 h 417574"/>
                <a:gd name="connsiteX9" fmla="*/ 275699 w 608265"/>
                <a:gd name="connsiteY9" fmla="*/ 220365 h 417574"/>
                <a:gd name="connsiteX10" fmla="*/ 266721 w 608265"/>
                <a:gd name="connsiteY10" fmla="*/ 229338 h 417574"/>
                <a:gd name="connsiteX11" fmla="*/ 79120 w 608265"/>
                <a:gd name="connsiteY11" fmla="*/ 229338 h 417574"/>
                <a:gd name="connsiteX12" fmla="*/ 70142 w 608265"/>
                <a:gd name="connsiteY12" fmla="*/ 220365 h 417574"/>
                <a:gd name="connsiteX13" fmla="*/ 79120 w 608265"/>
                <a:gd name="connsiteY13" fmla="*/ 211485 h 417574"/>
                <a:gd name="connsiteX14" fmla="*/ 19751 w 608265"/>
                <a:gd name="connsiteY14" fmla="*/ 110788 h 417574"/>
                <a:gd name="connsiteX15" fmla="*/ 207446 w 608265"/>
                <a:gd name="connsiteY15" fmla="*/ 110788 h 417574"/>
                <a:gd name="connsiteX16" fmla="*/ 216424 w 608265"/>
                <a:gd name="connsiteY16" fmla="*/ 119668 h 417574"/>
                <a:gd name="connsiteX17" fmla="*/ 207446 w 608265"/>
                <a:gd name="connsiteY17" fmla="*/ 128641 h 417574"/>
                <a:gd name="connsiteX18" fmla="*/ 19751 w 608265"/>
                <a:gd name="connsiteY18" fmla="*/ 128641 h 417574"/>
                <a:gd name="connsiteX19" fmla="*/ 10867 w 608265"/>
                <a:gd name="connsiteY19" fmla="*/ 119668 h 417574"/>
                <a:gd name="connsiteX20" fmla="*/ 19751 w 608265"/>
                <a:gd name="connsiteY20" fmla="*/ 110788 h 417574"/>
                <a:gd name="connsiteX21" fmla="*/ 578133 w 608265"/>
                <a:gd name="connsiteY21" fmla="*/ 72790 h 417574"/>
                <a:gd name="connsiteX22" fmla="*/ 603752 w 608265"/>
                <a:gd name="connsiteY22" fmla="*/ 108101 h 417574"/>
                <a:gd name="connsiteX23" fmla="*/ 465063 w 608265"/>
                <a:gd name="connsiteY23" fmla="*/ 160953 h 417574"/>
                <a:gd name="connsiteX24" fmla="*/ 417649 w 608265"/>
                <a:gd name="connsiteY24" fmla="*/ 247514 h 417574"/>
                <a:gd name="connsiteX25" fmla="*/ 479839 w 608265"/>
                <a:gd name="connsiteY25" fmla="*/ 289814 h 417574"/>
                <a:gd name="connsiteX26" fmla="*/ 531368 w 608265"/>
                <a:gd name="connsiteY26" fmla="*/ 383099 h 417574"/>
                <a:gd name="connsiteX27" fmla="*/ 486759 w 608265"/>
                <a:gd name="connsiteY27" fmla="*/ 403923 h 417574"/>
                <a:gd name="connsiteX28" fmla="*/ 445050 w 608265"/>
                <a:gd name="connsiteY28" fmla="*/ 324551 h 417574"/>
                <a:gd name="connsiteX29" fmla="*/ 369299 w 608265"/>
                <a:gd name="connsiteY29" fmla="*/ 279730 h 417574"/>
                <a:gd name="connsiteX30" fmla="*/ 365465 w 608265"/>
                <a:gd name="connsiteY30" fmla="*/ 278049 h 417574"/>
                <a:gd name="connsiteX31" fmla="*/ 207044 w 608265"/>
                <a:gd name="connsiteY31" fmla="*/ 308583 h 417574"/>
                <a:gd name="connsiteX32" fmla="*/ 234351 w 608265"/>
                <a:gd name="connsiteY32" fmla="*/ 265256 h 417574"/>
                <a:gd name="connsiteX33" fmla="*/ 339560 w 608265"/>
                <a:gd name="connsiteY33" fmla="*/ 219314 h 417574"/>
                <a:gd name="connsiteX34" fmla="*/ 389312 w 608265"/>
                <a:gd name="connsiteY34" fmla="*/ 124815 h 417574"/>
                <a:gd name="connsiteX35" fmla="*/ 307016 w 608265"/>
                <a:gd name="connsiteY35" fmla="*/ 155443 h 417574"/>
                <a:gd name="connsiteX36" fmla="*/ 264464 w 608265"/>
                <a:gd name="connsiteY36" fmla="*/ 130605 h 417574"/>
                <a:gd name="connsiteX37" fmla="*/ 437662 w 608265"/>
                <a:gd name="connsiteY37" fmla="*/ 93160 h 417574"/>
                <a:gd name="connsiteX38" fmla="*/ 455337 w 608265"/>
                <a:gd name="connsiteY38" fmla="*/ 103152 h 417574"/>
                <a:gd name="connsiteX39" fmla="*/ 561201 w 608265"/>
                <a:gd name="connsiteY39" fmla="*/ 83355 h 417574"/>
                <a:gd name="connsiteX40" fmla="*/ 578133 w 608265"/>
                <a:gd name="connsiteY40" fmla="*/ 72790 h 417574"/>
                <a:gd name="connsiteX41" fmla="*/ 187624 w 608265"/>
                <a:gd name="connsiteY41" fmla="*/ 23569 h 417574"/>
                <a:gd name="connsiteX42" fmla="*/ 375276 w 608265"/>
                <a:gd name="connsiteY42" fmla="*/ 23569 h 417574"/>
                <a:gd name="connsiteX43" fmla="*/ 384158 w 608265"/>
                <a:gd name="connsiteY43" fmla="*/ 32542 h 417574"/>
                <a:gd name="connsiteX44" fmla="*/ 375276 w 608265"/>
                <a:gd name="connsiteY44" fmla="*/ 41422 h 417574"/>
                <a:gd name="connsiteX45" fmla="*/ 187624 w 608265"/>
                <a:gd name="connsiteY45" fmla="*/ 41422 h 417574"/>
                <a:gd name="connsiteX46" fmla="*/ 178742 w 608265"/>
                <a:gd name="connsiteY46" fmla="*/ 32542 h 417574"/>
                <a:gd name="connsiteX47" fmla="*/ 187624 w 608265"/>
                <a:gd name="connsiteY47" fmla="*/ 23569 h 417574"/>
                <a:gd name="connsiteX48" fmla="*/ 480973 w 608265"/>
                <a:gd name="connsiteY48" fmla="*/ 0 h 417574"/>
                <a:gd name="connsiteX49" fmla="*/ 529804 w 608265"/>
                <a:gd name="connsiteY49" fmla="*/ 48690 h 417574"/>
                <a:gd name="connsiteX50" fmla="*/ 480973 w 608265"/>
                <a:gd name="connsiteY50" fmla="*/ 97380 h 417574"/>
                <a:gd name="connsiteX51" fmla="*/ 432142 w 608265"/>
                <a:gd name="connsiteY51" fmla="*/ 48690 h 417574"/>
                <a:gd name="connsiteX52" fmla="*/ 480973 w 608265"/>
                <a:gd name="connsiteY52" fmla="*/ 0 h 4175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608265" h="417574">
                  <a:moveTo>
                    <a:pt x="8886" y="323966"/>
                  </a:moveTo>
                  <a:lnTo>
                    <a:pt x="177618" y="323966"/>
                  </a:lnTo>
                  <a:cubicBezTo>
                    <a:pt x="182482" y="323966"/>
                    <a:pt x="186504" y="327986"/>
                    <a:pt x="186504" y="332846"/>
                  </a:cubicBezTo>
                  <a:cubicBezTo>
                    <a:pt x="186504" y="337800"/>
                    <a:pt x="182482" y="341819"/>
                    <a:pt x="177618" y="341819"/>
                  </a:cubicBezTo>
                  <a:lnTo>
                    <a:pt x="8886" y="341819"/>
                  </a:lnTo>
                  <a:cubicBezTo>
                    <a:pt x="4022" y="341819"/>
                    <a:pt x="0" y="337800"/>
                    <a:pt x="0" y="332846"/>
                  </a:cubicBezTo>
                  <a:cubicBezTo>
                    <a:pt x="0" y="327986"/>
                    <a:pt x="4022" y="323966"/>
                    <a:pt x="8886" y="323966"/>
                  </a:cubicBezTo>
                  <a:close/>
                  <a:moveTo>
                    <a:pt x="79120" y="211485"/>
                  </a:moveTo>
                  <a:lnTo>
                    <a:pt x="266721" y="211485"/>
                  </a:lnTo>
                  <a:cubicBezTo>
                    <a:pt x="271678" y="211485"/>
                    <a:pt x="275699" y="215411"/>
                    <a:pt x="275699" y="220365"/>
                  </a:cubicBezTo>
                  <a:cubicBezTo>
                    <a:pt x="275699" y="225319"/>
                    <a:pt x="271678" y="229338"/>
                    <a:pt x="266721" y="229338"/>
                  </a:cubicBezTo>
                  <a:lnTo>
                    <a:pt x="79120" y="229338"/>
                  </a:lnTo>
                  <a:cubicBezTo>
                    <a:pt x="74163" y="229338"/>
                    <a:pt x="70142" y="225319"/>
                    <a:pt x="70142" y="220365"/>
                  </a:cubicBezTo>
                  <a:cubicBezTo>
                    <a:pt x="70142" y="215411"/>
                    <a:pt x="74163" y="211485"/>
                    <a:pt x="79120" y="211485"/>
                  </a:cubicBezTo>
                  <a:close/>
                  <a:moveTo>
                    <a:pt x="19751" y="110788"/>
                  </a:moveTo>
                  <a:lnTo>
                    <a:pt x="207446" y="110788"/>
                  </a:lnTo>
                  <a:cubicBezTo>
                    <a:pt x="212403" y="110788"/>
                    <a:pt x="216424" y="114808"/>
                    <a:pt x="216424" y="119668"/>
                  </a:cubicBezTo>
                  <a:cubicBezTo>
                    <a:pt x="216424" y="124622"/>
                    <a:pt x="212403" y="128641"/>
                    <a:pt x="207446" y="128641"/>
                  </a:cubicBezTo>
                  <a:lnTo>
                    <a:pt x="19751" y="128641"/>
                  </a:lnTo>
                  <a:cubicBezTo>
                    <a:pt x="14888" y="128641"/>
                    <a:pt x="10867" y="124622"/>
                    <a:pt x="10867" y="119668"/>
                  </a:cubicBezTo>
                  <a:cubicBezTo>
                    <a:pt x="10867" y="114808"/>
                    <a:pt x="14888" y="110788"/>
                    <a:pt x="19751" y="110788"/>
                  </a:cubicBezTo>
                  <a:close/>
                  <a:moveTo>
                    <a:pt x="578133" y="72790"/>
                  </a:moveTo>
                  <a:cubicBezTo>
                    <a:pt x="596983" y="70090"/>
                    <a:pt x="617569" y="88701"/>
                    <a:pt x="603752" y="108101"/>
                  </a:cubicBezTo>
                  <a:cubicBezTo>
                    <a:pt x="567934" y="158151"/>
                    <a:pt x="517808" y="177107"/>
                    <a:pt x="465063" y="160953"/>
                  </a:cubicBezTo>
                  <a:cubicBezTo>
                    <a:pt x="448510" y="189433"/>
                    <a:pt x="432705" y="218287"/>
                    <a:pt x="417649" y="247514"/>
                  </a:cubicBezTo>
                  <a:cubicBezTo>
                    <a:pt x="440000" y="258906"/>
                    <a:pt x="466279" y="278983"/>
                    <a:pt x="479839" y="289814"/>
                  </a:cubicBezTo>
                  <a:cubicBezTo>
                    <a:pt x="496766" y="303261"/>
                    <a:pt x="518462" y="356393"/>
                    <a:pt x="531368" y="383099"/>
                  </a:cubicBezTo>
                  <a:cubicBezTo>
                    <a:pt x="545209" y="411673"/>
                    <a:pt x="500600" y="432496"/>
                    <a:pt x="486759" y="403923"/>
                  </a:cubicBezTo>
                  <a:cubicBezTo>
                    <a:pt x="475350" y="380485"/>
                    <a:pt x="456179" y="333702"/>
                    <a:pt x="445050" y="324551"/>
                  </a:cubicBezTo>
                  <a:cubicBezTo>
                    <a:pt x="433828" y="315400"/>
                    <a:pt x="397262" y="289441"/>
                    <a:pt x="369299" y="279730"/>
                  </a:cubicBezTo>
                  <a:cubicBezTo>
                    <a:pt x="367897" y="279263"/>
                    <a:pt x="366587" y="278702"/>
                    <a:pt x="365465" y="278049"/>
                  </a:cubicBezTo>
                  <a:cubicBezTo>
                    <a:pt x="331237" y="321470"/>
                    <a:pt x="264184" y="341919"/>
                    <a:pt x="207044" y="308583"/>
                  </a:cubicBezTo>
                  <a:cubicBezTo>
                    <a:pt x="176837" y="290935"/>
                    <a:pt x="204145" y="247608"/>
                    <a:pt x="234351" y="265256"/>
                  </a:cubicBezTo>
                  <a:cubicBezTo>
                    <a:pt x="276248" y="289721"/>
                    <a:pt x="319828" y="258439"/>
                    <a:pt x="339560" y="219314"/>
                  </a:cubicBezTo>
                  <a:cubicBezTo>
                    <a:pt x="359293" y="180095"/>
                    <a:pt x="373227" y="152549"/>
                    <a:pt x="389312" y="124815"/>
                  </a:cubicBezTo>
                  <a:cubicBezTo>
                    <a:pt x="357984" y="114917"/>
                    <a:pt x="329460" y="123975"/>
                    <a:pt x="307016" y="155443"/>
                  </a:cubicBezTo>
                  <a:cubicBezTo>
                    <a:pt x="288686" y="180936"/>
                    <a:pt x="245948" y="156470"/>
                    <a:pt x="264464" y="130605"/>
                  </a:cubicBezTo>
                  <a:cubicBezTo>
                    <a:pt x="307951" y="69816"/>
                    <a:pt x="372760" y="54688"/>
                    <a:pt x="437662" y="93160"/>
                  </a:cubicBezTo>
                  <a:cubicBezTo>
                    <a:pt x="440374" y="94747"/>
                    <a:pt x="452625" y="101471"/>
                    <a:pt x="455337" y="103152"/>
                  </a:cubicBezTo>
                  <a:cubicBezTo>
                    <a:pt x="495644" y="127056"/>
                    <a:pt x="533145" y="122481"/>
                    <a:pt x="561201" y="83355"/>
                  </a:cubicBezTo>
                  <a:cubicBezTo>
                    <a:pt x="565760" y="76959"/>
                    <a:pt x="571850" y="73691"/>
                    <a:pt x="578133" y="72790"/>
                  </a:cubicBezTo>
                  <a:close/>
                  <a:moveTo>
                    <a:pt x="187624" y="23569"/>
                  </a:moveTo>
                  <a:lnTo>
                    <a:pt x="375276" y="23569"/>
                  </a:lnTo>
                  <a:cubicBezTo>
                    <a:pt x="380231" y="23569"/>
                    <a:pt x="384158" y="27588"/>
                    <a:pt x="384158" y="32542"/>
                  </a:cubicBezTo>
                  <a:cubicBezTo>
                    <a:pt x="384158" y="37496"/>
                    <a:pt x="380231" y="41422"/>
                    <a:pt x="375276" y="41422"/>
                  </a:cubicBezTo>
                  <a:lnTo>
                    <a:pt x="187624" y="41422"/>
                  </a:lnTo>
                  <a:cubicBezTo>
                    <a:pt x="182669" y="41422"/>
                    <a:pt x="178742" y="37496"/>
                    <a:pt x="178742" y="32542"/>
                  </a:cubicBezTo>
                  <a:cubicBezTo>
                    <a:pt x="178742" y="27588"/>
                    <a:pt x="182669" y="23569"/>
                    <a:pt x="187624" y="23569"/>
                  </a:cubicBezTo>
                  <a:close/>
                  <a:moveTo>
                    <a:pt x="480973" y="0"/>
                  </a:moveTo>
                  <a:cubicBezTo>
                    <a:pt x="507942" y="0"/>
                    <a:pt x="529804" y="21799"/>
                    <a:pt x="529804" y="48690"/>
                  </a:cubicBezTo>
                  <a:cubicBezTo>
                    <a:pt x="529804" y="75581"/>
                    <a:pt x="507942" y="97380"/>
                    <a:pt x="480973" y="97380"/>
                  </a:cubicBezTo>
                  <a:cubicBezTo>
                    <a:pt x="454004" y="97380"/>
                    <a:pt x="432142" y="75581"/>
                    <a:pt x="432142" y="48690"/>
                  </a:cubicBezTo>
                  <a:cubicBezTo>
                    <a:pt x="432142" y="21799"/>
                    <a:pt x="454004" y="0"/>
                    <a:pt x="48097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wrap="square" lIns="91440" tIns="45720" rIns="91440" bIns="45720">
              <a:normAutofit fontScale="40000" lnSpcReduction="20000"/>
            </a:bodyPr>
            <a:lstStyle/>
            <a:p>
              <a:endParaRPr lang="zh-CN" altLang="en-US"/>
            </a:p>
          </p:txBody>
        </p:sp>
        <p:sp>
          <p:nvSpPr>
            <p:cNvPr id="30" name="îş1îḓe">
              <a:extLst>
                <a:ext uri="{FF2B5EF4-FFF2-40B4-BE49-F238E27FC236}">
                  <a16:creationId xmlns:a16="http://schemas.microsoft.com/office/drawing/2014/main" id="{CB1A6EC7-5312-4BC6-B903-F2BEBB381E96}"/>
                </a:ext>
              </a:extLst>
            </p:cNvPr>
            <p:cNvSpPr/>
            <p:nvPr/>
          </p:nvSpPr>
          <p:spPr bwMode="auto">
            <a:xfrm>
              <a:off x="6567620" y="1543181"/>
              <a:ext cx="2228466" cy="557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31" name="iṡ1ïdè">
              <a:extLst>
                <a:ext uri="{FF2B5EF4-FFF2-40B4-BE49-F238E27FC236}">
                  <a16:creationId xmlns:a16="http://schemas.microsoft.com/office/drawing/2014/main" id="{36F5E46C-5DA6-4C8E-9747-7580D9F52040}"/>
                </a:ext>
              </a:extLst>
            </p:cNvPr>
            <p:cNvSpPr txBox="1"/>
            <p:nvPr/>
          </p:nvSpPr>
          <p:spPr bwMode="auto">
            <a:xfrm>
              <a:off x="6567620" y="1130300"/>
              <a:ext cx="2228466" cy="41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>
              <a:normAutofit/>
            </a:bodyPr>
            <a:lstStyle>
              <a:defPPr>
                <a:defRPr lang="zh-CN"/>
              </a:defPPr>
              <a:lvl1pPr marL="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18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377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566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754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5943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131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320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509" algn="l" defTabSz="914377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 smtClean="0"/>
                <a:t>面试复试</a:t>
              </a:r>
              <a:endParaRPr lang="en-US" altLang="zh-CN" sz="1800" b="1" dirty="0"/>
            </a:p>
          </p:txBody>
        </p:sp>
        <p:sp>
          <p:nvSpPr>
            <p:cNvPr id="32" name="ïšlîḑè">
              <a:extLst>
                <a:ext uri="{FF2B5EF4-FFF2-40B4-BE49-F238E27FC236}">
                  <a16:creationId xmlns:a16="http://schemas.microsoft.com/office/drawing/2014/main" id="{3C188D59-751D-4758-86DD-85E65E965405}"/>
                </a:ext>
              </a:extLst>
            </p:cNvPr>
            <p:cNvSpPr/>
            <p:nvPr/>
          </p:nvSpPr>
          <p:spPr>
            <a:xfrm>
              <a:off x="4295551" y="4208051"/>
              <a:ext cx="945000" cy="27699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en-US" altLang="zh-CN" sz="1200" b="1" i="1" dirty="0" smtClean="0"/>
                <a:t>3</a:t>
              </a:r>
              <a:endParaRPr lang="ar-SA" sz="1200" b="1" i="1" dirty="0"/>
            </a:p>
          </p:txBody>
        </p:sp>
        <p:grpSp>
          <p:nvGrpSpPr>
            <p:cNvPr id="33" name="íṧḻiḋê">
              <a:extLst>
                <a:ext uri="{FF2B5EF4-FFF2-40B4-BE49-F238E27FC236}">
                  <a16:creationId xmlns:a16="http://schemas.microsoft.com/office/drawing/2014/main" id="{E24D32E1-54FE-4EC8-8145-652D8BBD2420}"/>
                </a:ext>
              </a:extLst>
            </p:cNvPr>
            <p:cNvGrpSpPr/>
            <p:nvPr/>
          </p:nvGrpSpPr>
          <p:grpSpPr>
            <a:xfrm>
              <a:off x="4473185" y="4541131"/>
              <a:ext cx="589730" cy="589730"/>
              <a:chOff x="4473185" y="5951735"/>
              <a:chExt cx="589730" cy="589730"/>
            </a:xfrm>
          </p:grpSpPr>
          <p:sp>
            <p:nvSpPr>
              <p:cNvPr id="44" name="ï$ľïḋê">
                <a:extLst>
                  <a:ext uri="{FF2B5EF4-FFF2-40B4-BE49-F238E27FC236}">
                    <a16:creationId xmlns:a16="http://schemas.microsoft.com/office/drawing/2014/main" id="{8EBA94F0-00DF-4AFF-A29E-8B6EBD129620}"/>
                  </a:ext>
                </a:extLst>
              </p:cNvPr>
              <p:cNvSpPr/>
              <p:nvPr/>
            </p:nvSpPr>
            <p:spPr bwMode="auto">
              <a:xfrm>
                <a:off x="4473185" y="5951735"/>
                <a:ext cx="589730" cy="58973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5" name="ïṥļíḓe">
                <a:extLst>
                  <a:ext uri="{FF2B5EF4-FFF2-40B4-BE49-F238E27FC236}">
                    <a16:creationId xmlns:a16="http://schemas.microsoft.com/office/drawing/2014/main" id="{64CA6A56-BBBA-4584-9D17-8CBC1130C25C}"/>
                  </a:ext>
                </a:extLst>
              </p:cNvPr>
              <p:cNvSpPr/>
              <p:nvPr/>
            </p:nvSpPr>
            <p:spPr bwMode="auto">
              <a:xfrm>
                <a:off x="4633205" y="6111801"/>
                <a:ext cx="269690" cy="269596"/>
              </a:xfrm>
              <a:custGeom>
                <a:avLst/>
                <a:gdLst>
                  <a:gd name="connsiteX0" fmla="*/ 0 w 606933"/>
                  <a:gd name="connsiteY0" fmla="*/ 362213 h 606722"/>
                  <a:gd name="connsiteX1" fmla="*/ 88983 w 606933"/>
                  <a:gd name="connsiteY1" fmla="*/ 362213 h 606722"/>
                  <a:gd name="connsiteX2" fmla="*/ 88983 w 606933"/>
                  <a:gd name="connsiteY2" fmla="*/ 364880 h 606722"/>
                  <a:gd name="connsiteX3" fmla="*/ 88983 w 606933"/>
                  <a:gd name="connsiteY3" fmla="*/ 398210 h 606722"/>
                  <a:gd name="connsiteX4" fmla="*/ 88983 w 606933"/>
                  <a:gd name="connsiteY4" fmla="*/ 560238 h 606722"/>
                  <a:gd name="connsiteX5" fmla="*/ 88983 w 606933"/>
                  <a:gd name="connsiteY5" fmla="*/ 570637 h 606722"/>
                  <a:gd name="connsiteX6" fmla="*/ 88983 w 606933"/>
                  <a:gd name="connsiteY6" fmla="*/ 606722 h 606722"/>
                  <a:gd name="connsiteX7" fmla="*/ 0 w 606933"/>
                  <a:gd name="connsiteY7" fmla="*/ 606722 h 606722"/>
                  <a:gd name="connsiteX8" fmla="*/ 276890 w 606933"/>
                  <a:gd name="connsiteY8" fmla="*/ 335751 h 606722"/>
                  <a:gd name="connsiteX9" fmla="*/ 443069 w 606933"/>
                  <a:gd name="connsiteY9" fmla="*/ 377345 h 606722"/>
                  <a:gd name="connsiteX10" fmla="*/ 443069 w 606933"/>
                  <a:gd name="connsiteY10" fmla="*/ 423559 h 606722"/>
                  <a:gd name="connsiteX11" fmla="*/ 442802 w 606933"/>
                  <a:gd name="connsiteY11" fmla="*/ 423648 h 606722"/>
                  <a:gd name="connsiteX12" fmla="*/ 323976 w 606933"/>
                  <a:gd name="connsiteY12" fmla="*/ 394764 h 606722"/>
                  <a:gd name="connsiteX13" fmla="*/ 315342 w 606933"/>
                  <a:gd name="connsiteY13" fmla="*/ 429781 h 606722"/>
                  <a:gd name="connsiteX14" fmla="*/ 443336 w 606933"/>
                  <a:gd name="connsiteY14" fmla="*/ 460887 h 606722"/>
                  <a:gd name="connsiteX15" fmla="*/ 593493 w 606933"/>
                  <a:gd name="connsiteY15" fmla="*/ 419649 h 606722"/>
                  <a:gd name="connsiteX16" fmla="*/ 606933 w 606933"/>
                  <a:gd name="connsiteY16" fmla="*/ 470663 h 606722"/>
                  <a:gd name="connsiteX17" fmla="*/ 382810 w 606933"/>
                  <a:gd name="connsiteY17" fmla="*/ 594021 h 606722"/>
                  <a:gd name="connsiteX18" fmla="*/ 212804 w 606933"/>
                  <a:gd name="connsiteY18" fmla="*/ 546384 h 606722"/>
                  <a:gd name="connsiteX19" fmla="*/ 125042 w 606933"/>
                  <a:gd name="connsiteY19" fmla="*/ 556249 h 606722"/>
                  <a:gd name="connsiteX20" fmla="*/ 125042 w 606933"/>
                  <a:gd name="connsiteY20" fmla="*/ 519900 h 606722"/>
                  <a:gd name="connsiteX21" fmla="*/ 125042 w 606933"/>
                  <a:gd name="connsiteY21" fmla="*/ 395742 h 606722"/>
                  <a:gd name="connsiteX22" fmla="*/ 125042 w 606933"/>
                  <a:gd name="connsiteY22" fmla="*/ 362236 h 606722"/>
                  <a:gd name="connsiteX23" fmla="*/ 125042 w 606933"/>
                  <a:gd name="connsiteY23" fmla="*/ 359303 h 606722"/>
                  <a:gd name="connsiteX24" fmla="*/ 382041 w 606933"/>
                  <a:gd name="connsiteY24" fmla="*/ 177119 h 606722"/>
                  <a:gd name="connsiteX25" fmla="*/ 399471 w 606933"/>
                  <a:gd name="connsiteY25" fmla="*/ 197750 h 606722"/>
                  <a:gd name="connsiteX26" fmla="*/ 382041 w 606933"/>
                  <a:gd name="connsiteY26" fmla="*/ 218470 h 606722"/>
                  <a:gd name="connsiteX27" fmla="*/ 345841 w 606933"/>
                  <a:gd name="connsiteY27" fmla="*/ 95828 h 606722"/>
                  <a:gd name="connsiteX28" fmla="*/ 345841 w 606933"/>
                  <a:gd name="connsiteY28" fmla="*/ 137109 h 606722"/>
                  <a:gd name="connsiteX29" fmla="*/ 328341 w 606933"/>
                  <a:gd name="connsiteY29" fmla="*/ 116513 h 606722"/>
                  <a:gd name="connsiteX30" fmla="*/ 345841 w 606933"/>
                  <a:gd name="connsiteY30" fmla="*/ 95828 h 606722"/>
                  <a:gd name="connsiteX31" fmla="*/ 345877 w 606933"/>
                  <a:gd name="connsiteY31" fmla="*/ 41411 h 606722"/>
                  <a:gd name="connsiteX32" fmla="*/ 345877 w 606933"/>
                  <a:gd name="connsiteY32" fmla="*/ 59184 h 606722"/>
                  <a:gd name="connsiteX33" fmla="*/ 315978 w 606933"/>
                  <a:gd name="connsiteY33" fmla="*/ 70115 h 606722"/>
                  <a:gd name="connsiteX34" fmla="*/ 292308 w 606933"/>
                  <a:gd name="connsiteY34" fmla="*/ 116502 h 606722"/>
                  <a:gd name="connsiteX35" fmla="*/ 315978 w 606933"/>
                  <a:gd name="connsiteY35" fmla="*/ 162890 h 606722"/>
                  <a:gd name="connsiteX36" fmla="*/ 345877 w 606933"/>
                  <a:gd name="connsiteY36" fmla="*/ 173820 h 606722"/>
                  <a:gd name="connsiteX37" fmla="*/ 345877 w 606933"/>
                  <a:gd name="connsiteY37" fmla="*/ 218431 h 606722"/>
                  <a:gd name="connsiteX38" fmla="*/ 328347 w 606933"/>
                  <a:gd name="connsiteY38" fmla="*/ 197725 h 606722"/>
                  <a:gd name="connsiteX39" fmla="*/ 292308 w 606933"/>
                  <a:gd name="connsiteY39" fmla="*/ 197725 h 606722"/>
                  <a:gd name="connsiteX40" fmla="*/ 315978 w 606933"/>
                  <a:gd name="connsiteY40" fmla="*/ 244113 h 606722"/>
                  <a:gd name="connsiteX41" fmla="*/ 345877 w 606933"/>
                  <a:gd name="connsiteY41" fmla="*/ 255043 h 606722"/>
                  <a:gd name="connsiteX42" fmla="*/ 345877 w 606933"/>
                  <a:gd name="connsiteY42" fmla="*/ 272816 h 606722"/>
                  <a:gd name="connsiteX43" fmla="*/ 382004 w 606933"/>
                  <a:gd name="connsiteY43" fmla="*/ 272816 h 606722"/>
                  <a:gd name="connsiteX44" fmla="*/ 382004 w 606933"/>
                  <a:gd name="connsiteY44" fmla="*/ 255043 h 606722"/>
                  <a:gd name="connsiteX45" fmla="*/ 411814 w 606933"/>
                  <a:gd name="connsiteY45" fmla="*/ 244113 h 606722"/>
                  <a:gd name="connsiteX46" fmla="*/ 435573 w 606933"/>
                  <a:gd name="connsiteY46" fmla="*/ 197725 h 606722"/>
                  <a:gd name="connsiteX47" fmla="*/ 411814 w 606933"/>
                  <a:gd name="connsiteY47" fmla="*/ 151338 h 606722"/>
                  <a:gd name="connsiteX48" fmla="*/ 382004 w 606933"/>
                  <a:gd name="connsiteY48" fmla="*/ 140407 h 606722"/>
                  <a:gd name="connsiteX49" fmla="*/ 382004 w 606933"/>
                  <a:gd name="connsiteY49" fmla="*/ 95797 h 606722"/>
                  <a:gd name="connsiteX50" fmla="*/ 399446 w 606933"/>
                  <a:gd name="connsiteY50" fmla="*/ 116502 h 606722"/>
                  <a:gd name="connsiteX51" fmla="*/ 435573 w 606933"/>
                  <a:gd name="connsiteY51" fmla="*/ 116502 h 606722"/>
                  <a:gd name="connsiteX52" fmla="*/ 411814 w 606933"/>
                  <a:gd name="connsiteY52" fmla="*/ 70115 h 606722"/>
                  <a:gd name="connsiteX53" fmla="*/ 382004 w 606933"/>
                  <a:gd name="connsiteY53" fmla="*/ 59184 h 606722"/>
                  <a:gd name="connsiteX54" fmla="*/ 382004 w 606933"/>
                  <a:gd name="connsiteY54" fmla="*/ 41411 h 606722"/>
                  <a:gd name="connsiteX55" fmla="*/ 363941 w 606933"/>
                  <a:gd name="connsiteY55" fmla="*/ 0 h 606722"/>
                  <a:gd name="connsiteX56" fmla="*/ 521266 w 606933"/>
                  <a:gd name="connsiteY56" fmla="*/ 157114 h 606722"/>
                  <a:gd name="connsiteX57" fmla="*/ 363941 w 606933"/>
                  <a:gd name="connsiteY57" fmla="*/ 314228 h 606722"/>
                  <a:gd name="connsiteX58" fmla="*/ 206615 w 606933"/>
                  <a:gd name="connsiteY58" fmla="*/ 157114 h 606722"/>
                  <a:gd name="connsiteX59" fmla="*/ 363941 w 606933"/>
                  <a:gd name="connsiteY59" fmla="*/ 0 h 606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606933" h="606722">
                    <a:moveTo>
                      <a:pt x="0" y="362213"/>
                    </a:moveTo>
                    <a:lnTo>
                      <a:pt x="88983" y="362213"/>
                    </a:lnTo>
                    <a:lnTo>
                      <a:pt x="88983" y="364880"/>
                    </a:lnTo>
                    <a:lnTo>
                      <a:pt x="88983" y="398210"/>
                    </a:lnTo>
                    <a:lnTo>
                      <a:pt x="88983" y="560238"/>
                    </a:lnTo>
                    <a:lnTo>
                      <a:pt x="88983" y="570637"/>
                    </a:lnTo>
                    <a:lnTo>
                      <a:pt x="88983" y="606722"/>
                    </a:lnTo>
                    <a:lnTo>
                      <a:pt x="0" y="606722"/>
                    </a:lnTo>
                    <a:close/>
                    <a:moveTo>
                      <a:pt x="276890" y="335751"/>
                    </a:moveTo>
                    <a:lnTo>
                      <a:pt x="443069" y="377345"/>
                    </a:lnTo>
                    <a:lnTo>
                      <a:pt x="443069" y="423559"/>
                    </a:lnTo>
                    <a:lnTo>
                      <a:pt x="442802" y="423648"/>
                    </a:lnTo>
                    <a:lnTo>
                      <a:pt x="323976" y="394764"/>
                    </a:lnTo>
                    <a:lnTo>
                      <a:pt x="315342" y="429781"/>
                    </a:lnTo>
                    <a:lnTo>
                      <a:pt x="443336" y="460887"/>
                    </a:lnTo>
                    <a:lnTo>
                      <a:pt x="593493" y="419649"/>
                    </a:lnTo>
                    <a:lnTo>
                      <a:pt x="606933" y="470663"/>
                    </a:lnTo>
                    <a:lnTo>
                      <a:pt x="382810" y="594021"/>
                    </a:lnTo>
                    <a:lnTo>
                      <a:pt x="212804" y="546384"/>
                    </a:lnTo>
                    <a:lnTo>
                      <a:pt x="125042" y="556249"/>
                    </a:lnTo>
                    <a:lnTo>
                      <a:pt x="125042" y="519900"/>
                    </a:lnTo>
                    <a:lnTo>
                      <a:pt x="125042" y="395742"/>
                    </a:lnTo>
                    <a:lnTo>
                      <a:pt x="125042" y="362236"/>
                    </a:lnTo>
                    <a:lnTo>
                      <a:pt x="125042" y="359303"/>
                    </a:lnTo>
                    <a:close/>
                    <a:moveTo>
                      <a:pt x="382041" y="177119"/>
                    </a:moveTo>
                    <a:cubicBezTo>
                      <a:pt x="399471" y="181654"/>
                      <a:pt x="399471" y="192859"/>
                      <a:pt x="399471" y="197750"/>
                    </a:cubicBezTo>
                    <a:cubicBezTo>
                      <a:pt x="399471" y="202641"/>
                      <a:pt x="399471" y="213934"/>
                      <a:pt x="382041" y="218470"/>
                    </a:cubicBezTo>
                    <a:close/>
                    <a:moveTo>
                      <a:pt x="345841" y="95828"/>
                    </a:moveTo>
                    <a:lnTo>
                      <a:pt x="345841" y="137109"/>
                    </a:lnTo>
                    <a:cubicBezTo>
                      <a:pt x="328341" y="132670"/>
                      <a:pt x="328341" y="121395"/>
                      <a:pt x="328341" y="116513"/>
                    </a:cubicBezTo>
                    <a:cubicBezTo>
                      <a:pt x="328341" y="111630"/>
                      <a:pt x="328341" y="100355"/>
                      <a:pt x="345841" y="95828"/>
                    </a:cubicBezTo>
                    <a:close/>
                    <a:moveTo>
                      <a:pt x="345877" y="41411"/>
                    </a:moveTo>
                    <a:lnTo>
                      <a:pt x="345877" y="59184"/>
                    </a:lnTo>
                    <a:cubicBezTo>
                      <a:pt x="334220" y="60961"/>
                      <a:pt x="324253" y="64605"/>
                      <a:pt x="315978" y="70115"/>
                    </a:cubicBezTo>
                    <a:cubicBezTo>
                      <a:pt x="300494" y="80423"/>
                      <a:pt x="292308" y="96508"/>
                      <a:pt x="292308" y="116502"/>
                    </a:cubicBezTo>
                    <a:cubicBezTo>
                      <a:pt x="292308" y="136497"/>
                      <a:pt x="300494" y="152582"/>
                      <a:pt x="315978" y="162890"/>
                    </a:cubicBezTo>
                    <a:cubicBezTo>
                      <a:pt x="324253" y="168400"/>
                      <a:pt x="334220" y="172043"/>
                      <a:pt x="345877" y="173820"/>
                    </a:cubicBezTo>
                    <a:lnTo>
                      <a:pt x="345877" y="218431"/>
                    </a:lnTo>
                    <a:cubicBezTo>
                      <a:pt x="328347" y="213899"/>
                      <a:pt x="328347" y="202613"/>
                      <a:pt x="328347" y="197725"/>
                    </a:cubicBezTo>
                    <a:lnTo>
                      <a:pt x="292308" y="197725"/>
                    </a:lnTo>
                    <a:cubicBezTo>
                      <a:pt x="292308" y="217720"/>
                      <a:pt x="300494" y="233805"/>
                      <a:pt x="315978" y="244113"/>
                    </a:cubicBezTo>
                    <a:cubicBezTo>
                      <a:pt x="324253" y="249623"/>
                      <a:pt x="334220" y="253266"/>
                      <a:pt x="345877" y="255043"/>
                    </a:cubicBezTo>
                    <a:lnTo>
                      <a:pt x="345877" y="272816"/>
                    </a:lnTo>
                    <a:lnTo>
                      <a:pt x="382004" y="272816"/>
                    </a:lnTo>
                    <a:lnTo>
                      <a:pt x="382004" y="255043"/>
                    </a:lnTo>
                    <a:cubicBezTo>
                      <a:pt x="393573" y="253266"/>
                      <a:pt x="403628" y="249623"/>
                      <a:pt x="411814" y="244113"/>
                    </a:cubicBezTo>
                    <a:cubicBezTo>
                      <a:pt x="427387" y="233805"/>
                      <a:pt x="435573" y="217720"/>
                      <a:pt x="435573" y="197725"/>
                    </a:cubicBezTo>
                    <a:cubicBezTo>
                      <a:pt x="435573" y="177731"/>
                      <a:pt x="427387" y="161735"/>
                      <a:pt x="411814" y="151338"/>
                    </a:cubicBezTo>
                    <a:cubicBezTo>
                      <a:pt x="403628" y="145917"/>
                      <a:pt x="393573" y="142273"/>
                      <a:pt x="382004" y="140407"/>
                    </a:cubicBezTo>
                    <a:lnTo>
                      <a:pt x="382004" y="95797"/>
                    </a:lnTo>
                    <a:cubicBezTo>
                      <a:pt x="399446" y="100329"/>
                      <a:pt x="399446" y="111615"/>
                      <a:pt x="399446" y="116502"/>
                    </a:cubicBezTo>
                    <a:lnTo>
                      <a:pt x="435573" y="116502"/>
                    </a:lnTo>
                    <a:cubicBezTo>
                      <a:pt x="435573" y="96508"/>
                      <a:pt x="427387" y="80423"/>
                      <a:pt x="411814" y="70115"/>
                    </a:cubicBezTo>
                    <a:cubicBezTo>
                      <a:pt x="403628" y="64605"/>
                      <a:pt x="393573" y="60961"/>
                      <a:pt x="382004" y="59184"/>
                    </a:cubicBezTo>
                    <a:lnTo>
                      <a:pt x="382004" y="41411"/>
                    </a:lnTo>
                    <a:close/>
                    <a:moveTo>
                      <a:pt x="363941" y="0"/>
                    </a:moveTo>
                    <a:cubicBezTo>
                      <a:pt x="450701" y="0"/>
                      <a:pt x="521266" y="70470"/>
                      <a:pt x="521266" y="157114"/>
                    </a:cubicBezTo>
                    <a:cubicBezTo>
                      <a:pt x="521266" y="243758"/>
                      <a:pt x="450701" y="314228"/>
                      <a:pt x="363941" y="314228"/>
                    </a:cubicBezTo>
                    <a:cubicBezTo>
                      <a:pt x="277180" y="314228"/>
                      <a:pt x="206615" y="243758"/>
                      <a:pt x="206615" y="157114"/>
                    </a:cubicBezTo>
                    <a:cubicBezTo>
                      <a:pt x="206615" y="70470"/>
                      <a:pt x="277180" y="0"/>
                      <a:pt x="363941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4" name="iṥḷîḋê">
              <a:extLst>
                <a:ext uri="{FF2B5EF4-FFF2-40B4-BE49-F238E27FC236}">
                  <a16:creationId xmlns:a16="http://schemas.microsoft.com/office/drawing/2014/main" id="{7ED93A9A-607B-47D9-BC54-05CFDC0D58C3}"/>
                </a:ext>
              </a:extLst>
            </p:cNvPr>
            <p:cNvGrpSpPr/>
            <p:nvPr/>
          </p:nvGrpSpPr>
          <p:grpSpPr>
            <a:xfrm>
              <a:off x="3653818" y="5176520"/>
              <a:ext cx="2228466" cy="970280"/>
              <a:chOff x="3653818" y="4815259"/>
              <a:chExt cx="2228466" cy="970280"/>
            </a:xfrm>
          </p:grpSpPr>
          <p:sp>
            <p:nvSpPr>
              <p:cNvPr id="42" name="îslíḑé">
                <a:extLst>
                  <a:ext uri="{FF2B5EF4-FFF2-40B4-BE49-F238E27FC236}">
                    <a16:creationId xmlns:a16="http://schemas.microsoft.com/office/drawing/2014/main" id="{7D938F2F-A8F5-487D-BAC0-4E59CFF0400F}"/>
                  </a:ext>
                </a:extLst>
              </p:cNvPr>
              <p:cNvSpPr/>
              <p:nvPr/>
            </p:nvSpPr>
            <p:spPr bwMode="auto">
              <a:xfrm>
                <a:off x="3653818" y="5228140"/>
                <a:ext cx="222846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43" name="îṧlîḑê">
                <a:extLst>
                  <a:ext uri="{FF2B5EF4-FFF2-40B4-BE49-F238E27FC236}">
                    <a16:creationId xmlns:a16="http://schemas.microsoft.com/office/drawing/2014/main" id="{471C6B30-2822-4F1E-868A-0327D6EAB38F}"/>
                  </a:ext>
                </a:extLst>
              </p:cNvPr>
              <p:cNvSpPr txBox="1"/>
              <p:nvPr/>
            </p:nvSpPr>
            <p:spPr bwMode="auto">
              <a:xfrm>
                <a:off x="3653818" y="4815259"/>
                <a:ext cx="2228466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/>
                  <a:t>试用期</a:t>
                </a:r>
                <a:endParaRPr lang="en-US" altLang="zh-CN" sz="1800" b="1" dirty="0"/>
              </a:p>
            </p:txBody>
          </p:sp>
        </p:grpSp>
        <p:sp>
          <p:nvSpPr>
            <p:cNvPr id="35" name="ïşḷiḑè">
              <a:extLst>
                <a:ext uri="{FF2B5EF4-FFF2-40B4-BE49-F238E27FC236}">
                  <a16:creationId xmlns:a16="http://schemas.microsoft.com/office/drawing/2014/main" id="{D05E0617-AA69-45DE-B0AF-486C2E0EC228}"/>
                </a:ext>
              </a:extLst>
            </p:cNvPr>
            <p:cNvSpPr/>
            <p:nvPr/>
          </p:nvSpPr>
          <p:spPr>
            <a:xfrm>
              <a:off x="7745265" y="4208051"/>
              <a:ext cx="945000" cy="276997"/>
            </a:xfrm>
            <a:prstGeom prst="rect">
              <a:avLst/>
            </a:prstGeom>
          </p:spPr>
          <p:txBody>
            <a:bodyPr wrap="square" lIns="91440" tIns="45720" rIns="91440" bIns="45720">
              <a:norm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en-US" altLang="zh-CN" sz="1200" b="1" i="1" dirty="0" smtClean="0"/>
                <a:t>4</a:t>
              </a:r>
              <a:endParaRPr lang="ar-SA" sz="1200" b="1" i="1" dirty="0"/>
            </a:p>
          </p:txBody>
        </p:sp>
        <p:grpSp>
          <p:nvGrpSpPr>
            <p:cNvPr id="36" name="ïṥ1ïďê">
              <a:extLst>
                <a:ext uri="{FF2B5EF4-FFF2-40B4-BE49-F238E27FC236}">
                  <a16:creationId xmlns:a16="http://schemas.microsoft.com/office/drawing/2014/main" id="{8D473462-FB40-4AFC-916E-53056464D4F9}"/>
                </a:ext>
              </a:extLst>
            </p:cNvPr>
            <p:cNvGrpSpPr/>
            <p:nvPr/>
          </p:nvGrpSpPr>
          <p:grpSpPr>
            <a:xfrm>
              <a:off x="7922899" y="4541131"/>
              <a:ext cx="589730" cy="589730"/>
              <a:chOff x="4473185" y="5951735"/>
              <a:chExt cx="589730" cy="589730"/>
            </a:xfrm>
          </p:grpSpPr>
          <p:sp>
            <p:nvSpPr>
              <p:cNvPr id="40" name="išḻiḋé">
                <a:extLst>
                  <a:ext uri="{FF2B5EF4-FFF2-40B4-BE49-F238E27FC236}">
                    <a16:creationId xmlns:a16="http://schemas.microsoft.com/office/drawing/2014/main" id="{2932D0A4-7C19-4029-8E6B-80AB9EBD62A3}"/>
                  </a:ext>
                </a:extLst>
              </p:cNvPr>
              <p:cNvSpPr/>
              <p:nvPr/>
            </p:nvSpPr>
            <p:spPr bwMode="auto">
              <a:xfrm>
                <a:off x="4473185" y="5951735"/>
                <a:ext cx="589730" cy="589730"/>
              </a:xfrm>
              <a:prstGeom prst="ellipse">
                <a:avLst/>
              </a:prstGeom>
              <a:solidFill>
                <a:schemeClr val="accent1"/>
              </a:solidFill>
              <a:ln w="381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/>
              </a:p>
            </p:txBody>
          </p:sp>
          <p:sp>
            <p:nvSpPr>
              <p:cNvPr id="41" name="iṣḷiḑe">
                <a:extLst>
                  <a:ext uri="{FF2B5EF4-FFF2-40B4-BE49-F238E27FC236}">
                    <a16:creationId xmlns:a16="http://schemas.microsoft.com/office/drawing/2014/main" id="{4009D15B-DCF7-4165-B96C-0750640EF35E}"/>
                  </a:ext>
                </a:extLst>
              </p:cNvPr>
              <p:cNvSpPr/>
              <p:nvPr/>
            </p:nvSpPr>
            <p:spPr bwMode="auto">
              <a:xfrm>
                <a:off x="4641204" y="6111755"/>
                <a:ext cx="253690" cy="269690"/>
              </a:xfrm>
              <a:custGeom>
                <a:avLst/>
                <a:gdLst>
                  <a:gd name="T0" fmla="*/ 5573 w 7665"/>
                  <a:gd name="T1" fmla="*/ 3911 h 8160"/>
                  <a:gd name="T2" fmla="*/ 4313 w 7665"/>
                  <a:gd name="T3" fmla="*/ 3955 h 8160"/>
                  <a:gd name="T4" fmla="*/ 3511 w 7665"/>
                  <a:gd name="T5" fmla="*/ 2721 h 8160"/>
                  <a:gd name="T6" fmla="*/ 4612 w 7665"/>
                  <a:gd name="T7" fmla="*/ 2386 h 8160"/>
                  <a:gd name="T8" fmla="*/ 5309 w 7665"/>
                  <a:gd name="T9" fmla="*/ 2472 h 8160"/>
                  <a:gd name="T10" fmla="*/ 3648 w 7665"/>
                  <a:gd name="T11" fmla="*/ 7533 h 8160"/>
                  <a:gd name="T12" fmla="*/ 5037 w 7665"/>
                  <a:gd name="T13" fmla="*/ 6233 h 8160"/>
                  <a:gd name="T14" fmla="*/ 4919 w 7665"/>
                  <a:gd name="T15" fmla="*/ 6025 h 8160"/>
                  <a:gd name="T16" fmla="*/ 3511 w 7665"/>
                  <a:gd name="T17" fmla="*/ 7213 h 8160"/>
                  <a:gd name="T18" fmla="*/ 3577 w 7665"/>
                  <a:gd name="T19" fmla="*/ 7514 h 8160"/>
                  <a:gd name="T20" fmla="*/ 5309 w 7665"/>
                  <a:gd name="T21" fmla="*/ 5688 h 8160"/>
                  <a:gd name="T22" fmla="*/ 5573 w 7665"/>
                  <a:gd name="T23" fmla="*/ 4249 h 8160"/>
                  <a:gd name="T24" fmla="*/ 4561 w 7665"/>
                  <a:gd name="T25" fmla="*/ 4206 h 8160"/>
                  <a:gd name="T26" fmla="*/ 4857 w 7665"/>
                  <a:gd name="T27" fmla="*/ 5774 h 8160"/>
                  <a:gd name="T28" fmla="*/ 5309 w 7665"/>
                  <a:gd name="T29" fmla="*/ 5688 h 8160"/>
                  <a:gd name="T30" fmla="*/ 5589 w 7665"/>
                  <a:gd name="T31" fmla="*/ 2569 h 8160"/>
                  <a:gd name="T32" fmla="*/ 5973 w 7665"/>
                  <a:gd name="T33" fmla="*/ 3955 h 8160"/>
                  <a:gd name="T34" fmla="*/ 7625 w 7665"/>
                  <a:gd name="T35" fmla="*/ 3911 h 8160"/>
                  <a:gd name="T36" fmla="*/ 7338 w 7665"/>
                  <a:gd name="T37" fmla="*/ 2468 h 8160"/>
                  <a:gd name="T38" fmla="*/ 5718 w 7665"/>
                  <a:gd name="T39" fmla="*/ 2386 h 8160"/>
                  <a:gd name="T40" fmla="*/ 6930 w 7665"/>
                  <a:gd name="T41" fmla="*/ 6025 h 8160"/>
                  <a:gd name="T42" fmla="*/ 5368 w 7665"/>
                  <a:gd name="T43" fmla="*/ 6100 h 8160"/>
                  <a:gd name="T44" fmla="*/ 3511 w 7665"/>
                  <a:gd name="T45" fmla="*/ 7950 h 8160"/>
                  <a:gd name="T46" fmla="*/ 3649 w 7665"/>
                  <a:gd name="T47" fmla="*/ 8107 h 8160"/>
                  <a:gd name="T48" fmla="*/ 7051 w 7665"/>
                  <a:gd name="T49" fmla="*/ 6096 h 8160"/>
                  <a:gd name="T50" fmla="*/ 7525 w 7665"/>
                  <a:gd name="T51" fmla="*/ 4206 h 8160"/>
                  <a:gd name="T52" fmla="*/ 5836 w 7665"/>
                  <a:gd name="T53" fmla="*/ 4335 h 8160"/>
                  <a:gd name="T54" fmla="*/ 5606 w 7665"/>
                  <a:gd name="T55" fmla="*/ 5716 h 8160"/>
                  <a:gd name="T56" fmla="*/ 7212 w 7665"/>
                  <a:gd name="T57" fmla="*/ 5774 h 8160"/>
                  <a:gd name="T58" fmla="*/ 7662 w 7665"/>
                  <a:gd name="T59" fmla="*/ 4352 h 8160"/>
                  <a:gd name="T60" fmla="*/ 7525 w 7665"/>
                  <a:gd name="T61" fmla="*/ 4206 h 8160"/>
                  <a:gd name="T62" fmla="*/ 5368 w 7665"/>
                  <a:gd name="T63" fmla="*/ 2061 h 8160"/>
                  <a:gd name="T64" fmla="*/ 6930 w 7665"/>
                  <a:gd name="T65" fmla="*/ 2136 h 8160"/>
                  <a:gd name="T66" fmla="*/ 7046 w 7665"/>
                  <a:gd name="T67" fmla="*/ 1924 h 8160"/>
                  <a:gd name="T68" fmla="*/ 3511 w 7665"/>
                  <a:gd name="T69" fmla="*/ 210 h 8160"/>
                  <a:gd name="T70" fmla="*/ 4320 w 7665"/>
                  <a:gd name="T71" fmla="*/ 1361 h 8160"/>
                  <a:gd name="T72" fmla="*/ 4686 w 7665"/>
                  <a:gd name="T73" fmla="*/ 2136 h 8160"/>
                  <a:gd name="T74" fmla="*/ 5039 w 7665"/>
                  <a:gd name="T75" fmla="*/ 2066 h 8160"/>
                  <a:gd name="T76" fmla="*/ 3713 w 7665"/>
                  <a:gd name="T77" fmla="*/ 642 h 8160"/>
                  <a:gd name="T78" fmla="*/ 3511 w 7665"/>
                  <a:gd name="T79" fmla="*/ 764 h 8160"/>
                  <a:gd name="T80" fmla="*/ 4320 w 7665"/>
                  <a:gd name="T81" fmla="*/ 1361 h 8160"/>
                  <a:gd name="T82" fmla="*/ 1517 w 7665"/>
                  <a:gd name="T83" fmla="*/ 2691 h 8160"/>
                  <a:gd name="T84" fmla="*/ 2294 w 7665"/>
                  <a:gd name="T85" fmla="*/ 2147 h 8160"/>
                  <a:gd name="T86" fmla="*/ 3899 w 7665"/>
                  <a:gd name="T87" fmla="*/ 2648 h 8160"/>
                  <a:gd name="T88" fmla="*/ 4226 w 7665"/>
                  <a:gd name="T89" fmla="*/ 1509 h 8160"/>
                  <a:gd name="T90" fmla="*/ 2941 w 7665"/>
                  <a:gd name="T91" fmla="*/ 575 h 8160"/>
                  <a:gd name="T92" fmla="*/ 1792 w 7665"/>
                  <a:gd name="T93" fmla="*/ 575 h 8160"/>
                  <a:gd name="T94" fmla="*/ 198 w 7665"/>
                  <a:gd name="T95" fmla="*/ 2794 h 8160"/>
                  <a:gd name="T96" fmla="*/ 2199 w 7665"/>
                  <a:gd name="T97" fmla="*/ 4658 h 8160"/>
                  <a:gd name="T98" fmla="*/ 3415 w 7665"/>
                  <a:gd name="T99" fmla="*/ 5443 h 8160"/>
                  <a:gd name="T100" fmla="*/ 999 w 7665"/>
                  <a:gd name="T101" fmla="*/ 5469 h 8160"/>
                  <a:gd name="T102" fmla="*/ 0 w 7665"/>
                  <a:gd name="T103" fmla="*/ 5961 h 8160"/>
                  <a:gd name="T104" fmla="*/ 1792 w 7665"/>
                  <a:gd name="T105" fmla="*/ 7111 h 8160"/>
                  <a:gd name="T106" fmla="*/ 2367 w 7665"/>
                  <a:gd name="T107" fmla="*/ 8160 h 8160"/>
                  <a:gd name="T108" fmla="*/ 2941 w 7665"/>
                  <a:gd name="T109" fmla="*/ 7158 h 8160"/>
                  <a:gd name="T110" fmla="*/ 4735 w 7665"/>
                  <a:gd name="T111" fmla="*/ 5296 h 81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7665" h="8160">
                    <a:moveTo>
                      <a:pt x="5610" y="3809"/>
                    </a:moveTo>
                    <a:cubicBezTo>
                      <a:pt x="5613" y="3847"/>
                      <a:pt x="5599" y="3884"/>
                      <a:pt x="5573" y="3911"/>
                    </a:cubicBezTo>
                    <a:cubicBezTo>
                      <a:pt x="5547" y="3939"/>
                      <a:pt x="5511" y="3955"/>
                      <a:pt x="5473" y="3955"/>
                    </a:cubicBezTo>
                    <a:lnTo>
                      <a:pt x="4313" y="3955"/>
                    </a:lnTo>
                    <a:cubicBezTo>
                      <a:pt x="4087" y="3768"/>
                      <a:pt x="3811" y="3628"/>
                      <a:pt x="3511" y="3515"/>
                    </a:cubicBezTo>
                    <a:lnTo>
                      <a:pt x="3511" y="2721"/>
                    </a:lnTo>
                    <a:cubicBezTo>
                      <a:pt x="3637" y="2788"/>
                      <a:pt x="3761" y="2824"/>
                      <a:pt x="3899" y="2824"/>
                    </a:cubicBezTo>
                    <a:cubicBezTo>
                      <a:pt x="4217" y="2824"/>
                      <a:pt x="4484" y="2647"/>
                      <a:pt x="4612" y="2386"/>
                    </a:cubicBezTo>
                    <a:lnTo>
                      <a:pt x="5182" y="2386"/>
                    </a:lnTo>
                    <a:cubicBezTo>
                      <a:pt x="5238" y="2386"/>
                      <a:pt x="5288" y="2420"/>
                      <a:pt x="5309" y="2472"/>
                    </a:cubicBezTo>
                    <a:cubicBezTo>
                      <a:pt x="5480" y="2893"/>
                      <a:pt x="5582" y="3343"/>
                      <a:pt x="5610" y="3809"/>
                    </a:cubicBezTo>
                    <a:close/>
                    <a:moveTo>
                      <a:pt x="3648" y="7533"/>
                    </a:moveTo>
                    <a:cubicBezTo>
                      <a:pt x="3670" y="7533"/>
                      <a:pt x="3693" y="7528"/>
                      <a:pt x="3713" y="7518"/>
                    </a:cubicBezTo>
                    <a:cubicBezTo>
                      <a:pt x="4244" y="7237"/>
                      <a:pt x="4702" y="6793"/>
                      <a:pt x="5037" y="6233"/>
                    </a:cubicBezTo>
                    <a:cubicBezTo>
                      <a:pt x="5063" y="6190"/>
                      <a:pt x="5063" y="6137"/>
                      <a:pt x="5039" y="6094"/>
                    </a:cubicBezTo>
                    <a:cubicBezTo>
                      <a:pt x="5015" y="6051"/>
                      <a:pt x="4969" y="6025"/>
                      <a:pt x="4919" y="6025"/>
                    </a:cubicBezTo>
                    <a:lnTo>
                      <a:pt x="4793" y="6025"/>
                    </a:lnTo>
                    <a:cubicBezTo>
                      <a:pt x="4595" y="6595"/>
                      <a:pt x="4150" y="7008"/>
                      <a:pt x="3511" y="7213"/>
                    </a:cubicBezTo>
                    <a:lnTo>
                      <a:pt x="3511" y="7396"/>
                    </a:lnTo>
                    <a:cubicBezTo>
                      <a:pt x="3511" y="7444"/>
                      <a:pt x="3536" y="7489"/>
                      <a:pt x="3577" y="7514"/>
                    </a:cubicBezTo>
                    <a:cubicBezTo>
                      <a:pt x="3599" y="7527"/>
                      <a:pt x="3624" y="7533"/>
                      <a:pt x="3648" y="7533"/>
                    </a:cubicBezTo>
                    <a:close/>
                    <a:moveTo>
                      <a:pt x="5309" y="5688"/>
                    </a:moveTo>
                    <a:cubicBezTo>
                      <a:pt x="5480" y="5267"/>
                      <a:pt x="5582" y="4817"/>
                      <a:pt x="5610" y="4351"/>
                    </a:cubicBezTo>
                    <a:cubicBezTo>
                      <a:pt x="5613" y="4314"/>
                      <a:pt x="5599" y="4277"/>
                      <a:pt x="5573" y="4249"/>
                    </a:cubicBezTo>
                    <a:cubicBezTo>
                      <a:pt x="5547" y="4221"/>
                      <a:pt x="5511" y="4206"/>
                      <a:pt x="5473" y="4206"/>
                    </a:cubicBezTo>
                    <a:lnTo>
                      <a:pt x="4561" y="4206"/>
                    </a:lnTo>
                    <a:cubicBezTo>
                      <a:pt x="4779" y="4480"/>
                      <a:pt x="4911" y="4831"/>
                      <a:pt x="4911" y="5296"/>
                    </a:cubicBezTo>
                    <a:cubicBezTo>
                      <a:pt x="4911" y="5465"/>
                      <a:pt x="4889" y="5622"/>
                      <a:pt x="4857" y="5774"/>
                    </a:cubicBezTo>
                    <a:lnTo>
                      <a:pt x="5181" y="5774"/>
                    </a:lnTo>
                    <a:cubicBezTo>
                      <a:pt x="5238" y="5774"/>
                      <a:pt x="5288" y="5740"/>
                      <a:pt x="5309" y="5688"/>
                    </a:cubicBezTo>
                    <a:close/>
                    <a:moveTo>
                      <a:pt x="5606" y="2444"/>
                    </a:moveTo>
                    <a:cubicBezTo>
                      <a:pt x="5580" y="2481"/>
                      <a:pt x="5574" y="2527"/>
                      <a:pt x="5589" y="2569"/>
                    </a:cubicBezTo>
                    <a:cubicBezTo>
                      <a:pt x="5729" y="2964"/>
                      <a:pt x="5812" y="3386"/>
                      <a:pt x="5836" y="3824"/>
                    </a:cubicBezTo>
                    <a:cubicBezTo>
                      <a:pt x="5840" y="3898"/>
                      <a:pt x="5900" y="3955"/>
                      <a:pt x="5973" y="3955"/>
                    </a:cubicBezTo>
                    <a:lnTo>
                      <a:pt x="7525" y="3955"/>
                    </a:lnTo>
                    <a:cubicBezTo>
                      <a:pt x="7563" y="3955"/>
                      <a:pt x="7599" y="3939"/>
                      <a:pt x="7625" y="3911"/>
                    </a:cubicBezTo>
                    <a:cubicBezTo>
                      <a:pt x="7651" y="3883"/>
                      <a:pt x="7664" y="3846"/>
                      <a:pt x="7662" y="3808"/>
                    </a:cubicBezTo>
                    <a:cubicBezTo>
                      <a:pt x="7630" y="3339"/>
                      <a:pt x="7521" y="2888"/>
                      <a:pt x="7338" y="2468"/>
                    </a:cubicBezTo>
                    <a:cubicBezTo>
                      <a:pt x="7316" y="2418"/>
                      <a:pt x="7266" y="2386"/>
                      <a:pt x="7212" y="2386"/>
                    </a:cubicBezTo>
                    <a:lnTo>
                      <a:pt x="5718" y="2386"/>
                    </a:lnTo>
                    <a:cubicBezTo>
                      <a:pt x="5674" y="2386"/>
                      <a:pt x="5632" y="2408"/>
                      <a:pt x="5606" y="2444"/>
                    </a:cubicBezTo>
                    <a:close/>
                    <a:moveTo>
                      <a:pt x="6930" y="6025"/>
                    </a:moveTo>
                    <a:lnTo>
                      <a:pt x="5491" y="6025"/>
                    </a:lnTo>
                    <a:cubicBezTo>
                      <a:pt x="5439" y="6025"/>
                      <a:pt x="5392" y="6054"/>
                      <a:pt x="5368" y="6100"/>
                    </a:cubicBezTo>
                    <a:cubicBezTo>
                      <a:pt x="4966" y="6890"/>
                      <a:pt x="4335" y="7502"/>
                      <a:pt x="3594" y="7824"/>
                    </a:cubicBezTo>
                    <a:cubicBezTo>
                      <a:pt x="3544" y="7846"/>
                      <a:pt x="3511" y="7895"/>
                      <a:pt x="3511" y="7950"/>
                    </a:cubicBezTo>
                    <a:lnTo>
                      <a:pt x="3511" y="7969"/>
                    </a:lnTo>
                    <a:cubicBezTo>
                      <a:pt x="3511" y="8046"/>
                      <a:pt x="3573" y="8107"/>
                      <a:pt x="3649" y="8107"/>
                    </a:cubicBezTo>
                    <a:cubicBezTo>
                      <a:pt x="5031" y="8107"/>
                      <a:pt x="6301" y="7407"/>
                      <a:pt x="7046" y="6236"/>
                    </a:cubicBezTo>
                    <a:cubicBezTo>
                      <a:pt x="7073" y="6194"/>
                      <a:pt x="7075" y="6140"/>
                      <a:pt x="7051" y="6096"/>
                    </a:cubicBezTo>
                    <a:cubicBezTo>
                      <a:pt x="7026" y="6052"/>
                      <a:pt x="6980" y="6025"/>
                      <a:pt x="6930" y="6025"/>
                    </a:cubicBezTo>
                    <a:close/>
                    <a:moveTo>
                      <a:pt x="7525" y="4206"/>
                    </a:moveTo>
                    <a:lnTo>
                      <a:pt x="5974" y="4206"/>
                    </a:lnTo>
                    <a:cubicBezTo>
                      <a:pt x="5901" y="4206"/>
                      <a:pt x="5840" y="4263"/>
                      <a:pt x="5836" y="4335"/>
                    </a:cubicBezTo>
                    <a:cubicBezTo>
                      <a:pt x="5812" y="4774"/>
                      <a:pt x="5729" y="5196"/>
                      <a:pt x="5589" y="5591"/>
                    </a:cubicBezTo>
                    <a:cubicBezTo>
                      <a:pt x="5574" y="5632"/>
                      <a:pt x="5580" y="5679"/>
                      <a:pt x="5606" y="5716"/>
                    </a:cubicBezTo>
                    <a:cubicBezTo>
                      <a:pt x="5632" y="5752"/>
                      <a:pt x="5674" y="5774"/>
                      <a:pt x="5718" y="5774"/>
                    </a:cubicBezTo>
                    <a:lnTo>
                      <a:pt x="7212" y="5774"/>
                    </a:lnTo>
                    <a:cubicBezTo>
                      <a:pt x="7266" y="5774"/>
                      <a:pt x="7316" y="5742"/>
                      <a:pt x="7338" y="5692"/>
                    </a:cubicBezTo>
                    <a:cubicBezTo>
                      <a:pt x="7522" y="5273"/>
                      <a:pt x="7630" y="4822"/>
                      <a:pt x="7662" y="4352"/>
                    </a:cubicBezTo>
                    <a:cubicBezTo>
                      <a:pt x="7665" y="4314"/>
                      <a:pt x="7651" y="4277"/>
                      <a:pt x="7625" y="4249"/>
                    </a:cubicBezTo>
                    <a:cubicBezTo>
                      <a:pt x="7599" y="4221"/>
                      <a:pt x="7563" y="4206"/>
                      <a:pt x="7525" y="4206"/>
                    </a:cubicBezTo>
                    <a:close/>
                    <a:moveTo>
                      <a:pt x="3594" y="336"/>
                    </a:moveTo>
                    <a:cubicBezTo>
                      <a:pt x="4335" y="658"/>
                      <a:pt x="4966" y="1270"/>
                      <a:pt x="5368" y="2061"/>
                    </a:cubicBezTo>
                    <a:cubicBezTo>
                      <a:pt x="5392" y="2107"/>
                      <a:pt x="5439" y="2136"/>
                      <a:pt x="5491" y="2136"/>
                    </a:cubicBezTo>
                    <a:lnTo>
                      <a:pt x="6930" y="2136"/>
                    </a:lnTo>
                    <a:cubicBezTo>
                      <a:pt x="6980" y="2136"/>
                      <a:pt x="7026" y="2108"/>
                      <a:pt x="7051" y="2064"/>
                    </a:cubicBezTo>
                    <a:cubicBezTo>
                      <a:pt x="7075" y="2020"/>
                      <a:pt x="7073" y="1967"/>
                      <a:pt x="7046" y="1924"/>
                    </a:cubicBezTo>
                    <a:cubicBezTo>
                      <a:pt x="6301" y="752"/>
                      <a:pt x="5031" y="53"/>
                      <a:pt x="3648" y="53"/>
                    </a:cubicBezTo>
                    <a:cubicBezTo>
                      <a:pt x="3572" y="53"/>
                      <a:pt x="3511" y="134"/>
                      <a:pt x="3511" y="210"/>
                    </a:cubicBezTo>
                    <a:cubicBezTo>
                      <a:pt x="3511" y="265"/>
                      <a:pt x="3543" y="314"/>
                      <a:pt x="3594" y="336"/>
                    </a:cubicBezTo>
                    <a:close/>
                    <a:moveTo>
                      <a:pt x="4320" y="1361"/>
                    </a:moveTo>
                    <a:cubicBezTo>
                      <a:pt x="4499" y="1464"/>
                      <a:pt x="4696" y="1698"/>
                      <a:pt x="4696" y="2036"/>
                    </a:cubicBezTo>
                    <a:cubicBezTo>
                      <a:pt x="4696" y="2070"/>
                      <a:pt x="4690" y="2103"/>
                      <a:pt x="4686" y="2136"/>
                    </a:cubicBezTo>
                    <a:lnTo>
                      <a:pt x="4920" y="2136"/>
                    </a:lnTo>
                    <a:cubicBezTo>
                      <a:pt x="4969" y="2136"/>
                      <a:pt x="5015" y="2109"/>
                      <a:pt x="5039" y="2066"/>
                    </a:cubicBezTo>
                    <a:cubicBezTo>
                      <a:pt x="5064" y="2023"/>
                      <a:pt x="5063" y="1970"/>
                      <a:pt x="5038" y="1928"/>
                    </a:cubicBezTo>
                    <a:cubicBezTo>
                      <a:pt x="4702" y="1367"/>
                      <a:pt x="4244" y="923"/>
                      <a:pt x="3713" y="642"/>
                    </a:cubicBezTo>
                    <a:cubicBezTo>
                      <a:pt x="3670" y="620"/>
                      <a:pt x="3619" y="622"/>
                      <a:pt x="3577" y="646"/>
                    </a:cubicBezTo>
                    <a:cubicBezTo>
                      <a:pt x="3536" y="671"/>
                      <a:pt x="3511" y="716"/>
                      <a:pt x="3511" y="764"/>
                    </a:cubicBezTo>
                    <a:lnTo>
                      <a:pt x="3511" y="987"/>
                    </a:lnTo>
                    <a:cubicBezTo>
                      <a:pt x="3800" y="1079"/>
                      <a:pt x="4072" y="1202"/>
                      <a:pt x="4320" y="1361"/>
                    </a:cubicBezTo>
                    <a:close/>
                    <a:moveTo>
                      <a:pt x="2820" y="3484"/>
                    </a:moveTo>
                    <a:cubicBezTo>
                      <a:pt x="1775" y="3217"/>
                      <a:pt x="1517" y="3088"/>
                      <a:pt x="1517" y="2691"/>
                    </a:cubicBezTo>
                    <a:lnTo>
                      <a:pt x="1517" y="2673"/>
                    </a:lnTo>
                    <a:cubicBezTo>
                      <a:pt x="1517" y="2380"/>
                      <a:pt x="1784" y="2147"/>
                      <a:pt x="2294" y="2147"/>
                    </a:cubicBezTo>
                    <a:cubicBezTo>
                      <a:pt x="2708" y="2147"/>
                      <a:pt x="3122" y="2294"/>
                      <a:pt x="3562" y="2553"/>
                    </a:cubicBezTo>
                    <a:cubicBezTo>
                      <a:pt x="3665" y="2613"/>
                      <a:pt x="3769" y="2648"/>
                      <a:pt x="3899" y="2648"/>
                    </a:cubicBezTo>
                    <a:cubicBezTo>
                      <a:pt x="4244" y="2648"/>
                      <a:pt x="4520" y="2380"/>
                      <a:pt x="4520" y="2035"/>
                    </a:cubicBezTo>
                    <a:cubicBezTo>
                      <a:pt x="4520" y="1777"/>
                      <a:pt x="4373" y="1594"/>
                      <a:pt x="4226" y="1509"/>
                    </a:cubicBezTo>
                    <a:cubicBezTo>
                      <a:pt x="3846" y="1267"/>
                      <a:pt x="3415" y="1107"/>
                      <a:pt x="2941" y="1029"/>
                    </a:cubicBezTo>
                    <a:lnTo>
                      <a:pt x="2941" y="575"/>
                    </a:lnTo>
                    <a:cubicBezTo>
                      <a:pt x="2941" y="257"/>
                      <a:pt x="2685" y="0"/>
                      <a:pt x="2367" y="0"/>
                    </a:cubicBezTo>
                    <a:cubicBezTo>
                      <a:pt x="2049" y="0"/>
                      <a:pt x="1792" y="257"/>
                      <a:pt x="1792" y="575"/>
                    </a:cubicBezTo>
                    <a:lnTo>
                      <a:pt x="1792" y="1025"/>
                    </a:lnTo>
                    <a:cubicBezTo>
                      <a:pt x="840" y="1201"/>
                      <a:pt x="198" y="1860"/>
                      <a:pt x="198" y="2794"/>
                    </a:cubicBezTo>
                    <a:lnTo>
                      <a:pt x="198" y="2812"/>
                    </a:lnTo>
                    <a:cubicBezTo>
                      <a:pt x="198" y="4011"/>
                      <a:pt x="983" y="4348"/>
                      <a:pt x="2199" y="4658"/>
                    </a:cubicBezTo>
                    <a:cubicBezTo>
                      <a:pt x="3208" y="4918"/>
                      <a:pt x="3415" y="5090"/>
                      <a:pt x="3415" y="5426"/>
                    </a:cubicBezTo>
                    <a:lnTo>
                      <a:pt x="3415" y="5443"/>
                    </a:lnTo>
                    <a:cubicBezTo>
                      <a:pt x="3415" y="5797"/>
                      <a:pt x="3087" y="6012"/>
                      <a:pt x="2544" y="6012"/>
                    </a:cubicBezTo>
                    <a:cubicBezTo>
                      <a:pt x="1957" y="6012"/>
                      <a:pt x="1457" y="5805"/>
                      <a:pt x="999" y="5469"/>
                    </a:cubicBezTo>
                    <a:cubicBezTo>
                      <a:pt x="913" y="5409"/>
                      <a:pt x="793" y="5349"/>
                      <a:pt x="621" y="5349"/>
                    </a:cubicBezTo>
                    <a:cubicBezTo>
                      <a:pt x="275" y="5349"/>
                      <a:pt x="0" y="5616"/>
                      <a:pt x="0" y="5961"/>
                    </a:cubicBezTo>
                    <a:cubicBezTo>
                      <a:pt x="0" y="6168"/>
                      <a:pt x="103" y="6358"/>
                      <a:pt x="250" y="6461"/>
                    </a:cubicBezTo>
                    <a:cubicBezTo>
                      <a:pt x="717" y="6796"/>
                      <a:pt x="1247" y="7008"/>
                      <a:pt x="1792" y="7111"/>
                    </a:cubicBezTo>
                    <a:lnTo>
                      <a:pt x="1792" y="7586"/>
                    </a:lnTo>
                    <a:cubicBezTo>
                      <a:pt x="1792" y="7903"/>
                      <a:pt x="2049" y="8160"/>
                      <a:pt x="2367" y="8160"/>
                    </a:cubicBezTo>
                    <a:cubicBezTo>
                      <a:pt x="2684" y="8160"/>
                      <a:pt x="2941" y="7903"/>
                      <a:pt x="2941" y="7586"/>
                    </a:cubicBezTo>
                    <a:lnTo>
                      <a:pt x="2941" y="7158"/>
                    </a:lnTo>
                    <a:cubicBezTo>
                      <a:pt x="4013" y="7025"/>
                      <a:pt x="4735" y="6378"/>
                      <a:pt x="4735" y="5314"/>
                    </a:cubicBezTo>
                    <a:lnTo>
                      <a:pt x="4735" y="5296"/>
                    </a:lnTo>
                    <a:cubicBezTo>
                      <a:pt x="4735" y="4244"/>
                      <a:pt x="4044" y="3804"/>
                      <a:pt x="2820" y="34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wrap="square" lIns="91440" tIns="45720" rIns="91440" bIns="45720">
                <a:normAutofit fontScale="77500" lnSpcReduction="20000"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endParaRPr lang="zh-CN" altLang="en-US"/>
              </a:p>
            </p:txBody>
          </p:sp>
        </p:grpSp>
        <p:grpSp>
          <p:nvGrpSpPr>
            <p:cNvPr id="37" name="išḷïďe">
              <a:extLst>
                <a:ext uri="{FF2B5EF4-FFF2-40B4-BE49-F238E27FC236}">
                  <a16:creationId xmlns:a16="http://schemas.microsoft.com/office/drawing/2014/main" id="{0B337C96-3024-4662-8765-EBBC33737E5D}"/>
                </a:ext>
              </a:extLst>
            </p:cNvPr>
            <p:cNvGrpSpPr/>
            <p:nvPr/>
          </p:nvGrpSpPr>
          <p:grpSpPr>
            <a:xfrm>
              <a:off x="7103532" y="5176520"/>
              <a:ext cx="2228466" cy="970280"/>
              <a:chOff x="3653818" y="4815259"/>
              <a:chExt cx="2228466" cy="970280"/>
            </a:xfrm>
          </p:grpSpPr>
          <p:sp>
            <p:nvSpPr>
              <p:cNvPr id="38" name="îŝḷïḋê">
                <a:extLst>
                  <a:ext uri="{FF2B5EF4-FFF2-40B4-BE49-F238E27FC236}">
                    <a16:creationId xmlns:a16="http://schemas.microsoft.com/office/drawing/2014/main" id="{022D0D33-C77B-41ED-AEF8-67DB2FD94EE5}"/>
                  </a:ext>
                </a:extLst>
              </p:cNvPr>
              <p:cNvSpPr/>
              <p:nvPr/>
            </p:nvSpPr>
            <p:spPr bwMode="auto">
              <a:xfrm>
                <a:off x="3653818" y="5228140"/>
                <a:ext cx="2228466" cy="5573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</p:txBody>
          </p:sp>
          <p:sp>
            <p:nvSpPr>
              <p:cNvPr id="39" name="iṥlîďé">
                <a:extLst>
                  <a:ext uri="{FF2B5EF4-FFF2-40B4-BE49-F238E27FC236}">
                    <a16:creationId xmlns:a16="http://schemas.microsoft.com/office/drawing/2014/main" id="{A502FCEA-B4B7-49C9-AD98-F129A288377E}"/>
                  </a:ext>
                </a:extLst>
              </p:cNvPr>
              <p:cNvSpPr txBox="1"/>
              <p:nvPr/>
            </p:nvSpPr>
            <p:spPr bwMode="auto">
              <a:xfrm>
                <a:off x="3653818" y="4815259"/>
                <a:ext cx="2228466" cy="41288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FontTx/>
                  <a:buNone/>
                </a:pPr>
                <a:r>
                  <a:rPr lang="zh-CN" altLang="en-US" sz="1800" b="1" dirty="0" smtClean="0"/>
                  <a:t>入职转正</a:t>
                </a:r>
                <a:endParaRPr lang="en-US" altLang="zh-CN" sz="1800" b="1" dirty="0"/>
              </a:p>
            </p:txBody>
          </p:sp>
        </p:grpSp>
      </p:grpSp>
      <p:sp>
        <p:nvSpPr>
          <p:cNvPr id="113" name="hot-coffee-mug-outline_34819"/>
          <p:cNvSpPr>
            <a:spLocks noChangeAspect="1"/>
          </p:cNvSpPr>
          <p:nvPr/>
        </p:nvSpPr>
        <p:spPr bwMode="auto">
          <a:xfrm>
            <a:off x="401165" y="1917365"/>
            <a:ext cx="1542633" cy="1591141"/>
          </a:xfrm>
          <a:custGeom>
            <a:avLst/>
            <a:gdLst>
              <a:gd name="connsiteX0" fmla="*/ 478353 w 589009"/>
              <a:gd name="connsiteY0" fmla="*/ 325112 h 607531"/>
              <a:gd name="connsiteX1" fmla="*/ 461114 w 589009"/>
              <a:gd name="connsiteY1" fmla="*/ 439830 h 607531"/>
              <a:gd name="connsiteX2" fmla="*/ 527181 w 589009"/>
              <a:gd name="connsiteY2" fmla="*/ 382038 h 607531"/>
              <a:gd name="connsiteX3" fmla="*/ 478353 w 589009"/>
              <a:gd name="connsiteY3" fmla="*/ 325112 h 607531"/>
              <a:gd name="connsiteX4" fmla="*/ 82318 w 589009"/>
              <a:gd name="connsiteY4" fmla="*/ 264965 h 607531"/>
              <a:gd name="connsiteX5" fmla="*/ 56146 w 589009"/>
              <a:gd name="connsiteY5" fmla="*/ 290207 h 607531"/>
              <a:gd name="connsiteX6" fmla="*/ 118360 w 589009"/>
              <a:gd name="connsiteY6" fmla="*/ 515699 h 607531"/>
              <a:gd name="connsiteX7" fmla="*/ 163432 w 589009"/>
              <a:gd name="connsiteY7" fmla="*/ 489352 h 607531"/>
              <a:gd name="connsiteX8" fmla="*/ 108344 w 589009"/>
              <a:gd name="connsiteY8" fmla="*/ 290207 h 607531"/>
              <a:gd name="connsiteX9" fmla="*/ 82318 w 589009"/>
              <a:gd name="connsiteY9" fmla="*/ 264965 h 607531"/>
              <a:gd name="connsiteX10" fmla="*/ 0 w 589009"/>
              <a:gd name="connsiteY10" fmla="*/ 227607 h 607531"/>
              <a:gd name="connsiteX11" fmla="*/ 480472 w 589009"/>
              <a:gd name="connsiteY11" fmla="*/ 227607 h 607531"/>
              <a:gd name="connsiteX12" fmla="*/ 480087 w 589009"/>
              <a:gd name="connsiteY12" fmla="*/ 277994 h 607531"/>
              <a:gd name="connsiteX13" fmla="*/ 589009 w 589009"/>
              <a:gd name="connsiteY13" fmla="*/ 380884 h 607531"/>
              <a:gd name="connsiteX14" fmla="*/ 443972 w 589009"/>
              <a:gd name="connsiteY14" fmla="*/ 487332 h 607531"/>
              <a:gd name="connsiteX15" fmla="*/ 240188 w 589009"/>
              <a:gd name="connsiteY15" fmla="*/ 607531 h 607531"/>
              <a:gd name="connsiteX16" fmla="*/ 0 w 589009"/>
              <a:gd name="connsiteY16" fmla="*/ 227607 h 607531"/>
              <a:gd name="connsiteX17" fmla="*/ 337480 w 589009"/>
              <a:gd name="connsiteY17" fmla="*/ 255 h 607531"/>
              <a:gd name="connsiteX18" fmla="*/ 364427 w 589009"/>
              <a:gd name="connsiteY18" fmla="*/ 37592 h 607531"/>
              <a:gd name="connsiteX19" fmla="*/ 369244 w 589009"/>
              <a:gd name="connsiteY19" fmla="*/ 106446 h 607531"/>
              <a:gd name="connsiteX20" fmla="*/ 372230 w 589009"/>
              <a:gd name="connsiteY20" fmla="*/ 177224 h 607531"/>
              <a:gd name="connsiteX21" fmla="*/ 321941 w 589009"/>
              <a:gd name="connsiteY21" fmla="*/ 163376 h 607531"/>
              <a:gd name="connsiteX22" fmla="*/ 305082 w 589009"/>
              <a:gd name="connsiteY22" fmla="*/ 86444 h 607531"/>
              <a:gd name="connsiteX23" fmla="*/ 319340 w 589009"/>
              <a:gd name="connsiteY23" fmla="*/ 11243 h 607531"/>
              <a:gd name="connsiteX24" fmla="*/ 337480 w 589009"/>
              <a:gd name="connsiteY24" fmla="*/ 255 h 607531"/>
              <a:gd name="connsiteX25" fmla="*/ 243528 w 589009"/>
              <a:gd name="connsiteY25" fmla="*/ 255 h 607531"/>
              <a:gd name="connsiteX26" fmla="*/ 270434 w 589009"/>
              <a:gd name="connsiteY26" fmla="*/ 37592 h 607531"/>
              <a:gd name="connsiteX27" fmla="*/ 275251 w 589009"/>
              <a:gd name="connsiteY27" fmla="*/ 106446 h 607531"/>
              <a:gd name="connsiteX28" fmla="*/ 278333 w 589009"/>
              <a:gd name="connsiteY28" fmla="*/ 177224 h 607531"/>
              <a:gd name="connsiteX29" fmla="*/ 227948 w 589009"/>
              <a:gd name="connsiteY29" fmla="*/ 163376 h 607531"/>
              <a:gd name="connsiteX30" fmla="*/ 211088 w 589009"/>
              <a:gd name="connsiteY30" fmla="*/ 86444 h 607531"/>
              <a:gd name="connsiteX31" fmla="*/ 225347 w 589009"/>
              <a:gd name="connsiteY31" fmla="*/ 11243 h 607531"/>
              <a:gd name="connsiteX32" fmla="*/ 243528 w 589009"/>
              <a:gd name="connsiteY32" fmla="*/ 255 h 607531"/>
              <a:gd name="connsiteX33" fmla="*/ 149565 w 589009"/>
              <a:gd name="connsiteY33" fmla="*/ 255 h 607531"/>
              <a:gd name="connsiteX34" fmla="*/ 176512 w 589009"/>
              <a:gd name="connsiteY34" fmla="*/ 37592 h 607531"/>
              <a:gd name="connsiteX35" fmla="*/ 181329 w 589009"/>
              <a:gd name="connsiteY35" fmla="*/ 106446 h 607531"/>
              <a:gd name="connsiteX36" fmla="*/ 184315 w 589009"/>
              <a:gd name="connsiteY36" fmla="*/ 177224 h 607531"/>
              <a:gd name="connsiteX37" fmla="*/ 134026 w 589009"/>
              <a:gd name="connsiteY37" fmla="*/ 163376 h 607531"/>
              <a:gd name="connsiteX38" fmla="*/ 117166 w 589009"/>
              <a:gd name="connsiteY38" fmla="*/ 86444 h 607531"/>
              <a:gd name="connsiteX39" fmla="*/ 131425 w 589009"/>
              <a:gd name="connsiteY39" fmla="*/ 11243 h 607531"/>
              <a:gd name="connsiteX40" fmla="*/ 149565 w 589009"/>
              <a:gd name="connsiteY40" fmla="*/ 255 h 607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89009" h="607531">
                <a:moveTo>
                  <a:pt x="478353" y="325112"/>
                </a:moveTo>
                <a:cubicBezTo>
                  <a:pt x="476042" y="363480"/>
                  <a:pt x="471227" y="402905"/>
                  <a:pt x="461114" y="439830"/>
                </a:cubicBezTo>
                <a:cubicBezTo>
                  <a:pt x="515527" y="432426"/>
                  <a:pt x="526603" y="412040"/>
                  <a:pt x="527181" y="382038"/>
                </a:cubicBezTo>
                <a:cubicBezTo>
                  <a:pt x="527662" y="355595"/>
                  <a:pt x="518513" y="335113"/>
                  <a:pt x="478353" y="325112"/>
                </a:cubicBezTo>
                <a:close/>
                <a:moveTo>
                  <a:pt x="82318" y="264965"/>
                </a:moveTo>
                <a:cubicBezTo>
                  <a:pt x="69268" y="264965"/>
                  <a:pt x="56195" y="273379"/>
                  <a:pt x="56146" y="290207"/>
                </a:cubicBezTo>
                <a:cubicBezTo>
                  <a:pt x="55954" y="370019"/>
                  <a:pt x="73096" y="448869"/>
                  <a:pt x="118360" y="515699"/>
                </a:cubicBezTo>
                <a:cubicBezTo>
                  <a:pt x="137140" y="543297"/>
                  <a:pt x="182404" y="517238"/>
                  <a:pt x="163432" y="489352"/>
                </a:cubicBezTo>
                <a:cubicBezTo>
                  <a:pt x="122983" y="429637"/>
                  <a:pt x="108152" y="361557"/>
                  <a:pt x="108344" y="290207"/>
                </a:cubicBezTo>
                <a:cubicBezTo>
                  <a:pt x="108393" y="273379"/>
                  <a:pt x="95367" y="264965"/>
                  <a:pt x="82318" y="264965"/>
                </a:cubicBezTo>
                <a:close/>
                <a:moveTo>
                  <a:pt x="0" y="227607"/>
                </a:moveTo>
                <a:lnTo>
                  <a:pt x="480472" y="227607"/>
                </a:lnTo>
                <a:cubicBezTo>
                  <a:pt x="480472" y="243473"/>
                  <a:pt x="480376" y="260493"/>
                  <a:pt x="480087" y="277994"/>
                </a:cubicBezTo>
                <a:cubicBezTo>
                  <a:pt x="556843" y="290591"/>
                  <a:pt x="589009" y="331843"/>
                  <a:pt x="589009" y="380884"/>
                </a:cubicBezTo>
                <a:cubicBezTo>
                  <a:pt x="589009" y="437041"/>
                  <a:pt x="547020" y="483005"/>
                  <a:pt x="443972" y="487332"/>
                </a:cubicBezTo>
                <a:cubicBezTo>
                  <a:pt x="412095" y="556471"/>
                  <a:pt x="352385" y="607531"/>
                  <a:pt x="240188" y="607531"/>
                </a:cubicBezTo>
                <a:cubicBezTo>
                  <a:pt x="0" y="607531"/>
                  <a:pt x="0" y="373576"/>
                  <a:pt x="0" y="227607"/>
                </a:cubicBezTo>
                <a:close/>
                <a:moveTo>
                  <a:pt x="337480" y="255"/>
                </a:moveTo>
                <a:cubicBezTo>
                  <a:pt x="357599" y="-2472"/>
                  <a:pt x="379384" y="17181"/>
                  <a:pt x="364427" y="37592"/>
                </a:cubicBezTo>
                <a:cubicBezTo>
                  <a:pt x="345737" y="62980"/>
                  <a:pt x="359128" y="80482"/>
                  <a:pt x="369244" y="106446"/>
                </a:cubicBezTo>
                <a:cubicBezTo>
                  <a:pt x="378396" y="129911"/>
                  <a:pt x="380612" y="153183"/>
                  <a:pt x="372230" y="177224"/>
                </a:cubicBezTo>
                <a:cubicBezTo>
                  <a:pt x="361248" y="208766"/>
                  <a:pt x="310862" y="195207"/>
                  <a:pt x="321941" y="163376"/>
                </a:cubicBezTo>
                <a:cubicBezTo>
                  <a:pt x="331960" y="134334"/>
                  <a:pt x="312114" y="113467"/>
                  <a:pt x="305082" y="86444"/>
                </a:cubicBezTo>
                <a:cubicBezTo>
                  <a:pt x="297856" y="58941"/>
                  <a:pt x="302480" y="34130"/>
                  <a:pt x="319340" y="11243"/>
                </a:cubicBezTo>
                <a:cubicBezTo>
                  <a:pt x="324253" y="4560"/>
                  <a:pt x="330774" y="1164"/>
                  <a:pt x="337480" y="255"/>
                </a:cubicBezTo>
                <a:close/>
                <a:moveTo>
                  <a:pt x="243528" y="255"/>
                </a:moveTo>
                <a:cubicBezTo>
                  <a:pt x="263660" y="-2472"/>
                  <a:pt x="285390" y="17181"/>
                  <a:pt x="270434" y="37592"/>
                </a:cubicBezTo>
                <a:cubicBezTo>
                  <a:pt x="251840" y="62980"/>
                  <a:pt x="265135" y="80482"/>
                  <a:pt x="275251" y="106446"/>
                </a:cubicBezTo>
                <a:cubicBezTo>
                  <a:pt x="284403" y="129911"/>
                  <a:pt x="286715" y="153183"/>
                  <a:pt x="278333" y="177224"/>
                </a:cubicBezTo>
                <a:cubicBezTo>
                  <a:pt x="267351" y="208766"/>
                  <a:pt x="216869" y="195207"/>
                  <a:pt x="227948" y="163376"/>
                </a:cubicBezTo>
                <a:cubicBezTo>
                  <a:pt x="238063" y="134334"/>
                  <a:pt x="218217" y="113467"/>
                  <a:pt x="211088" y="86444"/>
                </a:cubicBezTo>
                <a:cubicBezTo>
                  <a:pt x="203863" y="58941"/>
                  <a:pt x="208584" y="34130"/>
                  <a:pt x="225347" y="11243"/>
                </a:cubicBezTo>
                <a:cubicBezTo>
                  <a:pt x="230284" y="4560"/>
                  <a:pt x="236817" y="1164"/>
                  <a:pt x="243528" y="255"/>
                </a:cubicBezTo>
                <a:close/>
                <a:moveTo>
                  <a:pt x="149565" y="255"/>
                </a:moveTo>
                <a:cubicBezTo>
                  <a:pt x="169683" y="-2472"/>
                  <a:pt x="191468" y="17181"/>
                  <a:pt x="176512" y="37592"/>
                </a:cubicBezTo>
                <a:cubicBezTo>
                  <a:pt x="157822" y="62980"/>
                  <a:pt x="171213" y="80482"/>
                  <a:pt x="181329" y="106446"/>
                </a:cubicBezTo>
                <a:cubicBezTo>
                  <a:pt x="190481" y="129911"/>
                  <a:pt x="192697" y="153183"/>
                  <a:pt x="184315" y="177224"/>
                </a:cubicBezTo>
                <a:cubicBezTo>
                  <a:pt x="173429" y="208766"/>
                  <a:pt x="122947" y="195207"/>
                  <a:pt x="134026" y="163376"/>
                </a:cubicBezTo>
                <a:cubicBezTo>
                  <a:pt x="144141" y="134334"/>
                  <a:pt x="124199" y="113467"/>
                  <a:pt x="117166" y="86444"/>
                </a:cubicBezTo>
                <a:cubicBezTo>
                  <a:pt x="109941" y="58941"/>
                  <a:pt x="114565" y="34130"/>
                  <a:pt x="131425" y="11243"/>
                </a:cubicBezTo>
                <a:cubicBezTo>
                  <a:pt x="136338" y="4560"/>
                  <a:pt x="142859" y="1164"/>
                  <a:pt x="149565" y="2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grpSp>
        <p:nvGrpSpPr>
          <p:cNvPr id="114" name="iślïḑé"/>
          <p:cNvGrpSpPr/>
          <p:nvPr/>
        </p:nvGrpSpPr>
        <p:grpSpPr>
          <a:xfrm>
            <a:off x="641640" y="502557"/>
            <a:ext cx="6527079" cy="967579"/>
            <a:chOff x="771423" y="5179222"/>
            <a:chExt cx="6527075" cy="967578"/>
          </a:xfrm>
        </p:grpSpPr>
        <p:sp>
          <p:nvSpPr>
            <p:cNvPr id="115" name="ïŝlíďè">
              <a:extLst>
                <a:ext uri="{FF2B5EF4-FFF2-40B4-BE49-F238E27FC236}">
                  <a16:creationId xmlns:a16="http://schemas.microsoft.com/office/drawing/2014/main" id="{5C53412A-E1C9-43ED-BFBA-791DDF3493EA}"/>
                </a:ext>
              </a:extLst>
            </p:cNvPr>
            <p:cNvSpPr txBox="1"/>
            <p:nvPr/>
          </p:nvSpPr>
          <p:spPr>
            <a:xfrm>
              <a:off x="913573" y="5179222"/>
              <a:ext cx="6384925" cy="5593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altLang="zh-CN" sz="36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LOGO</a:t>
              </a:r>
              <a:endParaRPr lang="en-US" altLang="zh-CN" sz="36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16" name="iṩliḑè">
              <a:extLst>
                <a:ext uri="{FF2B5EF4-FFF2-40B4-BE49-F238E27FC236}">
                  <a16:creationId xmlns:a16="http://schemas.microsoft.com/office/drawing/2014/main" id="{A3A14120-544B-4849-987F-37930D7CC6BB}"/>
                </a:ext>
              </a:extLst>
            </p:cNvPr>
            <p:cNvSpPr txBox="1"/>
            <p:nvPr/>
          </p:nvSpPr>
          <p:spPr>
            <a:xfrm>
              <a:off x="771423" y="5557418"/>
              <a:ext cx="6384925" cy="5893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buSzPct val="25000"/>
              </a:pPr>
              <a:endParaRPr lang="en-US" sz="1200" dirty="0"/>
            </a:p>
          </p:txBody>
        </p:sp>
      </p:grpSp>
      <p:sp>
        <p:nvSpPr>
          <p:cNvPr id="117" name="iṩ1iḍê"/>
          <p:cNvSpPr/>
          <p:nvPr/>
        </p:nvSpPr>
        <p:spPr>
          <a:xfrm>
            <a:off x="542523" y="528533"/>
            <a:ext cx="72000" cy="390857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9655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4" name="iślïḑé"/>
          <p:cNvGrpSpPr/>
          <p:nvPr/>
        </p:nvGrpSpPr>
        <p:grpSpPr>
          <a:xfrm>
            <a:off x="641640" y="502557"/>
            <a:ext cx="6527079" cy="967579"/>
            <a:chOff x="771423" y="5179222"/>
            <a:chExt cx="6527075" cy="967578"/>
          </a:xfrm>
        </p:grpSpPr>
        <p:sp>
          <p:nvSpPr>
            <p:cNvPr id="115" name="ïŝlíďè">
              <a:extLst>
                <a:ext uri="{FF2B5EF4-FFF2-40B4-BE49-F238E27FC236}">
                  <a16:creationId xmlns:a16="http://schemas.microsoft.com/office/drawing/2014/main" id="{5C53412A-E1C9-43ED-BFBA-791DDF3493EA}"/>
                </a:ext>
              </a:extLst>
            </p:cNvPr>
            <p:cNvSpPr txBox="1"/>
            <p:nvPr/>
          </p:nvSpPr>
          <p:spPr>
            <a:xfrm>
              <a:off x="913573" y="5179222"/>
              <a:ext cx="6384925" cy="5593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altLang="zh-CN" sz="36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LOGO</a:t>
              </a:r>
              <a:endParaRPr lang="en-US" altLang="zh-CN" sz="36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116" name="iṩliḑè">
              <a:extLst>
                <a:ext uri="{FF2B5EF4-FFF2-40B4-BE49-F238E27FC236}">
                  <a16:creationId xmlns:a16="http://schemas.microsoft.com/office/drawing/2014/main" id="{A3A14120-544B-4849-987F-37930D7CC6BB}"/>
                </a:ext>
              </a:extLst>
            </p:cNvPr>
            <p:cNvSpPr txBox="1"/>
            <p:nvPr/>
          </p:nvSpPr>
          <p:spPr>
            <a:xfrm>
              <a:off x="771423" y="5557418"/>
              <a:ext cx="6384925" cy="5893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buSzPct val="25000"/>
              </a:pPr>
              <a:endParaRPr lang="en-US" sz="1200" dirty="0"/>
            </a:p>
          </p:txBody>
        </p:sp>
      </p:grpSp>
      <p:sp>
        <p:nvSpPr>
          <p:cNvPr id="117" name="iṩ1iḍê"/>
          <p:cNvSpPr/>
          <p:nvPr/>
        </p:nvSpPr>
        <p:spPr>
          <a:xfrm>
            <a:off x="542523" y="528533"/>
            <a:ext cx="72000" cy="390857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81" name="22432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783790" y="1470136"/>
            <a:ext cx="10608436" cy="4346472"/>
            <a:chOff x="791782" y="1312957"/>
            <a:chExt cx="10608436" cy="4346472"/>
          </a:xfrm>
        </p:grpSpPr>
        <p:grpSp>
          <p:nvGrpSpPr>
            <p:cNvPr id="82" name="ïŝļïḋè">
              <a:extLst>
                <a:ext uri="{FF2B5EF4-FFF2-40B4-BE49-F238E27FC236}">
                  <a16:creationId xmlns:a16="http://schemas.microsoft.com/office/drawing/2014/main" id="{260A8CA1-E884-409B-83EF-F0D4366D8820}"/>
                </a:ext>
              </a:extLst>
            </p:cNvPr>
            <p:cNvGrpSpPr/>
            <p:nvPr/>
          </p:nvGrpSpPr>
          <p:grpSpPr>
            <a:xfrm>
              <a:off x="3843722" y="1312957"/>
              <a:ext cx="4504557" cy="1075101"/>
              <a:chOff x="3843722" y="1262746"/>
              <a:chExt cx="4504557" cy="1075101"/>
            </a:xfrm>
          </p:grpSpPr>
          <p:sp>
            <p:nvSpPr>
              <p:cNvPr id="128" name="işḻîdé">
                <a:extLst>
                  <a:ext uri="{FF2B5EF4-FFF2-40B4-BE49-F238E27FC236}">
                    <a16:creationId xmlns:a16="http://schemas.microsoft.com/office/drawing/2014/main" id="{71CED75E-3248-4795-A7B3-E9BF34914CA3}"/>
                  </a:ext>
                </a:extLst>
              </p:cNvPr>
              <p:cNvSpPr/>
              <p:nvPr/>
            </p:nvSpPr>
            <p:spPr>
              <a:xfrm>
                <a:off x="4608394" y="1262746"/>
                <a:ext cx="2975211" cy="630679"/>
              </a:xfrm>
              <a:prstGeom prst="roundRect">
                <a:avLst>
                  <a:gd name="adj" fmla="val 20370"/>
                </a:avLst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lvl="0" algn="ctr"/>
                <a:r>
                  <a:rPr lang="en-US" altLang="zh-CN" sz="2800" b="1" i="1" dirty="0">
                    <a:solidFill>
                      <a:schemeClr val="bg1"/>
                    </a:solidFill>
                  </a:rPr>
                  <a:t>Text here</a:t>
                </a:r>
                <a:endParaRPr lang="zh-CN" altLang="en-US" sz="2800" b="1" i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29" name="ïṩlíḑe">
                <a:extLst>
                  <a:ext uri="{FF2B5EF4-FFF2-40B4-BE49-F238E27FC236}">
                    <a16:creationId xmlns:a16="http://schemas.microsoft.com/office/drawing/2014/main" id="{28111899-7873-44BE-A972-2EE6CDC27860}"/>
                  </a:ext>
                </a:extLst>
              </p:cNvPr>
              <p:cNvSpPr txBox="1"/>
              <p:nvPr/>
            </p:nvSpPr>
            <p:spPr>
              <a:xfrm>
                <a:off x="3843722" y="1893424"/>
                <a:ext cx="4504557" cy="44442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91440" tIns="45720" rIns="91440" bIns="45720" anchor="t" anchorCtr="0">
                <a:normAutofit/>
              </a:bodyPr>
              <a:lstStyle/>
              <a:p>
                <a:pPr lvl="0" algn="ctr">
                  <a:lnSpc>
                    <a:spcPct val="150000"/>
                  </a:lnSpc>
                </a:pPr>
                <a:r>
                  <a:rPr lang="en-US" altLang="zh-CN" sz="1400" dirty="0"/>
                  <a:t>Copy paste fonts. Choose the only option to retain text.</a:t>
                </a:r>
              </a:p>
            </p:txBody>
          </p:sp>
        </p:grpSp>
        <p:sp>
          <p:nvSpPr>
            <p:cNvPr id="86" name="iśľïdé">
              <a:extLst>
                <a:ext uri="{FF2B5EF4-FFF2-40B4-BE49-F238E27FC236}">
                  <a16:creationId xmlns:a16="http://schemas.microsoft.com/office/drawing/2014/main" id="{A9808AF5-CB24-4FA5-828E-2CA6FDF36E70}"/>
                </a:ext>
              </a:extLst>
            </p:cNvPr>
            <p:cNvSpPr/>
            <p:nvPr/>
          </p:nvSpPr>
          <p:spPr>
            <a:xfrm rot="5400000">
              <a:off x="3216769" y="3204691"/>
              <a:ext cx="238636" cy="16601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88" name="îsļiďe">
              <a:extLst>
                <a:ext uri="{FF2B5EF4-FFF2-40B4-BE49-F238E27FC236}">
                  <a16:creationId xmlns:a16="http://schemas.microsoft.com/office/drawing/2014/main" id="{27D209ED-A547-42D4-A67F-6BD420AE07C6}"/>
                </a:ext>
              </a:extLst>
            </p:cNvPr>
            <p:cNvGrpSpPr/>
            <p:nvPr/>
          </p:nvGrpSpPr>
          <p:grpSpPr>
            <a:xfrm>
              <a:off x="791782" y="3012839"/>
              <a:ext cx="2328696" cy="1976710"/>
              <a:chOff x="791782" y="3012839"/>
              <a:chExt cx="2328696" cy="1976710"/>
            </a:xfrm>
          </p:grpSpPr>
          <p:sp>
            <p:nvSpPr>
              <p:cNvPr id="125" name="ïṧlîḋe">
                <a:extLst>
                  <a:ext uri="{FF2B5EF4-FFF2-40B4-BE49-F238E27FC236}">
                    <a16:creationId xmlns:a16="http://schemas.microsoft.com/office/drawing/2014/main" id="{AEEB2CBF-4F27-48F1-9F73-9A6B09CED2FA}"/>
                  </a:ext>
                </a:extLst>
              </p:cNvPr>
              <p:cNvSpPr/>
              <p:nvPr/>
            </p:nvSpPr>
            <p:spPr>
              <a:xfrm>
                <a:off x="791782" y="3012839"/>
                <a:ext cx="2328696" cy="549721"/>
              </a:xfrm>
              <a:prstGeom prst="roundRect">
                <a:avLst>
                  <a:gd name="adj" fmla="val 20370"/>
                </a:avLst>
              </a:prstGeom>
              <a:solidFill>
                <a:schemeClr val="accent1">
                  <a:lumMod val="40000"/>
                  <a:lumOff val="6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lvl="0" algn="ctr"/>
                <a:r>
                  <a:rPr lang="en-US" altLang="zh-CN" sz="2000" b="1" i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6" name="îṧliḋé">
                <a:extLst>
                  <a:ext uri="{FF2B5EF4-FFF2-40B4-BE49-F238E27FC236}">
                    <a16:creationId xmlns:a16="http://schemas.microsoft.com/office/drawing/2014/main" id="{B4C4E613-3711-4A26-AD89-44E4482BDE6F}"/>
                  </a:ext>
                </a:extLst>
              </p:cNvPr>
              <p:cNvSpPr txBox="1"/>
              <p:nvPr/>
            </p:nvSpPr>
            <p:spPr>
              <a:xfrm>
                <a:off x="791782" y="3737021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27" name="ïšḻîḋé">
                <a:extLst>
                  <a:ext uri="{FF2B5EF4-FFF2-40B4-BE49-F238E27FC236}">
                    <a16:creationId xmlns:a16="http://schemas.microsoft.com/office/drawing/2014/main" id="{DEC9B459-6750-4805-AFD9-9F809A26CD5D}"/>
                  </a:ext>
                </a:extLst>
              </p:cNvPr>
              <p:cNvSpPr txBox="1"/>
              <p:nvPr/>
            </p:nvSpPr>
            <p:spPr>
              <a:xfrm>
                <a:off x="791782" y="4406900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90" name="ïSļîḋê">
              <a:extLst>
                <a:ext uri="{FF2B5EF4-FFF2-40B4-BE49-F238E27FC236}">
                  <a16:creationId xmlns:a16="http://schemas.microsoft.com/office/drawing/2014/main" id="{BFA8C195-2407-4071-8447-9637568E1846}"/>
                </a:ext>
              </a:extLst>
            </p:cNvPr>
            <p:cNvGrpSpPr/>
            <p:nvPr/>
          </p:nvGrpSpPr>
          <p:grpSpPr>
            <a:xfrm>
              <a:off x="3551695" y="3012839"/>
              <a:ext cx="2328697" cy="2646590"/>
              <a:chOff x="3551695" y="3012839"/>
              <a:chExt cx="2328697" cy="2646590"/>
            </a:xfrm>
          </p:grpSpPr>
          <p:sp>
            <p:nvSpPr>
              <p:cNvPr id="121" name="iSḻíḍé">
                <a:extLst>
                  <a:ext uri="{FF2B5EF4-FFF2-40B4-BE49-F238E27FC236}">
                    <a16:creationId xmlns:a16="http://schemas.microsoft.com/office/drawing/2014/main" id="{EB8E305B-11D2-472B-9EFC-FFDAAADA7C4D}"/>
                  </a:ext>
                </a:extLst>
              </p:cNvPr>
              <p:cNvSpPr/>
              <p:nvPr/>
            </p:nvSpPr>
            <p:spPr>
              <a:xfrm>
                <a:off x="3551696" y="3012839"/>
                <a:ext cx="2328696" cy="549721"/>
              </a:xfrm>
              <a:prstGeom prst="roundRect">
                <a:avLst>
                  <a:gd name="adj" fmla="val 20370"/>
                </a:avLst>
              </a:pr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lvl="0" algn="ctr"/>
                <a:r>
                  <a:rPr lang="en-US" altLang="zh-CN" sz="2000" b="1" i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2" name="íṥ1ïḍé">
                <a:extLst>
                  <a:ext uri="{FF2B5EF4-FFF2-40B4-BE49-F238E27FC236}">
                    <a16:creationId xmlns:a16="http://schemas.microsoft.com/office/drawing/2014/main" id="{C83FDE01-8C18-4FB1-AFB4-7FA8BD995355}"/>
                  </a:ext>
                </a:extLst>
              </p:cNvPr>
              <p:cNvSpPr txBox="1"/>
              <p:nvPr/>
            </p:nvSpPr>
            <p:spPr>
              <a:xfrm>
                <a:off x="3551695" y="3737021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23" name="ïş1îḓé">
                <a:extLst>
                  <a:ext uri="{FF2B5EF4-FFF2-40B4-BE49-F238E27FC236}">
                    <a16:creationId xmlns:a16="http://schemas.microsoft.com/office/drawing/2014/main" id="{B9AD4C76-374C-45D4-BEED-21EE83DA98B3}"/>
                  </a:ext>
                </a:extLst>
              </p:cNvPr>
              <p:cNvSpPr txBox="1"/>
              <p:nvPr/>
            </p:nvSpPr>
            <p:spPr>
              <a:xfrm>
                <a:off x="3551695" y="4406900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24" name="ïṡḷïḓè">
                <a:extLst>
                  <a:ext uri="{FF2B5EF4-FFF2-40B4-BE49-F238E27FC236}">
                    <a16:creationId xmlns:a16="http://schemas.microsoft.com/office/drawing/2014/main" id="{BB475A37-8750-48A1-BCD3-502A5BACBE2F}"/>
                  </a:ext>
                </a:extLst>
              </p:cNvPr>
              <p:cNvSpPr txBox="1"/>
              <p:nvPr/>
            </p:nvSpPr>
            <p:spPr>
              <a:xfrm>
                <a:off x="3551695" y="5076780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95" name="îṣļíde">
              <a:extLst>
                <a:ext uri="{FF2B5EF4-FFF2-40B4-BE49-F238E27FC236}">
                  <a16:creationId xmlns:a16="http://schemas.microsoft.com/office/drawing/2014/main" id="{52BA3E1B-160A-4C9A-9A4D-FBB3BDF48691}"/>
                </a:ext>
              </a:extLst>
            </p:cNvPr>
            <p:cNvGrpSpPr/>
            <p:nvPr/>
          </p:nvGrpSpPr>
          <p:grpSpPr>
            <a:xfrm>
              <a:off x="6311608" y="3012839"/>
              <a:ext cx="2328698" cy="1976710"/>
              <a:chOff x="6311608" y="3012839"/>
              <a:chExt cx="2328698" cy="1976710"/>
            </a:xfrm>
          </p:grpSpPr>
          <p:sp>
            <p:nvSpPr>
              <p:cNvPr id="118" name="íṧlîḑé">
                <a:extLst>
                  <a:ext uri="{FF2B5EF4-FFF2-40B4-BE49-F238E27FC236}">
                    <a16:creationId xmlns:a16="http://schemas.microsoft.com/office/drawing/2014/main" id="{EEDA6C44-83F4-496E-A573-DB9A9B1C022F}"/>
                  </a:ext>
                </a:extLst>
              </p:cNvPr>
              <p:cNvSpPr/>
              <p:nvPr/>
            </p:nvSpPr>
            <p:spPr>
              <a:xfrm>
                <a:off x="6311610" y="3012839"/>
                <a:ext cx="2328696" cy="549721"/>
              </a:xfrm>
              <a:prstGeom prst="roundRect">
                <a:avLst>
                  <a:gd name="adj" fmla="val 20370"/>
                </a:avLst>
              </a:prstGeom>
              <a:solidFill>
                <a:schemeClr val="accent1">
                  <a:lumMod val="60000"/>
                  <a:lumOff val="40000"/>
                </a:schemeClr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lvl="0" algn="ctr"/>
                <a:r>
                  <a:rPr lang="en-US" altLang="zh-CN" sz="2000" b="1" i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19" name="íṩ1ïḑe">
                <a:extLst>
                  <a:ext uri="{FF2B5EF4-FFF2-40B4-BE49-F238E27FC236}">
                    <a16:creationId xmlns:a16="http://schemas.microsoft.com/office/drawing/2014/main" id="{FD63526F-823F-4A9F-B964-00C58CB15ACA}"/>
                  </a:ext>
                </a:extLst>
              </p:cNvPr>
              <p:cNvSpPr txBox="1"/>
              <p:nvPr/>
            </p:nvSpPr>
            <p:spPr>
              <a:xfrm>
                <a:off x="6311608" y="3737021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20" name="îṥľîḍé">
                <a:extLst>
                  <a:ext uri="{FF2B5EF4-FFF2-40B4-BE49-F238E27FC236}">
                    <a16:creationId xmlns:a16="http://schemas.microsoft.com/office/drawing/2014/main" id="{9B5907CF-4D45-4E3E-84F3-26ED686ABE4A}"/>
                  </a:ext>
                </a:extLst>
              </p:cNvPr>
              <p:cNvSpPr txBox="1"/>
              <p:nvPr/>
            </p:nvSpPr>
            <p:spPr>
              <a:xfrm>
                <a:off x="6311608" y="4406900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grpSp>
          <p:nvGrpSpPr>
            <p:cNvPr id="96" name="ïślïdé">
              <a:extLst>
                <a:ext uri="{FF2B5EF4-FFF2-40B4-BE49-F238E27FC236}">
                  <a16:creationId xmlns:a16="http://schemas.microsoft.com/office/drawing/2014/main" id="{1961A52C-8ADF-4524-98C7-DFAF7A8BF5B3}"/>
                </a:ext>
              </a:extLst>
            </p:cNvPr>
            <p:cNvGrpSpPr/>
            <p:nvPr/>
          </p:nvGrpSpPr>
          <p:grpSpPr>
            <a:xfrm>
              <a:off x="9071522" y="3012839"/>
              <a:ext cx="2328696" cy="2646590"/>
              <a:chOff x="9071522" y="3012839"/>
              <a:chExt cx="2328696" cy="2646590"/>
            </a:xfrm>
          </p:grpSpPr>
          <p:sp>
            <p:nvSpPr>
              <p:cNvPr id="101" name="işľîḋè">
                <a:extLst>
                  <a:ext uri="{FF2B5EF4-FFF2-40B4-BE49-F238E27FC236}">
                    <a16:creationId xmlns:a16="http://schemas.microsoft.com/office/drawing/2014/main" id="{D8330578-5410-4E97-8D4F-1B30A0B324BA}"/>
                  </a:ext>
                </a:extLst>
              </p:cNvPr>
              <p:cNvSpPr/>
              <p:nvPr/>
            </p:nvSpPr>
            <p:spPr>
              <a:xfrm>
                <a:off x="9071522" y="3012839"/>
                <a:ext cx="2328696" cy="549721"/>
              </a:xfrm>
              <a:prstGeom prst="roundRect">
                <a:avLst>
                  <a:gd name="adj" fmla="val 20370"/>
                </a:avLst>
              </a:prstGeom>
              <a:solidFill>
                <a:schemeClr val="accent1"/>
              </a:solidFill>
              <a:ln w="19050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91440" tIns="45720" rIns="91440" bIns="45720" rtlCol="0" anchor="ctr">
                <a:normAutofit/>
              </a:bodyPr>
              <a:lstStyle/>
              <a:p>
                <a:pPr lvl="0" algn="ctr"/>
                <a:r>
                  <a:rPr lang="en-US" altLang="zh-CN" sz="2000" b="1" i="1" dirty="0">
                    <a:solidFill>
                      <a:schemeClr val="tx1"/>
                    </a:solidFill>
                  </a:rPr>
                  <a:t>Text here</a:t>
                </a:r>
                <a:endParaRPr lang="zh-CN" altLang="en-US" sz="2000" b="1" i="1"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02" name="ís1íďê">
                <a:extLst>
                  <a:ext uri="{FF2B5EF4-FFF2-40B4-BE49-F238E27FC236}">
                    <a16:creationId xmlns:a16="http://schemas.microsoft.com/office/drawing/2014/main" id="{01DD2924-BAF1-48FC-8F48-BAE22D45EF14}"/>
                  </a:ext>
                </a:extLst>
              </p:cNvPr>
              <p:cNvSpPr txBox="1"/>
              <p:nvPr/>
            </p:nvSpPr>
            <p:spPr>
              <a:xfrm>
                <a:off x="9071522" y="3737021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03" name="ïṡlîdé">
                <a:extLst>
                  <a:ext uri="{FF2B5EF4-FFF2-40B4-BE49-F238E27FC236}">
                    <a16:creationId xmlns:a16="http://schemas.microsoft.com/office/drawing/2014/main" id="{F3615E4B-ED22-4245-95B6-7074A5AF9E93}"/>
                  </a:ext>
                </a:extLst>
              </p:cNvPr>
              <p:cNvSpPr txBox="1"/>
              <p:nvPr/>
            </p:nvSpPr>
            <p:spPr>
              <a:xfrm>
                <a:off x="9071522" y="4406900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  <p:sp>
            <p:nvSpPr>
              <p:cNvPr id="111" name="íṣ1íḍê">
                <a:extLst>
                  <a:ext uri="{FF2B5EF4-FFF2-40B4-BE49-F238E27FC236}">
                    <a16:creationId xmlns:a16="http://schemas.microsoft.com/office/drawing/2014/main" id="{AE3CBCE5-1552-4CE9-BDE9-21C2120D0328}"/>
                  </a:ext>
                </a:extLst>
              </p:cNvPr>
              <p:cNvSpPr txBox="1"/>
              <p:nvPr/>
            </p:nvSpPr>
            <p:spPr>
              <a:xfrm>
                <a:off x="9071522" y="5076780"/>
                <a:ext cx="2328696" cy="582649"/>
              </a:xfrm>
              <a:prstGeom prst="rect">
                <a:avLst/>
              </a:prstGeom>
              <a:noFill/>
            </p:spPr>
            <p:txBody>
              <a:bodyPr wrap="square" lIns="91440" tIns="45720" rIns="91440" bIns="45720" anchor="ctr" anchorCtr="0">
                <a:norm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text……</a:t>
                </a:r>
              </a:p>
            </p:txBody>
          </p:sp>
        </p:grpSp>
        <p:sp>
          <p:nvSpPr>
            <p:cNvPr id="97" name="îSľiďè">
              <a:extLst>
                <a:ext uri="{FF2B5EF4-FFF2-40B4-BE49-F238E27FC236}">
                  <a16:creationId xmlns:a16="http://schemas.microsoft.com/office/drawing/2014/main" id="{2B75D07A-75C1-4CEB-8B97-71636B9C01AB}"/>
                </a:ext>
              </a:extLst>
            </p:cNvPr>
            <p:cNvSpPr/>
            <p:nvPr/>
          </p:nvSpPr>
          <p:spPr>
            <a:xfrm rot="5400000">
              <a:off x="5976683" y="3204691"/>
              <a:ext cx="238636" cy="16601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100" name="isḻiḓê">
              <a:extLst>
                <a:ext uri="{FF2B5EF4-FFF2-40B4-BE49-F238E27FC236}">
                  <a16:creationId xmlns:a16="http://schemas.microsoft.com/office/drawing/2014/main" id="{8F638B0C-9C11-4FF7-9015-C3926B640CF7}"/>
                </a:ext>
              </a:extLst>
            </p:cNvPr>
            <p:cNvSpPr/>
            <p:nvPr/>
          </p:nvSpPr>
          <p:spPr>
            <a:xfrm rot="5400000">
              <a:off x="8736597" y="3204691"/>
              <a:ext cx="238636" cy="166016"/>
            </a:xfrm>
            <a:prstGeom prst="triangl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2214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ectangle 5"/>
          <p:cNvSpPr>
            <a:spLocks noChangeArrowheads="1"/>
          </p:cNvSpPr>
          <p:nvPr/>
        </p:nvSpPr>
        <p:spPr bwMode="auto">
          <a:xfrm>
            <a:off x="-3176" y="-23815"/>
            <a:ext cx="12188841" cy="68580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íšḻiḋé">
            <a:extLst>
              <a:ext uri="{FF2B5EF4-FFF2-40B4-BE49-F238E27FC236}">
                <a16:creationId xmlns:a16="http://schemas.microsoft.com/office/drawing/2014/main" id="{F1FDFEB9-5069-4E83-BB1C-133DF1BE5770}"/>
              </a:ext>
            </a:extLst>
          </p:cNvPr>
          <p:cNvSpPr/>
          <p:nvPr/>
        </p:nvSpPr>
        <p:spPr bwMode="auto">
          <a:xfrm>
            <a:off x="5032603" y="1774240"/>
            <a:ext cx="497750" cy="429095"/>
          </a:xfrm>
          <a:prstGeom prst="hexagon">
            <a:avLst/>
          </a:prstGeom>
          <a:solidFill>
            <a:schemeClr val="accent1">
              <a:lumMod val="100000"/>
            </a:schemeClr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01</a:t>
            </a:r>
          </a:p>
        </p:txBody>
      </p:sp>
      <p:sp>
        <p:nvSpPr>
          <p:cNvPr id="13" name="iṧḷîdê">
            <a:extLst>
              <a:ext uri="{FF2B5EF4-FFF2-40B4-BE49-F238E27FC236}">
                <a16:creationId xmlns:a16="http://schemas.microsoft.com/office/drawing/2014/main" id="{FC3B3223-4EB7-4DAD-A004-F2B9637BD48B}"/>
              </a:ext>
            </a:extLst>
          </p:cNvPr>
          <p:cNvSpPr/>
          <p:nvPr/>
        </p:nvSpPr>
        <p:spPr bwMode="auto">
          <a:xfrm>
            <a:off x="5032603" y="2729703"/>
            <a:ext cx="497750" cy="429095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200">
                <a:latin typeface="Impact" panose="020B0806030902050204" pitchFamily="34" charset="0"/>
              </a:rPr>
              <a:t>02</a:t>
            </a:r>
          </a:p>
        </p:txBody>
      </p:sp>
      <p:sp>
        <p:nvSpPr>
          <p:cNvPr id="14" name="iṧḷíḍê">
            <a:extLst>
              <a:ext uri="{FF2B5EF4-FFF2-40B4-BE49-F238E27FC236}">
                <a16:creationId xmlns:a16="http://schemas.microsoft.com/office/drawing/2014/main" id="{17669566-8555-4A30-B549-4037ECF7B199}"/>
              </a:ext>
            </a:extLst>
          </p:cNvPr>
          <p:cNvSpPr/>
          <p:nvPr/>
        </p:nvSpPr>
        <p:spPr bwMode="auto">
          <a:xfrm>
            <a:off x="5032603" y="3640079"/>
            <a:ext cx="497750" cy="429095"/>
          </a:xfrm>
          <a:prstGeom prst="hexagon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 fontScale="92500"/>
          </a:bodyPr>
          <a:lstStyle/>
          <a:p>
            <a:pPr algn="ctr"/>
            <a:r>
              <a:rPr lang="en-US" altLang="zh-CN" sz="1200">
                <a:solidFill>
                  <a:schemeClr val="bg1">
                    <a:lumMod val="100000"/>
                  </a:schemeClr>
                </a:solidFill>
                <a:latin typeface="Impact" panose="020B0806030902050204" pitchFamily="34" charset="0"/>
              </a:rPr>
              <a:t>03</a:t>
            </a:r>
          </a:p>
        </p:txBody>
      </p:sp>
      <p:sp>
        <p:nvSpPr>
          <p:cNvPr id="15" name="í$lidé">
            <a:extLst>
              <a:ext uri="{FF2B5EF4-FFF2-40B4-BE49-F238E27FC236}">
                <a16:creationId xmlns:a16="http://schemas.microsoft.com/office/drawing/2014/main" id="{6B92D4F9-F7BC-4655-80AA-6FA054234E1B}"/>
              </a:ext>
            </a:extLst>
          </p:cNvPr>
          <p:cNvSpPr/>
          <p:nvPr/>
        </p:nvSpPr>
        <p:spPr bwMode="auto">
          <a:xfrm>
            <a:off x="5032603" y="4595541"/>
            <a:ext cx="497750" cy="429095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rmAutofit/>
          </a:bodyPr>
          <a:lstStyle/>
          <a:p>
            <a:pPr algn="ctr"/>
            <a:r>
              <a:rPr lang="en-US" altLang="zh-CN" sz="1200">
                <a:latin typeface="Impact" panose="020B0806030902050204" pitchFamily="34" charset="0"/>
              </a:rPr>
              <a:t>04</a:t>
            </a:r>
          </a:p>
        </p:txBody>
      </p:sp>
      <p:sp>
        <p:nvSpPr>
          <p:cNvPr id="17" name="íṧ1îḍe">
            <a:extLst>
              <a:ext uri="{FF2B5EF4-FFF2-40B4-BE49-F238E27FC236}">
                <a16:creationId xmlns:a16="http://schemas.microsoft.com/office/drawing/2014/main" id="{FEB2CA16-5DBE-4122-BD3A-12D30ECBD55D}"/>
              </a:ext>
            </a:extLst>
          </p:cNvPr>
          <p:cNvSpPr/>
          <p:nvPr/>
        </p:nvSpPr>
        <p:spPr bwMode="auto">
          <a:xfrm>
            <a:off x="5655713" y="1772568"/>
            <a:ext cx="5053406" cy="430767"/>
          </a:xfrm>
          <a:prstGeom prst="hexagon">
            <a:avLst/>
          </a:prstGeom>
          <a:solidFill>
            <a:schemeClr val="accent1">
              <a:lumMod val="100000"/>
            </a:schemeClr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>
                    <a:lumMod val="10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关    于    我    们</a:t>
            </a:r>
            <a:endParaRPr lang="zh-CN" altLang="en-US" sz="2400" b="1" dirty="0">
              <a:solidFill>
                <a:schemeClr val="bg1">
                  <a:lumMod val="10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8" name="ïSḻïďè">
            <a:extLst>
              <a:ext uri="{FF2B5EF4-FFF2-40B4-BE49-F238E27FC236}">
                <a16:creationId xmlns:a16="http://schemas.microsoft.com/office/drawing/2014/main" id="{5FE7BAB3-2FD3-4393-B93D-B42B78F73970}"/>
              </a:ext>
            </a:extLst>
          </p:cNvPr>
          <p:cNvSpPr/>
          <p:nvPr/>
        </p:nvSpPr>
        <p:spPr bwMode="auto">
          <a:xfrm>
            <a:off x="5655713" y="2729703"/>
            <a:ext cx="5053406" cy="430767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招    聘    计    划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íṩḻîdê">
            <a:extLst>
              <a:ext uri="{FF2B5EF4-FFF2-40B4-BE49-F238E27FC236}">
                <a16:creationId xmlns:a16="http://schemas.microsoft.com/office/drawing/2014/main" id="{DEB882AF-92A8-40C3-9D98-875D8DE0ACCE}"/>
              </a:ext>
            </a:extLst>
          </p:cNvPr>
          <p:cNvSpPr/>
          <p:nvPr/>
        </p:nvSpPr>
        <p:spPr bwMode="auto">
          <a:xfrm>
            <a:off x="5655713" y="3641751"/>
            <a:ext cx="5053406" cy="430767"/>
          </a:xfrm>
          <a:prstGeom prst="hexagon">
            <a:avLst/>
          </a:prstGeom>
          <a:solidFill>
            <a:schemeClr val="accent1"/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solidFill>
                  <a:schemeClr val="bg1">
                    <a:lumMod val="100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薪    资    福    利</a:t>
            </a:r>
            <a:endParaRPr lang="zh-CN" altLang="en-US" sz="2400" b="1" dirty="0">
              <a:solidFill>
                <a:schemeClr val="bg1">
                  <a:lumMod val="100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0" name="íŝlíďè">
            <a:extLst>
              <a:ext uri="{FF2B5EF4-FFF2-40B4-BE49-F238E27FC236}">
                <a16:creationId xmlns:a16="http://schemas.microsoft.com/office/drawing/2014/main" id="{3004C08E-6FA8-4AF6-8A34-9A50BB2CECC9}"/>
              </a:ext>
            </a:extLst>
          </p:cNvPr>
          <p:cNvSpPr/>
          <p:nvPr/>
        </p:nvSpPr>
        <p:spPr bwMode="auto">
          <a:xfrm>
            <a:off x="5655713" y="4598886"/>
            <a:ext cx="5053406" cy="430767"/>
          </a:xfrm>
          <a:prstGeom prst="hexagon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 smtClean="0">
                <a:latin typeface="华文中宋" panose="02010600040101010101" pitchFamily="2" charset="-122"/>
                <a:ea typeface="华文中宋" panose="02010600040101010101" pitchFamily="2" charset="-122"/>
              </a:rPr>
              <a:t>招    聘    流    程</a:t>
            </a:r>
            <a:endParaRPr lang="zh-CN" altLang="en-US" sz="2400" b="1" dirty="0"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7" name="íṣḻiḑê">
            <a:extLst>
              <a:ext uri="{FF2B5EF4-FFF2-40B4-BE49-F238E27FC236}">
                <a16:creationId xmlns:a16="http://schemas.microsoft.com/office/drawing/2014/main" id="{C7A23300-9DD3-4EAB-8E76-C34FB91CDA6F}"/>
              </a:ext>
            </a:extLst>
          </p:cNvPr>
          <p:cNvGrpSpPr/>
          <p:nvPr/>
        </p:nvGrpSpPr>
        <p:grpSpPr>
          <a:xfrm>
            <a:off x="1195088" y="1870738"/>
            <a:ext cx="2807020" cy="3129856"/>
            <a:chOff x="4693878" y="-802178"/>
            <a:chExt cx="2807022" cy="3129860"/>
          </a:xfrm>
        </p:grpSpPr>
        <p:sp>
          <p:nvSpPr>
            <p:cNvPr id="8" name="íSḻíḋe">
              <a:extLst>
                <a:ext uri="{FF2B5EF4-FFF2-40B4-BE49-F238E27FC236}">
                  <a16:creationId xmlns:a16="http://schemas.microsoft.com/office/drawing/2014/main" id="{FC2227E3-0BC8-4EA1-86E0-ED73DE17F0B9}"/>
                </a:ext>
              </a:extLst>
            </p:cNvPr>
            <p:cNvSpPr/>
            <p:nvPr/>
          </p:nvSpPr>
          <p:spPr>
            <a:xfrm>
              <a:off x="4693878" y="-802178"/>
              <a:ext cx="2807022" cy="3129860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8000"/>
              </a:schemeClr>
            </a:solidFill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9" name="ïṩlîḍè">
              <a:extLst>
                <a:ext uri="{FF2B5EF4-FFF2-40B4-BE49-F238E27FC236}">
                  <a16:creationId xmlns:a16="http://schemas.microsoft.com/office/drawing/2014/main" id="{26C59629-C1FF-4CF6-803B-0DB7D7089D46}"/>
                </a:ext>
              </a:extLst>
            </p:cNvPr>
            <p:cNvSpPr/>
            <p:nvPr/>
          </p:nvSpPr>
          <p:spPr>
            <a:xfrm>
              <a:off x="5081623" y="-368288"/>
              <a:ext cx="2028752" cy="2262080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solidFill>
              <a:schemeClr val="accent1">
                <a:lumMod val="75000"/>
                <a:alpha val="19000"/>
              </a:schemeClr>
            </a:solidFill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/>
            </a:p>
          </p:txBody>
        </p:sp>
        <p:sp>
          <p:nvSpPr>
            <p:cNvPr id="10" name="ïṥlïďé">
              <a:extLst>
                <a:ext uri="{FF2B5EF4-FFF2-40B4-BE49-F238E27FC236}">
                  <a16:creationId xmlns:a16="http://schemas.microsoft.com/office/drawing/2014/main" id="{D799ADC4-B28B-457E-9C96-17869BBC65B7}"/>
                </a:ext>
              </a:extLst>
            </p:cNvPr>
            <p:cNvSpPr/>
            <p:nvPr/>
          </p:nvSpPr>
          <p:spPr>
            <a:xfrm>
              <a:off x="5411924" y="0"/>
              <a:ext cx="1368152" cy="1525504"/>
            </a:xfrm>
            <a:custGeom>
              <a:avLst/>
              <a:gdLst>
                <a:gd name="connsiteX0" fmla="*/ 1124365 w 2248729"/>
                <a:gd name="connsiteY0" fmla="*/ 0 h 2507353"/>
                <a:gd name="connsiteX1" fmla="*/ 1257442 w 2248729"/>
                <a:gd name="connsiteY1" fmla="*/ 31576 h 2507353"/>
                <a:gd name="connsiteX2" fmla="*/ 2115652 w 2248729"/>
                <a:gd name="connsiteY2" fmla="*/ 527274 h 2507353"/>
                <a:gd name="connsiteX3" fmla="*/ 2248729 w 2248729"/>
                <a:gd name="connsiteY3" fmla="*/ 758148 h 2507353"/>
                <a:gd name="connsiteX4" fmla="*/ 2248729 w 2248729"/>
                <a:gd name="connsiteY4" fmla="*/ 1749546 h 2507353"/>
                <a:gd name="connsiteX5" fmla="*/ 2115652 w 2248729"/>
                <a:gd name="connsiteY5" fmla="*/ 1980419 h 2507353"/>
                <a:gd name="connsiteX6" fmla="*/ 1257442 w 2248729"/>
                <a:gd name="connsiteY6" fmla="*/ 2474760 h 2507353"/>
                <a:gd name="connsiteX7" fmla="*/ 991288 w 2248729"/>
                <a:gd name="connsiteY7" fmla="*/ 2474760 h 2507353"/>
                <a:gd name="connsiteX8" fmla="*/ 133077 w 2248729"/>
                <a:gd name="connsiteY8" fmla="*/ 1980419 h 2507353"/>
                <a:gd name="connsiteX9" fmla="*/ 0 w 2248729"/>
                <a:gd name="connsiteY9" fmla="*/ 1749546 h 2507353"/>
                <a:gd name="connsiteX10" fmla="*/ 0 w 2248729"/>
                <a:gd name="connsiteY10" fmla="*/ 758148 h 2507353"/>
                <a:gd name="connsiteX11" fmla="*/ 133077 w 2248729"/>
                <a:gd name="connsiteY11" fmla="*/ 527274 h 2507353"/>
                <a:gd name="connsiteX12" fmla="*/ 991288 w 2248729"/>
                <a:gd name="connsiteY12" fmla="*/ 31576 h 2507353"/>
                <a:gd name="connsiteX13" fmla="*/ 1124365 w 2248729"/>
                <a:gd name="connsiteY13" fmla="*/ 0 h 25073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248729" h="2507353">
                  <a:moveTo>
                    <a:pt x="1124365" y="0"/>
                  </a:moveTo>
                  <a:cubicBezTo>
                    <a:pt x="1172571" y="0"/>
                    <a:pt x="1220778" y="10526"/>
                    <a:pt x="1257442" y="31576"/>
                  </a:cubicBezTo>
                  <a:cubicBezTo>
                    <a:pt x="2115652" y="527274"/>
                    <a:pt x="2115652" y="527274"/>
                    <a:pt x="2115652" y="527274"/>
                  </a:cubicBezTo>
                  <a:cubicBezTo>
                    <a:pt x="2188980" y="569375"/>
                    <a:pt x="2248729" y="672589"/>
                    <a:pt x="2248729" y="758148"/>
                  </a:cubicBezTo>
                  <a:cubicBezTo>
                    <a:pt x="2248729" y="1749546"/>
                    <a:pt x="2248729" y="1749546"/>
                    <a:pt x="2248729" y="1749546"/>
                  </a:cubicBezTo>
                  <a:cubicBezTo>
                    <a:pt x="2248729" y="1833746"/>
                    <a:pt x="2188980" y="1936960"/>
                    <a:pt x="2115652" y="1980419"/>
                  </a:cubicBezTo>
                  <a:cubicBezTo>
                    <a:pt x="1257442" y="2474760"/>
                    <a:pt x="1257442" y="2474760"/>
                    <a:pt x="1257442" y="2474760"/>
                  </a:cubicBezTo>
                  <a:cubicBezTo>
                    <a:pt x="1184114" y="2518218"/>
                    <a:pt x="1064616" y="2518218"/>
                    <a:pt x="991288" y="2474760"/>
                  </a:cubicBezTo>
                  <a:cubicBezTo>
                    <a:pt x="133077" y="1980419"/>
                    <a:pt x="133077" y="1980419"/>
                    <a:pt x="133077" y="1980419"/>
                  </a:cubicBezTo>
                  <a:cubicBezTo>
                    <a:pt x="59749" y="1936960"/>
                    <a:pt x="0" y="1833746"/>
                    <a:pt x="0" y="1749546"/>
                  </a:cubicBezTo>
                  <a:lnTo>
                    <a:pt x="0" y="758148"/>
                  </a:lnTo>
                  <a:cubicBezTo>
                    <a:pt x="0" y="672589"/>
                    <a:pt x="59749" y="569375"/>
                    <a:pt x="133077" y="527274"/>
                  </a:cubicBezTo>
                  <a:cubicBezTo>
                    <a:pt x="991288" y="31576"/>
                    <a:pt x="991288" y="31576"/>
                    <a:pt x="991288" y="31576"/>
                  </a:cubicBezTo>
                  <a:cubicBezTo>
                    <a:pt x="1027952" y="10526"/>
                    <a:pt x="1076158" y="0"/>
                    <a:pt x="1124365" y="0"/>
                  </a:cubicBezTo>
                  <a:close/>
                </a:path>
              </a:pathLst>
            </a:custGeom>
            <a:solidFill>
              <a:schemeClr val="accent1"/>
            </a:solidFill>
            <a:ln w="2222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square" lIns="91440" tIns="45720" rIns="91440" bIns="45720" anchor="ctr">
              <a:normAutofit/>
            </a:bodyPr>
            <a:lstStyle/>
            <a:p>
              <a:pPr algn="ctr"/>
              <a:endParaRPr lang="en-US" altLang="zh-CN" sz="1600" dirty="0">
                <a:solidFill>
                  <a:schemeClr val="bg1"/>
                </a:solidFill>
              </a:endParaRPr>
            </a:p>
            <a:p>
              <a:pPr algn="ctr"/>
              <a:endParaRPr lang="en-US" altLang="zh-CN" sz="1600" dirty="0">
                <a:solidFill>
                  <a:schemeClr val="bg1"/>
                </a:solidFill>
              </a:endParaRPr>
            </a:p>
            <a:p>
              <a:pPr algn="ctr"/>
              <a:endParaRPr lang="en-US" altLang="zh-CN" sz="1600" dirty="0" smtClean="0">
                <a:solidFill>
                  <a:schemeClr val="bg1"/>
                </a:solidFill>
              </a:endParaRPr>
            </a:p>
            <a:p>
              <a:pPr algn="ctr"/>
              <a:r>
                <a:rPr lang="en-US" altLang="zh-CN" sz="1600" dirty="0" smtClean="0">
                  <a:solidFill>
                    <a:schemeClr val="bg1"/>
                  </a:solidFill>
                </a:rPr>
                <a:t>CONTENTS</a:t>
              </a:r>
              <a:endParaRPr lang="en-US" altLang="zh-CN" sz="1600" dirty="0">
                <a:solidFill>
                  <a:schemeClr val="bg1"/>
                </a:solidFill>
              </a:endParaRPr>
            </a:p>
          </p:txBody>
        </p:sp>
      </p:grpSp>
      <p:sp>
        <p:nvSpPr>
          <p:cNvPr id="38" name="coffee-cup_72386"/>
          <p:cNvSpPr>
            <a:spLocks noChangeAspect="1"/>
          </p:cNvSpPr>
          <p:nvPr/>
        </p:nvSpPr>
        <p:spPr bwMode="auto">
          <a:xfrm>
            <a:off x="2354120" y="2990178"/>
            <a:ext cx="486176" cy="609684"/>
          </a:xfrm>
          <a:custGeom>
            <a:avLst/>
            <a:gdLst>
              <a:gd name="connsiteX0" fmla="*/ 437842 w 506576"/>
              <a:gd name="connsiteY0" fmla="*/ 445180 h 607789"/>
              <a:gd name="connsiteX1" fmla="*/ 404803 w 506576"/>
              <a:gd name="connsiteY1" fmla="*/ 518790 h 607789"/>
              <a:gd name="connsiteX2" fmla="*/ 454706 w 506576"/>
              <a:gd name="connsiteY2" fmla="*/ 489414 h 607789"/>
              <a:gd name="connsiteX3" fmla="*/ 437842 w 506576"/>
              <a:gd name="connsiteY3" fmla="*/ 445180 h 607789"/>
              <a:gd name="connsiteX4" fmla="*/ 204763 w 506576"/>
              <a:gd name="connsiteY4" fmla="*/ 363839 h 607789"/>
              <a:gd name="connsiteX5" fmla="*/ 102204 w 506576"/>
              <a:gd name="connsiteY5" fmla="*/ 373717 h 607789"/>
              <a:gd name="connsiteX6" fmla="*/ 50925 w 506576"/>
              <a:gd name="connsiteY6" fmla="*/ 389865 h 607789"/>
              <a:gd name="connsiteX7" fmla="*/ 388026 w 506576"/>
              <a:gd name="connsiteY7" fmla="*/ 391239 h 607789"/>
              <a:gd name="connsiteX8" fmla="*/ 204763 w 506576"/>
              <a:gd name="connsiteY8" fmla="*/ 363839 h 607789"/>
              <a:gd name="connsiteX9" fmla="*/ 171213 w 506576"/>
              <a:gd name="connsiteY9" fmla="*/ 337513 h 607789"/>
              <a:gd name="connsiteX10" fmla="*/ 218099 w 506576"/>
              <a:gd name="connsiteY10" fmla="*/ 337986 h 607789"/>
              <a:gd name="connsiteX11" fmla="*/ 423818 w 506576"/>
              <a:gd name="connsiteY11" fmla="*/ 380674 h 607789"/>
              <a:gd name="connsiteX12" fmla="*/ 425883 w 506576"/>
              <a:gd name="connsiteY12" fmla="*/ 382049 h 607789"/>
              <a:gd name="connsiteX13" fmla="*/ 444811 w 506576"/>
              <a:gd name="connsiteY13" fmla="*/ 391239 h 607789"/>
              <a:gd name="connsiteX14" fmla="*/ 444811 w 506576"/>
              <a:gd name="connsiteY14" fmla="*/ 396135 h 607789"/>
              <a:gd name="connsiteX15" fmla="*/ 499532 w 506576"/>
              <a:gd name="connsiteY15" fmla="*/ 426970 h 607789"/>
              <a:gd name="connsiteX16" fmla="*/ 498156 w 506576"/>
              <a:gd name="connsiteY16" fmla="*/ 491562 h 607789"/>
              <a:gd name="connsiteX17" fmla="*/ 449027 w 506576"/>
              <a:gd name="connsiteY17" fmla="*/ 539919 h 607789"/>
              <a:gd name="connsiteX18" fmla="*/ 437842 w 506576"/>
              <a:gd name="connsiteY18" fmla="*/ 543441 h 607789"/>
              <a:gd name="connsiteX19" fmla="*/ 375980 w 506576"/>
              <a:gd name="connsiteY19" fmla="*/ 551772 h 607789"/>
              <a:gd name="connsiteX20" fmla="*/ 213108 w 506576"/>
              <a:gd name="connsiteY20" fmla="*/ 607087 h 607789"/>
              <a:gd name="connsiteX21" fmla="*/ 506 w 506576"/>
              <a:gd name="connsiteY21" fmla="*/ 383680 h 607789"/>
              <a:gd name="connsiteX22" fmla="*/ 1195 w 506576"/>
              <a:gd name="connsiteY22" fmla="*/ 380159 h 607789"/>
              <a:gd name="connsiteX23" fmla="*/ 11777 w 506576"/>
              <a:gd name="connsiteY23" fmla="*/ 369594 h 607789"/>
              <a:gd name="connsiteX24" fmla="*/ 23651 w 506576"/>
              <a:gd name="connsiteY24" fmla="*/ 376551 h 607789"/>
              <a:gd name="connsiteX25" fmla="*/ 171213 w 506576"/>
              <a:gd name="connsiteY25" fmla="*/ 337513 h 607789"/>
              <a:gd name="connsiteX26" fmla="*/ 43271 w 506576"/>
              <a:gd name="connsiteY26" fmla="*/ 131103 h 607789"/>
              <a:gd name="connsiteX27" fmla="*/ 98673 w 506576"/>
              <a:gd name="connsiteY27" fmla="*/ 188562 h 607789"/>
              <a:gd name="connsiteX28" fmla="*/ 91705 w 506576"/>
              <a:gd name="connsiteY28" fmla="*/ 242500 h 607789"/>
              <a:gd name="connsiteX29" fmla="*/ 133772 w 506576"/>
              <a:gd name="connsiteY29" fmla="*/ 293690 h 607789"/>
              <a:gd name="connsiteX30" fmla="*/ 128267 w 506576"/>
              <a:gd name="connsiteY30" fmla="*/ 307690 h 607789"/>
              <a:gd name="connsiteX31" fmla="*/ 67961 w 506576"/>
              <a:gd name="connsiteY31" fmla="*/ 237605 h 607789"/>
              <a:gd name="connsiteX32" fmla="*/ 74241 w 506576"/>
              <a:gd name="connsiteY32" fmla="*/ 184354 h 607789"/>
              <a:gd name="connsiteX33" fmla="*/ 41206 w 506576"/>
              <a:gd name="connsiteY33" fmla="*/ 150685 h 607789"/>
              <a:gd name="connsiteX34" fmla="*/ 43271 w 506576"/>
              <a:gd name="connsiteY34" fmla="*/ 131103 h 607789"/>
              <a:gd name="connsiteX35" fmla="*/ 448454 w 506576"/>
              <a:gd name="connsiteY35" fmla="*/ 54140 h 607789"/>
              <a:gd name="connsiteX36" fmla="*/ 456610 w 506576"/>
              <a:gd name="connsiteY36" fmla="*/ 74473 h 607789"/>
              <a:gd name="connsiteX37" fmla="*/ 451016 w 506576"/>
              <a:gd name="connsiteY37" fmla="*/ 167774 h 607789"/>
              <a:gd name="connsiteX38" fmla="*/ 436215 w 506576"/>
              <a:gd name="connsiteY38" fmla="*/ 216056 h 607789"/>
              <a:gd name="connsiteX39" fmla="*/ 381483 w 506576"/>
              <a:gd name="connsiteY39" fmla="*/ 234957 h 607789"/>
              <a:gd name="connsiteX40" fmla="*/ 349901 w 506576"/>
              <a:gd name="connsiteY40" fmla="*/ 244837 h 607789"/>
              <a:gd name="connsiteX41" fmla="*/ 369521 w 506576"/>
              <a:gd name="connsiteY41" fmla="*/ 280576 h 607789"/>
              <a:gd name="connsiteX42" fmla="*/ 361862 w 506576"/>
              <a:gd name="connsiteY42" fmla="*/ 291144 h 607789"/>
              <a:gd name="connsiteX43" fmla="*/ 324686 w 506576"/>
              <a:gd name="connsiteY43" fmla="*/ 240627 h 607789"/>
              <a:gd name="connsiteX44" fmla="*/ 375287 w 506576"/>
              <a:gd name="connsiteY44" fmla="*/ 212534 h 607789"/>
              <a:gd name="connsiteX45" fmla="*/ 420294 w 506576"/>
              <a:gd name="connsiteY45" fmla="*/ 197757 h 607789"/>
              <a:gd name="connsiteX46" fmla="*/ 414615 w 506576"/>
              <a:gd name="connsiteY46" fmla="*/ 140282 h 607789"/>
              <a:gd name="connsiteX47" fmla="*/ 439915 w 506576"/>
              <a:gd name="connsiteY47" fmla="*/ 57548 h 607789"/>
              <a:gd name="connsiteX48" fmla="*/ 448454 w 506576"/>
              <a:gd name="connsiteY48" fmla="*/ 54140 h 607789"/>
              <a:gd name="connsiteX49" fmla="*/ 228205 w 506576"/>
              <a:gd name="connsiteY49" fmla="*/ 35 h 607789"/>
              <a:gd name="connsiteX50" fmla="*/ 236960 w 506576"/>
              <a:gd name="connsiteY50" fmla="*/ 21828 h 607789"/>
              <a:gd name="connsiteX51" fmla="*/ 279013 w 506576"/>
              <a:gd name="connsiteY51" fmla="*/ 164082 h 607789"/>
              <a:gd name="connsiteX52" fmla="*/ 260094 w 506576"/>
              <a:gd name="connsiteY52" fmla="*/ 211758 h 607789"/>
              <a:gd name="connsiteX53" fmla="*/ 260008 w 506576"/>
              <a:gd name="connsiteY53" fmla="*/ 281940 h 607789"/>
              <a:gd name="connsiteX54" fmla="*/ 257944 w 506576"/>
              <a:gd name="connsiteY54" fmla="*/ 288898 h 607789"/>
              <a:gd name="connsiteX55" fmla="*/ 206689 w 506576"/>
              <a:gd name="connsiteY55" fmla="*/ 253850 h 607789"/>
              <a:gd name="connsiteX56" fmla="*/ 251666 w 506576"/>
              <a:gd name="connsiteY56" fmla="*/ 176108 h 607789"/>
              <a:gd name="connsiteX57" fmla="*/ 190608 w 506576"/>
              <a:gd name="connsiteY57" fmla="*/ 73713 h 607789"/>
              <a:gd name="connsiteX58" fmla="*/ 218729 w 506576"/>
              <a:gd name="connsiteY58" fmla="*/ 3616 h 607789"/>
              <a:gd name="connsiteX59" fmla="*/ 228205 w 506576"/>
              <a:gd name="connsiteY59" fmla="*/ 35 h 607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506576" h="607789">
                <a:moveTo>
                  <a:pt x="437842" y="445180"/>
                </a:moveTo>
                <a:cubicBezTo>
                  <a:pt x="431475" y="472579"/>
                  <a:pt x="420290" y="497746"/>
                  <a:pt x="404803" y="518790"/>
                </a:cubicBezTo>
                <a:cubicBezTo>
                  <a:pt x="425195" y="516041"/>
                  <a:pt x="444811" y="506936"/>
                  <a:pt x="454706" y="489414"/>
                </a:cubicBezTo>
                <a:cubicBezTo>
                  <a:pt x="466579" y="467598"/>
                  <a:pt x="454706" y="453511"/>
                  <a:pt x="437842" y="445180"/>
                </a:cubicBezTo>
                <a:close/>
                <a:moveTo>
                  <a:pt x="204763" y="363839"/>
                </a:moveTo>
                <a:cubicBezTo>
                  <a:pt x="170347" y="364526"/>
                  <a:pt x="135932" y="366760"/>
                  <a:pt x="102204" y="373717"/>
                </a:cubicBezTo>
                <a:cubicBezTo>
                  <a:pt x="84652" y="377239"/>
                  <a:pt x="67789" y="384969"/>
                  <a:pt x="50925" y="389865"/>
                </a:cubicBezTo>
                <a:cubicBezTo>
                  <a:pt x="150644" y="431866"/>
                  <a:pt x="288909" y="431179"/>
                  <a:pt x="388026" y="391239"/>
                </a:cubicBezTo>
                <a:cubicBezTo>
                  <a:pt x="331240" y="368134"/>
                  <a:pt x="265162" y="362465"/>
                  <a:pt x="204763" y="363839"/>
                </a:cubicBezTo>
                <a:close/>
                <a:moveTo>
                  <a:pt x="171213" y="337513"/>
                </a:moveTo>
                <a:cubicBezTo>
                  <a:pt x="188867" y="337250"/>
                  <a:pt x="205107" y="337642"/>
                  <a:pt x="218099" y="337986"/>
                </a:cubicBezTo>
                <a:cubicBezTo>
                  <a:pt x="287618" y="340047"/>
                  <a:pt x="361956" y="347004"/>
                  <a:pt x="423818" y="380674"/>
                </a:cubicBezTo>
                <a:cubicBezTo>
                  <a:pt x="424506" y="380674"/>
                  <a:pt x="425195" y="381361"/>
                  <a:pt x="425883" y="382049"/>
                </a:cubicBezTo>
                <a:cubicBezTo>
                  <a:pt x="433540" y="377239"/>
                  <a:pt x="444811" y="379987"/>
                  <a:pt x="444811" y="391239"/>
                </a:cubicBezTo>
                <a:lnTo>
                  <a:pt x="444811" y="396135"/>
                </a:lnTo>
                <a:cubicBezTo>
                  <a:pt x="464428" y="393300"/>
                  <a:pt x="491186" y="410135"/>
                  <a:pt x="499532" y="426970"/>
                </a:cubicBezTo>
                <a:cubicBezTo>
                  <a:pt x="510115" y="448014"/>
                  <a:pt x="508050" y="471205"/>
                  <a:pt x="498156" y="491562"/>
                </a:cubicBezTo>
                <a:cubicBezTo>
                  <a:pt x="488433" y="512519"/>
                  <a:pt x="470881" y="530729"/>
                  <a:pt x="449027" y="539919"/>
                </a:cubicBezTo>
                <a:cubicBezTo>
                  <a:pt x="445500" y="541379"/>
                  <a:pt x="442058" y="542754"/>
                  <a:pt x="437842" y="543441"/>
                </a:cubicBezTo>
                <a:cubicBezTo>
                  <a:pt x="418742" y="550398"/>
                  <a:pt x="392844" y="555380"/>
                  <a:pt x="375980" y="551772"/>
                </a:cubicBezTo>
                <a:cubicBezTo>
                  <a:pt x="334596" y="590252"/>
                  <a:pt x="276949" y="612069"/>
                  <a:pt x="213108" y="607087"/>
                </a:cubicBezTo>
                <a:cubicBezTo>
                  <a:pt x="92396" y="597296"/>
                  <a:pt x="-6635" y="508998"/>
                  <a:pt x="506" y="383680"/>
                </a:cubicBezTo>
                <a:cubicBezTo>
                  <a:pt x="506" y="382220"/>
                  <a:pt x="506" y="380846"/>
                  <a:pt x="1195" y="380159"/>
                </a:cubicBezTo>
                <a:cubicBezTo>
                  <a:pt x="-3021" y="374490"/>
                  <a:pt x="4722" y="365385"/>
                  <a:pt x="11777" y="369594"/>
                </a:cubicBezTo>
                <a:cubicBezTo>
                  <a:pt x="15305" y="372343"/>
                  <a:pt x="19435" y="374490"/>
                  <a:pt x="23651" y="376551"/>
                </a:cubicBezTo>
                <a:cubicBezTo>
                  <a:pt x="52560" y="344986"/>
                  <a:pt x="118251" y="338302"/>
                  <a:pt x="171213" y="337513"/>
                </a:cubicBezTo>
                <a:close/>
                <a:moveTo>
                  <a:pt x="43271" y="131103"/>
                </a:moveTo>
                <a:cubicBezTo>
                  <a:pt x="78370" y="125520"/>
                  <a:pt x="102286" y="156268"/>
                  <a:pt x="98673" y="188562"/>
                </a:cubicBezTo>
                <a:cubicBezTo>
                  <a:pt x="97296" y="206771"/>
                  <a:pt x="91705" y="224292"/>
                  <a:pt x="91705" y="242500"/>
                </a:cubicBezTo>
                <a:cubicBezTo>
                  <a:pt x="91705" y="271960"/>
                  <a:pt x="109254" y="282524"/>
                  <a:pt x="133772" y="293690"/>
                </a:cubicBezTo>
                <a:cubicBezTo>
                  <a:pt x="142117" y="297297"/>
                  <a:pt x="135837" y="309837"/>
                  <a:pt x="128267" y="307690"/>
                </a:cubicBezTo>
                <a:cubicBezTo>
                  <a:pt x="91791" y="302107"/>
                  <a:pt x="65208" y="276169"/>
                  <a:pt x="67961" y="237605"/>
                </a:cubicBezTo>
                <a:cubicBezTo>
                  <a:pt x="68649" y="220083"/>
                  <a:pt x="74241" y="202562"/>
                  <a:pt x="74241" y="184354"/>
                </a:cubicBezTo>
                <a:cubicBezTo>
                  <a:pt x="74241" y="160563"/>
                  <a:pt x="58756" y="161250"/>
                  <a:pt x="41206" y="150685"/>
                </a:cubicBezTo>
                <a:cubicBezTo>
                  <a:pt x="34152" y="146563"/>
                  <a:pt x="34152" y="133164"/>
                  <a:pt x="43271" y="131103"/>
                </a:cubicBezTo>
                <a:close/>
                <a:moveTo>
                  <a:pt x="448454" y="54140"/>
                </a:moveTo>
                <a:cubicBezTo>
                  <a:pt x="457126" y="54756"/>
                  <a:pt x="464613" y="65968"/>
                  <a:pt x="456610" y="74473"/>
                </a:cubicBezTo>
                <a:cubicBezTo>
                  <a:pt x="420122" y="111587"/>
                  <a:pt x="441808" y="128426"/>
                  <a:pt x="451016" y="167774"/>
                </a:cubicBezTo>
                <a:cubicBezTo>
                  <a:pt x="455147" y="183066"/>
                  <a:pt x="449467" y="206262"/>
                  <a:pt x="436215" y="216056"/>
                </a:cubicBezTo>
                <a:cubicBezTo>
                  <a:pt x="420811" y="227311"/>
                  <a:pt x="400415" y="230747"/>
                  <a:pt x="381483" y="234957"/>
                </a:cubicBezTo>
                <a:cubicBezTo>
                  <a:pt x="371673" y="237878"/>
                  <a:pt x="359109" y="239253"/>
                  <a:pt x="349901" y="244837"/>
                </a:cubicBezTo>
                <a:cubicBezTo>
                  <a:pt x="337939" y="251796"/>
                  <a:pt x="365305" y="275679"/>
                  <a:pt x="369521" y="280576"/>
                </a:cubicBezTo>
                <a:cubicBezTo>
                  <a:pt x="374427" y="286161"/>
                  <a:pt x="368833" y="294666"/>
                  <a:pt x="361862" y="291144"/>
                </a:cubicBezTo>
                <a:cubicBezTo>
                  <a:pt x="343618" y="281951"/>
                  <a:pt x="318318" y="265112"/>
                  <a:pt x="324686" y="240627"/>
                </a:cubicBezTo>
                <a:cubicBezTo>
                  <a:pt x="328903" y="221727"/>
                  <a:pt x="359797" y="216056"/>
                  <a:pt x="375287" y="212534"/>
                </a:cubicBezTo>
                <a:cubicBezTo>
                  <a:pt x="389400" y="209012"/>
                  <a:pt x="408333" y="206950"/>
                  <a:pt x="420294" y="197757"/>
                </a:cubicBezTo>
                <a:cubicBezTo>
                  <a:pt x="439227" y="183667"/>
                  <a:pt x="420294" y="155746"/>
                  <a:pt x="414615" y="140282"/>
                </a:cubicBezTo>
                <a:cubicBezTo>
                  <a:pt x="401190" y="106604"/>
                  <a:pt x="414615" y="81346"/>
                  <a:pt x="439915" y="57548"/>
                </a:cubicBezTo>
                <a:cubicBezTo>
                  <a:pt x="442540" y="54906"/>
                  <a:pt x="445563" y="53935"/>
                  <a:pt x="448454" y="54140"/>
                </a:cubicBezTo>
                <a:close/>
                <a:moveTo>
                  <a:pt x="228205" y="35"/>
                </a:moveTo>
                <a:cubicBezTo>
                  <a:pt x="237654" y="776"/>
                  <a:pt x="245410" y="12872"/>
                  <a:pt x="236960" y="21828"/>
                </a:cubicBezTo>
                <a:cubicBezTo>
                  <a:pt x="181492" y="79983"/>
                  <a:pt x="277637" y="105239"/>
                  <a:pt x="279013" y="164082"/>
                </a:cubicBezTo>
                <a:cubicBezTo>
                  <a:pt x="279013" y="182293"/>
                  <a:pt x="271359" y="196982"/>
                  <a:pt x="260094" y="211758"/>
                </a:cubicBezTo>
                <a:cubicBezTo>
                  <a:pt x="236960" y="241136"/>
                  <a:pt x="221567" y="258660"/>
                  <a:pt x="260008" y="281940"/>
                </a:cubicBezTo>
                <a:cubicBezTo>
                  <a:pt x="263533" y="283314"/>
                  <a:pt x="262157" y="288898"/>
                  <a:pt x="257944" y="288898"/>
                </a:cubicBezTo>
                <a:cubicBezTo>
                  <a:pt x="233434" y="289585"/>
                  <a:pt x="208065" y="281940"/>
                  <a:pt x="206689" y="253850"/>
                </a:cubicBezTo>
                <a:cubicBezTo>
                  <a:pt x="205313" y="223097"/>
                  <a:pt x="245990" y="204198"/>
                  <a:pt x="251666" y="176108"/>
                </a:cubicBezTo>
                <a:cubicBezTo>
                  <a:pt x="260782" y="133930"/>
                  <a:pt x="205399" y="108073"/>
                  <a:pt x="190608" y="73713"/>
                </a:cubicBezTo>
                <a:cubicBezTo>
                  <a:pt x="178740" y="46310"/>
                  <a:pt x="199809" y="21140"/>
                  <a:pt x="218729" y="3616"/>
                </a:cubicBezTo>
                <a:cubicBezTo>
                  <a:pt x="221717" y="803"/>
                  <a:pt x="225055" y="-212"/>
                  <a:pt x="228205" y="35"/>
                </a:cubicBezTo>
                <a:close/>
              </a:path>
            </a:pathLst>
          </a:custGeom>
          <a:solidFill>
            <a:srgbClr val="642C5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solidFill>
                <a:srgbClr val="642C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54682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</p:nvPr>
        </p:nvSpPr>
        <p:spPr>
          <a:xfrm>
            <a:off x="5909540" y="2382592"/>
            <a:ext cx="5426076" cy="1521651"/>
          </a:xfrm>
        </p:spPr>
        <p:txBody>
          <a:bodyPr>
            <a:noAutofit/>
          </a:bodyPr>
          <a:lstStyle/>
          <a:p>
            <a:r>
              <a:rPr lang="en-US" altLang="zh-CN" sz="8800" dirty="0" smtClean="0">
                <a:solidFill>
                  <a:srgbClr val="642C5F"/>
                </a:solidFill>
              </a:rPr>
              <a:t>THANKS</a:t>
            </a:r>
            <a:endParaRPr lang="zh-CN" altLang="en-US" sz="8800" dirty="0">
              <a:solidFill>
                <a:srgbClr val="642C5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9043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983429" y="2640630"/>
            <a:ext cx="3440131" cy="895350"/>
          </a:xfrm>
        </p:spPr>
        <p:txBody>
          <a:bodyPr>
            <a:noAutofit/>
          </a:bodyPr>
          <a:lstStyle/>
          <a:p>
            <a:r>
              <a:rPr lang="zh-CN" altLang="en-US" sz="6000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关于我们</a:t>
            </a:r>
            <a:endParaRPr lang="zh-CN" altLang="en-US" sz="6000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490112" y="2646071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rgbClr val="642C5F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/01</a:t>
            </a:r>
            <a:endParaRPr lang="zh-CN" altLang="en-US" spc="100" dirty="0">
              <a:solidFill>
                <a:srgbClr val="642C5F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1597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0" name="Rectangle 5"/>
          <p:cNvSpPr>
            <a:spLocks noChangeArrowheads="1"/>
          </p:cNvSpPr>
          <p:nvPr/>
        </p:nvSpPr>
        <p:spPr bwMode="auto">
          <a:xfrm>
            <a:off x="-3176" y="-23815"/>
            <a:ext cx="12188841" cy="685800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6" name="iSḻíďè"/>
          <p:cNvGrpSpPr/>
          <p:nvPr/>
        </p:nvGrpSpPr>
        <p:grpSpPr>
          <a:xfrm>
            <a:off x="8829150" y="1670661"/>
            <a:ext cx="2290278" cy="4052280"/>
            <a:chOff x="0" y="1588"/>
            <a:chExt cx="3629026" cy="685641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" name="iṥḻiďê"/>
            <p:cNvSpPr/>
            <p:nvPr/>
          </p:nvSpPr>
          <p:spPr bwMode="auto">
            <a:xfrm>
              <a:off x="2352675" y="6711950"/>
              <a:ext cx="93663" cy="146050"/>
            </a:xfrm>
            <a:custGeom>
              <a:avLst/>
              <a:gdLst>
                <a:gd name="T0" fmla="*/ 32 w 59"/>
                <a:gd name="T1" fmla="*/ 0 h 92"/>
                <a:gd name="T2" fmla="*/ 32 w 59"/>
                <a:gd name="T3" fmla="*/ 0 h 92"/>
                <a:gd name="T4" fmla="*/ 0 w 59"/>
                <a:gd name="T5" fmla="*/ 30 h 92"/>
                <a:gd name="T6" fmla="*/ 57 w 59"/>
                <a:gd name="T7" fmla="*/ 92 h 92"/>
                <a:gd name="T8" fmla="*/ 59 w 59"/>
                <a:gd name="T9" fmla="*/ 92 h 92"/>
                <a:gd name="T10" fmla="*/ 0 w 59"/>
                <a:gd name="T11" fmla="*/ 30 h 92"/>
                <a:gd name="T12" fmla="*/ 32 w 59"/>
                <a:gd name="T13" fmla="*/ 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" h="92">
                  <a:moveTo>
                    <a:pt x="32" y="0"/>
                  </a:moveTo>
                  <a:lnTo>
                    <a:pt x="32" y="0"/>
                  </a:lnTo>
                  <a:lnTo>
                    <a:pt x="0" y="30"/>
                  </a:lnTo>
                  <a:lnTo>
                    <a:pt x="57" y="92"/>
                  </a:lnTo>
                  <a:lnTo>
                    <a:pt x="59" y="92"/>
                  </a:lnTo>
                  <a:lnTo>
                    <a:pt x="0" y="30"/>
                  </a:lnTo>
                  <a:lnTo>
                    <a:pt x="32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1" name="ïṡļíďê"/>
            <p:cNvSpPr/>
            <p:nvPr/>
          </p:nvSpPr>
          <p:spPr bwMode="auto">
            <a:xfrm>
              <a:off x="2403475" y="6673850"/>
              <a:ext cx="180975" cy="184150"/>
            </a:xfrm>
            <a:custGeom>
              <a:avLst/>
              <a:gdLst>
                <a:gd name="T0" fmla="*/ 0 w 114"/>
                <a:gd name="T1" fmla="*/ 0 h 116"/>
                <a:gd name="T2" fmla="*/ 111 w 114"/>
                <a:gd name="T3" fmla="*/ 116 h 116"/>
                <a:gd name="T4" fmla="*/ 114 w 114"/>
                <a:gd name="T5" fmla="*/ 116 h 116"/>
                <a:gd name="T6" fmla="*/ 0 w 114"/>
                <a:gd name="T7" fmla="*/ 0 h 116"/>
                <a:gd name="T8" fmla="*/ 0 w 114"/>
                <a:gd name="T9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" h="116">
                  <a:moveTo>
                    <a:pt x="0" y="0"/>
                  </a:moveTo>
                  <a:lnTo>
                    <a:pt x="111" y="116"/>
                  </a:lnTo>
                  <a:lnTo>
                    <a:pt x="114" y="1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2" name="íṩľïďé"/>
            <p:cNvSpPr/>
            <p:nvPr/>
          </p:nvSpPr>
          <p:spPr bwMode="auto">
            <a:xfrm>
              <a:off x="2817813" y="6853238"/>
              <a:ext cx="1588" cy="4762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3" name="iṩlíḓè"/>
            <p:cNvSpPr/>
            <p:nvPr/>
          </p:nvSpPr>
          <p:spPr bwMode="auto">
            <a:xfrm>
              <a:off x="2774950" y="6815138"/>
              <a:ext cx="82550" cy="42862"/>
            </a:xfrm>
            <a:custGeom>
              <a:avLst/>
              <a:gdLst>
                <a:gd name="T0" fmla="*/ 0 w 52"/>
                <a:gd name="T1" fmla="*/ 27 h 27"/>
                <a:gd name="T2" fmla="*/ 3 w 52"/>
                <a:gd name="T3" fmla="*/ 27 h 27"/>
                <a:gd name="T4" fmla="*/ 27 w 52"/>
                <a:gd name="T5" fmla="*/ 2 h 27"/>
                <a:gd name="T6" fmla="*/ 52 w 52"/>
                <a:gd name="T7" fmla="*/ 27 h 27"/>
                <a:gd name="T8" fmla="*/ 52 w 52"/>
                <a:gd name="T9" fmla="*/ 27 h 27"/>
                <a:gd name="T10" fmla="*/ 25 w 52"/>
                <a:gd name="T11" fmla="*/ 0 h 27"/>
                <a:gd name="T12" fmla="*/ 0 w 52"/>
                <a:gd name="T13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7">
                  <a:moveTo>
                    <a:pt x="0" y="27"/>
                  </a:moveTo>
                  <a:lnTo>
                    <a:pt x="3" y="27"/>
                  </a:lnTo>
                  <a:lnTo>
                    <a:pt x="27" y="2"/>
                  </a:lnTo>
                  <a:lnTo>
                    <a:pt x="52" y="27"/>
                  </a:lnTo>
                  <a:lnTo>
                    <a:pt x="52" y="27"/>
                  </a:lnTo>
                  <a:lnTo>
                    <a:pt x="25" y="0"/>
                  </a:lnTo>
                  <a:lnTo>
                    <a:pt x="0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4" name="îśľïḑè"/>
            <p:cNvSpPr/>
            <p:nvPr/>
          </p:nvSpPr>
          <p:spPr bwMode="auto">
            <a:xfrm>
              <a:off x="3551238" y="1588"/>
              <a:ext cx="77788" cy="120650"/>
            </a:xfrm>
            <a:custGeom>
              <a:avLst/>
              <a:gdLst>
                <a:gd name="T0" fmla="*/ 49 w 49"/>
                <a:gd name="T1" fmla="*/ 76 h 76"/>
                <a:gd name="T2" fmla="*/ 49 w 49"/>
                <a:gd name="T3" fmla="*/ 54 h 76"/>
                <a:gd name="T4" fmla="*/ 24 w 49"/>
                <a:gd name="T5" fmla="*/ 29 h 76"/>
                <a:gd name="T6" fmla="*/ 49 w 49"/>
                <a:gd name="T7" fmla="*/ 4 h 76"/>
                <a:gd name="T8" fmla="*/ 49 w 49"/>
                <a:gd name="T9" fmla="*/ 0 h 76"/>
                <a:gd name="T10" fmla="*/ 29 w 49"/>
                <a:gd name="T11" fmla="*/ 0 h 76"/>
                <a:gd name="T12" fmla="*/ 0 w 49"/>
                <a:gd name="T13" fmla="*/ 29 h 76"/>
                <a:gd name="T14" fmla="*/ 49 w 49"/>
                <a:gd name="T15" fmla="*/ 76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76">
                  <a:moveTo>
                    <a:pt x="49" y="76"/>
                  </a:moveTo>
                  <a:lnTo>
                    <a:pt x="49" y="54"/>
                  </a:lnTo>
                  <a:lnTo>
                    <a:pt x="24" y="29"/>
                  </a:lnTo>
                  <a:lnTo>
                    <a:pt x="49" y="4"/>
                  </a:lnTo>
                  <a:lnTo>
                    <a:pt x="49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49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5" name="îṩḷïďé"/>
            <p:cNvSpPr/>
            <p:nvPr/>
          </p:nvSpPr>
          <p:spPr bwMode="auto">
            <a:xfrm>
              <a:off x="3551238" y="962025"/>
              <a:ext cx="77788" cy="141287"/>
            </a:xfrm>
            <a:custGeom>
              <a:avLst/>
              <a:gdLst>
                <a:gd name="T0" fmla="*/ 49 w 49"/>
                <a:gd name="T1" fmla="*/ 89 h 89"/>
                <a:gd name="T2" fmla="*/ 49 w 49"/>
                <a:gd name="T3" fmla="*/ 67 h 89"/>
                <a:gd name="T4" fmla="*/ 24 w 49"/>
                <a:gd name="T5" fmla="*/ 45 h 89"/>
                <a:gd name="T6" fmla="*/ 49 w 49"/>
                <a:gd name="T7" fmla="*/ 23 h 89"/>
                <a:gd name="T8" fmla="*/ 49 w 49"/>
                <a:gd name="T9" fmla="*/ 0 h 89"/>
                <a:gd name="T10" fmla="*/ 0 w 49"/>
                <a:gd name="T11" fmla="*/ 45 h 89"/>
                <a:gd name="T12" fmla="*/ 49 w 49"/>
                <a:gd name="T13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89">
                  <a:moveTo>
                    <a:pt x="49" y="89"/>
                  </a:moveTo>
                  <a:lnTo>
                    <a:pt x="49" y="67"/>
                  </a:lnTo>
                  <a:lnTo>
                    <a:pt x="24" y="45"/>
                  </a:lnTo>
                  <a:lnTo>
                    <a:pt x="49" y="23"/>
                  </a:lnTo>
                  <a:lnTo>
                    <a:pt x="49" y="0"/>
                  </a:lnTo>
                  <a:lnTo>
                    <a:pt x="0" y="45"/>
                  </a:lnTo>
                  <a:lnTo>
                    <a:pt x="49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6" name="ïšļïďê"/>
            <p:cNvSpPr/>
            <p:nvPr/>
          </p:nvSpPr>
          <p:spPr bwMode="auto">
            <a:xfrm>
              <a:off x="3276600" y="106363"/>
              <a:ext cx="325438" cy="314325"/>
            </a:xfrm>
            <a:custGeom>
              <a:avLst/>
              <a:gdLst>
                <a:gd name="T0" fmla="*/ 205 w 205"/>
                <a:gd name="T1" fmla="*/ 52 h 198"/>
                <a:gd name="T2" fmla="*/ 148 w 205"/>
                <a:gd name="T3" fmla="*/ 0 h 198"/>
                <a:gd name="T4" fmla="*/ 0 w 205"/>
                <a:gd name="T5" fmla="*/ 144 h 198"/>
                <a:gd name="T6" fmla="*/ 59 w 205"/>
                <a:gd name="T7" fmla="*/ 198 h 198"/>
                <a:gd name="T8" fmla="*/ 205 w 205"/>
                <a:gd name="T9" fmla="*/ 52 h 198"/>
                <a:gd name="T10" fmla="*/ 148 w 205"/>
                <a:gd name="T11" fmla="*/ 23 h 198"/>
                <a:gd name="T12" fmla="*/ 180 w 205"/>
                <a:gd name="T13" fmla="*/ 52 h 198"/>
                <a:gd name="T14" fmla="*/ 59 w 205"/>
                <a:gd name="T15" fmla="*/ 176 h 198"/>
                <a:gd name="T16" fmla="*/ 22 w 205"/>
                <a:gd name="T17" fmla="*/ 144 h 198"/>
                <a:gd name="T18" fmla="*/ 148 w 205"/>
                <a:gd name="T19" fmla="*/ 2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198">
                  <a:moveTo>
                    <a:pt x="205" y="52"/>
                  </a:moveTo>
                  <a:lnTo>
                    <a:pt x="148" y="0"/>
                  </a:lnTo>
                  <a:lnTo>
                    <a:pt x="0" y="144"/>
                  </a:lnTo>
                  <a:lnTo>
                    <a:pt x="59" y="198"/>
                  </a:lnTo>
                  <a:lnTo>
                    <a:pt x="205" y="52"/>
                  </a:lnTo>
                  <a:close/>
                  <a:moveTo>
                    <a:pt x="148" y="23"/>
                  </a:moveTo>
                  <a:lnTo>
                    <a:pt x="180" y="52"/>
                  </a:lnTo>
                  <a:lnTo>
                    <a:pt x="59" y="176"/>
                  </a:lnTo>
                  <a:lnTo>
                    <a:pt x="22" y="144"/>
                  </a:lnTo>
                  <a:lnTo>
                    <a:pt x="148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7" name="íṩļíḓé"/>
            <p:cNvSpPr/>
            <p:nvPr/>
          </p:nvSpPr>
          <p:spPr bwMode="auto">
            <a:xfrm>
              <a:off x="3417888" y="260350"/>
              <a:ext cx="211138" cy="306387"/>
            </a:xfrm>
            <a:custGeom>
              <a:avLst/>
              <a:gdLst>
                <a:gd name="T0" fmla="*/ 59 w 133"/>
                <a:gd name="T1" fmla="*/ 193 h 193"/>
                <a:gd name="T2" fmla="*/ 133 w 133"/>
                <a:gd name="T3" fmla="*/ 113 h 193"/>
                <a:gd name="T4" fmla="*/ 133 w 133"/>
                <a:gd name="T5" fmla="*/ 89 h 193"/>
                <a:gd name="T6" fmla="*/ 59 w 133"/>
                <a:gd name="T7" fmla="*/ 165 h 193"/>
                <a:gd name="T8" fmla="*/ 27 w 133"/>
                <a:gd name="T9" fmla="*/ 136 h 193"/>
                <a:gd name="T10" fmla="*/ 133 w 133"/>
                <a:gd name="T11" fmla="*/ 24 h 193"/>
                <a:gd name="T12" fmla="*/ 133 w 133"/>
                <a:gd name="T13" fmla="*/ 0 h 193"/>
                <a:gd name="T14" fmla="*/ 0 w 133"/>
                <a:gd name="T15" fmla="*/ 136 h 193"/>
                <a:gd name="T16" fmla="*/ 59 w 133"/>
                <a:gd name="T17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93">
                  <a:moveTo>
                    <a:pt x="59" y="193"/>
                  </a:moveTo>
                  <a:lnTo>
                    <a:pt x="133" y="113"/>
                  </a:lnTo>
                  <a:lnTo>
                    <a:pt x="133" y="89"/>
                  </a:lnTo>
                  <a:lnTo>
                    <a:pt x="59" y="165"/>
                  </a:lnTo>
                  <a:lnTo>
                    <a:pt x="27" y="136"/>
                  </a:lnTo>
                  <a:lnTo>
                    <a:pt x="133" y="24"/>
                  </a:lnTo>
                  <a:lnTo>
                    <a:pt x="133" y="0"/>
                  </a:lnTo>
                  <a:lnTo>
                    <a:pt x="0" y="136"/>
                  </a:lnTo>
                  <a:lnTo>
                    <a:pt x="59" y="19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8" name="íś1iḓé"/>
            <p:cNvSpPr/>
            <p:nvPr/>
          </p:nvSpPr>
          <p:spPr bwMode="auto">
            <a:xfrm>
              <a:off x="3276600" y="593725"/>
              <a:ext cx="312738" cy="381000"/>
            </a:xfrm>
            <a:custGeom>
              <a:avLst/>
              <a:gdLst>
                <a:gd name="T0" fmla="*/ 143 w 197"/>
                <a:gd name="T1" fmla="*/ 240 h 240"/>
                <a:gd name="T2" fmla="*/ 197 w 197"/>
                <a:gd name="T3" fmla="*/ 185 h 240"/>
                <a:gd name="T4" fmla="*/ 111 w 197"/>
                <a:gd name="T5" fmla="*/ 99 h 240"/>
                <a:gd name="T6" fmla="*/ 155 w 197"/>
                <a:gd name="T7" fmla="*/ 54 h 240"/>
                <a:gd name="T8" fmla="*/ 101 w 197"/>
                <a:gd name="T9" fmla="*/ 0 h 240"/>
                <a:gd name="T10" fmla="*/ 0 w 197"/>
                <a:gd name="T11" fmla="*/ 99 h 240"/>
                <a:gd name="T12" fmla="*/ 143 w 197"/>
                <a:gd name="T13" fmla="*/ 240 h 240"/>
                <a:gd name="T14" fmla="*/ 133 w 197"/>
                <a:gd name="T15" fmla="*/ 54 h 240"/>
                <a:gd name="T16" fmla="*/ 89 w 197"/>
                <a:gd name="T17" fmla="*/ 99 h 240"/>
                <a:gd name="T18" fmla="*/ 175 w 197"/>
                <a:gd name="T19" fmla="*/ 185 h 240"/>
                <a:gd name="T20" fmla="*/ 143 w 197"/>
                <a:gd name="T21" fmla="*/ 215 h 240"/>
                <a:gd name="T22" fmla="*/ 22 w 197"/>
                <a:gd name="T23" fmla="*/ 99 h 240"/>
                <a:gd name="T24" fmla="*/ 101 w 197"/>
                <a:gd name="T25" fmla="*/ 22 h 240"/>
                <a:gd name="T26" fmla="*/ 133 w 197"/>
                <a:gd name="T27" fmla="*/ 5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7" h="240">
                  <a:moveTo>
                    <a:pt x="143" y="240"/>
                  </a:moveTo>
                  <a:lnTo>
                    <a:pt x="197" y="185"/>
                  </a:lnTo>
                  <a:lnTo>
                    <a:pt x="111" y="99"/>
                  </a:lnTo>
                  <a:lnTo>
                    <a:pt x="155" y="54"/>
                  </a:lnTo>
                  <a:lnTo>
                    <a:pt x="101" y="0"/>
                  </a:lnTo>
                  <a:lnTo>
                    <a:pt x="0" y="99"/>
                  </a:lnTo>
                  <a:lnTo>
                    <a:pt x="143" y="240"/>
                  </a:lnTo>
                  <a:close/>
                  <a:moveTo>
                    <a:pt x="133" y="54"/>
                  </a:moveTo>
                  <a:lnTo>
                    <a:pt x="89" y="99"/>
                  </a:lnTo>
                  <a:lnTo>
                    <a:pt x="175" y="185"/>
                  </a:lnTo>
                  <a:lnTo>
                    <a:pt x="143" y="215"/>
                  </a:lnTo>
                  <a:lnTo>
                    <a:pt x="22" y="99"/>
                  </a:lnTo>
                  <a:lnTo>
                    <a:pt x="101" y="22"/>
                  </a:lnTo>
                  <a:lnTo>
                    <a:pt x="133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9" name="ïṧḻíḓé"/>
            <p:cNvSpPr/>
            <p:nvPr/>
          </p:nvSpPr>
          <p:spPr bwMode="auto">
            <a:xfrm>
              <a:off x="3551238" y="534988"/>
              <a:ext cx="77788" cy="290512"/>
            </a:xfrm>
            <a:custGeom>
              <a:avLst/>
              <a:gdLst>
                <a:gd name="T0" fmla="*/ 49 w 49"/>
                <a:gd name="T1" fmla="*/ 91 h 183"/>
                <a:gd name="T2" fmla="*/ 0 w 49"/>
                <a:gd name="T3" fmla="*/ 136 h 183"/>
                <a:gd name="T4" fmla="*/ 49 w 49"/>
                <a:gd name="T5" fmla="*/ 183 h 183"/>
                <a:gd name="T6" fmla="*/ 49 w 49"/>
                <a:gd name="T7" fmla="*/ 160 h 183"/>
                <a:gd name="T8" fmla="*/ 24 w 49"/>
                <a:gd name="T9" fmla="*/ 136 h 183"/>
                <a:gd name="T10" fmla="*/ 49 w 49"/>
                <a:gd name="T11" fmla="*/ 114 h 183"/>
                <a:gd name="T12" fmla="*/ 49 w 49"/>
                <a:gd name="T13" fmla="*/ 69 h 183"/>
                <a:gd name="T14" fmla="*/ 24 w 49"/>
                <a:gd name="T15" fmla="*/ 47 h 183"/>
                <a:gd name="T16" fmla="*/ 49 w 49"/>
                <a:gd name="T17" fmla="*/ 22 h 183"/>
                <a:gd name="T18" fmla="*/ 49 w 49"/>
                <a:gd name="T19" fmla="*/ 0 h 183"/>
                <a:gd name="T20" fmla="*/ 0 w 49"/>
                <a:gd name="T21" fmla="*/ 47 h 183"/>
                <a:gd name="T22" fmla="*/ 49 w 49"/>
                <a:gd name="T23" fmla="*/ 91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83">
                  <a:moveTo>
                    <a:pt x="49" y="91"/>
                  </a:moveTo>
                  <a:lnTo>
                    <a:pt x="0" y="136"/>
                  </a:lnTo>
                  <a:lnTo>
                    <a:pt x="49" y="183"/>
                  </a:lnTo>
                  <a:lnTo>
                    <a:pt x="49" y="160"/>
                  </a:lnTo>
                  <a:lnTo>
                    <a:pt x="24" y="136"/>
                  </a:lnTo>
                  <a:lnTo>
                    <a:pt x="49" y="114"/>
                  </a:lnTo>
                  <a:lnTo>
                    <a:pt x="49" y="69"/>
                  </a:lnTo>
                  <a:lnTo>
                    <a:pt x="24" y="47"/>
                  </a:lnTo>
                  <a:lnTo>
                    <a:pt x="49" y="22"/>
                  </a:lnTo>
                  <a:lnTo>
                    <a:pt x="49" y="0"/>
                  </a:lnTo>
                  <a:lnTo>
                    <a:pt x="0" y="47"/>
                  </a:lnTo>
                  <a:lnTo>
                    <a:pt x="4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0" name="îSḻíďè"/>
            <p:cNvSpPr/>
            <p:nvPr/>
          </p:nvSpPr>
          <p:spPr bwMode="auto">
            <a:xfrm>
              <a:off x="3351213" y="1092200"/>
              <a:ext cx="250825" cy="227012"/>
            </a:xfrm>
            <a:custGeom>
              <a:avLst/>
              <a:gdLst>
                <a:gd name="T0" fmla="*/ 0 w 158"/>
                <a:gd name="T1" fmla="*/ 91 h 143"/>
                <a:gd name="T2" fmla="*/ 57 w 158"/>
                <a:gd name="T3" fmla="*/ 143 h 143"/>
                <a:gd name="T4" fmla="*/ 158 w 158"/>
                <a:gd name="T5" fmla="*/ 52 h 143"/>
                <a:gd name="T6" fmla="*/ 101 w 158"/>
                <a:gd name="T7" fmla="*/ 0 h 143"/>
                <a:gd name="T8" fmla="*/ 0 w 158"/>
                <a:gd name="T9" fmla="*/ 91 h 143"/>
                <a:gd name="T10" fmla="*/ 57 w 158"/>
                <a:gd name="T11" fmla="*/ 121 h 143"/>
                <a:gd name="T12" fmla="*/ 27 w 158"/>
                <a:gd name="T13" fmla="*/ 91 h 143"/>
                <a:gd name="T14" fmla="*/ 101 w 158"/>
                <a:gd name="T15" fmla="*/ 22 h 143"/>
                <a:gd name="T16" fmla="*/ 133 w 158"/>
                <a:gd name="T17" fmla="*/ 52 h 143"/>
                <a:gd name="T18" fmla="*/ 57 w 158"/>
                <a:gd name="T19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43">
                  <a:moveTo>
                    <a:pt x="0" y="91"/>
                  </a:moveTo>
                  <a:lnTo>
                    <a:pt x="57" y="143"/>
                  </a:lnTo>
                  <a:lnTo>
                    <a:pt x="158" y="52"/>
                  </a:lnTo>
                  <a:lnTo>
                    <a:pt x="101" y="0"/>
                  </a:lnTo>
                  <a:lnTo>
                    <a:pt x="0" y="91"/>
                  </a:lnTo>
                  <a:close/>
                  <a:moveTo>
                    <a:pt x="57" y="121"/>
                  </a:moveTo>
                  <a:lnTo>
                    <a:pt x="27" y="91"/>
                  </a:lnTo>
                  <a:lnTo>
                    <a:pt x="101" y="22"/>
                  </a:lnTo>
                  <a:lnTo>
                    <a:pt x="133" y="52"/>
                  </a:lnTo>
                  <a:lnTo>
                    <a:pt x="57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1" name="iṡļïďê"/>
            <p:cNvSpPr/>
            <p:nvPr/>
          </p:nvSpPr>
          <p:spPr bwMode="auto">
            <a:xfrm>
              <a:off x="3551238" y="1935163"/>
              <a:ext cx="77788" cy="149225"/>
            </a:xfrm>
            <a:custGeom>
              <a:avLst/>
              <a:gdLst>
                <a:gd name="T0" fmla="*/ 49 w 49"/>
                <a:gd name="T1" fmla="*/ 94 h 94"/>
                <a:gd name="T2" fmla="*/ 49 w 49"/>
                <a:gd name="T3" fmla="*/ 72 h 94"/>
                <a:gd name="T4" fmla="*/ 24 w 49"/>
                <a:gd name="T5" fmla="*/ 47 h 94"/>
                <a:gd name="T6" fmla="*/ 49 w 49"/>
                <a:gd name="T7" fmla="*/ 23 h 94"/>
                <a:gd name="T8" fmla="*/ 49 w 49"/>
                <a:gd name="T9" fmla="*/ 0 h 94"/>
                <a:gd name="T10" fmla="*/ 0 w 49"/>
                <a:gd name="T11" fmla="*/ 47 h 94"/>
                <a:gd name="T12" fmla="*/ 49 w 49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94">
                  <a:moveTo>
                    <a:pt x="49" y="94"/>
                  </a:moveTo>
                  <a:lnTo>
                    <a:pt x="49" y="72"/>
                  </a:lnTo>
                  <a:lnTo>
                    <a:pt x="24" y="47"/>
                  </a:lnTo>
                  <a:lnTo>
                    <a:pt x="49" y="23"/>
                  </a:lnTo>
                  <a:lnTo>
                    <a:pt x="49" y="0"/>
                  </a:lnTo>
                  <a:lnTo>
                    <a:pt x="0" y="47"/>
                  </a:lnTo>
                  <a:lnTo>
                    <a:pt x="49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2" name="i$ļíďe"/>
            <p:cNvSpPr/>
            <p:nvPr/>
          </p:nvSpPr>
          <p:spPr bwMode="auto">
            <a:xfrm>
              <a:off x="3551238" y="2913063"/>
              <a:ext cx="77788" cy="149225"/>
            </a:xfrm>
            <a:custGeom>
              <a:avLst/>
              <a:gdLst>
                <a:gd name="T0" fmla="*/ 49 w 49"/>
                <a:gd name="T1" fmla="*/ 94 h 94"/>
                <a:gd name="T2" fmla="*/ 49 w 49"/>
                <a:gd name="T3" fmla="*/ 72 h 94"/>
                <a:gd name="T4" fmla="*/ 24 w 49"/>
                <a:gd name="T5" fmla="*/ 47 h 94"/>
                <a:gd name="T6" fmla="*/ 49 w 49"/>
                <a:gd name="T7" fmla="*/ 22 h 94"/>
                <a:gd name="T8" fmla="*/ 49 w 49"/>
                <a:gd name="T9" fmla="*/ 0 h 94"/>
                <a:gd name="T10" fmla="*/ 0 w 49"/>
                <a:gd name="T11" fmla="*/ 47 h 94"/>
                <a:gd name="T12" fmla="*/ 49 w 49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94">
                  <a:moveTo>
                    <a:pt x="49" y="94"/>
                  </a:moveTo>
                  <a:lnTo>
                    <a:pt x="49" y="72"/>
                  </a:lnTo>
                  <a:lnTo>
                    <a:pt x="24" y="47"/>
                  </a:lnTo>
                  <a:lnTo>
                    <a:pt x="49" y="22"/>
                  </a:lnTo>
                  <a:lnTo>
                    <a:pt x="49" y="0"/>
                  </a:lnTo>
                  <a:lnTo>
                    <a:pt x="0" y="47"/>
                  </a:lnTo>
                  <a:lnTo>
                    <a:pt x="49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3" name="ïśļïḍè"/>
            <p:cNvSpPr/>
            <p:nvPr/>
          </p:nvSpPr>
          <p:spPr bwMode="auto">
            <a:xfrm>
              <a:off x="3276600" y="2057400"/>
              <a:ext cx="325438" cy="325437"/>
            </a:xfrm>
            <a:custGeom>
              <a:avLst/>
              <a:gdLst>
                <a:gd name="T0" fmla="*/ 0 w 205"/>
                <a:gd name="T1" fmla="*/ 151 h 205"/>
                <a:gd name="T2" fmla="*/ 59 w 205"/>
                <a:gd name="T3" fmla="*/ 205 h 205"/>
                <a:gd name="T4" fmla="*/ 205 w 205"/>
                <a:gd name="T5" fmla="*/ 57 h 205"/>
                <a:gd name="T6" fmla="*/ 148 w 205"/>
                <a:gd name="T7" fmla="*/ 0 h 205"/>
                <a:gd name="T8" fmla="*/ 0 w 205"/>
                <a:gd name="T9" fmla="*/ 151 h 205"/>
                <a:gd name="T10" fmla="*/ 59 w 205"/>
                <a:gd name="T11" fmla="*/ 181 h 205"/>
                <a:gd name="T12" fmla="*/ 22 w 205"/>
                <a:gd name="T13" fmla="*/ 151 h 205"/>
                <a:gd name="T14" fmla="*/ 148 w 205"/>
                <a:gd name="T15" fmla="*/ 25 h 205"/>
                <a:gd name="T16" fmla="*/ 180 w 205"/>
                <a:gd name="T17" fmla="*/ 57 h 205"/>
                <a:gd name="T18" fmla="*/ 59 w 205"/>
                <a:gd name="T19" fmla="*/ 18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205">
                  <a:moveTo>
                    <a:pt x="0" y="151"/>
                  </a:moveTo>
                  <a:lnTo>
                    <a:pt x="59" y="205"/>
                  </a:lnTo>
                  <a:lnTo>
                    <a:pt x="205" y="57"/>
                  </a:lnTo>
                  <a:lnTo>
                    <a:pt x="148" y="0"/>
                  </a:lnTo>
                  <a:lnTo>
                    <a:pt x="0" y="151"/>
                  </a:lnTo>
                  <a:close/>
                  <a:moveTo>
                    <a:pt x="59" y="181"/>
                  </a:moveTo>
                  <a:lnTo>
                    <a:pt x="22" y="151"/>
                  </a:lnTo>
                  <a:lnTo>
                    <a:pt x="148" y="25"/>
                  </a:lnTo>
                  <a:lnTo>
                    <a:pt x="180" y="57"/>
                  </a:lnTo>
                  <a:lnTo>
                    <a:pt x="59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4" name="íṩḷide"/>
            <p:cNvSpPr/>
            <p:nvPr/>
          </p:nvSpPr>
          <p:spPr bwMode="auto">
            <a:xfrm>
              <a:off x="3417888" y="2222500"/>
              <a:ext cx="211138" cy="301625"/>
            </a:xfrm>
            <a:custGeom>
              <a:avLst/>
              <a:gdLst>
                <a:gd name="T0" fmla="*/ 59 w 133"/>
                <a:gd name="T1" fmla="*/ 190 h 190"/>
                <a:gd name="T2" fmla="*/ 133 w 133"/>
                <a:gd name="T3" fmla="*/ 111 h 190"/>
                <a:gd name="T4" fmla="*/ 133 w 133"/>
                <a:gd name="T5" fmla="*/ 89 h 190"/>
                <a:gd name="T6" fmla="*/ 59 w 133"/>
                <a:gd name="T7" fmla="*/ 163 h 190"/>
                <a:gd name="T8" fmla="*/ 27 w 133"/>
                <a:gd name="T9" fmla="*/ 131 h 190"/>
                <a:gd name="T10" fmla="*/ 133 w 133"/>
                <a:gd name="T11" fmla="*/ 22 h 190"/>
                <a:gd name="T12" fmla="*/ 133 w 133"/>
                <a:gd name="T13" fmla="*/ 0 h 190"/>
                <a:gd name="T14" fmla="*/ 0 w 133"/>
                <a:gd name="T15" fmla="*/ 131 h 190"/>
                <a:gd name="T16" fmla="*/ 59 w 133"/>
                <a:gd name="T17" fmla="*/ 190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90">
                  <a:moveTo>
                    <a:pt x="59" y="190"/>
                  </a:moveTo>
                  <a:lnTo>
                    <a:pt x="133" y="111"/>
                  </a:lnTo>
                  <a:lnTo>
                    <a:pt x="133" y="89"/>
                  </a:lnTo>
                  <a:lnTo>
                    <a:pt x="59" y="163"/>
                  </a:lnTo>
                  <a:lnTo>
                    <a:pt x="27" y="131"/>
                  </a:lnTo>
                  <a:lnTo>
                    <a:pt x="133" y="22"/>
                  </a:lnTo>
                  <a:lnTo>
                    <a:pt x="133" y="0"/>
                  </a:lnTo>
                  <a:lnTo>
                    <a:pt x="0" y="131"/>
                  </a:lnTo>
                  <a:lnTo>
                    <a:pt x="59" y="1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5" name="ïṩlïḍê"/>
            <p:cNvSpPr/>
            <p:nvPr/>
          </p:nvSpPr>
          <p:spPr bwMode="auto">
            <a:xfrm>
              <a:off x="3276600" y="2552700"/>
              <a:ext cx="312738" cy="384175"/>
            </a:xfrm>
            <a:custGeom>
              <a:avLst/>
              <a:gdLst>
                <a:gd name="T0" fmla="*/ 143 w 197"/>
                <a:gd name="T1" fmla="*/ 242 h 242"/>
                <a:gd name="T2" fmla="*/ 197 w 197"/>
                <a:gd name="T3" fmla="*/ 185 h 242"/>
                <a:gd name="T4" fmla="*/ 111 w 197"/>
                <a:gd name="T5" fmla="*/ 99 h 242"/>
                <a:gd name="T6" fmla="*/ 155 w 197"/>
                <a:gd name="T7" fmla="*/ 56 h 242"/>
                <a:gd name="T8" fmla="*/ 101 w 197"/>
                <a:gd name="T9" fmla="*/ 0 h 242"/>
                <a:gd name="T10" fmla="*/ 0 w 197"/>
                <a:gd name="T11" fmla="*/ 99 h 242"/>
                <a:gd name="T12" fmla="*/ 143 w 197"/>
                <a:gd name="T13" fmla="*/ 242 h 242"/>
                <a:gd name="T14" fmla="*/ 133 w 197"/>
                <a:gd name="T15" fmla="*/ 56 h 242"/>
                <a:gd name="T16" fmla="*/ 89 w 197"/>
                <a:gd name="T17" fmla="*/ 99 h 242"/>
                <a:gd name="T18" fmla="*/ 175 w 197"/>
                <a:gd name="T19" fmla="*/ 185 h 242"/>
                <a:gd name="T20" fmla="*/ 143 w 197"/>
                <a:gd name="T21" fmla="*/ 220 h 242"/>
                <a:gd name="T22" fmla="*/ 22 w 197"/>
                <a:gd name="T23" fmla="*/ 99 h 242"/>
                <a:gd name="T24" fmla="*/ 101 w 197"/>
                <a:gd name="T25" fmla="*/ 24 h 242"/>
                <a:gd name="T26" fmla="*/ 133 w 197"/>
                <a:gd name="T27" fmla="*/ 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7" h="242">
                  <a:moveTo>
                    <a:pt x="143" y="242"/>
                  </a:moveTo>
                  <a:lnTo>
                    <a:pt x="197" y="185"/>
                  </a:lnTo>
                  <a:lnTo>
                    <a:pt x="111" y="99"/>
                  </a:lnTo>
                  <a:lnTo>
                    <a:pt x="155" y="56"/>
                  </a:lnTo>
                  <a:lnTo>
                    <a:pt x="101" y="0"/>
                  </a:lnTo>
                  <a:lnTo>
                    <a:pt x="0" y="99"/>
                  </a:lnTo>
                  <a:lnTo>
                    <a:pt x="143" y="242"/>
                  </a:lnTo>
                  <a:close/>
                  <a:moveTo>
                    <a:pt x="133" y="56"/>
                  </a:moveTo>
                  <a:lnTo>
                    <a:pt x="89" y="99"/>
                  </a:lnTo>
                  <a:lnTo>
                    <a:pt x="175" y="185"/>
                  </a:lnTo>
                  <a:lnTo>
                    <a:pt x="143" y="220"/>
                  </a:lnTo>
                  <a:lnTo>
                    <a:pt x="22" y="99"/>
                  </a:lnTo>
                  <a:lnTo>
                    <a:pt x="101" y="24"/>
                  </a:lnTo>
                  <a:lnTo>
                    <a:pt x="133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6" name="isļidè"/>
            <p:cNvSpPr/>
            <p:nvPr/>
          </p:nvSpPr>
          <p:spPr bwMode="auto">
            <a:xfrm>
              <a:off x="3551238" y="2493963"/>
              <a:ext cx="77788" cy="288925"/>
            </a:xfrm>
            <a:custGeom>
              <a:avLst/>
              <a:gdLst>
                <a:gd name="T0" fmla="*/ 49 w 49"/>
                <a:gd name="T1" fmla="*/ 91 h 182"/>
                <a:gd name="T2" fmla="*/ 0 w 49"/>
                <a:gd name="T3" fmla="*/ 138 h 182"/>
                <a:gd name="T4" fmla="*/ 49 w 49"/>
                <a:gd name="T5" fmla="*/ 182 h 182"/>
                <a:gd name="T6" fmla="*/ 49 w 49"/>
                <a:gd name="T7" fmla="*/ 158 h 182"/>
                <a:gd name="T8" fmla="*/ 24 w 49"/>
                <a:gd name="T9" fmla="*/ 138 h 182"/>
                <a:gd name="T10" fmla="*/ 49 w 49"/>
                <a:gd name="T11" fmla="*/ 113 h 182"/>
                <a:gd name="T12" fmla="*/ 49 w 49"/>
                <a:gd name="T13" fmla="*/ 69 h 182"/>
                <a:gd name="T14" fmla="*/ 24 w 49"/>
                <a:gd name="T15" fmla="*/ 49 h 182"/>
                <a:gd name="T16" fmla="*/ 49 w 49"/>
                <a:gd name="T17" fmla="*/ 24 h 182"/>
                <a:gd name="T18" fmla="*/ 49 w 49"/>
                <a:gd name="T19" fmla="*/ 0 h 182"/>
                <a:gd name="T20" fmla="*/ 0 w 49"/>
                <a:gd name="T21" fmla="*/ 49 h 182"/>
                <a:gd name="T22" fmla="*/ 49 w 49"/>
                <a:gd name="T23" fmla="*/ 91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82">
                  <a:moveTo>
                    <a:pt x="49" y="91"/>
                  </a:moveTo>
                  <a:lnTo>
                    <a:pt x="0" y="138"/>
                  </a:lnTo>
                  <a:lnTo>
                    <a:pt x="49" y="182"/>
                  </a:lnTo>
                  <a:lnTo>
                    <a:pt x="49" y="158"/>
                  </a:lnTo>
                  <a:lnTo>
                    <a:pt x="24" y="138"/>
                  </a:lnTo>
                  <a:lnTo>
                    <a:pt x="49" y="113"/>
                  </a:lnTo>
                  <a:lnTo>
                    <a:pt x="49" y="69"/>
                  </a:lnTo>
                  <a:lnTo>
                    <a:pt x="24" y="49"/>
                  </a:lnTo>
                  <a:lnTo>
                    <a:pt x="49" y="24"/>
                  </a:lnTo>
                  <a:lnTo>
                    <a:pt x="49" y="0"/>
                  </a:lnTo>
                  <a:lnTo>
                    <a:pt x="0" y="49"/>
                  </a:lnTo>
                  <a:lnTo>
                    <a:pt x="49" y="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7" name="ïṣľidé"/>
            <p:cNvSpPr/>
            <p:nvPr/>
          </p:nvSpPr>
          <p:spPr bwMode="auto">
            <a:xfrm>
              <a:off x="3351213" y="3051175"/>
              <a:ext cx="250825" cy="230187"/>
            </a:xfrm>
            <a:custGeom>
              <a:avLst/>
              <a:gdLst>
                <a:gd name="T0" fmla="*/ 0 w 158"/>
                <a:gd name="T1" fmla="*/ 91 h 145"/>
                <a:gd name="T2" fmla="*/ 57 w 158"/>
                <a:gd name="T3" fmla="*/ 145 h 145"/>
                <a:gd name="T4" fmla="*/ 158 w 158"/>
                <a:gd name="T5" fmla="*/ 52 h 145"/>
                <a:gd name="T6" fmla="*/ 101 w 158"/>
                <a:gd name="T7" fmla="*/ 0 h 145"/>
                <a:gd name="T8" fmla="*/ 0 w 158"/>
                <a:gd name="T9" fmla="*/ 91 h 145"/>
                <a:gd name="T10" fmla="*/ 57 w 158"/>
                <a:gd name="T11" fmla="*/ 121 h 145"/>
                <a:gd name="T12" fmla="*/ 27 w 158"/>
                <a:gd name="T13" fmla="*/ 91 h 145"/>
                <a:gd name="T14" fmla="*/ 101 w 158"/>
                <a:gd name="T15" fmla="*/ 19 h 145"/>
                <a:gd name="T16" fmla="*/ 133 w 158"/>
                <a:gd name="T17" fmla="*/ 52 h 145"/>
                <a:gd name="T18" fmla="*/ 57 w 158"/>
                <a:gd name="T19" fmla="*/ 121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45">
                  <a:moveTo>
                    <a:pt x="0" y="91"/>
                  </a:moveTo>
                  <a:lnTo>
                    <a:pt x="57" y="145"/>
                  </a:lnTo>
                  <a:lnTo>
                    <a:pt x="158" y="52"/>
                  </a:lnTo>
                  <a:lnTo>
                    <a:pt x="101" y="0"/>
                  </a:lnTo>
                  <a:lnTo>
                    <a:pt x="0" y="91"/>
                  </a:lnTo>
                  <a:close/>
                  <a:moveTo>
                    <a:pt x="57" y="121"/>
                  </a:moveTo>
                  <a:lnTo>
                    <a:pt x="27" y="91"/>
                  </a:lnTo>
                  <a:lnTo>
                    <a:pt x="101" y="19"/>
                  </a:lnTo>
                  <a:lnTo>
                    <a:pt x="133" y="52"/>
                  </a:lnTo>
                  <a:lnTo>
                    <a:pt x="57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8" name="ïṩḻîḑè"/>
            <p:cNvSpPr/>
            <p:nvPr/>
          </p:nvSpPr>
          <p:spPr bwMode="auto">
            <a:xfrm>
              <a:off x="3484563" y="1292225"/>
              <a:ext cx="144463" cy="234950"/>
            </a:xfrm>
            <a:custGeom>
              <a:avLst/>
              <a:gdLst>
                <a:gd name="T0" fmla="*/ 0 w 91"/>
                <a:gd name="T1" fmla="*/ 57 h 148"/>
                <a:gd name="T2" fmla="*/ 91 w 91"/>
                <a:gd name="T3" fmla="*/ 148 h 148"/>
                <a:gd name="T4" fmla="*/ 91 w 91"/>
                <a:gd name="T5" fmla="*/ 126 h 148"/>
                <a:gd name="T6" fmla="*/ 24 w 91"/>
                <a:gd name="T7" fmla="*/ 57 h 148"/>
                <a:gd name="T8" fmla="*/ 56 w 91"/>
                <a:gd name="T9" fmla="*/ 22 h 148"/>
                <a:gd name="T10" fmla="*/ 91 w 91"/>
                <a:gd name="T11" fmla="*/ 57 h 148"/>
                <a:gd name="T12" fmla="*/ 91 w 91"/>
                <a:gd name="T13" fmla="*/ 32 h 148"/>
                <a:gd name="T14" fmla="*/ 56 w 91"/>
                <a:gd name="T15" fmla="*/ 0 h 148"/>
                <a:gd name="T16" fmla="*/ 0 w 91"/>
                <a:gd name="T17" fmla="*/ 57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48">
                  <a:moveTo>
                    <a:pt x="0" y="57"/>
                  </a:moveTo>
                  <a:lnTo>
                    <a:pt x="91" y="148"/>
                  </a:lnTo>
                  <a:lnTo>
                    <a:pt x="91" y="126"/>
                  </a:lnTo>
                  <a:lnTo>
                    <a:pt x="24" y="57"/>
                  </a:lnTo>
                  <a:lnTo>
                    <a:pt x="56" y="22"/>
                  </a:lnTo>
                  <a:lnTo>
                    <a:pt x="91" y="57"/>
                  </a:lnTo>
                  <a:lnTo>
                    <a:pt x="91" y="32"/>
                  </a:lnTo>
                  <a:lnTo>
                    <a:pt x="56" y="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49" name="iŝļîdè"/>
            <p:cNvSpPr/>
            <p:nvPr/>
          </p:nvSpPr>
          <p:spPr bwMode="auto">
            <a:xfrm>
              <a:off x="3417888" y="1500188"/>
              <a:ext cx="211138" cy="306387"/>
            </a:xfrm>
            <a:custGeom>
              <a:avLst/>
              <a:gdLst>
                <a:gd name="T0" fmla="*/ 0 w 133"/>
                <a:gd name="T1" fmla="*/ 57 h 193"/>
                <a:gd name="T2" fmla="*/ 133 w 133"/>
                <a:gd name="T3" fmla="*/ 193 h 193"/>
                <a:gd name="T4" fmla="*/ 133 w 133"/>
                <a:gd name="T5" fmla="*/ 168 h 193"/>
                <a:gd name="T6" fmla="*/ 27 w 133"/>
                <a:gd name="T7" fmla="*/ 57 h 193"/>
                <a:gd name="T8" fmla="*/ 59 w 133"/>
                <a:gd name="T9" fmla="*/ 25 h 193"/>
                <a:gd name="T10" fmla="*/ 133 w 133"/>
                <a:gd name="T11" fmla="*/ 101 h 193"/>
                <a:gd name="T12" fmla="*/ 133 w 133"/>
                <a:gd name="T13" fmla="*/ 77 h 193"/>
                <a:gd name="T14" fmla="*/ 59 w 133"/>
                <a:gd name="T15" fmla="*/ 0 h 193"/>
                <a:gd name="T16" fmla="*/ 0 w 133"/>
                <a:gd name="T17" fmla="*/ 57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93">
                  <a:moveTo>
                    <a:pt x="0" y="57"/>
                  </a:moveTo>
                  <a:lnTo>
                    <a:pt x="133" y="193"/>
                  </a:lnTo>
                  <a:lnTo>
                    <a:pt x="133" y="168"/>
                  </a:lnTo>
                  <a:lnTo>
                    <a:pt x="27" y="57"/>
                  </a:lnTo>
                  <a:lnTo>
                    <a:pt x="59" y="25"/>
                  </a:lnTo>
                  <a:lnTo>
                    <a:pt x="133" y="101"/>
                  </a:lnTo>
                  <a:lnTo>
                    <a:pt x="133" y="77"/>
                  </a:lnTo>
                  <a:lnTo>
                    <a:pt x="59" y="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0" name="îšlîďè"/>
            <p:cNvSpPr/>
            <p:nvPr/>
          </p:nvSpPr>
          <p:spPr bwMode="auto">
            <a:xfrm>
              <a:off x="3551238" y="3886200"/>
              <a:ext cx="77788" cy="153987"/>
            </a:xfrm>
            <a:custGeom>
              <a:avLst/>
              <a:gdLst>
                <a:gd name="T0" fmla="*/ 49 w 49"/>
                <a:gd name="T1" fmla="*/ 97 h 97"/>
                <a:gd name="T2" fmla="*/ 49 w 49"/>
                <a:gd name="T3" fmla="*/ 72 h 97"/>
                <a:gd name="T4" fmla="*/ 24 w 49"/>
                <a:gd name="T5" fmla="*/ 47 h 97"/>
                <a:gd name="T6" fmla="*/ 49 w 49"/>
                <a:gd name="T7" fmla="*/ 22 h 97"/>
                <a:gd name="T8" fmla="*/ 49 w 49"/>
                <a:gd name="T9" fmla="*/ 0 h 97"/>
                <a:gd name="T10" fmla="*/ 0 w 49"/>
                <a:gd name="T11" fmla="*/ 47 h 97"/>
                <a:gd name="T12" fmla="*/ 49 w 49"/>
                <a:gd name="T13" fmla="*/ 97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97">
                  <a:moveTo>
                    <a:pt x="49" y="97"/>
                  </a:moveTo>
                  <a:lnTo>
                    <a:pt x="49" y="72"/>
                  </a:lnTo>
                  <a:lnTo>
                    <a:pt x="24" y="47"/>
                  </a:lnTo>
                  <a:lnTo>
                    <a:pt x="49" y="22"/>
                  </a:lnTo>
                  <a:lnTo>
                    <a:pt x="49" y="0"/>
                  </a:lnTo>
                  <a:lnTo>
                    <a:pt x="0" y="47"/>
                  </a:lnTo>
                  <a:lnTo>
                    <a:pt x="49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1" name="î$ḷïḋê"/>
            <p:cNvSpPr/>
            <p:nvPr/>
          </p:nvSpPr>
          <p:spPr bwMode="auto">
            <a:xfrm>
              <a:off x="3551238" y="4872038"/>
              <a:ext cx="77788" cy="152400"/>
            </a:xfrm>
            <a:custGeom>
              <a:avLst/>
              <a:gdLst>
                <a:gd name="T0" fmla="*/ 49 w 49"/>
                <a:gd name="T1" fmla="*/ 96 h 96"/>
                <a:gd name="T2" fmla="*/ 49 w 49"/>
                <a:gd name="T3" fmla="*/ 72 h 96"/>
                <a:gd name="T4" fmla="*/ 24 w 49"/>
                <a:gd name="T5" fmla="*/ 49 h 96"/>
                <a:gd name="T6" fmla="*/ 49 w 49"/>
                <a:gd name="T7" fmla="*/ 25 h 96"/>
                <a:gd name="T8" fmla="*/ 49 w 49"/>
                <a:gd name="T9" fmla="*/ 0 h 96"/>
                <a:gd name="T10" fmla="*/ 0 w 49"/>
                <a:gd name="T11" fmla="*/ 49 h 96"/>
                <a:gd name="T12" fmla="*/ 49 w 49"/>
                <a:gd name="T13" fmla="*/ 96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96">
                  <a:moveTo>
                    <a:pt x="49" y="96"/>
                  </a:moveTo>
                  <a:lnTo>
                    <a:pt x="49" y="72"/>
                  </a:lnTo>
                  <a:lnTo>
                    <a:pt x="24" y="49"/>
                  </a:lnTo>
                  <a:lnTo>
                    <a:pt x="49" y="25"/>
                  </a:lnTo>
                  <a:lnTo>
                    <a:pt x="49" y="0"/>
                  </a:lnTo>
                  <a:lnTo>
                    <a:pt x="0" y="49"/>
                  </a:lnTo>
                  <a:lnTo>
                    <a:pt x="49" y="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2" name="îṥ1iďê"/>
            <p:cNvSpPr/>
            <p:nvPr/>
          </p:nvSpPr>
          <p:spPr bwMode="auto">
            <a:xfrm>
              <a:off x="3276600" y="4016375"/>
              <a:ext cx="325438" cy="325437"/>
            </a:xfrm>
            <a:custGeom>
              <a:avLst/>
              <a:gdLst>
                <a:gd name="T0" fmla="*/ 0 w 205"/>
                <a:gd name="T1" fmla="*/ 148 h 205"/>
                <a:gd name="T2" fmla="*/ 59 w 205"/>
                <a:gd name="T3" fmla="*/ 205 h 205"/>
                <a:gd name="T4" fmla="*/ 205 w 205"/>
                <a:gd name="T5" fmla="*/ 59 h 205"/>
                <a:gd name="T6" fmla="*/ 148 w 205"/>
                <a:gd name="T7" fmla="*/ 0 h 205"/>
                <a:gd name="T8" fmla="*/ 0 w 205"/>
                <a:gd name="T9" fmla="*/ 148 h 205"/>
                <a:gd name="T10" fmla="*/ 59 w 205"/>
                <a:gd name="T11" fmla="*/ 180 h 205"/>
                <a:gd name="T12" fmla="*/ 22 w 205"/>
                <a:gd name="T13" fmla="*/ 148 h 205"/>
                <a:gd name="T14" fmla="*/ 148 w 205"/>
                <a:gd name="T15" fmla="*/ 27 h 205"/>
                <a:gd name="T16" fmla="*/ 180 w 205"/>
                <a:gd name="T17" fmla="*/ 59 h 205"/>
                <a:gd name="T18" fmla="*/ 59 w 205"/>
                <a:gd name="T19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205">
                  <a:moveTo>
                    <a:pt x="0" y="148"/>
                  </a:moveTo>
                  <a:lnTo>
                    <a:pt x="59" y="205"/>
                  </a:lnTo>
                  <a:lnTo>
                    <a:pt x="205" y="59"/>
                  </a:lnTo>
                  <a:lnTo>
                    <a:pt x="148" y="0"/>
                  </a:lnTo>
                  <a:lnTo>
                    <a:pt x="0" y="148"/>
                  </a:lnTo>
                  <a:close/>
                  <a:moveTo>
                    <a:pt x="59" y="180"/>
                  </a:moveTo>
                  <a:lnTo>
                    <a:pt x="22" y="148"/>
                  </a:lnTo>
                  <a:lnTo>
                    <a:pt x="148" y="27"/>
                  </a:lnTo>
                  <a:lnTo>
                    <a:pt x="180" y="59"/>
                  </a:lnTo>
                  <a:lnTo>
                    <a:pt x="59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3" name="ï$ľíḍé"/>
            <p:cNvSpPr/>
            <p:nvPr/>
          </p:nvSpPr>
          <p:spPr bwMode="auto">
            <a:xfrm>
              <a:off x="3417888" y="4181475"/>
              <a:ext cx="211138" cy="293687"/>
            </a:xfrm>
            <a:custGeom>
              <a:avLst/>
              <a:gdLst>
                <a:gd name="T0" fmla="*/ 59 w 133"/>
                <a:gd name="T1" fmla="*/ 185 h 185"/>
                <a:gd name="T2" fmla="*/ 133 w 133"/>
                <a:gd name="T3" fmla="*/ 111 h 185"/>
                <a:gd name="T4" fmla="*/ 133 w 133"/>
                <a:gd name="T5" fmla="*/ 89 h 185"/>
                <a:gd name="T6" fmla="*/ 59 w 133"/>
                <a:gd name="T7" fmla="*/ 163 h 185"/>
                <a:gd name="T8" fmla="*/ 27 w 133"/>
                <a:gd name="T9" fmla="*/ 131 h 185"/>
                <a:gd name="T10" fmla="*/ 133 w 133"/>
                <a:gd name="T11" fmla="*/ 24 h 185"/>
                <a:gd name="T12" fmla="*/ 133 w 133"/>
                <a:gd name="T13" fmla="*/ 0 h 185"/>
                <a:gd name="T14" fmla="*/ 0 w 133"/>
                <a:gd name="T15" fmla="*/ 131 h 185"/>
                <a:gd name="T16" fmla="*/ 59 w 133"/>
                <a:gd name="T17" fmla="*/ 185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85">
                  <a:moveTo>
                    <a:pt x="59" y="185"/>
                  </a:moveTo>
                  <a:lnTo>
                    <a:pt x="133" y="111"/>
                  </a:lnTo>
                  <a:lnTo>
                    <a:pt x="133" y="89"/>
                  </a:lnTo>
                  <a:lnTo>
                    <a:pt x="59" y="163"/>
                  </a:lnTo>
                  <a:lnTo>
                    <a:pt x="27" y="131"/>
                  </a:lnTo>
                  <a:lnTo>
                    <a:pt x="133" y="24"/>
                  </a:lnTo>
                  <a:lnTo>
                    <a:pt x="133" y="0"/>
                  </a:lnTo>
                  <a:lnTo>
                    <a:pt x="0" y="131"/>
                  </a:lnTo>
                  <a:lnTo>
                    <a:pt x="59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4" name="iśḷïḓé"/>
            <p:cNvSpPr/>
            <p:nvPr/>
          </p:nvSpPr>
          <p:spPr bwMode="auto">
            <a:xfrm>
              <a:off x="3276600" y="4514850"/>
              <a:ext cx="312738" cy="381000"/>
            </a:xfrm>
            <a:custGeom>
              <a:avLst/>
              <a:gdLst>
                <a:gd name="T0" fmla="*/ 143 w 197"/>
                <a:gd name="T1" fmla="*/ 240 h 240"/>
                <a:gd name="T2" fmla="*/ 197 w 197"/>
                <a:gd name="T3" fmla="*/ 185 h 240"/>
                <a:gd name="T4" fmla="*/ 111 w 197"/>
                <a:gd name="T5" fmla="*/ 99 h 240"/>
                <a:gd name="T6" fmla="*/ 155 w 197"/>
                <a:gd name="T7" fmla="*/ 54 h 240"/>
                <a:gd name="T8" fmla="*/ 101 w 197"/>
                <a:gd name="T9" fmla="*/ 0 h 240"/>
                <a:gd name="T10" fmla="*/ 0 w 197"/>
                <a:gd name="T11" fmla="*/ 99 h 240"/>
                <a:gd name="T12" fmla="*/ 143 w 197"/>
                <a:gd name="T13" fmla="*/ 240 h 240"/>
                <a:gd name="T14" fmla="*/ 133 w 197"/>
                <a:gd name="T15" fmla="*/ 54 h 240"/>
                <a:gd name="T16" fmla="*/ 89 w 197"/>
                <a:gd name="T17" fmla="*/ 99 h 240"/>
                <a:gd name="T18" fmla="*/ 175 w 197"/>
                <a:gd name="T19" fmla="*/ 185 h 240"/>
                <a:gd name="T20" fmla="*/ 143 w 197"/>
                <a:gd name="T21" fmla="*/ 217 h 240"/>
                <a:gd name="T22" fmla="*/ 22 w 197"/>
                <a:gd name="T23" fmla="*/ 99 h 240"/>
                <a:gd name="T24" fmla="*/ 101 w 197"/>
                <a:gd name="T25" fmla="*/ 22 h 240"/>
                <a:gd name="T26" fmla="*/ 133 w 197"/>
                <a:gd name="T27" fmla="*/ 5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7" h="240">
                  <a:moveTo>
                    <a:pt x="143" y="240"/>
                  </a:moveTo>
                  <a:lnTo>
                    <a:pt x="197" y="185"/>
                  </a:lnTo>
                  <a:lnTo>
                    <a:pt x="111" y="99"/>
                  </a:lnTo>
                  <a:lnTo>
                    <a:pt x="155" y="54"/>
                  </a:lnTo>
                  <a:lnTo>
                    <a:pt x="101" y="0"/>
                  </a:lnTo>
                  <a:lnTo>
                    <a:pt x="0" y="99"/>
                  </a:lnTo>
                  <a:lnTo>
                    <a:pt x="143" y="240"/>
                  </a:lnTo>
                  <a:close/>
                  <a:moveTo>
                    <a:pt x="133" y="54"/>
                  </a:moveTo>
                  <a:lnTo>
                    <a:pt x="89" y="99"/>
                  </a:lnTo>
                  <a:lnTo>
                    <a:pt x="175" y="185"/>
                  </a:lnTo>
                  <a:lnTo>
                    <a:pt x="143" y="217"/>
                  </a:lnTo>
                  <a:lnTo>
                    <a:pt x="22" y="99"/>
                  </a:lnTo>
                  <a:lnTo>
                    <a:pt x="101" y="22"/>
                  </a:lnTo>
                  <a:lnTo>
                    <a:pt x="133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5" name="iṩ1íḑè"/>
            <p:cNvSpPr/>
            <p:nvPr/>
          </p:nvSpPr>
          <p:spPr bwMode="auto">
            <a:xfrm>
              <a:off x="3551238" y="4451350"/>
              <a:ext cx="77788" cy="295275"/>
            </a:xfrm>
            <a:custGeom>
              <a:avLst/>
              <a:gdLst>
                <a:gd name="T0" fmla="*/ 49 w 49"/>
                <a:gd name="T1" fmla="*/ 92 h 186"/>
                <a:gd name="T2" fmla="*/ 0 w 49"/>
                <a:gd name="T3" fmla="*/ 139 h 186"/>
                <a:gd name="T4" fmla="*/ 49 w 49"/>
                <a:gd name="T5" fmla="*/ 186 h 186"/>
                <a:gd name="T6" fmla="*/ 49 w 49"/>
                <a:gd name="T7" fmla="*/ 161 h 186"/>
                <a:gd name="T8" fmla="*/ 24 w 49"/>
                <a:gd name="T9" fmla="*/ 139 h 186"/>
                <a:gd name="T10" fmla="*/ 49 w 49"/>
                <a:gd name="T11" fmla="*/ 114 h 186"/>
                <a:gd name="T12" fmla="*/ 49 w 49"/>
                <a:gd name="T13" fmla="*/ 70 h 186"/>
                <a:gd name="T14" fmla="*/ 24 w 49"/>
                <a:gd name="T15" fmla="*/ 47 h 186"/>
                <a:gd name="T16" fmla="*/ 49 w 49"/>
                <a:gd name="T17" fmla="*/ 25 h 186"/>
                <a:gd name="T18" fmla="*/ 49 w 49"/>
                <a:gd name="T19" fmla="*/ 0 h 186"/>
                <a:gd name="T20" fmla="*/ 0 w 49"/>
                <a:gd name="T21" fmla="*/ 47 h 186"/>
                <a:gd name="T22" fmla="*/ 49 w 49"/>
                <a:gd name="T23" fmla="*/ 92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86">
                  <a:moveTo>
                    <a:pt x="49" y="92"/>
                  </a:moveTo>
                  <a:lnTo>
                    <a:pt x="0" y="139"/>
                  </a:lnTo>
                  <a:lnTo>
                    <a:pt x="49" y="186"/>
                  </a:lnTo>
                  <a:lnTo>
                    <a:pt x="49" y="161"/>
                  </a:lnTo>
                  <a:lnTo>
                    <a:pt x="24" y="139"/>
                  </a:lnTo>
                  <a:lnTo>
                    <a:pt x="49" y="114"/>
                  </a:lnTo>
                  <a:lnTo>
                    <a:pt x="49" y="70"/>
                  </a:lnTo>
                  <a:lnTo>
                    <a:pt x="24" y="47"/>
                  </a:lnTo>
                  <a:lnTo>
                    <a:pt x="49" y="25"/>
                  </a:lnTo>
                  <a:lnTo>
                    <a:pt x="49" y="0"/>
                  </a:lnTo>
                  <a:lnTo>
                    <a:pt x="0" y="47"/>
                  </a:lnTo>
                  <a:lnTo>
                    <a:pt x="49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6" name="iśḷïḍê"/>
            <p:cNvSpPr/>
            <p:nvPr/>
          </p:nvSpPr>
          <p:spPr bwMode="auto">
            <a:xfrm>
              <a:off x="3351213" y="4992688"/>
              <a:ext cx="250825" cy="247650"/>
            </a:xfrm>
            <a:custGeom>
              <a:avLst/>
              <a:gdLst>
                <a:gd name="T0" fmla="*/ 0 w 158"/>
                <a:gd name="T1" fmla="*/ 99 h 156"/>
                <a:gd name="T2" fmla="*/ 57 w 158"/>
                <a:gd name="T3" fmla="*/ 156 h 156"/>
                <a:gd name="T4" fmla="*/ 158 w 158"/>
                <a:gd name="T5" fmla="*/ 55 h 156"/>
                <a:gd name="T6" fmla="*/ 101 w 158"/>
                <a:gd name="T7" fmla="*/ 0 h 156"/>
                <a:gd name="T8" fmla="*/ 0 w 158"/>
                <a:gd name="T9" fmla="*/ 99 h 156"/>
                <a:gd name="T10" fmla="*/ 57 w 158"/>
                <a:gd name="T11" fmla="*/ 134 h 156"/>
                <a:gd name="T12" fmla="*/ 27 w 158"/>
                <a:gd name="T13" fmla="*/ 99 h 156"/>
                <a:gd name="T14" fmla="*/ 101 w 158"/>
                <a:gd name="T15" fmla="*/ 25 h 156"/>
                <a:gd name="T16" fmla="*/ 133 w 158"/>
                <a:gd name="T17" fmla="*/ 55 h 156"/>
                <a:gd name="T18" fmla="*/ 57 w 158"/>
                <a:gd name="T19" fmla="*/ 134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56">
                  <a:moveTo>
                    <a:pt x="0" y="99"/>
                  </a:moveTo>
                  <a:lnTo>
                    <a:pt x="57" y="156"/>
                  </a:lnTo>
                  <a:lnTo>
                    <a:pt x="158" y="55"/>
                  </a:lnTo>
                  <a:lnTo>
                    <a:pt x="101" y="0"/>
                  </a:lnTo>
                  <a:lnTo>
                    <a:pt x="0" y="99"/>
                  </a:lnTo>
                  <a:close/>
                  <a:moveTo>
                    <a:pt x="57" y="134"/>
                  </a:moveTo>
                  <a:lnTo>
                    <a:pt x="27" y="99"/>
                  </a:lnTo>
                  <a:lnTo>
                    <a:pt x="101" y="25"/>
                  </a:lnTo>
                  <a:lnTo>
                    <a:pt x="133" y="55"/>
                  </a:lnTo>
                  <a:lnTo>
                    <a:pt x="57" y="13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7" name="îslïde"/>
            <p:cNvSpPr/>
            <p:nvPr/>
          </p:nvSpPr>
          <p:spPr bwMode="auto">
            <a:xfrm>
              <a:off x="3484563" y="3251200"/>
              <a:ext cx="144463" cy="239712"/>
            </a:xfrm>
            <a:custGeom>
              <a:avLst/>
              <a:gdLst>
                <a:gd name="T0" fmla="*/ 0 w 91"/>
                <a:gd name="T1" fmla="*/ 59 h 151"/>
                <a:gd name="T2" fmla="*/ 91 w 91"/>
                <a:gd name="T3" fmla="*/ 151 h 151"/>
                <a:gd name="T4" fmla="*/ 91 w 91"/>
                <a:gd name="T5" fmla="*/ 123 h 151"/>
                <a:gd name="T6" fmla="*/ 24 w 91"/>
                <a:gd name="T7" fmla="*/ 59 h 151"/>
                <a:gd name="T8" fmla="*/ 56 w 91"/>
                <a:gd name="T9" fmla="*/ 24 h 151"/>
                <a:gd name="T10" fmla="*/ 91 w 91"/>
                <a:gd name="T11" fmla="*/ 57 h 151"/>
                <a:gd name="T12" fmla="*/ 91 w 91"/>
                <a:gd name="T13" fmla="*/ 34 h 151"/>
                <a:gd name="T14" fmla="*/ 56 w 91"/>
                <a:gd name="T15" fmla="*/ 0 h 151"/>
                <a:gd name="T16" fmla="*/ 0 w 91"/>
                <a:gd name="T17" fmla="*/ 59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51">
                  <a:moveTo>
                    <a:pt x="0" y="59"/>
                  </a:moveTo>
                  <a:lnTo>
                    <a:pt x="91" y="151"/>
                  </a:lnTo>
                  <a:lnTo>
                    <a:pt x="91" y="123"/>
                  </a:lnTo>
                  <a:lnTo>
                    <a:pt x="24" y="59"/>
                  </a:lnTo>
                  <a:lnTo>
                    <a:pt x="56" y="24"/>
                  </a:lnTo>
                  <a:lnTo>
                    <a:pt x="91" y="57"/>
                  </a:lnTo>
                  <a:lnTo>
                    <a:pt x="91" y="34"/>
                  </a:lnTo>
                  <a:lnTo>
                    <a:pt x="56" y="0"/>
                  </a:lnTo>
                  <a:lnTo>
                    <a:pt x="0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8" name="íšḷïḓê"/>
            <p:cNvSpPr/>
            <p:nvPr/>
          </p:nvSpPr>
          <p:spPr bwMode="auto">
            <a:xfrm>
              <a:off x="3417888" y="3462338"/>
              <a:ext cx="211138" cy="303212"/>
            </a:xfrm>
            <a:custGeom>
              <a:avLst/>
              <a:gdLst>
                <a:gd name="T0" fmla="*/ 0 w 133"/>
                <a:gd name="T1" fmla="*/ 57 h 191"/>
                <a:gd name="T2" fmla="*/ 133 w 133"/>
                <a:gd name="T3" fmla="*/ 191 h 191"/>
                <a:gd name="T4" fmla="*/ 133 w 133"/>
                <a:gd name="T5" fmla="*/ 166 h 191"/>
                <a:gd name="T6" fmla="*/ 27 w 133"/>
                <a:gd name="T7" fmla="*/ 57 h 191"/>
                <a:gd name="T8" fmla="*/ 59 w 133"/>
                <a:gd name="T9" fmla="*/ 22 h 191"/>
                <a:gd name="T10" fmla="*/ 133 w 133"/>
                <a:gd name="T11" fmla="*/ 102 h 191"/>
                <a:gd name="T12" fmla="*/ 133 w 133"/>
                <a:gd name="T13" fmla="*/ 77 h 191"/>
                <a:gd name="T14" fmla="*/ 59 w 133"/>
                <a:gd name="T15" fmla="*/ 0 h 191"/>
                <a:gd name="T16" fmla="*/ 0 w 133"/>
                <a:gd name="T17" fmla="*/ 57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91">
                  <a:moveTo>
                    <a:pt x="0" y="57"/>
                  </a:moveTo>
                  <a:lnTo>
                    <a:pt x="133" y="191"/>
                  </a:lnTo>
                  <a:lnTo>
                    <a:pt x="133" y="166"/>
                  </a:lnTo>
                  <a:lnTo>
                    <a:pt x="27" y="57"/>
                  </a:lnTo>
                  <a:lnTo>
                    <a:pt x="59" y="22"/>
                  </a:lnTo>
                  <a:lnTo>
                    <a:pt x="133" y="102"/>
                  </a:lnTo>
                  <a:lnTo>
                    <a:pt x="133" y="77"/>
                  </a:lnTo>
                  <a:lnTo>
                    <a:pt x="59" y="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59" name="ïṡļîḍé"/>
            <p:cNvSpPr/>
            <p:nvPr/>
          </p:nvSpPr>
          <p:spPr bwMode="auto">
            <a:xfrm>
              <a:off x="3551238" y="5848350"/>
              <a:ext cx="77788" cy="149225"/>
            </a:xfrm>
            <a:custGeom>
              <a:avLst/>
              <a:gdLst>
                <a:gd name="T0" fmla="*/ 49 w 49"/>
                <a:gd name="T1" fmla="*/ 94 h 94"/>
                <a:gd name="T2" fmla="*/ 49 w 49"/>
                <a:gd name="T3" fmla="*/ 72 h 94"/>
                <a:gd name="T4" fmla="*/ 24 w 49"/>
                <a:gd name="T5" fmla="*/ 45 h 94"/>
                <a:gd name="T6" fmla="*/ 49 w 49"/>
                <a:gd name="T7" fmla="*/ 23 h 94"/>
                <a:gd name="T8" fmla="*/ 49 w 49"/>
                <a:gd name="T9" fmla="*/ 0 h 94"/>
                <a:gd name="T10" fmla="*/ 0 w 49"/>
                <a:gd name="T11" fmla="*/ 45 h 94"/>
                <a:gd name="T12" fmla="*/ 49 w 49"/>
                <a:gd name="T13" fmla="*/ 94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9" h="94">
                  <a:moveTo>
                    <a:pt x="49" y="94"/>
                  </a:moveTo>
                  <a:lnTo>
                    <a:pt x="49" y="72"/>
                  </a:lnTo>
                  <a:lnTo>
                    <a:pt x="24" y="45"/>
                  </a:lnTo>
                  <a:lnTo>
                    <a:pt x="49" y="23"/>
                  </a:lnTo>
                  <a:lnTo>
                    <a:pt x="49" y="0"/>
                  </a:lnTo>
                  <a:lnTo>
                    <a:pt x="0" y="45"/>
                  </a:lnTo>
                  <a:lnTo>
                    <a:pt x="49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0" name="îšľiḑê"/>
            <p:cNvSpPr/>
            <p:nvPr/>
          </p:nvSpPr>
          <p:spPr bwMode="auto">
            <a:xfrm>
              <a:off x="3609975" y="6838950"/>
              <a:ext cx="19050" cy="19050"/>
            </a:xfrm>
            <a:custGeom>
              <a:avLst/>
              <a:gdLst>
                <a:gd name="T0" fmla="*/ 12 w 12"/>
                <a:gd name="T1" fmla="*/ 12 h 12"/>
                <a:gd name="T2" fmla="*/ 12 w 12"/>
                <a:gd name="T3" fmla="*/ 0 h 12"/>
                <a:gd name="T4" fmla="*/ 0 w 12"/>
                <a:gd name="T5" fmla="*/ 12 h 12"/>
                <a:gd name="T6" fmla="*/ 12 w 12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2">
                  <a:moveTo>
                    <a:pt x="12" y="12"/>
                  </a:moveTo>
                  <a:lnTo>
                    <a:pt x="12" y="0"/>
                  </a:lnTo>
                  <a:lnTo>
                    <a:pt x="0" y="12"/>
                  </a:lnTo>
                  <a:lnTo>
                    <a:pt x="12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1" name="îśḻïdé"/>
            <p:cNvSpPr/>
            <p:nvPr/>
          </p:nvSpPr>
          <p:spPr bwMode="auto">
            <a:xfrm>
              <a:off x="3276600" y="5975350"/>
              <a:ext cx="325438" cy="325437"/>
            </a:xfrm>
            <a:custGeom>
              <a:avLst/>
              <a:gdLst>
                <a:gd name="T0" fmla="*/ 0 w 205"/>
                <a:gd name="T1" fmla="*/ 148 h 205"/>
                <a:gd name="T2" fmla="*/ 59 w 205"/>
                <a:gd name="T3" fmla="*/ 205 h 205"/>
                <a:gd name="T4" fmla="*/ 205 w 205"/>
                <a:gd name="T5" fmla="*/ 59 h 205"/>
                <a:gd name="T6" fmla="*/ 148 w 205"/>
                <a:gd name="T7" fmla="*/ 0 h 205"/>
                <a:gd name="T8" fmla="*/ 0 w 205"/>
                <a:gd name="T9" fmla="*/ 148 h 205"/>
                <a:gd name="T10" fmla="*/ 59 w 205"/>
                <a:gd name="T11" fmla="*/ 183 h 205"/>
                <a:gd name="T12" fmla="*/ 22 w 205"/>
                <a:gd name="T13" fmla="*/ 148 h 205"/>
                <a:gd name="T14" fmla="*/ 148 w 205"/>
                <a:gd name="T15" fmla="*/ 24 h 205"/>
                <a:gd name="T16" fmla="*/ 180 w 205"/>
                <a:gd name="T17" fmla="*/ 59 h 205"/>
                <a:gd name="T18" fmla="*/ 59 w 205"/>
                <a:gd name="T19" fmla="*/ 183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5" h="205">
                  <a:moveTo>
                    <a:pt x="0" y="148"/>
                  </a:moveTo>
                  <a:lnTo>
                    <a:pt x="59" y="205"/>
                  </a:lnTo>
                  <a:lnTo>
                    <a:pt x="205" y="59"/>
                  </a:lnTo>
                  <a:lnTo>
                    <a:pt x="148" y="0"/>
                  </a:lnTo>
                  <a:lnTo>
                    <a:pt x="0" y="148"/>
                  </a:lnTo>
                  <a:close/>
                  <a:moveTo>
                    <a:pt x="59" y="183"/>
                  </a:moveTo>
                  <a:lnTo>
                    <a:pt x="22" y="148"/>
                  </a:lnTo>
                  <a:lnTo>
                    <a:pt x="148" y="24"/>
                  </a:lnTo>
                  <a:lnTo>
                    <a:pt x="180" y="59"/>
                  </a:lnTo>
                  <a:lnTo>
                    <a:pt x="59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2" name="išḷîḑe"/>
            <p:cNvSpPr/>
            <p:nvPr/>
          </p:nvSpPr>
          <p:spPr bwMode="auto">
            <a:xfrm>
              <a:off x="3417888" y="6138863"/>
              <a:ext cx="211138" cy="295275"/>
            </a:xfrm>
            <a:custGeom>
              <a:avLst/>
              <a:gdLst>
                <a:gd name="T0" fmla="*/ 59 w 133"/>
                <a:gd name="T1" fmla="*/ 186 h 186"/>
                <a:gd name="T2" fmla="*/ 133 w 133"/>
                <a:gd name="T3" fmla="*/ 114 h 186"/>
                <a:gd name="T4" fmla="*/ 133 w 133"/>
                <a:gd name="T5" fmla="*/ 89 h 186"/>
                <a:gd name="T6" fmla="*/ 59 w 133"/>
                <a:gd name="T7" fmla="*/ 164 h 186"/>
                <a:gd name="T8" fmla="*/ 27 w 133"/>
                <a:gd name="T9" fmla="*/ 134 h 186"/>
                <a:gd name="T10" fmla="*/ 133 w 133"/>
                <a:gd name="T11" fmla="*/ 28 h 186"/>
                <a:gd name="T12" fmla="*/ 133 w 133"/>
                <a:gd name="T13" fmla="*/ 0 h 186"/>
                <a:gd name="T14" fmla="*/ 0 w 133"/>
                <a:gd name="T15" fmla="*/ 134 h 186"/>
                <a:gd name="T16" fmla="*/ 59 w 13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86">
                  <a:moveTo>
                    <a:pt x="59" y="186"/>
                  </a:moveTo>
                  <a:lnTo>
                    <a:pt x="133" y="114"/>
                  </a:lnTo>
                  <a:lnTo>
                    <a:pt x="133" y="89"/>
                  </a:lnTo>
                  <a:lnTo>
                    <a:pt x="59" y="164"/>
                  </a:lnTo>
                  <a:lnTo>
                    <a:pt x="27" y="134"/>
                  </a:lnTo>
                  <a:lnTo>
                    <a:pt x="133" y="28"/>
                  </a:lnTo>
                  <a:lnTo>
                    <a:pt x="133" y="0"/>
                  </a:lnTo>
                  <a:lnTo>
                    <a:pt x="0" y="134"/>
                  </a:lnTo>
                  <a:lnTo>
                    <a:pt x="59" y="1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3" name="í$lïḑê"/>
            <p:cNvSpPr/>
            <p:nvPr/>
          </p:nvSpPr>
          <p:spPr bwMode="auto">
            <a:xfrm>
              <a:off x="3276600" y="6473825"/>
              <a:ext cx="312738" cy="384175"/>
            </a:xfrm>
            <a:custGeom>
              <a:avLst/>
              <a:gdLst>
                <a:gd name="T0" fmla="*/ 111 w 197"/>
                <a:gd name="T1" fmla="*/ 98 h 242"/>
                <a:gd name="T2" fmla="*/ 155 w 197"/>
                <a:gd name="T3" fmla="*/ 52 h 242"/>
                <a:gd name="T4" fmla="*/ 101 w 197"/>
                <a:gd name="T5" fmla="*/ 0 h 242"/>
                <a:gd name="T6" fmla="*/ 0 w 197"/>
                <a:gd name="T7" fmla="*/ 98 h 242"/>
                <a:gd name="T8" fmla="*/ 143 w 197"/>
                <a:gd name="T9" fmla="*/ 242 h 242"/>
                <a:gd name="T10" fmla="*/ 197 w 197"/>
                <a:gd name="T11" fmla="*/ 183 h 242"/>
                <a:gd name="T12" fmla="*/ 111 w 197"/>
                <a:gd name="T13" fmla="*/ 98 h 242"/>
                <a:gd name="T14" fmla="*/ 22 w 197"/>
                <a:gd name="T15" fmla="*/ 98 h 242"/>
                <a:gd name="T16" fmla="*/ 101 w 197"/>
                <a:gd name="T17" fmla="*/ 22 h 242"/>
                <a:gd name="T18" fmla="*/ 133 w 197"/>
                <a:gd name="T19" fmla="*/ 52 h 242"/>
                <a:gd name="T20" fmla="*/ 89 w 197"/>
                <a:gd name="T21" fmla="*/ 98 h 242"/>
                <a:gd name="T22" fmla="*/ 175 w 197"/>
                <a:gd name="T23" fmla="*/ 183 h 242"/>
                <a:gd name="T24" fmla="*/ 143 w 197"/>
                <a:gd name="T25" fmla="*/ 215 h 242"/>
                <a:gd name="T26" fmla="*/ 22 w 197"/>
                <a:gd name="T27" fmla="*/ 9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7" h="242">
                  <a:moveTo>
                    <a:pt x="111" y="98"/>
                  </a:moveTo>
                  <a:lnTo>
                    <a:pt x="155" y="52"/>
                  </a:lnTo>
                  <a:lnTo>
                    <a:pt x="101" y="0"/>
                  </a:lnTo>
                  <a:lnTo>
                    <a:pt x="0" y="98"/>
                  </a:lnTo>
                  <a:lnTo>
                    <a:pt x="143" y="242"/>
                  </a:lnTo>
                  <a:lnTo>
                    <a:pt x="197" y="183"/>
                  </a:lnTo>
                  <a:lnTo>
                    <a:pt x="111" y="98"/>
                  </a:lnTo>
                  <a:close/>
                  <a:moveTo>
                    <a:pt x="22" y="98"/>
                  </a:moveTo>
                  <a:lnTo>
                    <a:pt x="101" y="22"/>
                  </a:lnTo>
                  <a:lnTo>
                    <a:pt x="133" y="52"/>
                  </a:lnTo>
                  <a:lnTo>
                    <a:pt x="89" y="98"/>
                  </a:lnTo>
                  <a:lnTo>
                    <a:pt x="175" y="183"/>
                  </a:lnTo>
                  <a:lnTo>
                    <a:pt x="143" y="215"/>
                  </a:lnTo>
                  <a:lnTo>
                    <a:pt x="22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4" name="iṡḷíḋè"/>
            <p:cNvSpPr/>
            <p:nvPr/>
          </p:nvSpPr>
          <p:spPr bwMode="auto">
            <a:xfrm>
              <a:off x="3551238" y="6413500"/>
              <a:ext cx="77788" cy="290512"/>
            </a:xfrm>
            <a:custGeom>
              <a:avLst/>
              <a:gdLst>
                <a:gd name="T0" fmla="*/ 49 w 49"/>
                <a:gd name="T1" fmla="*/ 90 h 183"/>
                <a:gd name="T2" fmla="*/ 0 w 49"/>
                <a:gd name="T3" fmla="*/ 136 h 183"/>
                <a:gd name="T4" fmla="*/ 49 w 49"/>
                <a:gd name="T5" fmla="*/ 183 h 183"/>
                <a:gd name="T6" fmla="*/ 49 w 49"/>
                <a:gd name="T7" fmla="*/ 161 h 183"/>
                <a:gd name="T8" fmla="*/ 24 w 49"/>
                <a:gd name="T9" fmla="*/ 136 h 183"/>
                <a:gd name="T10" fmla="*/ 49 w 49"/>
                <a:gd name="T11" fmla="*/ 114 h 183"/>
                <a:gd name="T12" fmla="*/ 49 w 49"/>
                <a:gd name="T13" fmla="*/ 67 h 183"/>
                <a:gd name="T14" fmla="*/ 24 w 49"/>
                <a:gd name="T15" fmla="*/ 45 h 183"/>
                <a:gd name="T16" fmla="*/ 49 w 49"/>
                <a:gd name="T17" fmla="*/ 23 h 183"/>
                <a:gd name="T18" fmla="*/ 49 w 49"/>
                <a:gd name="T19" fmla="*/ 0 h 183"/>
                <a:gd name="T20" fmla="*/ 0 w 49"/>
                <a:gd name="T21" fmla="*/ 45 h 183"/>
                <a:gd name="T22" fmla="*/ 49 w 49"/>
                <a:gd name="T23" fmla="*/ 90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9" h="183">
                  <a:moveTo>
                    <a:pt x="49" y="90"/>
                  </a:moveTo>
                  <a:lnTo>
                    <a:pt x="0" y="136"/>
                  </a:lnTo>
                  <a:lnTo>
                    <a:pt x="49" y="183"/>
                  </a:lnTo>
                  <a:lnTo>
                    <a:pt x="49" y="161"/>
                  </a:lnTo>
                  <a:lnTo>
                    <a:pt x="24" y="136"/>
                  </a:lnTo>
                  <a:lnTo>
                    <a:pt x="49" y="114"/>
                  </a:lnTo>
                  <a:lnTo>
                    <a:pt x="49" y="67"/>
                  </a:lnTo>
                  <a:lnTo>
                    <a:pt x="24" y="45"/>
                  </a:lnTo>
                  <a:lnTo>
                    <a:pt x="49" y="23"/>
                  </a:lnTo>
                  <a:lnTo>
                    <a:pt x="49" y="0"/>
                  </a:lnTo>
                  <a:lnTo>
                    <a:pt x="0" y="45"/>
                  </a:lnTo>
                  <a:lnTo>
                    <a:pt x="49" y="9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3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5" name="îṥḻiḍé"/>
            <p:cNvSpPr/>
            <p:nvPr/>
          </p:nvSpPr>
          <p:spPr bwMode="auto">
            <a:xfrm>
              <a:off x="3484563" y="5213350"/>
              <a:ext cx="144463" cy="219075"/>
            </a:xfrm>
            <a:custGeom>
              <a:avLst/>
              <a:gdLst>
                <a:gd name="T0" fmla="*/ 0 w 91"/>
                <a:gd name="T1" fmla="*/ 54 h 138"/>
                <a:gd name="T2" fmla="*/ 91 w 91"/>
                <a:gd name="T3" fmla="*/ 138 h 138"/>
                <a:gd name="T4" fmla="*/ 91 w 91"/>
                <a:gd name="T5" fmla="*/ 116 h 138"/>
                <a:gd name="T6" fmla="*/ 24 w 91"/>
                <a:gd name="T7" fmla="*/ 54 h 138"/>
                <a:gd name="T8" fmla="*/ 56 w 91"/>
                <a:gd name="T9" fmla="*/ 20 h 138"/>
                <a:gd name="T10" fmla="*/ 91 w 91"/>
                <a:gd name="T11" fmla="*/ 52 h 138"/>
                <a:gd name="T12" fmla="*/ 91 w 91"/>
                <a:gd name="T13" fmla="*/ 32 h 138"/>
                <a:gd name="T14" fmla="*/ 56 w 91"/>
                <a:gd name="T15" fmla="*/ 0 h 138"/>
                <a:gd name="T16" fmla="*/ 0 w 91"/>
                <a:gd name="T17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1" h="138">
                  <a:moveTo>
                    <a:pt x="0" y="54"/>
                  </a:moveTo>
                  <a:lnTo>
                    <a:pt x="91" y="138"/>
                  </a:lnTo>
                  <a:lnTo>
                    <a:pt x="91" y="116"/>
                  </a:lnTo>
                  <a:lnTo>
                    <a:pt x="24" y="54"/>
                  </a:lnTo>
                  <a:lnTo>
                    <a:pt x="56" y="20"/>
                  </a:lnTo>
                  <a:lnTo>
                    <a:pt x="91" y="52"/>
                  </a:lnTo>
                  <a:lnTo>
                    <a:pt x="91" y="32"/>
                  </a:lnTo>
                  <a:lnTo>
                    <a:pt x="56" y="0"/>
                  </a:ln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6" name="íṣļíḋé"/>
            <p:cNvSpPr/>
            <p:nvPr/>
          </p:nvSpPr>
          <p:spPr bwMode="auto">
            <a:xfrm>
              <a:off x="3417888" y="5421313"/>
              <a:ext cx="211138" cy="301625"/>
            </a:xfrm>
            <a:custGeom>
              <a:avLst/>
              <a:gdLst>
                <a:gd name="T0" fmla="*/ 0 w 133"/>
                <a:gd name="T1" fmla="*/ 57 h 190"/>
                <a:gd name="T2" fmla="*/ 133 w 133"/>
                <a:gd name="T3" fmla="*/ 190 h 190"/>
                <a:gd name="T4" fmla="*/ 133 w 133"/>
                <a:gd name="T5" fmla="*/ 166 h 190"/>
                <a:gd name="T6" fmla="*/ 27 w 133"/>
                <a:gd name="T7" fmla="*/ 57 h 190"/>
                <a:gd name="T8" fmla="*/ 59 w 133"/>
                <a:gd name="T9" fmla="*/ 25 h 190"/>
                <a:gd name="T10" fmla="*/ 133 w 133"/>
                <a:gd name="T11" fmla="*/ 99 h 190"/>
                <a:gd name="T12" fmla="*/ 133 w 133"/>
                <a:gd name="T13" fmla="*/ 77 h 190"/>
                <a:gd name="T14" fmla="*/ 59 w 133"/>
                <a:gd name="T15" fmla="*/ 0 h 190"/>
                <a:gd name="T16" fmla="*/ 0 w 133"/>
                <a:gd name="T17" fmla="*/ 57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3" h="190">
                  <a:moveTo>
                    <a:pt x="0" y="57"/>
                  </a:moveTo>
                  <a:lnTo>
                    <a:pt x="133" y="190"/>
                  </a:lnTo>
                  <a:lnTo>
                    <a:pt x="133" y="166"/>
                  </a:lnTo>
                  <a:lnTo>
                    <a:pt x="27" y="57"/>
                  </a:lnTo>
                  <a:lnTo>
                    <a:pt x="59" y="25"/>
                  </a:lnTo>
                  <a:lnTo>
                    <a:pt x="133" y="99"/>
                  </a:lnTo>
                  <a:lnTo>
                    <a:pt x="133" y="77"/>
                  </a:lnTo>
                  <a:lnTo>
                    <a:pt x="59" y="0"/>
                  </a:lnTo>
                  <a:lnTo>
                    <a:pt x="0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7" name="iṩḷiḓê"/>
            <p:cNvSpPr/>
            <p:nvPr/>
          </p:nvSpPr>
          <p:spPr bwMode="auto">
            <a:xfrm>
              <a:off x="2027238" y="1588"/>
              <a:ext cx="317500" cy="277812"/>
            </a:xfrm>
            <a:custGeom>
              <a:avLst/>
              <a:gdLst>
                <a:gd name="T0" fmla="*/ 146 w 200"/>
                <a:gd name="T1" fmla="*/ 175 h 175"/>
                <a:gd name="T2" fmla="*/ 200 w 200"/>
                <a:gd name="T3" fmla="*/ 121 h 175"/>
                <a:gd name="T4" fmla="*/ 82 w 200"/>
                <a:gd name="T5" fmla="*/ 0 h 175"/>
                <a:gd name="T6" fmla="*/ 55 w 200"/>
                <a:gd name="T7" fmla="*/ 0 h 175"/>
                <a:gd name="T8" fmla="*/ 175 w 200"/>
                <a:gd name="T9" fmla="*/ 121 h 175"/>
                <a:gd name="T10" fmla="*/ 146 w 200"/>
                <a:gd name="T11" fmla="*/ 150 h 175"/>
                <a:gd name="T12" fmla="*/ 20 w 200"/>
                <a:gd name="T13" fmla="*/ 32 h 175"/>
                <a:gd name="T14" fmla="*/ 55 w 200"/>
                <a:gd name="T15" fmla="*/ 0 h 175"/>
                <a:gd name="T16" fmla="*/ 30 w 200"/>
                <a:gd name="T17" fmla="*/ 0 h 175"/>
                <a:gd name="T18" fmla="*/ 0 w 200"/>
                <a:gd name="T19" fmla="*/ 32 h 175"/>
                <a:gd name="T20" fmla="*/ 146 w 200"/>
                <a:gd name="T2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0" h="175">
                  <a:moveTo>
                    <a:pt x="146" y="175"/>
                  </a:moveTo>
                  <a:lnTo>
                    <a:pt x="200" y="121"/>
                  </a:lnTo>
                  <a:lnTo>
                    <a:pt x="82" y="0"/>
                  </a:lnTo>
                  <a:lnTo>
                    <a:pt x="55" y="0"/>
                  </a:lnTo>
                  <a:lnTo>
                    <a:pt x="175" y="121"/>
                  </a:lnTo>
                  <a:lnTo>
                    <a:pt x="146" y="150"/>
                  </a:lnTo>
                  <a:lnTo>
                    <a:pt x="20" y="32"/>
                  </a:lnTo>
                  <a:lnTo>
                    <a:pt x="55" y="0"/>
                  </a:lnTo>
                  <a:lnTo>
                    <a:pt x="30" y="0"/>
                  </a:lnTo>
                  <a:lnTo>
                    <a:pt x="0" y="32"/>
                  </a:lnTo>
                  <a:lnTo>
                    <a:pt x="146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8" name="iṡḷíḋe"/>
            <p:cNvSpPr/>
            <p:nvPr/>
          </p:nvSpPr>
          <p:spPr bwMode="auto">
            <a:xfrm>
              <a:off x="2544763" y="1588"/>
              <a:ext cx="120650" cy="66675"/>
            </a:xfrm>
            <a:custGeom>
              <a:avLst/>
              <a:gdLst>
                <a:gd name="T0" fmla="*/ 76 w 76"/>
                <a:gd name="T1" fmla="*/ 0 h 42"/>
                <a:gd name="T2" fmla="*/ 54 w 76"/>
                <a:gd name="T3" fmla="*/ 0 h 42"/>
                <a:gd name="T4" fmla="*/ 37 w 76"/>
                <a:gd name="T5" fmla="*/ 17 h 42"/>
                <a:gd name="T6" fmla="*/ 25 w 76"/>
                <a:gd name="T7" fmla="*/ 0 h 42"/>
                <a:gd name="T8" fmla="*/ 0 w 76"/>
                <a:gd name="T9" fmla="*/ 0 h 42"/>
                <a:gd name="T10" fmla="*/ 37 w 76"/>
                <a:gd name="T11" fmla="*/ 42 h 42"/>
                <a:gd name="T12" fmla="*/ 76 w 76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6" h="42">
                  <a:moveTo>
                    <a:pt x="76" y="0"/>
                  </a:moveTo>
                  <a:lnTo>
                    <a:pt x="54" y="0"/>
                  </a:lnTo>
                  <a:lnTo>
                    <a:pt x="37" y="17"/>
                  </a:lnTo>
                  <a:lnTo>
                    <a:pt x="25" y="0"/>
                  </a:lnTo>
                  <a:lnTo>
                    <a:pt x="0" y="0"/>
                  </a:lnTo>
                  <a:lnTo>
                    <a:pt x="37" y="42"/>
                  </a:lnTo>
                  <a:lnTo>
                    <a:pt x="76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69" name="íšlíde"/>
            <p:cNvSpPr/>
            <p:nvPr/>
          </p:nvSpPr>
          <p:spPr bwMode="auto">
            <a:xfrm>
              <a:off x="2259013" y="1588"/>
              <a:ext cx="638175" cy="344487"/>
            </a:xfrm>
            <a:custGeom>
              <a:avLst/>
              <a:gdLst>
                <a:gd name="T0" fmla="*/ 402 w 402"/>
                <a:gd name="T1" fmla="*/ 32 h 217"/>
                <a:gd name="T2" fmla="*/ 370 w 402"/>
                <a:gd name="T3" fmla="*/ 0 h 217"/>
                <a:gd name="T4" fmla="*/ 348 w 402"/>
                <a:gd name="T5" fmla="*/ 0 h 217"/>
                <a:gd name="T6" fmla="*/ 345 w 402"/>
                <a:gd name="T7" fmla="*/ 0 h 217"/>
                <a:gd name="T8" fmla="*/ 377 w 402"/>
                <a:gd name="T9" fmla="*/ 32 h 217"/>
                <a:gd name="T10" fmla="*/ 214 w 402"/>
                <a:gd name="T11" fmla="*/ 192 h 217"/>
                <a:gd name="T12" fmla="*/ 22 w 402"/>
                <a:gd name="T13" fmla="*/ 0 h 217"/>
                <a:gd name="T14" fmla="*/ 0 w 402"/>
                <a:gd name="T15" fmla="*/ 0 h 217"/>
                <a:gd name="T16" fmla="*/ 214 w 402"/>
                <a:gd name="T17" fmla="*/ 217 h 217"/>
                <a:gd name="T18" fmla="*/ 402 w 402"/>
                <a:gd name="T19" fmla="*/ 3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02" h="217">
                  <a:moveTo>
                    <a:pt x="402" y="32"/>
                  </a:moveTo>
                  <a:lnTo>
                    <a:pt x="370" y="0"/>
                  </a:lnTo>
                  <a:lnTo>
                    <a:pt x="348" y="0"/>
                  </a:lnTo>
                  <a:lnTo>
                    <a:pt x="345" y="0"/>
                  </a:lnTo>
                  <a:lnTo>
                    <a:pt x="377" y="32"/>
                  </a:lnTo>
                  <a:lnTo>
                    <a:pt x="214" y="192"/>
                  </a:lnTo>
                  <a:lnTo>
                    <a:pt x="22" y="0"/>
                  </a:lnTo>
                  <a:lnTo>
                    <a:pt x="0" y="0"/>
                  </a:lnTo>
                  <a:lnTo>
                    <a:pt x="214" y="217"/>
                  </a:lnTo>
                  <a:lnTo>
                    <a:pt x="402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0" name="iṩ1îdé"/>
            <p:cNvSpPr/>
            <p:nvPr/>
          </p:nvSpPr>
          <p:spPr bwMode="auto">
            <a:xfrm>
              <a:off x="1839913" y="1588"/>
              <a:ext cx="133350" cy="66675"/>
            </a:xfrm>
            <a:custGeom>
              <a:avLst/>
              <a:gdLst>
                <a:gd name="T0" fmla="*/ 84 w 84"/>
                <a:gd name="T1" fmla="*/ 0 h 42"/>
                <a:gd name="T2" fmla="*/ 62 w 84"/>
                <a:gd name="T3" fmla="*/ 0 h 42"/>
                <a:gd name="T4" fmla="*/ 42 w 84"/>
                <a:gd name="T5" fmla="*/ 19 h 42"/>
                <a:gd name="T6" fmla="*/ 25 w 84"/>
                <a:gd name="T7" fmla="*/ 0 h 42"/>
                <a:gd name="T8" fmla="*/ 0 w 84"/>
                <a:gd name="T9" fmla="*/ 0 h 42"/>
                <a:gd name="T10" fmla="*/ 42 w 84"/>
                <a:gd name="T11" fmla="*/ 42 h 42"/>
                <a:gd name="T12" fmla="*/ 84 w 84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2">
                  <a:moveTo>
                    <a:pt x="84" y="0"/>
                  </a:moveTo>
                  <a:lnTo>
                    <a:pt x="62" y="0"/>
                  </a:lnTo>
                  <a:lnTo>
                    <a:pt x="42" y="19"/>
                  </a:lnTo>
                  <a:lnTo>
                    <a:pt x="25" y="0"/>
                  </a:lnTo>
                  <a:lnTo>
                    <a:pt x="0" y="0"/>
                  </a:lnTo>
                  <a:lnTo>
                    <a:pt x="42" y="42"/>
                  </a:ln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1" name="ïSļídê"/>
            <p:cNvSpPr/>
            <p:nvPr/>
          </p:nvSpPr>
          <p:spPr bwMode="auto">
            <a:xfrm>
              <a:off x="2446338" y="1588"/>
              <a:ext cx="365125" cy="211137"/>
            </a:xfrm>
            <a:custGeom>
              <a:avLst/>
              <a:gdLst>
                <a:gd name="T0" fmla="*/ 101 w 230"/>
                <a:gd name="T1" fmla="*/ 133 h 133"/>
                <a:gd name="T2" fmla="*/ 227 w 230"/>
                <a:gd name="T3" fmla="*/ 0 h 133"/>
                <a:gd name="T4" fmla="*/ 230 w 230"/>
                <a:gd name="T5" fmla="*/ 0 h 133"/>
                <a:gd name="T6" fmla="*/ 227 w 230"/>
                <a:gd name="T7" fmla="*/ 0 h 133"/>
                <a:gd name="T8" fmla="*/ 205 w 230"/>
                <a:gd name="T9" fmla="*/ 0 h 133"/>
                <a:gd name="T10" fmla="*/ 101 w 230"/>
                <a:gd name="T11" fmla="*/ 106 h 133"/>
                <a:gd name="T12" fmla="*/ 25 w 230"/>
                <a:gd name="T13" fmla="*/ 32 h 133"/>
                <a:gd name="T14" fmla="*/ 57 w 230"/>
                <a:gd name="T15" fmla="*/ 0 h 133"/>
                <a:gd name="T16" fmla="*/ 32 w 230"/>
                <a:gd name="T17" fmla="*/ 0 h 133"/>
                <a:gd name="T18" fmla="*/ 0 w 230"/>
                <a:gd name="T19" fmla="*/ 32 h 133"/>
                <a:gd name="T20" fmla="*/ 101 w 230"/>
                <a:gd name="T21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0" h="133">
                  <a:moveTo>
                    <a:pt x="101" y="133"/>
                  </a:moveTo>
                  <a:lnTo>
                    <a:pt x="227" y="0"/>
                  </a:lnTo>
                  <a:lnTo>
                    <a:pt x="230" y="0"/>
                  </a:lnTo>
                  <a:lnTo>
                    <a:pt x="227" y="0"/>
                  </a:lnTo>
                  <a:lnTo>
                    <a:pt x="205" y="0"/>
                  </a:lnTo>
                  <a:lnTo>
                    <a:pt x="101" y="106"/>
                  </a:lnTo>
                  <a:lnTo>
                    <a:pt x="25" y="32"/>
                  </a:lnTo>
                  <a:lnTo>
                    <a:pt x="57" y="0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101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2" name="îSḻîḑe"/>
            <p:cNvSpPr/>
            <p:nvPr/>
          </p:nvSpPr>
          <p:spPr bwMode="auto">
            <a:xfrm>
              <a:off x="1609725" y="1588"/>
              <a:ext cx="457200" cy="344487"/>
            </a:xfrm>
            <a:custGeom>
              <a:avLst/>
              <a:gdLst>
                <a:gd name="T0" fmla="*/ 189 w 288"/>
                <a:gd name="T1" fmla="*/ 217 h 217"/>
                <a:gd name="T2" fmla="*/ 288 w 288"/>
                <a:gd name="T3" fmla="*/ 121 h 217"/>
                <a:gd name="T4" fmla="*/ 234 w 288"/>
                <a:gd name="T5" fmla="*/ 64 h 217"/>
                <a:gd name="T6" fmla="*/ 189 w 288"/>
                <a:gd name="T7" fmla="*/ 106 h 217"/>
                <a:gd name="T8" fmla="*/ 86 w 288"/>
                <a:gd name="T9" fmla="*/ 0 h 217"/>
                <a:gd name="T10" fmla="*/ 59 w 288"/>
                <a:gd name="T11" fmla="*/ 0 h 217"/>
                <a:gd name="T12" fmla="*/ 189 w 288"/>
                <a:gd name="T13" fmla="*/ 131 h 217"/>
                <a:gd name="T14" fmla="*/ 234 w 288"/>
                <a:gd name="T15" fmla="*/ 86 h 217"/>
                <a:gd name="T16" fmla="*/ 266 w 288"/>
                <a:gd name="T17" fmla="*/ 121 h 217"/>
                <a:gd name="T18" fmla="*/ 189 w 288"/>
                <a:gd name="T19" fmla="*/ 192 h 217"/>
                <a:gd name="T20" fmla="*/ 24 w 288"/>
                <a:gd name="T21" fmla="*/ 29 h 217"/>
                <a:gd name="T22" fmla="*/ 54 w 288"/>
                <a:gd name="T23" fmla="*/ 0 h 217"/>
                <a:gd name="T24" fmla="*/ 29 w 288"/>
                <a:gd name="T25" fmla="*/ 0 h 217"/>
                <a:gd name="T26" fmla="*/ 0 w 288"/>
                <a:gd name="T27" fmla="*/ 29 h 217"/>
                <a:gd name="T28" fmla="*/ 189 w 288"/>
                <a:gd name="T29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88" h="217">
                  <a:moveTo>
                    <a:pt x="189" y="217"/>
                  </a:moveTo>
                  <a:lnTo>
                    <a:pt x="288" y="121"/>
                  </a:lnTo>
                  <a:lnTo>
                    <a:pt x="234" y="64"/>
                  </a:lnTo>
                  <a:lnTo>
                    <a:pt x="189" y="106"/>
                  </a:lnTo>
                  <a:lnTo>
                    <a:pt x="86" y="0"/>
                  </a:lnTo>
                  <a:lnTo>
                    <a:pt x="59" y="0"/>
                  </a:lnTo>
                  <a:lnTo>
                    <a:pt x="189" y="131"/>
                  </a:lnTo>
                  <a:lnTo>
                    <a:pt x="234" y="86"/>
                  </a:lnTo>
                  <a:lnTo>
                    <a:pt x="266" y="121"/>
                  </a:lnTo>
                  <a:lnTo>
                    <a:pt x="189" y="192"/>
                  </a:lnTo>
                  <a:lnTo>
                    <a:pt x="24" y="29"/>
                  </a:lnTo>
                  <a:lnTo>
                    <a:pt x="54" y="0"/>
                  </a:lnTo>
                  <a:lnTo>
                    <a:pt x="29" y="0"/>
                  </a:lnTo>
                  <a:lnTo>
                    <a:pt x="0" y="29"/>
                  </a:lnTo>
                  <a:lnTo>
                    <a:pt x="189" y="2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3" name="iSḷïḋê"/>
            <p:cNvSpPr/>
            <p:nvPr/>
          </p:nvSpPr>
          <p:spPr bwMode="auto">
            <a:xfrm>
              <a:off x="1820863" y="239713"/>
              <a:ext cx="523875" cy="393700"/>
            </a:xfrm>
            <a:custGeom>
              <a:avLst/>
              <a:gdLst>
                <a:gd name="T0" fmla="*/ 56 w 330"/>
                <a:gd name="T1" fmla="*/ 248 h 248"/>
                <a:gd name="T2" fmla="*/ 185 w 330"/>
                <a:gd name="T3" fmla="*/ 112 h 248"/>
                <a:gd name="T4" fmla="*/ 276 w 330"/>
                <a:gd name="T5" fmla="*/ 203 h 248"/>
                <a:gd name="T6" fmla="*/ 330 w 330"/>
                <a:gd name="T7" fmla="*/ 146 h 248"/>
                <a:gd name="T8" fmla="*/ 185 w 330"/>
                <a:gd name="T9" fmla="*/ 0 h 248"/>
                <a:gd name="T10" fmla="*/ 0 w 330"/>
                <a:gd name="T11" fmla="*/ 188 h 248"/>
                <a:gd name="T12" fmla="*/ 56 w 330"/>
                <a:gd name="T13" fmla="*/ 248 h 248"/>
                <a:gd name="T14" fmla="*/ 305 w 330"/>
                <a:gd name="T15" fmla="*/ 146 h 248"/>
                <a:gd name="T16" fmla="*/ 276 w 330"/>
                <a:gd name="T17" fmla="*/ 178 h 248"/>
                <a:gd name="T18" fmla="*/ 185 w 330"/>
                <a:gd name="T19" fmla="*/ 87 h 248"/>
                <a:gd name="T20" fmla="*/ 56 w 330"/>
                <a:gd name="T21" fmla="*/ 220 h 248"/>
                <a:gd name="T22" fmla="*/ 24 w 330"/>
                <a:gd name="T23" fmla="*/ 188 h 248"/>
                <a:gd name="T24" fmla="*/ 185 w 330"/>
                <a:gd name="T25" fmla="*/ 23 h 248"/>
                <a:gd name="T26" fmla="*/ 305 w 330"/>
                <a:gd name="T27" fmla="*/ 146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8">
                  <a:moveTo>
                    <a:pt x="56" y="248"/>
                  </a:moveTo>
                  <a:lnTo>
                    <a:pt x="185" y="112"/>
                  </a:lnTo>
                  <a:lnTo>
                    <a:pt x="276" y="203"/>
                  </a:lnTo>
                  <a:lnTo>
                    <a:pt x="330" y="146"/>
                  </a:lnTo>
                  <a:lnTo>
                    <a:pt x="185" y="0"/>
                  </a:lnTo>
                  <a:lnTo>
                    <a:pt x="0" y="188"/>
                  </a:lnTo>
                  <a:lnTo>
                    <a:pt x="56" y="248"/>
                  </a:lnTo>
                  <a:close/>
                  <a:moveTo>
                    <a:pt x="305" y="146"/>
                  </a:moveTo>
                  <a:lnTo>
                    <a:pt x="276" y="178"/>
                  </a:lnTo>
                  <a:lnTo>
                    <a:pt x="185" y="87"/>
                  </a:lnTo>
                  <a:lnTo>
                    <a:pt x="56" y="220"/>
                  </a:lnTo>
                  <a:lnTo>
                    <a:pt x="24" y="188"/>
                  </a:lnTo>
                  <a:lnTo>
                    <a:pt x="185" y="23"/>
                  </a:lnTo>
                  <a:lnTo>
                    <a:pt x="305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4" name="íṩlïḑé"/>
            <p:cNvSpPr/>
            <p:nvPr/>
          </p:nvSpPr>
          <p:spPr bwMode="auto">
            <a:xfrm>
              <a:off x="2027238" y="381000"/>
              <a:ext cx="592138" cy="460375"/>
            </a:xfrm>
            <a:custGeom>
              <a:avLst/>
              <a:gdLst>
                <a:gd name="T0" fmla="*/ 55 w 373"/>
                <a:gd name="T1" fmla="*/ 89 h 290"/>
                <a:gd name="T2" fmla="*/ 0 w 373"/>
                <a:gd name="T3" fmla="*/ 146 h 290"/>
                <a:gd name="T4" fmla="*/ 141 w 373"/>
                <a:gd name="T5" fmla="*/ 290 h 290"/>
                <a:gd name="T6" fmla="*/ 373 w 373"/>
                <a:gd name="T7" fmla="*/ 55 h 290"/>
                <a:gd name="T8" fmla="*/ 318 w 373"/>
                <a:gd name="T9" fmla="*/ 0 h 290"/>
                <a:gd name="T10" fmla="*/ 141 w 373"/>
                <a:gd name="T11" fmla="*/ 178 h 290"/>
                <a:gd name="T12" fmla="*/ 55 w 373"/>
                <a:gd name="T13" fmla="*/ 89 h 290"/>
                <a:gd name="T14" fmla="*/ 351 w 373"/>
                <a:gd name="T15" fmla="*/ 55 h 290"/>
                <a:gd name="T16" fmla="*/ 141 w 373"/>
                <a:gd name="T17" fmla="*/ 267 h 290"/>
                <a:gd name="T18" fmla="*/ 20 w 373"/>
                <a:gd name="T19" fmla="*/ 146 h 290"/>
                <a:gd name="T20" fmla="*/ 55 w 373"/>
                <a:gd name="T21" fmla="*/ 114 h 290"/>
                <a:gd name="T22" fmla="*/ 141 w 373"/>
                <a:gd name="T23" fmla="*/ 203 h 290"/>
                <a:gd name="T24" fmla="*/ 318 w 373"/>
                <a:gd name="T25" fmla="*/ 25 h 290"/>
                <a:gd name="T26" fmla="*/ 351 w 373"/>
                <a:gd name="T27" fmla="*/ 55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3" h="290">
                  <a:moveTo>
                    <a:pt x="55" y="89"/>
                  </a:moveTo>
                  <a:lnTo>
                    <a:pt x="0" y="146"/>
                  </a:lnTo>
                  <a:lnTo>
                    <a:pt x="141" y="290"/>
                  </a:lnTo>
                  <a:lnTo>
                    <a:pt x="373" y="55"/>
                  </a:lnTo>
                  <a:lnTo>
                    <a:pt x="318" y="0"/>
                  </a:lnTo>
                  <a:lnTo>
                    <a:pt x="141" y="178"/>
                  </a:lnTo>
                  <a:lnTo>
                    <a:pt x="55" y="89"/>
                  </a:lnTo>
                  <a:close/>
                  <a:moveTo>
                    <a:pt x="351" y="55"/>
                  </a:moveTo>
                  <a:lnTo>
                    <a:pt x="141" y="267"/>
                  </a:lnTo>
                  <a:lnTo>
                    <a:pt x="20" y="146"/>
                  </a:lnTo>
                  <a:lnTo>
                    <a:pt x="55" y="114"/>
                  </a:lnTo>
                  <a:lnTo>
                    <a:pt x="141" y="203"/>
                  </a:lnTo>
                  <a:lnTo>
                    <a:pt x="318" y="25"/>
                  </a:lnTo>
                  <a:lnTo>
                    <a:pt x="35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5" name="iSļíḋê"/>
            <p:cNvSpPr/>
            <p:nvPr/>
          </p:nvSpPr>
          <p:spPr bwMode="auto">
            <a:xfrm>
              <a:off x="1887538" y="660400"/>
              <a:ext cx="246063" cy="247650"/>
            </a:xfrm>
            <a:custGeom>
              <a:avLst/>
              <a:gdLst>
                <a:gd name="T0" fmla="*/ 0 w 155"/>
                <a:gd name="T1" fmla="*/ 57 h 156"/>
                <a:gd name="T2" fmla="*/ 98 w 155"/>
                <a:gd name="T3" fmla="*/ 156 h 156"/>
                <a:gd name="T4" fmla="*/ 155 w 155"/>
                <a:gd name="T5" fmla="*/ 101 h 156"/>
                <a:gd name="T6" fmla="*/ 56 w 155"/>
                <a:gd name="T7" fmla="*/ 0 h 156"/>
                <a:gd name="T8" fmla="*/ 0 w 155"/>
                <a:gd name="T9" fmla="*/ 57 h 156"/>
                <a:gd name="T10" fmla="*/ 98 w 155"/>
                <a:gd name="T11" fmla="*/ 133 h 156"/>
                <a:gd name="T12" fmla="*/ 22 w 155"/>
                <a:gd name="T13" fmla="*/ 57 h 156"/>
                <a:gd name="T14" fmla="*/ 56 w 155"/>
                <a:gd name="T15" fmla="*/ 22 h 156"/>
                <a:gd name="T16" fmla="*/ 133 w 155"/>
                <a:gd name="T17" fmla="*/ 101 h 156"/>
                <a:gd name="T18" fmla="*/ 98 w 155"/>
                <a:gd name="T1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6">
                  <a:moveTo>
                    <a:pt x="0" y="57"/>
                  </a:moveTo>
                  <a:lnTo>
                    <a:pt x="98" y="156"/>
                  </a:lnTo>
                  <a:lnTo>
                    <a:pt x="155" y="101"/>
                  </a:lnTo>
                  <a:lnTo>
                    <a:pt x="56" y="0"/>
                  </a:lnTo>
                  <a:lnTo>
                    <a:pt x="0" y="57"/>
                  </a:lnTo>
                  <a:close/>
                  <a:moveTo>
                    <a:pt x="98" y="133"/>
                  </a:moveTo>
                  <a:lnTo>
                    <a:pt x="22" y="57"/>
                  </a:lnTo>
                  <a:lnTo>
                    <a:pt x="56" y="22"/>
                  </a:lnTo>
                  <a:lnTo>
                    <a:pt x="133" y="101"/>
                  </a:lnTo>
                  <a:lnTo>
                    <a:pt x="98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6" name="îṡliḋé"/>
            <p:cNvSpPr/>
            <p:nvPr/>
          </p:nvSpPr>
          <p:spPr bwMode="auto">
            <a:xfrm>
              <a:off x="2657475" y="314325"/>
              <a:ext cx="392113" cy="385762"/>
            </a:xfrm>
            <a:custGeom>
              <a:avLst/>
              <a:gdLst>
                <a:gd name="T0" fmla="*/ 247 w 247"/>
                <a:gd name="T1" fmla="*/ 186 h 243"/>
                <a:gd name="T2" fmla="*/ 57 w 247"/>
                <a:gd name="T3" fmla="*/ 0 h 243"/>
                <a:gd name="T4" fmla="*/ 0 w 247"/>
                <a:gd name="T5" fmla="*/ 57 h 243"/>
                <a:gd name="T6" fmla="*/ 188 w 247"/>
                <a:gd name="T7" fmla="*/ 243 h 243"/>
                <a:gd name="T8" fmla="*/ 247 w 247"/>
                <a:gd name="T9" fmla="*/ 186 h 243"/>
                <a:gd name="T10" fmla="*/ 57 w 247"/>
                <a:gd name="T11" fmla="*/ 25 h 243"/>
                <a:gd name="T12" fmla="*/ 222 w 247"/>
                <a:gd name="T13" fmla="*/ 186 h 243"/>
                <a:gd name="T14" fmla="*/ 188 w 247"/>
                <a:gd name="T15" fmla="*/ 218 h 243"/>
                <a:gd name="T16" fmla="*/ 23 w 247"/>
                <a:gd name="T17" fmla="*/ 57 h 243"/>
                <a:gd name="T18" fmla="*/ 57 w 247"/>
                <a:gd name="T19" fmla="*/ 2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43">
                  <a:moveTo>
                    <a:pt x="247" y="186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188" y="243"/>
                  </a:lnTo>
                  <a:lnTo>
                    <a:pt x="247" y="186"/>
                  </a:lnTo>
                  <a:close/>
                  <a:moveTo>
                    <a:pt x="57" y="25"/>
                  </a:moveTo>
                  <a:lnTo>
                    <a:pt x="222" y="186"/>
                  </a:lnTo>
                  <a:lnTo>
                    <a:pt x="188" y="218"/>
                  </a:lnTo>
                  <a:lnTo>
                    <a:pt x="23" y="57"/>
                  </a:lnTo>
                  <a:lnTo>
                    <a:pt x="5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7" name="íŝlïḑe"/>
            <p:cNvSpPr/>
            <p:nvPr/>
          </p:nvSpPr>
          <p:spPr bwMode="auto">
            <a:xfrm>
              <a:off x="2446338" y="519113"/>
              <a:ext cx="603250" cy="455612"/>
            </a:xfrm>
            <a:custGeom>
              <a:avLst/>
              <a:gdLst>
                <a:gd name="T0" fmla="*/ 0 w 380"/>
                <a:gd name="T1" fmla="*/ 143 h 287"/>
                <a:gd name="T2" fmla="*/ 57 w 380"/>
                <a:gd name="T3" fmla="*/ 198 h 287"/>
                <a:gd name="T4" fmla="*/ 146 w 380"/>
                <a:gd name="T5" fmla="*/ 109 h 287"/>
                <a:gd name="T6" fmla="*/ 180 w 380"/>
                <a:gd name="T7" fmla="*/ 143 h 287"/>
                <a:gd name="T8" fmla="*/ 89 w 380"/>
                <a:gd name="T9" fmla="*/ 232 h 287"/>
                <a:gd name="T10" fmla="*/ 146 w 380"/>
                <a:gd name="T11" fmla="*/ 287 h 287"/>
                <a:gd name="T12" fmla="*/ 234 w 380"/>
                <a:gd name="T13" fmla="*/ 198 h 287"/>
                <a:gd name="T14" fmla="*/ 321 w 380"/>
                <a:gd name="T15" fmla="*/ 287 h 287"/>
                <a:gd name="T16" fmla="*/ 380 w 380"/>
                <a:gd name="T17" fmla="*/ 232 h 287"/>
                <a:gd name="T18" fmla="*/ 146 w 380"/>
                <a:gd name="T19" fmla="*/ 0 h 287"/>
                <a:gd name="T20" fmla="*/ 0 w 380"/>
                <a:gd name="T21" fmla="*/ 143 h 287"/>
                <a:gd name="T22" fmla="*/ 321 w 380"/>
                <a:gd name="T23" fmla="*/ 264 h 287"/>
                <a:gd name="T24" fmla="*/ 234 w 380"/>
                <a:gd name="T25" fmla="*/ 175 h 287"/>
                <a:gd name="T26" fmla="*/ 146 w 380"/>
                <a:gd name="T27" fmla="*/ 264 h 287"/>
                <a:gd name="T28" fmla="*/ 111 w 380"/>
                <a:gd name="T29" fmla="*/ 232 h 287"/>
                <a:gd name="T30" fmla="*/ 202 w 380"/>
                <a:gd name="T31" fmla="*/ 143 h 287"/>
                <a:gd name="T32" fmla="*/ 146 w 380"/>
                <a:gd name="T33" fmla="*/ 86 h 287"/>
                <a:gd name="T34" fmla="*/ 57 w 380"/>
                <a:gd name="T35" fmla="*/ 175 h 287"/>
                <a:gd name="T36" fmla="*/ 25 w 380"/>
                <a:gd name="T37" fmla="*/ 143 h 287"/>
                <a:gd name="T38" fmla="*/ 146 w 380"/>
                <a:gd name="T39" fmla="*/ 22 h 287"/>
                <a:gd name="T40" fmla="*/ 355 w 380"/>
                <a:gd name="T41" fmla="*/ 232 h 287"/>
                <a:gd name="T42" fmla="*/ 321 w 380"/>
                <a:gd name="T43" fmla="*/ 26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0" h="287">
                  <a:moveTo>
                    <a:pt x="0" y="143"/>
                  </a:moveTo>
                  <a:lnTo>
                    <a:pt x="57" y="198"/>
                  </a:lnTo>
                  <a:lnTo>
                    <a:pt x="146" y="109"/>
                  </a:lnTo>
                  <a:lnTo>
                    <a:pt x="180" y="143"/>
                  </a:lnTo>
                  <a:lnTo>
                    <a:pt x="89" y="232"/>
                  </a:lnTo>
                  <a:lnTo>
                    <a:pt x="146" y="287"/>
                  </a:lnTo>
                  <a:lnTo>
                    <a:pt x="234" y="198"/>
                  </a:lnTo>
                  <a:lnTo>
                    <a:pt x="321" y="287"/>
                  </a:lnTo>
                  <a:lnTo>
                    <a:pt x="380" y="232"/>
                  </a:lnTo>
                  <a:lnTo>
                    <a:pt x="146" y="0"/>
                  </a:lnTo>
                  <a:lnTo>
                    <a:pt x="0" y="143"/>
                  </a:lnTo>
                  <a:close/>
                  <a:moveTo>
                    <a:pt x="321" y="264"/>
                  </a:moveTo>
                  <a:lnTo>
                    <a:pt x="234" y="175"/>
                  </a:lnTo>
                  <a:lnTo>
                    <a:pt x="146" y="264"/>
                  </a:lnTo>
                  <a:lnTo>
                    <a:pt x="111" y="232"/>
                  </a:lnTo>
                  <a:lnTo>
                    <a:pt x="202" y="143"/>
                  </a:lnTo>
                  <a:lnTo>
                    <a:pt x="146" y="86"/>
                  </a:lnTo>
                  <a:lnTo>
                    <a:pt x="57" y="175"/>
                  </a:lnTo>
                  <a:lnTo>
                    <a:pt x="25" y="143"/>
                  </a:lnTo>
                  <a:lnTo>
                    <a:pt x="146" y="22"/>
                  </a:lnTo>
                  <a:lnTo>
                    <a:pt x="355" y="232"/>
                  </a:lnTo>
                  <a:lnTo>
                    <a:pt x="321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8" name="išliḋe"/>
            <p:cNvSpPr/>
            <p:nvPr/>
          </p:nvSpPr>
          <p:spPr bwMode="auto">
            <a:xfrm>
              <a:off x="2312988" y="812800"/>
              <a:ext cx="584200" cy="439737"/>
            </a:xfrm>
            <a:custGeom>
              <a:avLst/>
              <a:gdLst>
                <a:gd name="T0" fmla="*/ 0 w 368"/>
                <a:gd name="T1" fmla="*/ 55 h 277"/>
                <a:gd name="T2" fmla="*/ 227 w 368"/>
                <a:gd name="T3" fmla="*/ 277 h 277"/>
                <a:gd name="T4" fmla="*/ 368 w 368"/>
                <a:gd name="T5" fmla="*/ 139 h 277"/>
                <a:gd name="T6" fmla="*/ 311 w 368"/>
                <a:gd name="T7" fmla="*/ 84 h 277"/>
                <a:gd name="T8" fmla="*/ 227 w 368"/>
                <a:gd name="T9" fmla="*/ 171 h 277"/>
                <a:gd name="T10" fmla="*/ 55 w 368"/>
                <a:gd name="T11" fmla="*/ 0 h 277"/>
                <a:gd name="T12" fmla="*/ 0 w 368"/>
                <a:gd name="T13" fmla="*/ 55 h 277"/>
                <a:gd name="T14" fmla="*/ 311 w 368"/>
                <a:gd name="T15" fmla="*/ 107 h 277"/>
                <a:gd name="T16" fmla="*/ 343 w 368"/>
                <a:gd name="T17" fmla="*/ 139 h 277"/>
                <a:gd name="T18" fmla="*/ 227 w 368"/>
                <a:gd name="T19" fmla="*/ 255 h 277"/>
                <a:gd name="T20" fmla="*/ 25 w 368"/>
                <a:gd name="T21" fmla="*/ 55 h 277"/>
                <a:gd name="T22" fmla="*/ 55 w 368"/>
                <a:gd name="T23" fmla="*/ 20 h 277"/>
                <a:gd name="T24" fmla="*/ 227 w 368"/>
                <a:gd name="T25" fmla="*/ 193 h 277"/>
                <a:gd name="T26" fmla="*/ 311 w 368"/>
                <a:gd name="T27" fmla="*/ 10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8" h="277">
                  <a:moveTo>
                    <a:pt x="0" y="55"/>
                  </a:moveTo>
                  <a:lnTo>
                    <a:pt x="227" y="277"/>
                  </a:lnTo>
                  <a:lnTo>
                    <a:pt x="368" y="139"/>
                  </a:lnTo>
                  <a:lnTo>
                    <a:pt x="311" y="84"/>
                  </a:lnTo>
                  <a:lnTo>
                    <a:pt x="227" y="171"/>
                  </a:lnTo>
                  <a:lnTo>
                    <a:pt x="55" y="0"/>
                  </a:lnTo>
                  <a:lnTo>
                    <a:pt x="0" y="55"/>
                  </a:lnTo>
                  <a:close/>
                  <a:moveTo>
                    <a:pt x="311" y="107"/>
                  </a:moveTo>
                  <a:lnTo>
                    <a:pt x="343" y="139"/>
                  </a:lnTo>
                  <a:lnTo>
                    <a:pt x="227" y="255"/>
                  </a:lnTo>
                  <a:lnTo>
                    <a:pt x="25" y="55"/>
                  </a:lnTo>
                  <a:lnTo>
                    <a:pt x="55" y="20"/>
                  </a:lnTo>
                  <a:lnTo>
                    <a:pt x="227" y="193"/>
                  </a:lnTo>
                  <a:lnTo>
                    <a:pt x="311" y="10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79" name="îśliḋé"/>
            <p:cNvSpPr/>
            <p:nvPr/>
          </p:nvSpPr>
          <p:spPr bwMode="auto">
            <a:xfrm>
              <a:off x="1609725" y="812800"/>
              <a:ext cx="315913" cy="306387"/>
            </a:xfrm>
            <a:custGeom>
              <a:avLst/>
              <a:gdLst>
                <a:gd name="T0" fmla="*/ 0 w 199"/>
                <a:gd name="T1" fmla="*/ 139 h 193"/>
                <a:gd name="T2" fmla="*/ 56 w 199"/>
                <a:gd name="T3" fmla="*/ 193 h 193"/>
                <a:gd name="T4" fmla="*/ 199 w 199"/>
                <a:gd name="T5" fmla="*/ 52 h 193"/>
                <a:gd name="T6" fmla="*/ 145 w 199"/>
                <a:gd name="T7" fmla="*/ 0 h 193"/>
                <a:gd name="T8" fmla="*/ 0 w 199"/>
                <a:gd name="T9" fmla="*/ 139 h 193"/>
                <a:gd name="T10" fmla="*/ 56 w 199"/>
                <a:gd name="T11" fmla="*/ 171 h 193"/>
                <a:gd name="T12" fmla="*/ 24 w 199"/>
                <a:gd name="T13" fmla="*/ 139 h 193"/>
                <a:gd name="T14" fmla="*/ 145 w 199"/>
                <a:gd name="T15" fmla="*/ 23 h 193"/>
                <a:gd name="T16" fmla="*/ 175 w 199"/>
                <a:gd name="T17" fmla="*/ 52 h 193"/>
                <a:gd name="T18" fmla="*/ 56 w 199"/>
                <a:gd name="T19" fmla="*/ 17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3">
                  <a:moveTo>
                    <a:pt x="0" y="139"/>
                  </a:moveTo>
                  <a:lnTo>
                    <a:pt x="56" y="193"/>
                  </a:lnTo>
                  <a:lnTo>
                    <a:pt x="199" y="52"/>
                  </a:lnTo>
                  <a:lnTo>
                    <a:pt x="145" y="0"/>
                  </a:lnTo>
                  <a:lnTo>
                    <a:pt x="0" y="139"/>
                  </a:lnTo>
                  <a:close/>
                  <a:moveTo>
                    <a:pt x="56" y="171"/>
                  </a:moveTo>
                  <a:lnTo>
                    <a:pt x="24" y="139"/>
                  </a:lnTo>
                  <a:lnTo>
                    <a:pt x="145" y="23"/>
                  </a:lnTo>
                  <a:lnTo>
                    <a:pt x="175" y="52"/>
                  </a:lnTo>
                  <a:lnTo>
                    <a:pt x="56" y="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0" name="íSľide"/>
            <p:cNvSpPr/>
            <p:nvPr/>
          </p:nvSpPr>
          <p:spPr bwMode="auto">
            <a:xfrm>
              <a:off x="2312988" y="239713"/>
              <a:ext cx="165100" cy="180975"/>
            </a:xfrm>
            <a:custGeom>
              <a:avLst/>
              <a:gdLst>
                <a:gd name="T0" fmla="*/ 104 w 104"/>
                <a:gd name="T1" fmla="*/ 57 h 114"/>
                <a:gd name="T2" fmla="*/ 55 w 104"/>
                <a:gd name="T3" fmla="*/ 0 h 114"/>
                <a:gd name="T4" fmla="*/ 0 w 104"/>
                <a:gd name="T5" fmla="*/ 57 h 114"/>
                <a:gd name="T6" fmla="*/ 55 w 104"/>
                <a:gd name="T7" fmla="*/ 114 h 114"/>
                <a:gd name="T8" fmla="*/ 104 w 104"/>
                <a:gd name="T9" fmla="*/ 57 h 114"/>
                <a:gd name="T10" fmla="*/ 55 w 104"/>
                <a:gd name="T11" fmla="*/ 23 h 114"/>
                <a:gd name="T12" fmla="*/ 82 w 104"/>
                <a:gd name="T13" fmla="*/ 57 h 114"/>
                <a:gd name="T14" fmla="*/ 55 w 104"/>
                <a:gd name="T15" fmla="*/ 89 h 114"/>
                <a:gd name="T16" fmla="*/ 23 w 104"/>
                <a:gd name="T17" fmla="*/ 57 h 114"/>
                <a:gd name="T18" fmla="*/ 55 w 104"/>
                <a:gd name="T19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4">
                  <a:moveTo>
                    <a:pt x="104" y="57"/>
                  </a:moveTo>
                  <a:lnTo>
                    <a:pt x="55" y="0"/>
                  </a:lnTo>
                  <a:lnTo>
                    <a:pt x="0" y="57"/>
                  </a:lnTo>
                  <a:lnTo>
                    <a:pt x="55" y="114"/>
                  </a:lnTo>
                  <a:lnTo>
                    <a:pt x="104" y="57"/>
                  </a:lnTo>
                  <a:close/>
                  <a:moveTo>
                    <a:pt x="55" y="23"/>
                  </a:moveTo>
                  <a:lnTo>
                    <a:pt x="82" y="57"/>
                  </a:lnTo>
                  <a:lnTo>
                    <a:pt x="55" y="89"/>
                  </a:lnTo>
                  <a:lnTo>
                    <a:pt x="23" y="57"/>
                  </a:lnTo>
                  <a:lnTo>
                    <a:pt x="55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1" name="íṩḷiďè"/>
            <p:cNvSpPr/>
            <p:nvPr/>
          </p:nvSpPr>
          <p:spPr bwMode="auto">
            <a:xfrm>
              <a:off x="2093913" y="879475"/>
              <a:ext cx="184150" cy="161925"/>
            </a:xfrm>
            <a:custGeom>
              <a:avLst/>
              <a:gdLst>
                <a:gd name="T0" fmla="*/ 0 w 116"/>
                <a:gd name="T1" fmla="*/ 50 h 102"/>
                <a:gd name="T2" fmla="*/ 57 w 116"/>
                <a:gd name="T3" fmla="*/ 102 h 102"/>
                <a:gd name="T4" fmla="*/ 116 w 116"/>
                <a:gd name="T5" fmla="*/ 50 h 102"/>
                <a:gd name="T6" fmla="*/ 57 w 116"/>
                <a:gd name="T7" fmla="*/ 0 h 102"/>
                <a:gd name="T8" fmla="*/ 0 w 116"/>
                <a:gd name="T9" fmla="*/ 50 h 102"/>
                <a:gd name="T10" fmla="*/ 57 w 116"/>
                <a:gd name="T11" fmla="*/ 79 h 102"/>
                <a:gd name="T12" fmla="*/ 25 w 116"/>
                <a:gd name="T13" fmla="*/ 50 h 102"/>
                <a:gd name="T14" fmla="*/ 57 w 116"/>
                <a:gd name="T15" fmla="*/ 20 h 102"/>
                <a:gd name="T16" fmla="*/ 92 w 116"/>
                <a:gd name="T17" fmla="*/ 50 h 102"/>
                <a:gd name="T18" fmla="*/ 57 w 116"/>
                <a:gd name="T19" fmla="*/ 7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02">
                  <a:moveTo>
                    <a:pt x="0" y="50"/>
                  </a:moveTo>
                  <a:lnTo>
                    <a:pt x="57" y="102"/>
                  </a:lnTo>
                  <a:lnTo>
                    <a:pt x="116" y="50"/>
                  </a:lnTo>
                  <a:lnTo>
                    <a:pt x="57" y="0"/>
                  </a:lnTo>
                  <a:lnTo>
                    <a:pt x="0" y="50"/>
                  </a:lnTo>
                  <a:close/>
                  <a:moveTo>
                    <a:pt x="57" y="79"/>
                  </a:moveTo>
                  <a:lnTo>
                    <a:pt x="25" y="50"/>
                  </a:lnTo>
                  <a:lnTo>
                    <a:pt x="57" y="20"/>
                  </a:lnTo>
                  <a:lnTo>
                    <a:pt x="92" y="50"/>
                  </a:lnTo>
                  <a:lnTo>
                    <a:pt x="57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2" name="ïsḷiḑé"/>
            <p:cNvSpPr/>
            <p:nvPr/>
          </p:nvSpPr>
          <p:spPr bwMode="auto">
            <a:xfrm>
              <a:off x="1887538" y="946150"/>
              <a:ext cx="523875" cy="393700"/>
            </a:xfrm>
            <a:custGeom>
              <a:avLst/>
              <a:gdLst>
                <a:gd name="T0" fmla="*/ 56 w 330"/>
                <a:gd name="T1" fmla="*/ 0 h 248"/>
                <a:gd name="T2" fmla="*/ 0 w 330"/>
                <a:gd name="T3" fmla="*/ 57 h 248"/>
                <a:gd name="T4" fmla="*/ 187 w 330"/>
                <a:gd name="T5" fmla="*/ 248 h 248"/>
                <a:gd name="T6" fmla="*/ 330 w 330"/>
                <a:gd name="T7" fmla="*/ 102 h 248"/>
                <a:gd name="T8" fmla="*/ 276 w 330"/>
                <a:gd name="T9" fmla="*/ 45 h 248"/>
                <a:gd name="T10" fmla="*/ 187 w 330"/>
                <a:gd name="T11" fmla="*/ 134 h 248"/>
                <a:gd name="T12" fmla="*/ 56 w 330"/>
                <a:gd name="T13" fmla="*/ 0 h 248"/>
                <a:gd name="T14" fmla="*/ 305 w 330"/>
                <a:gd name="T15" fmla="*/ 102 h 248"/>
                <a:gd name="T16" fmla="*/ 187 w 330"/>
                <a:gd name="T17" fmla="*/ 220 h 248"/>
                <a:gd name="T18" fmla="*/ 22 w 330"/>
                <a:gd name="T19" fmla="*/ 57 h 248"/>
                <a:gd name="T20" fmla="*/ 56 w 330"/>
                <a:gd name="T21" fmla="*/ 25 h 248"/>
                <a:gd name="T22" fmla="*/ 187 w 330"/>
                <a:gd name="T23" fmla="*/ 156 h 248"/>
                <a:gd name="T24" fmla="*/ 276 w 330"/>
                <a:gd name="T25" fmla="*/ 67 h 248"/>
                <a:gd name="T26" fmla="*/ 305 w 330"/>
                <a:gd name="T27" fmla="*/ 10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8">
                  <a:moveTo>
                    <a:pt x="56" y="0"/>
                  </a:moveTo>
                  <a:lnTo>
                    <a:pt x="0" y="57"/>
                  </a:lnTo>
                  <a:lnTo>
                    <a:pt x="187" y="248"/>
                  </a:lnTo>
                  <a:lnTo>
                    <a:pt x="330" y="102"/>
                  </a:lnTo>
                  <a:lnTo>
                    <a:pt x="276" y="45"/>
                  </a:lnTo>
                  <a:lnTo>
                    <a:pt x="187" y="134"/>
                  </a:lnTo>
                  <a:lnTo>
                    <a:pt x="56" y="0"/>
                  </a:lnTo>
                  <a:close/>
                  <a:moveTo>
                    <a:pt x="305" y="102"/>
                  </a:moveTo>
                  <a:lnTo>
                    <a:pt x="187" y="220"/>
                  </a:lnTo>
                  <a:lnTo>
                    <a:pt x="22" y="57"/>
                  </a:lnTo>
                  <a:lnTo>
                    <a:pt x="56" y="25"/>
                  </a:lnTo>
                  <a:lnTo>
                    <a:pt x="187" y="156"/>
                  </a:lnTo>
                  <a:lnTo>
                    <a:pt x="276" y="67"/>
                  </a:lnTo>
                  <a:lnTo>
                    <a:pt x="305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3" name="ïṣḷiḑê"/>
            <p:cNvSpPr/>
            <p:nvPr/>
          </p:nvSpPr>
          <p:spPr bwMode="auto">
            <a:xfrm>
              <a:off x="1674813" y="1092200"/>
              <a:ext cx="325438" cy="247650"/>
            </a:xfrm>
            <a:custGeom>
              <a:avLst/>
              <a:gdLst>
                <a:gd name="T0" fmla="*/ 0 w 205"/>
                <a:gd name="T1" fmla="*/ 99 h 156"/>
                <a:gd name="T2" fmla="*/ 60 w 205"/>
                <a:gd name="T3" fmla="*/ 156 h 156"/>
                <a:gd name="T4" fmla="*/ 106 w 205"/>
                <a:gd name="T5" fmla="*/ 109 h 156"/>
                <a:gd name="T6" fmla="*/ 151 w 205"/>
                <a:gd name="T7" fmla="*/ 156 h 156"/>
                <a:gd name="T8" fmla="*/ 205 w 205"/>
                <a:gd name="T9" fmla="*/ 99 h 156"/>
                <a:gd name="T10" fmla="*/ 106 w 205"/>
                <a:gd name="T11" fmla="*/ 0 h 156"/>
                <a:gd name="T12" fmla="*/ 0 w 205"/>
                <a:gd name="T13" fmla="*/ 99 h 156"/>
                <a:gd name="T14" fmla="*/ 151 w 205"/>
                <a:gd name="T15" fmla="*/ 128 h 156"/>
                <a:gd name="T16" fmla="*/ 106 w 205"/>
                <a:gd name="T17" fmla="*/ 86 h 156"/>
                <a:gd name="T18" fmla="*/ 60 w 205"/>
                <a:gd name="T19" fmla="*/ 128 h 156"/>
                <a:gd name="T20" fmla="*/ 25 w 205"/>
                <a:gd name="T21" fmla="*/ 99 h 156"/>
                <a:gd name="T22" fmla="*/ 106 w 205"/>
                <a:gd name="T23" fmla="*/ 22 h 156"/>
                <a:gd name="T24" fmla="*/ 183 w 205"/>
                <a:gd name="T25" fmla="*/ 99 h 156"/>
                <a:gd name="T26" fmla="*/ 151 w 205"/>
                <a:gd name="T27" fmla="*/ 128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156">
                  <a:moveTo>
                    <a:pt x="0" y="99"/>
                  </a:moveTo>
                  <a:lnTo>
                    <a:pt x="60" y="156"/>
                  </a:lnTo>
                  <a:lnTo>
                    <a:pt x="106" y="109"/>
                  </a:lnTo>
                  <a:lnTo>
                    <a:pt x="151" y="156"/>
                  </a:lnTo>
                  <a:lnTo>
                    <a:pt x="205" y="99"/>
                  </a:lnTo>
                  <a:lnTo>
                    <a:pt x="106" y="0"/>
                  </a:lnTo>
                  <a:lnTo>
                    <a:pt x="0" y="99"/>
                  </a:lnTo>
                  <a:close/>
                  <a:moveTo>
                    <a:pt x="151" y="128"/>
                  </a:moveTo>
                  <a:lnTo>
                    <a:pt x="106" y="86"/>
                  </a:lnTo>
                  <a:lnTo>
                    <a:pt x="60" y="128"/>
                  </a:lnTo>
                  <a:lnTo>
                    <a:pt x="25" y="99"/>
                  </a:lnTo>
                  <a:lnTo>
                    <a:pt x="106" y="22"/>
                  </a:lnTo>
                  <a:lnTo>
                    <a:pt x="183" y="99"/>
                  </a:lnTo>
                  <a:lnTo>
                    <a:pt x="151" y="12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4" name="íSḷíḓê"/>
            <p:cNvSpPr/>
            <p:nvPr/>
          </p:nvSpPr>
          <p:spPr bwMode="auto">
            <a:xfrm>
              <a:off x="1335088" y="106363"/>
              <a:ext cx="312738" cy="314325"/>
            </a:xfrm>
            <a:custGeom>
              <a:avLst/>
              <a:gdLst>
                <a:gd name="T0" fmla="*/ 197 w 197"/>
                <a:gd name="T1" fmla="*/ 52 h 198"/>
                <a:gd name="T2" fmla="*/ 143 w 197"/>
                <a:gd name="T3" fmla="*/ 0 h 198"/>
                <a:gd name="T4" fmla="*/ 0 w 197"/>
                <a:gd name="T5" fmla="*/ 144 h 198"/>
                <a:gd name="T6" fmla="*/ 54 w 197"/>
                <a:gd name="T7" fmla="*/ 198 h 198"/>
                <a:gd name="T8" fmla="*/ 197 w 197"/>
                <a:gd name="T9" fmla="*/ 52 h 198"/>
                <a:gd name="T10" fmla="*/ 143 w 197"/>
                <a:gd name="T11" fmla="*/ 23 h 198"/>
                <a:gd name="T12" fmla="*/ 173 w 197"/>
                <a:gd name="T13" fmla="*/ 52 h 198"/>
                <a:gd name="T14" fmla="*/ 54 w 197"/>
                <a:gd name="T15" fmla="*/ 176 h 198"/>
                <a:gd name="T16" fmla="*/ 25 w 197"/>
                <a:gd name="T17" fmla="*/ 144 h 198"/>
                <a:gd name="T18" fmla="*/ 143 w 197"/>
                <a:gd name="T19" fmla="*/ 2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198">
                  <a:moveTo>
                    <a:pt x="197" y="52"/>
                  </a:moveTo>
                  <a:lnTo>
                    <a:pt x="143" y="0"/>
                  </a:lnTo>
                  <a:lnTo>
                    <a:pt x="0" y="144"/>
                  </a:lnTo>
                  <a:lnTo>
                    <a:pt x="54" y="198"/>
                  </a:lnTo>
                  <a:lnTo>
                    <a:pt x="197" y="52"/>
                  </a:lnTo>
                  <a:close/>
                  <a:moveTo>
                    <a:pt x="143" y="23"/>
                  </a:moveTo>
                  <a:lnTo>
                    <a:pt x="173" y="52"/>
                  </a:lnTo>
                  <a:lnTo>
                    <a:pt x="54" y="176"/>
                  </a:lnTo>
                  <a:lnTo>
                    <a:pt x="25" y="144"/>
                  </a:lnTo>
                  <a:lnTo>
                    <a:pt x="1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5" name="îṣ1îḓe"/>
            <p:cNvSpPr/>
            <p:nvPr/>
          </p:nvSpPr>
          <p:spPr bwMode="auto">
            <a:xfrm>
              <a:off x="1476375" y="239713"/>
              <a:ext cx="382588" cy="327025"/>
            </a:xfrm>
            <a:custGeom>
              <a:avLst/>
              <a:gdLst>
                <a:gd name="T0" fmla="*/ 56 w 241"/>
                <a:gd name="T1" fmla="*/ 206 h 206"/>
                <a:gd name="T2" fmla="*/ 143 w 241"/>
                <a:gd name="T3" fmla="*/ 112 h 206"/>
                <a:gd name="T4" fmla="*/ 185 w 241"/>
                <a:gd name="T5" fmla="*/ 159 h 206"/>
                <a:gd name="T6" fmla="*/ 241 w 241"/>
                <a:gd name="T7" fmla="*/ 102 h 206"/>
                <a:gd name="T8" fmla="*/ 143 w 241"/>
                <a:gd name="T9" fmla="*/ 0 h 206"/>
                <a:gd name="T10" fmla="*/ 0 w 241"/>
                <a:gd name="T11" fmla="*/ 149 h 206"/>
                <a:gd name="T12" fmla="*/ 56 w 241"/>
                <a:gd name="T13" fmla="*/ 206 h 206"/>
                <a:gd name="T14" fmla="*/ 217 w 241"/>
                <a:gd name="T15" fmla="*/ 102 h 206"/>
                <a:gd name="T16" fmla="*/ 185 w 241"/>
                <a:gd name="T17" fmla="*/ 134 h 206"/>
                <a:gd name="T18" fmla="*/ 143 w 241"/>
                <a:gd name="T19" fmla="*/ 89 h 206"/>
                <a:gd name="T20" fmla="*/ 56 w 241"/>
                <a:gd name="T21" fmla="*/ 178 h 206"/>
                <a:gd name="T22" fmla="*/ 24 w 241"/>
                <a:gd name="T23" fmla="*/ 149 h 206"/>
                <a:gd name="T24" fmla="*/ 143 w 241"/>
                <a:gd name="T25" fmla="*/ 23 h 206"/>
                <a:gd name="T26" fmla="*/ 217 w 241"/>
                <a:gd name="T27" fmla="*/ 102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06">
                  <a:moveTo>
                    <a:pt x="56" y="206"/>
                  </a:moveTo>
                  <a:lnTo>
                    <a:pt x="143" y="112"/>
                  </a:lnTo>
                  <a:lnTo>
                    <a:pt x="185" y="159"/>
                  </a:lnTo>
                  <a:lnTo>
                    <a:pt x="241" y="102"/>
                  </a:lnTo>
                  <a:lnTo>
                    <a:pt x="143" y="0"/>
                  </a:lnTo>
                  <a:lnTo>
                    <a:pt x="0" y="149"/>
                  </a:lnTo>
                  <a:lnTo>
                    <a:pt x="56" y="206"/>
                  </a:lnTo>
                  <a:close/>
                  <a:moveTo>
                    <a:pt x="217" y="102"/>
                  </a:moveTo>
                  <a:lnTo>
                    <a:pt x="185" y="134"/>
                  </a:lnTo>
                  <a:lnTo>
                    <a:pt x="143" y="89"/>
                  </a:lnTo>
                  <a:lnTo>
                    <a:pt x="56" y="178"/>
                  </a:lnTo>
                  <a:lnTo>
                    <a:pt x="24" y="149"/>
                  </a:lnTo>
                  <a:lnTo>
                    <a:pt x="143" y="23"/>
                  </a:lnTo>
                  <a:lnTo>
                    <a:pt x="217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6" name="iśļiḍe"/>
            <p:cNvSpPr/>
            <p:nvPr/>
          </p:nvSpPr>
          <p:spPr bwMode="auto">
            <a:xfrm>
              <a:off x="1335088" y="593725"/>
              <a:ext cx="304800" cy="381000"/>
            </a:xfrm>
            <a:custGeom>
              <a:avLst/>
              <a:gdLst>
                <a:gd name="T0" fmla="*/ 99 w 192"/>
                <a:gd name="T1" fmla="*/ 0 h 240"/>
                <a:gd name="T2" fmla="*/ 0 w 192"/>
                <a:gd name="T3" fmla="*/ 99 h 240"/>
                <a:gd name="T4" fmla="*/ 136 w 192"/>
                <a:gd name="T5" fmla="*/ 240 h 240"/>
                <a:gd name="T6" fmla="*/ 192 w 192"/>
                <a:gd name="T7" fmla="*/ 185 h 240"/>
                <a:gd name="T8" fmla="*/ 108 w 192"/>
                <a:gd name="T9" fmla="*/ 99 h 240"/>
                <a:gd name="T10" fmla="*/ 150 w 192"/>
                <a:gd name="T11" fmla="*/ 54 h 240"/>
                <a:gd name="T12" fmla="*/ 99 w 192"/>
                <a:gd name="T13" fmla="*/ 0 h 240"/>
                <a:gd name="T14" fmla="*/ 168 w 192"/>
                <a:gd name="T15" fmla="*/ 185 h 240"/>
                <a:gd name="T16" fmla="*/ 136 w 192"/>
                <a:gd name="T17" fmla="*/ 215 h 240"/>
                <a:gd name="T18" fmla="*/ 22 w 192"/>
                <a:gd name="T19" fmla="*/ 99 h 240"/>
                <a:gd name="T20" fmla="*/ 99 w 192"/>
                <a:gd name="T21" fmla="*/ 22 h 240"/>
                <a:gd name="T22" fmla="*/ 128 w 192"/>
                <a:gd name="T23" fmla="*/ 54 h 240"/>
                <a:gd name="T24" fmla="*/ 86 w 192"/>
                <a:gd name="T25" fmla="*/ 99 h 240"/>
                <a:gd name="T26" fmla="*/ 168 w 192"/>
                <a:gd name="T27" fmla="*/ 185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240">
                  <a:moveTo>
                    <a:pt x="99" y="0"/>
                  </a:moveTo>
                  <a:lnTo>
                    <a:pt x="0" y="99"/>
                  </a:lnTo>
                  <a:lnTo>
                    <a:pt x="136" y="240"/>
                  </a:lnTo>
                  <a:lnTo>
                    <a:pt x="192" y="185"/>
                  </a:lnTo>
                  <a:lnTo>
                    <a:pt x="108" y="99"/>
                  </a:lnTo>
                  <a:lnTo>
                    <a:pt x="150" y="54"/>
                  </a:lnTo>
                  <a:lnTo>
                    <a:pt x="99" y="0"/>
                  </a:lnTo>
                  <a:close/>
                  <a:moveTo>
                    <a:pt x="168" y="185"/>
                  </a:moveTo>
                  <a:lnTo>
                    <a:pt x="136" y="215"/>
                  </a:lnTo>
                  <a:lnTo>
                    <a:pt x="22" y="99"/>
                  </a:lnTo>
                  <a:lnTo>
                    <a:pt x="99" y="22"/>
                  </a:lnTo>
                  <a:lnTo>
                    <a:pt x="128" y="54"/>
                  </a:lnTo>
                  <a:lnTo>
                    <a:pt x="86" y="99"/>
                  </a:lnTo>
                  <a:lnTo>
                    <a:pt x="168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7" name="íşḻïḍe"/>
            <p:cNvSpPr/>
            <p:nvPr/>
          </p:nvSpPr>
          <p:spPr bwMode="auto">
            <a:xfrm>
              <a:off x="1609725" y="519113"/>
              <a:ext cx="249238" cy="322262"/>
            </a:xfrm>
            <a:custGeom>
              <a:avLst/>
              <a:gdLst>
                <a:gd name="T0" fmla="*/ 56 w 157"/>
                <a:gd name="T1" fmla="*/ 203 h 203"/>
                <a:gd name="T2" fmla="*/ 157 w 157"/>
                <a:gd name="T3" fmla="*/ 101 h 203"/>
                <a:gd name="T4" fmla="*/ 56 w 157"/>
                <a:gd name="T5" fmla="*/ 0 h 203"/>
                <a:gd name="T6" fmla="*/ 0 w 157"/>
                <a:gd name="T7" fmla="*/ 57 h 203"/>
                <a:gd name="T8" fmla="*/ 46 w 157"/>
                <a:gd name="T9" fmla="*/ 101 h 203"/>
                <a:gd name="T10" fmla="*/ 0 w 157"/>
                <a:gd name="T11" fmla="*/ 146 h 203"/>
                <a:gd name="T12" fmla="*/ 56 w 157"/>
                <a:gd name="T13" fmla="*/ 203 h 203"/>
                <a:gd name="T14" fmla="*/ 24 w 157"/>
                <a:gd name="T15" fmla="*/ 57 h 203"/>
                <a:gd name="T16" fmla="*/ 56 w 157"/>
                <a:gd name="T17" fmla="*/ 22 h 203"/>
                <a:gd name="T18" fmla="*/ 133 w 157"/>
                <a:gd name="T19" fmla="*/ 101 h 203"/>
                <a:gd name="T20" fmla="*/ 56 w 157"/>
                <a:gd name="T21" fmla="*/ 180 h 203"/>
                <a:gd name="T22" fmla="*/ 24 w 157"/>
                <a:gd name="T23" fmla="*/ 146 h 203"/>
                <a:gd name="T24" fmla="*/ 66 w 157"/>
                <a:gd name="T25" fmla="*/ 101 h 203"/>
                <a:gd name="T26" fmla="*/ 24 w 157"/>
                <a:gd name="T27" fmla="*/ 5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203">
                  <a:moveTo>
                    <a:pt x="56" y="203"/>
                  </a:moveTo>
                  <a:lnTo>
                    <a:pt x="157" y="101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46" y="101"/>
                  </a:lnTo>
                  <a:lnTo>
                    <a:pt x="0" y="146"/>
                  </a:lnTo>
                  <a:lnTo>
                    <a:pt x="56" y="203"/>
                  </a:lnTo>
                  <a:close/>
                  <a:moveTo>
                    <a:pt x="24" y="57"/>
                  </a:moveTo>
                  <a:lnTo>
                    <a:pt x="56" y="22"/>
                  </a:lnTo>
                  <a:lnTo>
                    <a:pt x="133" y="101"/>
                  </a:lnTo>
                  <a:lnTo>
                    <a:pt x="56" y="180"/>
                  </a:lnTo>
                  <a:lnTo>
                    <a:pt x="24" y="146"/>
                  </a:lnTo>
                  <a:lnTo>
                    <a:pt x="66" y="101"/>
                  </a:lnTo>
                  <a:lnTo>
                    <a:pt x="2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8" name="íṥḷîḋé"/>
            <p:cNvSpPr/>
            <p:nvPr/>
          </p:nvSpPr>
          <p:spPr bwMode="auto">
            <a:xfrm>
              <a:off x="1420813" y="1092200"/>
              <a:ext cx="227013" cy="227012"/>
            </a:xfrm>
            <a:custGeom>
              <a:avLst/>
              <a:gdLst>
                <a:gd name="T0" fmla="*/ 0 w 143"/>
                <a:gd name="T1" fmla="*/ 91 h 143"/>
                <a:gd name="T2" fmla="*/ 52 w 143"/>
                <a:gd name="T3" fmla="*/ 143 h 143"/>
                <a:gd name="T4" fmla="*/ 143 w 143"/>
                <a:gd name="T5" fmla="*/ 52 h 143"/>
                <a:gd name="T6" fmla="*/ 91 w 143"/>
                <a:gd name="T7" fmla="*/ 0 h 143"/>
                <a:gd name="T8" fmla="*/ 0 w 143"/>
                <a:gd name="T9" fmla="*/ 91 h 143"/>
                <a:gd name="T10" fmla="*/ 52 w 143"/>
                <a:gd name="T11" fmla="*/ 121 h 143"/>
                <a:gd name="T12" fmla="*/ 22 w 143"/>
                <a:gd name="T13" fmla="*/ 91 h 143"/>
                <a:gd name="T14" fmla="*/ 91 w 143"/>
                <a:gd name="T15" fmla="*/ 22 h 143"/>
                <a:gd name="T16" fmla="*/ 121 w 143"/>
                <a:gd name="T17" fmla="*/ 52 h 143"/>
                <a:gd name="T18" fmla="*/ 52 w 143"/>
                <a:gd name="T19" fmla="*/ 121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3">
                  <a:moveTo>
                    <a:pt x="0" y="91"/>
                  </a:moveTo>
                  <a:lnTo>
                    <a:pt x="52" y="143"/>
                  </a:lnTo>
                  <a:lnTo>
                    <a:pt x="143" y="52"/>
                  </a:lnTo>
                  <a:lnTo>
                    <a:pt x="91" y="0"/>
                  </a:lnTo>
                  <a:lnTo>
                    <a:pt x="0" y="91"/>
                  </a:lnTo>
                  <a:close/>
                  <a:moveTo>
                    <a:pt x="52" y="121"/>
                  </a:moveTo>
                  <a:lnTo>
                    <a:pt x="22" y="91"/>
                  </a:lnTo>
                  <a:lnTo>
                    <a:pt x="91" y="22"/>
                  </a:lnTo>
                  <a:lnTo>
                    <a:pt x="121" y="52"/>
                  </a:lnTo>
                  <a:lnTo>
                    <a:pt x="52" y="1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89" name="ï$ľîḓe"/>
            <p:cNvSpPr/>
            <p:nvPr/>
          </p:nvSpPr>
          <p:spPr bwMode="auto">
            <a:xfrm>
              <a:off x="2998788" y="460375"/>
              <a:ext cx="384175" cy="381000"/>
            </a:xfrm>
            <a:custGeom>
              <a:avLst/>
              <a:gdLst>
                <a:gd name="T0" fmla="*/ 185 w 242"/>
                <a:gd name="T1" fmla="*/ 0 h 240"/>
                <a:gd name="T2" fmla="*/ 0 w 242"/>
                <a:gd name="T3" fmla="*/ 183 h 240"/>
                <a:gd name="T4" fmla="*/ 57 w 242"/>
                <a:gd name="T5" fmla="*/ 240 h 240"/>
                <a:gd name="T6" fmla="*/ 242 w 242"/>
                <a:gd name="T7" fmla="*/ 57 h 240"/>
                <a:gd name="T8" fmla="*/ 185 w 242"/>
                <a:gd name="T9" fmla="*/ 0 h 240"/>
                <a:gd name="T10" fmla="*/ 25 w 242"/>
                <a:gd name="T11" fmla="*/ 183 h 240"/>
                <a:gd name="T12" fmla="*/ 185 w 242"/>
                <a:gd name="T13" fmla="*/ 22 h 240"/>
                <a:gd name="T14" fmla="*/ 217 w 242"/>
                <a:gd name="T15" fmla="*/ 57 h 240"/>
                <a:gd name="T16" fmla="*/ 57 w 242"/>
                <a:gd name="T17" fmla="*/ 217 h 240"/>
                <a:gd name="T18" fmla="*/ 25 w 242"/>
                <a:gd name="T19" fmla="*/ 18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0">
                  <a:moveTo>
                    <a:pt x="185" y="0"/>
                  </a:moveTo>
                  <a:lnTo>
                    <a:pt x="0" y="183"/>
                  </a:lnTo>
                  <a:lnTo>
                    <a:pt x="57" y="240"/>
                  </a:lnTo>
                  <a:lnTo>
                    <a:pt x="242" y="57"/>
                  </a:lnTo>
                  <a:lnTo>
                    <a:pt x="185" y="0"/>
                  </a:lnTo>
                  <a:close/>
                  <a:moveTo>
                    <a:pt x="25" y="183"/>
                  </a:moveTo>
                  <a:lnTo>
                    <a:pt x="185" y="22"/>
                  </a:lnTo>
                  <a:lnTo>
                    <a:pt x="217" y="57"/>
                  </a:lnTo>
                  <a:lnTo>
                    <a:pt x="57" y="217"/>
                  </a:lnTo>
                  <a:lnTo>
                    <a:pt x="25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0" name="íşḷïḑè"/>
            <p:cNvSpPr/>
            <p:nvPr/>
          </p:nvSpPr>
          <p:spPr bwMode="auto">
            <a:xfrm>
              <a:off x="2798763" y="1588"/>
              <a:ext cx="384175" cy="344487"/>
            </a:xfrm>
            <a:custGeom>
              <a:avLst/>
              <a:gdLst>
                <a:gd name="T0" fmla="*/ 57 w 242"/>
                <a:gd name="T1" fmla="*/ 217 h 217"/>
                <a:gd name="T2" fmla="*/ 242 w 242"/>
                <a:gd name="T3" fmla="*/ 32 h 217"/>
                <a:gd name="T4" fmla="*/ 210 w 242"/>
                <a:gd name="T5" fmla="*/ 0 h 217"/>
                <a:gd name="T6" fmla="*/ 185 w 242"/>
                <a:gd name="T7" fmla="*/ 0 h 217"/>
                <a:gd name="T8" fmla="*/ 217 w 242"/>
                <a:gd name="T9" fmla="*/ 32 h 217"/>
                <a:gd name="T10" fmla="*/ 57 w 242"/>
                <a:gd name="T11" fmla="*/ 192 h 217"/>
                <a:gd name="T12" fmla="*/ 25 w 242"/>
                <a:gd name="T13" fmla="*/ 163 h 217"/>
                <a:gd name="T14" fmla="*/ 185 w 242"/>
                <a:gd name="T15" fmla="*/ 0 h 217"/>
                <a:gd name="T16" fmla="*/ 163 w 242"/>
                <a:gd name="T17" fmla="*/ 0 h 217"/>
                <a:gd name="T18" fmla="*/ 0 w 242"/>
                <a:gd name="T19" fmla="*/ 163 h 217"/>
                <a:gd name="T20" fmla="*/ 57 w 242"/>
                <a:gd name="T2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2" h="217">
                  <a:moveTo>
                    <a:pt x="57" y="217"/>
                  </a:moveTo>
                  <a:lnTo>
                    <a:pt x="242" y="32"/>
                  </a:lnTo>
                  <a:lnTo>
                    <a:pt x="210" y="0"/>
                  </a:lnTo>
                  <a:lnTo>
                    <a:pt x="185" y="0"/>
                  </a:lnTo>
                  <a:lnTo>
                    <a:pt x="217" y="32"/>
                  </a:lnTo>
                  <a:lnTo>
                    <a:pt x="57" y="192"/>
                  </a:lnTo>
                  <a:lnTo>
                    <a:pt x="25" y="163"/>
                  </a:lnTo>
                  <a:lnTo>
                    <a:pt x="185" y="0"/>
                  </a:lnTo>
                  <a:lnTo>
                    <a:pt x="163" y="0"/>
                  </a:lnTo>
                  <a:lnTo>
                    <a:pt x="0" y="163"/>
                  </a:lnTo>
                  <a:lnTo>
                    <a:pt x="57" y="2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1" name="isľîḓè"/>
            <p:cNvSpPr/>
            <p:nvPr/>
          </p:nvSpPr>
          <p:spPr bwMode="auto">
            <a:xfrm>
              <a:off x="2932113" y="180975"/>
              <a:ext cx="317500" cy="385762"/>
            </a:xfrm>
            <a:custGeom>
              <a:avLst/>
              <a:gdLst>
                <a:gd name="T0" fmla="*/ 197 w 200"/>
                <a:gd name="T1" fmla="*/ 141 h 243"/>
                <a:gd name="T2" fmla="*/ 153 w 200"/>
                <a:gd name="T3" fmla="*/ 97 h 243"/>
                <a:gd name="T4" fmla="*/ 200 w 200"/>
                <a:gd name="T5" fmla="*/ 52 h 243"/>
                <a:gd name="T6" fmla="*/ 143 w 200"/>
                <a:gd name="T7" fmla="*/ 0 h 243"/>
                <a:gd name="T8" fmla="*/ 0 w 200"/>
                <a:gd name="T9" fmla="*/ 141 h 243"/>
                <a:gd name="T10" fmla="*/ 99 w 200"/>
                <a:gd name="T11" fmla="*/ 243 h 243"/>
                <a:gd name="T12" fmla="*/ 197 w 200"/>
                <a:gd name="T13" fmla="*/ 141 h 243"/>
                <a:gd name="T14" fmla="*/ 143 w 200"/>
                <a:gd name="T15" fmla="*/ 25 h 243"/>
                <a:gd name="T16" fmla="*/ 175 w 200"/>
                <a:gd name="T17" fmla="*/ 52 h 243"/>
                <a:gd name="T18" fmla="*/ 133 w 200"/>
                <a:gd name="T19" fmla="*/ 97 h 243"/>
                <a:gd name="T20" fmla="*/ 175 w 200"/>
                <a:gd name="T21" fmla="*/ 141 h 243"/>
                <a:gd name="T22" fmla="*/ 99 w 200"/>
                <a:gd name="T23" fmla="*/ 215 h 243"/>
                <a:gd name="T24" fmla="*/ 25 w 200"/>
                <a:gd name="T25" fmla="*/ 141 h 243"/>
                <a:gd name="T26" fmla="*/ 143 w 200"/>
                <a:gd name="T27" fmla="*/ 2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3">
                  <a:moveTo>
                    <a:pt x="197" y="141"/>
                  </a:moveTo>
                  <a:lnTo>
                    <a:pt x="153" y="97"/>
                  </a:lnTo>
                  <a:lnTo>
                    <a:pt x="200" y="52"/>
                  </a:lnTo>
                  <a:lnTo>
                    <a:pt x="143" y="0"/>
                  </a:lnTo>
                  <a:lnTo>
                    <a:pt x="0" y="141"/>
                  </a:lnTo>
                  <a:lnTo>
                    <a:pt x="99" y="243"/>
                  </a:lnTo>
                  <a:lnTo>
                    <a:pt x="197" y="141"/>
                  </a:lnTo>
                  <a:close/>
                  <a:moveTo>
                    <a:pt x="143" y="25"/>
                  </a:moveTo>
                  <a:lnTo>
                    <a:pt x="175" y="52"/>
                  </a:lnTo>
                  <a:lnTo>
                    <a:pt x="133" y="97"/>
                  </a:lnTo>
                  <a:lnTo>
                    <a:pt x="175" y="141"/>
                  </a:lnTo>
                  <a:lnTo>
                    <a:pt x="99" y="215"/>
                  </a:lnTo>
                  <a:lnTo>
                    <a:pt x="25" y="141"/>
                  </a:lnTo>
                  <a:lnTo>
                    <a:pt x="143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2" name="iŝlîḑé"/>
            <p:cNvSpPr/>
            <p:nvPr/>
          </p:nvSpPr>
          <p:spPr bwMode="auto">
            <a:xfrm>
              <a:off x="2865438" y="812800"/>
              <a:ext cx="590550" cy="527050"/>
            </a:xfrm>
            <a:custGeom>
              <a:avLst/>
              <a:gdLst>
                <a:gd name="T0" fmla="*/ 318 w 372"/>
                <a:gd name="T1" fmla="*/ 198 h 332"/>
                <a:gd name="T2" fmla="*/ 372 w 372"/>
                <a:gd name="T3" fmla="*/ 144 h 332"/>
                <a:gd name="T4" fmla="*/ 232 w 372"/>
                <a:gd name="T5" fmla="*/ 0 h 332"/>
                <a:gd name="T6" fmla="*/ 0 w 372"/>
                <a:gd name="T7" fmla="*/ 233 h 332"/>
                <a:gd name="T8" fmla="*/ 57 w 372"/>
                <a:gd name="T9" fmla="*/ 285 h 332"/>
                <a:gd name="T10" fmla="*/ 101 w 372"/>
                <a:gd name="T11" fmla="*/ 243 h 332"/>
                <a:gd name="T12" fmla="*/ 187 w 372"/>
                <a:gd name="T13" fmla="*/ 332 h 332"/>
                <a:gd name="T14" fmla="*/ 284 w 372"/>
                <a:gd name="T15" fmla="*/ 233 h 332"/>
                <a:gd name="T16" fmla="*/ 232 w 372"/>
                <a:gd name="T17" fmla="*/ 173 h 332"/>
                <a:gd name="T18" fmla="*/ 187 w 372"/>
                <a:gd name="T19" fmla="*/ 218 h 332"/>
                <a:gd name="T20" fmla="*/ 153 w 372"/>
                <a:gd name="T21" fmla="*/ 188 h 332"/>
                <a:gd name="T22" fmla="*/ 232 w 372"/>
                <a:gd name="T23" fmla="*/ 112 h 332"/>
                <a:gd name="T24" fmla="*/ 318 w 372"/>
                <a:gd name="T25" fmla="*/ 198 h 332"/>
                <a:gd name="T26" fmla="*/ 187 w 372"/>
                <a:gd name="T27" fmla="*/ 245 h 332"/>
                <a:gd name="T28" fmla="*/ 232 w 372"/>
                <a:gd name="T29" fmla="*/ 198 h 332"/>
                <a:gd name="T30" fmla="*/ 264 w 372"/>
                <a:gd name="T31" fmla="*/ 233 h 332"/>
                <a:gd name="T32" fmla="*/ 187 w 372"/>
                <a:gd name="T33" fmla="*/ 304 h 332"/>
                <a:gd name="T34" fmla="*/ 101 w 372"/>
                <a:gd name="T35" fmla="*/ 218 h 332"/>
                <a:gd name="T36" fmla="*/ 57 w 372"/>
                <a:gd name="T37" fmla="*/ 262 h 332"/>
                <a:gd name="T38" fmla="*/ 25 w 372"/>
                <a:gd name="T39" fmla="*/ 233 h 332"/>
                <a:gd name="T40" fmla="*/ 232 w 372"/>
                <a:gd name="T41" fmla="*/ 23 h 332"/>
                <a:gd name="T42" fmla="*/ 348 w 372"/>
                <a:gd name="T43" fmla="*/ 144 h 332"/>
                <a:gd name="T44" fmla="*/ 318 w 372"/>
                <a:gd name="T45" fmla="*/ 173 h 332"/>
                <a:gd name="T46" fmla="*/ 232 w 372"/>
                <a:gd name="T47" fmla="*/ 89 h 332"/>
                <a:gd name="T48" fmla="*/ 131 w 372"/>
                <a:gd name="T49" fmla="*/ 188 h 332"/>
                <a:gd name="T50" fmla="*/ 187 w 372"/>
                <a:gd name="T51" fmla="*/ 245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2" h="332">
                  <a:moveTo>
                    <a:pt x="318" y="198"/>
                  </a:moveTo>
                  <a:lnTo>
                    <a:pt x="372" y="144"/>
                  </a:lnTo>
                  <a:lnTo>
                    <a:pt x="232" y="0"/>
                  </a:lnTo>
                  <a:lnTo>
                    <a:pt x="0" y="233"/>
                  </a:lnTo>
                  <a:lnTo>
                    <a:pt x="57" y="285"/>
                  </a:lnTo>
                  <a:lnTo>
                    <a:pt x="101" y="243"/>
                  </a:lnTo>
                  <a:lnTo>
                    <a:pt x="187" y="332"/>
                  </a:lnTo>
                  <a:lnTo>
                    <a:pt x="284" y="233"/>
                  </a:lnTo>
                  <a:lnTo>
                    <a:pt x="232" y="173"/>
                  </a:lnTo>
                  <a:lnTo>
                    <a:pt x="187" y="218"/>
                  </a:lnTo>
                  <a:lnTo>
                    <a:pt x="153" y="188"/>
                  </a:lnTo>
                  <a:lnTo>
                    <a:pt x="232" y="112"/>
                  </a:lnTo>
                  <a:lnTo>
                    <a:pt x="318" y="198"/>
                  </a:lnTo>
                  <a:close/>
                  <a:moveTo>
                    <a:pt x="187" y="245"/>
                  </a:moveTo>
                  <a:lnTo>
                    <a:pt x="232" y="198"/>
                  </a:lnTo>
                  <a:lnTo>
                    <a:pt x="264" y="233"/>
                  </a:lnTo>
                  <a:lnTo>
                    <a:pt x="187" y="304"/>
                  </a:lnTo>
                  <a:lnTo>
                    <a:pt x="101" y="218"/>
                  </a:lnTo>
                  <a:lnTo>
                    <a:pt x="57" y="262"/>
                  </a:lnTo>
                  <a:lnTo>
                    <a:pt x="25" y="233"/>
                  </a:lnTo>
                  <a:lnTo>
                    <a:pt x="232" y="23"/>
                  </a:lnTo>
                  <a:lnTo>
                    <a:pt x="348" y="144"/>
                  </a:lnTo>
                  <a:lnTo>
                    <a:pt x="318" y="173"/>
                  </a:lnTo>
                  <a:lnTo>
                    <a:pt x="232" y="89"/>
                  </a:lnTo>
                  <a:lnTo>
                    <a:pt x="131" y="188"/>
                  </a:lnTo>
                  <a:lnTo>
                    <a:pt x="187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3" name="ïṡḷîde"/>
            <p:cNvSpPr/>
            <p:nvPr/>
          </p:nvSpPr>
          <p:spPr bwMode="auto">
            <a:xfrm>
              <a:off x="3209925" y="1588"/>
              <a:ext cx="293688" cy="211137"/>
            </a:xfrm>
            <a:custGeom>
              <a:avLst/>
              <a:gdLst>
                <a:gd name="T0" fmla="*/ 57 w 185"/>
                <a:gd name="T1" fmla="*/ 133 h 133"/>
                <a:gd name="T2" fmla="*/ 185 w 185"/>
                <a:gd name="T3" fmla="*/ 0 h 133"/>
                <a:gd name="T4" fmla="*/ 163 w 185"/>
                <a:gd name="T5" fmla="*/ 0 h 133"/>
                <a:gd name="T6" fmla="*/ 57 w 185"/>
                <a:gd name="T7" fmla="*/ 108 h 133"/>
                <a:gd name="T8" fmla="*/ 22 w 185"/>
                <a:gd name="T9" fmla="*/ 76 h 133"/>
                <a:gd name="T10" fmla="*/ 99 w 185"/>
                <a:gd name="T11" fmla="*/ 0 h 133"/>
                <a:gd name="T12" fmla="*/ 77 w 185"/>
                <a:gd name="T13" fmla="*/ 0 h 133"/>
                <a:gd name="T14" fmla="*/ 0 w 185"/>
                <a:gd name="T15" fmla="*/ 76 h 133"/>
                <a:gd name="T16" fmla="*/ 57 w 185"/>
                <a:gd name="T1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33">
                  <a:moveTo>
                    <a:pt x="57" y="133"/>
                  </a:moveTo>
                  <a:lnTo>
                    <a:pt x="185" y="0"/>
                  </a:lnTo>
                  <a:lnTo>
                    <a:pt x="163" y="0"/>
                  </a:lnTo>
                  <a:lnTo>
                    <a:pt x="57" y="108"/>
                  </a:lnTo>
                  <a:lnTo>
                    <a:pt x="22" y="76"/>
                  </a:lnTo>
                  <a:lnTo>
                    <a:pt x="99" y="0"/>
                  </a:lnTo>
                  <a:lnTo>
                    <a:pt x="77" y="0"/>
                  </a:lnTo>
                  <a:lnTo>
                    <a:pt x="0" y="76"/>
                  </a:lnTo>
                  <a:lnTo>
                    <a:pt x="57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4" name="iSlîḓé"/>
            <p:cNvSpPr/>
            <p:nvPr/>
          </p:nvSpPr>
          <p:spPr bwMode="auto">
            <a:xfrm>
              <a:off x="2027238" y="1924050"/>
              <a:ext cx="317500" cy="314325"/>
            </a:xfrm>
            <a:custGeom>
              <a:avLst/>
              <a:gdLst>
                <a:gd name="T0" fmla="*/ 0 w 200"/>
                <a:gd name="T1" fmla="*/ 57 h 198"/>
                <a:gd name="T2" fmla="*/ 146 w 200"/>
                <a:gd name="T3" fmla="*/ 198 h 198"/>
                <a:gd name="T4" fmla="*/ 200 w 200"/>
                <a:gd name="T5" fmla="*/ 143 h 198"/>
                <a:gd name="T6" fmla="*/ 55 w 200"/>
                <a:gd name="T7" fmla="*/ 0 h 198"/>
                <a:gd name="T8" fmla="*/ 0 w 200"/>
                <a:gd name="T9" fmla="*/ 57 h 198"/>
                <a:gd name="T10" fmla="*/ 146 w 200"/>
                <a:gd name="T11" fmla="*/ 176 h 198"/>
                <a:gd name="T12" fmla="*/ 20 w 200"/>
                <a:gd name="T13" fmla="*/ 57 h 198"/>
                <a:gd name="T14" fmla="*/ 55 w 200"/>
                <a:gd name="T15" fmla="*/ 22 h 198"/>
                <a:gd name="T16" fmla="*/ 175 w 200"/>
                <a:gd name="T17" fmla="*/ 143 h 198"/>
                <a:gd name="T18" fmla="*/ 146 w 200"/>
                <a:gd name="T19" fmla="*/ 17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98">
                  <a:moveTo>
                    <a:pt x="0" y="57"/>
                  </a:moveTo>
                  <a:lnTo>
                    <a:pt x="146" y="198"/>
                  </a:lnTo>
                  <a:lnTo>
                    <a:pt x="200" y="143"/>
                  </a:lnTo>
                  <a:lnTo>
                    <a:pt x="55" y="0"/>
                  </a:lnTo>
                  <a:lnTo>
                    <a:pt x="0" y="57"/>
                  </a:lnTo>
                  <a:close/>
                  <a:moveTo>
                    <a:pt x="146" y="176"/>
                  </a:moveTo>
                  <a:lnTo>
                    <a:pt x="20" y="57"/>
                  </a:lnTo>
                  <a:lnTo>
                    <a:pt x="55" y="22"/>
                  </a:lnTo>
                  <a:lnTo>
                    <a:pt x="175" y="143"/>
                  </a:lnTo>
                  <a:lnTo>
                    <a:pt x="146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5" name="ïṣļîḓè"/>
            <p:cNvSpPr/>
            <p:nvPr/>
          </p:nvSpPr>
          <p:spPr bwMode="auto">
            <a:xfrm>
              <a:off x="1820863" y="1644650"/>
              <a:ext cx="1076325" cy="660400"/>
            </a:xfrm>
            <a:custGeom>
              <a:avLst/>
              <a:gdLst>
                <a:gd name="T0" fmla="*/ 493 w 678"/>
                <a:gd name="T1" fmla="*/ 240 h 416"/>
                <a:gd name="T2" fmla="*/ 550 w 678"/>
                <a:gd name="T3" fmla="*/ 183 h 416"/>
                <a:gd name="T4" fmla="*/ 451 w 678"/>
                <a:gd name="T5" fmla="*/ 85 h 416"/>
                <a:gd name="T6" fmla="*/ 362 w 678"/>
                <a:gd name="T7" fmla="*/ 176 h 416"/>
                <a:gd name="T8" fmla="*/ 185 w 678"/>
                <a:gd name="T9" fmla="*/ 0 h 416"/>
                <a:gd name="T10" fmla="*/ 0 w 678"/>
                <a:gd name="T11" fmla="*/ 186 h 416"/>
                <a:gd name="T12" fmla="*/ 56 w 678"/>
                <a:gd name="T13" fmla="*/ 243 h 416"/>
                <a:gd name="T14" fmla="*/ 185 w 678"/>
                <a:gd name="T15" fmla="*/ 112 h 416"/>
                <a:gd name="T16" fmla="*/ 490 w 678"/>
                <a:gd name="T17" fmla="*/ 416 h 416"/>
                <a:gd name="T18" fmla="*/ 678 w 678"/>
                <a:gd name="T19" fmla="*/ 230 h 416"/>
                <a:gd name="T20" fmla="*/ 621 w 678"/>
                <a:gd name="T21" fmla="*/ 176 h 416"/>
                <a:gd name="T22" fmla="*/ 490 w 678"/>
                <a:gd name="T23" fmla="*/ 307 h 416"/>
                <a:gd name="T24" fmla="*/ 414 w 678"/>
                <a:gd name="T25" fmla="*/ 230 h 416"/>
                <a:gd name="T26" fmla="*/ 451 w 678"/>
                <a:gd name="T27" fmla="*/ 193 h 416"/>
                <a:gd name="T28" fmla="*/ 493 w 678"/>
                <a:gd name="T29" fmla="*/ 240 h 416"/>
                <a:gd name="T30" fmla="*/ 490 w 678"/>
                <a:gd name="T31" fmla="*/ 329 h 416"/>
                <a:gd name="T32" fmla="*/ 621 w 678"/>
                <a:gd name="T33" fmla="*/ 198 h 416"/>
                <a:gd name="T34" fmla="*/ 653 w 678"/>
                <a:gd name="T35" fmla="*/ 230 h 416"/>
                <a:gd name="T36" fmla="*/ 490 w 678"/>
                <a:gd name="T37" fmla="*/ 394 h 416"/>
                <a:gd name="T38" fmla="*/ 185 w 678"/>
                <a:gd name="T39" fmla="*/ 87 h 416"/>
                <a:gd name="T40" fmla="*/ 56 w 678"/>
                <a:gd name="T41" fmla="*/ 218 h 416"/>
                <a:gd name="T42" fmla="*/ 24 w 678"/>
                <a:gd name="T43" fmla="*/ 186 h 416"/>
                <a:gd name="T44" fmla="*/ 185 w 678"/>
                <a:gd name="T45" fmla="*/ 23 h 416"/>
                <a:gd name="T46" fmla="*/ 362 w 678"/>
                <a:gd name="T47" fmla="*/ 198 h 416"/>
                <a:gd name="T48" fmla="*/ 451 w 678"/>
                <a:gd name="T49" fmla="*/ 107 h 416"/>
                <a:gd name="T50" fmla="*/ 525 w 678"/>
                <a:gd name="T51" fmla="*/ 183 h 416"/>
                <a:gd name="T52" fmla="*/ 493 w 678"/>
                <a:gd name="T53" fmla="*/ 218 h 416"/>
                <a:gd name="T54" fmla="*/ 451 w 678"/>
                <a:gd name="T55" fmla="*/ 174 h 416"/>
                <a:gd name="T56" fmla="*/ 392 w 678"/>
                <a:gd name="T57" fmla="*/ 230 h 416"/>
                <a:gd name="T58" fmla="*/ 490 w 678"/>
                <a:gd name="T59" fmla="*/ 329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8" h="416">
                  <a:moveTo>
                    <a:pt x="493" y="240"/>
                  </a:moveTo>
                  <a:lnTo>
                    <a:pt x="550" y="183"/>
                  </a:lnTo>
                  <a:lnTo>
                    <a:pt x="451" y="85"/>
                  </a:lnTo>
                  <a:lnTo>
                    <a:pt x="362" y="176"/>
                  </a:lnTo>
                  <a:lnTo>
                    <a:pt x="185" y="0"/>
                  </a:lnTo>
                  <a:lnTo>
                    <a:pt x="0" y="186"/>
                  </a:lnTo>
                  <a:lnTo>
                    <a:pt x="56" y="243"/>
                  </a:lnTo>
                  <a:lnTo>
                    <a:pt x="185" y="112"/>
                  </a:lnTo>
                  <a:lnTo>
                    <a:pt x="490" y="416"/>
                  </a:lnTo>
                  <a:lnTo>
                    <a:pt x="678" y="230"/>
                  </a:lnTo>
                  <a:lnTo>
                    <a:pt x="621" y="176"/>
                  </a:lnTo>
                  <a:lnTo>
                    <a:pt x="490" y="307"/>
                  </a:lnTo>
                  <a:lnTo>
                    <a:pt x="414" y="230"/>
                  </a:lnTo>
                  <a:lnTo>
                    <a:pt x="451" y="193"/>
                  </a:lnTo>
                  <a:lnTo>
                    <a:pt x="493" y="240"/>
                  </a:lnTo>
                  <a:close/>
                  <a:moveTo>
                    <a:pt x="490" y="329"/>
                  </a:moveTo>
                  <a:lnTo>
                    <a:pt x="621" y="198"/>
                  </a:lnTo>
                  <a:lnTo>
                    <a:pt x="653" y="230"/>
                  </a:lnTo>
                  <a:lnTo>
                    <a:pt x="490" y="394"/>
                  </a:lnTo>
                  <a:lnTo>
                    <a:pt x="185" y="87"/>
                  </a:lnTo>
                  <a:lnTo>
                    <a:pt x="56" y="218"/>
                  </a:lnTo>
                  <a:lnTo>
                    <a:pt x="24" y="186"/>
                  </a:lnTo>
                  <a:lnTo>
                    <a:pt x="185" y="23"/>
                  </a:lnTo>
                  <a:lnTo>
                    <a:pt x="362" y="198"/>
                  </a:lnTo>
                  <a:lnTo>
                    <a:pt x="451" y="107"/>
                  </a:lnTo>
                  <a:lnTo>
                    <a:pt x="525" y="183"/>
                  </a:lnTo>
                  <a:lnTo>
                    <a:pt x="493" y="218"/>
                  </a:lnTo>
                  <a:lnTo>
                    <a:pt x="451" y="174"/>
                  </a:lnTo>
                  <a:lnTo>
                    <a:pt x="392" y="230"/>
                  </a:lnTo>
                  <a:lnTo>
                    <a:pt x="49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6" name="íṥľîḓe"/>
            <p:cNvSpPr/>
            <p:nvPr/>
          </p:nvSpPr>
          <p:spPr bwMode="auto">
            <a:xfrm>
              <a:off x="1609725" y="1924050"/>
              <a:ext cx="457200" cy="381000"/>
            </a:xfrm>
            <a:custGeom>
              <a:avLst/>
              <a:gdLst>
                <a:gd name="T0" fmla="*/ 189 w 288"/>
                <a:gd name="T1" fmla="*/ 240 h 240"/>
                <a:gd name="T2" fmla="*/ 288 w 288"/>
                <a:gd name="T3" fmla="*/ 143 h 240"/>
                <a:gd name="T4" fmla="*/ 234 w 288"/>
                <a:gd name="T5" fmla="*/ 89 h 240"/>
                <a:gd name="T6" fmla="*/ 189 w 288"/>
                <a:gd name="T7" fmla="*/ 131 h 240"/>
                <a:gd name="T8" fmla="*/ 56 w 288"/>
                <a:gd name="T9" fmla="*/ 0 h 240"/>
                <a:gd name="T10" fmla="*/ 0 w 288"/>
                <a:gd name="T11" fmla="*/ 54 h 240"/>
                <a:gd name="T12" fmla="*/ 189 w 288"/>
                <a:gd name="T13" fmla="*/ 240 h 240"/>
                <a:gd name="T14" fmla="*/ 189 w 288"/>
                <a:gd name="T15" fmla="*/ 156 h 240"/>
                <a:gd name="T16" fmla="*/ 234 w 288"/>
                <a:gd name="T17" fmla="*/ 114 h 240"/>
                <a:gd name="T18" fmla="*/ 266 w 288"/>
                <a:gd name="T19" fmla="*/ 143 h 240"/>
                <a:gd name="T20" fmla="*/ 189 w 288"/>
                <a:gd name="T21" fmla="*/ 218 h 240"/>
                <a:gd name="T22" fmla="*/ 24 w 288"/>
                <a:gd name="T23" fmla="*/ 54 h 240"/>
                <a:gd name="T24" fmla="*/ 56 w 288"/>
                <a:gd name="T25" fmla="*/ 22 h 240"/>
                <a:gd name="T26" fmla="*/ 189 w 288"/>
                <a:gd name="T27" fmla="*/ 156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8" h="240">
                  <a:moveTo>
                    <a:pt x="189" y="240"/>
                  </a:moveTo>
                  <a:lnTo>
                    <a:pt x="288" y="143"/>
                  </a:lnTo>
                  <a:lnTo>
                    <a:pt x="234" y="89"/>
                  </a:lnTo>
                  <a:lnTo>
                    <a:pt x="189" y="131"/>
                  </a:lnTo>
                  <a:lnTo>
                    <a:pt x="56" y="0"/>
                  </a:lnTo>
                  <a:lnTo>
                    <a:pt x="0" y="54"/>
                  </a:lnTo>
                  <a:lnTo>
                    <a:pt x="189" y="240"/>
                  </a:lnTo>
                  <a:close/>
                  <a:moveTo>
                    <a:pt x="189" y="156"/>
                  </a:moveTo>
                  <a:lnTo>
                    <a:pt x="234" y="114"/>
                  </a:lnTo>
                  <a:lnTo>
                    <a:pt x="266" y="143"/>
                  </a:lnTo>
                  <a:lnTo>
                    <a:pt x="189" y="218"/>
                  </a:lnTo>
                  <a:lnTo>
                    <a:pt x="24" y="54"/>
                  </a:lnTo>
                  <a:lnTo>
                    <a:pt x="56" y="22"/>
                  </a:lnTo>
                  <a:lnTo>
                    <a:pt x="189" y="1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7" name="îŝḷîḑé"/>
            <p:cNvSpPr/>
            <p:nvPr/>
          </p:nvSpPr>
          <p:spPr bwMode="auto">
            <a:xfrm>
              <a:off x="1820863" y="2198688"/>
              <a:ext cx="523875" cy="392112"/>
            </a:xfrm>
            <a:custGeom>
              <a:avLst/>
              <a:gdLst>
                <a:gd name="T0" fmla="*/ 56 w 330"/>
                <a:gd name="T1" fmla="*/ 247 h 247"/>
                <a:gd name="T2" fmla="*/ 185 w 330"/>
                <a:gd name="T3" fmla="*/ 111 h 247"/>
                <a:gd name="T4" fmla="*/ 276 w 330"/>
                <a:gd name="T5" fmla="*/ 200 h 247"/>
                <a:gd name="T6" fmla="*/ 330 w 330"/>
                <a:gd name="T7" fmla="*/ 143 h 247"/>
                <a:gd name="T8" fmla="*/ 185 w 330"/>
                <a:gd name="T9" fmla="*/ 0 h 247"/>
                <a:gd name="T10" fmla="*/ 0 w 330"/>
                <a:gd name="T11" fmla="*/ 190 h 247"/>
                <a:gd name="T12" fmla="*/ 56 w 330"/>
                <a:gd name="T13" fmla="*/ 247 h 247"/>
                <a:gd name="T14" fmla="*/ 305 w 330"/>
                <a:gd name="T15" fmla="*/ 143 h 247"/>
                <a:gd name="T16" fmla="*/ 276 w 330"/>
                <a:gd name="T17" fmla="*/ 176 h 247"/>
                <a:gd name="T18" fmla="*/ 185 w 330"/>
                <a:gd name="T19" fmla="*/ 89 h 247"/>
                <a:gd name="T20" fmla="*/ 56 w 330"/>
                <a:gd name="T21" fmla="*/ 220 h 247"/>
                <a:gd name="T22" fmla="*/ 24 w 330"/>
                <a:gd name="T23" fmla="*/ 190 h 247"/>
                <a:gd name="T24" fmla="*/ 185 w 330"/>
                <a:gd name="T25" fmla="*/ 25 h 247"/>
                <a:gd name="T26" fmla="*/ 305 w 330"/>
                <a:gd name="T27" fmla="*/ 14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7">
                  <a:moveTo>
                    <a:pt x="56" y="247"/>
                  </a:moveTo>
                  <a:lnTo>
                    <a:pt x="185" y="111"/>
                  </a:lnTo>
                  <a:lnTo>
                    <a:pt x="276" y="200"/>
                  </a:lnTo>
                  <a:lnTo>
                    <a:pt x="330" y="143"/>
                  </a:lnTo>
                  <a:lnTo>
                    <a:pt x="185" y="0"/>
                  </a:lnTo>
                  <a:lnTo>
                    <a:pt x="0" y="190"/>
                  </a:lnTo>
                  <a:lnTo>
                    <a:pt x="56" y="247"/>
                  </a:lnTo>
                  <a:close/>
                  <a:moveTo>
                    <a:pt x="305" y="143"/>
                  </a:moveTo>
                  <a:lnTo>
                    <a:pt x="276" y="176"/>
                  </a:lnTo>
                  <a:lnTo>
                    <a:pt x="185" y="89"/>
                  </a:lnTo>
                  <a:lnTo>
                    <a:pt x="56" y="220"/>
                  </a:lnTo>
                  <a:lnTo>
                    <a:pt x="24" y="190"/>
                  </a:lnTo>
                  <a:lnTo>
                    <a:pt x="185" y="25"/>
                  </a:lnTo>
                  <a:lnTo>
                    <a:pt x="30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8" name="í$ļïḓè"/>
            <p:cNvSpPr/>
            <p:nvPr/>
          </p:nvSpPr>
          <p:spPr bwMode="auto">
            <a:xfrm>
              <a:off x="2027238" y="2344738"/>
              <a:ext cx="592138" cy="458787"/>
            </a:xfrm>
            <a:custGeom>
              <a:avLst/>
              <a:gdLst>
                <a:gd name="T0" fmla="*/ 318 w 373"/>
                <a:gd name="T1" fmla="*/ 0 h 289"/>
                <a:gd name="T2" fmla="*/ 141 w 373"/>
                <a:gd name="T3" fmla="*/ 175 h 289"/>
                <a:gd name="T4" fmla="*/ 55 w 373"/>
                <a:gd name="T5" fmla="*/ 86 h 289"/>
                <a:gd name="T6" fmla="*/ 0 w 373"/>
                <a:gd name="T7" fmla="*/ 143 h 289"/>
                <a:gd name="T8" fmla="*/ 141 w 373"/>
                <a:gd name="T9" fmla="*/ 289 h 289"/>
                <a:gd name="T10" fmla="*/ 373 w 373"/>
                <a:gd name="T11" fmla="*/ 54 h 289"/>
                <a:gd name="T12" fmla="*/ 318 w 373"/>
                <a:gd name="T13" fmla="*/ 0 h 289"/>
                <a:gd name="T14" fmla="*/ 20 w 373"/>
                <a:gd name="T15" fmla="*/ 143 h 289"/>
                <a:gd name="T16" fmla="*/ 55 w 373"/>
                <a:gd name="T17" fmla="*/ 111 h 289"/>
                <a:gd name="T18" fmla="*/ 141 w 373"/>
                <a:gd name="T19" fmla="*/ 197 h 289"/>
                <a:gd name="T20" fmla="*/ 318 w 373"/>
                <a:gd name="T21" fmla="*/ 22 h 289"/>
                <a:gd name="T22" fmla="*/ 351 w 373"/>
                <a:gd name="T23" fmla="*/ 54 h 289"/>
                <a:gd name="T24" fmla="*/ 141 w 373"/>
                <a:gd name="T25" fmla="*/ 264 h 289"/>
                <a:gd name="T26" fmla="*/ 20 w 373"/>
                <a:gd name="T27" fmla="*/ 14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3" h="289">
                  <a:moveTo>
                    <a:pt x="318" y="0"/>
                  </a:moveTo>
                  <a:lnTo>
                    <a:pt x="141" y="175"/>
                  </a:lnTo>
                  <a:lnTo>
                    <a:pt x="55" y="86"/>
                  </a:lnTo>
                  <a:lnTo>
                    <a:pt x="0" y="143"/>
                  </a:lnTo>
                  <a:lnTo>
                    <a:pt x="141" y="289"/>
                  </a:lnTo>
                  <a:lnTo>
                    <a:pt x="373" y="54"/>
                  </a:lnTo>
                  <a:lnTo>
                    <a:pt x="318" y="0"/>
                  </a:lnTo>
                  <a:close/>
                  <a:moveTo>
                    <a:pt x="20" y="143"/>
                  </a:moveTo>
                  <a:lnTo>
                    <a:pt x="55" y="111"/>
                  </a:lnTo>
                  <a:lnTo>
                    <a:pt x="141" y="197"/>
                  </a:lnTo>
                  <a:lnTo>
                    <a:pt x="318" y="22"/>
                  </a:lnTo>
                  <a:lnTo>
                    <a:pt x="351" y="54"/>
                  </a:lnTo>
                  <a:lnTo>
                    <a:pt x="141" y="264"/>
                  </a:lnTo>
                  <a:lnTo>
                    <a:pt x="20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99" name="íṥḷîḓé"/>
            <p:cNvSpPr/>
            <p:nvPr/>
          </p:nvSpPr>
          <p:spPr bwMode="auto">
            <a:xfrm>
              <a:off x="1887538" y="2619375"/>
              <a:ext cx="246063" cy="250825"/>
            </a:xfrm>
            <a:custGeom>
              <a:avLst/>
              <a:gdLst>
                <a:gd name="T0" fmla="*/ 56 w 155"/>
                <a:gd name="T1" fmla="*/ 0 h 158"/>
                <a:gd name="T2" fmla="*/ 0 w 155"/>
                <a:gd name="T3" fmla="*/ 57 h 158"/>
                <a:gd name="T4" fmla="*/ 98 w 155"/>
                <a:gd name="T5" fmla="*/ 158 h 158"/>
                <a:gd name="T6" fmla="*/ 155 w 155"/>
                <a:gd name="T7" fmla="*/ 101 h 158"/>
                <a:gd name="T8" fmla="*/ 56 w 155"/>
                <a:gd name="T9" fmla="*/ 0 h 158"/>
                <a:gd name="T10" fmla="*/ 22 w 155"/>
                <a:gd name="T11" fmla="*/ 57 h 158"/>
                <a:gd name="T12" fmla="*/ 56 w 155"/>
                <a:gd name="T13" fmla="*/ 24 h 158"/>
                <a:gd name="T14" fmla="*/ 133 w 155"/>
                <a:gd name="T15" fmla="*/ 101 h 158"/>
                <a:gd name="T16" fmla="*/ 98 w 155"/>
                <a:gd name="T17" fmla="*/ 131 h 158"/>
                <a:gd name="T18" fmla="*/ 22 w 155"/>
                <a:gd name="T19" fmla="*/ 57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56" y="0"/>
                  </a:moveTo>
                  <a:lnTo>
                    <a:pt x="0" y="57"/>
                  </a:lnTo>
                  <a:lnTo>
                    <a:pt x="98" y="158"/>
                  </a:lnTo>
                  <a:lnTo>
                    <a:pt x="155" y="101"/>
                  </a:lnTo>
                  <a:lnTo>
                    <a:pt x="56" y="0"/>
                  </a:lnTo>
                  <a:close/>
                  <a:moveTo>
                    <a:pt x="22" y="57"/>
                  </a:moveTo>
                  <a:lnTo>
                    <a:pt x="56" y="24"/>
                  </a:lnTo>
                  <a:lnTo>
                    <a:pt x="133" y="101"/>
                  </a:lnTo>
                  <a:lnTo>
                    <a:pt x="98" y="131"/>
                  </a:lnTo>
                  <a:lnTo>
                    <a:pt x="2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0" name="iṣľïḓe"/>
            <p:cNvSpPr/>
            <p:nvPr/>
          </p:nvSpPr>
          <p:spPr bwMode="auto">
            <a:xfrm>
              <a:off x="2657475" y="2278063"/>
              <a:ext cx="392113" cy="379412"/>
            </a:xfrm>
            <a:custGeom>
              <a:avLst/>
              <a:gdLst>
                <a:gd name="T0" fmla="*/ 57 w 247"/>
                <a:gd name="T1" fmla="*/ 0 h 239"/>
                <a:gd name="T2" fmla="*/ 0 w 247"/>
                <a:gd name="T3" fmla="*/ 51 h 239"/>
                <a:gd name="T4" fmla="*/ 188 w 247"/>
                <a:gd name="T5" fmla="*/ 239 h 239"/>
                <a:gd name="T6" fmla="*/ 247 w 247"/>
                <a:gd name="T7" fmla="*/ 185 h 239"/>
                <a:gd name="T8" fmla="*/ 57 w 247"/>
                <a:gd name="T9" fmla="*/ 0 h 239"/>
                <a:gd name="T10" fmla="*/ 23 w 247"/>
                <a:gd name="T11" fmla="*/ 51 h 239"/>
                <a:gd name="T12" fmla="*/ 57 w 247"/>
                <a:gd name="T13" fmla="*/ 22 h 239"/>
                <a:gd name="T14" fmla="*/ 222 w 247"/>
                <a:gd name="T15" fmla="*/ 185 h 239"/>
                <a:gd name="T16" fmla="*/ 188 w 247"/>
                <a:gd name="T17" fmla="*/ 217 h 239"/>
                <a:gd name="T18" fmla="*/ 23 w 247"/>
                <a:gd name="T19" fmla="*/ 51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39">
                  <a:moveTo>
                    <a:pt x="57" y="0"/>
                  </a:moveTo>
                  <a:lnTo>
                    <a:pt x="0" y="51"/>
                  </a:lnTo>
                  <a:lnTo>
                    <a:pt x="188" y="239"/>
                  </a:lnTo>
                  <a:lnTo>
                    <a:pt x="247" y="185"/>
                  </a:lnTo>
                  <a:lnTo>
                    <a:pt x="57" y="0"/>
                  </a:lnTo>
                  <a:close/>
                  <a:moveTo>
                    <a:pt x="23" y="51"/>
                  </a:moveTo>
                  <a:lnTo>
                    <a:pt x="57" y="22"/>
                  </a:lnTo>
                  <a:lnTo>
                    <a:pt x="222" y="185"/>
                  </a:lnTo>
                  <a:lnTo>
                    <a:pt x="188" y="217"/>
                  </a:lnTo>
                  <a:lnTo>
                    <a:pt x="23" y="5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1" name="ïṩḻïḋe"/>
            <p:cNvSpPr/>
            <p:nvPr/>
          </p:nvSpPr>
          <p:spPr bwMode="auto">
            <a:xfrm>
              <a:off x="2446338" y="2478088"/>
              <a:ext cx="603250" cy="458787"/>
            </a:xfrm>
            <a:custGeom>
              <a:avLst/>
              <a:gdLst>
                <a:gd name="T0" fmla="*/ 380 w 380"/>
                <a:gd name="T1" fmla="*/ 232 h 289"/>
                <a:gd name="T2" fmla="*/ 146 w 380"/>
                <a:gd name="T3" fmla="*/ 0 h 289"/>
                <a:gd name="T4" fmla="*/ 0 w 380"/>
                <a:gd name="T5" fmla="*/ 146 h 289"/>
                <a:gd name="T6" fmla="*/ 57 w 380"/>
                <a:gd name="T7" fmla="*/ 200 h 289"/>
                <a:gd name="T8" fmla="*/ 146 w 380"/>
                <a:gd name="T9" fmla="*/ 111 h 289"/>
                <a:gd name="T10" fmla="*/ 180 w 380"/>
                <a:gd name="T11" fmla="*/ 146 h 289"/>
                <a:gd name="T12" fmla="*/ 89 w 380"/>
                <a:gd name="T13" fmla="*/ 232 h 289"/>
                <a:gd name="T14" fmla="*/ 146 w 380"/>
                <a:gd name="T15" fmla="*/ 289 h 289"/>
                <a:gd name="T16" fmla="*/ 234 w 380"/>
                <a:gd name="T17" fmla="*/ 200 h 289"/>
                <a:gd name="T18" fmla="*/ 321 w 380"/>
                <a:gd name="T19" fmla="*/ 289 h 289"/>
                <a:gd name="T20" fmla="*/ 380 w 380"/>
                <a:gd name="T21" fmla="*/ 232 h 289"/>
                <a:gd name="T22" fmla="*/ 146 w 380"/>
                <a:gd name="T23" fmla="*/ 264 h 289"/>
                <a:gd name="T24" fmla="*/ 111 w 380"/>
                <a:gd name="T25" fmla="*/ 232 h 289"/>
                <a:gd name="T26" fmla="*/ 202 w 380"/>
                <a:gd name="T27" fmla="*/ 146 h 289"/>
                <a:gd name="T28" fmla="*/ 146 w 380"/>
                <a:gd name="T29" fmla="*/ 86 h 289"/>
                <a:gd name="T30" fmla="*/ 57 w 380"/>
                <a:gd name="T31" fmla="*/ 175 h 289"/>
                <a:gd name="T32" fmla="*/ 25 w 380"/>
                <a:gd name="T33" fmla="*/ 146 h 289"/>
                <a:gd name="T34" fmla="*/ 146 w 380"/>
                <a:gd name="T35" fmla="*/ 22 h 289"/>
                <a:gd name="T36" fmla="*/ 355 w 380"/>
                <a:gd name="T37" fmla="*/ 232 h 289"/>
                <a:gd name="T38" fmla="*/ 321 w 380"/>
                <a:gd name="T39" fmla="*/ 264 h 289"/>
                <a:gd name="T40" fmla="*/ 234 w 380"/>
                <a:gd name="T41" fmla="*/ 175 h 289"/>
                <a:gd name="T42" fmla="*/ 146 w 380"/>
                <a:gd name="T43" fmla="*/ 264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0" h="289">
                  <a:moveTo>
                    <a:pt x="380" y="232"/>
                  </a:moveTo>
                  <a:lnTo>
                    <a:pt x="146" y="0"/>
                  </a:lnTo>
                  <a:lnTo>
                    <a:pt x="0" y="146"/>
                  </a:lnTo>
                  <a:lnTo>
                    <a:pt x="57" y="200"/>
                  </a:lnTo>
                  <a:lnTo>
                    <a:pt x="146" y="111"/>
                  </a:lnTo>
                  <a:lnTo>
                    <a:pt x="180" y="146"/>
                  </a:lnTo>
                  <a:lnTo>
                    <a:pt x="89" y="232"/>
                  </a:lnTo>
                  <a:lnTo>
                    <a:pt x="146" y="289"/>
                  </a:lnTo>
                  <a:lnTo>
                    <a:pt x="234" y="200"/>
                  </a:lnTo>
                  <a:lnTo>
                    <a:pt x="321" y="289"/>
                  </a:lnTo>
                  <a:lnTo>
                    <a:pt x="380" y="232"/>
                  </a:lnTo>
                  <a:close/>
                  <a:moveTo>
                    <a:pt x="146" y="264"/>
                  </a:moveTo>
                  <a:lnTo>
                    <a:pt x="111" y="232"/>
                  </a:lnTo>
                  <a:lnTo>
                    <a:pt x="202" y="146"/>
                  </a:lnTo>
                  <a:lnTo>
                    <a:pt x="146" y="86"/>
                  </a:lnTo>
                  <a:lnTo>
                    <a:pt x="57" y="175"/>
                  </a:lnTo>
                  <a:lnTo>
                    <a:pt x="25" y="146"/>
                  </a:lnTo>
                  <a:lnTo>
                    <a:pt x="146" y="22"/>
                  </a:lnTo>
                  <a:lnTo>
                    <a:pt x="355" y="232"/>
                  </a:lnTo>
                  <a:lnTo>
                    <a:pt x="321" y="264"/>
                  </a:lnTo>
                  <a:lnTo>
                    <a:pt x="234" y="175"/>
                  </a:lnTo>
                  <a:lnTo>
                    <a:pt x="146" y="26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2" name="i$ļîdè"/>
            <p:cNvSpPr/>
            <p:nvPr/>
          </p:nvSpPr>
          <p:spPr bwMode="auto">
            <a:xfrm>
              <a:off x="2312988" y="2755900"/>
              <a:ext cx="584200" cy="455612"/>
            </a:xfrm>
            <a:custGeom>
              <a:avLst/>
              <a:gdLst>
                <a:gd name="T0" fmla="*/ 311 w 368"/>
                <a:gd name="T1" fmla="*/ 87 h 287"/>
                <a:gd name="T2" fmla="*/ 227 w 368"/>
                <a:gd name="T3" fmla="*/ 176 h 287"/>
                <a:gd name="T4" fmla="*/ 55 w 368"/>
                <a:gd name="T5" fmla="*/ 0 h 287"/>
                <a:gd name="T6" fmla="*/ 0 w 368"/>
                <a:gd name="T7" fmla="*/ 52 h 287"/>
                <a:gd name="T8" fmla="*/ 227 w 368"/>
                <a:gd name="T9" fmla="*/ 287 h 287"/>
                <a:gd name="T10" fmla="*/ 368 w 368"/>
                <a:gd name="T11" fmla="*/ 144 h 287"/>
                <a:gd name="T12" fmla="*/ 311 w 368"/>
                <a:gd name="T13" fmla="*/ 87 h 287"/>
                <a:gd name="T14" fmla="*/ 25 w 368"/>
                <a:gd name="T15" fmla="*/ 52 h 287"/>
                <a:gd name="T16" fmla="*/ 55 w 368"/>
                <a:gd name="T17" fmla="*/ 22 h 287"/>
                <a:gd name="T18" fmla="*/ 227 w 368"/>
                <a:gd name="T19" fmla="*/ 200 h 287"/>
                <a:gd name="T20" fmla="*/ 311 w 368"/>
                <a:gd name="T21" fmla="*/ 109 h 287"/>
                <a:gd name="T22" fmla="*/ 343 w 368"/>
                <a:gd name="T23" fmla="*/ 144 h 287"/>
                <a:gd name="T24" fmla="*/ 227 w 368"/>
                <a:gd name="T25" fmla="*/ 265 h 287"/>
                <a:gd name="T26" fmla="*/ 25 w 368"/>
                <a:gd name="T27" fmla="*/ 5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8" h="287">
                  <a:moveTo>
                    <a:pt x="311" y="87"/>
                  </a:moveTo>
                  <a:lnTo>
                    <a:pt x="227" y="176"/>
                  </a:lnTo>
                  <a:lnTo>
                    <a:pt x="55" y="0"/>
                  </a:lnTo>
                  <a:lnTo>
                    <a:pt x="0" y="52"/>
                  </a:lnTo>
                  <a:lnTo>
                    <a:pt x="227" y="287"/>
                  </a:lnTo>
                  <a:lnTo>
                    <a:pt x="368" y="144"/>
                  </a:lnTo>
                  <a:lnTo>
                    <a:pt x="311" y="87"/>
                  </a:lnTo>
                  <a:close/>
                  <a:moveTo>
                    <a:pt x="25" y="52"/>
                  </a:moveTo>
                  <a:lnTo>
                    <a:pt x="55" y="22"/>
                  </a:lnTo>
                  <a:lnTo>
                    <a:pt x="227" y="200"/>
                  </a:lnTo>
                  <a:lnTo>
                    <a:pt x="311" y="109"/>
                  </a:lnTo>
                  <a:lnTo>
                    <a:pt x="343" y="144"/>
                  </a:lnTo>
                  <a:lnTo>
                    <a:pt x="227" y="265"/>
                  </a:lnTo>
                  <a:lnTo>
                    <a:pt x="25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3" name="íṣľîḋé"/>
            <p:cNvSpPr/>
            <p:nvPr/>
          </p:nvSpPr>
          <p:spPr bwMode="auto">
            <a:xfrm>
              <a:off x="1609725" y="2755900"/>
              <a:ext cx="315913" cy="322262"/>
            </a:xfrm>
            <a:custGeom>
              <a:avLst/>
              <a:gdLst>
                <a:gd name="T0" fmla="*/ 56 w 199"/>
                <a:gd name="T1" fmla="*/ 203 h 203"/>
                <a:gd name="T2" fmla="*/ 199 w 199"/>
                <a:gd name="T3" fmla="*/ 57 h 203"/>
                <a:gd name="T4" fmla="*/ 145 w 199"/>
                <a:gd name="T5" fmla="*/ 0 h 203"/>
                <a:gd name="T6" fmla="*/ 0 w 199"/>
                <a:gd name="T7" fmla="*/ 146 h 203"/>
                <a:gd name="T8" fmla="*/ 56 w 199"/>
                <a:gd name="T9" fmla="*/ 203 h 203"/>
                <a:gd name="T10" fmla="*/ 175 w 199"/>
                <a:gd name="T11" fmla="*/ 57 h 203"/>
                <a:gd name="T12" fmla="*/ 56 w 199"/>
                <a:gd name="T13" fmla="*/ 181 h 203"/>
                <a:gd name="T14" fmla="*/ 24 w 199"/>
                <a:gd name="T15" fmla="*/ 146 h 203"/>
                <a:gd name="T16" fmla="*/ 145 w 199"/>
                <a:gd name="T17" fmla="*/ 22 h 203"/>
                <a:gd name="T18" fmla="*/ 175 w 199"/>
                <a:gd name="T19" fmla="*/ 57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203">
                  <a:moveTo>
                    <a:pt x="56" y="203"/>
                  </a:moveTo>
                  <a:lnTo>
                    <a:pt x="199" y="57"/>
                  </a:lnTo>
                  <a:lnTo>
                    <a:pt x="145" y="0"/>
                  </a:lnTo>
                  <a:lnTo>
                    <a:pt x="0" y="146"/>
                  </a:lnTo>
                  <a:lnTo>
                    <a:pt x="56" y="203"/>
                  </a:lnTo>
                  <a:close/>
                  <a:moveTo>
                    <a:pt x="175" y="57"/>
                  </a:moveTo>
                  <a:lnTo>
                    <a:pt x="56" y="181"/>
                  </a:lnTo>
                  <a:lnTo>
                    <a:pt x="24" y="146"/>
                  </a:lnTo>
                  <a:lnTo>
                    <a:pt x="145" y="22"/>
                  </a:lnTo>
                  <a:lnTo>
                    <a:pt x="17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4" name="ïšḷiḋe"/>
            <p:cNvSpPr/>
            <p:nvPr/>
          </p:nvSpPr>
          <p:spPr bwMode="auto">
            <a:xfrm>
              <a:off x="2312988" y="2198688"/>
              <a:ext cx="165100" cy="184150"/>
            </a:xfrm>
            <a:custGeom>
              <a:avLst/>
              <a:gdLst>
                <a:gd name="T0" fmla="*/ 0 w 104"/>
                <a:gd name="T1" fmla="*/ 57 h 116"/>
                <a:gd name="T2" fmla="*/ 55 w 104"/>
                <a:gd name="T3" fmla="*/ 116 h 116"/>
                <a:gd name="T4" fmla="*/ 104 w 104"/>
                <a:gd name="T5" fmla="*/ 57 h 116"/>
                <a:gd name="T6" fmla="*/ 55 w 104"/>
                <a:gd name="T7" fmla="*/ 0 h 116"/>
                <a:gd name="T8" fmla="*/ 0 w 104"/>
                <a:gd name="T9" fmla="*/ 57 h 116"/>
                <a:gd name="T10" fmla="*/ 55 w 104"/>
                <a:gd name="T11" fmla="*/ 92 h 116"/>
                <a:gd name="T12" fmla="*/ 23 w 104"/>
                <a:gd name="T13" fmla="*/ 57 h 116"/>
                <a:gd name="T14" fmla="*/ 55 w 104"/>
                <a:gd name="T15" fmla="*/ 25 h 116"/>
                <a:gd name="T16" fmla="*/ 82 w 104"/>
                <a:gd name="T17" fmla="*/ 57 h 116"/>
                <a:gd name="T18" fmla="*/ 55 w 104"/>
                <a:gd name="T19" fmla="*/ 9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6">
                  <a:moveTo>
                    <a:pt x="0" y="57"/>
                  </a:moveTo>
                  <a:lnTo>
                    <a:pt x="55" y="116"/>
                  </a:lnTo>
                  <a:lnTo>
                    <a:pt x="104" y="57"/>
                  </a:lnTo>
                  <a:lnTo>
                    <a:pt x="55" y="0"/>
                  </a:lnTo>
                  <a:lnTo>
                    <a:pt x="0" y="57"/>
                  </a:lnTo>
                  <a:close/>
                  <a:moveTo>
                    <a:pt x="55" y="92"/>
                  </a:moveTo>
                  <a:lnTo>
                    <a:pt x="23" y="57"/>
                  </a:lnTo>
                  <a:lnTo>
                    <a:pt x="55" y="25"/>
                  </a:lnTo>
                  <a:lnTo>
                    <a:pt x="82" y="57"/>
                  </a:lnTo>
                  <a:lnTo>
                    <a:pt x="55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5" name="îšḻïḑe"/>
            <p:cNvSpPr/>
            <p:nvPr/>
          </p:nvSpPr>
          <p:spPr bwMode="auto">
            <a:xfrm>
              <a:off x="2093913" y="2830513"/>
              <a:ext cx="184150" cy="173037"/>
            </a:xfrm>
            <a:custGeom>
              <a:avLst/>
              <a:gdLst>
                <a:gd name="T0" fmla="*/ 0 w 116"/>
                <a:gd name="T1" fmla="*/ 55 h 109"/>
                <a:gd name="T2" fmla="*/ 57 w 116"/>
                <a:gd name="T3" fmla="*/ 109 h 109"/>
                <a:gd name="T4" fmla="*/ 116 w 116"/>
                <a:gd name="T5" fmla="*/ 55 h 109"/>
                <a:gd name="T6" fmla="*/ 57 w 116"/>
                <a:gd name="T7" fmla="*/ 0 h 109"/>
                <a:gd name="T8" fmla="*/ 0 w 116"/>
                <a:gd name="T9" fmla="*/ 55 h 109"/>
                <a:gd name="T10" fmla="*/ 57 w 116"/>
                <a:gd name="T11" fmla="*/ 87 h 109"/>
                <a:gd name="T12" fmla="*/ 25 w 116"/>
                <a:gd name="T13" fmla="*/ 55 h 109"/>
                <a:gd name="T14" fmla="*/ 57 w 116"/>
                <a:gd name="T15" fmla="*/ 22 h 109"/>
                <a:gd name="T16" fmla="*/ 92 w 116"/>
                <a:gd name="T17" fmla="*/ 55 h 109"/>
                <a:gd name="T18" fmla="*/ 57 w 116"/>
                <a:gd name="T19" fmla="*/ 8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09">
                  <a:moveTo>
                    <a:pt x="0" y="55"/>
                  </a:moveTo>
                  <a:lnTo>
                    <a:pt x="57" y="109"/>
                  </a:lnTo>
                  <a:lnTo>
                    <a:pt x="116" y="55"/>
                  </a:lnTo>
                  <a:lnTo>
                    <a:pt x="57" y="0"/>
                  </a:lnTo>
                  <a:lnTo>
                    <a:pt x="0" y="55"/>
                  </a:lnTo>
                  <a:close/>
                  <a:moveTo>
                    <a:pt x="57" y="87"/>
                  </a:moveTo>
                  <a:lnTo>
                    <a:pt x="25" y="55"/>
                  </a:lnTo>
                  <a:lnTo>
                    <a:pt x="57" y="22"/>
                  </a:lnTo>
                  <a:lnTo>
                    <a:pt x="92" y="55"/>
                  </a:lnTo>
                  <a:lnTo>
                    <a:pt x="57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6" name="ïṧḻîḓe"/>
            <p:cNvSpPr/>
            <p:nvPr/>
          </p:nvSpPr>
          <p:spPr bwMode="auto">
            <a:xfrm>
              <a:off x="1887538" y="2897188"/>
              <a:ext cx="523875" cy="384175"/>
            </a:xfrm>
            <a:custGeom>
              <a:avLst/>
              <a:gdLst>
                <a:gd name="T0" fmla="*/ 187 w 330"/>
                <a:gd name="T1" fmla="*/ 131 h 242"/>
                <a:gd name="T2" fmla="*/ 56 w 330"/>
                <a:gd name="T3" fmla="*/ 0 h 242"/>
                <a:gd name="T4" fmla="*/ 0 w 330"/>
                <a:gd name="T5" fmla="*/ 57 h 242"/>
                <a:gd name="T6" fmla="*/ 187 w 330"/>
                <a:gd name="T7" fmla="*/ 242 h 242"/>
                <a:gd name="T8" fmla="*/ 330 w 330"/>
                <a:gd name="T9" fmla="*/ 99 h 242"/>
                <a:gd name="T10" fmla="*/ 276 w 330"/>
                <a:gd name="T11" fmla="*/ 47 h 242"/>
                <a:gd name="T12" fmla="*/ 187 w 330"/>
                <a:gd name="T13" fmla="*/ 131 h 242"/>
                <a:gd name="T14" fmla="*/ 187 w 330"/>
                <a:gd name="T15" fmla="*/ 218 h 242"/>
                <a:gd name="T16" fmla="*/ 22 w 330"/>
                <a:gd name="T17" fmla="*/ 57 h 242"/>
                <a:gd name="T18" fmla="*/ 56 w 330"/>
                <a:gd name="T19" fmla="*/ 22 h 242"/>
                <a:gd name="T20" fmla="*/ 187 w 330"/>
                <a:gd name="T21" fmla="*/ 156 h 242"/>
                <a:gd name="T22" fmla="*/ 276 w 330"/>
                <a:gd name="T23" fmla="*/ 67 h 242"/>
                <a:gd name="T24" fmla="*/ 305 w 330"/>
                <a:gd name="T25" fmla="*/ 99 h 242"/>
                <a:gd name="T26" fmla="*/ 187 w 330"/>
                <a:gd name="T27" fmla="*/ 21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2">
                  <a:moveTo>
                    <a:pt x="187" y="131"/>
                  </a:moveTo>
                  <a:lnTo>
                    <a:pt x="56" y="0"/>
                  </a:lnTo>
                  <a:lnTo>
                    <a:pt x="0" y="57"/>
                  </a:lnTo>
                  <a:lnTo>
                    <a:pt x="187" y="242"/>
                  </a:lnTo>
                  <a:lnTo>
                    <a:pt x="330" y="99"/>
                  </a:lnTo>
                  <a:lnTo>
                    <a:pt x="276" y="47"/>
                  </a:lnTo>
                  <a:lnTo>
                    <a:pt x="187" y="131"/>
                  </a:lnTo>
                  <a:close/>
                  <a:moveTo>
                    <a:pt x="187" y="218"/>
                  </a:moveTo>
                  <a:lnTo>
                    <a:pt x="22" y="57"/>
                  </a:lnTo>
                  <a:lnTo>
                    <a:pt x="56" y="22"/>
                  </a:lnTo>
                  <a:lnTo>
                    <a:pt x="187" y="156"/>
                  </a:lnTo>
                  <a:lnTo>
                    <a:pt x="276" y="67"/>
                  </a:lnTo>
                  <a:lnTo>
                    <a:pt x="305" y="99"/>
                  </a:lnTo>
                  <a:lnTo>
                    <a:pt x="187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7" name="îṩ1îḓé"/>
            <p:cNvSpPr/>
            <p:nvPr/>
          </p:nvSpPr>
          <p:spPr bwMode="auto">
            <a:xfrm>
              <a:off x="1674813" y="3051175"/>
              <a:ext cx="325438" cy="230187"/>
            </a:xfrm>
            <a:custGeom>
              <a:avLst/>
              <a:gdLst>
                <a:gd name="T0" fmla="*/ 106 w 205"/>
                <a:gd name="T1" fmla="*/ 103 h 145"/>
                <a:gd name="T2" fmla="*/ 151 w 205"/>
                <a:gd name="T3" fmla="*/ 145 h 145"/>
                <a:gd name="T4" fmla="*/ 205 w 205"/>
                <a:gd name="T5" fmla="*/ 91 h 145"/>
                <a:gd name="T6" fmla="*/ 106 w 205"/>
                <a:gd name="T7" fmla="*/ 0 h 145"/>
                <a:gd name="T8" fmla="*/ 0 w 205"/>
                <a:gd name="T9" fmla="*/ 91 h 145"/>
                <a:gd name="T10" fmla="*/ 60 w 205"/>
                <a:gd name="T11" fmla="*/ 145 h 145"/>
                <a:gd name="T12" fmla="*/ 106 w 205"/>
                <a:gd name="T13" fmla="*/ 103 h 145"/>
                <a:gd name="T14" fmla="*/ 106 w 205"/>
                <a:gd name="T15" fmla="*/ 19 h 145"/>
                <a:gd name="T16" fmla="*/ 183 w 205"/>
                <a:gd name="T17" fmla="*/ 91 h 145"/>
                <a:gd name="T18" fmla="*/ 151 w 205"/>
                <a:gd name="T19" fmla="*/ 121 h 145"/>
                <a:gd name="T20" fmla="*/ 106 w 205"/>
                <a:gd name="T21" fmla="*/ 81 h 145"/>
                <a:gd name="T22" fmla="*/ 60 w 205"/>
                <a:gd name="T23" fmla="*/ 121 h 145"/>
                <a:gd name="T24" fmla="*/ 25 w 205"/>
                <a:gd name="T25" fmla="*/ 91 h 145"/>
                <a:gd name="T26" fmla="*/ 106 w 205"/>
                <a:gd name="T27" fmla="*/ 19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145">
                  <a:moveTo>
                    <a:pt x="106" y="103"/>
                  </a:moveTo>
                  <a:lnTo>
                    <a:pt x="151" y="145"/>
                  </a:lnTo>
                  <a:lnTo>
                    <a:pt x="205" y="91"/>
                  </a:lnTo>
                  <a:lnTo>
                    <a:pt x="106" y="0"/>
                  </a:lnTo>
                  <a:lnTo>
                    <a:pt x="0" y="91"/>
                  </a:lnTo>
                  <a:lnTo>
                    <a:pt x="60" y="145"/>
                  </a:lnTo>
                  <a:lnTo>
                    <a:pt x="106" y="103"/>
                  </a:lnTo>
                  <a:close/>
                  <a:moveTo>
                    <a:pt x="106" y="19"/>
                  </a:moveTo>
                  <a:lnTo>
                    <a:pt x="183" y="91"/>
                  </a:lnTo>
                  <a:lnTo>
                    <a:pt x="151" y="121"/>
                  </a:lnTo>
                  <a:lnTo>
                    <a:pt x="106" y="81"/>
                  </a:lnTo>
                  <a:lnTo>
                    <a:pt x="60" y="121"/>
                  </a:lnTo>
                  <a:lnTo>
                    <a:pt x="25" y="91"/>
                  </a:lnTo>
                  <a:lnTo>
                    <a:pt x="106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8" name="îṧļíde"/>
            <p:cNvSpPr/>
            <p:nvPr/>
          </p:nvSpPr>
          <p:spPr bwMode="auto">
            <a:xfrm>
              <a:off x="2646363" y="1652588"/>
              <a:ext cx="403225" cy="306387"/>
            </a:xfrm>
            <a:custGeom>
              <a:avLst/>
              <a:gdLst>
                <a:gd name="T0" fmla="*/ 0 w 254"/>
                <a:gd name="T1" fmla="*/ 94 h 193"/>
                <a:gd name="T2" fmla="*/ 59 w 254"/>
                <a:gd name="T3" fmla="*/ 149 h 193"/>
                <a:gd name="T4" fmla="*/ 101 w 254"/>
                <a:gd name="T5" fmla="*/ 107 h 193"/>
                <a:gd name="T6" fmla="*/ 192 w 254"/>
                <a:gd name="T7" fmla="*/ 193 h 193"/>
                <a:gd name="T8" fmla="*/ 254 w 254"/>
                <a:gd name="T9" fmla="*/ 139 h 193"/>
                <a:gd name="T10" fmla="*/ 101 w 254"/>
                <a:gd name="T11" fmla="*/ 0 h 193"/>
                <a:gd name="T12" fmla="*/ 0 w 254"/>
                <a:gd name="T13" fmla="*/ 94 h 193"/>
                <a:gd name="T14" fmla="*/ 192 w 254"/>
                <a:gd name="T15" fmla="*/ 171 h 193"/>
                <a:gd name="T16" fmla="*/ 101 w 254"/>
                <a:gd name="T17" fmla="*/ 80 h 193"/>
                <a:gd name="T18" fmla="*/ 59 w 254"/>
                <a:gd name="T19" fmla="*/ 124 h 193"/>
                <a:gd name="T20" fmla="*/ 27 w 254"/>
                <a:gd name="T21" fmla="*/ 94 h 193"/>
                <a:gd name="T22" fmla="*/ 101 w 254"/>
                <a:gd name="T23" fmla="*/ 25 h 193"/>
                <a:gd name="T24" fmla="*/ 227 w 254"/>
                <a:gd name="T25" fmla="*/ 139 h 193"/>
                <a:gd name="T26" fmla="*/ 192 w 254"/>
                <a:gd name="T27" fmla="*/ 171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193">
                  <a:moveTo>
                    <a:pt x="0" y="94"/>
                  </a:moveTo>
                  <a:lnTo>
                    <a:pt x="59" y="149"/>
                  </a:lnTo>
                  <a:lnTo>
                    <a:pt x="101" y="107"/>
                  </a:lnTo>
                  <a:lnTo>
                    <a:pt x="192" y="193"/>
                  </a:lnTo>
                  <a:lnTo>
                    <a:pt x="254" y="139"/>
                  </a:lnTo>
                  <a:lnTo>
                    <a:pt x="101" y="0"/>
                  </a:lnTo>
                  <a:lnTo>
                    <a:pt x="0" y="94"/>
                  </a:lnTo>
                  <a:close/>
                  <a:moveTo>
                    <a:pt x="192" y="171"/>
                  </a:moveTo>
                  <a:lnTo>
                    <a:pt x="101" y="80"/>
                  </a:lnTo>
                  <a:lnTo>
                    <a:pt x="59" y="124"/>
                  </a:lnTo>
                  <a:lnTo>
                    <a:pt x="27" y="94"/>
                  </a:lnTo>
                  <a:lnTo>
                    <a:pt x="101" y="25"/>
                  </a:lnTo>
                  <a:lnTo>
                    <a:pt x="227" y="139"/>
                  </a:lnTo>
                  <a:lnTo>
                    <a:pt x="192" y="17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09" name="iṡľïďê"/>
            <p:cNvSpPr/>
            <p:nvPr/>
          </p:nvSpPr>
          <p:spPr bwMode="auto">
            <a:xfrm>
              <a:off x="1887538" y="1500188"/>
              <a:ext cx="179388" cy="184150"/>
            </a:xfrm>
            <a:custGeom>
              <a:avLst/>
              <a:gdLst>
                <a:gd name="T0" fmla="*/ 0 w 113"/>
                <a:gd name="T1" fmla="*/ 57 h 116"/>
                <a:gd name="T2" fmla="*/ 56 w 113"/>
                <a:gd name="T3" fmla="*/ 116 h 116"/>
                <a:gd name="T4" fmla="*/ 113 w 113"/>
                <a:gd name="T5" fmla="*/ 57 h 116"/>
                <a:gd name="T6" fmla="*/ 56 w 113"/>
                <a:gd name="T7" fmla="*/ 0 h 116"/>
                <a:gd name="T8" fmla="*/ 0 w 113"/>
                <a:gd name="T9" fmla="*/ 57 h 116"/>
                <a:gd name="T10" fmla="*/ 56 w 113"/>
                <a:gd name="T11" fmla="*/ 89 h 116"/>
                <a:gd name="T12" fmla="*/ 24 w 113"/>
                <a:gd name="T13" fmla="*/ 57 h 116"/>
                <a:gd name="T14" fmla="*/ 56 w 113"/>
                <a:gd name="T15" fmla="*/ 25 h 116"/>
                <a:gd name="T16" fmla="*/ 91 w 113"/>
                <a:gd name="T17" fmla="*/ 57 h 116"/>
                <a:gd name="T18" fmla="*/ 56 w 113"/>
                <a:gd name="T19" fmla="*/ 8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6">
                  <a:moveTo>
                    <a:pt x="0" y="57"/>
                  </a:moveTo>
                  <a:lnTo>
                    <a:pt x="56" y="116"/>
                  </a:lnTo>
                  <a:lnTo>
                    <a:pt x="113" y="57"/>
                  </a:lnTo>
                  <a:lnTo>
                    <a:pt x="56" y="0"/>
                  </a:lnTo>
                  <a:lnTo>
                    <a:pt x="0" y="57"/>
                  </a:lnTo>
                  <a:close/>
                  <a:moveTo>
                    <a:pt x="56" y="89"/>
                  </a:moveTo>
                  <a:lnTo>
                    <a:pt x="24" y="57"/>
                  </a:lnTo>
                  <a:lnTo>
                    <a:pt x="56" y="25"/>
                  </a:lnTo>
                  <a:lnTo>
                    <a:pt x="91" y="57"/>
                  </a:lnTo>
                  <a:lnTo>
                    <a:pt x="56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0" name="íṥlîḋè"/>
            <p:cNvSpPr/>
            <p:nvPr/>
          </p:nvSpPr>
          <p:spPr bwMode="auto">
            <a:xfrm>
              <a:off x="1335088" y="2057400"/>
              <a:ext cx="312738" cy="325437"/>
            </a:xfrm>
            <a:custGeom>
              <a:avLst/>
              <a:gdLst>
                <a:gd name="T0" fmla="*/ 0 w 197"/>
                <a:gd name="T1" fmla="*/ 151 h 205"/>
                <a:gd name="T2" fmla="*/ 54 w 197"/>
                <a:gd name="T3" fmla="*/ 205 h 205"/>
                <a:gd name="T4" fmla="*/ 197 w 197"/>
                <a:gd name="T5" fmla="*/ 57 h 205"/>
                <a:gd name="T6" fmla="*/ 143 w 197"/>
                <a:gd name="T7" fmla="*/ 0 h 205"/>
                <a:gd name="T8" fmla="*/ 0 w 197"/>
                <a:gd name="T9" fmla="*/ 151 h 205"/>
                <a:gd name="T10" fmla="*/ 54 w 197"/>
                <a:gd name="T11" fmla="*/ 181 h 205"/>
                <a:gd name="T12" fmla="*/ 25 w 197"/>
                <a:gd name="T13" fmla="*/ 151 h 205"/>
                <a:gd name="T14" fmla="*/ 143 w 197"/>
                <a:gd name="T15" fmla="*/ 25 h 205"/>
                <a:gd name="T16" fmla="*/ 173 w 197"/>
                <a:gd name="T17" fmla="*/ 57 h 205"/>
                <a:gd name="T18" fmla="*/ 54 w 197"/>
                <a:gd name="T19" fmla="*/ 181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05">
                  <a:moveTo>
                    <a:pt x="0" y="151"/>
                  </a:moveTo>
                  <a:lnTo>
                    <a:pt x="54" y="205"/>
                  </a:lnTo>
                  <a:lnTo>
                    <a:pt x="197" y="57"/>
                  </a:lnTo>
                  <a:lnTo>
                    <a:pt x="143" y="0"/>
                  </a:lnTo>
                  <a:lnTo>
                    <a:pt x="0" y="151"/>
                  </a:lnTo>
                  <a:close/>
                  <a:moveTo>
                    <a:pt x="54" y="181"/>
                  </a:moveTo>
                  <a:lnTo>
                    <a:pt x="25" y="151"/>
                  </a:lnTo>
                  <a:lnTo>
                    <a:pt x="143" y="25"/>
                  </a:lnTo>
                  <a:lnTo>
                    <a:pt x="173" y="57"/>
                  </a:lnTo>
                  <a:lnTo>
                    <a:pt x="54" y="18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1" name="iśļíḓè"/>
            <p:cNvSpPr/>
            <p:nvPr/>
          </p:nvSpPr>
          <p:spPr bwMode="auto">
            <a:xfrm>
              <a:off x="1476375" y="2198688"/>
              <a:ext cx="382588" cy="325437"/>
            </a:xfrm>
            <a:custGeom>
              <a:avLst/>
              <a:gdLst>
                <a:gd name="T0" fmla="*/ 143 w 241"/>
                <a:gd name="T1" fmla="*/ 114 h 205"/>
                <a:gd name="T2" fmla="*/ 185 w 241"/>
                <a:gd name="T3" fmla="*/ 158 h 205"/>
                <a:gd name="T4" fmla="*/ 241 w 241"/>
                <a:gd name="T5" fmla="*/ 101 h 205"/>
                <a:gd name="T6" fmla="*/ 143 w 241"/>
                <a:gd name="T7" fmla="*/ 0 h 205"/>
                <a:gd name="T8" fmla="*/ 0 w 241"/>
                <a:gd name="T9" fmla="*/ 146 h 205"/>
                <a:gd name="T10" fmla="*/ 56 w 241"/>
                <a:gd name="T11" fmla="*/ 205 h 205"/>
                <a:gd name="T12" fmla="*/ 143 w 241"/>
                <a:gd name="T13" fmla="*/ 114 h 205"/>
                <a:gd name="T14" fmla="*/ 143 w 241"/>
                <a:gd name="T15" fmla="*/ 25 h 205"/>
                <a:gd name="T16" fmla="*/ 217 w 241"/>
                <a:gd name="T17" fmla="*/ 101 h 205"/>
                <a:gd name="T18" fmla="*/ 185 w 241"/>
                <a:gd name="T19" fmla="*/ 136 h 205"/>
                <a:gd name="T20" fmla="*/ 143 w 241"/>
                <a:gd name="T21" fmla="*/ 89 h 205"/>
                <a:gd name="T22" fmla="*/ 56 w 241"/>
                <a:gd name="T23" fmla="*/ 178 h 205"/>
                <a:gd name="T24" fmla="*/ 24 w 241"/>
                <a:gd name="T25" fmla="*/ 146 h 205"/>
                <a:gd name="T26" fmla="*/ 143 w 241"/>
                <a:gd name="T27" fmla="*/ 2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05">
                  <a:moveTo>
                    <a:pt x="143" y="114"/>
                  </a:moveTo>
                  <a:lnTo>
                    <a:pt x="185" y="158"/>
                  </a:lnTo>
                  <a:lnTo>
                    <a:pt x="241" y="101"/>
                  </a:lnTo>
                  <a:lnTo>
                    <a:pt x="143" y="0"/>
                  </a:lnTo>
                  <a:lnTo>
                    <a:pt x="0" y="146"/>
                  </a:lnTo>
                  <a:lnTo>
                    <a:pt x="56" y="205"/>
                  </a:lnTo>
                  <a:lnTo>
                    <a:pt x="143" y="114"/>
                  </a:lnTo>
                  <a:close/>
                  <a:moveTo>
                    <a:pt x="143" y="25"/>
                  </a:moveTo>
                  <a:lnTo>
                    <a:pt x="217" y="101"/>
                  </a:lnTo>
                  <a:lnTo>
                    <a:pt x="185" y="136"/>
                  </a:lnTo>
                  <a:lnTo>
                    <a:pt x="143" y="89"/>
                  </a:lnTo>
                  <a:lnTo>
                    <a:pt x="56" y="178"/>
                  </a:lnTo>
                  <a:lnTo>
                    <a:pt x="24" y="146"/>
                  </a:lnTo>
                  <a:lnTo>
                    <a:pt x="143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2" name="îṧḻíďê"/>
            <p:cNvSpPr/>
            <p:nvPr/>
          </p:nvSpPr>
          <p:spPr bwMode="auto">
            <a:xfrm>
              <a:off x="1335088" y="2552700"/>
              <a:ext cx="304800" cy="384175"/>
            </a:xfrm>
            <a:custGeom>
              <a:avLst/>
              <a:gdLst>
                <a:gd name="T0" fmla="*/ 136 w 192"/>
                <a:gd name="T1" fmla="*/ 242 h 242"/>
                <a:gd name="T2" fmla="*/ 192 w 192"/>
                <a:gd name="T3" fmla="*/ 185 h 242"/>
                <a:gd name="T4" fmla="*/ 108 w 192"/>
                <a:gd name="T5" fmla="*/ 99 h 242"/>
                <a:gd name="T6" fmla="*/ 150 w 192"/>
                <a:gd name="T7" fmla="*/ 56 h 242"/>
                <a:gd name="T8" fmla="*/ 99 w 192"/>
                <a:gd name="T9" fmla="*/ 0 h 242"/>
                <a:gd name="T10" fmla="*/ 0 w 192"/>
                <a:gd name="T11" fmla="*/ 99 h 242"/>
                <a:gd name="T12" fmla="*/ 136 w 192"/>
                <a:gd name="T13" fmla="*/ 242 h 242"/>
                <a:gd name="T14" fmla="*/ 128 w 192"/>
                <a:gd name="T15" fmla="*/ 56 h 242"/>
                <a:gd name="T16" fmla="*/ 86 w 192"/>
                <a:gd name="T17" fmla="*/ 99 h 242"/>
                <a:gd name="T18" fmla="*/ 168 w 192"/>
                <a:gd name="T19" fmla="*/ 185 h 242"/>
                <a:gd name="T20" fmla="*/ 136 w 192"/>
                <a:gd name="T21" fmla="*/ 220 h 242"/>
                <a:gd name="T22" fmla="*/ 22 w 192"/>
                <a:gd name="T23" fmla="*/ 99 h 242"/>
                <a:gd name="T24" fmla="*/ 99 w 192"/>
                <a:gd name="T25" fmla="*/ 24 h 242"/>
                <a:gd name="T26" fmla="*/ 128 w 192"/>
                <a:gd name="T27" fmla="*/ 56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242">
                  <a:moveTo>
                    <a:pt x="136" y="242"/>
                  </a:moveTo>
                  <a:lnTo>
                    <a:pt x="192" y="185"/>
                  </a:lnTo>
                  <a:lnTo>
                    <a:pt x="108" y="99"/>
                  </a:lnTo>
                  <a:lnTo>
                    <a:pt x="150" y="56"/>
                  </a:lnTo>
                  <a:lnTo>
                    <a:pt x="99" y="0"/>
                  </a:lnTo>
                  <a:lnTo>
                    <a:pt x="0" y="99"/>
                  </a:lnTo>
                  <a:lnTo>
                    <a:pt x="136" y="242"/>
                  </a:lnTo>
                  <a:close/>
                  <a:moveTo>
                    <a:pt x="128" y="56"/>
                  </a:moveTo>
                  <a:lnTo>
                    <a:pt x="86" y="99"/>
                  </a:lnTo>
                  <a:lnTo>
                    <a:pt x="168" y="185"/>
                  </a:lnTo>
                  <a:lnTo>
                    <a:pt x="136" y="220"/>
                  </a:lnTo>
                  <a:lnTo>
                    <a:pt x="22" y="99"/>
                  </a:lnTo>
                  <a:lnTo>
                    <a:pt x="99" y="24"/>
                  </a:lnTo>
                  <a:lnTo>
                    <a:pt x="128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3" name="íṡliḍè"/>
            <p:cNvSpPr/>
            <p:nvPr/>
          </p:nvSpPr>
          <p:spPr bwMode="auto">
            <a:xfrm>
              <a:off x="1609725" y="2478088"/>
              <a:ext cx="249238" cy="325437"/>
            </a:xfrm>
            <a:custGeom>
              <a:avLst/>
              <a:gdLst>
                <a:gd name="T0" fmla="*/ 56 w 157"/>
                <a:gd name="T1" fmla="*/ 205 h 205"/>
                <a:gd name="T2" fmla="*/ 157 w 157"/>
                <a:gd name="T3" fmla="*/ 101 h 205"/>
                <a:gd name="T4" fmla="*/ 56 w 157"/>
                <a:gd name="T5" fmla="*/ 0 h 205"/>
                <a:gd name="T6" fmla="*/ 0 w 157"/>
                <a:gd name="T7" fmla="*/ 59 h 205"/>
                <a:gd name="T8" fmla="*/ 46 w 157"/>
                <a:gd name="T9" fmla="*/ 101 h 205"/>
                <a:gd name="T10" fmla="*/ 0 w 157"/>
                <a:gd name="T11" fmla="*/ 148 h 205"/>
                <a:gd name="T12" fmla="*/ 56 w 157"/>
                <a:gd name="T13" fmla="*/ 205 h 205"/>
                <a:gd name="T14" fmla="*/ 24 w 157"/>
                <a:gd name="T15" fmla="*/ 59 h 205"/>
                <a:gd name="T16" fmla="*/ 56 w 157"/>
                <a:gd name="T17" fmla="*/ 22 h 205"/>
                <a:gd name="T18" fmla="*/ 133 w 157"/>
                <a:gd name="T19" fmla="*/ 101 h 205"/>
                <a:gd name="T20" fmla="*/ 56 w 157"/>
                <a:gd name="T21" fmla="*/ 178 h 205"/>
                <a:gd name="T22" fmla="*/ 24 w 157"/>
                <a:gd name="T23" fmla="*/ 148 h 205"/>
                <a:gd name="T24" fmla="*/ 66 w 157"/>
                <a:gd name="T25" fmla="*/ 101 h 205"/>
                <a:gd name="T26" fmla="*/ 24 w 157"/>
                <a:gd name="T27" fmla="*/ 5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205">
                  <a:moveTo>
                    <a:pt x="56" y="205"/>
                  </a:moveTo>
                  <a:lnTo>
                    <a:pt x="157" y="101"/>
                  </a:lnTo>
                  <a:lnTo>
                    <a:pt x="56" y="0"/>
                  </a:lnTo>
                  <a:lnTo>
                    <a:pt x="0" y="59"/>
                  </a:lnTo>
                  <a:lnTo>
                    <a:pt x="46" y="101"/>
                  </a:lnTo>
                  <a:lnTo>
                    <a:pt x="0" y="148"/>
                  </a:lnTo>
                  <a:lnTo>
                    <a:pt x="56" y="205"/>
                  </a:lnTo>
                  <a:close/>
                  <a:moveTo>
                    <a:pt x="24" y="59"/>
                  </a:moveTo>
                  <a:lnTo>
                    <a:pt x="56" y="22"/>
                  </a:lnTo>
                  <a:lnTo>
                    <a:pt x="133" y="101"/>
                  </a:lnTo>
                  <a:lnTo>
                    <a:pt x="56" y="178"/>
                  </a:lnTo>
                  <a:lnTo>
                    <a:pt x="24" y="148"/>
                  </a:lnTo>
                  <a:lnTo>
                    <a:pt x="66" y="101"/>
                  </a:lnTo>
                  <a:lnTo>
                    <a:pt x="24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4" name="î$ḷîďè"/>
            <p:cNvSpPr/>
            <p:nvPr/>
          </p:nvSpPr>
          <p:spPr bwMode="auto">
            <a:xfrm>
              <a:off x="1420813" y="3051175"/>
              <a:ext cx="227013" cy="230187"/>
            </a:xfrm>
            <a:custGeom>
              <a:avLst/>
              <a:gdLst>
                <a:gd name="T0" fmla="*/ 52 w 143"/>
                <a:gd name="T1" fmla="*/ 145 h 145"/>
                <a:gd name="T2" fmla="*/ 143 w 143"/>
                <a:gd name="T3" fmla="*/ 52 h 145"/>
                <a:gd name="T4" fmla="*/ 91 w 143"/>
                <a:gd name="T5" fmla="*/ 0 h 145"/>
                <a:gd name="T6" fmla="*/ 0 w 143"/>
                <a:gd name="T7" fmla="*/ 91 h 145"/>
                <a:gd name="T8" fmla="*/ 52 w 143"/>
                <a:gd name="T9" fmla="*/ 145 h 145"/>
                <a:gd name="T10" fmla="*/ 121 w 143"/>
                <a:gd name="T11" fmla="*/ 52 h 145"/>
                <a:gd name="T12" fmla="*/ 52 w 143"/>
                <a:gd name="T13" fmla="*/ 121 h 145"/>
                <a:gd name="T14" fmla="*/ 22 w 143"/>
                <a:gd name="T15" fmla="*/ 91 h 145"/>
                <a:gd name="T16" fmla="*/ 91 w 143"/>
                <a:gd name="T17" fmla="*/ 19 h 145"/>
                <a:gd name="T18" fmla="*/ 121 w 143"/>
                <a:gd name="T19" fmla="*/ 52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45">
                  <a:moveTo>
                    <a:pt x="52" y="145"/>
                  </a:moveTo>
                  <a:lnTo>
                    <a:pt x="143" y="52"/>
                  </a:lnTo>
                  <a:lnTo>
                    <a:pt x="91" y="0"/>
                  </a:lnTo>
                  <a:lnTo>
                    <a:pt x="0" y="91"/>
                  </a:lnTo>
                  <a:lnTo>
                    <a:pt x="52" y="145"/>
                  </a:lnTo>
                  <a:close/>
                  <a:moveTo>
                    <a:pt x="121" y="52"/>
                  </a:moveTo>
                  <a:lnTo>
                    <a:pt x="52" y="121"/>
                  </a:lnTo>
                  <a:lnTo>
                    <a:pt x="22" y="91"/>
                  </a:lnTo>
                  <a:lnTo>
                    <a:pt x="91" y="19"/>
                  </a:lnTo>
                  <a:lnTo>
                    <a:pt x="121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5" name="ïşḷïḋe"/>
            <p:cNvSpPr/>
            <p:nvPr/>
          </p:nvSpPr>
          <p:spPr bwMode="auto">
            <a:xfrm>
              <a:off x="2724150" y="1225550"/>
              <a:ext cx="392113" cy="392112"/>
            </a:xfrm>
            <a:custGeom>
              <a:avLst/>
              <a:gdLst>
                <a:gd name="T0" fmla="*/ 190 w 247"/>
                <a:gd name="T1" fmla="*/ 47 h 247"/>
                <a:gd name="T2" fmla="*/ 151 w 247"/>
                <a:gd name="T3" fmla="*/ 89 h 247"/>
                <a:gd name="T4" fmla="*/ 59 w 247"/>
                <a:gd name="T5" fmla="*/ 0 h 247"/>
                <a:gd name="T6" fmla="*/ 3 w 247"/>
                <a:gd name="T7" fmla="*/ 54 h 247"/>
                <a:gd name="T8" fmla="*/ 42 w 247"/>
                <a:gd name="T9" fmla="*/ 101 h 247"/>
                <a:gd name="T10" fmla="*/ 0 w 247"/>
                <a:gd name="T11" fmla="*/ 146 h 247"/>
                <a:gd name="T12" fmla="*/ 101 w 247"/>
                <a:gd name="T13" fmla="*/ 247 h 247"/>
                <a:gd name="T14" fmla="*/ 247 w 247"/>
                <a:gd name="T15" fmla="*/ 101 h 247"/>
                <a:gd name="T16" fmla="*/ 190 w 247"/>
                <a:gd name="T17" fmla="*/ 47 h 247"/>
                <a:gd name="T18" fmla="*/ 22 w 247"/>
                <a:gd name="T19" fmla="*/ 146 h 247"/>
                <a:gd name="T20" fmla="*/ 64 w 247"/>
                <a:gd name="T21" fmla="*/ 101 h 247"/>
                <a:gd name="T22" fmla="*/ 25 w 247"/>
                <a:gd name="T23" fmla="*/ 54 h 247"/>
                <a:gd name="T24" fmla="*/ 59 w 247"/>
                <a:gd name="T25" fmla="*/ 22 h 247"/>
                <a:gd name="T26" fmla="*/ 151 w 247"/>
                <a:gd name="T27" fmla="*/ 111 h 247"/>
                <a:gd name="T28" fmla="*/ 190 w 247"/>
                <a:gd name="T29" fmla="*/ 69 h 247"/>
                <a:gd name="T30" fmla="*/ 222 w 247"/>
                <a:gd name="T31" fmla="*/ 101 h 247"/>
                <a:gd name="T32" fmla="*/ 101 w 247"/>
                <a:gd name="T33" fmla="*/ 222 h 247"/>
                <a:gd name="T34" fmla="*/ 22 w 247"/>
                <a:gd name="T35" fmla="*/ 14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7" h="247">
                  <a:moveTo>
                    <a:pt x="190" y="47"/>
                  </a:moveTo>
                  <a:lnTo>
                    <a:pt x="151" y="89"/>
                  </a:lnTo>
                  <a:lnTo>
                    <a:pt x="59" y="0"/>
                  </a:lnTo>
                  <a:lnTo>
                    <a:pt x="3" y="54"/>
                  </a:lnTo>
                  <a:lnTo>
                    <a:pt x="42" y="101"/>
                  </a:lnTo>
                  <a:lnTo>
                    <a:pt x="0" y="146"/>
                  </a:lnTo>
                  <a:lnTo>
                    <a:pt x="101" y="247"/>
                  </a:lnTo>
                  <a:lnTo>
                    <a:pt x="247" y="101"/>
                  </a:lnTo>
                  <a:lnTo>
                    <a:pt x="190" y="47"/>
                  </a:lnTo>
                  <a:close/>
                  <a:moveTo>
                    <a:pt x="22" y="146"/>
                  </a:moveTo>
                  <a:lnTo>
                    <a:pt x="64" y="101"/>
                  </a:lnTo>
                  <a:lnTo>
                    <a:pt x="25" y="54"/>
                  </a:lnTo>
                  <a:lnTo>
                    <a:pt x="59" y="22"/>
                  </a:lnTo>
                  <a:lnTo>
                    <a:pt x="151" y="111"/>
                  </a:lnTo>
                  <a:lnTo>
                    <a:pt x="190" y="69"/>
                  </a:lnTo>
                  <a:lnTo>
                    <a:pt x="222" y="101"/>
                  </a:lnTo>
                  <a:lnTo>
                    <a:pt x="101" y="222"/>
                  </a:lnTo>
                  <a:lnTo>
                    <a:pt x="2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6" name="ïS1îḋè"/>
            <p:cNvSpPr/>
            <p:nvPr/>
          </p:nvSpPr>
          <p:spPr bwMode="auto">
            <a:xfrm>
              <a:off x="2239963" y="1158875"/>
              <a:ext cx="312738" cy="314325"/>
            </a:xfrm>
            <a:custGeom>
              <a:avLst/>
              <a:gdLst>
                <a:gd name="T0" fmla="*/ 0 w 197"/>
                <a:gd name="T1" fmla="*/ 143 h 198"/>
                <a:gd name="T2" fmla="*/ 54 w 197"/>
                <a:gd name="T3" fmla="*/ 198 h 198"/>
                <a:gd name="T4" fmla="*/ 197 w 197"/>
                <a:gd name="T5" fmla="*/ 52 h 198"/>
                <a:gd name="T6" fmla="*/ 145 w 197"/>
                <a:gd name="T7" fmla="*/ 0 h 198"/>
                <a:gd name="T8" fmla="*/ 0 w 197"/>
                <a:gd name="T9" fmla="*/ 143 h 198"/>
                <a:gd name="T10" fmla="*/ 54 w 197"/>
                <a:gd name="T11" fmla="*/ 173 h 198"/>
                <a:gd name="T12" fmla="*/ 19 w 197"/>
                <a:gd name="T13" fmla="*/ 143 h 198"/>
                <a:gd name="T14" fmla="*/ 145 w 197"/>
                <a:gd name="T15" fmla="*/ 22 h 198"/>
                <a:gd name="T16" fmla="*/ 175 w 197"/>
                <a:gd name="T17" fmla="*/ 52 h 198"/>
                <a:gd name="T18" fmla="*/ 54 w 197"/>
                <a:gd name="T19" fmla="*/ 17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198">
                  <a:moveTo>
                    <a:pt x="0" y="143"/>
                  </a:moveTo>
                  <a:lnTo>
                    <a:pt x="54" y="198"/>
                  </a:lnTo>
                  <a:lnTo>
                    <a:pt x="197" y="52"/>
                  </a:lnTo>
                  <a:lnTo>
                    <a:pt x="145" y="0"/>
                  </a:lnTo>
                  <a:lnTo>
                    <a:pt x="0" y="143"/>
                  </a:lnTo>
                  <a:close/>
                  <a:moveTo>
                    <a:pt x="54" y="173"/>
                  </a:moveTo>
                  <a:lnTo>
                    <a:pt x="19" y="143"/>
                  </a:lnTo>
                  <a:lnTo>
                    <a:pt x="145" y="22"/>
                  </a:lnTo>
                  <a:lnTo>
                    <a:pt x="175" y="52"/>
                  </a:lnTo>
                  <a:lnTo>
                    <a:pt x="54" y="17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7" name="ï$1íḓè"/>
            <p:cNvSpPr/>
            <p:nvPr/>
          </p:nvSpPr>
          <p:spPr bwMode="auto">
            <a:xfrm>
              <a:off x="1973263" y="1281113"/>
              <a:ext cx="504825" cy="544512"/>
            </a:xfrm>
            <a:custGeom>
              <a:avLst/>
              <a:gdLst>
                <a:gd name="T0" fmla="*/ 0 w 318"/>
                <a:gd name="T1" fmla="*/ 66 h 343"/>
                <a:gd name="T2" fmla="*/ 264 w 318"/>
                <a:gd name="T3" fmla="*/ 343 h 343"/>
                <a:gd name="T4" fmla="*/ 318 w 318"/>
                <a:gd name="T5" fmla="*/ 286 h 343"/>
                <a:gd name="T6" fmla="*/ 57 w 318"/>
                <a:gd name="T7" fmla="*/ 0 h 343"/>
                <a:gd name="T8" fmla="*/ 0 w 318"/>
                <a:gd name="T9" fmla="*/ 66 h 343"/>
                <a:gd name="T10" fmla="*/ 264 w 318"/>
                <a:gd name="T11" fmla="*/ 321 h 343"/>
                <a:gd name="T12" fmla="*/ 22 w 318"/>
                <a:gd name="T13" fmla="*/ 66 h 343"/>
                <a:gd name="T14" fmla="*/ 57 w 318"/>
                <a:gd name="T15" fmla="*/ 29 h 343"/>
                <a:gd name="T16" fmla="*/ 296 w 318"/>
                <a:gd name="T17" fmla="*/ 286 h 343"/>
                <a:gd name="T18" fmla="*/ 264 w 318"/>
                <a:gd name="T19" fmla="*/ 32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43">
                  <a:moveTo>
                    <a:pt x="0" y="66"/>
                  </a:moveTo>
                  <a:lnTo>
                    <a:pt x="264" y="343"/>
                  </a:lnTo>
                  <a:lnTo>
                    <a:pt x="318" y="286"/>
                  </a:lnTo>
                  <a:lnTo>
                    <a:pt x="57" y="0"/>
                  </a:lnTo>
                  <a:lnTo>
                    <a:pt x="0" y="66"/>
                  </a:lnTo>
                  <a:close/>
                  <a:moveTo>
                    <a:pt x="264" y="321"/>
                  </a:moveTo>
                  <a:lnTo>
                    <a:pt x="22" y="66"/>
                  </a:lnTo>
                  <a:lnTo>
                    <a:pt x="57" y="29"/>
                  </a:lnTo>
                  <a:lnTo>
                    <a:pt x="296" y="286"/>
                  </a:lnTo>
                  <a:lnTo>
                    <a:pt x="26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8" name="íŝľîḍé"/>
            <p:cNvSpPr/>
            <p:nvPr/>
          </p:nvSpPr>
          <p:spPr bwMode="auto">
            <a:xfrm>
              <a:off x="2998788" y="2419350"/>
              <a:ext cx="384175" cy="384175"/>
            </a:xfrm>
            <a:custGeom>
              <a:avLst/>
              <a:gdLst>
                <a:gd name="T0" fmla="*/ 185 w 242"/>
                <a:gd name="T1" fmla="*/ 0 h 242"/>
                <a:gd name="T2" fmla="*/ 0 w 242"/>
                <a:gd name="T3" fmla="*/ 185 h 242"/>
                <a:gd name="T4" fmla="*/ 57 w 242"/>
                <a:gd name="T5" fmla="*/ 242 h 242"/>
                <a:gd name="T6" fmla="*/ 242 w 242"/>
                <a:gd name="T7" fmla="*/ 54 h 242"/>
                <a:gd name="T8" fmla="*/ 185 w 242"/>
                <a:gd name="T9" fmla="*/ 0 h 242"/>
                <a:gd name="T10" fmla="*/ 25 w 242"/>
                <a:gd name="T11" fmla="*/ 185 h 242"/>
                <a:gd name="T12" fmla="*/ 185 w 242"/>
                <a:gd name="T13" fmla="*/ 24 h 242"/>
                <a:gd name="T14" fmla="*/ 217 w 242"/>
                <a:gd name="T15" fmla="*/ 54 h 242"/>
                <a:gd name="T16" fmla="*/ 57 w 242"/>
                <a:gd name="T17" fmla="*/ 217 h 242"/>
                <a:gd name="T18" fmla="*/ 25 w 242"/>
                <a:gd name="T19" fmla="*/ 18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185" y="0"/>
                  </a:moveTo>
                  <a:lnTo>
                    <a:pt x="0" y="185"/>
                  </a:lnTo>
                  <a:lnTo>
                    <a:pt x="57" y="242"/>
                  </a:lnTo>
                  <a:lnTo>
                    <a:pt x="242" y="54"/>
                  </a:lnTo>
                  <a:lnTo>
                    <a:pt x="185" y="0"/>
                  </a:lnTo>
                  <a:close/>
                  <a:moveTo>
                    <a:pt x="25" y="185"/>
                  </a:moveTo>
                  <a:lnTo>
                    <a:pt x="185" y="24"/>
                  </a:lnTo>
                  <a:lnTo>
                    <a:pt x="217" y="54"/>
                  </a:lnTo>
                  <a:lnTo>
                    <a:pt x="57" y="217"/>
                  </a:lnTo>
                  <a:lnTo>
                    <a:pt x="25" y="1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19" name="îs1ïde"/>
            <p:cNvSpPr/>
            <p:nvPr/>
          </p:nvSpPr>
          <p:spPr bwMode="auto">
            <a:xfrm>
              <a:off x="2798763" y="1924050"/>
              <a:ext cx="384175" cy="381000"/>
            </a:xfrm>
            <a:custGeom>
              <a:avLst/>
              <a:gdLst>
                <a:gd name="T0" fmla="*/ 0 w 242"/>
                <a:gd name="T1" fmla="*/ 185 h 240"/>
                <a:gd name="T2" fmla="*/ 57 w 242"/>
                <a:gd name="T3" fmla="*/ 240 h 240"/>
                <a:gd name="T4" fmla="*/ 242 w 242"/>
                <a:gd name="T5" fmla="*/ 54 h 240"/>
                <a:gd name="T6" fmla="*/ 185 w 242"/>
                <a:gd name="T7" fmla="*/ 0 h 240"/>
                <a:gd name="T8" fmla="*/ 0 w 242"/>
                <a:gd name="T9" fmla="*/ 185 h 240"/>
                <a:gd name="T10" fmla="*/ 57 w 242"/>
                <a:gd name="T11" fmla="*/ 218 h 240"/>
                <a:gd name="T12" fmla="*/ 25 w 242"/>
                <a:gd name="T13" fmla="*/ 185 h 240"/>
                <a:gd name="T14" fmla="*/ 185 w 242"/>
                <a:gd name="T15" fmla="*/ 22 h 240"/>
                <a:gd name="T16" fmla="*/ 217 w 242"/>
                <a:gd name="T17" fmla="*/ 54 h 240"/>
                <a:gd name="T18" fmla="*/ 57 w 242"/>
                <a:gd name="T19" fmla="*/ 21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0">
                  <a:moveTo>
                    <a:pt x="0" y="185"/>
                  </a:moveTo>
                  <a:lnTo>
                    <a:pt x="57" y="240"/>
                  </a:lnTo>
                  <a:lnTo>
                    <a:pt x="242" y="54"/>
                  </a:lnTo>
                  <a:lnTo>
                    <a:pt x="185" y="0"/>
                  </a:lnTo>
                  <a:lnTo>
                    <a:pt x="0" y="185"/>
                  </a:lnTo>
                  <a:close/>
                  <a:moveTo>
                    <a:pt x="57" y="218"/>
                  </a:moveTo>
                  <a:lnTo>
                    <a:pt x="25" y="185"/>
                  </a:lnTo>
                  <a:lnTo>
                    <a:pt x="185" y="22"/>
                  </a:lnTo>
                  <a:lnTo>
                    <a:pt x="217" y="54"/>
                  </a:lnTo>
                  <a:lnTo>
                    <a:pt x="57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0" name="îṥľíḑê"/>
            <p:cNvSpPr/>
            <p:nvPr/>
          </p:nvSpPr>
          <p:spPr bwMode="auto">
            <a:xfrm>
              <a:off x="2932113" y="2143125"/>
              <a:ext cx="317500" cy="381000"/>
            </a:xfrm>
            <a:custGeom>
              <a:avLst/>
              <a:gdLst>
                <a:gd name="T0" fmla="*/ 143 w 200"/>
                <a:gd name="T1" fmla="*/ 0 h 240"/>
                <a:gd name="T2" fmla="*/ 0 w 200"/>
                <a:gd name="T3" fmla="*/ 139 h 240"/>
                <a:gd name="T4" fmla="*/ 99 w 200"/>
                <a:gd name="T5" fmla="*/ 240 h 240"/>
                <a:gd name="T6" fmla="*/ 197 w 200"/>
                <a:gd name="T7" fmla="*/ 139 h 240"/>
                <a:gd name="T8" fmla="*/ 153 w 200"/>
                <a:gd name="T9" fmla="*/ 97 h 240"/>
                <a:gd name="T10" fmla="*/ 200 w 200"/>
                <a:gd name="T11" fmla="*/ 52 h 240"/>
                <a:gd name="T12" fmla="*/ 143 w 200"/>
                <a:gd name="T13" fmla="*/ 0 h 240"/>
                <a:gd name="T14" fmla="*/ 175 w 200"/>
                <a:gd name="T15" fmla="*/ 139 h 240"/>
                <a:gd name="T16" fmla="*/ 99 w 200"/>
                <a:gd name="T17" fmla="*/ 213 h 240"/>
                <a:gd name="T18" fmla="*/ 25 w 200"/>
                <a:gd name="T19" fmla="*/ 139 h 240"/>
                <a:gd name="T20" fmla="*/ 143 w 200"/>
                <a:gd name="T21" fmla="*/ 23 h 240"/>
                <a:gd name="T22" fmla="*/ 175 w 200"/>
                <a:gd name="T23" fmla="*/ 52 h 240"/>
                <a:gd name="T24" fmla="*/ 133 w 200"/>
                <a:gd name="T25" fmla="*/ 97 h 240"/>
                <a:gd name="T26" fmla="*/ 175 w 200"/>
                <a:gd name="T27" fmla="*/ 139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0">
                  <a:moveTo>
                    <a:pt x="143" y="0"/>
                  </a:moveTo>
                  <a:lnTo>
                    <a:pt x="0" y="139"/>
                  </a:lnTo>
                  <a:lnTo>
                    <a:pt x="99" y="240"/>
                  </a:lnTo>
                  <a:lnTo>
                    <a:pt x="197" y="139"/>
                  </a:lnTo>
                  <a:lnTo>
                    <a:pt x="153" y="97"/>
                  </a:lnTo>
                  <a:lnTo>
                    <a:pt x="200" y="52"/>
                  </a:lnTo>
                  <a:lnTo>
                    <a:pt x="143" y="0"/>
                  </a:lnTo>
                  <a:close/>
                  <a:moveTo>
                    <a:pt x="175" y="139"/>
                  </a:moveTo>
                  <a:lnTo>
                    <a:pt x="99" y="213"/>
                  </a:lnTo>
                  <a:lnTo>
                    <a:pt x="25" y="139"/>
                  </a:lnTo>
                  <a:lnTo>
                    <a:pt x="143" y="23"/>
                  </a:lnTo>
                  <a:lnTo>
                    <a:pt x="175" y="52"/>
                  </a:lnTo>
                  <a:lnTo>
                    <a:pt x="133" y="97"/>
                  </a:lnTo>
                  <a:lnTo>
                    <a:pt x="175" y="1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1" name="íṥļîḑê"/>
            <p:cNvSpPr/>
            <p:nvPr/>
          </p:nvSpPr>
          <p:spPr bwMode="auto">
            <a:xfrm>
              <a:off x="2932113" y="1577975"/>
              <a:ext cx="523875" cy="381000"/>
            </a:xfrm>
            <a:custGeom>
              <a:avLst/>
              <a:gdLst>
                <a:gd name="T0" fmla="*/ 187 w 330"/>
                <a:gd name="T1" fmla="*/ 129 h 240"/>
                <a:gd name="T2" fmla="*/ 57 w 330"/>
                <a:gd name="T3" fmla="*/ 0 h 240"/>
                <a:gd name="T4" fmla="*/ 0 w 330"/>
                <a:gd name="T5" fmla="*/ 55 h 240"/>
                <a:gd name="T6" fmla="*/ 187 w 330"/>
                <a:gd name="T7" fmla="*/ 240 h 240"/>
                <a:gd name="T8" fmla="*/ 330 w 330"/>
                <a:gd name="T9" fmla="*/ 99 h 240"/>
                <a:gd name="T10" fmla="*/ 274 w 330"/>
                <a:gd name="T11" fmla="*/ 42 h 240"/>
                <a:gd name="T12" fmla="*/ 187 w 330"/>
                <a:gd name="T13" fmla="*/ 129 h 240"/>
                <a:gd name="T14" fmla="*/ 187 w 330"/>
                <a:gd name="T15" fmla="*/ 218 h 240"/>
                <a:gd name="T16" fmla="*/ 27 w 330"/>
                <a:gd name="T17" fmla="*/ 55 h 240"/>
                <a:gd name="T18" fmla="*/ 57 w 330"/>
                <a:gd name="T19" fmla="*/ 23 h 240"/>
                <a:gd name="T20" fmla="*/ 187 w 330"/>
                <a:gd name="T21" fmla="*/ 154 h 240"/>
                <a:gd name="T22" fmla="*/ 274 w 330"/>
                <a:gd name="T23" fmla="*/ 65 h 240"/>
                <a:gd name="T24" fmla="*/ 308 w 330"/>
                <a:gd name="T25" fmla="*/ 99 h 240"/>
                <a:gd name="T26" fmla="*/ 187 w 330"/>
                <a:gd name="T27" fmla="*/ 218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0">
                  <a:moveTo>
                    <a:pt x="187" y="129"/>
                  </a:moveTo>
                  <a:lnTo>
                    <a:pt x="57" y="0"/>
                  </a:lnTo>
                  <a:lnTo>
                    <a:pt x="0" y="55"/>
                  </a:lnTo>
                  <a:lnTo>
                    <a:pt x="187" y="240"/>
                  </a:lnTo>
                  <a:lnTo>
                    <a:pt x="330" y="99"/>
                  </a:lnTo>
                  <a:lnTo>
                    <a:pt x="274" y="42"/>
                  </a:lnTo>
                  <a:lnTo>
                    <a:pt x="187" y="129"/>
                  </a:lnTo>
                  <a:close/>
                  <a:moveTo>
                    <a:pt x="187" y="218"/>
                  </a:moveTo>
                  <a:lnTo>
                    <a:pt x="27" y="55"/>
                  </a:lnTo>
                  <a:lnTo>
                    <a:pt x="57" y="23"/>
                  </a:lnTo>
                  <a:lnTo>
                    <a:pt x="187" y="154"/>
                  </a:lnTo>
                  <a:lnTo>
                    <a:pt x="274" y="65"/>
                  </a:lnTo>
                  <a:lnTo>
                    <a:pt x="308" y="99"/>
                  </a:lnTo>
                  <a:lnTo>
                    <a:pt x="187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2" name="îṧ1ïḋè"/>
            <p:cNvSpPr/>
            <p:nvPr/>
          </p:nvSpPr>
          <p:spPr bwMode="auto">
            <a:xfrm>
              <a:off x="2865438" y="2755900"/>
              <a:ext cx="590550" cy="525462"/>
            </a:xfrm>
            <a:custGeom>
              <a:avLst/>
              <a:gdLst>
                <a:gd name="T0" fmla="*/ 318 w 372"/>
                <a:gd name="T1" fmla="*/ 198 h 331"/>
                <a:gd name="T2" fmla="*/ 372 w 372"/>
                <a:gd name="T3" fmla="*/ 144 h 331"/>
                <a:gd name="T4" fmla="*/ 232 w 372"/>
                <a:gd name="T5" fmla="*/ 0 h 331"/>
                <a:gd name="T6" fmla="*/ 0 w 372"/>
                <a:gd name="T7" fmla="*/ 230 h 331"/>
                <a:gd name="T8" fmla="*/ 57 w 372"/>
                <a:gd name="T9" fmla="*/ 287 h 331"/>
                <a:gd name="T10" fmla="*/ 101 w 372"/>
                <a:gd name="T11" fmla="*/ 242 h 331"/>
                <a:gd name="T12" fmla="*/ 187 w 372"/>
                <a:gd name="T13" fmla="*/ 331 h 331"/>
                <a:gd name="T14" fmla="*/ 284 w 372"/>
                <a:gd name="T15" fmla="*/ 230 h 331"/>
                <a:gd name="T16" fmla="*/ 232 w 372"/>
                <a:gd name="T17" fmla="*/ 173 h 331"/>
                <a:gd name="T18" fmla="*/ 187 w 372"/>
                <a:gd name="T19" fmla="*/ 220 h 331"/>
                <a:gd name="T20" fmla="*/ 153 w 372"/>
                <a:gd name="T21" fmla="*/ 186 h 331"/>
                <a:gd name="T22" fmla="*/ 232 w 372"/>
                <a:gd name="T23" fmla="*/ 109 h 331"/>
                <a:gd name="T24" fmla="*/ 318 w 372"/>
                <a:gd name="T25" fmla="*/ 198 h 331"/>
                <a:gd name="T26" fmla="*/ 187 w 372"/>
                <a:gd name="T27" fmla="*/ 245 h 331"/>
                <a:gd name="T28" fmla="*/ 232 w 372"/>
                <a:gd name="T29" fmla="*/ 198 h 331"/>
                <a:gd name="T30" fmla="*/ 264 w 372"/>
                <a:gd name="T31" fmla="*/ 230 h 331"/>
                <a:gd name="T32" fmla="*/ 187 w 372"/>
                <a:gd name="T33" fmla="*/ 307 h 331"/>
                <a:gd name="T34" fmla="*/ 101 w 372"/>
                <a:gd name="T35" fmla="*/ 220 h 331"/>
                <a:gd name="T36" fmla="*/ 57 w 372"/>
                <a:gd name="T37" fmla="*/ 265 h 331"/>
                <a:gd name="T38" fmla="*/ 25 w 372"/>
                <a:gd name="T39" fmla="*/ 230 h 331"/>
                <a:gd name="T40" fmla="*/ 232 w 372"/>
                <a:gd name="T41" fmla="*/ 22 h 331"/>
                <a:gd name="T42" fmla="*/ 348 w 372"/>
                <a:gd name="T43" fmla="*/ 144 h 331"/>
                <a:gd name="T44" fmla="*/ 318 w 372"/>
                <a:gd name="T45" fmla="*/ 173 h 331"/>
                <a:gd name="T46" fmla="*/ 232 w 372"/>
                <a:gd name="T47" fmla="*/ 87 h 331"/>
                <a:gd name="T48" fmla="*/ 131 w 372"/>
                <a:gd name="T49" fmla="*/ 186 h 331"/>
                <a:gd name="T50" fmla="*/ 187 w 372"/>
                <a:gd name="T51" fmla="*/ 245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2" h="331">
                  <a:moveTo>
                    <a:pt x="318" y="198"/>
                  </a:moveTo>
                  <a:lnTo>
                    <a:pt x="372" y="144"/>
                  </a:lnTo>
                  <a:lnTo>
                    <a:pt x="232" y="0"/>
                  </a:lnTo>
                  <a:lnTo>
                    <a:pt x="0" y="230"/>
                  </a:lnTo>
                  <a:lnTo>
                    <a:pt x="57" y="287"/>
                  </a:lnTo>
                  <a:lnTo>
                    <a:pt x="101" y="242"/>
                  </a:lnTo>
                  <a:lnTo>
                    <a:pt x="187" y="331"/>
                  </a:lnTo>
                  <a:lnTo>
                    <a:pt x="284" y="230"/>
                  </a:lnTo>
                  <a:lnTo>
                    <a:pt x="232" y="173"/>
                  </a:lnTo>
                  <a:lnTo>
                    <a:pt x="187" y="220"/>
                  </a:lnTo>
                  <a:lnTo>
                    <a:pt x="153" y="186"/>
                  </a:lnTo>
                  <a:lnTo>
                    <a:pt x="232" y="109"/>
                  </a:lnTo>
                  <a:lnTo>
                    <a:pt x="318" y="198"/>
                  </a:lnTo>
                  <a:close/>
                  <a:moveTo>
                    <a:pt x="187" y="245"/>
                  </a:moveTo>
                  <a:lnTo>
                    <a:pt x="232" y="198"/>
                  </a:lnTo>
                  <a:lnTo>
                    <a:pt x="264" y="230"/>
                  </a:lnTo>
                  <a:lnTo>
                    <a:pt x="187" y="307"/>
                  </a:lnTo>
                  <a:lnTo>
                    <a:pt x="101" y="220"/>
                  </a:lnTo>
                  <a:lnTo>
                    <a:pt x="57" y="265"/>
                  </a:lnTo>
                  <a:lnTo>
                    <a:pt x="25" y="230"/>
                  </a:lnTo>
                  <a:lnTo>
                    <a:pt x="232" y="22"/>
                  </a:lnTo>
                  <a:lnTo>
                    <a:pt x="348" y="144"/>
                  </a:lnTo>
                  <a:lnTo>
                    <a:pt x="318" y="173"/>
                  </a:lnTo>
                  <a:lnTo>
                    <a:pt x="232" y="87"/>
                  </a:lnTo>
                  <a:lnTo>
                    <a:pt x="131" y="186"/>
                  </a:lnTo>
                  <a:lnTo>
                    <a:pt x="187" y="2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3" name="íṡľíḍe"/>
            <p:cNvSpPr/>
            <p:nvPr/>
          </p:nvSpPr>
          <p:spPr bwMode="auto">
            <a:xfrm>
              <a:off x="3209925" y="1779588"/>
              <a:ext cx="392113" cy="392112"/>
            </a:xfrm>
            <a:custGeom>
              <a:avLst/>
              <a:gdLst>
                <a:gd name="T0" fmla="*/ 57 w 247"/>
                <a:gd name="T1" fmla="*/ 247 h 247"/>
                <a:gd name="T2" fmla="*/ 247 w 247"/>
                <a:gd name="T3" fmla="*/ 56 h 247"/>
                <a:gd name="T4" fmla="*/ 190 w 247"/>
                <a:gd name="T5" fmla="*/ 0 h 247"/>
                <a:gd name="T6" fmla="*/ 0 w 247"/>
                <a:gd name="T7" fmla="*/ 190 h 247"/>
                <a:gd name="T8" fmla="*/ 57 w 247"/>
                <a:gd name="T9" fmla="*/ 247 h 247"/>
                <a:gd name="T10" fmla="*/ 222 w 247"/>
                <a:gd name="T11" fmla="*/ 56 h 247"/>
                <a:gd name="T12" fmla="*/ 57 w 247"/>
                <a:gd name="T13" fmla="*/ 225 h 247"/>
                <a:gd name="T14" fmla="*/ 22 w 247"/>
                <a:gd name="T15" fmla="*/ 190 h 247"/>
                <a:gd name="T16" fmla="*/ 190 w 247"/>
                <a:gd name="T17" fmla="*/ 27 h 247"/>
                <a:gd name="T18" fmla="*/ 222 w 247"/>
                <a:gd name="T19" fmla="*/ 5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47">
                  <a:moveTo>
                    <a:pt x="57" y="247"/>
                  </a:moveTo>
                  <a:lnTo>
                    <a:pt x="247" y="56"/>
                  </a:lnTo>
                  <a:lnTo>
                    <a:pt x="190" y="0"/>
                  </a:lnTo>
                  <a:lnTo>
                    <a:pt x="0" y="190"/>
                  </a:lnTo>
                  <a:lnTo>
                    <a:pt x="57" y="247"/>
                  </a:lnTo>
                  <a:close/>
                  <a:moveTo>
                    <a:pt x="222" y="56"/>
                  </a:moveTo>
                  <a:lnTo>
                    <a:pt x="57" y="225"/>
                  </a:lnTo>
                  <a:lnTo>
                    <a:pt x="22" y="190"/>
                  </a:lnTo>
                  <a:lnTo>
                    <a:pt x="190" y="27"/>
                  </a:lnTo>
                  <a:lnTo>
                    <a:pt x="22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4" name="ïśļiḋe"/>
            <p:cNvSpPr/>
            <p:nvPr/>
          </p:nvSpPr>
          <p:spPr bwMode="auto">
            <a:xfrm>
              <a:off x="3065463" y="1425575"/>
              <a:ext cx="258763" cy="258762"/>
            </a:xfrm>
            <a:custGeom>
              <a:avLst/>
              <a:gdLst>
                <a:gd name="T0" fmla="*/ 163 w 163"/>
                <a:gd name="T1" fmla="*/ 104 h 163"/>
                <a:gd name="T2" fmla="*/ 57 w 163"/>
                <a:gd name="T3" fmla="*/ 0 h 163"/>
                <a:gd name="T4" fmla="*/ 0 w 163"/>
                <a:gd name="T5" fmla="*/ 62 h 163"/>
                <a:gd name="T6" fmla="*/ 106 w 163"/>
                <a:gd name="T7" fmla="*/ 163 h 163"/>
                <a:gd name="T8" fmla="*/ 163 w 163"/>
                <a:gd name="T9" fmla="*/ 104 h 163"/>
                <a:gd name="T10" fmla="*/ 57 w 163"/>
                <a:gd name="T11" fmla="*/ 25 h 163"/>
                <a:gd name="T12" fmla="*/ 140 w 163"/>
                <a:gd name="T13" fmla="*/ 104 h 163"/>
                <a:gd name="T14" fmla="*/ 106 w 163"/>
                <a:gd name="T15" fmla="*/ 136 h 163"/>
                <a:gd name="T16" fmla="*/ 24 w 163"/>
                <a:gd name="T17" fmla="*/ 62 h 163"/>
                <a:gd name="T18" fmla="*/ 57 w 163"/>
                <a:gd name="T19" fmla="*/ 2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163">
                  <a:moveTo>
                    <a:pt x="163" y="104"/>
                  </a:moveTo>
                  <a:lnTo>
                    <a:pt x="57" y="0"/>
                  </a:lnTo>
                  <a:lnTo>
                    <a:pt x="0" y="62"/>
                  </a:lnTo>
                  <a:lnTo>
                    <a:pt x="106" y="163"/>
                  </a:lnTo>
                  <a:lnTo>
                    <a:pt x="163" y="104"/>
                  </a:lnTo>
                  <a:close/>
                  <a:moveTo>
                    <a:pt x="57" y="25"/>
                  </a:moveTo>
                  <a:lnTo>
                    <a:pt x="140" y="104"/>
                  </a:lnTo>
                  <a:lnTo>
                    <a:pt x="106" y="136"/>
                  </a:lnTo>
                  <a:lnTo>
                    <a:pt x="24" y="62"/>
                  </a:lnTo>
                  <a:lnTo>
                    <a:pt x="5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5" name="iSḻidê"/>
            <p:cNvSpPr/>
            <p:nvPr/>
          </p:nvSpPr>
          <p:spPr bwMode="auto">
            <a:xfrm>
              <a:off x="3198813" y="1281113"/>
              <a:ext cx="257175" cy="269875"/>
            </a:xfrm>
            <a:custGeom>
              <a:avLst/>
              <a:gdLst>
                <a:gd name="T0" fmla="*/ 0 w 162"/>
                <a:gd name="T1" fmla="*/ 61 h 170"/>
                <a:gd name="T2" fmla="*/ 106 w 162"/>
                <a:gd name="T3" fmla="*/ 170 h 170"/>
                <a:gd name="T4" fmla="*/ 162 w 162"/>
                <a:gd name="T5" fmla="*/ 111 h 170"/>
                <a:gd name="T6" fmla="*/ 56 w 162"/>
                <a:gd name="T7" fmla="*/ 0 h 170"/>
                <a:gd name="T8" fmla="*/ 0 w 162"/>
                <a:gd name="T9" fmla="*/ 61 h 170"/>
                <a:gd name="T10" fmla="*/ 106 w 162"/>
                <a:gd name="T11" fmla="*/ 145 h 170"/>
                <a:gd name="T12" fmla="*/ 27 w 162"/>
                <a:gd name="T13" fmla="*/ 61 h 170"/>
                <a:gd name="T14" fmla="*/ 56 w 162"/>
                <a:gd name="T15" fmla="*/ 27 h 170"/>
                <a:gd name="T16" fmla="*/ 140 w 162"/>
                <a:gd name="T17" fmla="*/ 111 h 170"/>
                <a:gd name="T18" fmla="*/ 106 w 162"/>
                <a:gd name="T19" fmla="*/ 14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70">
                  <a:moveTo>
                    <a:pt x="0" y="61"/>
                  </a:moveTo>
                  <a:lnTo>
                    <a:pt x="106" y="170"/>
                  </a:lnTo>
                  <a:lnTo>
                    <a:pt x="162" y="111"/>
                  </a:lnTo>
                  <a:lnTo>
                    <a:pt x="56" y="0"/>
                  </a:lnTo>
                  <a:lnTo>
                    <a:pt x="0" y="61"/>
                  </a:lnTo>
                  <a:close/>
                  <a:moveTo>
                    <a:pt x="106" y="145"/>
                  </a:moveTo>
                  <a:lnTo>
                    <a:pt x="27" y="61"/>
                  </a:lnTo>
                  <a:lnTo>
                    <a:pt x="56" y="27"/>
                  </a:lnTo>
                  <a:lnTo>
                    <a:pt x="140" y="111"/>
                  </a:lnTo>
                  <a:lnTo>
                    <a:pt x="106" y="14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6" name="ïṣļíḓe"/>
            <p:cNvSpPr/>
            <p:nvPr/>
          </p:nvSpPr>
          <p:spPr bwMode="auto">
            <a:xfrm>
              <a:off x="1543050" y="1292225"/>
              <a:ext cx="382588" cy="325437"/>
            </a:xfrm>
            <a:custGeom>
              <a:avLst/>
              <a:gdLst>
                <a:gd name="T0" fmla="*/ 0 w 241"/>
                <a:gd name="T1" fmla="*/ 57 h 205"/>
                <a:gd name="T2" fmla="*/ 143 w 241"/>
                <a:gd name="T3" fmla="*/ 205 h 205"/>
                <a:gd name="T4" fmla="*/ 241 w 241"/>
                <a:gd name="T5" fmla="*/ 101 h 205"/>
                <a:gd name="T6" fmla="*/ 187 w 241"/>
                <a:gd name="T7" fmla="*/ 44 h 205"/>
                <a:gd name="T8" fmla="*/ 143 w 241"/>
                <a:gd name="T9" fmla="*/ 89 h 205"/>
                <a:gd name="T10" fmla="*/ 56 w 241"/>
                <a:gd name="T11" fmla="*/ 0 h 205"/>
                <a:gd name="T12" fmla="*/ 0 w 241"/>
                <a:gd name="T13" fmla="*/ 57 h 205"/>
                <a:gd name="T14" fmla="*/ 187 w 241"/>
                <a:gd name="T15" fmla="*/ 69 h 205"/>
                <a:gd name="T16" fmla="*/ 217 w 241"/>
                <a:gd name="T17" fmla="*/ 101 h 205"/>
                <a:gd name="T18" fmla="*/ 143 w 241"/>
                <a:gd name="T19" fmla="*/ 180 h 205"/>
                <a:gd name="T20" fmla="*/ 22 w 241"/>
                <a:gd name="T21" fmla="*/ 57 h 205"/>
                <a:gd name="T22" fmla="*/ 56 w 241"/>
                <a:gd name="T23" fmla="*/ 22 h 205"/>
                <a:gd name="T24" fmla="*/ 143 w 241"/>
                <a:gd name="T25" fmla="*/ 116 h 205"/>
                <a:gd name="T26" fmla="*/ 187 w 241"/>
                <a:gd name="T27" fmla="*/ 6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05">
                  <a:moveTo>
                    <a:pt x="0" y="57"/>
                  </a:moveTo>
                  <a:lnTo>
                    <a:pt x="143" y="205"/>
                  </a:lnTo>
                  <a:lnTo>
                    <a:pt x="241" y="101"/>
                  </a:lnTo>
                  <a:lnTo>
                    <a:pt x="187" y="44"/>
                  </a:lnTo>
                  <a:lnTo>
                    <a:pt x="143" y="89"/>
                  </a:lnTo>
                  <a:lnTo>
                    <a:pt x="56" y="0"/>
                  </a:lnTo>
                  <a:lnTo>
                    <a:pt x="0" y="57"/>
                  </a:lnTo>
                  <a:close/>
                  <a:moveTo>
                    <a:pt x="187" y="69"/>
                  </a:moveTo>
                  <a:lnTo>
                    <a:pt x="217" y="101"/>
                  </a:lnTo>
                  <a:lnTo>
                    <a:pt x="143" y="180"/>
                  </a:lnTo>
                  <a:lnTo>
                    <a:pt x="22" y="57"/>
                  </a:lnTo>
                  <a:lnTo>
                    <a:pt x="56" y="22"/>
                  </a:lnTo>
                  <a:lnTo>
                    <a:pt x="143" y="116"/>
                  </a:lnTo>
                  <a:lnTo>
                    <a:pt x="187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7" name="îṥ1îďé"/>
            <p:cNvSpPr/>
            <p:nvPr/>
          </p:nvSpPr>
          <p:spPr bwMode="auto">
            <a:xfrm>
              <a:off x="2371725" y="1292225"/>
              <a:ext cx="400050" cy="458787"/>
            </a:xfrm>
            <a:custGeom>
              <a:avLst/>
              <a:gdLst>
                <a:gd name="T0" fmla="*/ 148 w 252"/>
                <a:gd name="T1" fmla="*/ 0 h 289"/>
                <a:gd name="T2" fmla="*/ 0 w 252"/>
                <a:gd name="T3" fmla="*/ 143 h 289"/>
                <a:gd name="T4" fmla="*/ 146 w 252"/>
                <a:gd name="T5" fmla="*/ 289 h 289"/>
                <a:gd name="T6" fmla="*/ 252 w 252"/>
                <a:gd name="T7" fmla="*/ 188 h 289"/>
                <a:gd name="T8" fmla="*/ 190 w 252"/>
                <a:gd name="T9" fmla="*/ 131 h 289"/>
                <a:gd name="T10" fmla="*/ 146 w 252"/>
                <a:gd name="T11" fmla="*/ 176 h 289"/>
                <a:gd name="T12" fmla="*/ 114 w 252"/>
                <a:gd name="T13" fmla="*/ 143 h 289"/>
                <a:gd name="T14" fmla="*/ 205 w 252"/>
                <a:gd name="T15" fmla="*/ 57 h 289"/>
                <a:gd name="T16" fmla="*/ 148 w 252"/>
                <a:gd name="T17" fmla="*/ 0 h 289"/>
                <a:gd name="T18" fmla="*/ 146 w 252"/>
                <a:gd name="T19" fmla="*/ 200 h 289"/>
                <a:gd name="T20" fmla="*/ 190 w 252"/>
                <a:gd name="T21" fmla="*/ 156 h 289"/>
                <a:gd name="T22" fmla="*/ 222 w 252"/>
                <a:gd name="T23" fmla="*/ 188 h 289"/>
                <a:gd name="T24" fmla="*/ 146 w 252"/>
                <a:gd name="T25" fmla="*/ 265 h 289"/>
                <a:gd name="T26" fmla="*/ 23 w 252"/>
                <a:gd name="T27" fmla="*/ 143 h 289"/>
                <a:gd name="T28" fmla="*/ 148 w 252"/>
                <a:gd name="T29" fmla="*/ 22 h 289"/>
                <a:gd name="T30" fmla="*/ 180 w 252"/>
                <a:gd name="T31" fmla="*/ 57 h 289"/>
                <a:gd name="T32" fmla="*/ 92 w 252"/>
                <a:gd name="T33" fmla="*/ 143 h 289"/>
                <a:gd name="T34" fmla="*/ 146 w 252"/>
                <a:gd name="T35" fmla="*/ 200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2" h="289">
                  <a:moveTo>
                    <a:pt x="148" y="0"/>
                  </a:moveTo>
                  <a:lnTo>
                    <a:pt x="0" y="143"/>
                  </a:lnTo>
                  <a:lnTo>
                    <a:pt x="146" y="289"/>
                  </a:lnTo>
                  <a:lnTo>
                    <a:pt x="252" y="188"/>
                  </a:lnTo>
                  <a:lnTo>
                    <a:pt x="190" y="131"/>
                  </a:lnTo>
                  <a:lnTo>
                    <a:pt x="146" y="176"/>
                  </a:lnTo>
                  <a:lnTo>
                    <a:pt x="114" y="143"/>
                  </a:lnTo>
                  <a:lnTo>
                    <a:pt x="205" y="57"/>
                  </a:lnTo>
                  <a:lnTo>
                    <a:pt x="148" y="0"/>
                  </a:lnTo>
                  <a:close/>
                  <a:moveTo>
                    <a:pt x="146" y="200"/>
                  </a:moveTo>
                  <a:lnTo>
                    <a:pt x="190" y="156"/>
                  </a:lnTo>
                  <a:lnTo>
                    <a:pt x="222" y="188"/>
                  </a:lnTo>
                  <a:lnTo>
                    <a:pt x="146" y="265"/>
                  </a:lnTo>
                  <a:lnTo>
                    <a:pt x="23" y="143"/>
                  </a:lnTo>
                  <a:lnTo>
                    <a:pt x="148" y="22"/>
                  </a:lnTo>
                  <a:lnTo>
                    <a:pt x="180" y="57"/>
                  </a:lnTo>
                  <a:lnTo>
                    <a:pt x="92" y="143"/>
                  </a:lnTo>
                  <a:lnTo>
                    <a:pt x="146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8" name="îšḻïḍé"/>
            <p:cNvSpPr/>
            <p:nvPr/>
          </p:nvSpPr>
          <p:spPr bwMode="auto">
            <a:xfrm>
              <a:off x="1476375" y="1500188"/>
              <a:ext cx="449263" cy="392112"/>
            </a:xfrm>
            <a:custGeom>
              <a:avLst/>
              <a:gdLst>
                <a:gd name="T0" fmla="*/ 283 w 283"/>
                <a:gd name="T1" fmla="*/ 146 h 247"/>
                <a:gd name="T2" fmla="*/ 229 w 283"/>
                <a:gd name="T3" fmla="*/ 89 h 247"/>
                <a:gd name="T4" fmla="*/ 185 w 283"/>
                <a:gd name="T5" fmla="*/ 134 h 247"/>
                <a:gd name="T6" fmla="*/ 56 w 283"/>
                <a:gd name="T7" fmla="*/ 0 h 247"/>
                <a:gd name="T8" fmla="*/ 0 w 283"/>
                <a:gd name="T9" fmla="*/ 57 h 247"/>
                <a:gd name="T10" fmla="*/ 185 w 283"/>
                <a:gd name="T11" fmla="*/ 247 h 247"/>
                <a:gd name="T12" fmla="*/ 283 w 283"/>
                <a:gd name="T13" fmla="*/ 146 h 247"/>
                <a:gd name="T14" fmla="*/ 56 w 283"/>
                <a:gd name="T15" fmla="*/ 25 h 247"/>
                <a:gd name="T16" fmla="*/ 185 w 283"/>
                <a:gd name="T17" fmla="*/ 161 h 247"/>
                <a:gd name="T18" fmla="*/ 229 w 283"/>
                <a:gd name="T19" fmla="*/ 116 h 247"/>
                <a:gd name="T20" fmla="*/ 259 w 283"/>
                <a:gd name="T21" fmla="*/ 146 h 247"/>
                <a:gd name="T22" fmla="*/ 185 w 283"/>
                <a:gd name="T23" fmla="*/ 225 h 247"/>
                <a:gd name="T24" fmla="*/ 24 w 283"/>
                <a:gd name="T25" fmla="*/ 57 h 247"/>
                <a:gd name="T26" fmla="*/ 56 w 283"/>
                <a:gd name="T27" fmla="*/ 2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47">
                  <a:moveTo>
                    <a:pt x="283" y="146"/>
                  </a:moveTo>
                  <a:lnTo>
                    <a:pt x="229" y="89"/>
                  </a:lnTo>
                  <a:lnTo>
                    <a:pt x="185" y="134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85" y="247"/>
                  </a:lnTo>
                  <a:lnTo>
                    <a:pt x="283" y="146"/>
                  </a:lnTo>
                  <a:close/>
                  <a:moveTo>
                    <a:pt x="56" y="25"/>
                  </a:moveTo>
                  <a:lnTo>
                    <a:pt x="185" y="161"/>
                  </a:lnTo>
                  <a:lnTo>
                    <a:pt x="229" y="116"/>
                  </a:lnTo>
                  <a:lnTo>
                    <a:pt x="259" y="146"/>
                  </a:lnTo>
                  <a:lnTo>
                    <a:pt x="185" y="225"/>
                  </a:lnTo>
                  <a:lnTo>
                    <a:pt x="24" y="57"/>
                  </a:lnTo>
                  <a:lnTo>
                    <a:pt x="5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29" name="î$1íḑè"/>
            <p:cNvSpPr/>
            <p:nvPr/>
          </p:nvSpPr>
          <p:spPr bwMode="auto">
            <a:xfrm>
              <a:off x="2027238" y="3883025"/>
              <a:ext cx="317500" cy="314325"/>
            </a:xfrm>
            <a:custGeom>
              <a:avLst/>
              <a:gdLst>
                <a:gd name="T0" fmla="*/ 0 w 200"/>
                <a:gd name="T1" fmla="*/ 57 h 198"/>
                <a:gd name="T2" fmla="*/ 146 w 200"/>
                <a:gd name="T3" fmla="*/ 198 h 198"/>
                <a:gd name="T4" fmla="*/ 200 w 200"/>
                <a:gd name="T5" fmla="*/ 146 h 198"/>
                <a:gd name="T6" fmla="*/ 55 w 200"/>
                <a:gd name="T7" fmla="*/ 0 h 198"/>
                <a:gd name="T8" fmla="*/ 0 w 200"/>
                <a:gd name="T9" fmla="*/ 57 h 198"/>
                <a:gd name="T10" fmla="*/ 146 w 200"/>
                <a:gd name="T11" fmla="*/ 175 h 198"/>
                <a:gd name="T12" fmla="*/ 20 w 200"/>
                <a:gd name="T13" fmla="*/ 57 h 198"/>
                <a:gd name="T14" fmla="*/ 55 w 200"/>
                <a:gd name="T15" fmla="*/ 24 h 198"/>
                <a:gd name="T16" fmla="*/ 175 w 200"/>
                <a:gd name="T17" fmla="*/ 146 h 198"/>
                <a:gd name="T18" fmla="*/ 146 w 200"/>
                <a:gd name="T19" fmla="*/ 17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198">
                  <a:moveTo>
                    <a:pt x="0" y="57"/>
                  </a:moveTo>
                  <a:lnTo>
                    <a:pt x="146" y="198"/>
                  </a:lnTo>
                  <a:lnTo>
                    <a:pt x="200" y="146"/>
                  </a:lnTo>
                  <a:lnTo>
                    <a:pt x="55" y="0"/>
                  </a:lnTo>
                  <a:lnTo>
                    <a:pt x="0" y="57"/>
                  </a:lnTo>
                  <a:close/>
                  <a:moveTo>
                    <a:pt x="146" y="175"/>
                  </a:moveTo>
                  <a:lnTo>
                    <a:pt x="20" y="57"/>
                  </a:lnTo>
                  <a:lnTo>
                    <a:pt x="55" y="24"/>
                  </a:lnTo>
                  <a:lnTo>
                    <a:pt x="175" y="146"/>
                  </a:lnTo>
                  <a:lnTo>
                    <a:pt x="146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0" name="í$lîḑé"/>
            <p:cNvSpPr/>
            <p:nvPr/>
          </p:nvSpPr>
          <p:spPr bwMode="auto">
            <a:xfrm>
              <a:off x="1820863" y="3603625"/>
              <a:ext cx="1076325" cy="660400"/>
            </a:xfrm>
            <a:custGeom>
              <a:avLst/>
              <a:gdLst>
                <a:gd name="T0" fmla="*/ 493 w 678"/>
                <a:gd name="T1" fmla="*/ 240 h 416"/>
                <a:gd name="T2" fmla="*/ 550 w 678"/>
                <a:gd name="T3" fmla="*/ 183 h 416"/>
                <a:gd name="T4" fmla="*/ 451 w 678"/>
                <a:gd name="T5" fmla="*/ 87 h 416"/>
                <a:gd name="T6" fmla="*/ 362 w 678"/>
                <a:gd name="T7" fmla="*/ 178 h 416"/>
                <a:gd name="T8" fmla="*/ 185 w 678"/>
                <a:gd name="T9" fmla="*/ 0 h 416"/>
                <a:gd name="T10" fmla="*/ 0 w 678"/>
                <a:gd name="T11" fmla="*/ 188 h 416"/>
                <a:gd name="T12" fmla="*/ 56 w 678"/>
                <a:gd name="T13" fmla="*/ 243 h 416"/>
                <a:gd name="T14" fmla="*/ 185 w 678"/>
                <a:gd name="T15" fmla="*/ 111 h 416"/>
                <a:gd name="T16" fmla="*/ 490 w 678"/>
                <a:gd name="T17" fmla="*/ 416 h 416"/>
                <a:gd name="T18" fmla="*/ 678 w 678"/>
                <a:gd name="T19" fmla="*/ 230 h 416"/>
                <a:gd name="T20" fmla="*/ 621 w 678"/>
                <a:gd name="T21" fmla="*/ 178 h 416"/>
                <a:gd name="T22" fmla="*/ 490 w 678"/>
                <a:gd name="T23" fmla="*/ 307 h 416"/>
                <a:gd name="T24" fmla="*/ 414 w 678"/>
                <a:gd name="T25" fmla="*/ 230 h 416"/>
                <a:gd name="T26" fmla="*/ 451 w 678"/>
                <a:gd name="T27" fmla="*/ 198 h 416"/>
                <a:gd name="T28" fmla="*/ 493 w 678"/>
                <a:gd name="T29" fmla="*/ 240 h 416"/>
                <a:gd name="T30" fmla="*/ 490 w 678"/>
                <a:gd name="T31" fmla="*/ 329 h 416"/>
                <a:gd name="T32" fmla="*/ 621 w 678"/>
                <a:gd name="T33" fmla="*/ 200 h 416"/>
                <a:gd name="T34" fmla="*/ 653 w 678"/>
                <a:gd name="T35" fmla="*/ 230 h 416"/>
                <a:gd name="T36" fmla="*/ 490 w 678"/>
                <a:gd name="T37" fmla="*/ 393 h 416"/>
                <a:gd name="T38" fmla="*/ 185 w 678"/>
                <a:gd name="T39" fmla="*/ 92 h 416"/>
                <a:gd name="T40" fmla="*/ 56 w 678"/>
                <a:gd name="T41" fmla="*/ 220 h 416"/>
                <a:gd name="T42" fmla="*/ 24 w 678"/>
                <a:gd name="T43" fmla="*/ 188 h 416"/>
                <a:gd name="T44" fmla="*/ 185 w 678"/>
                <a:gd name="T45" fmla="*/ 25 h 416"/>
                <a:gd name="T46" fmla="*/ 362 w 678"/>
                <a:gd name="T47" fmla="*/ 200 h 416"/>
                <a:gd name="T48" fmla="*/ 451 w 678"/>
                <a:gd name="T49" fmla="*/ 109 h 416"/>
                <a:gd name="T50" fmla="*/ 525 w 678"/>
                <a:gd name="T51" fmla="*/ 183 h 416"/>
                <a:gd name="T52" fmla="*/ 493 w 678"/>
                <a:gd name="T53" fmla="*/ 215 h 416"/>
                <a:gd name="T54" fmla="*/ 451 w 678"/>
                <a:gd name="T55" fmla="*/ 173 h 416"/>
                <a:gd name="T56" fmla="*/ 392 w 678"/>
                <a:gd name="T57" fmla="*/ 230 h 416"/>
                <a:gd name="T58" fmla="*/ 490 w 678"/>
                <a:gd name="T59" fmla="*/ 329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8" h="416">
                  <a:moveTo>
                    <a:pt x="493" y="240"/>
                  </a:moveTo>
                  <a:lnTo>
                    <a:pt x="550" y="183"/>
                  </a:lnTo>
                  <a:lnTo>
                    <a:pt x="451" y="87"/>
                  </a:lnTo>
                  <a:lnTo>
                    <a:pt x="362" y="178"/>
                  </a:lnTo>
                  <a:lnTo>
                    <a:pt x="185" y="0"/>
                  </a:lnTo>
                  <a:lnTo>
                    <a:pt x="0" y="188"/>
                  </a:lnTo>
                  <a:lnTo>
                    <a:pt x="56" y="243"/>
                  </a:lnTo>
                  <a:lnTo>
                    <a:pt x="185" y="111"/>
                  </a:lnTo>
                  <a:lnTo>
                    <a:pt x="490" y="416"/>
                  </a:lnTo>
                  <a:lnTo>
                    <a:pt x="678" y="230"/>
                  </a:lnTo>
                  <a:lnTo>
                    <a:pt x="621" y="178"/>
                  </a:lnTo>
                  <a:lnTo>
                    <a:pt x="490" y="307"/>
                  </a:lnTo>
                  <a:lnTo>
                    <a:pt x="414" y="230"/>
                  </a:lnTo>
                  <a:lnTo>
                    <a:pt x="451" y="198"/>
                  </a:lnTo>
                  <a:lnTo>
                    <a:pt x="493" y="240"/>
                  </a:lnTo>
                  <a:close/>
                  <a:moveTo>
                    <a:pt x="490" y="329"/>
                  </a:moveTo>
                  <a:lnTo>
                    <a:pt x="621" y="200"/>
                  </a:lnTo>
                  <a:lnTo>
                    <a:pt x="653" y="230"/>
                  </a:lnTo>
                  <a:lnTo>
                    <a:pt x="490" y="393"/>
                  </a:lnTo>
                  <a:lnTo>
                    <a:pt x="185" y="92"/>
                  </a:lnTo>
                  <a:lnTo>
                    <a:pt x="56" y="220"/>
                  </a:lnTo>
                  <a:lnTo>
                    <a:pt x="24" y="188"/>
                  </a:lnTo>
                  <a:lnTo>
                    <a:pt x="185" y="25"/>
                  </a:lnTo>
                  <a:lnTo>
                    <a:pt x="362" y="200"/>
                  </a:lnTo>
                  <a:lnTo>
                    <a:pt x="451" y="109"/>
                  </a:lnTo>
                  <a:lnTo>
                    <a:pt x="525" y="183"/>
                  </a:lnTo>
                  <a:lnTo>
                    <a:pt x="493" y="215"/>
                  </a:lnTo>
                  <a:lnTo>
                    <a:pt x="451" y="173"/>
                  </a:lnTo>
                  <a:lnTo>
                    <a:pt x="392" y="230"/>
                  </a:lnTo>
                  <a:lnTo>
                    <a:pt x="490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1" name="ïṣļíḓé"/>
            <p:cNvSpPr/>
            <p:nvPr/>
          </p:nvSpPr>
          <p:spPr bwMode="auto">
            <a:xfrm>
              <a:off x="1609725" y="3875088"/>
              <a:ext cx="457200" cy="388937"/>
            </a:xfrm>
            <a:custGeom>
              <a:avLst/>
              <a:gdLst>
                <a:gd name="T0" fmla="*/ 189 w 288"/>
                <a:gd name="T1" fmla="*/ 245 h 245"/>
                <a:gd name="T2" fmla="*/ 288 w 288"/>
                <a:gd name="T3" fmla="*/ 146 h 245"/>
                <a:gd name="T4" fmla="*/ 234 w 288"/>
                <a:gd name="T5" fmla="*/ 89 h 245"/>
                <a:gd name="T6" fmla="*/ 189 w 288"/>
                <a:gd name="T7" fmla="*/ 133 h 245"/>
                <a:gd name="T8" fmla="*/ 56 w 288"/>
                <a:gd name="T9" fmla="*/ 0 h 245"/>
                <a:gd name="T10" fmla="*/ 0 w 288"/>
                <a:gd name="T11" fmla="*/ 54 h 245"/>
                <a:gd name="T12" fmla="*/ 189 w 288"/>
                <a:gd name="T13" fmla="*/ 245 h 245"/>
                <a:gd name="T14" fmla="*/ 189 w 288"/>
                <a:gd name="T15" fmla="*/ 161 h 245"/>
                <a:gd name="T16" fmla="*/ 234 w 288"/>
                <a:gd name="T17" fmla="*/ 114 h 245"/>
                <a:gd name="T18" fmla="*/ 266 w 288"/>
                <a:gd name="T19" fmla="*/ 146 h 245"/>
                <a:gd name="T20" fmla="*/ 189 w 288"/>
                <a:gd name="T21" fmla="*/ 222 h 245"/>
                <a:gd name="T22" fmla="*/ 24 w 288"/>
                <a:gd name="T23" fmla="*/ 54 h 245"/>
                <a:gd name="T24" fmla="*/ 56 w 288"/>
                <a:gd name="T25" fmla="*/ 22 h 245"/>
                <a:gd name="T26" fmla="*/ 189 w 288"/>
                <a:gd name="T27" fmla="*/ 161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8" h="245">
                  <a:moveTo>
                    <a:pt x="189" y="245"/>
                  </a:moveTo>
                  <a:lnTo>
                    <a:pt x="288" y="146"/>
                  </a:lnTo>
                  <a:lnTo>
                    <a:pt x="234" y="89"/>
                  </a:lnTo>
                  <a:lnTo>
                    <a:pt x="189" y="133"/>
                  </a:lnTo>
                  <a:lnTo>
                    <a:pt x="56" y="0"/>
                  </a:lnTo>
                  <a:lnTo>
                    <a:pt x="0" y="54"/>
                  </a:lnTo>
                  <a:lnTo>
                    <a:pt x="189" y="245"/>
                  </a:lnTo>
                  <a:close/>
                  <a:moveTo>
                    <a:pt x="189" y="161"/>
                  </a:moveTo>
                  <a:lnTo>
                    <a:pt x="234" y="114"/>
                  </a:lnTo>
                  <a:lnTo>
                    <a:pt x="266" y="146"/>
                  </a:lnTo>
                  <a:lnTo>
                    <a:pt x="189" y="222"/>
                  </a:lnTo>
                  <a:lnTo>
                    <a:pt x="24" y="54"/>
                  </a:lnTo>
                  <a:lnTo>
                    <a:pt x="56" y="22"/>
                  </a:lnTo>
                  <a:lnTo>
                    <a:pt x="189" y="16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2" name="îsļiḓê"/>
            <p:cNvSpPr/>
            <p:nvPr/>
          </p:nvSpPr>
          <p:spPr bwMode="auto">
            <a:xfrm>
              <a:off x="1820863" y="4160838"/>
              <a:ext cx="523875" cy="381000"/>
            </a:xfrm>
            <a:custGeom>
              <a:avLst/>
              <a:gdLst>
                <a:gd name="T0" fmla="*/ 56 w 330"/>
                <a:gd name="T1" fmla="*/ 240 h 240"/>
                <a:gd name="T2" fmla="*/ 185 w 330"/>
                <a:gd name="T3" fmla="*/ 112 h 240"/>
                <a:gd name="T4" fmla="*/ 276 w 330"/>
                <a:gd name="T5" fmla="*/ 198 h 240"/>
                <a:gd name="T6" fmla="*/ 330 w 330"/>
                <a:gd name="T7" fmla="*/ 144 h 240"/>
                <a:gd name="T8" fmla="*/ 185 w 330"/>
                <a:gd name="T9" fmla="*/ 0 h 240"/>
                <a:gd name="T10" fmla="*/ 0 w 330"/>
                <a:gd name="T11" fmla="*/ 188 h 240"/>
                <a:gd name="T12" fmla="*/ 56 w 330"/>
                <a:gd name="T13" fmla="*/ 240 h 240"/>
                <a:gd name="T14" fmla="*/ 305 w 330"/>
                <a:gd name="T15" fmla="*/ 144 h 240"/>
                <a:gd name="T16" fmla="*/ 276 w 330"/>
                <a:gd name="T17" fmla="*/ 173 h 240"/>
                <a:gd name="T18" fmla="*/ 185 w 330"/>
                <a:gd name="T19" fmla="*/ 89 h 240"/>
                <a:gd name="T20" fmla="*/ 56 w 330"/>
                <a:gd name="T21" fmla="*/ 218 h 240"/>
                <a:gd name="T22" fmla="*/ 24 w 330"/>
                <a:gd name="T23" fmla="*/ 188 h 240"/>
                <a:gd name="T24" fmla="*/ 185 w 330"/>
                <a:gd name="T25" fmla="*/ 23 h 240"/>
                <a:gd name="T26" fmla="*/ 305 w 330"/>
                <a:gd name="T27" fmla="*/ 14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0">
                  <a:moveTo>
                    <a:pt x="56" y="240"/>
                  </a:moveTo>
                  <a:lnTo>
                    <a:pt x="185" y="112"/>
                  </a:lnTo>
                  <a:lnTo>
                    <a:pt x="276" y="198"/>
                  </a:lnTo>
                  <a:lnTo>
                    <a:pt x="330" y="144"/>
                  </a:lnTo>
                  <a:lnTo>
                    <a:pt x="185" y="0"/>
                  </a:lnTo>
                  <a:lnTo>
                    <a:pt x="0" y="188"/>
                  </a:lnTo>
                  <a:lnTo>
                    <a:pt x="56" y="240"/>
                  </a:lnTo>
                  <a:close/>
                  <a:moveTo>
                    <a:pt x="305" y="144"/>
                  </a:moveTo>
                  <a:lnTo>
                    <a:pt x="276" y="173"/>
                  </a:lnTo>
                  <a:lnTo>
                    <a:pt x="185" y="89"/>
                  </a:lnTo>
                  <a:lnTo>
                    <a:pt x="56" y="218"/>
                  </a:lnTo>
                  <a:lnTo>
                    <a:pt x="24" y="188"/>
                  </a:lnTo>
                  <a:lnTo>
                    <a:pt x="185" y="23"/>
                  </a:lnTo>
                  <a:lnTo>
                    <a:pt x="305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3" name="ïṡľïḓè"/>
            <p:cNvSpPr/>
            <p:nvPr/>
          </p:nvSpPr>
          <p:spPr bwMode="auto">
            <a:xfrm>
              <a:off x="2027238" y="4302125"/>
              <a:ext cx="592138" cy="460375"/>
            </a:xfrm>
            <a:custGeom>
              <a:avLst/>
              <a:gdLst>
                <a:gd name="T0" fmla="*/ 318 w 373"/>
                <a:gd name="T1" fmla="*/ 0 h 290"/>
                <a:gd name="T2" fmla="*/ 141 w 373"/>
                <a:gd name="T3" fmla="*/ 176 h 290"/>
                <a:gd name="T4" fmla="*/ 55 w 373"/>
                <a:gd name="T5" fmla="*/ 89 h 290"/>
                <a:gd name="T6" fmla="*/ 0 w 373"/>
                <a:gd name="T7" fmla="*/ 146 h 290"/>
                <a:gd name="T8" fmla="*/ 141 w 373"/>
                <a:gd name="T9" fmla="*/ 290 h 290"/>
                <a:gd name="T10" fmla="*/ 373 w 373"/>
                <a:gd name="T11" fmla="*/ 55 h 290"/>
                <a:gd name="T12" fmla="*/ 318 w 373"/>
                <a:gd name="T13" fmla="*/ 0 h 290"/>
                <a:gd name="T14" fmla="*/ 20 w 373"/>
                <a:gd name="T15" fmla="*/ 146 h 290"/>
                <a:gd name="T16" fmla="*/ 55 w 373"/>
                <a:gd name="T17" fmla="*/ 112 h 290"/>
                <a:gd name="T18" fmla="*/ 141 w 373"/>
                <a:gd name="T19" fmla="*/ 198 h 290"/>
                <a:gd name="T20" fmla="*/ 318 w 373"/>
                <a:gd name="T21" fmla="*/ 25 h 290"/>
                <a:gd name="T22" fmla="*/ 351 w 373"/>
                <a:gd name="T23" fmla="*/ 55 h 290"/>
                <a:gd name="T24" fmla="*/ 141 w 373"/>
                <a:gd name="T25" fmla="*/ 265 h 290"/>
                <a:gd name="T26" fmla="*/ 20 w 373"/>
                <a:gd name="T27" fmla="*/ 146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3" h="290">
                  <a:moveTo>
                    <a:pt x="318" y="0"/>
                  </a:moveTo>
                  <a:lnTo>
                    <a:pt x="141" y="176"/>
                  </a:lnTo>
                  <a:lnTo>
                    <a:pt x="55" y="89"/>
                  </a:lnTo>
                  <a:lnTo>
                    <a:pt x="0" y="146"/>
                  </a:lnTo>
                  <a:lnTo>
                    <a:pt x="141" y="290"/>
                  </a:lnTo>
                  <a:lnTo>
                    <a:pt x="373" y="55"/>
                  </a:lnTo>
                  <a:lnTo>
                    <a:pt x="318" y="0"/>
                  </a:lnTo>
                  <a:close/>
                  <a:moveTo>
                    <a:pt x="20" y="146"/>
                  </a:moveTo>
                  <a:lnTo>
                    <a:pt x="55" y="112"/>
                  </a:lnTo>
                  <a:lnTo>
                    <a:pt x="141" y="198"/>
                  </a:lnTo>
                  <a:lnTo>
                    <a:pt x="318" y="25"/>
                  </a:lnTo>
                  <a:lnTo>
                    <a:pt x="351" y="55"/>
                  </a:lnTo>
                  <a:lnTo>
                    <a:pt x="141" y="265"/>
                  </a:lnTo>
                  <a:lnTo>
                    <a:pt x="20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4" name="iśļíḋê"/>
            <p:cNvSpPr/>
            <p:nvPr/>
          </p:nvSpPr>
          <p:spPr bwMode="auto">
            <a:xfrm>
              <a:off x="1887538" y="4581525"/>
              <a:ext cx="246063" cy="247650"/>
            </a:xfrm>
            <a:custGeom>
              <a:avLst/>
              <a:gdLst>
                <a:gd name="T0" fmla="*/ 0 w 155"/>
                <a:gd name="T1" fmla="*/ 54 h 156"/>
                <a:gd name="T2" fmla="*/ 98 w 155"/>
                <a:gd name="T3" fmla="*/ 156 h 156"/>
                <a:gd name="T4" fmla="*/ 155 w 155"/>
                <a:gd name="T5" fmla="*/ 99 h 156"/>
                <a:gd name="T6" fmla="*/ 56 w 155"/>
                <a:gd name="T7" fmla="*/ 0 h 156"/>
                <a:gd name="T8" fmla="*/ 0 w 155"/>
                <a:gd name="T9" fmla="*/ 54 h 156"/>
                <a:gd name="T10" fmla="*/ 98 w 155"/>
                <a:gd name="T11" fmla="*/ 131 h 156"/>
                <a:gd name="T12" fmla="*/ 22 w 155"/>
                <a:gd name="T13" fmla="*/ 54 h 156"/>
                <a:gd name="T14" fmla="*/ 56 w 155"/>
                <a:gd name="T15" fmla="*/ 22 h 156"/>
                <a:gd name="T16" fmla="*/ 133 w 155"/>
                <a:gd name="T17" fmla="*/ 99 h 156"/>
                <a:gd name="T18" fmla="*/ 98 w 155"/>
                <a:gd name="T19" fmla="*/ 13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6">
                  <a:moveTo>
                    <a:pt x="0" y="54"/>
                  </a:moveTo>
                  <a:lnTo>
                    <a:pt x="98" y="156"/>
                  </a:lnTo>
                  <a:lnTo>
                    <a:pt x="155" y="99"/>
                  </a:lnTo>
                  <a:lnTo>
                    <a:pt x="56" y="0"/>
                  </a:lnTo>
                  <a:lnTo>
                    <a:pt x="0" y="54"/>
                  </a:lnTo>
                  <a:close/>
                  <a:moveTo>
                    <a:pt x="98" y="131"/>
                  </a:moveTo>
                  <a:lnTo>
                    <a:pt x="22" y="54"/>
                  </a:lnTo>
                  <a:lnTo>
                    <a:pt x="56" y="22"/>
                  </a:lnTo>
                  <a:lnTo>
                    <a:pt x="133" y="99"/>
                  </a:lnTo>
                  <a:lnTo>
                    <a:pt x="98" y="13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5" name="îŝ1iďé"/>
            <p:cNvSpPr/>
            <p:nvPr/>
          </p:nvSpPr>
          <p:spPr bwMode="auto">
            <a:xfrm>
              <a:off x="2657475" y="4235450"/>
              <a:ext cx="392113" cy="385762"/>
            </a:xfrm>
            <a:custGeom>
              <a:avLst/>
              <a:gdLst>
                <a:gd name="T0" fmla="*/ 57 w 247"/>
                <a:gd name="T1" fmla="*/ 0 h 243"/>
                <a:gd name="T2" fmla="*/ 0 w 247"/>
                <a:gd name="T3" fmla="*/ 52 h 243"/>
                <a:gd name="T4" fmla="*/ 188 w 247"/>
                <a:gd name="T5" fmla="*/ 243 h 243"/>
                <a:gd name="T6" fmla="*/ 247 w 247"/>
                <a:gd name="T7" fmla="*/ 186 h 243"/>
                <a:gd name="T8" fmla="*/ 57 w 247"/>
                <a:gd name="T9" fmla="*/ 0 h 243"/>
                <a:gd name="T10" fmla="*/ 23 w 247"/>
                <a:gd name="T11" fmla="*/ 52 h 243"/>
                <a:gd name="T12" fmla="*/ 57 w 247"/>
                <a:gd name="T13" fmla="*/ 20 h 243"/>
                <a:gd name="T14" fmla="*/ 222 w 247"/>
                <a:gd name="T15" fmla="*/ 186 h 243"/>
                <a:gd name="T16" fmla="*/ 188 w 247"/>
                <a:gd name="T17" fmla="*/ 218 h 243"/>
                <a:gd name="T18" fmla="*/ 23 w 247"/>
                <a:gd name="T19" fmla="*/ 52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43">
                  <a:moveTo>
                    <a:pt x="57" y="0"/>
                  </a:moveTo>
                  <a:lnTo>
                    <a:pt x="0" y="52"/>
                  </a:lnTo>
                  <a:lnTo>
                    <a:pt x="188" y="243"/>
                  </a:lnTo>
                  <a:lnTo>
                    <a:pt x="247" y="186"/>
                  </a:lnTo>
                  <a:lnTo>
                    <a:pt x="57" y="0"/>
                  </a:lnTo>
                  <a:close/>
                  <a:moveTo>
                    <a:pt x="23" y="52"/>
                  </a:moveTo>
                  <a:lnTo>
                    <a:pt x="57" y="20"/>
                  </a:lnTo>
                  <a:lnTo>
                    <a:pt x="222" y="186"/>
                  </a:lnTo>
                  <a:lnTo>
                    <a:pt x="188" y="218"/>
                  </a:lnTo>
                  <a:lnTo>
                    <a:pt x="23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6" name="ïsḻîḑè"/>
            <p:cNvSpPr/>
            <p:nvPr/>
          </p:nvSpPr>
          <p:spPr bwMode="auto">
            <a:xfrm>
              <a:off x="2446338" y="4435475"/>
              <a:ext cx="603250" cy="460375"/>
            </a:xfrm>
            <a:custGeom>
              <a:avLst/>
              <a:gdLst>
                <a:gd name="T0" fmla="*/ 380 w 380"/>
                <a:gd name="T1" fmla="*/ 233 h 290"/>
                <a:gd name="T2" fmla="*/ 146 w 380"/>
                <a:gd name="T3" fmla="*/ 0 h 290"/>
                <a:gd name="T4" fmla="*/ 0 w 380"/>
                <a:gd name="T5" fmla="*/ 144 h 290"/>
                <a:gd name="T6" fmla="*/ 57 w 380"/>
                <a:gd name="T7" fmla="*/ 201 h 290"/>
                <a:gd name="T8" fmla="*/ 146 w 380"/>
                <a:gd name="T9" fmla="*/ 112 h 290"/>
                <a:gd name="T10" fmla="*/ 180 w 380"/>
                <a:gd name="T11" fmla="*/ 144 h 290"/>
                <a:gd name="T12" fmla="*/ 89 w 380"/>
                <a:gd name="T13" fmla="*/ 233 h 290"/>
                <a:gd name="T14" fmla="*/ 146 w 380"/>
                <a:gd name="T15" fmla="*/ 290 h 290"/>
                <a:gd name="T16" fmla="*/ 234 w 380"/>
                <a:gd name="T17" fmla="*/ 201 h 290"/>
                <a:gd name="T18" fmla="*/ 321 w 380"/>
                <a:gd name="T19" fmla="*/ 290 h 290"/>
                <a:gd name="T20" fmla="*/ 380 w 380"/>
                <a:gd name="T21" fmla="*/ 233 h 290"/>
                <a:gd name="T22" fmla="*/ 146 w 380"/>
                <a:gd name="T23" fmla="*/ 267 h 290"/>
                <a:gd name="T24" fmla="*/ 111 w 380"/>
                <a:gd name="T25" fmla="*/ 233 h 290"/>
                <a:gd name="T26" fmla="*/ 202 w 380"/>
                <a:gd name="T27" fmla="*/ 144 h 290"/>
                <a:gd name="T28" fmla="*/ 146 w 380"/>
                <a:gd name="T29" fmla="*/ 89 h 290"/>
                <a:gd name="T30" fmla="*/ 57 w 380"/>
                <a:gd name="T31" fmla="*/ 176 h 290"/>
                <a:gd name="T32" fmla="*/ 25 w 380"/>
                <a:gd name="T33" fmla="*/ 144 h 290"/>
                <a:gd name="T34" fmla="*/ 146 w 380"/>
                <a:gd name="T35" fmla="*/ 25 h 290"/>
                <a:gd name="T36" fmla="*/ 355 w 380"/>
                <a:gd name="T37" fmla="*/ 233 h 290"/>
                <a:gd name="T38" fmla="*/ 321 w 380"/>
                <a:gd name="T39" fmla="*/ 267 h 290"/>
                <a:gd name="T40" fmla="*/ 234 w 380"/>
                <a:gd name="T41" fmla="*/ 176 h 290"/>
                <a:gd name="T42" fmla="*/ 146 w 380"/>
                <a:gd name="T43" fmla="*/ 267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0" h="290">
                  <a:moveTo>
                    <a:pt x="380" y="233"/>
                  </a:moveTo>
                  <a:lnTo>
                    <a:pt x="146" y="0"/>
                  </a:lnTo>
                  <a:lnTo>
                    <a:pt x="0" y="144"/>
                  </a:lnTo>
                  <a:lnTo>
                    <a:pt x="57" y="201"/>
                  </a:lnTo>
                  <a:lnTo>
                    <a:pt x="146" y="112"/>
                  </a:lnTo>
                  <a:lnTo>
                    <a:pt x="180" y="144"/>
                  </a:lnTo>
                  <a:lnTo>
                    <a:pt x="89" y="233"/>
                  </a:lnTo>
                  <a:lnTo>
                    <a:pt x="146" y="290"/>
                  </a:lnTo>
                  <a:lnTo>
                    <a:pt x="234" y="201"/>
                  </a:lnTo>
                  <a:lnTo>
                    <a:pt x="321" y="290"/>
                  </a:lnTo>
                  <a:lnTo>
                    <a:pt x="380" y="233"/>
                  </a:lnTo>
                  <a:close/>
                  <a:moveTo>
                    <a:pt x="146" y="267"/>
                  </a:moveTo>
                  <a:lnTo>
                    <a:pt x="111" y="233"/>
                  </a:lnTo>
                  <a:lnTo>
                    <a:pt x="202" y="144"/>
                  </a:lnTo>
                  <a:lnTo>
                    <a:pt x="146" y="89"/>
                  </a:lnTo>
                  <a:lnTo>
                    <a:pt x="57" y="176"/>
                  </a:lnTo>
                  <a:lnTo>
                    <a:pt x="25" y="144"/>
                  </a:lnTo>
                  <a:lnTo>
                    <a:pt x="146" y="25"/>
                  </a:lnTo>
                  <a:lnTo>
                    <a:pt x="355" y="233"/>
                  </a:lnTo>
                  <a:lnTo>
                    <a:pt x="321" y="267"/>
                  </a:lnTo>
                  <a:lnTo>
                    <a:pt x="234" y="176"/>
                  </a:lnTo>
                  <a:lnTo>
                    <a:pt x="146" y="26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7" name="ï$1iḋè"/>
            <p:cNvSpPr/>
            <p:nvPr/>
          </p:nvSpPr>
          <p:spPr bwMode="auto">
            <a:xfrm>
              <a:off x="2312988" y="4714875"/>
              <a:ext cx="584200" cy="458787"/>
            </a:xfrm>
            <a:custGeom>
              <a:avLst/>
              <a:gdLst>
                <a:gd name="T0" fmla="*/ 368 w 368"/>
                <a:gd name="T1" fmla="*/ 146 h 289"/>
                <a:gd name="T2" fmla="*/ 311 w 368"/>
                <a:gd name="T3" fmla="*/ 89 h 289"/>
                <a:gd name="T4" fmla="*/ 227 w 368"/>
                <a:gd name="T5" fmla="*/ 175 h 289"/>
                <a:gd name="T6" fmla="*/ 55 w 368"/>
                <a:gd name="T7" fmla="*/ 0 h 289"/>
                <a:gd name="T8" fmla="*/ 0 w 368"/>
                <a:gd name="T9" fmla="*/ 57 h 289"/>
                <a:gd name="T10" fmla="*/ 227 w 368"/>
                <a:gd name="T11" fmla="*/ 289 h 289"/>
                <a:gd name="T12" fmla="*/ 368 w 368"/>
                <a:gd name="T13" fmla="*/ 146 h 289"/>
                <a:gd name="T14" fmla="*/ 55 w 368"/>
                <a:gd name="T15" fmla="*/ 25 h 289"/>
                <a:gd name="T16" fmla="*/ 227 w 368"/>
                <a:gd name="T17" fmla="*/ 200 h 289"/>
                <a:gd name="T18" fmla="*/ 311 w 368"/>
                <a:gd name="T19" fmla="*/ 111 h 289"/>
                <a:gd name="T20" fmla="*/ 343 w 368"/>
                <a:gd name="T21" fmla="*/ 146 h 289"/>
                <a:gd name="T22" fmla="*/ 227 w 368"/>
                <a:gd name="T23" fmla="*/ 264 h 289"/>
                <a:gd name="T24" fmla="*/ 25 w 368"/>
                <a:gd name="T25" fmla="*/ 57 h 289"/>
                <a:gd name="T26" fmla="*/ 55 w 368"/>
                <a:gd name="T2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8" h="289">
                  <a:moveTo>
                    <a:pt x="368" y="146"/>
                  </a:moveTo>
                  <a:lnTo>
                    <a:pt x="311" y="89"/>
                  </a:lnTo>
                  <a:lnTo>
                    <a:pt x="227" y="175"/>
                  </a:lnTo>
                  <a:lnTo>
                    <a:pt x="55" y="0"/>
                  </a:lnTo>
                  <a:lnTo>
                    <a:pt x="0" y="57"/>
                  </a:lnTo>
                  <a:lnTo>
                    <a:pt x="227" y="289"/>
                  </a:lnTo>
                  <a:lnTo>
                    <a:pt x="368" y="146"/>
                  </a:lnTo>
                  <a:close/>
                  <a:moveTo>
                    <a:pt x="55" y="25"/>
                  </a:moveTo>
                  <a:lnTo>
                    <a:pt x="227" y="200"/>
                  </a:lnTo>
                  <a:lnTo>
                    <a:pt x="311" y="111"/>
                  </a:lnTo>
                  <a:lnTo>
                    <a:pt x="343" y="146"/>
                  </a:lnTo>
                  <a:lnTo>
                    <a:pt x="227" y="264"/>
                  </a:lnTo>
                  <a:lnTo>
                    <a:pt x="25" y="57"/>
                  </a:lnTo>
                  <a:lnTo>
                    <a:pt x="5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8" name="iṥľiḋe"/>
            <p:cNvSpPr/>
            <p:nvPr/>
          </p:nvSpPr>
          <p:spPr bwMode="auto">
            <a:xfrm>
              <a:off x="1609725" y="4714875"/>
              <a:ext cx="315913" cy="325437"/>
            </a:xfrm>
            <a:custGeom>
              <a:avLst/>
              <a:gdLst>
                <a:gd name="T0" fmla="*/ 56 w 199"/>
                <a:gd name="T1" fmla="*/ 205 h 205"/>
                <a:gd name="T2" fmla="*/ 199 w 199"/>
                <a:gd name="T3" fmla="*/ 59 h 205"/>
                <a:gd name="T4" fmla="*/ 145 w 199"/>
                <a:gd name="T5" fmla="*/ 0 h 205"/>
                <a:gd name="T6" fmla="*/ 0 w 199"/>
                <a:gd name="T7" fmla="*/ 148 h 205"/>
                <a:gd name="T8" fmla="*/ 56 w 199"/>
                <a:gd name="T9" fmla="*/ 205 h 205"/>
                <a:gd name="T10" fmla="*/ 175 w 199"/>
                <a:gd name="T11" fmla="*/ 59 h 205"/>
                <a:gd name="T12" fmla="*/ 56 w 199"/>
                <a:gd name="T13" fmla="*/ 178 h 205"/>
                <a:gd name="T14" fmla="*/ 24 w 199"/>
                <a:gd name="T15" fmla="*/ 148 h 205"/>
                <a:gd name="T16" fmla="*/ 145 w 199"/>
                <a:gd name="T17" fmla="*/ 25 h 205"/>
                <a:gd name="T18" fmla="*/ 175 w 199"/>
                <a:gd name="T19" fmla="*/ 5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205">
                  <a:moveTo>
                    <a:pt x="56" y="205"/>
                  </a:moveTo>
                  <a:lnTo>
                    <a:pt x="199" y="59"/>
                  </a:lnTo>
                  <a:lnTo>
                    <a:pt x="145" y="0"/>
                  </a:lnTo>
                  <a:lnTo>
                    <a:pt x="0" y="148"/>
                  </a:lnTo>
                  <a:lnTo>
                    <a:pt x="56" y="205"/>
                  </a:lnTo>
                  <a:close/>
                  <a:moveTo>
                    <a:pt x="175" y="59"/>
                  </a:moveTo>
                  <a:lnTo>
                    <a:pt x="56" y="178"/>
                  </a:lnTo>
                  <a:lnTo>
                    <a:pt x="24" y="148"/>
                  </a:lnTo>
                  <a:lnTo>
                    <a:pt x="145" y="25"/>
                  </a:lnTo>
                  <a:lnTo>
                    <a:pt x="175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39" name="iśļïḍè"/>
            <p:cNvSpPr/>
            <p:nvPr/>
          </p:nvSpPr>
          <p:spPr bwMode="auto">
            <a:xfrm>
              <a:off x="2312988" y="4160838"/>
              <a:ext cx="165100" cy="180975"/>
            </a:xfrm>
            <a:custGeom>
              <a:avLst/>
              <a:gdLst>
                <a:gd name="T0" fmla="*/ 0 w 104"/>
                <a:gd name="T1" fmla="*/ 57 h 114"/>
                <a:gd name="T2" fmla="*/ 55 w 104"/>
                <a:gd name="T3" fmla="*/ 114 h 114"/>
                <a:gd name="T4" fmla="*/ 104 w 104"/>
                <a:gd name="T5" fmla="*/ 57 h 114"/>
                <a:gd name="T6" fmla="*/ 55 w 104"/>
                <a:gd name="T7" fmla="*/ 0 h 114"/>
                <a:gd name="T8" fmla="*/ 0 w 104"/>
                <a:gd name="T9" fmla="*/ 57 h 114"/>
                <a:gd name="T10" fmla="*/ 55 w 104"/>
                <a:gd name="T11" fmla="*/ 92 h 114"/>
                <a:gd name="T12" fmla="*/ 23 w 104"/>
                <a:gd name="T13" fmla="*/ 57 h 114"/>
                <a:gd name="T14" fmla="*/ 55 w 104"/>
                <a:gd name="T15" fmla="*/ 23 h 114"/>
                <a:gd name="T16" fmla="*/ 82 w 104"/>
                <a:gd name="T17" fmla="*/ 57 h 114"/>
                <a:gd name="T18" fmla="*/ 55 w 104"/>
                <a:gd name="T19" fmla="*/ 9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4">
                  <a:moveTo>
                    <a:pt x="0" y="57"/>
                  </a:moveTo>
                  <a:lnTo>
                    <a:pt x="55" y="114"/>
                  </a:lnTo>
                  <a:lnTo>
                    <a:pt x="104" y="57"/>
                  </a:lnTo>
                  <a:lnTo>
                    <a:pt x="55" y="0"/>
                  </a:lnTo>
                  <a:lnTo>
                    <a:pt x="0" y="57"/>
                  </a:lnTo>
                  <a:close/>
                  <a:moveTo>
                    <a:pt x="55" y="92"/>
                  </a:moveTo>
                  <a:lnTo>
                    <a:pt x="23" y="57"/>
                  </a:lnTo>
                  <a:lnTo>
                    <a:pt x="55" y="23"/>
                  </a:lnTo>
                  <a:lnTo>
                    <a:pt x="82" y="57"/>
                  </a:lnTo>
                  <a:lnTo>
                    <a:pt x="55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0" name="ïṥlîḑe"/>
            <p:cNvSpPr/>
            <p:nvPr/>
          </p:nvSpPr>
          <p:spPr bwMode="auto">
            <a:xfrm>
              <a:off x="2093913" y="4789488"/>
              <a:ext cx="184150" cy="173037"/>
            </a:xfrm>
            <a:custGeom>
              <a:avLst/>
              <a:gdLst>
                <a:gd name="T0" fmla="*/ 116 w 116"/>
                <a:gd name="T1" fmla="*/ 54 h 109"/>
                <a:gd name="T2" fmla="*/ 57 w 116"/>
                <a:gd name="T3" fmla="*/ 0 h 109"/>
                <a:gd name="T4" fmla="*/ 0 w 116"/>
                <a:gd name="T5" fmla="*/ 54 h 109"/>
                <a:gd name="T6" fmla="*/ 57 w 116"/>
                <a:gd name="T7" fmla="*/ 109 h 109"/>
                <a:gd name="T8" fmla="*/ 116 w 116"/>
                <a:gd name="T9" fmla="*/ 54 h 109"/>
                <a:gd name="T10" fmla="*/ 57 w 116"/>
                <a:gd name="T11" fmla="*/ 22 h 109"/>
                <a:gd name="T12" fmla="*/ 92 w 116"/>
                <a:gd name="T13" fmla="*/ 54 h 109"/>
                <a:gd name="T14" fmla="*/ 57 w 116"/>
                <a:gd name="T15" fmla="*/ 86 h 109"/>
                <a:gd name="T16" fmla="*/ 25 w 116"/>
                <a:gd name="T17" fmla="*/ 54 h 109"/>
                <a:gd name="T18" fmla="*/ 57 w 116"/>
                <a:gd name="T19" fmla="*/ 22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6" h="109">
                  <a:moveTo>
                    <a:pt x="116" y="54"/>
                  </a:moveTo>
                  <a:lnTo>
                    <a:pt x="57" y="0"/>
                  </a:lnTo>
                  <a:lnTo>
                    <a:pt x="0" y="54"/>
                  </a:lnTo>
                  <a:lnTo>
                    <a:pt x="57" y="109"/>
                  </a:lnTo>
                  <a:lnTo>
                    <a:pt x="116" y="54"/>
                  </a:lnTo>
                  <a:close/>
                  <a:moveTo>
                    <a:pt x="57" y="22"/>
                  </a:moveTo>
                  <a:lnTo>
                    <a:pt x="92" y="54"/>
                  </a:lnTo>
                  <a:lnTo>
                    <a:pt x="57" y="86"/>
                  </a:lnTo>
                  <a:lnTo>
                    <a:pt x="25" y="54"/>
                  </a:lnTo>
                  <a:lnTo>
                    <a:pt x="5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1" name="îṩ1ïḋé"/>
            <p:cNvSpPr/>
            <p:nvPr/>
          </p:nvSpPr>
          <p:spPr bwMode="auto">
            <a:xfrm>
              <a:off x="1887538" y="4856163"/>
              <a:ext cx="523875" cy="384175"/>
            </a:xfrm>
            <a:custGeom>
              <a:avLst/>
              <a:gdLst>
                <a:gd name="T0" fmla="*/ 330 w 330"/>
                <a:gd name="T1" fmla="*/ 101 h 242"/>
                <a:gd name="T2" fmla="*/ 276 w 330"/>
                <a:gd name="T3" fmla="*/ 44 h 242"/>
                <a:gd name="T4" fmla="*/ 187 w 330"/>
                <a:gd name="T5" fmla="*/ 131 h 242"/>
                <a:gd name="T6" fmla="*/ 56 w 330"/>
                <a:gd name="T7" fmla="*/ 0 h 242"/>
                <a:gd name="T8" fmla="*/ 0 w 330"/>
                <a:gd name="T9" fmla="*/ 57 h 242"/>
                <a:gd name="T10" fmla="*/ 187 w 330"/>
                <a:gd name="T11" fmla="*/ 242 h 242"/>
                <a:gd name="T12" fmla="*/ 330 w 330"/>
                <a:gd name="T13" fmla="*/ 101 h 242"/>
                <a:gd name="T14" fmla="*/ 56 w 330"/>
                <a:gd name="T15" fmla="*/ 25 h 242"/>
                <a:gd name="T16" fmla="*/ 187 w 330"/>
                <a:gd name="T17" fmla="*/ 156 h 242"/>
                <a:gd name="T18" fmla="*/ 276 w 330"/>
                <a:gd name="T19" fmla="*/ 67 h 242"/>
                <a:gd name="T20" fmla="*/ 305 w 330"/>
                <a:gd name="T21" fmla="*/ 101 h 242"/>
                <a:gd name="T22" fmla="*/ 187 w 330"/>
                <a:gd name="T23" fmla="*/ 220 h 242"/>
                <a:gd name="T24" fmla="*/ 22 w 330"/>
                <a:gd name="T25" fmla="*/ 57 h 242"/>
                <a:gd name="T26" fmla="*/ 56 w 330"/>
                <a:gd name="T27" fmla="*/ 2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2">
                  <a:moveTo>
                    <a:pt x="330" y="101"/>
                  </a:moveTo>
                  <a:lnTo>
                    <a:pt x="276" y="44"/>
                  </a:lnTo>
                  <a:lnTo>
                    <a:pt x="187" y="131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87" y="242"/>
                  </a:lnTo>
                  <a:lnTo>
                    <a:pt x="330" y="101"/>
                  </a:lnTo>
                  <a:close/>
                  <a:moveTo>
                    <a:pt x="56" y="25"/>
                  </a:moveTo>
                  <a:lnTo>
                    <a:pt x="187" y="156"/>
                  </a:lnTo>
                  <a:lnTo>
                    <a:pt x="276" y="67"/>
                  </a:lnTo>
                  <a:lnTo>
                    <a:pt x="305" y="101"/>
                  </a:lnTo>
                  <a:lnTo>
                    <a:pt x="187" y="220"/>
                  </a:lnTo>
                  <a:lnTo>
                    <a:pt x="22" y="57"/>
                  </a:lnTo>
                  <a:lnTo>
                    <a:pt x="5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2" name="ïśḷiďé"/>
            <p:cNvSpPr/>
            <p:nvPr/>
          </p:nvSpPr>
          <p:spPr bwMode="auto">
            <a:xfrm>
              <a:off x="1674813" y="4992688"/>
              <a:ext cx="325438" cy="247650"/>
            </a:xfrm>
            <a:custGeom>
              <a:avLst/>
              <a:gdLst>
                <a:gd name="T0" fmla="*/ 106 w 205"/>
                <a:gd name="T1" fmla="*/ 0 h 156"/>
                <a:gd name="T2" fmla="*/ 0 w 205"/>
                <a:gd name="T3" fmla="*/ 99 h 156"/>
                <a:gd name="T4" fmla="*/ 60 w 205"/>
                <a:gd name="T5" fmla="*/ 156 h 156"/>
                <a:gd name="T6" fmla="*/ 106 w 205"/>
                <a:gd name="T7" fmla="*/ 112 h 156"/>
                <a:gd name="T8" fmla="*/ 151 w 205"/>
                <a:gd name="T9" fmla="*/ 156 h 156"/>
                <a:gd name="T10" fmla="*/ 205 w 205"/>
                <a:gd name="T11" fmla="*/ 99 h 156"/>
                <a:gd name="T12" fmla="*/ 106 w 205"/>
                <a:gd name="T13" fmla="*/ 0 h 156"/>
                <a:gd name="T14" fmla="*/ 106 w 205"/>
                <a:gd name="T15" fmla="*/ 87 h 156"/>
                <a:gd name="T16" fmla="*/ 60 w 205"/>
                <a:gd name="T17" fmla="*/ 134 h 156"/>
                <a:gd name="T18" fmla="*/ 25 w 205"/>
                <a:gd name="T19" fmla="*/ 99 h 156"/>
                <a:gd name="T20" fmla="*/ 106 w 205"/>
                <a:gd name="T21" fmla="*/ 23 h 156"/>
                <a:gd name="T22" fmla="*/ 183 w 205"/>
                <a:gd name="T23" fmla="*/ 99 h 156"/>
                <a:gd name="T24" fmla="*/ 151 w 205"/>
                <a:gd name="T25" fmla="*/ 134 h 156"/>
                <a:gd name="T26" fmla="*/ 106 w 205"/>
                <a:gd name="T27" fmla="*/ 87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5" h="156">
                  <a:moveTo>
                    <a:pt x="106" y="0"/>
                  </a:moveTo>
                  <a:lnTo>
                    <a:pt x="0" y="99"/>
                  </a:lnTo>
                  <a:lnTo>
                    <a:pt x="60" y="156"/>
                  </a:lnTo>
                  <a:lnTo>
                    <a:pt x="106" y="112"/>
                  </a:lnTo>
                  <a:lnTo>
                    <a:pt x="151" y="156"/>
                  </a:lnTo>
                  <a:lnTo>
                    <a:pt x="205" y="99"/>
                  </a:lnTo>
                  <a:lnTo>
                    <a:pt x="106" y="0"/>
                  </a:lnTo>
                  <a:close/>
                  <a:moveTo>
                    <a:pt x="106" y="87"/>
                  </a:moveTo>
                  <a:lnTo>
                    <a:pt x="60" y="134"/>
                  </a:lnTo>
                  <a:lnTo>
                    <a:pt x="25" y="99"/>
                  </a:lnTo>
                  <a:lnTo>
                    <a:pt x="106" y="23"/>
                  </a:lnTo>
                  <a:lnTo>
                    <a:pt x="183" y="99"/>
                  </a:lnTo>
                  <a:lnTo>
                    <a:pt x="151" y="134"/>
                  </a:lnTo>
                  <a:lnTo>
                    <a:pt x="106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3" name="íS1iḋê"/>
            <p:cNvSpPr/>
            <p:nvPr/>
          </p:nvSpPr>
          <p:spPr bwMode="auto">
            <a:xfrm>
              <a:off x="2646363" y="3603625"/>
              <a:ext cx="403225" cy="317500"/>
            </a:xfrm>
            <a:custGeom>
              <a:avLst/>
              <a:gdLst>
                <a:gd name="T0" fmla="*/ 0 w 254"/>
                <a:gd name="T1" fmla="*/ 97 h 200"/>
                <a:gd name="T2" fmla="*/ 59 w 254"/>
                <a:gd name="T3" fmla="*/ 156 h 200"/>
                <a:gd name="T4" fmla="*/ 101 w 254"/>
                <a:gd name="T5" fmla="*/ 111 h 200"/>
                <a:gd name="T6" fmla="*/ 192 w 254"/>
                <a:gd name="T7" fmla="*/ 200 h 200"/>
                <a:gd name="T8" fmla="*/ 254 w 254"/>
                <a:gd name="T9" fmla="*/ 141 h 200"/>
                <a:gd name="T10" fmla="*/ 101 w 254"/>
                <a:gd name="T11" fmla="*/ 0 h 200"/>
                <a:gd name="T12" fmla="*/ 0 w 254"/>
                <a:gd name="T13" fmla="*/ 97 h 200"/>
                <a:gd name="T14" fmla="*/ 192 w 254"/>
                <a:gd name="T15" fmla="*/ 176 h 200"/>
                <a:gd name="T16" fmla="*/ 101 w 254"/>
                <a:gd name="T17" fmla="*/ 87 h 200"/>
                <a:gd name="T18" fmla="*/ 59 w 254"/>
                <a:gd name="T19" fmla="*/ 129 h 200"/>
                <a:gd name="T20" fmla="*/ 27 w 254"/>
                <a:gd name="T21" fmla="*/ 97 h 200"/>
                <a:gd name="T22" fmla="*/ 101 w 254"/>
                <a:gd name="T23" fmla="*/ 27 h 200"/>
                <a:gd name="T24" fmla="*/ 227 w 254"/>
                <a:gd name="T25" fmla="*/ 144 h 200"/>
                <a:gd name="T26" fmla="*/ 192 w 254"/>
                <a:gd name="T27" fmla="*/ 17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200">
                  <a:moveTo>
                    <a:pt x="0" y="97"/>
                  </a:moveTo>
                  <a:lnTo>
                    <a:pt x="59" y="156"/>
                  </a:lnTo>
                  <a:lnTo>
                    <a:pt x="101" y="111"/>
                  </a:lnTo>
                  <a:lnTo>
                    <a:pt x="192" y="200"/>
                  </a:lnTo>
                  <a:lnTo>
                    <a:pt x="254" y="141"/>
                  </a:lnTo>
                  <a:lnTo>
                    <a:pt x="101" y="0"/>
                  </a:lnTo>
                  <a:lnTo>
                    <a:pt x="0" y="97"/>
                  </a:lnTo>
                  <a:close/>
                  <a:moveTo>
                    <a:pt x="192" y="176"/>
                  </a:moveTo>
                  <a:lnTo>
                    <a:pt x="101" y="87"/>
                  </a:lnTo>
                  <a:lnTo>
                    <a:pt x="59" y="129"/>
                  </a:lnTo>
                  <a:lnTo>
                    <a:pt x="27" y="97"/>
                  </a:lnTo>
                  <a:lnTo>
                    <a:pt x="101" y="27"/>
                  </a:lnTo>
                  <a:lnTo>
                    <a:pt x="227" y="144"/>
                  </a:lnTo>
                  <a:lnTo>
                    <a:pt x="192" y="1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4" name="íṥľïḋé"/>
            <p:cNvSpPr/>
            <p:nvPr/>
          </p:nvSpPr>
          <p:spPr bwMode="auto">
            <a:xfrm>
              <a:off x="1887538" y="3462338"/>
              <a:ext cx="179388" cy="180975"/>
            </a:xfrm>
            <a:custGeom>
              <a:avLst/>
              <a:gdLst>
                <a:gd name="T0" fmla="*/ 113 w 113"/>
                <a:gd name="T1" fmla="*/ 57 h 114"/>
                <a:gd name="T2" fmla="*/ 56 w 113"/>
                <a:gd name="T3" fmla="*/ 0 h 114"/>
                <a:gd name="T4" fmla="*/ 0 w 113"/>
                <a:gd name="T5" fmla="*/ 57 h 114"/>
                <a:gd name="T6" fmla="*/ 56 w 113"/>
                <a:gd name="T7" fmla="*/ 114 h 114"/>
                <a:gd name="T8" fmla="*/ 113 w 113"/>
                <a:gd name="T9" fmla="*/ 57 h 114"/>
                <a:gd name="T10" fmla="*/ 56 w 113"/>
                <a:gd name="T11" fmla="*/ 22 h 114"/>
                <a:gd name="T12" fmla="*/ 91 w 113"/>
                <a:gd name="T13" fmla="*/ 57 h 114"/>
                <a:gd name="T14" fmla="*/ 56 w 113"/>
                <a:gd name="T15" fmla="*/ 87 h 114"/>
                <a:gd name="T16" fmla="*/ 24 w 113"/>
                <a:gd name="T17" fmla="*/ 57 h 114"/>
                <a:gd name="T18" fmla="*/ 56 w 113"/>
                <a:gd name="T19" fmla="*/ 2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14">
                  <a:moveTo>
                    <a:pt x="113" y="57"/>
                  </a:moveTo>
                  <a:lnTo>
                    <a:pt x="56" y="0"/>
                  </a:lnTo>
                  <a:lnTo>
                    <a:pt x="0" y="57"/>
                  </a:lnTo>
                  <a:lnTo>
                    <a:pt x="56" y="114"/>
                  </a:lnTo>
                  <a:lnTo>
                    <a:pt x="113" y="57"/>
                  </a:lnTo>
                  <a:close/>
                  <a:moveTo>
                    <a:pt x="56" y="22"/>
                  </a:moveTo>
                  <a:lnTo>
                    <a:pt x="91" y="57"/>
                  </a:lnTo>
                  <a:lnTo>
                    <a:pt x="56" y="87"/>
                  </a:lnTo>
                  <a:lnTo>
                    <a:pt x="24" y="57"/>
                  </a:lnTo>
                  <a:lnTo>
                    <a:pt x="5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5" name="i$ḷîḓe"/>
            <p:cNvSpPr/>
            <p:nvPr/>
          </p:nvSpPr>
          <p:spPr bwMode="auto">
            <a:xfrm>
              <a:off x="1335088" y="4016375"/>
              <a:ext cx="312738" cy="325437"/>
            </a:xfrm>
            <a:custGeom>
              <a:avLst/>
              <a:gdLst>
                <a:gd name="T0" fmla="*/ 0 w 197"/>
                <a:gd name="T1" fmla="*/ 148 h 205"/>
                <a:gd name="T2" fmla="*/ 54 w 197"/>
                <a:gd name="T3" fmla="*/ 205 h 205"/>
                <a:gd name="T4" fmla="*/ 197 w 197"/>
                <a:gd name="T5" fmla="*/ 59 h 205"/>
                <a:gd name="T6" fmla="*/ 143 w 197"/>
                <a:gd name="T7" fmla="*/ 0 h 205"/>
                <a:gd name="T8" fmla="*/ 0 w 197"/>
                <a:gd name="T9" fmla="*/ 148 h 205"/>
                <a:gd name="T10" fmla="*/ 54 w 197"/>
                <a:gd name="T11" fmla="*/ 180 h 205"/>
                <a:gd name="T12" fmla="*/ 25 w 197"/>
                <a:gd name="T13" fmla="*/ 148 h 205"/>
                <a:gd name="T14" fmla="*/ 143 w 197"/>
                <a:gd name="T15" fmla="*/ 27 h 205"/>
                <a:gd name="T16" fmla="*/ 173 w 197"/>
                <a:gd name="T17" fmla="*/ 59 h 205"/>
                <a:gd name="T18" fmla="*/ 54 w 197"/>
                <a:gd name="T19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05">
                  <a:moveTo>
                    <a:pt x="0" y="148"/>
                  </a:moveTo>
                  <a:lnTo>
                    <a:pt x="54" y="205"/>
                  </a:lnTo>
                  <a:lnTo>
                    <a:pt x="197" y="59"/>
                  </a:lnTo>
                  <a:lnTo>
                    <a:pt x="143" y="0"/>
                  </a:lnTo>
                  <a:lnTo>
                    <a:pt x="0" y="148"/>
                  </a:lnTo>
                  <a:close/>
                  <a:moveTo>
                    <a:pt x="54" y="180"/>
                  </a:moveTo>
                  <a:lnTo>
                    <a:pt x="25" y="148"/>
                  </a:lnTo>
                  <a:lnTo>
                    <a:pt x="143" y="27"/>
                  </a:lnTo>
                  <a:lnTo>
                    <a:pt x="173" y="59"/>
                  </a:lnTo>
                  <a:lnTo>
                    <a:pt x="54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6" name="ïśļïḑé"/>
            <p:cNvSpPr/>
            <p:nvPr/>
          </p:nvSpPr>
          <p:spPr bwMode="auto">
            <a:xfrm>
              <a:off x="1476375" y="4160838"/>
              <a:ext cx="382588" cy="314325"/>
            </a:xfrm>
            <a:custGeom>
              <a:avLst/>
              <a:gdLst>
                <a:gd name="T0" fmla="*/ 143 w 241"/>
                <a:gd name="T1" fmla="*/ 112 h 198"/>
                <a:gd name="T2" fmla="*/ 185 w 241"/>
                <a:gd name="T3" fmla="*/ 156 h 198"/>
                <a:gd name="T4" fmla="*/ 241 w 241"/>
                <a:gd name="T5" fmla="*/ 99 h 198"/>
                <a:gd name="T6" fmla="*/ 143 w 241"/>
                <a:gd name="T7" fmla="*/ 0 h 198"/>
                <a:gd name="T8" fmla="*/ 0 w 241"/>
                <a:gd name="T9" fmla="*/ 144 h 198"/>
                <a:gd name="T10" fmla="*/ 56 w 241"/>
                <a:gd name="T11" fmla="*/ 198 h 198"/>
                <a:gd name="T12" fmla="*/ 143 w 241"/>
                <a:gd name="T13" fmla="*/ 112 h 198"/>
                <a:gd name="T14" fmla="*/ 143 w 241"/>
                <a:gd name="T15" fmla="*/ 23 h 198"/>
                <a:gd name="T16" fmla="*/ 217 w 241"/>
                <a:gd name="T17" fmla="*/ 99 h 198"/>
                <a:gd name="T18" fmla="*/ 185 w 241"/>
                <a:gd name="T19" fmla="*/ 131 h 198"/>
                <a:gd name="T20" fmla="*/ 143 w 241"/>
                <a:gd name="T21" fmla="*/ 89 h 198"/>
                <a:gd name="T22" fmla="*/ 56 w 241"/>
                <a:gd name="T23" fmla="*/ 176 h 198"/>
                <a:gd name="T24" fmla="*/ 24 w 241"/>
                <a:gd name="T25" fmla="*/ 144 h 198"/>
                <a:gd name="T26" fmla="*/ 143 w 241"/>
                <a:gd name="T27" fmla="*/ 23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198">
                  <a:moveTo>
                    <a:pt x="143" y="112"/>
                  </a:moveTo>
                  <a:lnTo>
                    <a:pt x="185" y="156"/>
                  </a:lnTo>
                  <a:lnTo>
                    <a:pt x="241" y="99"/>
                  </a:lnTo>
                  <a:lnTo>
                    <a:pt x="143" y="0"/>
                  </a:lnTo>
                  <a:lnTo>
                    <a:pt x="0" y="144"/>
                  </a:lnTo>
                  <a:lnTo>
                    <a:pt x="56" y="198"/>
                  </a:lnTo>
                  <a:lnTo>
                    <a:pt x="143" y="112"/>
                  </a:lnTo>
                  <a:close/>
                  <a:moveTo>
                    <a:pt x="143" y="23"/>
                  </a:moveTo>
                  <a:lnTo>
                    <a:pt x="217" y="99"/>
                  </a:lnTo>
                  <a:lnTo>
                    <a:pt x="185" y="131"/>
                  </a:lnTo>
                  <a:lnTo>
                    <a:pt x="143" y="89"/>
                  </a:lnTo>
                  <a:lnTo>
                    <a:pt x="56" y="176"/>
                  </a:lnTo>
                  <a:lnTo>
                    <a:pt x="24" y="144"/>
                  </a:lnTo>
                  <a:lnTo>
                    <a:pt x="143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7" name="íSľïḋê"/>
            <p:cNvSpPr/>
            <p:nvPr/>
          </p:nvSpPr>
          <p:spPr bwMode="auto">
            <a:xfrm>
              <a:off x="1335088" y="4514850"/>
              <a:ext cx="304800" cy="381000"/>
            </a:xfrm>
            <a:custGeom>
              <a:avLst/>
              <a:gdLst>
                <a:gd name="T0" fmla="*/ 136 w 192"/>
                <a:gd name="T1" fmla="*/ 240 h 240"/>
                <a:gd name="T2" fmla="*/ 192 w 192"/>
                <a:gd name="T3" fmla="*/ 185 h 240"/>
                <a:gd name="T4" fmla="*/ 108 w 192"/>
                <a:gd name="T5" fmla="*/ 99 h 240"/>
                <a:gd name="T6" fmla="*/ 150 w 192"/>
                <a:gd name="T7" fmla="*/ 54 h 240"/>
                <a:gd name="T8" fmla="*/ 99 w 192"/>
                <a:gd name="T9" fmla="*/ 0 h 240"/>
                <a:gd name="T10" fmla="*/ 0 w 192"/>
                <a:gd name="T11" fmla="*/ 99 h 240"/>
                <a:gd name="T12" fmla="*/ 136 w 192"/>
                <a:gd name="T13" fmla="*/ 240 h 240"/>
                <a:gd name="T14" fmla="*/ 128 w 192"/>
                <a:gd name="T15" fmla="*/ 54 h 240"/>
                <a:gd name="T16" fmla="*/ 86 w 192"/>
                <a:gd name="T17" fmla="*/ 99 h 240"/>
                <a:gd name="T18" fmla="*/ 168 w 192"/>
                <a:gd name="T19" fmla="*/ 185 h 240"/>
                <a:gd name="T20" fmla="*/ 136 w 192"/>
                <a:gd name="T21" fmla="*/ 217 h 240"/>
                <a:gd name="T22" fmla="*/ 22 w 192"/>
                <a:gd name="T23" fmla="*/ 99 h 240"/>
                <a:gd name="T24" fmla="*/ 99 w 192"/>
                <a:gd name="T25" fmla="*/ 22 h 240"/>
                <a:gd name="T26" fmla="*/ 128 w 192"/>
                <a:gd name="T27" fmla="*/ 5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240">
                  <a:moveTo>
                    <a:pt x="136" y="240"/>
                  </a:moveTo>
                  <a:lnTo>
                    <a:pt x="192" y="185"/>
                  </a:lnTo>
                  <a:lnTo>
                    <a:pt x="108" y="99"/>
                  </a:lnTo>
                  <a:lnTo>
                    <a:pt x="150" y="54"/>
                  </a:lnTo>
                  <a:lnTo>
                    <a:pt x="99" y="0"/>
                  </a:lnTo>
                  <a:lnTo>
                    <a:pt x="0" y="99"/>
                  </a:lnTo>
                  <a:lnTo>
                    <a:pt x="136" y="240"/>
                  </a:lnTo>
                  <a:close/>
                  <a:moveTo>
                    <a:pt x="128" y="54"/>
                  </a:moveTo>
                  <a:lnTo>
                    <a:pt x="86" y="99"/>
                  </a:lnTo>
                  <a:lnTo>
                    <a:pt x="168" y="185"/>
                  </a:lnTo>
                  <a:lnTo>
                    <a:pt x="136" y="217"/>
                  </a:lnTo>
                  <a:lnTo>
                    <a:pt x="22" y="99"/>
                  </a:lnTo>
                  <a:lnTo>
                    <a:pt x="99" y="22"/>
                  </a:lnTo>
                  <a:lnTo>
                    <a:pt x="128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8" name="íşlïḍè"/>
            <p:cNvSpPr/>
            <p:nvPr/>
          </p:nvSpPr>
          <p:spPr bwMode="auto">
            <a:xfrm>
              <a:off x="1609725" y="4435475"/>
              <a:ext cx="249238" cy="327025"/>
            </a:xfrm>
            <a:custGeom>
              <a:avLst/>
              <a:gdLst>
                <a:gd name="T0" fmla="*/ 56 w 157"/>
                <a:gd name="T1" fmla="*/ 206 h 206"/>
                <a:gd name="T2" fmla="*/ 157 w 157"/>
                <a:gd name="T3" fmla="*/ 102 h 206"/>
                <a:gd name="T4" fmla="*/ 56 w 157"/>
                <a:gd name="T5" fmla="*/ 0 h 206"/>
                <a:gd name="T6" fmla="*/ 0 w 157"/>
                <a:gd name="T7" fmla="*/ 57 h 206"/>
                <a:gd name="T8" fmla="*/ 46 w 157"/>
                <a:gd name="T9" fmla="*/ 102 h 206"/>
                <a:gd name="T10" fmla="*/ 0 w 157"/>
                <a:gd name="T11" fmla="*/ 149 h 206"/>
                <a:gd name="T12" fmla="*/ 56 w 157"/>
                <a:gd name="T13" fmla="*/ 206 h 206"/>
                <a:gd name="T14" fmla="*/ 24 w 157"/>
                <a:gd name="T15" fmla="*/ 57 h 206"/>
                <a:gd name="T16" fmla="*/ 56 w 157"/>
                <a:gd name="T17" fmla="*/ 25 h 206"/>
                <a:gd name="T18" fmla="*/ 133 w 157"/>
                <a:gd name="T19" fmla="*/ 102 h 206"/>
                <a:gd name="T20" fmla="*/ 56 w 157"/>
                <a:gd name="T21" fmla="*/ 178 h 206"/>
                <a:gd name="T22" fmla="*/ 24 w 157"/>
                <a:gd name="T23" fmla="*/ 149 h 206"/>
                <a:gd name="T24" fmla="*/ 66 w 157"/>
                <a:gd name="T25" fmla="*/ 102 h 206"/>
                <a:gd name="T26" fmla="*/ 24 w 157"/>
                <a:gd name="T27" fmla="*/ 57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206">
                  <a:moveTo>
                    <a:pt x="56" y="206"/>
                  </a:moveTo>
                  <a:lnTo>
                    <a:pt x="157" y="102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46" y="102"/>
                  </a:lnTo>
                  <a:lnTo>
                    <a:pt x="0" y="149"/>
                  </a:lnTo>
                  <a:lnTo>
                    <a:pt x="56" y="206"/>
                  </a:lnTo>
                  <a:close/>
                  <a:moveTo>
                    <a:pt x="24" y="57"/>
                  </a:moveTo>
                  <a:lnTo>
                    <a:pt x="56" y="25"/>
                  </a:lnTo>
                  <a:lnTo>
                    <a:pt x="133" y="102"/>
                  </a:lnTo>
                  <a:lnTo>
                    <a:pt x="56" y="178"/>
                  </a:lnTo>
                  <a:lnTo>
                    <a:pt x="24" y="149"/>
                  </a:lnTo>
                  <a:lnTo>
                    <a:pt x="66" y="102"/>
                  </a:lnTo>
                  <a:lnTo>
                    <a:pt x="2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49" name="íšlîḋe"/>
            <p:cNvSpPr/>
            <p:nvPr/>
          </p:nvSpPr>
          <p:spPr bwMode="auto">
            <a:xfrm>
              <a:off x="1420813" y="4992688"/>
              <a:ext cx="227013" cy="247650"/>
            </a:xfrm>
            <a:custGeom>
              <a:avLst/>
              <a:gdLst>
                <a:gd name="T0" fmla="*/ 52 w 143"/>
                <a:gd name="T1" fmla="*/ 156 h 156"/>
                <a:gd name="T2" fmla="*/ 143 w 143"/>
                <a:gd name="T3" fmla="*/ 55 h 156"/>
                <a:gd name="T4" fmla="*/ 91 w 143"/>
                <a:gd name="T5" fmla="*/ 0 h 156"/>
                <a:gd name="T6" fmla="*/ 0 w 143"/>
                <a:gd name="T7" fmla="*/ 99 h 156"/>
                <a:gd name="T8" fmla="*/ 52 w 143"/>
                <a:gd name="T9" fmla="*/ 156 h 156"/>
                <a:gd name="T10" fmla="*/ 121 w 143"/>
                <a:gd name="T11" fmla="*/ 55 h 156"/>
                <a:gd name="T12" fmla="*/ 52 w 143"/>
                <a:gd name="T13" fmla="*/ 134 h 156"/>
                <a:gd name="T14" fmla="*/ 22 w 143"/>
                <a:gd name="T15" fmla="*/ 99 h 156"/>
                <a:gd name="T16" fmla="*/ 91 w 143"/>
                <a:gd name="T17" fmla="*/ 25 h 156"/>
                <a:gd name="T18" fmla="*/ 121 w 143"/>
                <a:gd name="T19" fmla="*/ 55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3" h="156">
                  <a:moveTo>
                    <a:pt x="52" y="156"/>
                  </a:moveTo>
                  <a:lnTo>
                    <a:pt x="143" y="55"/>
                  </a:lnTo>
                  <a:lnTo>
                    <a:pt x="91" y="0"/>
                  </a:lnTo>
                  <a:lnTo>
                    <a:pt x="0" y="99"/>
                  </a:lnTo>
                  <a:lnTo>
                    <a:pt x="52" y="156"/>
                  </a:lnTo>
                  <a:close/>
                  <a:moveTo>
                    <a:pt x="121" y="55"/>
                  </a:moveTo>
                  <a:lnTo>
                    <a:pt x="52" y="134"/>
                  </a:lnTo>
                  <a:lnTo>
                    <a:pt x="22" y="99"/>
                  </a:lnTo>
                  <a:lnTo>
                    <a:pt x="91" y="25"/>
                  </a:lnTo>
                  <a:lnTo>
                    <a:pt x="121" y="5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0" name="îŝlíďe"/>
            <p:cNvSpPr/>
            <p:nvPr/>
          </p:nvSpPr>
          <p:spPr bwMode="auto">
            <a:xfrm>
              <a:off x="2724150" y="3184525"/>
              <a:ext cx="392113" cy="392112"/>
            </a:xfrm>
            <a:custGeom>
              <a:avLst/>
              <a:gdLst>
                <a:gd name="T0" fmla="*/ 190 w 247"/>
                <a:gd name="T1" fmla="*/ 47 h 247"/>
                <a:gd name="T2" fmla="*/ 151 w 247"/>
                <a:gd name="T3" fmla="*/ 89 h 247"/>
                <a:gd name="T4" fmla="*/ 59 w 247"/>
                <a:gd name="T5" fmla="*/ 0 h 247"/>
                <a:gd name="T6" fmla="*/ 3 w 247"/>
                <a:gd name="T7" fmla="*/ 57 h 247"/>
                <a:gd name="T8" fmla="*/ 42 w 247"/>
                <a:gd name="T9" fmla="*/ 101 h 247"/>
                <a:gd name="T10" fmla="*/ 0 w 247"/>
                <a:gd name="T11" fmla="*/ 146 h 247"/>
                <a:gd name="T12" fmla="*/ 101 w 247"/>
                <a:gd name="T13" fmla="*/ 247 h 247"/>
                <a:gd name="T14" fmla="*/ 247 w 247"/>
                <a:gd name="T15" fmla="*/ 101 h 247"/>
                <a:gd name="T16" fmla="*/ 190 w 247"/>
                <a:gd name="T17" fmla="*/ 47 h 247"/>
                <a:gd name="T18" fmla="*/ 22 w 247"/>
                <a:gd name="T19" fmla="*/ 146 h 247"/>
                <a:gd name="T20" fmla="*/ 64 w 247"/>
                <a:gd name="T21" fmla="*/ 101 h 247"/>
                <a:gd name="T22" fmla="*/ 25 w 247"/>
                <a:gd name="T23" fmla="*/ 57 h 247"/>
                <a:gd name="T24" fmla="*/ 59 w 247"/>
                <a:gd name="T25" fmla="*/ 24 h 247"/>
                <a:gd name="T26" fmla="*/ 151 w 247"/>
                <a:gd name="T27" fmla="*/ 111 h 247"/>
                <a:gd name="T28" fmla="*/ 190 w 247"/>
                <a:gd name="T29" fmla="*/ 71 h 247"/>
                <a:gd name="T30" fmla="*/ 222 w 247"/>
                <a:gd name="T31" fmla="*/ 101 h 247"/>
                <a:gd name="T32" fmla="*/ 101 w 247"/>
                <a:gd name="T33" fmla="*/ 220 h 247"/>
                <a:gd name="T34" fmla="*/ 22 w 247"/>
                <a:gd name="T35" fmla="*/ 14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7" h="247">
                  <a:moveTo>
                    <a:pt x="190" y="47"/>
                  </a:moveTo>
                  <a:lnTo>
                    <a:pt x="151" y="89"/>
                  </a:lnTo>
                  <a:lnTo>
                    <a:pt x="59" y="0"/>
                  </a:lnTo>
                  <a:lnTo>
                    <a:pt x="3" y="57"/>
                  </a:lnTo>
                  <a:lnTo>
                    <a:pt x="42" y="101"/>
                  </a:lnTo>
                  <a:lnTo>
                    <a:pt x="0" y="146"/>
                  </a:lnTo>
                  <a:lnTo>
                    <a:pt x="101" y="247"/>
                  </a:lnTo>
                  <a:lnTo>
                    <a:pt x="247" y="101"/>
                  </a:lnTo>
                  <a:lnTo>
                    <a:pt x="190" y="47"/>
                  </a:lnTo>
                  <a:close/>
                  <a:moveTo>
                    <a:pt x="22" y="146"/>
                  </a:moveTo>
                  <a:lnTo>
                    <a:pt x="64" y="101"/>
                  </a:lnTo>
                  <a:lnTo>
                    <a:pt x="25" y="57"/>
                  </a:lnTo>
                  <a:lnTo>
                    <a:pt x="59" y="24"/>
                  </a:lnTo>
                  <a:lnTo>
                    <a:pt x="151" y="111"/>
                  </a:lnTo>
                  <a:lnTo>
                    <a:pt x="190" y="71"/>
                  </a:lnTo>
                  <a:lnTo>
                    <a:pt x="222" y="101"/>
                  </a:lnTo>
                  <a:lnTo>
                    <a:pt x="101" y="220"/>
                  </a:lnTo>
                  <a:lnTo>
                    <a:pt x="22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1" name="îṡļïdé"/>
            <p:cNvSpPr/>
            <p:nvPr/>
          </p:nvSpPr>
          <p:spPr bwMode="auto">
            <a:xfrm>
              <a:off x="2239963" y="3117850"/>
              <a:ext cx="312738" cy="312737"/>
            </a:xfrm>
            <a:custGeom>
              <a:avLst/>
              <a:gdLst>
                <a:gd name="T0" fmla="*/ 145 w 197"/>
                <a:gd name="T1" fmla="*/ 0 h 197"/>
                <a:gd name="T2" fmla="*/ 0 w 197"/>
                <a:gd name="T3" fmla="*/ 143 h 197"/>
                <a:gd name="T4" fmla="*/ 54 w 197"/>
                <a:gd name="T5" fmla="*/ 197 h 197"/>
                <a:gd name="T6" fmla="*/ 197 w 197"/>
                <a:gd name="T7" fmla="*/ 54 h 197"/>
                <a:gd name="T8" fmla="*/ 145 w 197"/>
                <a:gd name="T9" fmla="*/ 0 h 197"/>
                <a:gd name="T10" fmla="*/ 19 w 197"/>
                <a:gd name="T11" fmla="*/ 143 h 197"/>
                <a:gd name="T12" fmla="*/ 145 w 197"/>
                <a:gd name="T13" fmla="*/ 22 h 197"/>
                <a:gd name="T14" fmla="*/ 175 w 197"/>
                <a:gd name="T15" fmla="*/ 54 h 197"/>
                <a:gd name="T16" fmla="*/ 54 w 197"/>
                <a:gd name="T17" fmla="*/ 175 h 197"/>
                <a:gd name="T18" fmla="*/ 19 w 197"/>
                <a:gd name="T19" fmla="*/ 143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197">
                  <a:moveTo>
                    <a:pt x="145" y="0"/>
                  </a:moveTo>
                  <a:lnTo>
                    <a:pt x="0" y="143"/>
                  </a:lnTo>
                  <a:lnTo>
                    <a:pt x="54" y="197"/>
                  </a:lnTo>
                  <a:lnTo>
                    <a:pt x="197" y="54"/>
                  </a:lnTo>
                  <a:lnTo>
                    <a:pt x="145" y="0"/>
                  </a:lnTo>
                  <a:close/>
                  <a:moveTo>
                    <a:pt x="19" y="143"/>
                  </a:moveTo>
                  <a:lnTo>
                    <a:pt x="145" y="22"/>
                  </a:lnTo>
                  <a:lnTo>
                    <a:pt x="175" y="54"/>
                  </a:lnTo>
                  <a:lnTo>
                    <a:pt x="54" y="175"/>
                  </a:lnTo>
                  <a:lnTo>
                    <a:pt x="19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2" name="ïṡļíḓe"/>
            <p:cNvSpPr/>
            <p:nvPr/>
          </p:nvSpPr>
          <p:spPr bwMode="auto">
            <a:xfrm>
              <a:off x="1973263" y="3243263"/>
              <a:ext cx="504825" cy="544512"/>
            </a:xfrm>
            <a:custGeom>
              <a:avLst/>
              <a:gdLst>
                <a:gd name="T0" fmla="*/ 0 w 318"/>
                <a:gd name="T1" fmla="*/ 64 h 343"/>
                <a:gd name="T2" fmla="*/ 264 w 318"/>
                <a:gd name="T3" fmla="*/ 343 h 343"/>
                <a:gd name="T4" fmla="*/ 318 w 318"/>
                <a:gd name="T5" fmla="*/ 284 h 343"/>
                <a:gd name="T6" fmla="*/ 57 w 318"/>
                <a:gd name="T7" fmla="*/ 0 h 343"/>
                <a:gd name="T8" fmla="*/ 0 w 318"/>
                <a:gd name="T9" fmla="*/ 64 h 343"/>
                <a:gd name="T10" fmla="*/ 264 w 318"/>
                <a:gd name="T11" fmla="*/ 319 h 343"/>
                <a:gd name="T12" fmla="*/ 22 w 318"/>
                <a:gd name="T13" fmla="*/ 64 h 343"/>
                <a:gd name="T14" fmla="*/ 57 w 318"/>
                <a:gd name="T15" fmla="*/ 27 h 343"/>
                <a:gd name="T16" fmla="*/ 296 w 318"/>
                <a:gd name="T17" fmla="*/ 284 h 343"/>
                <a:gd name="T18" fmla="*/ 264 w 318"/>
                <a:gd name="T19" fmla="*/ 31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43">
                  <a:moveTo>
                    <a:pt x="0" y="64"/>
                  </a:moveTo>
                  <a:lnTo>
                    <a:pt x="264" y="343"/>
                  </a:lnTo>
                  <a:lnTo>
                    <a:pt x="318" y="284"/>
                  </a:lnTo>
                  <a:lnTo>
                    <a:pt x="57" y="0"/>
                  </a:lnTo>
                  <a:lnTo>
                    <a:pt x="0" y="64"/>
                  </a:lnTo>
                  <a:close/>
                  <a:moveTo>
                    <a:pt x="264" y="319"/>
                  </a:moveTo>
                  <a:lnTo>
                    <a:pt x="22" y="64"/>
                  </a:lnTo>
                  <a:lnTo>
                    <a:pt x="57" y="27"/>
                  </a:lnTo>
                  <a:lnTo>
                    <a:pt x="296" y="284"/>
                  </a:lnTo>
                  <a:lnTo>
                    <a:pt x="264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3" name="íṥľîḑe"/>
            <p:cNvSpPr/>
            <p:nvPr/>
          </p:nvSpPr>
          <p:spPr bwMode="auto">
            <a:xfrm>
              <a:off x="2998788" y="4381500"/>
              <a:ext cx="384175" cy="381000"/>
            </a:xfrm>
            <a:custGeom>
              <a:avLst/>
              <a:gdLst>
                <a:gd name="T0" fmla="*/ 185 w 242"/>
                <a:gd name="T1" fmla="*/ 0 h 240"/>
                <a:gd name="T2" fmla="*/ 0 w 242"/>
                <a:gd name="T3" fmla="*/ 183 h 240"/>
                <a:gd name="T4" fmla="*/ 57 w 242"/>
                <a:gd name="T5" fmla="*/ 240 h 240"/>
                <a:gd name="T6" fmla="*/ 242 w 242"/>
                <a:gd name="T7" fmla="*/ 57 h 240"/>
                <a:gd name="T8" fmla="*/ 185 w 242"/>
                <a:gd name="T9" fmla="*/ 0 h 240"/>
                <a:gd name="T10" fmla="*/ 25 w 242"/>
                <a:gd name="T11" fmla="*/ 183 h 240"/>
                <a:gd name="T12" fmla="*/ 185 w 242"/>
                <a:gd name="T13" fmla="*/ 22 h 240"/>
                <a:gd name="T14" fmla="*/ 217 w 242"/>
                <a:gd name="T15" fmla="*/ 57 h 240"/>
                <a:gd name="T16" fmla="*/ 57 w 242"/>
                <a:gd name="T17" fmla="*/ 212 h 240"/>
                <a:gd name="T18" fmla="*/ 25 w 242"/>
                <a:gd name="T19" fmla="*/ 18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0">
                  <a:moveTo>
                    <a:pt x="185" y="0"/>
                  </a:moveTo>
                  <a:lnTo>
                    <a:pt x="0" y="183"/>
                  </a:lnTo>
                  <a:lnTo>
                    <a:pt x="57" y="240"/>
                  </a:lnTo>
                  <a:lnTo>
                    <a:pt x="242" y="57"/>
                  </a:lnTo>
                  <a:lnTo>
                    <a:pt x="185" y="0"/>
                  </a:lnTo>
                  <a:close/>
                  <a:moveTo>
                    <a:pt x="25" y="183"/>
                  </a:moveTo>
                  <a:lnTo>
                    <a:pt x="185" y="22"/>
                  </a:lnTo>
                  <a:lnTo>
                    <a:pt x="217" y="57"/>
                  </a:lnTo>
                  <a:lnTo>
                    <a:pt x="57" y="212"/>
                  </a:lnTo>
                  <a:lnTo>
                    <a:pt x="25" y="18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4" name="ísḷîḍê"/>
            <p:cNvSpPr/>
            <p:nvPr/>
          </p:nvSpPr>
          <p:spPr bwMode="auto">
            <a:xfrm>
              <a:off x="2798763" y="3883025"/>
              <a:ext cx="384175" cy="381000"/>
            </a:xfrm>
            <a:custGeom>
              <a:avLst/>
              <a:gdLst>
                <a:gd name="T0" fmla="*/ 0 w 242"/>
                <a:gd name="T1" fmla="*/ 188 h 240"/>
                <a:gd name="T2" fmla="*/ 57 w 242"/>
                <a:gd name="T3" fmla="*/ 240 h 240"/>
                <a:gd name="T4" fmla="*/ 242 w 242"/>
                <a:gd name="T5" fmla="*/ 57 h 240"/>
                <a:gd name="T6" fmla="*/ 185 w 242"/>
                <a:gd name="T7" fmla="*/ 0 h 240"/>
                <a:gd name="T8" fmla="*/ 0 w 242"/>
                <a:gd name="T9" fmla="*/ 188 h 240"/>
                <a:gd name="T10" fmla="*/ 57 w 242"/>
                <a:gd name="T11" fmla="*/ 217 h 240"/>
                <a:gd name="T12" fmla="*/ 25 w 242"/>
                <a:gd name="T13" fmla="*/ 188 h 240"/>
                <a:gd name="T14" fmla="*/ 185 w 242"/>
                <a:gd name="T15" fmla="*/ 24 h 240"/>
                <a:gd name="T16" fmla="*/ 217 w 242"/>
                <a:gd name="T17" fmla="*/ 57 h 240"/>
                <a:gd name="T18" fmla="*/ 57 w 242"/>
                <a:gd name="T19" fmla="*/ 21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0">
                  <a:moveTo>
                    <a:pt x="0" y="188"/>
                  </a:moveTo>
                  <a:lnTo>
                    <a:pt x="57" y="240"/>
                  </a:lnTo>
                  <a:lnTo>
                    <a:pt x="242" y="57"/>
                  </a:lnTo>
                  <a:lnTo>
                    <a:pt x="185" y="0"/>
                  </a:lnTo>
                  <a:lnTo>
                    <a:pt x="0" y="188"/>
                  </a:lnTo>
                  <a:close/>
                  <a:moveTo>
                    <a:pt x="57" y="217"/>
                  </a:moveTo>
                  <a:lnTo>
                    <a:pt x="25" y="188"/>
                  </a:lnTo>
                  <a:lnTo>
                    <a:pt x="185" y="24"/>
                  </a:lnTo>
                  <a:lnTo>
                    <a:pt x="217" y="57"/>
                  </a:lnTo>
                  <a:lnTo>
                    <a:pt x="57" y="2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5" name="îṩ1íḍê"/>
            <p:cNvSpPr/>
            <p:nvPr/>
          </p:nvSpPr>
          <p:spPr bwMode="auto">
            <a:xfrm>
              <a:off x="2932113" y="4094163"/>
              <a:ext cx="317500" cy="381000"/>
            </a:xfrm>
            <a:custGeom>
              <a:avLst/>
              <a:gdLst>
                <a:gd name="T0" fmla="*/ 143 w 200"/>
                <a:gd name="T1" fmla="*/ 0 h 240"/>
                <a:gd name="T2" fmla="*/ 0 w 200"/>
                <a:gd name="T3" fmla="*/ 141 h 240"/>
                <a:gd name="T4" fmla="*/ 99 w 200"/>
                <a:gd name="T5" fmla="*/ 240 h 240"/>
                <a:gd name="T6" fmla="*/ 197 w 200"/>
                <a:gd name="T7" fmla="*/ 141 h 240"/>
                <a:gd name="T8" fmla="*/ 153 w 200"/>
                <a:gd name="T9" fmla="*/ 94 h 240"/>
                <a:gd name="T10" fmla="*/ 200 w 200"/>
                <a:gd name="T11" fmla="*/ 52 h 240"/>
                <a:gd name="T12" fmla="*/ 143 w 200"/>
                <a:gd name="T13" fmla="*/ 0 h 240"/>
                <a:gd name="T14" fmla="*/ 175 w 200"/>
                <a:gd name="T15" fmla="*/ 141 h 240"/>
                <a:gd name="T16" fmla="*/ 99 w 200"/>
                <a:gd name="T17" fmla="*/ 218 h 240"/>
                <a:gd name="T18" fmla="*/ 25 w 200"/>
                <a:gd name="T19" fmla="*/ 141 h 240"/>
                <a:gd name="T20" fmla="*/ 143 w 200"/>
                <a:gd name="T21" fmla="*/ 25 h 240"/>
                <a:gd name="T22" fmla="*/ 175 w 200"/>
                <a:gd name="T23" fmla="*/ 52 h 240"/>
                <a:gd name="T24" fmla="*/ 133 w 200"/>
                <a:gd name="T25" fmla="*/ 94 h 240"/>
                <a:gd name="T26" fmla="*/ 175 w 200"/>
                <a:gd name="T27" fmla="*/ 14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0">
                  <a:moveTo>
                    <a:pt x="143" y="0"/>
                  </a:moveTo>
                  <a:lnTo>
                    <a:pt x="0" y="141"/>
                  </a:lnTo>
                  <a:lnTo>
                    <a:pt x="99" y="240"/>
                  </a:lnTo>
                  <a:lnTo>
                    <a:pt x="197" y="141"/>
                  </a:lnTo>
                  <a:lnTo>
                    <a:pt x="153" y="94"/>
                  </a:lnTo>
                  <a:lnTo>
                    <a:pt x="200" y="52"/>
                  </a:lnTo>
                  <a:lnTo>
                    <a:pt x="143" y="0"/>
                  </a:lnTo>
                  <a:close/>
                  <a:moveTo>
                    <a:pt x="175" y="141"/>
                  </a:moveTo>
                  <a:lnTo>
                    <a:pt x="99" y="218"/>
                  </a:lnTo>
                  <a:lnTo>
                    <a:pt x="25" y="141"/>
                  </a:lnTo>
                  <a:lnTo>
                    <a:pt x="143" y="25"/>
                  </a:lnTo>
                  <a:lnTo>
                    <a:pt x="175" y="52"/>
                  </a:lnTo>
                  <a:lnTo>
                    <a:pt x="133" y="94"/>
                  </a:lnTo>
                  <a:lnTo>
                    <a:pt x="17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6" name="íš1íḋê"/>
            <p:cNvSpPr/>
            <p:nvPr/>
          </p:nvSpPr>
          <p:spPr bwMode="auto">
            <a:xfrm>
              <a:off x="2932113" y="3529013"/>
              <a:ext cx="523875" cy="392112"/>
            </a:xfrm>
            <a:custGeom>
              <a:avLst/>
              <a:gdLst>
                <a:gd name="T0" fmla="*/ 187 w 330"/>
                <a:gd name="T1" fmla="*/ 131 h 247"/>
                <a:gd name="T2" fmla="*/ 57 w 330"/>
                <a:gd name="T3" fmla="*/ 0 h 247"/>
                <a:gd name="T4" fmla="*/ 0 w 330"/>
                <a:gd name="T5" fmla="*/ 57 h 247"/>
                <a:gd name="T6" fmla="*/ 187 w 330"/>
                <a:gd name="T7" fmla="*/ 247 h 247"/>
                <a:gd name="T8" fmla="*/ 330 w 330"/>
                <a:gd name="T9" fmla="*/ 102 h 247"/>
                <a:gd name="T10" fmla="*/ 274 w 330"/>
                <a:gd name="T11" fmla="*/ 45 h 247"/>
                <a:gd name="T12" fmla="*/ 187 w 330"/>
                <a:gd name="T13" fmla="*/ 131 h 247"/>
                <a:gd name="T14" fmla="*/ 187 w 330"/>
                <a:gd name="T15" fmla="*/ 223 h 247"/>
                <a:gd name="T16" fmla="*/ 27 w 330"/>
                <a:gd name="T17" fmla="*/ 57 h 247"/>
                <a:gd name="T18" fmla="*/ 57 w 330"/>
                <a:gd name="T19" fmla="*/ 23 h 247"/>
                <a:gd name="T20" fmla="*/ 187 w 330"/>
                <a:gd name="T21" fmla="*/ 158 h 247"/>
                <a:gd name="T22" fmla="*/ 274 w 330"/>
                <a:gd name="T23" fmla="*/ 67 h 247"/>
                <a:gd name="T24" fmla="*/ 308 w 330"/>
                <a:gd name="T25" fmla="*/ 102 h 247"/>
                <a:gd name="T26" fmla="*/ 187 w 330"/>
                <a:gd name="T27" fmla="*/ 22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7">
                  <a:moveTo>
                    <a:pt x="187" y="131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187" y="247"/>
                  </a:lnTo>
                  <a:lnTo>
                    <a:pt x="330" y="102"/>
                  </a:lnTo>
                  <a:lnTo>
                    <a:pt x="274" y="45"/>
                  </a:lnTo>
                  <a:lnTo>
                    <a:pt x="187" y="131"/>
                  </a:lnTo>
                  <a:close/>
                  <a:moveTo>
                    <a:pt x="187" y="223"/>
                  </a:moveTo>
                  <a:lnTo>
                    <a:pt x="27" y="57"/>
                  </a:lnTo>
                  <a:lnTo>
                    <a:pt x="57" y="23"/>
                  </a:lnTo>
                  <a:lnTo>
                    <a:pt x="187" y="158"/>
                  </a:lnTo>
                  <a:lnTo>
                    <a:pt x="274" y="67"/>
                  </a:lnTo>
                  <a:lnTo>
                    <a:pt x="308" y="102"/>
                  </a:lnTo>
                  <a:lnTo>
                    <a:pt x="187" y="2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7" name="íṣḻîde"/>
            <p:cNvSpPr/>
            <p:nvPr/>
          </p:nvSpPr>
          <p:spPr bwMode="auto">
            <a:xfrm>
              <a:off x="2865438" y="4714875"/>
              <a:ext cx="590550" cy="525462"/>
            </a:xfrm>
            <a:custGeom>
              <a:avLst/>
              <a:gdLst>
                <a:gd name="T0" fmla="*/ 318 w 372"/>
                <a:gd name="T1" fmla="*/ 198 h 331"/>
                <a:gd name="T2" fmla="*/ 372 w 372"/>
                <a:gd name="T3" fmla="*/ 143 h 331"/>
                <a:gd name="T4" fmla="*/ 232 w 372"/>
                <a:gd name="T5" fmla="*/ 0 h 331"/>
                <a:gd name="T6" fmla="*/ 0 w 372"/>
                <a:gd name="T7" fmla="*/ 230 h 331"/>
                <a:gd name="T8" fmla="*/ 57 w 372"/>
                <a:gd name="T9" fmla="*/ 287 h 331"/>
                <a:gd name="T10" fmla="*/ 101 w 372"/>
                <a:gd name="T11" fmla="*/ 245 h 331"/>
                <a:gd name="T12" fmla="*/ 187 w 372"/>
                <a:gd name="T13" fmla="*/ 331 h 331"/>
                <a:gd name="T14" fmla="*/ 284 w 372"/>
                <a:gd name="T15" fmla="*/ 230 h 331"/>
                <a:gd name="T16" fmla="*/ 232 w 372"/>
                <a:gd name="T17" fmla="*/ 175 h 331"/>
                <a:gd name="T18" fmla="*/ 187 w 372"/>
                <a:gd name="T19" fmla="*/ 220 h 331"/>
                <a:gd name="T20" fmla="*/ 153 w 372"/>
                <a:gd name="T21" fmla="*/ 188 h 331"/>
                <a:gd name="T22" fmla="*/ 232 w 372"/>
                <a:gd name="T23" fmla="*/ 111 h 331"/>
                <a:gd name="T24" fmla="*/ 318 w 372"/>
                <a:gd name="T25" fmla="*/ 198 h 331"/>
                <a:gd name="T26" fmla="*/ 187 w 372"/>
                <a:gd name="T27" fmla="*/ 247 h 331"/>
                <a:gd name="T28" fmla="*/ 232 w 372"/>
                <a:gd name="T29" fmla="*/ 200 h 331"/>
                <a:gd name="T30" fmla="*/ 264 w 372"/>
                <a:gd name="T31" fmla="*/ 230 h 331"/>
                <a:gd name="T32" fmla="*/ 187 w 372"/>
                <a:gd name="T33" fmla="*/ 309 h 331"/>
                <a:gd name="T34" fmla="*/ 101 w 372"/>
                <a:gd name="T35" fmla="*/ 220 h 331"/>
                <a:gd name="T36" fmla="*/ 57 w 372"/>
                <a:gd name="T37" fmla="*/ 264 h 331"/>
                <a:gd name="T38" fmla="*/ 25 w 372"/>
                <a:gd name="T39" fmla="*/ 230 h 331"/>
                <a:gd name="T40" fmla="*/ 232 w 372"/>
                <a:gd name="T41" fmla="*/ 25 h 331"/>
                <a:gd name="T42" fmla="*/ 348 w 372"/>
                <a:gd name="T43" fmla="*/ 143 h 331"/>
                <a:gd name="T44" fmla="*/ 318 w 372"/>
                <a:gd name="T45" fmla="*/ 175 h 331"/>
                <a:gd name="T46" fmla="*/ 232 w 372"/>
                <a:gd name="T47" fmla="*/ 89 h 331"/>
                <a:gd name="T48" fmla="*/ 131 w 372"/>
                <a:gd name="T49" fmla="*/ 188 h 331"/>
                <a:gd name="T50" fmla="*/ 187 w 372"/>
                <a:gd name="T51" fmla="*/ 24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2" h="331">
                  <a:moveTo>
                    <a:pt x="318" y="198"/>
                  </a:moveTo>
                  <a:lnTo>
                    <a:pt x="372" y="143"/>
                  </a:lnTo>
                  <a:lnTo>
                    <a:pt x="232" y="0"/>
                  </a:lnTo>
                  <a:lnTo>
                    <a:pt x="0" y="230"/>
                  </a:lnTo>
                  <a:lnTo>
                    <a:pt x="57" y="287"/>
                  </a:lnTo>
                  <a:lnTo>
                    <a:pt x="101" y="245"/>
                  </a:lnTo>
                  <a:lnTo>
                    <a:pt x="187" y="331"/>
                  </a:lnTo>
                  <a:lnTo>
                    <a:pt x="284" y="230"/>
                  </a:lnTo>
                  <a:lnTo>
                    <a:pt x="232" y="175"/>
                  </a:lnTo>
                  <a:lnTo>
                    <a:pt x="187" y="220"/>
                  </a:lnTo>
                  <a:lnTo>
                    <a:pt x="153" y="188"/>
                  </a:lnTo>
                  <a:lnTo>
                    <a:pt x="232" y="111"/>
                  </a:lnTo>
                  <a:lnTo>
                    <a:pt x="318" y="198"/>
                  </a:lnTo>
                  <a:close/>
                  <a:moveTo>
                    <a:pt x="187" y="247"/>
                  </a:moveTo>
                  <a:lnTo>
                    <a:pt x="232" y="200"/>
                  </a:lnTo>
                  <a:lnTo>
                    <a:pt x="264" y="230"/>
                  </a:lnTo>
                  <a:lnTo>
                    <a:pt x="187" y="309"/>
                  </a:lnTo>
                  <a:lnTo>
                    <a:pt x="101" y="220"/>
                  </a:lnTo>
                  <a:lnTo>
                    <a:pt x="57" y="264"/>
                  </a:lnTo>
                  <a:lnTo>
                    <a:pt x="25" y="230"/>
                  </a:lnTo>
                  <a:lnTo>
                    <a:pt x="232" y="25"/>
                  </a:lnTo>
                  <a:lnTo>
                    <a:pt x="348" y="143"/>
                  </a:lnTo>
                  <a:lnTo>
                    <a:pt x="318" y="175"/>
                  </a:lnTo>
                  <a:lnTo>
                    <a:pt x="232" y="89"/>
                  </a:lnTo>
                  <a:lnTo>
                    <a:pt x="131" y="188"/>
                  </a:lnTo>
                  <a:lnTo>
                    <a:pt x="187" y="2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8" name="ïš1idé"/>
            <p:cNvSpPr/>
            <p:nvPr/>
          </p:nvSpPr>
          <p:spPr bwMode="auto">
            <a:xfrm>
              <a:off x="3209925" y="3736975"/>
              <a:ext cx="392113" cy="393700"/>
            </a:xfrm>
            <a:custGeom>
              <a:avLst/>
              <a:gdLst>
                <a:gd name="T0" fmla="*/ 57 w 247"/>
                <a:gd name="T1" fmla="*/ 248 h 248"/>
                <a:gd name="T2" fmla="*/ 247 w 247"/>
                <a:gd name="T3" fmla="*/ 57 h 248"/>
                <a:gd name="T4" fmla="*/ 190 w 247"/>
                <a:gd name="T5" fmla="*/ 0 h 248"/>
                <a:gd name="T6" fmla="*/ 0 w 247"/>
                <a:gd name="T7" fmla="*/ 193 h 248"/>
                <a:gd name="T8" fmla="*/ 57 w 247"/>
                <a:gd name="T9" fmla="*/ 248 h 248"/>
                <a:gd name="T10" fmla="*/ 222 w 247"/>
                <a:gd name="T11" fmla="*/ 57 h 248"/>
                <a:gd name="T12" fmla="*/ 57 w 247"/>
                <a:gd name="T13" fmla="*/ 225 h 248"/>
                <a:gd name="T14" fmla="*/ 22 w 247"/>
                <a:gd name="T15" fmla="*/ 193 h 248"/>
                <a:gd name="T16" fmla="*/ 190 w 247"/>
                <a:gd name="T17" fmla="*/ 25 h 248"/>
                <a:gd name="T18" fmla="*/ 222 w 247"/>
                <a:gd name="T19" fmla="*/ 57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48">
                  <a:moveTo>
                    <a:pt x="57" y="248"/>
                  </a:moveTo>
                  <a:lnTo>
                    <a:pt x="247" y="57"/>
                  </a:lnTo>
                  <a:lnTo>
                    <a:pt x="190" y="0"/>
                  </a:lnTo>
                  <a:lnTo>
                    <a:pt x="0" y="193"/>
                  </a:lnTo>
                  <a:lnTo>
                    <a:pt x="57" y="248"/>
                  </a:lnTo>
                  <a:close/>
                  <a:moveTo>
                    <a:pt x="222" y="57"/>
                  </a:moveTo>
                  <a:lnTo>
                    <a:pt x="57" y="225"/>
                  </a:lnTo>
                  <a:lnTo>
                    <a:pt x="22" y="193"/>
                  </a:lnTo>
                  <a:lnTo>
                    <a:pt x="190" y="25"/>
                  </a:lnTo>
                  <a:lnTo>
                    <a:pt x="22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59" name="îs1idê"/>
            <p:cNvSpPr/>
            <p:nvPr/>
          </p:nvSpPr>
          <p:spPr bwMode="auto">
            <a:xfrm>
              <a:off x="3065463" y="3384550"/>
              <a:ext cx="258763" cy="258762"/>
            </a:xfrm>
            <a:custGeom>
              <a:avLst/>
              <a:gdLst>
                <a:gd name="T0" fmla="*/ 163 w 163"/>
                <a:gd name="T1" fmla="*/ 104 h 163"/>
                <a:gd name="T2" fmla="*/ 57 w 163"/>
                <a:gd name="T3" fmla="*/ 0 h 163"/>
                <a:gd name="T4" fmla="*/ 0 w 163"/>
                <a:gd name="T5" fmla="*/ 64 h 163"/>
                <a:gd name="T6" fmla="*/ 106 w 163"/>
                <a:gd name="T7" fmla="*/ 163 h 163"/>
                <a:gd name="T8" fmla="*/ 163 w 163"/>
                <a:gd name="T9" fmla="*/ 104 h 163"/>
                <a:gd name="T10" fmla="*/ 57 w 163"/>
                <a:gd name="T11" fmla="*/ 24 h 163"/>
                <a:gd name="T12" fmla="*/ 140 w 163"/>
                <a:gd name="T13" fmla="*/ 104 h 163"/>
                <a:gd name="T14" fmla="*/ 106 w 163"/>
                <a:gd name="T15" fmla="*/ 138 h 163"/>
                <a:gd name="T16" fmla="*/ 24 w 163"/>
                <a:gd name="T17" fmla="*/ 64 h 163"/>
                <a:gd name="T18" fmla="*/ 57 w 163"/>
                <a:gd name="T19" fmla="*/ 24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163">
                  <a:moveTo>
                    <a:pt x="163" y="104"/>
                  </a:moveTo>
                  <a:lnTo>
                    <a:pt x="57" y="0"/>
                  </a:lnTo>
                  <a:lnTo>
                    <a:pt x="0" y="64"/>
                  </a:lnTo>
                  <a:lnTo>
                    <a:pt x="106" y="163"/>
                  </a:lnTo>
                  <a:lnTo>
                    <a:pt x="163" y="104"/>
                  </a:lnTo>
                  <a:close/>
                  <a:moveTo>
                    <a:pt x="57" y="24"/>
                  </a:moveTo>
                  <a:lnTo>
                    <a:pt x="140" y="104"/>
                  </a:lnTo>
                  <a:lnTo>
                    <a:pt x="106" y="138"/>
                  </a:lnTo>
                  <a:lnTo>
                    <a:pt x="24" y="64"/>
                  </a:lnTo>
                  <a:lnTo>
                    <a:pt x="57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0" name="í$1ïdé"/>
            <p:cNvSpPr/>
            <p:nvPr/>
          </p:nvSpPr>
          <p:spPr bwMode="auto">
            <a:xfrm>
              <a:off x="3198813" y="3243263"/>
              <a:ext cx="257175" cy="247650"/>
            </a:xfrm>
            <a:custGeom>
              <a:avLst/>
              <a:gdLst>
                <a:gd name="T0" fmla="*/ 0 w 162"/>
                <a:gd name="T1" fmla="*/ 57 h 156"/>
                <a:gd name="T2" fmla="*/ 106 w 162"/>
                <a:gd name="T3" fmla="*/ 156 h 156"/>
                <a:gd name="T4" fmla="*/ 162 w 162"/>
                <a:gd name="T5" fmla="*/ 101 h 156"/>
                <a:gd name="T6" fmla="*/ 56 w 162"/>
                <a:gd name="T7" fmla="*/ 0 h 156"/>
                <a:gd name="T8" fmla="*/ 0 w 162"/>
                <a:gd name="T9" fmla="*/ 57 h 156"/>
                <a:gd name="T10" fmla="*/ 106 w 162"/>
                <a:gd name="T11" fmla="*/ 133 h 156"/>
                <a:gd name="T12" fmla="*/ 27 w 162"/>
                <a:gd name="T13" fmla="*/ 57 h 156"/>
                <a:gd name="T14" fmla="*/ 56 w 162"/>
                <a:gd name="T15" fmla="*/ 22 h 156"/>
                <a:gd name="T16" fmla="*/ 140 w 162"/>
                <a:gd name="T17" fmla="*/ 101 h 156"/>
                <a:gd name="T18" fmla="*/ 106 w 162"/>
                <a:gd name="T19" fmla="*/ 133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56">
                  <a:moveTo>
                    <a:pt x="0" y="57"/>
                  </a:moveTo>
                  <a:lnTo>
                    <a:pt x="106" y="156"/>
                  </a:lnTo>
                  <a:lnTo>
                    <a:pt x="162" y="101"/>
                  </a:lnTo>
                  <a:lnTo>
                    <a:pt x="56" y="0"/>
                  </a:lnTo>
                  <a:lnTo>
                    <a:pt x="0" y="57"/>
                  </a:lnTo>
                  <a:close/>
                  <a:moveTo>
                    <a:pt x="106" y="133"/>
                  </a:moveTo>
                  <a:lnTo>
                    <a:pt x="27" y="57"/>
                  </a:lnTo>
                  <a:lnTo>
                    <a:pt x="56" y="22"/>
                  </a:lnTo>
                  <a:lnTo>
                    <a:pt x="140" y="101"/>
                  </a:lnTo>
                  <a:lnTo>
                    <a:pt x="106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1" name="îṥ1îďê"/>
            <p:cNvSpPr/>
            <p:nvPr/>
          </p:nvSpPr>
          <p:spPr bwMode="auto">
            <a:xfrm>
              <a:off x="1543050" y="3251200"/>
              <a:ext cx="382588" cy="325437"/>
            </a:xfrm>
            <a:custGeom>
              <a:avLst/>
              <a:gdLst>
                <a:gd name="T0" fmla="*/ 0 w 241"/>
                <a:gd name="T1" fmla="*/ 59 h 205"/>
                <a:gd name="T2" fmla="*/ 143 w 241"/>
                <a:gd name="T3" fmla="*/ 205 h 205"/>
                <a:gd name="T4" fmla="*/ 241 w 241"/>
                <a:gd name="T5" fmla="*/ 104 h 205"/>
                <a:gd name="T6" fmla="*/ 187 w 241"/>
                <a:gd name="T7" fmla="*/ 44 h 205"/>
                <a:gd name="T8" fmla="*/ 143 w 241"/>
                <a:gd name="T9" fmla="*/ 89 h 205"/>
                <a:gd name="T10" fmla="*/ 56 w 241"/>
                <a:gd name="T11" fmla="*/ 0 h 205"/>
                <a:gd name="T12" fmla="*/ 0 w 241"/>
                <a:gd name="T13" fmla="*/ 59 h 205"/>
                <a:gd name="T14" fmla="*/ 187 w 241"/>
                <a:gd name="T15" fmla="*/ 69 h 205"/>
                <a:gd name="T16" fmla="*/ 217 w 241"/>
                <a:gd name="T17" fmla="*/ 104 h 205"/>
                <a:gd name="T18" fmla="*/ 143 w 241"/>
                <a:gd name="T19" fmla="*/ 178 h 205"/>
                <a:gd name="T20" fmla="*/ 22 w 241"/>
                <a:gd name="T21" fmla="*/ 59 h 205"/>
                <a:gd name="T22" fmla="*/ 56 w 241"/>
                <a:gd name="T23" fmla="*/ 24 h 205"/>
                <a:gd name="T24" fmla="*/ 143 w 241"/>
                <a:gd name="T25" fmla="*/ 113 h 205"/>
                <a:gd name="T26" fmla="*/ 187 w 241"/>
                <a:gd name="T27" fmla="*/ 69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205">
                  <a:moveTo>
                    <a:pt x="0" y="59"/>
                  </a:moveTo>
                  <a:lnTo>
                    <a:pt x="143" y="205"/>
                  </a:lnTo>
                  <a:lnTo>
                    <a:pt x="241" y="104"/>
                  </a:lnTo>
                  <a:lnTo>
                    <a:pt x="187" y="44"/>
                  </a:lnTo>
                  <a:lnTo>
                    <a:pt x="143" y="89"/>
                  </a:lnTo>
                  <a:lnTo>
                    <a:pt x="56" y="0"/>
                  </a:lnTo>
                  <a:lnTo>
                    <a:pt x="0" y="59"/>
                  </a:lnTo>
                  <a:close/>
                  <a:moveTo>
                    <a:pt x="187" y="69"/>
                  </a:moveTo>
                  <a:lnTo>
                    <a:pt x="217" y="104"/>
                  </a:lnTo>
                  <a:lnTo>
                    <a:pt x="143" y="178"/>
                  </a:lnTo>
                  <a:lnTo>
                    <a:pt x="22" y="59"/>
                  </a:lnTo>
                  <a:lnTo>
                    <a:pt x="56" y="24"/>
                  </a:lnTo>
                  <a:lnTo>
                    <a:pt x="143" y="113"/>
                  </a:lnTo>
                  <a:lnTo>
                    <a:pt x="187" y="6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2" name="islîḋê"/>
            <p:cNvSpPr/>
            <p:nvPr/>
          </p:nvSpPr>
          <p:spPr bwMode="auto">
            <a:xfrm>
              <a:off x="2371725" y="3251200"/>
              <a:ext cx="400050" cy="458787"/>
            </a:xfrm>
            <a:custGeom>
              <a:avLst/>
              <a:gdLst>
                <a:gd name="T0" fmla="*/ 148 w 252"/>
                <a:gd name="T1" fmla="*/ 0 h 289"/>
                <a:gd name="T2" fmla="*/ 0 w 252"/>
                <a:gd name="T3" fmla="*/ 146 h 289"/>
                <a:gd name="T4" fmla="*/ 146 w 252"/>
                <a:gd name="T5" fmla="*/ 289 h 289"/>
                <a:gd name="T6" fmla="*/ 252 w 252"/>
                <a:gd name="T7" fmla="*/ 188 h 289"/>
                <a:gd name="T8" fmla="*/ 190 w 252"/>
                <a:gd name="T9" fmla="*/ 133 h 289"/>
                <a:gd name="T10" fmla="*/ 146 w 252"/>
                <a:gd name="T11" fmla="*/ 175 h 289"/>
                <a:gd name="T12" fmla="*/ 114 w 252"/>
                <a:gd name="T13" fmla="*/ 146 h 289"/>
                <a:gd name="T14" fmla="*/ 205 w 252"/>
                <a:gd name="T15" fmla="*/ 57 h 289"/>
                <a:gd name="T16" fmla="*/ 148 w 252"/>
                <a:gd name="T17" fmla="*/ 0 h 289"/>
                <a:gd name="T18" fmla="*/ 146 w 252"/>
                <a:gd name="T19" fmla="*/ 202 h 289"/>
                <a:gd name="T20" fmla="*/ 190 w 252"/>
                <a:gd name="T21" fmla="*/ 155 h 289"/>
                <a:gd name="T22" fmla="*/ 222 w 252"/>
                <a:gd name="T23" fmla="*/ 188 h 289"/>
                <a:gd name="T24" fmla="*/ 146 w 252"/>
                <a:gd name="T25" fmla="*/ 264 h 289"/>
                <a:gd name="T26" fmla="*/ 23 w 252"/>
                <a:gd name="T27" fmla="*/ 146 h 289"/>
                <a:gd name="T28" fmla="*/ 148 w 252"/>
                <a:gd name="T29" fmla="*/ 24 h 289"/>
                <a:gd name="T30" fmla="*/ 180 w 252"/>
                <a:gd name="T31" fmla="*/ 57 h 289"/>
                <a:gd name="T32" fmla="*/ 92 w 252"/>
                <a:gd name="T33" fmla="*/ 146 h 289"/>
                <a:gd name="T34" fmla="*/ 146 w 252"/>
                <a:gd name="T35" fmla="*/ 202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2" h="289">
                  <a:moveTo>
                    <a:pt x="148" y="0"/>
                  </a:moveTo>
                  <a:lnTo>
                    <a:pt x="0" y="146"/>
                  </a:lnTo>
                  <a:lnTo>
                    <a:pt x="146" y="289"/>
                  </a:lnTo>
                  <a:lnTo>
                    <a:pt x="252" y="188"/>
                  </a:lnTo>
                  <a:lnTo>
                    <a:pt x="190" y="133"/>
                  </a:lnTo>
                  <a:lnTo>
                    <a:pt x="146" y="175"/>
                  </a:lnTo>
                  <a:lnTo>
                    <a:pt x="114" y="146"/>
                  </a:lnTo>
                  <a:lnTo>
                    <a:pt x="205" y="57"/>
                  </a:lnTo>
                  <a:lnTo>
                    <a:pt x="148" y="0"/>
                  </a:lnTo>
                  <a:close/>
                  <a:moveTo>
                    <a:pt x="146" y="202"/>
                  </a:moveTo>
                  <a:lnTo>
                    <a:pt x="190" y="155"/>
                  </a:lnTo>
                  <a:lnTo>
                    <a:pt x="222" y="188"/>
                  </a:lnTo>
                  <a:lnTo>
                    <a:pt x="146" y="264"/>
                  </a:lnTo>
                  <a:lnTo>
                    <a:pt x="23" y="146"/>
                  </a:lnTo>
                  <a:lnTo>
                    <a:pt x="148" y="24"/>
                  </a:lnTo>
                  <a:lnTo>
                    <a:pt x="180" y="57"/>
                  </a:lnTo>
                  <a:lnTo>
                    <a:pt x="92" y="146"/>
                  </a:lnTo>
                  <a:lnTo>
                    <a:pt x="146" y="2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3" name="íŝ1ïḓè"/>
            <p:cNvSpPr/>
            <p:nvPr/>
          </p:nvSpPr>
          <p:spPr bwMode="auto">
            <a:xfrm>
              <a:off x="1476375" y="3462338"/>
              <a:ext cx="449263" cy="392112"/>
            </a:xfrm>
            <a:custGeom>
              <a:avLst/>
              <a:gdLst>
                <a:gd name="T0" fmla="*/ 283 w 283"/>
                <a:gd name="T1" fmla="*/ 146 h 247"/>
                <a:gd name="T2" fmla="*/ 229 w 283"/>
                <a:gd name="T3" fmla="*/ 89 h 247"/>
                <a:gd name="T4" fmla="*/ 185 w 283"/>
                <a:gd name="T5" fmla="*/ 134 h 247"/>
                <a:gd name="T6" fmla="*/ 56 w 283"/>
                <a:gd name="T7" fmla="*/ 0 h 247"/>
                <a:gd name="T8" fmla="*/ 0 w 283"/>
                <a:gd name="T9" fmla="*/ 57 h 247"/>
                <a:gd name="T10" fmla="*/ 185 w 283"/>
                <a:gd name="T11" fmla="*/ 247 h 247"/>
                <a:gd name="T12" fmla="*/ 283 w 283"/>
                <a:gd name="T13" fmla="*/ 146 h 247"/>
                <a:gd name="T14" fmla="*/ 56 w 283"/>
                <a:gd name="T15" fmla="*/ 22 h 247"/>
                <a:gd name="T16" fmla="*/ 185 w 283"/>
                <a:gd name="T17" fmla="*/ 158 h 247"/>
                <a:gd name="T18" fmla="*/ 229 w 283"/>
                <a:gd name="T19" fmla="*/ 114 h 247"/>
                <a:gd name="T20" fmla="*/ 259 w 283"/>
                <a:gd name="T21" fmla="*/ 146 h 247"/>
                <a:gd name="T22" fmla="*/ 185 w 283"/>
                <a:gd name="T23" fmla="*/ 223 h 247"/>
                <a:gd name="T24" fmla="*/ 24 w 283"/>
                <a:gd name="T25" fmla="*/ 57 h 247"/>
                <a:gd name="T26" fmla="*/ 56 w 283"/>
                <a:gd name="T27" fmla="*/ 2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47">
                  <a:moveTo>
                    <a:pt x="283" y="146"/>
                  </a:moveTo>
                  <a:lnTo>
                    <a:pt x="229" y="89"/>
                  </a:lnTo>
                  <a:lnTo>
                    <a:pt x="185" y="134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85" y="247"/>
                  </a:lnTo>
                  <a:lnTo>
                    <a:pt x="283" y="146"/>
                  </a:lnTo>
                  <a:close/>
                  <a:moveTo>
                    <a:pt x="56" y="22"/>
                  </a:moveTo>
                  <a:lnTo>
                    <a:pt x="185" y="158"/>
                  </a:lnTo>
                  <a:lnTo>
                    <a:pt x="229" y="114"/>
                  </a:lnTo>
                  <a:lnTo>
                    <a:pt x="259" y="146"/>
                  </a:lnTo>
                  <a:lnTo>
                    <a:pt x="185" y="223"/>
                  </a:lnTo>
                  <a:lnTo>
                    <a:pt x="24" y="57"/>
                  </a:lnTo>
                  <a:lnTo>
                    <a:pt x="5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4" name="îŝľíḓe"/>
            <p:cNvSpPr/>
            <p:nvPr/>
          </p:nvSpPr>
          <p:spPr bwMode="auto">
            <a:xfrm>
              <a:off x="2027238" y="5842000"/>
              <a:ext cx="317500" cy="317500"/>
            </a:xfrm>
            <a:custGeom>
              <a:avLst/>
              <a:gdLst>
                <a:gd name="T0" fmla="*/ 200 w 200"/>
                <a:gd name="T1" fmla="*/ 143 h 200"/>
                <a:gd name="T2" fmla="*/ 55 w 200"/>
                <a:gd name="T3" fmla="*/ 0 h 200"/>
                <a:gd name="T4" fmla="*/ 0 w 200"/>
                <a:gd name="T5" fmla="*/ 56 h 200"/>
                <a:gd name="T6" fmla="*/ 146 w 200"/>
                <a:gd name="T7" fmla="*/ 200 h 200"/>
                <a:gd name="T8" fmla="*/ 200 w 200"/>
                <a:gd name="T9" fmla="*/ 143 h 200"/>
                <a:gd name="T10" fmla="*/ 55 w 200"/>
                <a:gd name="T11" fmla="*/ 24 h 200"/>
                <a:gd name="T12" fmla="*/ 175 w 200"/>
                <a:gd name="T13" fmla="*/ 143 h 200"/>
                <a:gd name="T14" fmla="*/ 146 w 200"/>
                <a:gd name="T15" fmla="*/ 178 h 200"/>
                <a:gd name="T16" fmla="*/ 20 w 200"/>
                <a:gd name="T17" fmla="*/ 56 h 200"/>
                <a:gd name="T18" fmla="*/ 55 w 200"/>
                <a:gd name="T19" fmla="*/ 24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0" h="200">
                  <a:moveTo>
                    <a:pt x="200" y="143"/>
                  </a:moveTo>
                  <a:lnTo>
                    <a:pt x="55" y="0"/>
                  </a:lnTo>
                  <a:lnTo>
                    <a:pt x="0" y="56"/>
                  </a:lnTo>
                  <a:lnTo>
                    <a:pt x="146" y="200"/>
                  </a:lnTo>
                  <a:lnTo>
                    <a:pt x="200" y="143"/>
                  </a:lnTo>
                  <a:close/>
                  <a:moveTo>
                    <a:pt x="55" y="24"/>
                  </a:moveTo>
                  <a:lnTo>
                    <a:pt x="175" y="143"/>
                  </a:lnTo>
                  <a:lnTo>
                    <a:pt x="146" y="178"/>
                  </a:lnTo>
                  <a:lnTo>
                    <a:pt x="20" y="56"/>
                  </a:lnTo>
                  <a:lnTo>
                    <a:pt x="55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5" name="îṡḷídê"/>
            <p:cNvSpPr/>
            <p:nvPr/>
          </p:nvSpPr>
          <p:spPr bwMode="auto">
            <a:xfrm>
              <a:off x="1820863" y="5565775"/>
              <a:ext cx="1076325" cy="660400"/>
            </a:xfrm>
            <a:custGeom>
              <a:avLst/>
              <a:gdLst>
                <a:gd name="T0" fmla="*/ 678 w 678"/>
                <a:gd name="T1" fmla="*/ 228 h 416"/>
                <a:gd name="T2" fmla="*/ 621 w 678"/>
                <a:gd name="T3" fmla="*/ 174 h 416"/>
                <a:gd name="T4" fmla="*/ 490 w 678"/>
                <a:gd name="T5" fmla="*/ 305 h 416"/>
                <a:gd name="T6" fmla="*/ 414 w 678"/>
                <a:gd name="T7" fmla="*/ 228 h 416"/>
                <a:gd name="T8" fmla="*/ 451 w 678"/>
                <a:gd name="T9" fmla="*/ 193 h 416"/>
                <a:gd name="T10" fmla="*/ 493 w 678"/>
                <a:gd name="T11" fmla="*/ 238 h 416"/>
                <a:gd name="T12" fmla="*/ 550 w 678"/>
                <a:gd name="T13" fmla="*/ 183 h 416"/>
                <a:gd name="T14" fmla="*/ 451 w 678"/>
                <a:gd name="T15" fmla="*/ 85 h 416"/>
                <a:gd name="T16" fmla="*/ 362 w 678"/>
                <a:gd name="T17" fmla="*/ 174 h 416"/>
                <a:gd name="T18" fmla="*/ 185 w 678"/>
                <a:gd name="T19" fmla="*/ 0 h 416"/>
                <a:gd name="T20" fmla="*/ 0 w 678"/>
                <a:gd name="T21" fmla="*/ 186 h 416"/>
                <a:gd name="T22" fmla="*/ 56 w 678"/>
                <a:gd name="T23" fmla="*/ 243 h 416"/>
                <a:gd name="T24" fmla="*/ 185 w 678"/>
                <a:gd name="T25" fmla="*/ 109 h 416"/>
                <a:gd name="T26" fmla="*/ 490 w 678"/>
                <a:gd name="T27" fmla="*/ 416 h 416"/>
                <a:gd name="T28" fmla="*/ 678 w 678"/>
                <a:gd name="T29" fmla="*/ 228 h 416"/>
                <a:gd name="T30" fmla="*/ 56 w 678"/>
                <a:gd name="T31" fmla="*/ 218 h 416"/>
                <a:gd name="T32" fmla="*/ 24 w 678"/>
                <a:gd name="T33" fmla="*/ 186 h 416"/>
                <a:gd name="T34" fmla="*/ 185 w 678"/>
                <a:gd name="T35" fmla="*/ 23 h 416"/>
                <a:gd name="T36" fmla="*/ 362 w 678"/>
                <a:gd name="T37" fmla="*/ 196 h 416"/>
                <a:gd name="T38" fmla="*/ 451 w 678"/>
                <a:gd name="T39" fmla="*/ 107 h 416"/>
                <a:gd name="T40" fmla="*/ 525 w 678"/>
                <a:gd name="T41" fmla="*/ 183 h 416"/>
                <a:gd name="T42" fmla="*/ 493 w 678"/>
                <a:gd name="T43" fmla="*/ 213 h 416"/>
                <a:gd name="T44" fmla="*/ 451 w 678"/>
                <a:gd name="T45" fmla="*/ 171 h 416"/>
                <a:gd name="T46" fmla="*/ 392 w 678"/>
                <a:gd name="T47" fmla="*/ 228 h 416"/>
                <a:gd name="T48" fmla="*/ 490 w 678"/>
                <a:gd name="T49" fmla="*/ 329 h 416"/>
                <a:gd name="T50" fmla="*/ 621 w 678"/>
                <a:gd name="T51" fmla="*/ 196 h 416"/>
                <a:gd name="T52" fmla="*/ 653 w 678"/>
                <a:gd name="T53" fmla="*/ 228 h 416"/>
                <a:gd name="T54" fmla="*/ 490 w 678"/>
                <a:gd name="T55" fmla="*/ 394 h 416"/>
                <a:gd name="T56" fmla="*/ 185 w 678"/>
                <a:gd name="T57" fmla="*/ 87 h 416"/>
                <a:gd name="T58" fmla="*/ 56 w 678"/>
                <a:gd name="T59" fmla="*/ 218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78" h="416">
                  <a:moveTo>
                    <a:pt x="678" y="228"/>
                  </a:moveTo>
                  <a:lnTo>
                    <a:pt x="621" y="174"/>
                  </a:lnTo>
                  <a:lnTo>
                    <a:pt x="490" y="305"/>
                  </a:lnTo>
                  <a:lnTo>
                    <a:pt x="414" y="228"/>
                  </a:lnTo>
                  <a:lnTo>
                    <a:pt x="451" y="193"/>
                  </a:lnTo>
                  <a:lnTo>
                    <a:pt x="493" y="238"/>
                  </a:lnTo>
                  <a:lnTo>
                    <a:pt x="550" y="183"/>
                  </a:lnTo>
                  <a:lnTo>
                    <a:pt x="451" y="85"/>
                  </a:lnTo>
                  <a:lnTo>
                    <a:pt x="362" y="174"/>
                  </a:lnTo>
                  <a:lnTo>
                    <a:pt x="185" y="0"/>
                  </a:lnTo>
                  <a:lnTo>
                    <a:pt x="0" y="186"/>
                  </a:lnTo>
                  <a:lnTo>
                    <a:pt x="56" y="243"/>
                  </a:lnTo>
                  <a:lnTo>
                    <a:pt x="185" y="109"/>
                  </a:lnTo>
                  <a:lnTo>
                    <a:pt x="490" y="416"/>
                  </a:lnTo>
                  <a:lnTo>
                    <a:pt x="678" y="228"/>
                  </a:lnTo>
                  <a:close/>
                  <a:moveTo>
                    <a:pt x="56" y="218"/>
                  </a:moveTo>
                  <a:lnTo>
                    <a:pt x="24" y="186"/>
                  </a:lnTo>
                  <a:lnTo>
                    <a:pt x="185" y="23"/>
                  </a:lnTo>
                  <a:lnTo>
                    <a:pt x="362" y="196"/>
                  </a:lnTo>
                  <a:lnTo>
                    <a:pt x="451" y="107"/>
                  </a:lnTo>
                  <a:lnTo>
                    <a:pt x="525" y="183"/>
                  </a:lnTo>
                  <a:lnTo>
                    <a:pt x="493" y="213"/>
                  </a:lnTo>
                  <a:lnTo>
                    <a:pt x="451" y="171"/>
                  </a:lnTo>
                  <a:lnTo>
                    <a:pt x="392" y="228"/>
                  </a:lnTo>
                  <a:lnTo>
                    <a:pt x="490" y="329"/>
                  </a:lnTo>
                  <a:lnTo>
                    <a:pt x="621" y="196"/>
                  </a:lnTo>
                  <a:lnTo>
                    <a:pt x="653" y="228"/>
                  </a:lnTo>
                  <a:lnTo>
                    <a:pt x="490" y="394"/>
                  </a:lnTo>
                  <a:lnTo>
                    <a:pt x="185" y="87"/>
                  </a:lnTo>
                  <a:lnTo>
                    <a:pt x="56" y="21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6" name="ïṡļíďè"/>
            <p:cNvSpPr/>
            <p:nvPr/>
          </p:nvSpPr>
          <p:spPr bwMode="auto">
            <a:xfrm>
              <a:off x="1609725" y="5834063"/>
              <a:ext cx="457200" cy="392112"/>
            </a:xfrm>
            <a:custGeom>
              <a:avLst/>
              <a:gdLst>
                <a:gd name="T0" fmla="*/ 288 w 288"/>
                <a:gd name="T1" fmla="*/ 148 h 247"/>
                <a:gd name="T2" fmla="*/ 234 w 288"/>
                <a:gd name="T3" fmla="*/ 91 h 247"/>
                <a:gd name="T4" fmla="*/ 189 w 288"/>
                <a:gd name="T5" fmla="*/ 136 h 247"/>
                <a:gd name="T6" fmla="*/ 56 w 288"/>
                <a:gd name="T7" fmla="*/ 0 h 247"/>
                <a:gd name="T8" fmla="*/ 0 w 288"/>
                <a:gd name="T9" fmla="*/ 54 h 247"/>
                <a:gd name="T10" fmla="*/ 189 w 288"/>
                <a:gd name="T11" fmla="*/ 247 h 247"/>
                <a:gd name="T12" fmla="*/ 288 w 288"/>
                <a:gd name="T13" fmla="*/ 148 h 247"/>
                <a:gd name="T14" fmla="*/ 56 w 288"/>
                <a:gd name="T15" fmla="*/ 22 h 247"/>
                <a:gd name="T16" fmla="*/ 189 w 288"/>
                <a:gd name="T17" fmla="*/ 158 h 247"/>
                <a:gd name="T18" fmla="*/ 234 w 288"/>
                <a:gd name="T19" fmla="*/ 113 h 247"/>
                <a:gd name="T20" fmla="*/ 266 w 288"/>
                <a:gd name="T21" fmla="*/ 148 h 247"/>
                <a:gd name="T22" fmla="*/ 189 w 288"/>
                <a:gd name="T23" fmla="*/ 225 h 247"/>
                <a:gd name="T24" fmla="*/ 24 w 288"/>
                <a:gd name="T25" fmla="*/ 54 h 247"/>
                <a:gd name="T26" fmla="*/ 56 w 288"/>
                <a:gd name="T27" fmla="*/ 2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8" h="247">
                  <a:moveTo>
                    <a:pt x="288" y="148"/>
                  </a:moveTo>
                  <a:lnTo>
                    <a:pt x="234" y="91"/>
                  </a:lnTo>
                  <a:lnTo>
                    <a:pt x="189" y="136"/>
                  </a:lnTo>
                  <a:lnTo>
                    <a:pt x="56" y="0"/>
                  </a:lnTo>
                  <a:lnTo>
                    <a:pt x="0" y="54"/>
                  </a:lnTo>
                  <a:lnTo>
                    <a:pt x="189" y="247"/>
                  </a:lnTo>
                  <a:lnTo>
                    <a:pt x="288" y="148"/>
                  </a:lnTo>
                  <a:close/>
                  <a:moveTo>
                    <a:pt x="56" y="22"/>
                  </a:moveTo>
                  <a:lnTo>
                    <a:pt x="189" y="158"/>
                  </a:lnTo>
                  <a:lnTo>
                    <a:pt x="234" y="113"/>
                  </a:lnTo>
                  <a:lnTo>
                    <a:pt x="266" y="148"/>
                  </a:lnTo>
                  <a:lnTo>
                    <a:pt x="189" y="225"/>
                  </a:lnTo>
                  <a:lnTo>
                    <a:pt x="24" y="54"/>
                  </a:lnTo>
                  <a:lnTo>
                    <a:pt x="56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7" name="ïs1iďê"/>
            <p:cNvSpPr/>
            <p:nvPr/>
          </p:nvSpPr>
          <p:spPr bwMode="auto">
            <a:xfrm>
              <a:off x="1820863" y="6119813"/>
              <a:ext cx="523875" cy="381000"/>
            </a:xfrm>
            <a:custGeom>
              <a:avLst/>
              <a:gdLst>
                <a:gd name="T0" fmla="*/ 56 w 330"/>
                <a:gd name="T1" fmla="*/ 240 h 240"/>
                <a:gd name="T2" fmla="*/ 185 w 330"/>
                <a:gd name="T3" fmla="*/ 111 h 240"/>
                <a:gd name="T4" fmla="*/ 276 w 330"/>
                <a:gd name="T5" fmla="*/ 198 h 240"/>
                <a:gd name="T6" fmla="*/ 330 w 330"/>
                <a:gd name="T7" fmla="*/ 143 h 240"/>
                <a:gd name="T8" fmla="*/ 185 w 330"/>
                <a:gd name="T9" fmla="*/ 0 h 240"/>
                <a:gd name="T10" fmla="*/ 0 w 330"/>
                <a:gd name="T11" fmla="*/ 188 h 240"/>
                <a:gd name="T12" fmla="*/ 56 w 330"/>
                <a:gd name="T13" fmla="*/ 240 h 240"/>
                <a:gd name="T14" fmla="*/ 305 w 330"/>
                <a:gd name="T15" fmla="*/ 143 h 240"/>
                <a:gd name="T16" fmla="*/ 276 w 330"/>
                <a:gd name="T17" fmla="*/ 176 h 240"/>
                <a:gd name="T18" fmla="*/ 185 w 330"/>
                <a:gd name="T19" fmla="*/ 89 h 240"/>
                <a:gd name="T20" fmla="*/ 56 w 330"/>
                <a:gd name="T21" fmla="*/ 218 h 240"/>
                <a:gd name="T22" fmla="*/ 24 w 330"/>
                <a:gd name="T23" fmla="*/ 188 h 240"/>
                <a:gd name="T24" fmla="*/ 185 w 330"/>
                <a:gd name="T25" fmla="*/ 25 h 240"/>
                <a:gd name="T26" fmla="*/ 305 w 330"/>
                <a:gd name="T27" fmla="*/ 14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0">
                  <a:moveTo>
                    <a:pt x="56" y="240"/>
                  </a:moveTo>
                  <a:lnTo>
                    <a:pt x="185" y="111"/>
                  </a:lnTo>
                  <a:lnTo>
                    <a:pt x="276" y="198"/>
                  </a:lnTo>
                  <a:lnTo>
                    <a:pt x="330" y="143"/>
                  </a:lnTo>
                  <a:lnTo>
                    <a:pt x="185" y="0"/>
                  </a:lnTo>
                  <a:lnTo>
                    <a:pt x="0" y="188"/>
                  </a:lnTo>
                  <a:lnTo>
                    <a:pt x="56" y="240"/>
                  </a:lnTo>
                  <a:close/>
                  <a:moveTo>
                    <a:pt x="305" y="143"/>
                  </a:moveTo>
                  <a:lnTo>
                    <a:pt x="276" y="176"/>
                  </a:lnTo>
                  <a:lnTo>
                    <a:pt x="185" y="89"/>
                  </a:lnTo>
                  <a:lnTo>
                    <a:pt x="56" y="218"/>
                  </a:lnTo>
                  <a:lnTo>
                    <a:pt x="24" y="188"/>
                  </a:lnTo>
                  <a:lnTo>
                    <a:pt x="185" y="25"/>
                  </a:lnTo>
                  <a:lnTo>
                    <a:pt x="305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8" name="í$ḻíḓè"/>
            <p:cNvSpPr/>
            <p:nvPr/>
          </p:nvSpPr>
          <p:spPr bwMode="auto">
            <a:xfrm>
              <a:off x="2027238" y="6253163"/>
              <a:ext cx="592138" cy="466725"/>
            </a:xfrm>
            <a:custGeom>
              <a:avLst/>
              <a:gdLst>
                <a:gd name="T0" fmla="*/ 141 w 373"/>
                <a:gd name="T1" fmla="*/ 181 h 294"/>
                <a:gd name="T2" fmla="*/ 55 w 373"/>
                <a:gd name="T3" fmla="*/ 92 h 294"/>
                <a:gd name="T4" fmla="*/ 0 w 373"/>
                <a:gd name="T5" fmla="*/ 146 h 294"/>
                <a:gd name="T6" fmla="*/ 141 w 373"/>
                <a:gd name="T7" fmla="*/ 294 h 294"/>
                <a:gd name="T8" fmla="*/ 373 w 373"/>
                <a:gd name="T9" fmla="*/ 59 h 294"/>
                <a:gd name="T10" fmla="*/ 318 w 373"/>
                <a:gd name="T11" fmla="*/ 0 h 294"/>
                <a:gd name="T12" fmla="*/ 141 w 373"/>
                <a:gd name="T13" fmla="*/ 181 h 294"/>
                <a:gd name="T14" fmla="*/ 141 w 373"/>
                <a:gd name="T15" fmla="*/ 272 h 294"/>
                <a:gd name="T16" fmla="*/ 20 w 373"/>
                <a:gd name="T17" fmla="*/ 146 h 294"/>
                <a:gd name="T18" fmla="*/ 55 w 373"/>
                <a:gd name="T19" fmla="*/ 116 h 294"/>
                <a:gd name="T20" fmla="*/ 141 w 373"/>
                <a:gd name="T21" fmla="*/ 203 h 294"/>
                <a:gd name="T22" fmla="*/ 318 w 373"/>
                <a:gd name="T23" fmla="*/ 27 h 294"/>
                <a:gd name="T24" fmla="*/ 351 w 373"/>
                <a:gd name="T25" fmla="*/ 59 h 294"/>
                <a:gd name="T26" fmla="*/ 141 w 373"/>
                <a:gd name="T27" fmla="*/ 27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3" h="294">
                  <a:moveTo>
                    <a:pt x="141" y="181"/>
                  </a:moveTo>
                  <a:lnTo>
                    <a:pt x="55" y="92"/>
                  </a:lnTo>
                  <a:lnTo>
                    <a:pt x="0" y="146"/>
                  </a:lnTo>
                  <a:lnTo>
                    <a:pt x="141" y="294"/>
                  </a:lnTo>
                  <a:lnTo>
                    <a:pt x="373" y="59"/>
                  </a:lnTo>
                  <a:lnTo>
                    <a:pt x="318" y="0"/>
                  </a:lnTo>
                  <a:lnTo>
                    <a:pt x="141" y="181"/>
                  </a:lnTo>
                  <a:close/>
                  <a:moveTo>
                    <a:pt x="141" y="272"/>
                  </a:moveTo>
                  <a:lnTo>
                    <a:pt x="20" y="146"/>
                  </a:lnTo>
                  <a:lnTo>
                    <a:pt x="55" y="116"/>
                  </a:lnTo>
                  <a:lnTo>
                    <a:pt x="141" y="203"/>
                  </a:lnTo>
                  <a:lnTo>
                    <a:pt x="318" y="27"/>
                  </a:lnTo>
                  <a:lnTo>
                    <a:pt x="351" y="59"/>
                  </a:lnTo>
                  <a:lnTo>
                    <a:pt x="141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69" name="îṥľîḋè"/>
            <p:cNvSpPr/>
            <p:nvPr/>
          </p:nvSpPr>
          <p:spPr bwMode="auto">
            <a:xfrm>
              <a:off x="1887538" y="6540500"/>
              <a:ext cx="246063" cy="250825"/>
            </a:xfrm>
            <a:custGeom>
              <a:avLst/>
              <a:gdLst>
                <a:gd name="T0" fmla="*/ 0 w 155"/>
                <a:gd name="T1" fmla="*/ 56 h 158"/>
                <a:gd name="T2" fmla="*/ 98 w 155"/>
                <a:gd name="T3" fmla="*/ 158 h 158"/>
                <a:gd name="T4" fmla="*/ 155 w 155"/>
                <a:gd name="T5" fmla="*/ 101 h 158"/>
                <a:gd name="T6" fmla="*/ 56 w 155"/>
                <a:gd name="T7" fmla="*/ 0 h 158"/>
                <a:gd name="T8" fmla="*/ 0 w 155"/>
                <a:gd name="T9" fmla="*/ 56 h 158"/>
                <a:gd name="T10" fmla="*/ 98 w 155"/>
                <a:gd name="T11" fmla="*/ 133 h 158"/>
                <a:gd name="T12" fmla="*/ 22 w 155"/>
                <a:gd name="T13" fmla="*/ 56 h 158"/>
                <a:gd name="T14" fmla="*/ 56 w 155"/>
                <a:gd name="T15" fmla="*/ 22 h 158"/>
                <a:gd name="T16" fmla="*/ 133 w 155"/>
                <a:gd name="T17" fmla="*/ 101 h 158"/>
                <a:gd name="T18" fmla="*/ 98 w 155"/>
                <a:gd name="T19" fmla="*/ 133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8">
                  <a:moveTo>
                    <a:pt x="0" y="56"/>
                  </a:moveTo>
                  <a:lnTo>
                    <a:pt x="98" y="158"/>
                  </a:lnTo>
                  <a:lnTo>
                    <a:pt x="155" y="101"/>
                  </a:lnTo>
                  <a:lnTo>
                    <a:pt x="56" y="0"/>
                  </a:lnTo>
                  <a:lnTo>
                    <a:pt x="0" y="56"/>
                  </a:lnTo>
                  <a:close/>
                  <a:moveTo>
                    <a:pt x="98" y="133"/>
                  </a:moveTo>
                  <a:lnTo>
                    <a:pt x="22" y="56"/>
                  </a:lnTo>
                  <a:lnTo>
                    <a:pt x="56" y="22"/>
                  </a:lnTo>
                  <a:lnTo>
                    <a:pt x="133" y="101"/>
                  </a:lnTo>
                  <a:lnTo>
                    <a:pt x="98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0" name="i$ḷïďé"/>
            <p:cNvSpPr/>
            <p:nvPr/>
          </p:nvSpPr>
          <p:spPr bwMode="auto">
            <a:xfrm>
              <a:off x="2657475" y="6186488"/>
              <a:ext cx="392113" cy="392112"/>
            </a:xfrm>
            <a:custGeom>
              <a:avLst/>
              <a:gdLst>
                <a:gd name="T0" fmla="*/ 57 w 247"/>
                <a:gd name="T1" fmla="*/ 0 h 247"/>
                <a:gd name="T2" fmla="*/ 0 w 247"/>
                <a:gd name="T3" fmla="*/ 57 h 247"/>
                <a:gd name="T4" fmla="*/ 188 w 247"/>
                <a:gd name="T5" fmla="*/ 247 h 247"/>
                <a:gd name="T6" fmla="*/ 247 w 247"/>
                <a:gd name="T7" fmla="*/ 190 h 247"/>
                <a:gd name="T8" fmla="*/ 57 w 247"/>
                <a:gd name="T9" fmla="*/ 0 h 247"/>
                <a:gd name="T10" fmla="*/ 23 w 247"/>
                <a:gd name="T11" fmla="*/ 57 h 247"/>
                <a:gd name="T12" fmla="*/ 57 w 247"/>
                <a:gd name="T13" fmla="*/ 25 h 247"/>
                <a:gd name="T14" fmla="*/ 222 w 247"/>
                <a:gd name="T15" fmla="*/ 190 h 247"/>
                <a:gd name="T16" fmla="*/ 188 w 247"/>
                <a:gd name="T17" fmla="*/ 223 h 247"/>
                <a:gd name="T18" fmla="*/ 23 w 247"/>
                <a:gd name="T19" fmla="*/ 5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47">
                  <a:moveTo>
                    <a:pt x="57" y="0"/>
                  </a:moveTo>
                  <a:lnTo>
                    <a:pt x="0" y="57"/>
                  </a:lnTo>
                  <a:lnTo>
                    <a:pt x="188" y="247"/>
                  </a:lnTo>
                  <a:lnTo>
                    <a:pt x="247" y="190"/>
                  </a:lnTo>
                  <a:lnTo>
                    <a:pt x="57" y="0"/>
                  </a:lnTo>
                  <a:close/>
                  <a:moveTo>
                    <a:pt x="23" y="57"/>
                  </a:moveTo>
                  <a:lnTo>
                    <a:pt x="57" y="25"/>
                  </a:lnTo>
                  <a:lnTo>
                    <a:pt x="222" y="190"/>
                  </a:lnTo>
                  <a:lnTo>
                    <a:pt x="188" y="223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1" name="iŝ1íḓê"/>
            <p:cNvSpPr/>
            <p:nvPr/>
          </p:nvSpPr>
          <p:spPr bwMode="auto">
            <a:xfrm>
              <a:off x="2446338" y="6399213"/>
              <a:ext cx="603250" cy="458787"/>
            </a:xfrm>
            <a:custGeom>
              <a:avLst/>
              <a:gdLst>
                <a:gd name="T0" fmla="*/ 146 w 380"/>
                <a:gd name="T1" fmla="*/ 0 h 289"/>
                <a:gd name="T2" fmla="*/ 0 w 380"/>
                <a:gd name="T3" fmla="*/ 143 h 289"/>
                <a:gd name="T4" fmla="*/ 57 w 380"/>
                <a:gd name="T5" fmla="*/ 197 h 289"/>
                <a:gd name="T6" fmla="*/ 146 w 380"/>
                <a:gd name="T7" fmla="*/ 108 h 289"/>
                <a:gd name="T8" fmla="*/ 180 w 380"/>
                <a:gd name="T9" fmla="*/ 143 h 289"/>
                <a:gd name="T10" fmla="*/ 89 w 380"/>
                <a:gd name="T11" fmla="*/ 232 h 289"/>
                <a:gd name="T12" fmla="*/ 146 w 380"/>
                <a:gd name="T13" fmla="*/ 289 h 289"/>
                <a:gd name="T14" fmla="*/ 234 w 380"/>
                <a:gd name="T15" fmla="*/ 197 h 289"/>
                <a:gd name="T16" fmla="*/ 321 w 380"/>
                <a:gd name="T17" fmla="*/ 289 h 289"/>
                <a:gd name="T18" fmla="*/ 380 w 380"/>
                <a:gd name="T19" fmla="*/ 232 h 289"/>
                <a:gd name="T20" fmla="*/ 146 w 380"/>
                <a:gd name="T21" fmla="*/ 0 h 289"/>
                <a:gd name="T22" fmla="*/ 234 w 380"/>
                <a:gd name="T23" fmla="*/ 175 h 289"/>
                <a:gd name="T24" fmla="*/ 146 w 380"/>
                <a:gd name="T25" fmla="*/ 264 h 289"/>
                <a:gd name="T26" fmla="*/ 111 w 380"/>
                <a:gd name="T27" fmla="*/ 232 h 289"/>
                <a:gd name="T28" fmla="*/ 202 w 380"/>
                <a:gd name="T29" fmla="*/ 143 h 289"/>
                <a:gd name="T30" fmla="*/ 146 w 380"/>
                <a:gd name="T31" fmla="*/ 86 h 289"/>
                <a:gd name="T32" fmla="*/ 57 w 380"/>
                <a:gd name="T33" fmla="*/ 175 h 289"/>
                <a:gd name="T34" fmla="*/ 25 w 380"/>
                <a:gd name="T35" fmla="*/ 143 h 289"/>
                <a:gd name="T36" fmla="*/ 146 w 380"/>
                <a:gd name="T37" fmla="*/ 22 h 289"/>
                <a:gd name="T38" fmla="*/ 355 w 380"/>
                <a:gd name="T39" fmla="*/ 232 h 289"/>
                <a:gd name="T40" fmla="*/ 321 w 380"/>
                <a:gd name="T41" fmla="*/ 264 h 289"/>
                <a:gd name="T42" fmla="*/ 234 w 380"/>
                <a:gd name="T43" fmla="*/ 17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0" h="289">
                  <a:moveTo>
                    <a:pt x="146" y="0"/>
                  </a:moveTo>
                  <a:lnTo>
                    <a:pt x="0" y="143"/>
                  </a:lnTo>
                  <a:lnTo>
                    <a:pt x="57" y="197"/>
                  </a:lnTo>
                  <a:lnTo>
                    <a:pt x="146" y="108"/>
                  </a:lnTo>
                  <a:lnTo>
                    <a:pt x="180" y="143"/>
                  </a:lnTo>
                  <a:lnTo>
                    <a:pt x="89" y="232"/>
                  </a:lnTo>
                  <a:lnTo>
                    <a:pt x="146" y="289"/>
                  </a:lnTo>
                  <a:lnTo>
                    <a:pt x="234" y="197"/>
                  </a:lnTo>
                  <a:lnTo>
                    <a:pt x="321" y="289"/>
                  </a:lnTo>
                  <a:lnTo>
                    <a:pt x="380" y="232"/>
                  </a:lnTo>
                  <a:lnTo>
                    <a:pt x="146" y="0"/>
                  </a:lnTo>
                  <a:close/>
                  <a:moveTo>
                    <a:pt x="234" y="175"/>
                  </a:moveTo>
                  <a:lnTo>
                    <a:pt x="146" y="264"/>
                  </a:lnTo>
                  <a:lnTo>
                    <a:pt x="111" y="232"/>
                  </a:lnTo>
                  <a:lnTo>
                    <a:pt x="202" y="143"/>
                  </a:lnTo>
                  <a:lnTo>
                    <a:pt x="146" y="86"/>
                  </a:lnTo>
                  <a:lnTo>
                    <a:pt x="57" y="175"/>
                  </a:lnTo>
                  <a:lnTo>
                    <a:pt x="25" y="143"/>
                  </a:lnTo>
                  <a:lnTo>
                    <a:pt x="146" y="22"/>
                  </a:lnTo>
                  <a:lnTo>
                    <a:pt x="355" y="232"/>
                  </a:lnTo>
                  <a:lnTo>
                    <a:pt x="321" y="264"/>
                  </a:lnTo>
                  <a:lnTo>
                    <a:pt x="234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2" name="íşḷîḓé"/>
            <p:cNvSpPr/>
            <p:nvPr/>
          </p:nvSpPr>
          <p:spPr bwMode="auto">
            <a:xfrm>
              <a:off x="2779713" y="6818313"/>
              <a:ext cx="77788" cy="39687"/>
            </a:xfrm>
            <a:custGeom>
              <a:avLst/>
              <a:gdLst>
                <a:gd name="T0" fmla="*/ 0 w 49"/>
                <a:gd name="T1" fmla="*/ 25 h 25"/>
                <a:gd name="T2" fmla="*/ 24 w 49"/>
                <a:gd name="T3" fmla="*/ 25 h 25"/>
                <a:gd name="T4" fmla="*/ 24 w 49"/>
                <a:gd name="T5" fmla="*/ 22 h 25"/>
                <a:gd name="T6" fmla="*/ 24 w 49"/>
                <a:gd name="T7" fmla="*/ 22 h 25"/>
                <a:gd name="T8" fmla="*/ 24 w 49"/>
                <a:gd name="T9" fmla="*/ 25 h 25"/>
                <a:gd name="T10" fmla="*/ 49 w 49"/>
                <a:gd name="T11" fmla="*/ 25 h 25"/>
                <a:gd name="T12" fmla="*/ 24 w 49"/>
                <a:gd name="T13" fmla="*/ 0 h 25"/>
                <a:gd name="T14" fmla="*/ 0 w 49"/>
                <a:gd name="T15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25">
                  <a:moveTo>
                    <a:pt x="0" y="25"/>
                  </a:moveTo>
                  <a:lnTo>
                    <a:pt x="24" y="25"/>
                  </a:lnTo>
                  <a:lnTo>
                    <a:pt x="24" y="22"/>
                  </a:lnTo>
                  <a:lnTo>
                    <a:pt x="24" y="22"/>
                  </a:lnTo>
                  <a:lnTo>
                    <a:pt x="24" y="25"/>
                  </a:lnTo>
                  <a:lnTo>
                    <a:pt x="49" y="25"/>
                  </a:lnTo>
                  <a:lnTo>
                    <a:pt x="24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3" name="íṩḷídé"/>
            <p:cNvSpPr/>
            <p:nvPr/>
          </p:nvSpPr>
          <p:spPr bwMode="auto">
            <a:xfrm>
              <a:off x="2312988" y="6673850"/>
              <a:ext cx="266700" cy="184150"/>
            </a:xfrm>
            <a:custGeom>
              <a:avLst/>
              <a:gdLst>
                <a:gd name="T0" fmla="*/ 57 w 168"/>
                <a:gd name="T1" fmla="*/ 0 h 116"/>
                <a:gd name="T2" fmla="*/ 0 w 168"/>
                <a:gd name="T3" fmla="*/ 54 h 116"/>
                <a:gd name="T4" fmla="*/ 57 w 168"/>
                <a:gd name="T5" fmla="*/ 116 h 116"/>
                <a:gd name="T6" fmla="*/ 82 w 168"/>
                <a:gd name="T7" fmla="*/ 116 h 116"/>
                <a:gd name="T8" fmla="*/ 25 w 168"/>
                <a:gd name="T9" fmla="*/ 54 h 116"/>
                <a:gd name="T10" fmla="*/ 57 w 168"/>
                <a:gd name="T11" fmla="*/ 24 h 116"/>
                <a:gd name="T12" fmla="*/ 57 w 168"/>
                <a:gd name="T13" fmla="*/ 24 h 116"/>
                <a:gd name="T14" fmla="*/ 143 w 168"/>
                <a:gd name="T15" fmla="*/ 116 h 116"/>
                <a:gd name="T16" fmla="*/ 168 w 168"/>
                <a:gd name="T17" fmla="*/ 116 h 116"/>
                <a:gd name="T18" fmla="*/ 57 w 168"/>
                <a:gd name="T19" fmla="*/ 0 h 116"/>
                <a:gd name="T20" fmla="*/ 57 w 168"/>
                <a:gd name="T21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8" h="116">
                  <a:moveTo>
                    <a:pt x="57" y="0"/>
                  </a:moveTo>
                  <a:lnTo>
                    <a:pt x="0" y="54"/>
                  </a:lnTo>
                  <a:lnTo>
                    <a:pt x="57" y="116"/>
                  </a:lnTo>
                  <a:lnTo>
                    <a:pt x="82" y="116"/>
                  </a:lnTo>
                  <a:lnTo>
                    <a:pt x="25" y="54"/>
                  </a:lnTo>
                  <a:lnTo>
                    <a:pt x="57" y="24"/>
                  </a:lnTo>
                  <a:lnTo>
                    <a:pt x="57" y="24"/>
                  </a:lnTo>
                  <a:lnTo>
                    <a:pt x="143" y="116"/>
                  </a:lnTo>
                  <a:lnTo>
                    <a:pt x="168" y="116"/>
                  </a:lnTo>
                  <a:lnTo>
                    <a:pt x="57" y="0"/>
                  </a:lnTo>
                  <a:lnTo>
                    <a:pt x="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4" name="íṩļíḓé"/>
            <p:cNvSpPr/>
            <p:nvPr/>
          </p:nvSpPr>
          <p:spPr bwMode="auto">
            <a:xfrm>
              <a:off x="1660525" y="6673850"/>
              <a:ext cx="265113" cy="184150"/>
            </a:xfrm>
            <a:custGeom>
              <a:avLst/>
              <a:gdLst>
                <a:gd name="T0" fmla="*/ 113 w 167"/>
                <a:gd name="T1" fmla="*/ 0 h 116"/>
                <a:gd name="T2" fmla="*/ 0 w 167"/>
                <a:gd name="T3" fmla="*/ 116 h 116"/>
                <a:gd name="T4" fmla="*/ 22 w 167"/>
                <a:gd name="T5" fmla="*/ 116 h 116"/>
                <a:gd name="T6" fmla="*/ 113 w 167"/>
                <a:gd name="T7" fmla="*/ 24 h 116"/>
                <a:gd name="T8" fmla="*/ 143 w 167"/>
                <a:gd name="T9" fmla="*/ 54 h 116"/>
                <a:gd name="T10" fmla="*/ 83 w 167"/>
                <a:gd name="T11" fmla="*/ 116 h 116"/>
                <a:gd name="T12" fmla="*/ 108 w 167"/>
                <a:gd name="T13" fmla="*/ 116 h 116"/>
                <a:gd name="T14" fmla="*/ 167 w 167"/>
                <a:gd name="T15" fmla="*/ 54 h 116"/>
                <a:gd name="T16" fmla="*/ 113 w 167"/>
                <a:gd name="T17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7" h="116">
                  <a:moveTo>
                    <a:pt x="113" y="0"/>
                  </a:moveTo>
                  <a:lnTo>
                    <a:pt x="0" y="116"/>
                  </a:lnTo>
                  <a:lnTo>
                    <a:pt x="22" y="116"/>
                  </a:lnTo>
                  <a:lnTo>
                    <a:pt x="113" y="24"/>
                  </a:lnTo>
                  <a:lnTo>
                    <a:pt x="143" y="54"/>
                  </a:lnTo>
                  <a:lnTo>
                    <a:pt x="83" y="116"/>
                  </a:lnTo>
                  <a:lnTo>
                    <a:pt x="108" y="116"/>
                  </a:lnTo>
                  <a:lnTo>
                    <a:pt x="167" y="54"/>
                  </a:lnTo>
                  <a:lnTo>
                    <a:pt x="113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5" name="î$lídê"/>
            <p:cNvSpPr/>
            <p:nvPr/>
          </p:nvSpPr>
          <p:spPr bwMode="auto">
            <a:xfrm>
              <a:off x="2312988" y="6119813"/>
              <a:ext cx="165100" cy="180975"/>
            </a:xfrm>
            <a:custGeom>
              <a:avLst/>
              <a:gdLst>
                <a:gd name="T0" fmla="*/ 104 w 104"/>
                <a:gd name="T1" fmla="*/ 57 h 114"/>
                <a:gd name="T2" fmla="*/ 55 w 104"/>
                <a:gd name="T3" fmla="*/ 0 h 114"/>
                <a:gd name="T4" fmla="*/ 0 w 104"/>
                <a:gd name="T5" fmla="*/ 57 h 114"/>
                <a:gd name="T6" fmla="*/ 55 w 104"/>
                <a:gd name="T7" fmla="*/ 114 h 114"/>
                <a:gd name="T8" fmla="*/ 104 w 104"/>
                <a:gd name="T9" fmla="*/ 57 h 114"/>
                <a:gd name="T10" fmla="*/ 55 w 104"/>
                <a:gd name="T11" fmla="*/ 27 h 114"/>
                <a:gd name="T12" fmla="*/ 82 w 104"/>
                <a:gd name="T13" fmla="*/ 57 h 114"/>
                <a:gd name="T14" fmla="*/ 55 w 104"/>
                <a:gd name="T15" fmla="*/ 92 h 114"/>
                <a:gd name="T16" fmla="*/ 23 w 104"/>
                <a:gd name="T17" fmla="*/ 57 h 114"/>
                <a:gd name="T18" fmla="*/ 55 w 104"/>
                <a:gd name="T19" fmla="*/ 2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4" h="114">
                  <a:moveTo>
                    <a:pt x="104" y="57"/>
                  </a:moveTo>
                  <a:lnTo>
                    <a:pt x="55" y="0"/>
                  </a:lnTo>
                  <a:lnTo>
                    <a:pt x="0" y="57"/>
                  </a:lnTo>
                  <a:lnTo>
                    <a:pt x="55" y="114"/>
                  </a:lnTo>
                  <a:lnTo>
                    <a:pt x="104" y="57"/>
                  </a:lnTo>
                  <a:close/>
                  <a:moveTo>
                    <a:pt x="55" y="27"/>
                  </a:moveTo>
                  <a:lnTo>
                    <a:pt x="82" y="57"/>
                  </a:lnTo>
                  <a:lnTo>
                    <a:pt x="55" y="92"/>
                  </a:lnTo>
                  <a:lnTo>
                    <a:pt x="23" y="57"/>
                  </a:lnTo>
                  <a:lnTo>
                    <a:pt x="55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6" name="îslíde"/>
            <p:cNvSpPr/>
            <p:nvPr/>
          </p:nvSpPr>
          <p:spPr bwMode="auto">
            <a:xfrm>
              <a:off x="2093913" y="6751638"/>
              <a:ext cx="184150" cy="106362"/>
            </a:xfrm>
            <a:custGeom>
              <a:avLst/>
              <a:gdLst>
                <a:gd name="T0" fmla="*/ 57 w 116"/>
                <a:gd name="T1" fmla="*/ 0 h 67"/>
                <a:gd name="T2" fmla="*/ 0 w 116"/>
                <a:gd name="T3" fmla="*/ 52 h 67"/>
                <a:gd name="T4" fmla="*/ 15 w 116"/>
                <a:gd name="T5" fmla="*/ 67 h 67"/>
                <a:gd name="T6" fmla="*/ 40 w 116"/>
                <a:gd name="T7" fmla="*/ 67 h 67"/>
                <a:gd name="T8" fmla="*/ 25 w 116"/>
                <a:gd name="T9" fmla="*/ 52 h 67"/>
                <a:gd name="T10" fmla="*/ 57 w 116"/>
                <a:gd name="T11" fmla="*/ 22 h 67"/>
                <a:gd name="T12" fmla="*/ 92 w 116"/>
                <a:gd name="T13" fmla="*/ 52 h 67"/>
                <a:gd name="T14" fmla="*/ 77 w 116"/>
                <a:gd name="T15" fmla="*/ 67 h 67"/>
                <a:gd name="T16" fmla="*/ 101 w 116"/>
                <a:gd name="T17" fmla="*/ 67 h 67"/>
                <a:gd name="T18" fmla="*/ 116 w 116"/>
                <a:gd name="T19" fmla="*/ 52 h 67"/>
                <a:gd name="T20" fmla="*/ 57 w 116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16" h="67">
                  <a:moveTo>
                    <a:pt x="57" y="0"/>
                  </a:moveTo>
                  <a:lnTo>
                    <a:pt x="0" y="52"/>
                  </a:lnTo>
                  <a:lnTo>
                    <a:pt x="15" y="67"/>
                  </a:lnTo>
                  <a:lnTo>
                    <a:pt x="40" y="67"/>
                  </a:lnTo>
                  <a:lnTo>
                    <a:pt x="25" y="52"/>
                  </a:lnTo>
                  <a:lnTo>
                    <a:pt x="57" y="22"/>
                  </a:lnTo>
                  <a:lnTo>
                    <a:pt x="92" y="52"/>
                  </a:lnTo>
                  <a:lnTo>
                    <a:pt x="77" y="67"/>
                  </a:lnTo>
                  <a:lnTo>
                    <a:pt x="101" y="67"/>
                  </a:lnTo>
                  <a:lnTo>
                    <a:pt x="116" y="52"/>
                  </a:lnTo>
                  <a:lnTo>
                    <a:pt x="5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7" name="ïSľiďê"/>
            <p:cNvSpPr/>
            <p:nvPr/>
          </p:nvSpPr>
          <p:spPr bwMode="auto">
            <a:xfrm>
              <a:off x="1933575" y="6818313"/>
              <a:ext cx="82550" cy="39687"/>
            </a:xfrm>
            <a:custGeom>
              <a:avLst/>
              <a:gdLst>
                <a:gd name="T0" fmla="*/ 0 w 52"/>
                <a:gd name="T1" fmla="*/ 25 h 25"/>
                <a:gd name="T2" fmla="*/ 25 w 52"/>
                <a:gd name="T3" fmla="*/ 25 h 25"/>
                <a:gd name="T4" fmla="*/ 27 w 52"/>
                <a:gd name="T5" fmla="*/ 22 h 25"/>
                <a:gd name="T6" fmla="*/ 27 w 52"/>
                <a:gd name="T7" fmla="*/ 25 h 25"/>
                <a:gd name="T8" fmla="*/ 52 w 52"/>
                <a:gd name="T9" fmla="*/ 25 h 25"/>
                <a:gd name="T10" fmla="*/ 27 w 52"/>
                <a:gd name="T11" fmla="*/ 0 h 25"/>
                <a:gd name="T12" fmla="*/ 0 w 52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5">
                  <a:moveTo>
                    <a:pt x="0" y="25"/>
                  </a:moveTo>
                  <a:lnTo>
                    <a:pt x="25" y="25"/>
                  </a:lnTo>
                  <a:lnTo>
                    <a:pt x="27" y="22"/>
                  </a:lnTo>
                  <a:lnTo>
                    <a:pt x="27" y="25"/>
                  </a:lnTo>
                  <a:lnTo>
                    <a:pt x="52" y="25"/>
                  </a:lnTo>
                  <a:lnTo>
                    <a:pt x="27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8" name="îsḷïdé"/>
            <p:cNvSpPr/>
            <p:nvPr/>
          </p:nvSpPr>
          <p:spPr bwMode="auto">
            <a:xfrm>
              <a:off x="2646363" y="5565775"/>
              <a:ext cx="403225" cy="314325"/>
            </a:xfrm>
            <a:custGeom>
              <a:avLst/>
              <a:gdLst>
                <a:gd name="T0" fmla="*/ 101 w 254"/>
                <a:gd name="T1" fmla="*/ 109 h 198"/>
                <a:gd name="T2" fmla="*/ 192 w 254"/>
                <a:gd name="T3" fmla="*/ 198 h 198"/>
                <a:gd name="T4" fmla="*/ 254 w 254"/>
                <a:gd name="T5" fmla="*/ 139 h 198"/>
                <a:gd name="T6" fmla="*/ 101 w 254"/>
                <a:gd name="T7" fmla="*/ 0 h 198"/>
                <a:gd name="T8" fmla="*/ 0 w 254"/>
                <a:gd name="T9" fmla="*/ 97 h 198"/>
                <a:gd name="T10" fmla="*/ 59 w 254"/>
                <a:gd name="T11" fmla="*/ 154 h 198"/>
                <a:gd name="T12" fmla="*/ 101 w 254"/>
                <a:gd name="T13" fmla="*/ 109 h 198"/>
                <a:gd name="T14" fmla="*/ 101 w 254"/>
                <a:gd name="T15" fmla="*/ 25 h 198"/>
                <a:gd name="T16" fmla="*/ 227 w 254"/>
                <a:gd name="T17" fmla="*/ 141 h 198"/>
                <a:gd name="T18" fmla="*/ 192 w 254"/>
                <a:gd name="T19" fmla="*/ 176 h 198"/>
                <a:gd name="T20" fmla="*/ 101 w 254"/>
                <a:gd name="T21" fmla="*/ 82 h 198"/>
                <a:gd name="T22" fmla="*/ 59 w 254"/>
                <a:gd name="T23" fmla="*/ 127 h 198"/>
                <a:gd name="T24" fmla="*/ 27 w 254"/>
                <a:gd name="T25" fmla="*/ 97 h 198"/>
                <a:gd name="T26" fmla="*/ 101 w 254"/>
                <a:gd name="T27" fmla="*/ 25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4" h="198">
                  <a:moveTo>
                    <a:pt x="101" y="109"/>
                  </a:moveTo>
                  <a:lnTo>
                    <a:pt x="192" y="198"/>
                  </a:lnTo>
                  <a:lnTo>
                    <a:pt x="254" y="139"/>
                  </a:lnTo>
                  <a:lnTo>
                    <a:pt x="101" y="0"/>
                  </a:lnTo>
                  <a:lnTo>
                    <a:pt x="0" y="97"/>
                  </a:lnTo>
                  <a:lnTo>
                    <a:pt x="59" y="154"/>
                  </a:lnTo>
                  <a:lnTo>
                    <a:pt x="101" y="109"/>
                  </a:lnTo>
                  <a:close/>
                  <a:moveTo>
                    <a:pt x="101" y="25"/>
                  </a:moveTo>
                  <a:lnTo>
                    <a:pt x="227" y="141"/>
                  </a:lnTo>
                  <a:lnTo>
                    <a:pt x="192" y="176"/>
                  </a:lnTo>
                  <a:lnTo>
                    <a:pt x="101" y="82"/>
                  </a:lnTo>
                  <a:lnTo>
                    <a:pt x="59" y="127"/>
                  </a:lnTo>
                  <a:lnTo>
                    <a:pt x="27" y="97"/>
                  </a:lnTo>
                  <a:lnTo>
                    <a:pt x="101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79" name="íṧ1iḑè"/>
            <p:cNvSpPr/>
            <p:nvPr/>
          </p:nvSpPr>
          <p:spPr bwMode="auto">
            <a:xfrm>
              <a:off x="1887538" y="5421313"/>
              <a:ext cx="179388" cy="173037"/>
            </a:xfrm>
            <a:custGeom>
              <a:avLst/>
              <a:gdLst>
                <a:gd name="T0" fmla="*/ 113 w 113"/>
                <a:gd name="T1" fmla="*/ 57 h 109"/>
                <a:gd name="T2" fmla="*/ 56 w 113"/>
                <a:gd name="T3" fmla="*/ 0 h 109"/>
                <a:gd name="T4" fmla="*/ 0 w 113"/>
                <a:gd name="T5" fmla="*/ 57 h 109"/>
                <a:gd name="T6" fmla="*/ 56 w 113"/>
                <a:gd name="T7" fmla="*/ 109 h 109"/>
                <a:gd name="T8" fmla="*/ 113 w 113"/>
                <a:gd name="T9" fmla="*/ 57 h 109"/>
                <a:gd name="T10" fmla="*/ 56 w 113"/>
                <a:gd name="T11" fmla="*/ 25 h 109"/>
                <a:gd name="T12" fmla="*/ 91 w 113"/>
                <a:gd name="T13" fmla="*/ 57 h 109"/>
                <a:gd name="T14" fmla="*/ 56 w 113"/>
                <a:gd name="T15" fmla="*/ 87 h 109"/>
                <a:gd name="T16" fmla="*/ 24 w 113"/>
                <a:gd name="T17" fmla="*/ 57 h 109"/>
                <a:gd name="T18" fmla="*/ 56 w 113"/>
                <a:gd name="T19" fmla="*/ 25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3" h="109">
                  <a:moveTo>
                    <a:pt x="113" y="57"/>
                  </a:moveTo>
                  <a:lnTo>
                    <a:pt x="56" y="0"/>
                  </a:lnTo>
                  <a:lnTo>
                    <a:pt x="0" y="57"/>
                  </a:lnTo>
                  <a:lnTo>
                    <a:pt x="56" y="109"/>
                  </a:lnTo>
                  <a:lnTo>
                    <a:pt x="113" y="57"/>
                  </a:lnTo>
                  <a:close/>
                  <a:moveTo>
                    <a:pt x="56" y="25"/>
                  </a:moveTo>
                  <a:lnTo>
                    <a:pt x="91" y="57"/>
                  </a:lnTo>
                  <a:lnTo>
                    <a:pt x="56" y="87"/>
                  </a:lnTo>
                  <a:lnTo>
                    <a:pt x="24" y="57"/>
                  </a:lnTo>
                  <a:lnTo>
                    <a:pt x="5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0" name="ïṣ1íďé"/>
            <p:cNvSpPr/>
            <p:nvPr/>
          </p:nvSpPr>
          <p:spPr bwMode="auto">
            <a:xfrm>
              <a:off x="1335088" y="5975350"/>
              <a:ext cx="312738" cy="325437"/>
            </a:xfrm>
            <a:custGeom>
              <a:avLst/>
              <a:gdLst>
                <a:gd name="T0" fmla="*/ 197 w 197"/>
                <a:gd name="T1" fmla="*/ 59 h 205"/>
                <a:gd name="T2" fmla="*/ 143 w 197"/>
                <a:gd name="T3" fmla="*/ 0 h 205"/>
                <a:gd name="T4" fmla="*/ 0 w 197"/>
                <a:gd name="T5" fmla="*/ 148 h 205"/>
                <a:gd name="T6" fmla="*/ 54 w 197"/>
                <a:gd name="T7" fmla="*/ 205 h 205"/>
                <a:gd name="T8" fmla="*/ 197 w 197"/>
                <a:gd name="T9" fmla="*/ 59 h 205"/>
                <a:gd name="T10" fmla="*/ 143 w 197"/>
                <a:gd name="T11" fmla="*/ 24 h 205"/>
                <a:gd name="T12" fmla="*/ 173 w 197"/>
                <a:gd name="T13" fmla="*/ 59 h 205"/>
                <a:gd name="T14" fmla="*/ 54 w 197"/>
                <a:gd name="T15" fmla="*/ 183 h 205"/>
                <a:gd name="T16" fmla="*/ 25 w 197"/>
                <a:gd name="T17" fmla="*/ 148 h 205"/>
                <a:gd name="T18" fmla="*/ 143 w 197"/>
                <a:gd name="T19" fmla="*/ 24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05">
                  <a:moveTo>
                    <a:pt x="197" y="59"/>
                  </a:moveTo>
                  <a:lnTo>
                    <a:pt x="143" y="0"/>
                  </a:lnTo>
                  <a:lnTo>
                    <a:pt x="0" y="148"/>
                  </a:lnTo>
                  <a:lnTo>
                    <a:pt x="54" y="205"/>
                  </a:lnTo>
                  <a:lnTo>
                    <a:pt x="197" y="59"/>
                  </a:lnTo>
                  <a:close/>
                  <a:moveTo>
                    <a:pt x="143" y="24"/>
                  </a:moveTo>
                  <a:lnTo>
                    <a:pt x="173" y="59"/>
                  </a:lnTo>
                  <a:lnTo>
                    <a:pt x="54" y="183"/>
                  </a:lnTo>
                  <a:lnTo>
                    <a:pt x="25" y="148"/>
                  </a:lnTo>
                  <a:lnTo>
                    <a:pt x="143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1" name="îşḻiďé"/>
            <p:cNvSpPr/>
            <p:nvPr/>
          </p:nvSpPr>
          <p:spPr bwMode="auto">
            <a:xfrm>
              <a:off x="1476375" y="6119813"/>
              <a:ext cx="382588" cy="314325"/>
            </a:xfrm>
            <a:custGeom>
              <a:avLst/>
              <a:gdLst>
                <a:gd name="T0" fmla="*/ 185 w 241"/>
                <a:gd name="T1" fmla="*/ 156 h 198"/>
                <a:gd name="T2" fmla="*/ 241 w 241"/>
                <a:gd name="T3" fmla="*/ 101 h 198"/>
                <a:gd name="T4" fmla="*/ 143 w 241"/>
                <a:gd name="T5" fmla="*/ 0 h 198"/>
                <a:gd name="T6" fmla="*/ 0 w 241"/>
                <a:gd name="T7" fmla="*/ 146 h 198"/>
                <a:gd name="T8" fmla="*/ 56 w 241"/>
                <a:gd name="T9" fmla="*/ 198 h 198"/>
                <a:gd name="T10" fmla="*/ 143 w 241"/>
                <a:gd name="T11" fmla="*/ 111 h 198"/>
                <a:gd name="T12" fmla="*/ 185 w 241"/>
                <a:gd name="T13" fmla="*/ 156 h 198"/>
                <a:gd name="T14" fmla="*/ 24 w 241"/>
                <a:gd name="T15" fmla="*/ 146 h 198"/>
                <a:gd name="T16" fmla="*/ 143 w 241"/>
                <a:gd name="T17" fmla="*/ 25 h 198"/>
                <a:gd name="T18" fmla="*/ 217 w 241"/>
                <a:gd name="T19" fmla="*/ 101 h 198"/>
                <a:gd name="T20" fmla="*/ 185 w 241"/>
                <a:gd name="T21" fmla="*/ 134 h 198"/>
                <a:gd name="T22" fmla="*/ 143 w 241"/>
                <a:gd name="T23" fmla="*/ 89 h 198"/>
                <a:gd name="T24" fmla="*/ 56 w 241"/>
                <a:gd name="T25" fmla="*/ 176 h 198"/>
                <a:gd name="T26" fmla="*/ 24 w 241"/>
                <a:gd name="T27" fmla="*/ 146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198">
                  <a:moveTo>
                    <a:pt x="185" y="156"/>
                  </a:moveTo>
                  <a:lnTo>
                    <a:pt x="241" y="101"/>
                  </a:lnTo>
                  <a:lnTo>
                    <a:pt x="143" y="0"/>
                  </a:lnTo>
                  <a:lnTo>
                    <a:pt x="0" y="146"/>
                  </a:lnTo>
                  <a:lnTo>
                    <a:pt x="56" y="198"/>
                  </a:lnTo>
                  <a:lnTo>
                    <a:pt x="143" y="111"/>
                  </a:lnTo>
                  <a:lnTo>
                    <a:pt x="185" y="156"/>
                  </a:lnTo>
                  <a:close/>
                  <a:moveTo>
                    <a:pt x="24" y="146"/>
                  </a:moveTo>
                  <a:lnTo>
                    <a:pt x="143" y="25"/>
                  </a:lnTo>
                  <a:lnTo>
                    <a:pt x="217" y="101"/>
                  </a:lnTo>
                  <a:lnTo>
                    <a:pt x="185" y="134"/>
                  </a:lnTo>
                  <a:lnTo>
                    <a:pt x="143" y="89"/>
                  </a:lnTo>
                  <a:lnTo>
                    <a:pt x="56" y="176"/>
                  </a:lnTo>
                  <a:lnTo>
                    <a:pt x="24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2" name="íşľîḑe"/>
            <p:cNvSpPr/>
            <p:nvPr/>
          </p:nvSpPr>
          <p:spPr bwMode="auto">
            <a:xfrm>
              <a:off x="1335088" y="6473825"/>
              <a:ext cx="304800" cy="384175"/>
            </a:xfrm>
            <a:custGeom>
              <a:avLst/>
              <a:gdLst>
                <a:gd name="T0" fmla="*/ 108 w 192"/>
                <a:gd name="T1" fmla="*/ 98 h 242"/>
                <a:gd name="T2" fmla="*/ 150 w 192"/>
                <a:gd name="T3" fmla="*/ 52 h 242"/>
                <a:gd name="T4" fmla="*/ 99 w 192"/>
                <a:gd name="T5" fmla="*/ 0 h 242"/>
                <a:gd name="T6" fmla="*/ 0 w 192"/>
                <a:gd name="T7" fmla="*/ 98 h 242"/>
                <a:gd name="T8" fmla="*/ 136 w 192"/>
                <a:gd name="T9" fmla="*/ 242 h 242"/>
                <a:gd name="T10" fmla="*/ 192 w 192"/>
                <a:gd name="T11" fmla="*/ 183 h 242"/>
                <a:gd name="T12" fmla="*/ 108 w 192"/>
                <a:gd name="T13" fmla="*/ 98 h 242"/>
                <a:gd name="T14" fmla="*/ 22 w 192"/>
                <a:gd name="T15" fmla="*/ 98 h 242"/>
                <a:gd name="T16" fmla="*/ 99 w 192"/>
                <a:gd name="T17" fmla="*/ 22 h 242"/>
                <a:gd name="T18" fmla="*/ 128 w 192"/>
                <a:gd name="T19" fmla="*/ 52 h 242"/>
                <a:gd name="T20" fmla="*/ 86 w 192"/>
                <a:gd name="T21" fmla="*/ 98 h 242"/>
                <a:gd name="T22" fmla="*/ 168 w 192"/>
                <a:gd name="T23" fmla="*/ 183 h 242"/>
                <a:gd name="T24" fmla="*/ 136 w 192"/>
                <a:gd name="T25" fmla="*/ 215 h 242"/>
                <a:gd name="T26" fmla="*/ 22 w 192"/>
                <a:gd name="T27" fmla="*/ 98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2" h="242">
                  <a:moveTo>
                    <a:pt x="108" y="98"/>
                  </a:moveTo>
                  <a:lnTo>
                    <a:pt x="150" y="52"/>
                  </a:lnTo>
                  <a:lnTo>
                    <a:pt x="99" y="0"/>
                  </a:lnTo>
                  <a:lnTo>
                    <a:pt x="0" y="98"/>
                  </a:lnTo>
                  <a:lnTo>
                    <a:pt x="136" y="242"/>
                  </a:lnTo>
                  <a:lnTo>
                    <a:pt x="192" y="183"/>
                  </a:lnTo>
                  <a:lnTo>
                    <a:pt x="108" y="98"/>
                  </a:lnTo>
                  <a:close/>
                  <a:moveTo>
                    <a:pt x="22" y="98"/>
                  </a:moveTo>
                  <a:lnTo>
                    <a:pt x="99" y="22"/>
                  </a:lnTo>
                  <a:lnTo>
                    <a:pt x="128" y="52"/>
                  </a:lnTo>
                  <a:lnTo>
                    <a:pt x="86" y="98"/>
                  </a:lnTo>
                  <a:lnTo>
                    <a:pt x="168" y="183"/>
                  </a:lnTo>
                  <a:lnTo>
                    <a:pt x="136" y="215"/>
                  </a:lnTo>
                  <a:lnTo>
                    <a:pt x="22" y="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3" name="i$ľïďé"/>
            <p:cNvSpPr/>
            <p:nvPr/>
          </p:nvSpPr>
          <p:spPr bwMode="auto">
            <a:xfrm>
              <a:off x="1609725" y="6399213"/>
              <a:ext cx="249238" cy="320675"/>
            </a:xfrm>
            <a:custGeom>
              <a:avLst/>
              <a:gdLst>
                <a:gd name="T0" fmla="*/ 0 w 157"/>
                <a:gd name="T1" fmla="*/ 54 h 202"/>
                <a:gd name="T2" fmla="*/ 46 w 157"/>
                <a:gd name="T3" fmla="*/ 99 h 202"/>
                <a:gd name="T4" fmla="*/ 0 w 157"/>
                <a:gd name="T5" fmla="*/ 145 h 202"/>
                <a:gd name="T6" fmla="*/ 56 w 157"/>
                <a:gd name="T7" fmla="*/ 202 h 202"/>
                <a:gd name="T8" fmla="*/ 157 w 157"/>
                <a:gd name="T9" fmla="*/ 99 h 202"/>
                <a:gd name="T10" fmla="*/ 56 w 157"/>
                <a:gd name="T11" fmla="*/ 0 h 202"/>
                <a:gd name="T12" fmla="*/ 0 w 157"/>
                <a:gd name="T13" fmla="*/ 54 h 202"/>
                <a:gd name="T14" fmla="*/ 56 w 157"/>
                <a:gd name="T15" fmla="*/ 180 h 202"/>
                <a:gd name="T16" fmla="*/ 24 w 157"/>
                <a:gd name="T17" fmla="*/ 145 h 202"/>
                <a:gd name="T18" fmla="*/ 66 w 157"/>
                <a:gd name="T19" fmla="*/ 99 h 202"/>
                <a:gd name="T20" fmla="*/ 24 w 157"/>
                <a:gd name="T21" fmla="*/ 54 h 202"/>
                <a:gd name="T22" fmla="*/ 56 w 157"/>
                <a:gd name="T23" fmla="*/ 22 h 202"/>
                <a:gd name="T24" fmla="*/ 133 w 157"/>
                <a:gd name="T25" fmla="*/ 99 h 202"/>
                <a:gd name="T26" fmla="*/ 56 w 157"/>
                <a:gd name="T27" fmla="*/ 18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57" h="202">
                  <a:moveTo>
                    <a:pt x="0" y="54"/>
                  </a:moveTo>
                  <a:lnTo>
                    <a:pt x="46" y="99"/>
                  </a:lnTo>
                  <a:lnTo>
                    <a:pt x="0" y="145"/>
                  </a:lnTo>
                  <a:lnTo>
                    <a:pt x="56" y="202"/>
                  </a:lnTo>
                  <a:lnTo>
                    <a:pt x="157" y="99"/>
                  </a:lnTo>
                  <a:lnTo>
                    <a:pt x="56" y="0"/>
                  </a:lnTo>
                  <a:lnTo>
                    <a:pt x="0" y="54"/>
                  </a:lnTo>
                  <a:close/>
                  <a:moveTo>
                    <a:pt x="56" y="180"/>
                  </a:moveTo>
                  <a:lnTo>
                    <a:pt x="24" y="145"/>
                  </a:lnTo>
                  <a:lnTo>
                    <a:pt x="66" y="99"/>
                  </a:lnTo>
                  <a:lnTo>
                    <a:pt x="24" y="54"/>
                  </a:lnTo>
                  <a:lnTo>
                    <a:pt x="56" y="22"/>
                  </a:lnTo>
                  <a:lnTo>
                    <a:pt x="133" y="99"/>
                  </a:lnTo>
                  <a:lnTo>
                    <a:pt x="56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4" name="ïṣ1íḓè"/>
            <p:cNvSpPr/>
            <p:nvPr/>
          </p:nvSpPr>
          <p:spPr bwMode="auto">
            <a:xfrm>
              <a:off x="2724150" y="5133975"/>
              <a:ext cx="392113" cy="385762"/>
            </a:xfrm>
            <a:custGeom>
              <a:avLst/>
              <a:gdLst>
                <a:gd name="T0" fmla="*/ 190 w 247"/>
                <a:gd name="T1" fmla="*/ 47 h 243"/>
                <a:gd name="T2" fmla="*/ 151 w 247"/>
                <a:gd name="T3" fmla="*/ 89 h 243"/>
                <a:gd name="T4" fmla="*/ 59 w 247"/>
                <a:gd name="T5" fmla="*/ 0 h 243"/>
                <a:gd name="T6" fmla="*/ 3 w 247"/>
                <a:gd name="T7" fmla="*/ 57 h 243"/>
                <a:gd name="T8" fmla="*/ 42 w 247"/>
                <a:gd name="T9" fmla="*/ 99 h 243"/>
                <a:gd name="T10" fmla="*/ 0 w 247"/>
                <a:gd name="T11" fmla="*/ 141 h 243"/>
                <a:gd name="T12" fmla="*/ 101 w 247"/>
                <a:gd name="T13" fmla="*/ 243 h 243"/>
                <a:gd name="T14" fmla="*/ 247 w 247"/>
                <a:gd name="T15" fmla="*/ 102 h 243"/>
                <a:gd name="T16" fmla="*/ 190 w 247"/>
                <a:gd name="T17" fmla="*/ 47 h 243"/>
                <a:gd name="T18" fmla="*/ 22 w 247"/>
                <a:gd name="T19" fmla="*/ 141 h 243"/>
                <a:gd name="T20" fmla="*/ 64 w 247"/>
                <a:gd name="T21" fmla="*/ 99 h 243"/>
                <a:gd name="T22" fmla="*/ 25 w 247"/>
                <a:gd name="T23" fmla="*/ 57 h 243"/>
                <a:gd name="T24" fmla="*/ 59 w 247"/>
                <a:gd name="T25" fmla="*/ 25 h 243"/>
                <a:gd name="T26" fmla="*/ 151 w 247"/>
                <a:gd name="T27" fmla="*/ 112 h 243"/>
                <a:gd name="T28" fmla="*/ 190 w 247"/>
                <a:gd name="T29" fmla="*/ 72 h 243"/>
                <a:gd name="T30" fmla="*/ 222 w 247"/>
                <a:gd name="T31" fmla="*/ 102 h 243"/>
                <a:gd name="T32" fmla="*/ 101 w 247"/>
                <a:gd name="T33" fmla="*/ 218 h 243"/>
                <a:gd name="T34" fmla="*/ 22 w 247"/>
                <a:gd name="T35" fmla="*/ 141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7" h="243">
                  <a:moveTo>
                    <a:pt x="190" y="47"/>
                  </a:moveTo>
                  <a:lnTo>
                    <a:pt x="151" y="89"/>
                  </a:lnTo>
                  <a:lnTo>
                    <a:pt x="59" y="0"/>
                  </a:lnTo>
                  <a:lnTo>
                    <a:pt x="3" y="57"/>
                  </a:lnTo>
                  <a:lnTo>
                    <a:pt x="42" y="99"/>
                  </a:lnTo>
                  <a:lnTo>
                    <a:pt x="0" y="141"/>
                  </a:lnTo>
                  <a:lnTo>
                    <a:pt x="101" y="243"/>
                  </a:lnTo>
                  <a:lnTo>
                    <a:pt x="247" y="102"/>
                  </a:lnTo>
                  <a:lnTo>
                    <a:pt x="190" y="47"/>
                  </a:lnTo>
                  <a:close/>
                  <a:moveTo>
                    <a:pt x="22" y="141"/>
                  </a:moveTo>
                  <a:lnTo>
                    <a:pt x="64" y="99"/>
                  </a:lnTo>
                  <a:lnTo>
                    <a:pt x="25" y="57"/>
                  </a:lnTo>
                  <a:lnTo>
                    <a:pt x="59" y="25"/>
                  </a:lnTo>
                  <a:lnTo>
                    <a:pt x="151" y="112"/>
                  </a:lnTo>
                  <a:lnTo>
                    <a:pt x="190" y="72"/>
                  </a:lnTo>
                  <a:lnTo>
                    <a:pt x="222" y="102"/>
                  </a:lnTo>
                  <a:lnTo>
                    <a:pt x="101" y="218"/>
                  </a:lnTo>
                  <a:lnTo>
                    <a:pt x="22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5" name="îṥļïḑè"/>
            <p:cNvSpPr/>
            <p:nvPr/>
          </p:nvSpPr>
          <p:spPr bwMode="auto">
            <a:xfrm>
              <a:off x="2239963" y="5067300"/>
              <a:ext cx="312738" cy="327025"/>
            </a:xfrm>
            <a:custGeom>
              <a:avLst/>
              <a:gdLst>
                <a:gd name="T0" fmla="*/ 197 w 197"/>
                <a:gd name="T1" fmla="*/ 60 h 206"/>
                <a:gd name="T2" fmla="*/ 145 w 197"/>
                <a:gd name="T3" fmla="*/ 0 h 206"/>
                <a:gd name="T4" fmla="*/ 0 w 197"/>
                <a:gd name="T5" fmla="*/ 149 h 206"/>
                <a:gd name="T6" fmla="*/ 54 w 197"/>
                <a:gd name="T7" fmla="*/ 206 h 206"/>
                <a:gd name="T8" fmla="*/ 197 w 197"/>
                <a:gd name="T9" fmla="*/ 60 h 206"/>
                <a:gd name="T10" fmla="*/ 145 w 197"/>
                <a:gd name="T11" fmla="*/ 25 h 206"/>
                <a:gd name="T12" fmla="*/ 175 w 197"/>
                <a:gd name="T13" fmla="*/ 60 h 206"/>
                <a:gd name="T14" fmla="*/ 54 w 197"/>
                <a:gd name="T15" fmla="*/ 181 h 206"/>
                <a:gd name="T16" fmla="*/ 19 w 197"/>
                <a:gd name="T17" fmla="*/ 149 h 206"/>
                <a:gd name="T18" fmla="*/ 145 w 197"/>
                <a:gd name="T19" fmla="*/ 2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7" h="206">
                  <a:moveTo>
                    <a:pt x="197" y="60"/>
                  </a:moveTo>
                  <a:lnTo>
                    <a:pt x="145" y="0"/>
                  </a:lnTo>
                  <a:lnTo>
                    <a:pt x="0" y="149"/>
                  </a:lnTo>
                  <a:lnTo>
                    <a:pt x="54" y="206"/>
                  </a:lnTo>
                  <a:lnTo>
                    <a:pt x="197" y="60"/>
                  </a:lnTo>
                  <a:close/>
                  <a:moveTo>
                    <a:pt x="145" y="25"/>
                  </a:moveTo>
                  <a:lnTo>
                    <a:pt x="175" y="60"/>
                  </a:lnTo>
                  <a:lnTo>
                    <a:pt x="54" y="181"/>
                  </a:lnTo>
                  <a:lnTo>
                    <a:pt x="19" y="149"/>
                  </a:lnTo>
                  <a:lnTo>
                    <a:pt x="14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6" name="iṡ1ïḍe"/>
            <p:cNvSpPr/>
            <p:nvPr/>
          </p:nvSpPr>
          <p:spPr bwMode="auto">
            <a:xfrm>
              <a:off x="1973263" y="5202238"/>
              <a:ext cx="504825" cy="525462"/>
            </a:xfrm>
            <a:custGeom>
              <a:avLst/>
              <a:gdLst>
                <a:gd name="T0" fmla="*/ 318 w 318"/>
                <a:gd name="T1" fmla="*/ 276 h 331"/>
                <a:gd name="T2" fmla="*/ 57 w 318"/>
                <a:gd name="T3" fmla="*/ 0 h 331"/>
                <a:gd name="T4" fmla="*/ 0 w 318"/>
                <a:gd name="T5" fmla="*/ 61 h 331"/>
                <a:gd name="T6" fmla="*/ 264 w 318"/>
                <a:gd name="T7" fmla="*/ 331 h 331"/>
                <a:gd name="T8" fmla="*/ 318 w 318"/>
                <a:gd name="T9" fmla="*/ 276 h 331"/>
                <a:gd name="T10" fmla="*/ 57 w 318"/>
                <a:gd name="T11" fmla="*/ 27 h 331"/>
                <a:gd name="T12" fmla="*/ 296 w 318"/>
                <a:gd name="T13" fmla="*/ 276 h 331"/>
                <a:gd name="T14" fmla="*/ 264 w 318"/>
                <a:gd name="T15" fmla="*/ 309 h 331"/>
                <a:gd name="T16" fmla="*/ 22 w 318"/>
                <a:gd name="T17" fmla="*/ 61 h 331"/>
                <a:gd name="T18" fmla="*/ 57 w 318"/>
                <a:gd name="T19" fmla="*/ 2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8" h="331">
                  <a:moveTo>
                    <a:pt x="318" y="276"/>
                  </a:moveTo>
                  <a:lnTo>
                    <a:pt x="57" y="0"/>
                  </a:lnTo>
                  <a:lnTo>
                    <a:pt x="0" y="61"/>
                  </a:lnTo>
                  <a:lnTo>
                    <a:pt x="264" y="331"/>
                  </a:lnTo>
                  <a:lnTo>
                    <a:pt x="318" y="276"/>
                  </a:lnTo>
                  <a:close/>
                  <a:moveTo>
                    <a:pt x="57" y="27"/>
                  </a:moveTo>
                  <a:lnTo>
                    <a:pt x="296" y="276"/>
                  </a:lnTo>
                  <a:lnTo>
                    <a:pt x="264" y="309"/>
                  </a:lnTo>
                  <a:lnTo>
                    <a:pt x="22" y="61"/>
                  </a:lnTo>
                  <a:lnTo>
                    <a:pt x="5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7" name="ïṥliḑe"/>
            <p:cNvSpPr/>
            <p:nvPr/>
          </p:nvSpPr>
          <p:spPr bwMode="auto">
            <a:xfrm>
              <a:off x="2998788" y="6332538"/>
              <a:ext cx="384175" cy="387350"/>
            </a:xfrm>
            <a:custGeom>
              <a:avLst/>
              <a:gdLst>
                <a:gd name="T0" fmla="*/ 0 w 242"/>
                <a:gd name="T1" fmla="*/ 187 h 244"/>
                <a:gd name="T2" fmla="*/ 57 w 242"/>
                <a:gd name="T3" fmla="*/ 244 h 244"/>
                <a:gd name="T4" fmla="*/ 242 w 242"/>
                <a:gd name="T5" fmla="*/ 56 h 244"/>
                <a:gd name="T6" fmla="*/ 185 w 242"/>
                <a:gd name="T7" fmla="*/ 0 h 244"/>
                <a:gd name="T8" fmla="*/ 0 w 242"/>
                <a:gd name="T9" fmla="*/ 187 h 244"/>
                <a:gd name="T10" fmla="*/ 57 w 242"/>
                <a:gd name="T11" fmla="*/ 220 h 244"/>
                <a:gd name="T12" fmla="*/ 25 w 242"/>
                <a:gd name="T13" fmla="*/ 187 h 244"/>
                <a:gd name="T14" fmla="*/ 185 w 242"/>
                <a:gd name="T15" fmla="*/ 22 h 244"/>
                <a:gd name="T16" fmla="*/ 217 w 242"/>
                <a:gd name="T17" fmla="*/ 56 h 244"/>
                <a:gd name="T18" fmla="*/ 57 w 242"/>
                <a:gd name="T19" fmla="*/ 22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4">
                  <a:moveTo>
                    <a:pt x="0" y="187"/>
                  </a:moveTo>
                  <a:lnTo>
                    <a:pt x="57" y="244"/>
                  </a:lnTo>
                  <a:lnTo>
                    <a:pt x="242" y="56"/>
                  </a:lnTo>
                  <a:lnTo>
                    <a:pt x="185" y="0"/>
                  </a:lnTo>
                  <a:lnTo>
                    <a:pt x="0" y="187"/>
                  </a:lnTo>
                  <a:close/>
                  <a:moveTo>
                    <a:pt x="57" y="220"/>
                  </a:moveTo>
                  <a:lnTo>
                    <a:pt x="25" y="187"/>
                  </a:lnTo>
                  <a:lnTo>
                    <a:pt x="185" y="22"/>
                  </a:lnTo>
                  <a:lnTo>
                    <a:pt x="217" y="56"/>
                  </a:lnTo>
                  <a:lnTo>
                    <a:pt x="57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8" name="íşlidè"/>
            <p:cNvSpPr/>
            <p:nvPr/>
          </p:nvSpPr>
          <p:spPr bwMode="auto">
            <a:xfrm>
              <a:off x="2798763" y="5842000"/>
              <a:ext cx="384175" cy="384175"/>
            </a:xfrm>
            <a:custGeom>
              <a:avLst/>
              <a:gdLst>
                <a:gd name="T0" fmla="*/ 242 w 242"/>
                <a:gd name="T1" fmla="*/ 56 h 242"/>
                <a:gd name="T2" fmla="*/ 185 w 242"/>
                <a:gd name="T3" fmla="*/ 0 h 242"/>
                <a:gd name="T4" fmla="*/ 0 w 242"/>
                <a:gd name="T5" fmla="*/ 185 h 242"/>
                <a:gd name="T6" fmla="*/ 57 w 242"/>
                <a:gd name="T7" fmla="*/ 242 h 242"/>
                <a:gd name="T8" fmla="*/ 242 w 242"/>
                <a:gd name="T9" fmla="*/ 56 h 242"/>
                <a:gd name="T10" fmla="*/ 185 w 242"/>
                <a:gd name="T11" fmla="*/ 24 h 242"/>
                <a:gd name="T12" fmla="*/ 217 w 242"/>
                <a:gd name="T13" fmla="*/ 56 h 242"/>
                <a:gd name="T14" fmla="*/ 57 w 242"/>
                <a:gd name="T15" fmla="*/ 220 h 242"/>
                <a:gd name="T16" fmla="*/ 25 w 242"/>
                <a:gd name="T17" fmla="*/ 185 h 242"/>
                <a:gd name="T18" fmla="*/ 185 w 242"/>
                <a:gd name="T19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242" y="56"/>
                  </a:moveTo>
                  <a:lnTo>
                    <a:pt x="185" y="0"/>
                  </a:lnTo>
                  <a:lnTo>
                    <a:pt x="0" y="185"/>
                  </a:lnTo>
                  <a:lnTo>
                    <a:pt x="57" y="242"/>
                  </a:lnTo>
                  <a:lnTo>
                    <a:pt x="242" y="56"/>
                  </a:lnTo>
                  <a:close/>
                  <a:moveTo>
                    <a:pt x="185" y="24"/>
                  </a:moveTo>
                  <a:lnTo>
                    <a:pt x="217" y="56"/>
                  </a:lnTo>
                  <a:lnTo>
                    <a:pt x="57" y="220"/>
                  </a:lnTo>
                  <a:lnTo>
                    <a:pt x="25" y="185"/>
                  </a:lnTo>
                  <a:lnTo>
                    <a:pt x="185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89" name="ï$ḷíḑe"/>
            <p:cNvSpPr/>
            <p:nvPr/>
          </p:nvSpPr>
          <p:spPr bwMode="auto">
            <a:xfrm>
              <a:off x="2932113" y="6053138"/>
              <a:ext cx="317500" cy="381000"/>
            </a:xfrm>
            <a:custGeom>
              <a:avLst/>
              <a:gdLst>
                <a:gd name="T0" fmla="*/ 143 w 200"/>
                <a:gd name="T1" fmla="*/ 0 h 240"/>
                <a:gd name="T2" fmla="*/ 0 w 200"/>
                <a:gd name="T3" fmla="*/ 141 h 240"/>
                <a:gd name="T4" fmla="*/ 99 w 200"/>
                <a:gd name="T5" fmla="*/ 240 h 240"/>
                <a:gd name="T6" fmla="*/ 197 w 200"/>
                <a:gd name="T7" fmla="*/ 141 h 240"/>
                <a:gd name="T8" fmla="*/ 153 w 200"/>
                <a:gd name="T9" fmla="*/ 96 h 240"/>
                <a:gd name="T10" fmla="*/ 200 w 200"/>
                <a:gd name="T11" fmla="*/ 54 h 240"/>
                <a:gd name="T12" fmla="*/ 143 w 200"/>
                <a:gd name="T13" fmla="*/ 0 h 240"/>
                <a:gd name="T14" fmla="*/ 175 w 200"/>
                <a:gd name="T15" fmla="*/ 141 h 240"/>
                <a:gd name="T16" fmla="*/ 99 w 200"/>
                <a:gd name="T17" fmla="*/ 218 h 240"/>
                <a:gd name="T18" fmla="*/ 25 w 200"/>
                <a:gd name="T19" fmla="*/ 141 h 240"/>
                <a:gd name="T20" fmla="*/ 143 w 200"/>
                <a:gd name="T21" fmla="*/ 22 h 240"/>
                <a:gd name="T22" fmla="*/ 175 w 200"/>
                <a:gd name="T23" fmla="*/ 54 h 240"/>
                <a:gd name="T24" fmla="*/ 133 w 200"/>
                <a:gd name="T25" fmla="*/ 96 h 240"/>
                <a:gd name="T26" fmla="*/ 175 w 200"/>
                <a:gd name="T27" fmla="*/ 14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0">
                  <a:moveTo>
                    <a:pt x="143" y="0"/>
                  </a:moveTo>
                  <a:lnTo>
                    <a:pt x="0" y="141"/>
                  </a:lnTo>
                  <a:lnTo>
                    <a:pt x="99" y="240"/>
                  </a:lnTo>
                  <a:lnTo>
                    <a:pt x="197" y="141"/>
                  </a:lnTo>
                  <a:lnTo>
                    <a:pt x="153" y="96"/>
                  </a:lnTo>
                  <a:lnTo>
                    <a:pt x="200" y="54"/>
                  </a:lnTo>
                  <a:lnTo>
                    <a:pt x="143" y="0"/>
                  </a:lnTo>
                  <a:close/>
                  <a:moveTo>
                    <a:pt x="175" y="141"/>
                  </a:moveTo>
                  <a:lnTo>
                    <a:pt x="99" y="218"/>
                  </a:lnTo>
                  <a:lnTo>
                    <a:pt x="25" y="141"/>
                  </a:lnTo>
                  <a:lnTo>
                    <a:pt x="143" y="22"/>
                  </a:lnTo>
                  <a:lnTo>
                    <a:pt x="175" y="54"/>
                  </a:lnTo>
                  <a:lnTo>
                    <a:pt x="133" y="96"/>
                  </a:lnTo>
                  <a:lnTo>
                    <a:pt x="175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0" name="îs1îḍè"/>
            <p:cNvSpPr/>
            <p:nvPr/>
          </p:nvSpPr>
          <p:spPr bwMode="auto">
            <a:xfrm>
              <a:off x="2932113" y="5487988"/>
              <a:ext cx="523875" cy="392112"/>
            </a:xfrm>
            <a:custGeom>
              <a:avLst/>
              <a:gdLst>
                <a:gd name="T0" fmla="*/ 187 w 330"/>
                <a:gd name="T1" fmla="*/ 134 h 247"/>
                <a:gd name="T2" fmla="*/ 57 w 330"/>
                <a:gd name="T3" fmla="*/ 0 h 247"/>
                <a:gd name="T4" fmla="*/ 0 w 330"/>
                <a:gd name="T5" fmla="*/ 59 h 247"/>
                <a:gd name="T6" fmla="*/ 187 w 330"/>
                <a:gd name="T7" fmla="*/ 247 h 247"/>
                <a:gd name="T8" fmla="*/ 330 w 330"/>
                <a:gd name="T9" fmla="*/ 101 h 247"/>
                <a:gd name="T10" fmla="*/ 274 w 330"/>
                <a:gd name="T11" fmla="*/ 45 h 247"/>
                <a:gd name="T12" fmla="*/ 187 w 330"/>
                <a:gd name="T13" fmla="*/ 134 h 247"/>
                <a:gd name="T14" fmla="*/ 187 w 330"/>
                <a:gd name="T15" fmla="*/ 225 h 247"/>
                <a:gd name="T16" fmla="*/ 27 w 330"/>
                <a:gd name="T17" fmla="*/ 59 h 247"/>
                <a:gd name="T18" fmla="*/ 57 w 330"/>
                <a:gd name="T19" fmla="*/ 25 h 247"/>
                <a:gd name="T20" fmla="*/ 187 w 330"/>
                <a:gd name="T21" fmla="*/ 156 h 247"/>
                <a:gd name="T22" fmla="*/ 274 w 330"/>
                <a:gd name="T23" fmla="*/ 69 h 247"/>
                <a:gd name="T24" fmla="*/ 308 w 330"/>
                <a:gd name="T25" fmla="*/ 101 h 247"/>
                <a:gd name="T26" fmla="*/ 187 w 330"/>
                <a:gd name="T27" fmla="*/ 22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7">
                  <a:moveTo>
                    <a:pt x="187" y="134"/>
                  </a:moveTo>
                  <a:lnTo>
                    <a:pt x="57" y="0"/>
                  </a:lnTo>
                  <a:lnTo>
                    <a:pt x="0" y="59"/>
                  </a:lnTo>
                  <a:lnTo>
                    <a:pt x="187" y="247"/>
                  </a:lnTo>
                  <a:lnTo>
                    <a:pt x="330" y="101"/>
                  </a:lnTo>
                  <a:lnTo>
                    <a:pt x="274" y="45"/>
                  </a:lnTo>
                  <a:lnTo>
                    <a:pt x="187" y="134"/>
                  </a:lnTo>
                  <a:close/>
                  <a:moveTo>
                    <a:pt x="187" y="225"/>
                  </a:moveTo>
                  <a:lnTo>
                    <a:pt x="27" y="59"/>
                  </a:lnTo>
                  <a:lnTo>
                    <a:pt x="57" y="25"/>
                  </a:lnTo>
                  <a:lnTo>
                    <a:pt x="187" y="156"/>
                  </a:lnTo>
                  <a:lnTo>
                    <a:pt x="274" y="69"/>
                  </a:lnTo>
                  <a:lnTo>
                    <a:pt x="308" y="101"/>
                  </a:lnTo>
                  <a:lnTo>
                    <a:pt x="187" y="2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1" name="ïṡľïḍe"/>
            <p:cNvSpPr/>
            <p:nvPr/>
          </p:nvSpPr>
          <p:spPr bwMode="auto">
            <a:xfrm>
              <a:off x="3057525" y="6673850"/>
              <a:ext cx="352425" cy="184150"/>
            </a:xfrm>
            <a:custGeom>
              <a:avLst/>
              <a:gdLst>
                <a:gd name="T0" fmla="*/ 0 w 222"/>
                <a:gd name="T1" fmla="*/ 116 h 116"/>
                <a:gd name="T2" fmla="*/ 22 w 222"/>
                <a:gd name="T3" fmla="*/ 116 h 116"/>
                <a:gd name="T4" fmla="*/ 111 w 222"/>
                <a:gd name="T5" fmla="*/ 24 h 116"/>
                <a:gd name="T6" fmla="*/ 200 w 222"/>
                <a:gd name="T7" fmla="*/ 116 h 116"/>
                <a:gd name="T8" fmla="*/ 222 w 222"/>
                <a:gd name="T9" fmla="*/ 116 h 116"/>
                <a:gd name="T10" fmla="*/ 111 w 222"/>
                <a:gd name="T11" fmla="*/ 0 h 116"/>
                <a:gd name="T12" fmla="*/ 0 w 222"/>
                <a:gd name="T13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2" h="116">
                  <a:moveTo>
                    <a:pt x="0" y="116"/>
                  </a:moveTo>
                  <a:lnTo>
                    <a:pt x="22" y="116"/>
                  </a:lnTo>
                  <a:lnTo>
                    <a:pt x="111" y="24"/>
                  </a:lnTo>
                  <a:lnTo>
                    <a:pt x="200" y="116"/>
                  </a:lnTo>
                  <a:lnTo>
                    <a:pt x="222" y="116"/>
                  </a:lnTo>
                  <a:lnTo>
                    <a:pt x="111" y="0"/>
                  </a:lnTo>
                  <a:lnTo>
                    <a:pt x="0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2" name="ïṡḷíďè"/>
            <p:cNvSpPr/>
            <p:nvPr/>
          </p:nvSpPr>
          <p:spPr bwMode="auto">
            <a:xfrm>
              <a:off x="3194050" y="6818313"/>
              <a:ext cx="82550" cy="39687"/>
            </a:xfrm>
            <a:custGeom>
              <a:avLst/>
              <a:gdLst>
                <a:gd name="T0" fmla="*/ 0 w 52"/>
                <a:gd name="T1" fmla="*/ 25 h 25"/>
                <a:gd name="T2" fmla="*/ 25 w 52"/>
                <a:gd name="T3" fmla="*/ 25 h 25"/>
                <a:gd name="T4" fmla="*/ 25 w 52"/>
                <a:gd name="T5" fmla="*/ 22 h 25"/>
                <a:gd name="T6" fmla="*/ 27 w 52"/>
                <a:gd name="T7" fmla="*/ 25 h 25"/>
                <a:gd name="T8" fmla="*/ 52 w 52"/>
                <a:gd name="T9" fmla="*/ 25 h 25"/>
                <a:gd name="T10" fmla="*/ 25 w 52"/>
                <a:gd name="T11" fmla="*/ 0 h 25"/>
                <a:gd name="T12" fmla="*/ 0 w 52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25">
                  <a:moveTo>
                    <a:pt x="0" y="25"/>
                  </a:moveTo>
                  <a:lnTo>
                    <a:pt x="25" y="25"/>
                  </a:lnTo>
                  <a:lnTo>
                    <a:pt x="25" y="22"/>
                  </a:lnTo>
                  <a:lnTo>
                    <a:pt x="27" y="25"/>
                  </a:lnTo>
                  <a:lnTo>
                    <a:pt x="52" y="25"/>
                  </a:lnTo>
                  <a:lnTo>
                    <a:pt x="25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3" name="íṧ1ïḋê"/>
            <p:cNvSpPr/>
            <p:nvPr/>
          </p:nvSpPr>
          <p:spPr bwMode="auto">
            <a:xfrm>
              <a:off x="3209925" y="5700713"/>
              <a:ext cx="392113" cy="392112"/>
            </a:xfrm>
            <a:custGeom>
              <a:avLst/>
              <a:gdLst>
                <a:gd name="T0" fmla="*/ 57 w 247"/>
                <a:gd name="T1" fmla="*/ 247 h 247"/>
                <a:gd name="T2" fmla="*/ 247 w 247"/>
                <a:gd name="T3" fmla="*/ 56 h 247"/>
                <a:gd name="T4" fmla="*/ 190 w 247"/>
                <a:gd name="T5" fmla="*/ 0 h 247"/>
                <a:gd name="T6" fmla="*/ 0 w 247"/>
                <a:gd name="T7" fmla="*/ 190 h 247"/>
                <a:gd name="T8" fmla="*/ 57 w 247"/>
                <a:gd name="T9" fmla="*/ 247 h 247"/>
                <a:gd name="T10" fmla="*/ 222 w 247"/>
                <a:gd name="T11" fmla="*/ 56 h 247"/>
                <a:gd name="T12" fmla="*/ 57 w 247"/>
                <a:gd name="T13" fmla="*/ 222 h 247"/>
                <a:gd name="T14" fmla="*/ 22 w 247"/>
                <a:gd name="T15" fmla="*/ 190 h 247"/>
                <a:gd name="T16" fmla="*/ 190 w 247"/>
                <a:gd name="T17" fmla="*/ 22 h 247"/>
                <a:gd name="T18" fmla="*/ 222 w 247"/>
                <a:gd name="T19" fmla="*/ 56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7" h="247">
                  <a:moveTo>
                    <a:pt x="57" y="247"/>
                  </a:moveTo>
                  <a:lnTo>
                    <a:pt x="247" y="56"/>
                  </a:lnTo>
                  <a:lnTo>
                    <a:pt x="190" y="0"/>
                  </a:lnTo>
                  <a:lnTo>
                    <a:pt x="0" y="190"/>
                  </a:lnTo>
                  <a:lnTo>
                    <a:pt x="57" y="247"/>
                  </a:lnTo>
                  <a:close/>
                  <a:moveTo>
                    <a:pt x="222" y="56"/>
                  </a:moveTo>
                  <a:lnTo>
                    <a:pt x="57" y="222"/>
                  </a:lnTo>
                  <a:lnTo>
                    <a:pt x="22" y="190"/>
                  </a:lnTo>
                  <a:lnTo>
                    <a:pt x="190" y="22"/>
                  </a:lnTo>
                  <a:lnTo>
                    <a:pt x="222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4" name="iṥļíďè"/>
            <p:cNvSpPr/>
            <p:nvPr/>
          </p:nvSpPr>
          <p:spPr bwMode="auto">
            <a:xfrm>
              <a:off x="3065463" y="5346700"/>
              <a:ext cx="258763" cy="255587"/>
            </a:xfrm>
            <a:custGeom>
              <a:avLst/>
              <a:gdLst>
                <a:gd name="T0" fmla="*/ 163 w 163"/>
                <a:gd name="T1" fmla="*/ 104 h 161"/>
                <a:gd name="T2" fmla="*/ 57 w 163"/>
                <a:gd name="T3" fmla="*/ 0 h 161"/>
                <a:gd name="T4" fmla="*/ 0 w 163"/>
                <a:gd name="T5" fmla="*/ 64 h 161"/>
                <a:gd name="T6" fmla="*/ 106 w 163"/>
                <a:gd name="T7" fmla="*/ 161 h 161"/>
                <a:gd name="T8" fmla="*/ 163 w 163"/>
                <a:gd name="T9" fmla="*/ 104 h 161"/>
                <a:gd name="T10" fmla="*/ 57 w 163"/>
                <a:gd name="T11" fmla="*/ 27 h 161"/>
                <a:gd name="T12" fmla="*/ 140 w 163"/>
                <a:gd name="T13" fmla="*/ 104 h 161"/>
                <a:gd name="T14" fmla="*/ 106 w 163"/>
                <a:gd name="T15" fmla="*/ 136 h 161"/>
                <a:gd name="T16" fmla="*/ 24 w 163"/>
                <a:gd name="T17" fmla="*/ 64 h 161"/>
                <a:gd name="T18" fmla="*/ 57 w 163"/>
                <a:gd name="T19" fmla="*/ 27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3" h="161">
                  <a:moveTo>
                    <a:pt x="163" y="104"/>
                  </a:moveTo>
                  <a:lnTo>
                    <a:pt x="57" y="0"/>
                  </a:lnTo>
                  <a:lnTo>
                    <a:pt x="0" y="64"/>
                  </a:lnTo>
                  <a:lnTo>
                    <a:pt x="106" y="161"/>
                  </a:lnTo>
                  <a:lnTo>
                    <a:pt x="163" y="104"/>
                  </a:lnTo>
                  <a:close/>
                  <a:moveTo>
                    <a:pt x="57" y="27"/>
                  </a:moveTo>
                  <a:lnTo>
                    <a:pt x="140" y="104"/>
                  </a:lnTo>
                  <a:lnTo>
                    <a:pt x="106" y="136"/>
                  </a:lnTo>
                  <a:lnTo>
                    <a:pt x="24" y="64"/>
                  </a:lnTo>
                  <a:lnTo>
                    <a:pt x="5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5" name="îŝḷïḋè"/>
            <p:cNvSpPr/>
            <p:nvPr/>
          </p:nvSpPr>
          <p:spPr bwMode="auto">
            <a:xfrm>
              <a:off x="3198813" y="5202238"/>
              <a:ext cx="257175" cy="246062"/>
            </a:xfrm>
            <a:custGeom>
              <a:avLst/>
              <a:gdLst>
                <a:gd name="T0" fmla="*/ 0 w 162"/>
                <a:gd name="T1" fmla="*/ 54 h 155"/>
                <a:gd name="T2" fmla="*/ 106 w 162"/>
                <a:gd name="T3" fmla="*/ 155 h 155"/>
                <a:gd name="T4" fmla="*/ 162 w 162"/>
                <a:gd name="T5" fmla="*/ 103 h 155"/>
                <a:gd name="T6" fmla="*/ 56 w 162"/>
                <a:gd name="T7" fmla="*/ 0 h 155"/>
                <a:gd name="T8" fmla="*/ 0 w 162"/>
                <a:gd name="T9" fmla="*/ 54 h 155"/>
                <a:gd name="T10" fmla="*/ 106 w 162"/>
                <a:gd name="T11" fmla="*/ 133 h 155"/>
                <a:gd name="T12" fmla="*/ 27 w 162"/>
                <a:gd name="T13" fmla="*/ 54 h 155"/>
                <a:gd name="T14" fmla="*/ 56 w 162"/>
                <a:gd name="T15" fmla="*/ 22 h 155"/>
                <a:gd name="T16" fmla="*/ 140 w 162"/>
                <a:gd name="T17" fmla="*/ 103 h 155"/>
                <a:gd name="T18" fmla="*/ 106 w 162"/>
                <a:gd name="T19" fmla="*/ 133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2" h="155">
                  <a:moveTo>
                    <a:pt x="0" y="54"/>
                  </a:moveTo>
                  <a:lnTo>
                    <a:pt x="106" y="155"/>
                  </a:lnTo>
                  <a:lnTo>
                    <a:pt x="162" y="103"/>
                  </a:lnTo>
                  <a:lnTo>
                    <a:pt x="56" y="0"/>
                  </a:lnTo>
                  <a:lnTo>
                    <a:pt x="0" y="54"/>
                  </a:lnTo>
                  <a:close/>
                  <a:moveTo>
                    <a:pt x="106" y="133"/>
                  </a:moveTo>
                  <a:lnTo>
                    <a:pt x="27" y="54"/>
                  </a:lnTo>
                  <a:lnTo>
                    <a:pt x="56" y="22"/>
                  </a:lnTo>
                  <a:lnTo>
                    <a:pt x="140" y="103"/>
                  </a:lnTo>
                  <a:lnTo>
                    <a:pt x="106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6" name="ïślïde"/>
            <p:cNvSpPr/>
            <p:nvPr/>
          </p:nvSpPr>
          <p:spPr bwMode="auto">
            <a:xfrm>
              <a:off x="1543050" y="5213350"/>
              <a:ext cx="382588" cy="306387"/>
            </a:xfrm>
            <a:custGeom>
              <a:avLst/>
              <a:gdLst>
                <a:gd name="T0" fmla="*/ 143 w 241"/>
                <a:gd name="T1" fmla="*/ 84 h 193"/>
                <a:gd name="T2" fmla="*/ 56 w 241"/>
                <a:gd name="T3" fmla="*/ 0 h 193"/>
                <a:gd name="T4" fmla="*/ 0 w 241"/>
                <a:gd name="T5" fmla="*/ 54 h 193"/>
                <a:gd name="T6" fmla="*/ 143 w 241"/>
                <a:gd name="T7" fmla="*/ 193 h 193"/>
                <a:gd name="T8" fmla="*/ 241 w 241"/>
                <a:gd name="T9" fmla="*/ 94 h 193"/>
                <a:gd name="T10" fmla="*/ 187 w 241"/>
                <a:gd name="T11" fmla="*/ 39 h 193"/>
                <a:gd name="T12" fmla="*/ 143 w 241"/>
                <a:gd name="T13" fmla="*/ 84 h 193"/>
                <a:gd name="T14" fmla="*/ 143 w 241"/>
                <a:gd name="T15" fmla="*/ 168 h 193"/>
                <a:gd name="T16" fmla="*/ 22 w 241"/>
                <a:gd name="T17" fmla="*/ 54 h 193"/>
                <a:gd name="T18" fmla="*/ 56 w 241"/>
                <a:gd name="T19" fmla="*/ 20 h 193"/>
                <a:gd name="T20" fmla="*/ 143 w 241"/>
                <a:gd name="T21" fmla="*/ 106 h 193"/>
                <a:gd name="T22" fmla="*/ 187 w 241"/>
                <a:gd name="T23" fmla="*/ 64 h 193"/>
                <a:gd name="T24" fmla="*/ 217 w 241"/>
                <a:gd name="T25" fmla="*/ 94 h 193"/>
                <a:gd name="T26" fmla="*/ 143 w 241"/>
                <a:gd name="T27" fmla="*/ 168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1" h="193">
                  <a:moveTo>
                    <a:pt x="143" y="84"/>
                  </a:moveTo>
                  <a:lnTo>
                    <a:pt x="56" y="0"/>
                  </a:lnTo>
                  <a:lnTo>
                    <a:pt x="0" y="54"/>
                  </a:lnTo>
                  <a:lnTo>
                    <a:pt x="143" y="193"/>
                  </a:lnTo>
                  <a:lnTo>
                    <a:pt x="241" y="94"/>
                  </a:lnTo>
                  <a:lnTo>
                    <a:pt x="187" y="39"/>
                  </a:lnTo>
                  <a:lnTo>
                    <a:pt x="143" y="84"/>
                  </a:lnTo>
                  <a:close/>
                  <a:moveTo>
                    <a:pt x="143" y="168"/>
                  </a:moveTo>
                  <a:lnTo>
                    <a:pt x="22" y="54"/>
                  </a:lnTo>
                  <a:lnTo>
                    <a:pt x="56" y="20"/>
                  </a:lnTo>
                  <a:lnTo>
                    <a:pt x="143" y="106"/>
                  </a:lnTo>
                  <a:lnTo>
                    <a:pt x="187" y="64"/>
                  </a:lnTo>
                  <a:lnTo>
                    <a:pt x="217" y="94"/>
                  </a:lnTo>
                  <a:lnTo>
                    <a:pt x="143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7" name="ïṡļiḋé"/>
            <p:cNvSpPr/>
            <p:nvPr/>
          </p:nvSpPr>
          <p:spPr bwMode="auto">
            <a:xfrm>
              <a:off x="2371725" y="5213350"/>
              <a:ext cx="400050" cy="447675"/>
            </a:xfrm>
            <a:custGeom>
              <a:avLst/>
              <a:gdLst>
                <a:gd name="T0" fmla="*/ 252 w 252"/>
                <a:gd name="T1" fmla="*/ 183 h 282"/>
                <a:gd name="T2" fmla="*/ 190 w 252"/>
                <a:gd name="T3" fmla="*/ 128 h 282"/>
                <a:gd name="T4" fmla="*/ 146 w 252"/>
                <a:gd name="T5" fmla="*/ 171 h 282"/>
                <a:gd name="T6" fmla="*/ 114 w 252"/>
                <a:gd name="T7" fmla="*/ 138 h 282"/>
                <a:gd name="T8" fmla="*/ 205 w 252"/>
                <a:gd name="T9" fmla="*/ 54 h 282"/>
                <a:gd name="T10" fmla="*/ 148 w 252"/>
                <a:gd name="T11" fmla="*/ 0 h 282"/>
                <a:gd name="T12" fmla="*/ 0 w 252"/>
                <a:gd name="T13" fmla="*/ 138 h 282"/>
                <a:gd name="T14" fmla="*/ 146 w 252"/>
                <a:gd name="T15" fmla="*/ 282 h 282"/>
                <a:gd name="T16" fmla="*/ 252 w 252"/>
                <a:gd name="T17" fmla="*/ 183 h 282"/>
                <a:gd name="T18" fmla="*/ 148 w 252"/>
                <a:gd name="T19" fmla="*/ 20 h 282"/>
                <a:gd name="T20" fmla="*/ 180 w 252"/>
                <a:gd name="T21" fmla="*/ 54 h 282"/>
                <a:gd name="T22" fmla="*/ 92 w 252"/>
                <a:gd name="T23" fmla="*/ 138 h 282"/>
                <a:gd name="T24" fmla="*/ 146 w 252"/>
                <a:gd name="T25" fmla="*/ 198 h 282"/>
                <a:gd name="T26" fmla="*/ 190 w 252"/>
                <a:gd name="T27" fmla="*/ 153 h 282"/>
                <a:gd name="T28" fmla="*/ 222 w 252"/>
                <a:gd name="T29" fmla="*/ 183 h 282"/>
                <a:gd name="T30" fmla="*/ 146 w 252"/>
                <a:gd name="T31" fmla="*/ 262 h 282"/>
                <a:gd name="T32" fmla="*/ 23 w 252"/>
                <a:gd name="T33" fmla="*/ 138 h 282"/>
                <a:gd name="T34" fmla="*/ 148 w 252"/>
                <a:gd name="T35" fmla="*/ 20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2" h="282">
                  <a:moveTo>
                    <a:pt x="252" y="183"/>
                  </a:moveTo>
                  <a:lnTo>
                    <a:pt x="190" y="128"/>
                  </a:lnTo>
                  <a:lnTo>
                    <a:pt x="146" y="171"/>
                  </a:lnTo>
                  <a:lnTo>
                    <a:pt x="114" y="138"/>
                  </a:lnTo>
                  <a:lnTo>
                    <a:pt x="205" y="54"/>
                  </a:lnTo>
                  <a:lnTo>
                    <a:pt x="148" y="0"/>
                  </a:lnTo>
                  <a:lnTo>
                    <a:pt x="0" y="138"/>
                  </a:lnTo>
                  <a:lnTo>
                    <a:pt x="146" y="282"/>
                  </a:lnTo>
                  <a:lnTo>
                    <a:pt x="252" y="183"/>
                  </a:lnTo>
                  <a:close/>
                  <a:moveTo>
                    <a:pt x="148" y="20"/>
                  </a:moveTo>
                  <a:lnTo>
                    <a:pt x="180" y="54"/>
                  </a:lnTo>
                  <a:lnTo>
                    <a:pt x="92" y="138"/>
                  </a:lnTo>
                  <a:lnTo>
                    <a:pt x="146" y="198"/>
                  </a:lnTo>
                  <a:lnTo>
                    <a:pt x="190" y="153"/>
                  </a:lnTo>
                  <a:lnTo>
                    <a:pt x="222" y="183"/>
                  </a:lnTo>
                  <a:lnTo>
                    <a:pt x="146" y="262"/>
                  </a:lnTo>
                  <a:lnTo>
                    <a:pt x="23" y="138"/>
                  </a:lnTo>
                  <a:lnTo>
                    <a:pt x="14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8" name="íṩľídê"/>
            <p:cNvSpPr/>
            <p:nvPr/>
          </p:nvSpPr>
          <p:spPr bwMode="auto">
            <a:xfrm>
              <a:off x="1476375" y="5421313"/>
              <a:ext cx="449263" cy="392112"/>
            </a:xfrm>
            <a:custGeom>
              <a:avLst/>
              <a:gdLst>
                <a:gd name="T0" fmla="*/ 283 w 283"/>
                <a:gd name="T1" fmla="*/ 146 h 247"/>
                <a:gd name="T2" fmla="*/ 229 w 283"/>
                <a:gd name="T3" fmla="*/ 89 h 247"/>
                <a:gd name="T4" fmla="*/ 185 w 283"/>
                <a:gd name="T5" fmla="*/ 133 h 247"/>
                <a:gd name="T6" fmla="*/ 56 w 283"/>
                <a:gd name="T7" fmla="*/ 0 h 247"/>
                <a:gd name="T8" fmla="*/ 0 w 283"/>
                <a:gd name="T9" fmla="*/ 57 h 247"/>
                <a:gd name="T10" fmla="*/ 185 w 283"/>
                <a:gd name="T11" fmla="*/ 247 h 247"/>
                <a:gd name="T12" fmla="*/ 283 w 283"/>
                <a:gd name="T13" fmla="*/ 146 h 247"/>
                <a:gd name="T14" fmla="*/ 56 w 283"/>
                <a:gd name="T15" fmla="*/ 25 h 247"/>
                <a:gd name="T16" fmla="*/ 185 w 283"/>
                <a:gd name="T17" fmla="*/ 156 h 247"/>
                <a:gd name="T18" fmla="*/ 229 w 283"/>
                <a:gd name="T19" fmla="*/ 111 h 247"/>
                <a:gd name="T20" fmla="*/ 259 w 283"/>
                <a:gd name="T21" fmla="*/ 146 h 247"/>
                <a:gd name="T22" fmla="*/ 185 w 283"/>
                <a:gd name="T23" fmla="*/ 222 h 247"/>
                <a:gd name="T24" fmla="*/ 24 w 283"/>
                <a:gd name="T25" fmla="*/ 57 h 247"/>
                <a:gd name="T26" fmla="*/ 56 w 283"/>
                <a:gd name="T27" fmla="*/ 2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3" h="247">
                  <a:moveTo>
                    <a:pt x="283" y="146"/>
                  </a:moveTo>
                  <a:lnTo>
                    <a:pt x="229" y="89"/>
                  </a:lnTo>
                  <a:lnTo>
                    <a:pt x="185" y="133"/>
                  </a:lnTo>
                  <a:lnTo>
                    <a:pt x="56" y="0"/>
                  </a:lnTo>
                  <a:lnTo>
                    <a:pt x="0" y="57"/>
                  </a:lnTo>
                  <a:lnTo>
                    <a:pt x="185" y="247"/>
                  </a:lnTo>
                  <a:lnTo>
                    <a:pt x="283" y="146"/>
                  </a:lnTo>
                  <a:close/>
                  <a:moveTo>
                    <a:pt x="56" y="25"/>
                  </a:moveTo>
                  <a:lnTo>
                    <a:pt x="185" y="156"/>
                  </a:lnTo>
                  <a:lnTo>
                    <a:pt x="229" y="111"/>
                  </a:lnTo>
                  <a:lnTo>
                    <a:pt x="259" y="146"/>
                  </a:lnTo>
                  <a:lnTo>
                    <a:pt x="185" y="222"/>
                  </a:lnTo>
                  <a:lnTo>
                    <a:pt x="24" y="57"/>
                  </a:lnTo>
                  <a:lnTo>
                    <a:pt x="56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199" name="iṣḻíḍê"/>
            <p:cNvSpPr/>
            <p:nvPr/>
          </p:nvSpPr>
          <p:spPr bwMode="auto">
            <a:xfrm>
              <a:off x="85725" y="1588"/>
              <a:ext cx="306388" cy="277812"/>
            </a:xfrm>
            <a:custGeom>
              <a:avLst/>
              <a:gdLst>
                <a:gd name="T0" fmla="*/ 141 w 193"/>
                <a:gd name="T1" fmla="*/ 175 h 175"/>
                <a:gd name="T2" fmla="*/ 193 w 193"/>
                <a:gd name="T3" fmla="*/ 121 h 175"/>
                <a:gd name="T4" fmla="*/ 77 w 193"/>
                <a:gd name="T5" fmla="*/ 0 h 175"/>
                <a:gd name="T6" fmla="*/ 55 w 193"/>
                <a:gd name="T7" fmla="*/ 0 h 175"/>
                <a:gd name="T8" fmla="*/ 173 w 193"/>
                <a:gd name="T9" fmla="*/ 121 h 175"/>
                <a:gd name="T10" fmla="*/ 141 w 193"/>
                <a:gd name="T11" fmla="*/ 150 h 175"/>
                <a:gd name="T12" fmla="*/ 25 w 193"/>
                <a:gd name="T13" fmla="*/ 32 h 175"/>
                <a:gd name="T14" fmla="*/ 55 w 193"/>
                <a:gd name="T15" fmla="*/ 0 h 175"/>
                <a:gd name="T16" fmla="*/ 30 w 193"/>
                <a:gd name="T17" fmla="*/ 0 h 175"/>
                <a:gd name="T18" fmla="*/ 0 w 193"/>
                <a:gd name="T19" fmla="*/ 32 h 175"/>
                <a:gd name="T20" fmla="*/ 141 w 193"/>
                <a:gd name="T21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3" h="175">
                  <a:moveTo>
                    <a:pt x="141" y="175"/>
                  </a:moveTo>
                  <a:lnTo>
                    <a:pt x="193" y="121"/>
                  </a:lnTo>
                  <a:lnTo>
                    <a:pt x="77" y="0"/>
                  </a:lnTo>
                  <a:lnTo>
                    <a:pt x="55" y="0"/>
                  </a:lnTo>
                  <a:lnTo>
                    <a:pt x="173" y="121"/>
                  </a:lnTo>
                  <a:lnTo>
                    <a:pt x="141" y="150"/>
                  </a:lnTo>
                  <a:lnTo>
                    <a:pt x="25" y="32"/>
                  </a:lnTo>
                  <a:lnTo>
                    <a:pt x="55" y="0"/>
                  </a:lnTo>
                  <a:lnTo>
                    <a:pt x="30" y="0"/>
                  </a:lnTo>
                  <a:lnTo>
                    <a:pt x="0" y="32"/>
                  </a:lnTo>
                  <a:lnTo>
                    <a:pt x="141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0" name="ïṣľiḋé"/>
            <p:cNvSpPr/>
            <p:nvPr/>
          </p:nvSpPr>
          <p:spPr bwMode="auto">
            <a:xfrm>
              <a:off x="317500" y="1588"/>
              <a:ext cx="646113" cy="344487"/>
            </a:xfrm>
            <a:custGeom>
              <a:avLst/>
              <a:gdLst>
                <a:gd name="T0" fmla="*/ 407 w 407"/>
                <a:gd name="T1" fmla="*/ 32 h 217"/>
                <a:gd name="T2" fmla="*/ 377 w 407"/>
                <a:gd name="T3" fmla="*/ 0 h 217"/>
                <a:gd name="T4" fmla="*/ 350 w 407"/>
                <a:gd name="T5" fmla="*/ 0 h 217"/>
                <a:gd name="T6" fmla="*/ 382 w 407"/>
                <a:gd name="T7" fmla="*/ 32 h 217"/>
                <a:gd name="T8" fmla="*/ 219 w 407"/>
                <a:gd name="T9" fmla="*/ 192 h 217"/>
                <a:gd name="T10" fmla="*/ 24 w 407"/>
                <a:gd name="T11" fmla="*/ 0 h 217"/>
                <a:gd name="T12" fmla="*/ 0 w 407"/>
                <a:gd name="T13" fmla="*/ 0 h 217"/>
                <a:gd name="T14" fmla="*/ 219 w 407"/>
                <a:gd name="T15" fmla="*/ 217 h 217"/>
                <a:gd name="T16" fmla="*/ 407 w 407"/>
                <a:gd name="T17" fmla="*/ 32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07" h="217">
                  <a:moveTo>
                    <a:pt x="407" y="32"/>
                  </a:moveTo>
                  <a:lnTo>
                    <a:pt x="377" y="0"/>
                  </a:lnTo>
                  <a:lnTo>
                    <a:pt x="350" y="0"/>
                  </a:lnTo>
                  <a:lnTo>
                    <a:pt x="382" y="32"/>
                  </a:lnTo>
                  <a:lnTo>
                    <a:pt x="219" y="192"/>
                  </a:lnTo>
                  <a:lnTo>
                    <a:pt x="24" y="0"/>
                  </a:lnTo>
                  <a:lnTo>
                    <a:pt x="0" y="0"/>
                  </a:lnTo>
                  <a:lnTo>
                    <a:pt x="219" y="217"/>
                  </a:lnTo>
                  <a:lnTo>
                    <a:pt x="407" y="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1" name="íş1íḑé"/>
            <p:cNvSpPr/>
            <p:nvPr/>
          </p:nvSpPr>
          <p:spPr bwMode="auto">
            <a:xfrm>
              <a:off x="0" y="1588"/>
              <a:ext cx="31750" cy="26987"/>
            </a:xfrm>
            <a:custGeom>
              <a:avLst/>
              <a:gdLst>
                <a:gd name="T0" fmla="*/ 0 w 20"/>
                <a:gd name="T1" fmla="*/ 0 h 17"/>
                <a:gd name="T2" fmla="*/ 0 w 20"/>
                <a:gd name="T3" fmla="*/ 17 h 17"/>
                <a:gd name="T4" fmla="*/ 20 w 20"/>
                <a:gd name="T5" fmla="*/ 0 h 17"/>
                <a:gd name="T6" fmla="*/ 0 w 20"/>
                <a:gd name="T7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0" h="17">
                  <a:moveTo>
                    <a:pt x="0" y="0"/>
                  </a:moveTo>
                  <a:lnTo>
                    <a:pt x="0" y="17"/>
                  </a:lnTo>
                  <a:lnTo>
                    <a:pt x="2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2" name="iṥļïdê"/>
            <p:cNvSpPr/>
            <p:nvPr/>
          </p:nvSpPr>
          <p:spPr bwMode="auto">
            <a:xfrm>
              <a:off x="504825" y="1588"/>
              <a:ext cx="363538" cy="211137"/>
            </a:xfrm>
            <a:custGeom>
              <a:avLst/>
              <a:gdLst>
                <a:gd name="T0" fmla="*/ 99 w 229"/>
                <a:gd name="T1" fmla="*/ 133 h 133"/>
                <a:gd name="T2" fmla="*/ 229 w 229"/>
                <a:gd name="T3" fmla="*/ 0 h 133"/>
                <a:gd name="T4" fmla="*/ 202 w 229"/>
                <a:gd name="T5" fmla="*/ 0 h 133"/>
                <a:gd name="T6" fmla="*/ 99 w 229"/>
                <a:gd name="T7" fmla="*/ 106 h 133"/>
                <a:gd name="T8" fmla="*/ 27 w 229"/>
                <a:gd name="T9" fmla="*/ 32 h 133"/>
                <a:gd name="T10" fmla="*/ 54 w 229"/>
                <a:gd name="T11" fmla="*/ 0 h 133"/>
                <a:gd name="T12" fmla="*/ 32 w 229"/>
                <a:gd name="T13" fmla="*/ 0 h 133"/>
                <a:gd name="T14" fmla="*/ 0 w 229"/>
                <a:gd name="T15" fmla="*/ 32 h 133"/>
                <a:gd name="T16" fmla="*/ 99 w 229"/>
                <a:gd name="T1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9" h="133">
                  <a:moveTo>
                    <a:pt x="99" y="133"/>
                  </a:moveTo>
                  <a:lnTo>
                    <a:pt x="229" y="0"/>
                  </a:lnTo>
                  <a:lnTo>
                    <a:pt x="202" y="0"/>
                  </a:lnTo>
                  <a:lnTo>
                    <a:pt x="99" y="106"/>
                  </a:lnTo>
                  <a:lnTo>
                    <a:pt x="27" y="32"/>
                  </a:lnTo>
                  <a:lnTo>
                    <a:pt x="54" y="0"/>
                  </a:lnTo>
                  <a:lnTo>
                    <a:pt x="32" y="0"/>
                  </a:lnTo>
                  <a:lnTo>
                    <a:pt x="0" y="32"/>
                  </a:lnTo>
                  <a:lnTo>
                    <a:pt x="99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3" name="íSľïďé"/>
            <p:cNvSpPr/>
            <p:nvPr/>
          </p:nvSpPr>
          <p:spPr bwMode="auto">
            <a:xfrm>
              <a:off x="603250" y="1588"/>
              <a:ext cx="133350" cy="66675"/>
            </a:xfrm>
            <a:custGeom>
              <a:avLst/>
              <a:gdLst>
                <a:gd name="T0" fmla="*/ 84 w 84"/>
                <a:gd name="T1" fmla="*/ 0 h 42"/>
                <a:gd name="T2" fmla="*/ 57 w 84"/>
                <a:gd name="T3" fmla="*/ 0 h 42"/>
                <a:gd name="T4" fmla="*/ 39 w 84"/>
                <a:gd name="T5" fmla="*/ 17 h 42"/>
                <a:gd name="T6" fmla="*/ 24 w 84"/>
                <a:gd name="T7" fmla="*/ 0 h 42"/>
                <a:gd name="T8" fmla="*/ 0 w 84"/>
                <a:gd name="T9" fmla="*/ 0 h 42"/>
                <a:gd name="T10" fmla="*/ 39 w 84"/>
                <a:gd name="T11" fmla="*/ 42 h 42"/>
                <a:gd name="T12" fmla="*/ 84 w 84"/>
                <a:gd name="T13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4" h="42">
                  <a:moveTo>
                    <a:pt x="84" y="0"/>
                  </a:moveTo>
                  <a:lnTo>
                    <a:pt x="57" y="0"/>
                  </a:lnTo>
                  <a:lnTo>
                    <a:pt x="39" y="17"/>
                  </a:lnTo>
                  <a:lnTo>
                    <a:pt x="24" y="0"/>
                  </a:lnTo>
                  <a:lnTo>
                    <a:pt x="0" y="0"/>
                  </a:lnTo>
                  <a:lnTo>
                    <a:pt x="39" y="42"/>
                  </a:ln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4" name="iṡḷïḓé"/>
            <p:cNvSpPr/>
            <p:nvPr/>
          </p:nvSpPr>
          <p:spPr bwMode="auto">
            <a:xfrm>
              <a:off x="0" y="106363"/>
              <a:ext cx="114300" cy="200025"/>
            </a:xfrm>
            <a:custGeom>
              <a:avLst/>
              <a:gdLst>
                <a:gd name="T0" fmla="*/ 17 w 72"/>
                <a:gd name="T1" fmla="*/ 0 h 126"/>
                <a:gd name="T2" fmla="*/ 0 w 72"/>
                <a:gd name="T3" fmla="*/ 15 h 126"/>
                <a:gd name="T4" fmla="*/ 0 w 72"/>
                <a:gd name="T5" fmla="*/ 40 h 126"/>
                <a:gd name="T6" fmla="*/ 17 w 72"/>
                <a:gd name="T7" fmla="*/ 23 h 126"/>
                <a:gd name="T8" fmla="*/ 49 w 72"/>
                <a:gd name="T9" fmla="*/ 55 h 126"/>
                <a:gd name="T10" fmla="*/ 0 w 72"/>
                <a:gd name="T11" fmla="*/ 102 h 126"/>
                <a:gd name="T12" fmla="*/ 0 w 72"/>
                <a:gd name="T13" fmla="*/ 126 h 126"/>
                <a:gd name="T14" fmla="*/ 72 w 72"/>
                <a:gd name="T15" fmla="*/ 55 h 126"/>
                <a:gd name="T16" fmla="*/ 17 w 72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26">
                  <a:moveTo>
                    <a:pt x="17" y="0"/>
                  </a:moveTo>
                  <a:lnTo>
                    <a:pt x="0" y="15"/>
                  </a:lnTo>
                  <a:lnTo>
                    <a:pt x="0" y="40"/>
                  </a:lnTo>
                  <a:lnTo>
                    <a:pt x="17" y="23"/>
                  </a:lnTo>
                  <a:lnTo>
                    <a:pt x="49" y="55"/>
                  </a:lnTo>
                  <a:lnTo>
                    <a:pt x="0" y="102"/>
                  </a:lnTo>
                  <a:lnTo>
                    <a:pt x="0" y="126"/>
                  </a:lnTo>
                  <a:lnTo>
                    <a:pt x="72" y="55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5" name="íṣḻídè"/>
            <p:cNvSpPr/>
            <p:nvPr/>
          </p:nvSpPr>
          <p:spPr bwMode="auto">
            <a:xfrm>
              <a:off x="0" y="239713"/>
              <a:ext cx="392113" cy="341312"/>
            </a:xfrm>
            <a:custGeom>
              <a:avLst/>
              <a:gdLst>
                <a:gd name="T0" fmla="*/ 192 w 247"/>
                <a:gd name="T1" fmla="*/ 201 h 215"/>
                <a:gd name="T2" fmla="*/ 247 w 247"/>
                <a:gd name="T3" fmla="*/ 146 h 215"/>
                <a:gd name="T4" fmla="*/ 104 w 247"/>
                <a:gd name="T5" fmla="*/ 0 h 215"/>
                <a:gd name="T6" fmla="*/ 0 w 247"/>
                <a:gd name="T7" fmla="*/ 102 h 215"/>
                <a:gd name="T8" fmla="*/ 0 w 247"/>
                <a:gd name="T9" fmla="*/ 129 h 215"/>
                <a:gd name="T10" fmla="*/ 104 w 247"/>
                <a:gd name="T11" fmla="*/ 23 h 215"/>
                <a:gd name="T12" fmla="*/ 224 w 247"/>
                <a:gd name="T13" fmla="*/ 146 h 215"/>
                <a:gd name="T14" fmla="*/ 192 w 247"/>
                <a:gd name="T15" fmla="*/ 176 h 215"/>
                <a:gd name="T16" fmla="*/ 104 w 247"/>
                <a:gd name="T17" fmla="*/ 87 h 215"/>
                <a:gd name="T18" fmla="*/ 0 w 247"/>
                <a:gd name="T19" fmla="*/ 193 h 215"/>
                <a:gd name="T20" fmla="*/ 0 w 247"/>
                <a:gd name="T21" fmla="*/ 215 h 215"/>
                <a:gd name="T22" fmla="*/ 104 w 247"/>
                <a:gd name="T23" fmla="*/ 112 h 215"/>
                <a:gd name="T24" fmla="*/ 192 w 247"/>
                <a:gd name="T25" fmla="*/ 201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15">
                  <a:moveTo>
                    <a:pt x="192" y="201"/>
                  </a:moveTo>
                  <a:lnTo>
                    <a:pt x="247" y="146"/>
                  </a:lnTo>
                  <a:lnTo>
                    <a:pt x="104" y="0"/>
                  </a:lnTo>
                  <a:lnTo>
                    <a:pt x="0" y="102"/>
                  </a:lnTo>
                  <a:lnTo>
                    <a:pt x="0" y="129"/>
                  </a:lnTo>
                  <a:lnTo>
                    <a:pt x="104" y="23"/>
                  </a:lnTo>
                  <a:lnTo>
                    <a:pt x="224" y="146"/>
                  </a:lnTo>
                  <a:lnTo>
                    <a:pt x="192" y="176"/>
                  </a:lnTo>
                  <a:lnTo>
                    <a:pt x="104" y="87"/>
                  </a:lnTo>
                  <a:lnTo>
                    <a:pt x="0" y="193"/>
                  </a:lnTo>
                  <a:lnTo>
                    <a:pt x="0" y="215"/>
                  </a:lnTo>
                  <a:lnTo>
                    <a:pt x="104" y="112"/>
                  </a:lnTo>
                  <a:lnTo>
                    <a:pt x="192" y="2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6" name="îṧ1ïḑe"/>
            <p:cNvSpPr/>
            <p:nvPr/>
          </p:nvSpPr>
          <p:spPr bwMode="auto">
            <a:xfrm>
              <a:off x="85725" y="381000"/>
              <a:ext cx="600075" cy="460375"/>
            </a:xfrm>
            <a:custGeom>
              <a:avLst/>
              <a:gdLst>
                <a:gd name="T0" fmla="*/ 378 w 378"/>
                <a:gd name="T1" fmla="*/ 55 h 290"/>
                <a:gd name="T2" fmla="*/ 321 w 378"/>
                <a:gd name="T3" fmla="*/ 0 h 290"/>
                <a:gd name="T4" fmla="*/ 146 w 378"/>
                <a:gd name="T5" fmla="*/ 178 h 290"/>
                <a:gd name="T6" fmla="*/ 55 w 378"/>
                <a:gd name="T7" fmla="*/ 89 h 290"/>
                <a:gd name="T8" fmla="*/ 0 w 378"/>
                <a:gd name="T9" fmla="*/ 146 h 290"/>
                <a:gd name="T10" fmla="*/ 146 w 378"/>
                <a:gd name="T11" fmla="*/ 290 h 290"/>
                <a:gd name="T12" fmla="*/ 378 w 378"/>
                <a:gd name="T13" fmla="*/ 55 h 290"/>
                <a:gd name="T14" fmla="*/ 55 w 378"/>
                <a:gd name="T15" fmla="*/ 114 h 290"/>
                <a:gd name="T16" fmla="*/ 146 w 378"/>
                <a:gd name="T17" fmla="*/ 203 h 290"/>
                <a:gd name="T18" fmla="*/ 321 w 378"/>
                <a:gd name="T19" fmla="*/ 25 h 290"/>
                <a:gd name="T20" fmla="*/ 353 w 378"/>
                <a:gd name="T21" fmla="*/ 55 h 290"/>
                <a:gd name="T22" fmla="*/ 146 w 378"/>
                <a:gd name="T23" fmla="*/ 267 h 290"/>
                <a:gd name="T24" fmla="*/ 25 w 378"/>
                <a:gd name="T25" fmla="*/ 146 h 290"/>
                <a:gd name="T26" fmla="*/ 55 w 378"/>
                <a:gd name="T27" fmla="*/ 11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8" h="290">
                  <a:moveTo>
                    <a:pt x="378" y="55"/>
                  </a:moveTo>
                  <a:lnTo>
                    <a:pt x="321" y="0"/>
                  </a:lnTo>
                  <a:lnTo>
                    <a:pt x="146" y="178"/>
                  </a:lnTo>
                  <a:lnTo>
                    <a:pt x="55" y="89"/>
                  </a:lnTo>
                  <a:lnTo>
                    <a:pt x="0" y="146"/>
                  </a:lnTo>
                  <a:lnTo>
                    <a:pt x="146" y="290"/>
                  </a:lnTo>
                  <a:lnTo>
                    <a:pt x="378" y="55"/>
                  </a:lnTo>
                  <a:close/>
                  <a:moveTo>
                    <a:pt x="55" y="114"/>
                  </a:moveTo>
                  <a:lnTo>
                    <a:pt x="146" y="203"/>
                  </a:lnTo>
                  <a:lnTo>
                    <a:pt x="321" y="25"/>
                  </a:lnTo>
                  <a:lnTo>
                    <a:pt x="353" y="55"/>
                  </a:lnTo>
                  <a:lnTo>
                    <a:pt x="146" y="267"/>
                  </a:lnTo>
                  <a:lnTo>
                    <a:pt x="25" y="146"/>
                  </a:lnTo>
                  <a:lnTo>
                    <a:pt x="55" y="1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7" name="îSḻïḋé"/>
            <p:cNvSpPr/>
            <p:nvPr/>
          </p:nvSpPr>
          <p:spPr bwMode="auto">
            <a:xfrm>
              <a:off x="0" y="660400"/>
              <a:ext cx="192088" cy="247650"/>
            </a:xfrm>
            <a:custGeom>
              <a:avLst/>
              <a:gdLst>
                <a:gd name="T0" fmla="*/ 121 w 121"/>
                <a:gd name="T1" fmla="*/ 101 h 156"/>
                <a:gd name="T2" fmla="*/ 22 w 121"/>
                <a:gd name="T3" fmla="*/ 0 h 156"/>
                <a:gd name="T4" fmla="*/ 0 w 121"/>
                <a:gd name="T5" fmla="*/ 20 h 156"/>
                <a:gd name="T6" fmla="*/ 0 w 121"/>
                <a:gd name="T7" fmla="*/ 44 h 156"/>
                <a:gd name="T8" fmla="*/ 22 w 121"/>
                <a:gd name="T9" fmla="*/ 22 h 156"/>
                <a:gd name="T10" fmla="*/ 96 w 121"/>
                <a:gd name="T11" fmla="*/ 101 h 156"/>
                <a:gd name="T12" fmla="*/ 64 w 121"/>
                <a:gd name="T13" fmla="*/ 133 h 156"/>
                <a:gd name="T14" fmla="*/ 0 w 121"/>
                <a:gd name="T15" fmla="*/ 67 h 156"/>
                <a:gd name="T16" fmla="*/ 0 w 121"/>
                <a:gd name="T17" fmla="*/ 91 h 156"/>
                <a:gd name="T18" fmla="*/ 64 w 121"/>
                <a:gd name="T19" fmla="*/ 156 h 156"/>
                <a:gd name="T20" fmla="*/ 121 w 121"/>
                <a:gd name="T21" fmla="*/ 10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56">
                  <a:moveTo>
                    <a:pt x="121" y="101"/>
                  </a:moveTo>
                  <a:lnTo>
                    <a:pt x="22" y="0"/>
                  </a:lnTo>
                  <a:lnTo>
                    <a:pt x="0" y="20"/>
                  </a:lnTo>
                  <a:lnTo>
                    <a:pt x="0" y="44"/>
                  </a:lnTo>
                  <a:lnTo>
                    <a:pt x="22" y="22"/>
                  </a:lnTo>
                  <a:lnTo>
                    <a:pt x="96" y="101"/>
                  </a:lnTo>
                  <a:lnTo>
                    <a:pt x="64" y="133"/>
                  </a:lnTo>
                  <a:lnTo>
                    <a:pt x="0" y="67"/>
                  </a:lnTo>
                  <a:lnTo>
                    <a:pt x="0" y="91"/>
                  </a:lnTo>
                  <a:lnTo>
                    <a:pt x="64" y="156"/>
                  </a:lnTo>
                  <a:lnTo>
                    <a:pt x="121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8" name="iṡļiďè"/>
            <p:cNvSpPr/>
            <p:nvPr/>
          </p:nvSpPr>
          <p:spPr bwMode="auto">
            <a:xfrm>
              <a:off x="715963" y="314325"/>
              <a:ext cx="381000" cy="385762"/>
            </a:xfrm>
            <a:custGeom>
              <a:avLst/>
              <a:gdLst>
                <a:gd name="T0" fmla="*/ 240 w 240"/>
                <a:gd name="T1" fmla="*/ 186 h 243"/>
                <a:gd name="T2" fmla="*/ 55 w 240"/>
                <a:gd name="T3" fmla="*/ 0 h 243"/>
                <a:gd name="T4" fmla="*/ 0 w 240"/>
                <a:gd name="T5" fmla="*/ 57 h 243"/>
                <a:gd name="T6" fmla="*/ 185 w 240"/>
                <a:gd name="T7" fmla="*/ 243 h 243"/>
                <a:gd name="T8" fmla="*/ 240 w 240"/>
                <a:gd name="T9" fmla="*/ 186 h 243"/>
                <a:gd name="T10" fmla="*/ 55 w 240"/>
                <a:gd name="T11" fmla="*/ 25 h 243"/>
                <a:gd name="T12" fmla="*/ 217 w 240"/>
                <a:gd name="T13" fmla="*/ 186 h 243"/>
                <a:gd name="T14" fmla="*/ 185 w 240"/>
                <a:gd name="T15" fmla="*/ 218 h 243"/>
                <a:gd name="T16" fmla="*/ 23 w 240"/>
                <a:gd name="T17" fmla="*/ 57 h 243"/>
                <a:gd name="T18" fmla="*/ 55 w 240"/>
                <a:gd name="T19" fmla="*/ 2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3">
                  <a:moveTo>
                    <a:pt x="240" y="186"/>
                  </a:moveTo>
                  <a:lnTo>
                    <a:pt x="55" y="0"/>
                  </a:lnTo>
                  <a:lnTo>
                    <a:pt x="0" y="57"/>
                  </a:lnTo>
                  <a:lnTo>
                    <a:pt x="185" y="243"/>
                  </a:lnTo>
                  <a:lnTo>
                    <a:pt x="240" y="186"/>
                  </a:lnTo>
                  <a:close/>
                  <a:moveTo>
                    <a:pt x="55" y="25"/>
                  </a:moveTo>
                  <a:lnTo>
                    <a:pt x="217" y="186"/>
                  </a:lnTo>
                  <a:lnTo>
                    <a:pt x="185" y="218"/>
                  </a:lnTo>
                  <a:lnTo>
                    <a:pt x="23" y="57"/>
                  </a:lnTo>
                  <a:lnTo>
                    <a:pt x="5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09" name="îşḷïďê"/>
            <p:cNvSpPr/>
            <p:nvPr/>
          </p:nvSpPr>
          <p:spPr bwMode="auto">
            <a:xfrm>
              <a:off x="504825" y="519113"/>
              <a:ext cx="592138" cy="455612"/>
            </a:xfrm>
            <a:custGeom>
              <a:avLst/>
              <a:gdLst>
                <a:gd name="T0" fmla="*/ 143 w 373"/>
                <a:gd name="T1" fmla="*/ 287 h 287"/>
                <a:gd name="T2" fmla="*/ 229 w 373"/>
                <a:gd name="T3" fmla="*/ 198 h 287"/>
                <a:gd name="T4" fmla="*/ 316 w 373"/>
                <a:gd name="T5" fmla="*/ 287 h 287"/>
                <a:gd name="T6" fmla="*/ 373 w 373"/>
                <a:gd name="T7" fmla="*/ 232 h 287"/>
                <a:gd name="T8" fmla="*/ 143 w 373"/>
                <a:gd name="T9" fmla="*/ 0 h 287"/>
                <a:gd name="T10" fmla="*/ 0 w 373"/>
                <a:gd name="T11" fmla="*/ 143 h 287"/>
                <a:gd name="T12" fmla="*/ 54 w 373"/>
                <a:gd name="T13" fmla="*/ 198 h 287"/>
                <a:gd name="T14" fmla="*/ 143 w 373"/>
                <a:gd name="T15" fmla="*/ 109 h 287"/>
                <a:gd name="T16" fmla="*/ 175 w 373"/>
                <a:gd name="T17" fmla="*/ 143 h 287"/>
                <a:gd name="T18" fmla="*/ 89 w 373"/>
                <a:gd name="T19" fmla="*/ 232 h 287"/>
                <a:gd name="T20" fmla="*/ 143 w 373"/>
                <a:gd name="T21" fmla="*/ 287 h 287"/>
                <a:gd name="T22" fmla="*/ 143 w 373"/>
                <a:gd name="T23" fmla="*/ 86 h 287"/>
                <a:gd name="T24" fmla="*/ 54 w 373"/>
                <a:gd name="T25" fmla="*/ 175 h 287"/>
                <a:gd name="T26" fmla="*/ 25 w 373"/>
                <a:gd name="T27" fmla="*/ 143 h 287"/>
                <a:gd name="T28" fmla="*/ 143 w 373"/>
                <a:gd name="T29" fmla="*/ 22 h 287"/>
                <a:gd name="T30" fmla="*/ 350 w 373"/>
                <a:gd name="T31" fmla="*/ 232 h 287"/>
                <a:gd name="T32" fmla="*/ 316 w 373"/>
                <a:gd name="T33" fmla="*/ 264 h 287"/>
                <a:gd name="T34" fmla="*/ 229 w 373"/>
                <a:gd name="T35" fmla="*/ 175 h 287"/>
                <a:gd name="T36" fmla="*/ 143 w 373"/>
                <a:gd name="T37" fmla="*/ 264 h 287"/>
                <a:gd name="T38" fmla="*/ 111 w 373"/>
                <a:gd name="T39" fmla="*/ 232 h 287"/>
                <a:gd name="T40" fmla="*/ 197 w 373"/>
                <a:gd name="T41" fmla="*/ 143 h 287"/>
                <a:gd name="T42" fmla="*/ 143 w 373"/>
                <a:gd name="T43" fmla="*/ 86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3" h="287">
                  <a:moveTo>
                    <a:pt x="143" y="287"/>
                  </a:moveTo>
                  <a:lnTo>
                    <a:pt x="229" y="198"/>
                  </a:lnTo>
                  <a:lnTo>
                    <a:pt x="316" y="287"/>
                  </a:lnTo>
                  <a:lnTo>
                    <a:pt x="373" y="232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54" y="198"/>
                  </a:lnTo>
                  <a:lnTo>
                    <a:pt x="143" y="109"/>
                  </a:lnTo>
                  <a:lnTo>
                    <a:pt x="175" y="143"/>
                  </a:lnTo>
                  <a:lnTo>
                    <a:pt x="89" y="232"/>
                  </a:lnTo>
                  <a:lnTo>
                    <a:pt x="143" y="287"/>
                  </a:lnTo>
                  <a:close/>
                  <a:moveTo>
                    <a:pt x="143" y="86"/>
                  </a:moveTo>
                  <a:lnTo>
                    <a:pt x="54" y="175"/>
                  </a:lnTo>
                  <a:lnTo>
                    <a:pt x="25" y="143"/>
                  </a:lnTo>
                  <a:lnTo>
                    <a:pt x="143" y="22"/>
                  </a:lnTo>
                  <a:lnTo>
                    <a:pt x="350" y="232"/>
                  </a:lnTo>
                  <a:lnTo>
                    <a:pt x="316" y="264"/>
                  </a:lnTo>
                  <a:lnTo>
                    <a:pt x="229" y="175"/>
                  </a:lnTo>
                  <a:lnTo>
                    <a:pt x="143" y="264"/>
                  </a:lnTo>
                  <a:lnTo>
                    <a:pt x="111" y="232"/>
                  </a:lnTo>
                  <a:lnTo>
                    <a:pt x="197" y="143"/>
                  </a:lnTo>
                  <a:lnTo>
                    <a:pt x="14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0" name="ïṣlídê"/>
            <p:cNvSpPr/>
            <p:nvPr/>
          </p:nvSpPr>
          <p:spPr bwMode="auto">
            <a:xfrm>
              <a:off x="363538" y="812800"/>
              <a:ext cx="600075" cy="439737"/>
            </a:xfrm>
            <a:custGeom>
              <a:avLst/>
              <a:gdLst>
                <a:gd name="T0" fmla="*/ 378 w 378"/>
                <a:gd name="T1" fmla="*/ 139 h 277"/>
                <a:gd name="T2" fmla="*/ 321 w 378"/>
                <a:gd name="T3" fmla="*/ 84 h 277"/>
                <a:gd name="T4" fmla="*/ 232 w 378"/>
                <a:gd name="T5" fmla="*/ 171 h 277"/>
                <a:gd name="T6" fmla="*/ 55 w 378"/>
                <a:gd name="T7" fmla="*/ 0 h 277"/>
                <a:gd name="T8" fmla="*/ 0 w 378"/>
                <a:gd name="T9" fmla="*/ 55 h 277"/>
                <a:gd name="T10" fmla="*/ 232 w 378"/>
                <a:gd name="T11" fmla="*/ 277 h 277"/>
                <a:gd name="T12" fmla="*/ 378 w 378"/>
                <a:gd name="T13" fmla="*/ 139 h 277"/>
                <a:gd name="T14" fmla="*/ 55 w 378"/>
                <a:gd name="T15" fmla="*/ 20 h 277"/>
                <a:gd name="T16" fmla="*/ 232 w 378"/>
                <a:gd name="T17" fmla="*/ 193 h 277"/>
                <a:gd name="T18" fmla="*/ 321 w 378"/>
                <a:gd name="T19" fmla="*/ 107 h 277"/>
                <a:gd name="T20" fmla="*/ 355 w 378"/>
                <a:gd name="T21" fmla="*/ 139 h 277"/>
                <a:gd name="T22" fmla="*/ 232 w 378"/>
                <a:gd name="T23" fmla="*/ 255 h 277"/>
                <a:gd name="T24" fmla="*/ 23 w 378"/>
                <a:gd name="T25" fmla="*/ 55 h 277"/>
                <a:gd name="T26" fmla="*/ 55 w 378"/>
                <a:gd name="T27" fmla="*/ 20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8" h="277">
                  <a:moveTo>
                    <a:pt x="378" y="139"/>
                  </a:moveTo>
                  <a:lnTo>
                    <a:pt x="321" y="84"/>
                  </a:lnTo>
                  <a:lnTo>
                    <a:pt x="232" y="171"/>
                  </a:lnTo>
                  <a:lnTo>
                    <a:pt x="55" y="0"/>
                  </a:lnTo>
                  <a:lnTo>
                    <a:pt x="0" y="55"/>
                  </a:lnTo>
                  <a:lnTo>
                    <a:pt x="232" y="277"/>
                  </a:lnTo>
                  <a:lnTo>
                    <a:pt x="378" y="139"/>
                  </a:lnTo>
                  <a:close/>
                  <a:moveTo>
                    <a:pt x="55" y="20"/>
                  </a:moveTo>
                  <a:lnTo>
                    <a:pt x="232" y="193"/>
                  </a:lnTo>
                  <a:lnTo>
                    <a:pt x="321" y="107"/>
                  </a:lnTo>
                  <a:lnTo>
                    <a:pt x="355" y="139"/>
                  </a:lnTo>
                  <a:lnTo>
                    <a:pt x="232" y="255"/>
                  </a:lnTo>
                  <a:lnTo>
                    <a:pt x="23" y="55"/>
                  </a:lnTo>
                  <a:lnTo>
                    <a:pt x="5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1" name="îšľidè"/>
            <p:cNvSpPr/>
            <p:nvPr/>
          </p:nvSpPr>
          <p:spPr bwMode="auto">
            <a:xfrm>
              <a:off x="363538" y="239713"/>
              <a:ext cx="180975" cy="180975"/>
            </a:xfrm>
            <a:custGeom>
              <a:avLst/>
              <a:gdLst>
                <a:gd name="T0" fmla="*/ 114 w 114"/>
                <a:gd name="T1" fmla="*/ 57 h 114"/>
                <a:gd name="T2" fmla="*/ 57 w 114"/>
                <a:gd name="T3" fmla="*/ 0 h 114"/>
                <a:gd name="T4" fmla="*/ 0 w 114"/>
                <a:gd name="T5" fmla="*/ 57 h 114"/>
                <a:gd name="T6" fmla="*/ 57 w 114"/>
                <a:gd name="T7" fmla="*/ 114 h 114"/>
                <a:gd name="T8" fmla="*/ 114 w 114"/>
                <a:gd name="T9" fmla="*/ 57 h 114"/>
                <a:gd name="T10" fmla="*/ 57 w 114"/>
                <a:gd name="T11" fmla="*/ 23 h 114"/>
                <a:gd name="T12" fmla="*/ 87 w 114"/>
                <a:gd name="T13" fmla="*/ 57 h 114"/>
                <a:gd name="T14" fmla="*/ 57 w 114"/>
                <a:gd name="T15" fmla="*/ 89 h 114"/>
                <a:gd name="T16" fmla="*/ 23 w 114"/>
                <a:gd name="T17" fmla="*/ 57 h 114"/>
                <a:gd name="T18" fmla="*/ 57 w 114"/>
                <a:gd name="T19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114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14"/>
                  </a:lnTo>
                  <a:lnTo>
                    <a:pt x="114" y="57"/>
                  </a:lnTo>
                  <a:close/>
                  <a:moveTo>
                    <a:pt x="57" y="23"/>
                  </a:moveTo>
                  <a:lnTo>
                    <a:pt x="87" y="57"/>
                  </a:lnTo>
                  <a:lnTo>
                    <a:pt x="57" y="89"/>
                  </a:lnTo>
                  <a:lnTo>
                    <a:pt x="23" y="57"/>
                  </a:lnTo>
                  <a:lnTo>
                    <a:pt x="5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2" name="îṥľiḍê"/>
            <p:cNvSpPr/>
            <p:nvPr/>
          </p:nvSpPr>
          <p:spPr bwMode="auto">
            <a:xfrm>
              <a:off x="165100" y="879475"/>
              <a:ext cx="160338" cy="161925"/>
            </a:xfrm>
            <a:custGeom>
              <a:avLst/>
              <a:gdLst>
                <a:gd name="T0" fmla="*/ 0 w 101"/>
                <a:gd name="T1" fmla="*/ 50 h 102"/>
                <a:gd name="T2" fmla="*/ 51 w 101"/>
                <a:gd name="T3" fmla="*/ 102 h 102"/>
                <a:gd name="T4" fmla="*/ 101 w 101"/>
                <a:gd name="T5" fmla="*/ 50 h 102"/>
                <a:gd name="T6" fmla="*/ 51 w 101"/>
                <a:gd name="T7" fmla="*/ 0 h 102"/>
                <a:gd name="T8" fmla="*/ 0 w 101"/>
                <a:gd name="T9" fmla="*/ 50 h 102"/>
                <a:gd name="T10" fmla="*/ 51 w 101"/>
                <a:gd name="T11" fmla="*/ 79 h 102"/>
                <a:gd name="T12" fmla="*/ 22 w 101"/>
                <a:gd name="T13" fmla="*/ 50 h 102"/>
                <a:gd name="T14" fmla="*/ 51 w 101"/>
                <a:gd name="T15" fmla="*/ 20 h 102"/>
                <a:gd name="T16" fmla="*/ 79 w 101"/>
                <a:gd name="T17" fmla="*/ 50 h 102"/>
                <a:gd name="T18" fmla="*/ 51 w 101"/>
                <a:gd name="T19" fmla="*/ 79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2">
                  <a:moveTo>
                    <a:pt x="0" y="50"/>
                  </a:moveTo>
                  <a:lnTo>
                    <a:pt x="51" y="102"/>
                  </a:lnTo>
                  <a:lnTo>
                    <a:pt x="101" y="50"/>
                  </a:lnTo>
                  <a:lnTo>
                    <a:pt x="51" y="0"/>
                  </a:lnTo>
                  <a:lnTo>
                    <a:pt x="0" y="50"/>
                  </a:lnTo>
                  <a:close/>
                  <a:moveTo>
                    <a:pt x="51" y="79"/>
                  </a:moveTo>
                  <a:lnTo>
                    <a:pt x="22" y="50"/>
                  </a:lnTo>
                  <a:lnTo>
                    <a:pt x="51" y="20"/>
                  </a:lnTo>
                  <a:lnTo>
                    <a:pt x="79" y="50"/>
                  </a:lnTo>
                  <a:lnTo>
                    <a:pt x="51" y="7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3" name="î$liḑè"/>
            <p:cNvSpPr/>
            <p:nvPr/>
          </p:nvSpPr>
          <p:spPr bwMode="auto">
            <a:xfrm>
              <a:off x="0" y="946150"/>
              <a:ext cx="466725" cy="393700"/>
            </a:xfrm>
            <a:custGeom>
              <a:avLst/>
              <a:gdLst>
                <a:gd name="T0" fmla="*/ 294 w 294"/>
                <a:gd name="T1" fmla="*/ 102 h 248"/>
                <a:gd name="T2" fmla="*/ 239 w 294"/>
                <a:gd name="T3" fmla="*/ 45 h 248"/>
                <a:gd name="T4" fmla="*/ 155 w 294"/>
                <a:gd name="T5" fmla="*/ 134 h 248"/>
                <a:gd name="T6" fmla="*/ 22 w 294"/>
                <a:gd name="T7" fmla="*/ 0 h 248"/>
                <a:gd name="T8" fmla="*/ 0 w 294"/>
                <a:gd name="T9" fmla="*/ 20 h 248"/>
                <a:gd name="T10" fmla="*/ 0 w 294"/>
                <a:gd name="T11" fmla="*/ 45 h 248"/>
                <a:gd name="T12" fmla="*/ 22 w 294"/>
                <a:gd name="T13" fmla="*/ 25 h 248"/>
                <a:gd name="T14" fmla="*/ 155 w 294"/>
                <a:gd name="T15" fmla="*/ 156 h 248"/>
                <a:gd name="T16" fmla="*/ 239 w 294"/>
                <a:gd name="T17" fmla="*/ 67 h 248"/>
                <a:gd name="T18" fmla="*/ 271 w 294"/>
                <a:gd name="T19" fmla="*/ 102 h 248"/>
                <a:gd name="T20" fmla="*/ 155 w 294"/>
                <a:gd name="T21" fmla="*/ 220 h 248"/>
                <a:gd name="T22" fmla="*/ 0 w 294"/>
                <a:gd name="T23" fmla="*/ 70 h 248"/>
                <a:gd name="T24" fmla="*/ 0 w 294"/>
                <a:gd name="T25" fmla="*/ 92 h 248"/>
                <a:gd name="T26" fmla="*/ 155 w 294"/>
                <a:gd name="T27" fmla="*/ 248 h 248"/>
                <a:gd name="T28" fmla="*/ 294 w 294"/>
                <a:gd name="T29" fmla="*/ 102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4" h="248">
                  <a:moveTo>
                    <a:pt x="294" y="102"/>
                  </a:moveTo>
                  <a:lnTo>
                    <a:pt x="239" y="45"/>
                  </a:lnTo>
                  <a:lnTo>
                    <a:pt x="155" y="134"/>
                  </a:lnTo>
                  <a:lnTo>
                    <a:pt x="22" y="0"/>
                  </a:lnTo>
                  <a:lnTo>
                    <a:pt x="0" y="20"/>
                  </a:lnTo>
                  <a:lnTo>
                    <a:pt x="0" y="45"/>
                  </a:lnTo>
                  <a:lnTo>
                    <a:pt x="22" y="25"/>
                  </a:lnTo>
                  <a:lnTo>
                    <a:pt x="155" y="156"/>
                  </a:lnTo>
                  <a:lnTo>
                    <a:pt x="239" y="67"/>
                  </a:lnTo>
                  <a:lnTo>
                    <a:pt x="271" y="102"/>
                  </a:lnTo>
                  <a:lnTo>
                    <a:pt x="155" y="220"/>
                  </a:lnTo>
                  <a:lnTo>
                    <a:pt x="0" y="70"/>
                  </a:lnTo>
                  <a:lnTo>
                    <a:pt x="0" y="92"/>
                  </a:lnTo>
                  <a:lnTo>
                    <a:pt x="155" y="248"/>
                  </a:lnTo>
                  <a:lnTo>
                    <a:pt x="294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4" name="iśḷíḓe"/>
            <p:cNvSpPr/>
            <p:nvPr/>
          </p:nvSpPr>
          <p:spPr bwMode="auto">
            <a:xfrm>
              <a:off x="0" y="1198563"/>
              <a:ext cx="47625" cy="93662"/>
            </a:xfrm>
            <a:custGeom>
              <a:avLst/>
              <a:gdLst>
                <a:gd name="T0" fmla="*/ 0 w 30"/>
                <a:gd name="T1" fmla="*/ 0 h 59"/>
                <a:gd name="T2" fmla="*/ 0 w 30"/>
                <a:gd name="T3" fmla="*/ 24 h 59"/>
                <a:gd name="T4" fmla="*/ 7 w 30"/>
                <a:gd name="T5" fmla="*/ 29 h 59"/>
                <a:gd name="T6" fmla="*/ 0 w 30"/>
                <a:gd name="T7" fmla="*/ 34 h 59"/>
                <a:gd name="T8" fmla="*/ 0 w 30"/>
                <a:gd name="T9" fmla="*/ 59 h 59"/>
                <a:gd name="T10" fmla="*/ 30 w 30"/>
                <a:gd name="T11" fmla="*/ 29 h 59"/>
                <a:gd name="T12" fmla="*/ 0 w 30"/>
                <a:gd name="T13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9">
                  <a:moveTo>
                    <a:pt x="0" y="0"/>
                  </a:moveTo>
                  <a:lnTo>
                    <a:pt x="0" y="24"/>
                  </a:lnTo>
                  <a:lnTo>
                    <a:pt x="7" y="29"/>
                  </a:lnTo>
                  <a:lnTo>
                    <a:pt x="0" y="34"/>
                  </a:lnTo>
                  <a:lnTo>
                    <a:pt x="0" y="59"/>
                  </a:lnTo>
                  <a:lnTo>
                    <a:pt x="30" y="29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5" name="îṧḷíďê"/>
            <p:cNvSpPr/>
            <p:nvPr/>
          </p:nvSpPr>
          <p:spPr bwMode="auto">
            <a:xfrm>
              <a:off x="1057275" y="460375"/>
              <a:ext cx="384175" cy="381000"/>
            </a:xfrm>
            <a:custGeom>
              <a:avLst/>
              <a:gdLst>
                <a:gd name="T0" fmla="*/ 0 w 242"/>
                <a:gd name="T1" fmla="*/ 183 h 240"/>
                <a:gd name="T2" fmla="*/ 57 w 242"/>
                <a:gd name="T3" fmla="*/ 240 h 240"/>
                <a:gd name="T4" fmla="*/ 242 w 242"/>
                <a:gd name="T5" fmla="*/ 57 h 240"/>
                <a:gd name="T6" fmla="*/ 182 w 242"/>
                <a:gd name="T7" fmla="*/ 0 h 240"/>
                <a:gd name="T8" fmla="*/ 0 w 242"/>
                <a:gd name="T9" fmla="*/ 183 h 240"/>
                <a:gd name="T10" fmla="*/ 57 w 242"/>
                <a:gd name="T11" fmla="*/ 217 h 240"/>
                <a:gd name="T12" fmla="*/ 25 w 242"/>
                <a:gd name="T13" fmla="*/ 183 h 240"/>
                <a:gd name="T14" fmla="*/ 182 w 242"/>
                <a:gd name="T15" fmla="*/ 22 h 240"/>
                <a:gd name="T16" fmla="*/ 214 w 242"/>
                <a:gd name="T17" fmla="*/ 57 h 240"/>
                <a:gd name="T18" fmla="*/ 57 w 242"/>
                <a:gd name="T19" fmla="*/ 21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0">
                  <a:moveTo>
                    <a:pt x="0" y="183"/>
                  </a:moveTo>
                  <a:lnTo>
                    <a:pt x="57" y="240"/>
                  </a:lnTo>
                  <a:lnTo>
                    <a:pt x="242" y="57"/>
                  </a:lnTo>
                  <a:lnTo>
                    <a:pt x="182" y="0"/>
                  </a:lnTo>
                  <a:lnTo>
                    <a:pt x="0" y="183"/>
                  </a:lnTo>
                  <a:close/>
                  <a:moveTo>
                    <a:pt x="57" y="217"/>
                  </a:moveTo>
                  <a:lnTo>
                    <a:pt x="25" y="183"/>
                  </a:lnTo>
                  <a:lnTo>
                    <a:pt x="182" y="22"/>
                  </a:lnTo>
                  <a:lnTo>
                    <a:pt x="214" y="57"/>
                  </a:lnTo>
                  <a:lnTo>
                    <a:pt x="57" y="2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6" name="ïsḻïdè"/>
            <p:cNvSpPr/>
            <p:nvPr/>
          </p:nvSpPr>
          <p:spPr bwMode="auto">
            <a:xfrm>
              <a:off x="849313" y="1588"/>
              <a:ext cx="387350" cy="344487"/>
            </a:xfrm>
            <a:custGeom>
              <a:avLst/>
              <a:gdLst>
                <a:gd name="T0" fmla="*/ 57 w 244"/>
                <a:gd name="T1" fmla="*/ 217 h 217"/>
                <a:gd name="T2" fmla="*/ 244 w 244"/>
                <a:gd name="T3" fmla="*/ 32 h 217"/>
                <a:gd name="T4" fmla="*/ 215 w 244"/>
                <a:gd name="T5" fmla="*/ 0 h 217"/>
                <a:gd name="T6" fmla="*/ 190 w 244"/>
                <a:gd name="T7" fmla="*/ 0 h 217"/>
                <a:gd name="T8" fmla="*/ 222 w 244"/>
                <a:gd name="T9" fmla="*/ 32 h 217"/>
                <a:gd name="T10" fmla="*/ 57 w 244"/>
                <a:gd name="T11" fmla="*/ 192 h 217"/>
                <a:gd name="T12" fmla="*/ 22 w 244"/>
                <a:gd name="T13" fmla="*/ 163 h 217"/>
                <a:gd name="T14" fmla="*/ 190 w 244"/>
                <a:gd name="T15" fmla="*/ 0 h 217"/>
                <a:gd name="T16" fmla="*/ 165 w 244"/>
                <a:gd name="T17" fmla="*/ 0 h 217"/>
                <a:gd name="T18" fmla="*/ 0 w 244"/>
                <a:gd name="T19" fmla="*/ 163 h 217"/>
                <a:gd name="T20" fmla="*/ 57 w 244"/>
                <a:gd name="T21" fmla="*/ 217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4" h="217">
                  <a:moveTo>
                    <a:pt x="57" y="217"/>
                  </a:moveTo>
                  <a:lnTo>
                    <a:pt x="244" y="32"/>
                  </a:lnTo>
                  <a:lnTo>
                    <a:pt x="215" y="0"/>
                  </a:lnTo>
                  <a:lnTo>
                    <a:pt x="190" y="0"/>
                  </a:lnTo>
                  <a:lnTo>
                    <a:pt x="222" y="32"/>
                  </a:lnTo>
                  <a:lnTo>
                    <a:pt x="57" y="192"/>
                  </a:lnTo>
                  <a:lnTo>
                    <a:pt x="22" y="163"/>
                  </a:lnTo>
                  <a:lnTo>
                    <a:pt x="190" y="0"/>
                  </a:lnTo>
                  <a:lnTo>
                    <a:pt x="165" y="0"/>
                  </a:lnTo>
                  <a:lnTo>
                    <a:pt x="0" y="163"/>
                  </a:lnTo>
                  <a:lnTo>
                    <a:pt x="57" y="21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7" name="iSliḍè"/>
            <p:cNvSpPr/>
            <p:nvPr/>
          </p:nvSpPr>
          <p:spPr bwMode="auto">
            <a:xfrm>
              <a:off x="990600" y="180975"/>
              <a:ext cx="317500" cy="385762"/>
            </a:xfrm>
            <a:custGeom>
              <a:avLst/>
              <a:gdLst>
                <a:gd name="T0" fmla="*/ 195 w 200"/>
                <a:gd name="T1" fmla="*/ 141 h 243"/>
                <a:gd name="T2" fmla="*/ 153 w 200"/>
                <a:gd name="T3" fmla="*/ 97 h 243"/>
                <a:gd name="T4" fmla="*/ 200 w 200"/>
                <a:gd name="T5" fmla="*/ 52 h 243"/>
                <a:gd name="T6" fmla="*/ 143 w 200"/>
                <a:gd name="T7" fmla="*/ 0 h 243"/>
                <a:gd name="T8" fmla="*/ 0 w 200"/>
                <a:gd name="T9" fmla="*/ 141 h 243"/>
                <a:gd name="T10" fmla="*/ 99 w 200"/>
                <a:gd name="T11" fmla="*/ 243 h 243"/>
                <a:gd name="T12" fmla="*/ 195 w 200"/>
                <a:gd name="T13" fmla="*/ 141 h 243"/>
                <a:gd name="T14" fmla="*/ 143 w 200"/>
                <a:gd name="T15" fmla="*/ 25 h 243"/>
                <a:gd name="T16" fmla="*/ 173 w 200"/>
                <a:gd name="T17" fmla="*/ 52 h 243"/>
                <a:gd name="T18" fmla="*/ 131 w 200"/>
                <a:gd name="T19" fmla="*/ 97 h 243"/>
                <a:gd name="T20" fmla="*/ 173 w 200"/>
                <a:gd name="T21" fmla="*/ 141 h 243"/>
                <a:gd name="T22" fmla="*/ 99 w 200"/>
                <a:gd name="T23" fmla="*/ 215 h 243"/>
                <a:gd name="T24" fmla="*/ 27 w 200"/>
                <a:gd name="T25" fmla="*/ 141 h 243"/>
                <a:gd name="T26" fmla="*/ 143 w 200"/>
                <a:gd name="T27" fmla="*/ 25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3">
                  <a:moveTo>
                    <a:pt x="195" y="141"/>
                  </a:moveTo>
                  <a:lnTo>
                    <a:pt x="153" y="97"/>
                  </a:lnTo>
                  <a:lnTo>
                    <a:pt x="200" y="52"/>
                  </a:lnTo>
                  <a:lnTo>
                    <a:pt x="143" y="0"/>
                  </a:lnTo>
                  <a:lnTo>
                    <a:pt x="0" y="141"/>
                  </a:lnTo>
                  <a:lnTo>
                    <a:pt x="99" y="243"/>
                  </a:lnTo>
                  <a:lnTo>
                    <a:pt x="195" y="141"/>
                  </a:lnTo>
                  <a:close/>
                  <a:moveTo>
                    <a:pt x="143" y="25"/>
                  </a:moveTo>
                  <a:lnTo>
                    <a:pt x="173" y="52"/>
                  </a:lnTo>
                  <a:lnTo>
                    <a:pt x="131" y="97"/>
                  </a:lnTo>
                  <a:lnTo>
                    <a:pt x="173" y="141"/>
                  </a:lnTo>
                  <a:lnTo>
                    <a:pt x="99" y="215"/>
                  </a:lnTo>
                  <a:lnTo>
                    <a:pt x="27" y="141"/>
                  </a:lnTo>
                  <a:lnTo>
                    <a:pt x="143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8" name="ïṡļïḋé"/>
            <p:cNvSpPr/>
            <p:nvPr/>
          </p:nvSpPr>
          <p:spPr bwMode="auto">
            <a:xfrm>
              <a:off x="923925" y="812800"/>
              <a:ext cx="590550" cy="527050"/>
            </a:xfrm>
            <a:custGeom>
              <a:avLst/>
              <a:gdLst>
                <a:gd name="T0" fmla="*/ 57 w 372"/>
                <a:gd name="T1" fmla="*/ 285 h 332"/>
                <a:gd name="T2" fmla="*/ 99 w 372"/>
                <a:gd name="T3" fmla="*/ 243 h 332"/>
                <a:gd name="T4" fmla="*/ 187 w 372"/>
                <a:gd name="T5" fmla="*/ 332 h 332"/>
                <a:gd name="T6" fmla="*/ 286 w 372"/>
                <a:gd name="T7" fmla="*/ 233 h 332"/>
                <a:gd name="T8" fmla="*/ 229 w 372"/>
                <a:gd name="T9" fmla="*/ 173 h 332"/>
                <a:gd name="T10" fmla="*/ 187 w 372"/>
                <a:gd name="T11" fmla="*/ 218 h 332"/>
                <a:gd name="T12" fmla="*/ 153 w 372"/>
                <a:gd name="T13" fmla="*/ 188 h 332"/>
                <a:gd name="T14" fmla="*/ 229 w 372"/>
                <a:gd name="T15" fmla="*/ 112 h 332"/>
                <a:gd name="T16" fmla="*/ 316 w 372"/>
                <a:gd name="T17" fmla="*/ 198 h 332"/>
                <a:gd name="T18" fmla="*/ 372 w 372"/>
                <a:gd name="T19" fmla="*/ 144 h 332"/>
                <a:gd name="T20" fmla="*/ 229 w 372"/>
                <a:gd name="T21" fmla="*/ 0 h 332"/>
                <a:gd name="T22" fmla="*/ 0 w 372"/>
                <a:gd name="T23" fmla="*/ 233 h 332"/>
                <a:gd name="T24" fmla="*/ 57 w 372"/>
                <a:gd name="T25" fmla="*/ 285 h 332"/>
                <a:gd name="T26" fmla="*/ 348 w 372"/>
                <a:gd name="T27" fmla="*/ 144 h 332"/>
                <a:gd name="T28" fmla="*/ 316 w 372"/>
                <a:gd name="T29" fmla="*/ 173 h 332"/>
                <a:gd name="T30" fmla="*/ 229 w 372"/>
                <a:gd name="T31" fmla="*/ 89 h 332"/>
                <a:gd name="T32" fmla="*/ 131 w 372"/>
                <a:gd name="T33" fmla="*/ 188 h 332"/>
                <a:gd name="T34" fmla="*/ 187 w 372"/>
                <a:gd name="T35" fmla="*/ 245 h 332"/>
                <a:gd name="T36" fmla="*/ 229 w 372"/>
                <a:gd name="T37" fmla="*/ 198 h 332"/>
                <a:gd name="T38" fmla="*/ 261 w 372"/>
                <a:gd name="T39" fmla="*/ 233 h 332"/>
                <a:gd name="T40" fmla="*/ 187 w 372"/>
                <a:gd name="T41" fmla="*/ 304 h 332"/>
                <a:gd name="T42" fmla="*/ 99 w 372"/>
                <a:gd name="T43" fmla="*/ 218 h 332"/>
                <a:gd name="T44" fmla="*/ 57 w 372"/>
                <a:gd name="T45" fmla="*/ 262 h 332"/>
                <a:gd name="T46" fmla="*/ 25 w 372"/>
                <a:gd name="T47" fmla="*/ 233 h 332"/>
                <a:gd name="T48" fmla="*/ 229 w 372"/>
                <a:gd name="T49" fmla="*/ 23 h 332"/>
                <a:gd name="T50" fmla="*/ 348 w 372"/>
                <a:gd name="T51" fmla="*/ 144 h 3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2" h="332">
                  <a:moveTo>
                    <a:pt x="57" y="285"/>
                  </a:moveTo>
                  <a:lnTo>
                    <a:pt x="99" y="243"/>
                  </a:lnTo>
                  <a:lnTo>
                    <a:pt x="187" y="332"/>
                  </a:lnTo>
                  <a:lnTo>
                    <a:pt x="286" y="233"/>
                  </a:lnTo>
                  <a:lnTo>
                    <a:pt x="229" y="173"/>
                  </a:lnTo>
                  <a:lnTo>
                    <a:pt x="187" y="218"/>
                  </a:lnTo>
                  <a:lnTo>
                    <a:pt x="153" y="188"/>
                  </a:lnTo>
                  <a:lnTo>
                    <a:pt x="229" y="112"/>
                  </a:lnTo>
                  <a:lnTo>
                    <a:pt x="316" y="198"/>
                  </a:lnTo>
                  <a:lnTo>
                    <a:pt x="372" y="144"/>
                  </a:lnTo>
                  <a:lnTo>
                    <a:pt x="229" y="0"/>
                  </a:lnTo>
                  <a:lnTo>
                    <a:pt x="0" y="233"/>
                  </a:lnTo>
                  <a:lnTo>
                    <a:pt x="57" y="285"/>
                  </a:lnTo>
                  <a:close/>
                  <a:moveTo>
                    <a:pt x="348" y="144"/>
                  </a:moveTo>
                  <a:lnTo>
                    <a:pt x="316" y="173"/>
                  </a:lnTo>
                  <a:lnTo>
                    <a:pt x="229" y="89"/>
                  </a:lnTo>
                  <a:lnTo>
                    <a:pt x="131" y="188"/>
                  </a:lnTo>
                  <a:lnTo>
                    <a:pt x="187" y="245"/>
                  </a:lnTo>
                  <a:lnTo>
                    <a:pt x="229" y="198"/>
                  </a:lnTo>
                  <a:lnTo>
                    <a:pt x="261" y="233"/>
                  </a:lnTo>
                  <a:lnTo>
                    <a:pt x="187" y="304"/>
                  </a:lnTo>
                  <a:lnTo>
                    <a:pt x="99" y="218"/>
                  </a:lnTo>
                  <a:lnTo>
                    <a:pt x="57" y="262"/>
                  </a:lnTo>
                  <a:lnTo>
                    <a:pt x="25" y="233"/>
                  </a:lnTo>
                  <a:lnTo>
                    <a:pt x="229" y="23"/>
                  </a:lnTo>
                  <a:lnTo>
                    <a:pt x="348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19" name="îš1ïḋê"/>
            <p:cNvSpPr/>
            <p:nvPr/>
          </p:nvSpPr>
          <p:spPr bwMode="auto">
            <a:xfrm>
              <a:off x="1268413" y="1588"/>
              <a:ext cx="293688" cy="211137"/>
            </a:xfrm>
            <a:custGeom>
              <a:avLst/>
              <a:gdLst>
                <a:gd name="T0" fmla="*/ 57 w 185"/>
                <a:gd name="T1" fmla="*/ 133 h 133"/>
                <a:gd name="T2" fmla="*/ 185 w 185"/>
                <a:gd name="T3" fmla="*/ 0 h 133"/>
                <a:gd name="T4" fmla="*/ 160 w 185"/>
                <a:gd name="T5" fmla="*/ 0 h 133"/>
                <a:gd name="T6" fmla="*/ 57 w 185"/>
                <a:gd name="T7" fmla="*/ 108 h 133"/>
                <a:gd name="T8" fmla="*/ 22 w 185"/>
                <a:gd name="T9" fmla="*/ 76 h 133"/>
                <a:gd name="T10" fmla="*/ 99 w 185"/>
                <a:gd name="T11" fmla="*/ 0 h 133"/>
                <a:gd name="T12" fmla="*/ 74 w 185"/>
                <a:gd name="T13" fmla="*/ 0 h 133"/>
                <a:gd name="T14" fmla="*/ 0 w 185"/>
                <a:gd name="T15" fmla="*/ 76 h 133"/>
                <a:gd name="T16" fmla="*/ 57 w 185"/>
                <a:gd name="T17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5" h="133">
                  <a:moveTo>
                    <a:pt x="57" y="133"/>
                  </a:moveTo>
                  <a:lnTo>
                    <a:pt x="185" y="0"/>
                  </a:lnTo>
                  <a:lnTo>
                    <a:pt x="160" y="0"/>
                  </a:lnTo>
                  <a:lnTo>
                    <a:pt x="57" y="108"/>
                  </a:lnTo>
                  <a:lnTo>
                    <a:pt x="22" y="76"/>
                  </a:lnTo>
                  <a:lnTo>
                    <a:pt x="99" y="0"/>
                  </a:lnTo>
                  <a:lnTo>
                    <a:pt x="74" y="0"/>
                  </a:lnTo>
                  <a:lnTo>
                    <a:pt x="0" y="76"/>
                  </a:lnTo>
                  <a:lnTo>
                    <a:pt x="57" y="13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0" name="í$1íḍè"/>
            <p:cNvSpPr/>
            <p:nvPr/>
          </p:nvSpPr>
          <p:spPr bwMode="auto">
            <a:xfrm>
              <a:off x="85725" y="1924050"/>
              <a:ext cx="306388" cy="314325"/>
            </a:xfrm>
            <a:custGeom>
              <a:avLst/>
              <a:gdLst>
                <a:gd name="T0" fmla="*/ 55 w 193"/>
                <a:gd name="T1" fmla="*/ 0 h 198"/>
                <a:gd name="T2" fmla="*/ 0 w 193"/>
                <a:gd name="T3" fmla="*/ 57 h 198"/>
                <a:gd name="T4" fmla="*/ 141 w 193"/>
                <a:gd name="T5" fmla="*/ 198 h 198"/>
                <a:gd name="T6" fmla="*/ 193 w 193"/>
                <a:gd name="T7" fmla="*/ 143 h 198"/>
                <a:gd name="T8" fmla="*/ 55 w 193"/>
                <a:gd name="T9" fmla="*/ 0 h 198"/>
                <a:gd name="T10" fmla="*/ 25 w 193"/>
                <a:gd name="T11" fmla="*/ 57 h 198"/>
                <a:gd name="T12" fmla="*/ 55 w 193"/>
                <a:gd name="T13" fmla="*/ 22 h 198"/>
                <a:gd name="T14" fmla="*/ 173 w 193"/>
                <a:gd name="T15" fmla="*/ 143 h 198"/>
                <a:gd name="T16" fmla="*/ 141 w 193"/>
                <a:gd name="T17" fmla="*/ 176 h 198"/>
                <a:gd name="T18" fmla="*/ 25 w 193"/>
                <a:gd name="T19" fmla="*/ 5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98">
                  <a:moveTo>
                    <a:pt x="55" y="0"/>
                  </a:moveTo>
                  <a:lnTo>
                    <a:pt x="0" y="57"/>
                  </a:lnTo>
                  <a:lnTo>
                    <a:pt x="141" y="198"/>
                  </a:lnTo>
                  <a:lnTo>
                    <a:pt x="193" y="143"/>
                  </a:lnTo>
                  <a:lnTo>
                    <a:pt x="55" y="0"/>
                  </a:lnTo>
                  <a:close/>
                  <a:moveTo>
                    <a:pt x="25" y="57"/>
                  </a:moveTo>
                  <a:lnTo>
                    <a:pt x="55" y="22"/>
                  </a:lnTo>
                  <a:lnTo>
                    <a:pt x="173" y="143"/>
                  </a:lnTo>
                  <a:lnTo>
                    <a:pt x="141" y="176"/>
                  </a:lnTo>
                  <a:lnTo>
                    <a:pt x="2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1" name="îṡļîḋe"/>
            <p:cNvSpPr/>
            <p:nvPr/>
          </p:nvSpPr>
          <p:spPr bwMode="auto">
            <a:xfrm>
              <a:off x="0" y="1644650"/>
              <a:ext cx="963613" cy="660400"/>
            </a:xfrm>
            <a:custGeom>
              <a:avLst/>
              <a:gdLst>
                <a:gd name="T0" fmla="*/ 417 w 607"/>
                <a:gd name="T1" fmla="*/ 416 h 416"/>
                <a:gd name="T2" fmla="*/ 607 w 607"/>
                <a:gd name="T3" fmla="*/ 230 h 416"/>
                <a:gd name="T4" fmla="*/ 550 w 607"/>
                <a:gd name="T5" fmla="*/ 176 h 416"/>
                <a:gd name="T6" fmla="*/ 417 w 607"/>
                <a:gd name="T7" fmla="*/ 307 h 416"/>
                <a:gd name="T8" fmla="*/ 340 w 607"/>
                <a:gd name="T9" fmla="*/ 230 h 416"/>
                <a:gd name="T10" fmla="*/ 375 w 607"/>
                <a:gd name="T11" fmla="*/ 193 h 416"/>
                <a:gd name="T12" fmla="*/ 419 w 607"/>
                <a:gd name="T13" fmla="*/ 240 h 416"/>
                <a:gd name="T14" fmla="*/ 476 w 607"/>
                <a:gd name="T15" fmla="*/ 183 h 416"/>
                <a:gd name="T16" fmla="*/ 375 w 607"/>
                <a:gd name="T17" fmla="*/ 85 h 416"/>
                <a:gd name="T18" fmla="*/ 284 w 607"/>
                <a:gd name="T19" fmla="*/ 176 h 416"/>
                <a:gd name="T20" fmla="*/ 106 w 607"/>
                <a:gd name="T21" fmla="*/ 0 h 416"/>
                <a:gd name="T22" fmla="*/ 0 w 607"/>
                <a:gd name="T23" fmla="*/ 104 h 416"/>
                <a:gd name="T24" fmla="*/ 0 w 607"/>
                <a:gd name="T25" fmla="*/ 127 h 416"/>
                <a:gd name="T26" fmla="*/ 106 w 607"/>
                <a:gd name="T27" fmla="*/ 23 h 416"/>
                <a:gd name="T28" fmla="*/ 284 w 607"/>
                <a:gd name="T29" fmla="*/ 198 h 416"/>
                <a:gd name="T30" fmla="*/ 375 w 607"/>
                <a:gd name="T31" fmla="*/ 107 h 416"/>
                <a:gd name="T32" fmla="*/ 451 w 607"/>
                <a:gd name="T33" fmla="*/ 183 h 416"/>
                <a:gd name="T34" fmla="*/ 419 w 607"/>
                <a:gd name="T35" fmla="*/ 218 h 416"/>
                <a:gd name="T36" fmla="*/ 375 w 607"/>
                <a:gd name="T37" fmla="*/ 174 h 416"/>
                <a:gd name="T38" fmla="*/ 316 w 607"/>
                <a:gd name="T39" fmla="*/ 230 h 416"/>
                <a:gd name="T40" fmla="*/ 417 w 607"/>
                <a:gd name="T41" fmla="*/ 329 h 416"/>
                <a:gd name="T42" fmla="*/ 550 w 607"/>
                <a:gd name="T43" fmla="*/ 198 h 416"/>
                <a:gd name="T44" fmla="*/ 582 w 607"/>
                <a:gd name="T45" fmla="*/ 230 h 416"/>
                <a:gd name="T46" fmla="*/ 417 w 607"/>
                <a:gd name="T47" fmla="*/ 394 h 416"/>
                <a:gd name="T48" fmla="*/ 106 w 607"/>
                <a:gd name="T49" fmla="*/ 87 h 416"/>
                <a:gd name="T50" fmla="*/ 0 w 607"/>
                <a:gd name="T51" fmla="*/ 191 h 416"/>
                <a:gd name="T52" fmla="*/ 0 w 607"/>
                <a:gd name="T53" fmla="*/ 213 h 416"/>
                <a:gd name="T54" fmla="*/ 106 w 607"/>
                <a:gd name="T55" fmla="*/ 112 h 416"/>
                <a:gd name="T56" fmla="*/ 417 w 607"/>
                <a:gd name="T5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7" h="416">
                  <a:moveTo>
                    <a:pt x="417" y="416"/>
                  </a:moveTo>
                  <a:lnTo>
                    <a:pt x="607" y="230"/>
                  </a:lnTo>
                  <a:lnTo>
                    <a:pt x="550" y="176"/>
                  </a:lnTo>
                  <a:lnTo>
                    <a:pt x="417" y="307"/>
                  </a:lnTo>
                  <a:lnTo>
                    <a:pt x="340" y="230"/>
                  </a:lnTo>
                  <a:lnTo>
                    <a:pt x="375" y="193"/>
                  </a:lnTo>
                  <a:lnTo>
                    <a:pt x="419" y="240"/>
                  </a:lnTo>
                  <a:lnTo>
                    <a:pt x="476" y="183"/>
                  </a:lnTo>
                  <a:lnTo>
                    <a:pt x="375" y="85"/>
                  </a:lnTo>
                  <a:lnTo>
                    <a:pt x="284" y="176"/>
                  </a:lnTo>
                  <a:lnTo>
                    <a:pt x="106" y="0"/>
                  </a:lnTo>
                  <a:lnTo>
                    <a:pt x="0" y="104"/>
                  </a:lnTo>
                  <a:lnTo>
                    <a:pt x="0" y="127"/>
                  </a:lnTo>
                  <a:lnTo>
                    <a:pt x="106" y="23"/>
                  </a:lnTo>
                  <a:lnTo>
                    <a:pt x="284" y="198"/>
                  </a:lnTo>
                  <a:lnTo>
                    <a:pt x="375" y="107"/>
                  </a:lnTo>
                  <a:lnTo>
                    <a:pt x="451" y="183"/>
                  </a:lnTo>
                  <a:lnTo>
                    <a:pt x="419" y="218"/>
                  </a:lnTo>
                  <a:lnTo>
                    <a:pt x="375" y="174"/>
                  </a:lnTo>
                  <a:lnTo>
                    <a:pt x="316" y="230"/>
                  </a:lnTo>
                  <a:lnTo>
                    <a:pt x="417" y="329"/>
                  </a:lnTo>
                  <a:lnTo>
                    <a:pt x="550" y="198"/>
                  </a:lnTo>
                  <a:lnTo>
                    <a:pt x="582" y="230"/>
                  </a:lnTo>
                  <a:lnTo>
                    <a:pt x="417" y="394"/>
                  </a:lnTo>
                  <a:lnTo>
                    <a:pt x="106" y="87"/>
                  </a:lnTo>
                  <a:lnTo>
                    <a:pt x="0" y="191"/>
                  </a:lnTo>
                  <a:lnTo>
                    <a:pt x="0" y="213"/>
                  </a:lnTo>
                  <a:lnTo>
                    <a:pt x="106" y="112"/>
                  </a:lnTo>
                  <a:lnTo>
                    <a:pt x="417" y="4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2" name="ïṧ1ïdé"/>
            <p:cNvSpPr/>
            <p:nvPr/>
          </p:nvSpPr>
          <p:spPr bwMode="auto">
            <a:xfrm>
              <a:off x="0" y="2065338"/>
              <a:ext cx="114300" cy="200025"/>
            </a:xfrm>
            <a:custGeom>
              <a:avLst/>
              <a:gdLst>
                <a:gd name="T0" fmla="*/ 17 w 72"/>
                <a:gd name="T1" fmla="*/ 0 h 126"/>
                <a:gd name="T2" fmla="*/ 0 w 72"/>
                <a:gd name="T3" fmla="*/ 17 h 126"/>
                <a:gd name="T4" fmla="*/ 0 w 72"/>
                <a:gd name="T5" fmla="*/ 42 h 126"/>
                <a:gd name="T6" fmla="*/ 17 w 72"/>
                <a:gd name="T7" fmla="*/ 25 h 126"/>
                <a:gd name="T8" fmla="*/ 49 w 72"/>
                <a:gd name="T9" fmla="*/ 54 h 126"/>
                <a:gd name="T10" fmla="*/ 0 w 72"/>
                <a:gd name="T11" fmla="*/ 104 h 126"/>
                <a:gd name="T12" fmla="*/ 0 w 72"/>
                <a:gd name="T13" fmla="*/ 126 h 126"/>
                <a:gd name="T14" fmla="*/ 72 w 72"/>
                <a:gd name="T15" fmla="*/ 54 h 126"/>
                <a:gd name="T16" fmla="*/ 17 w 72"/>
                <a:gd name="T17" fmla="*/ 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26">
                  <a:moveTo>
                    <a:pt x="17" y="0"/>
                  </a:moveTo>
                  <a:lnTo>
                    <a:pt x="0" y="17"/>
                  </a:lnTo>
                  <a:lnTo>
                    <a:pt x="0" y="42"/>
                  </a:lnTo>
                  <a:lnTo>
                    <a:pt x="17" y="25"/>
                  </a:lnTo>
                  <a:lnTo>
                    <a:pt x="49" y="54"/>
                  </a:lnTo>
                  <a:lnTo>
                    <a:pt x="0" y="104"/>
                  </a:lnTo>
                  <a:lnTo>
                    <a:pt x="0" y="126"/>
                  </a:lnTo>
                  <a:lnTo>
                    <a:pt x="72" y="54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3" name="işḻíḍè"/>
            <p:cNvSpPr/>
            <p:nvPr/>
          </p:nvSpPr>
          <p:spPr bwMode="auto">
            <a:xfrm>
              <a:off x="0" y="2198688"/>
              <a:ext cx="392113" cy="346075"/>
            </a:xfrm>
            <a:custGeom>
              <a:avLst/>
              <a:gdLst>
                <a:gd name="T0" fmla="*/ 192 w 247"/>
                <a:gd name="T1" fmla="*/ 200 h 218"/>
                <a:gd name="T2" fmla="*/ 247 w 247"/>
                <a:gd name="T3" fmla="*/ 143 h 218"/>
                <a:gd name="T4" fmla="*/ 104 w 247"/>
                <a:gd name="T5" fmla="*/ 0 h 218"/>
                <a:gd name="T6" fmla="*/ 0 w 247"/>
                <a:gd name="T7" fmla="*/ 104 h 218"/>
                <a:gd name="T8" fmla="*/ 0 w 247"/>
                <a:gd name="T9" fmla="*/ 129 h 218"/>
                <a:gd name="T10" fmla="*/ 104 w 247"/>
                <a:gd name="T11" fmla="*/ 25 h 218"/>
                <a:gd name="T12" fmla="*/ 224 w 247"/>
                <a:gd name="T13" fmla="*/ 143 h 218"/>
                <a:gd name="T14" fmla="*/ 192 w 247"/>
                <a:gd name="T15" fmla="*/ 176 h 218"/>
                <a:gd name="T16" fmla="*/ 104 w 247"/>
                <a:gd name="T17" fmla="*/ 89 h 218"/>
                <a:gd name="T18" fmla="*/ 0 w 247"/>
                <a:gd name="T19" fmla="*/ 193 h 218"/>
                <a:gd name="T20" fmla="*/ 0 w 247"/>
                <a:gd name="T21" fmla="*/ 218 h 218"/>
                <a:gd name="T22" fmla="*/ 104 w 247"/>
                <a:gd name="T23" fmla="*/ 111 h 218"/>
                <a:gd name="T24" fmla="*/ 192 w 247"/>
                <a:gd name="T25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18">
                  <a:moveTo>
                    <a:pt x="192" y="200"/>
                  </a:moveTo>
                  <a:lnTo>
                    <a:pt x="247" y="143"/>
                  </a:lnTo>
                  <a:lnTo>
                    <a:pt x="104" y="0"/>
                  </a:lnTo>
                  <a:lnTo>
                    <a:pt x="0" y="104"/>
                  </a:lnTo>
                  <a:lnTo>
                    <a:pt x="0" y="129"/>
                  </a:lnTo>
                  <a:lnTo>
                    <a:pt x="104" y="25"/>
                  </a:lnTo>
                  <a:lnTo>
                    <a:pt x="224" y="143"/>
                  </a:lnTo>
                  <a:lnTo>
                    <a:pt x="192" y="176"/>
                  </a:lnTo>
                  <a:lnTo>
                    <a:pt x="104" y="89"/>
                  </a:lnTo>
                  <a:lnTo>
                    <a:pt x="0" y="193"/>
                  </a:lnTo>
                  <a:lnTo>
                    <a:pt x="0" y="218"/>
                  </a:lnTo>
                  <a:lnTo>
                    <a:pt x="104" y="111"/>
                  </a:lnTo>
                  <a:lnTo>
                    <a:pt x="192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4" name="îṧľiḓe"/>
            <p:cNvSpPr/>
            <p:nvPr/>
          </p:nvSpPr>
          <p:spPr bwMode="auto">
            <a:xfrm>
              <a:off x="85725" y="2344738"/>
              <a:ext cx="600075" cy="458787"/>
            </a:xfrm>
            <a:custGeom>
              <a:avLst/>
              <a:gdLst>
                <a:gd name="T0" fmla="*/ 378 w 378"/>
                <a:gd name="T1" fmla="*/ 54 h 289"/>
                <a:gd name="T2" fmla="*/ 321 w 378"/>
                <a:gd name="T3" fmla="*/ 0 h 289"/>
                <a:gd name="T4" fmla="*/ 146 w 378"/>
                <a:gd name="T5" fmla="*/ 175 h 289"/>
                <a:gd name="T6" fmla="*/ 55 w 378"/>
                <a:gd name="T7" fmla="*/ 86 h 289"/>
                <a:gd name="T8" fmla="*/ 0 w 378"/>
                <a:gd name="T9" fmla="*/ 143 h 289"/>
                <a:gd name="T10" fmla="*/ 146 w 378"/>
                <a:gd name="T11" fmla="*/ 289 h 289"/>
                <a:gd name="T12" fmla="*/ 378 w 378"/>
                <a:gd name="T13" fmla="*/ 54 h 289"/>
                <a:gd name="T14" fmla="*/ 55 w 378"/>
                <a:gd name="T15" fmla="*/ 111 h 289"/>
                <a:gd name="T16" fmla="*/ 146 w 378"/>
                <a:gd name="T17" fmla="*/ 197 h 289"/>
                <a:gd name="T18" fmla="*/ 321 w 378"/>
                <a:gd name="T19" fmla="*/ 22 h 289"/>
                <a:gd name="T20" fmla="*/ 353 w 378"/>
                <a:gd name="T21" fmla="*/ 54 h 289"/>
                <a:gd name="T22" fmla="*/ 146 w 378"/>
                <a:gd name="T23" fmla="*/ 264 h 289"/>
                <a:gd name="T24" fmla="*/ 25 w 378"/>
                <a:gd name="T25" fmla="*/ 143 h 289"/>
                <a:gd name="T26" fmla="*/ 55 w 378"/>
                <a:gd name="T27" fmla="*/ 111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8" h="289">
                  <a:moveTo>
                    <a:pt x="378" y="54"/>
                  </a:moveTo>
                  <a:lnTo>
                    <a:pt x="321" y="0"/>
                  </a:lnTo>
                  <a:lnTo>
                    <a:pt x="146" y="175"/>
                  </a:lnTo>
                  <a:lnTo>
                    <a:pt x="55" y="86"/>
                  </a:lnTo>
                  <a:lnTo>
                    <a:pt x="0" y="143"/>
                  </a:lnTo>
                  <a:lnTo>
                    <a:pt x="146" y="289"/>
                  </a:lnTo>
                  <a:lnTo>
                    <a:pt x="378" y="54"/>
                  </a:lnTo>
                  <a:close/>
                  <a:moveTo>
                    <a:pt x="55" y="111"/>
                  </a:moveTo>
                  <a:lnTo>
                    <a:pt x="146" y="197"/>
                  </a:lnTo>
                  <a:lnTo>
                    <a:pt x="321" y="22"/>
                  </a:lnTo>
                  <a:lnTo>
                    <a:pt x="353" y="54"/>
                  </a:lnTo>
                  <a:lnTo>
                    <a:pt x="146" y="264"/>
                  </a:lnTo>
                  <a:lnTo>
                    <a:pt x="25" y="143"/>
                  </a:lnTo>
                  <a:lnTo>
                    <a:pt x="55" y="1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5" name="ïşḷiḑê"/>
            <p:cNvSpPr/>
            <p:nvPr/>
          </p:nvSpPr>
          <p:spPr bwMode="auto">
            <a:xfrm>
              <a:off x="0" y="2619375"/>
              <a:ext cx="192088" cy="250825"/>
            </a:xfrm>
            <a:custGeom>
              <a:avLst/>
              <a:gdLst>
                <a:gd name="T0" fmla="*/ 121 w 121"/>
                <a:gd name="T1" fmla="*/ 101 h 158"/>
                <a:gd name="T2" fmla="*/ 22 w 121"/>
                <a:gd name="T3" fmla="*/ 0 h 158"/>
                <a:gd name="T4" fmla="*/ 0 w 121"/>
                <a:gd name="T5" fmla="*/ 22 h 158"/>
                <a:gd name="T6" fmla="*/ 0 w 121"/>
                <a:gd name="T7" fmla="*/ 44 h 158"/>
                <a:gd name="T8" fmla="*/ 22 w 121"/>
                <a:gd name="T9" fmla="*/ 24 h 158"/>
                <a:gd name="T10" fmla="*/ 96 w 121"/>
                <a:gd name="T11" fmla="*/ 101 h 158"/>
                <a:gd name="T12" fmla="*/ 64 w 121"/>
                <a:gd name="T13" fmla="*/ 131 h 158"/>
                <a:gd name="T14" fmla="*/ 0 w 121"/>
                <a:gd name="T15" fmla="*/ 69 h 158"/>
                <a:gd name="T16" fmla="*/ 0 w 121"/>
                <a:gd name="T17" fmla="*/ 91 h 158"/>
                <a:gd name="T18" fmla="*/ 64 w 121"/>
                <a:gd name="T19" fmla="*/ 158 h 158"/>
                <a:gd name="T20" fmla="*/ 121 w 121"/>
                <a:gd name="T21" fmla="*/ 10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58">
                  <a:moveTo>
                    <a:pt x="121" y="101"/>
                  </a:moveTo>
                  <a:lnTo>
                    <a:pt x="22" y="0"/>
                  </a:lnTo>
                  <a:lnTo>
                    <a:pt x="0" y="22"/>
                  </a:lnTo>
                  <a:lnTo>
                    <a:pt x="0" y="44"/>
                  </a:lnTo>
                  <a:lnTo>
                    <a:pt x="22" y="24"/>
                  </a:lnTo>
                  <a:lnTo>
                    <a:pt x="96" y="101"/>
                  </a:lnTo>
                  <a:lnTo>
                    <a:pt x="64" y="131"/>
                  </a:lnTo>
                  <a:lnTo>
                    <a:pt x="0" y="69"/>
                  </a:lnTo>
                  <a:lnTo>
                    <a:pt x="0" y="91"/>
                  </a:lnTo>
                  <a:lnTo>
                    <a:pt x="64" y="158"/>
                  </a:lnTo>
                  <a:lnTo>
                    <a:pt x="121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6" name="iṧļïḑe"/>
            <p:cNvSpPr/>
            <p:nvPr/>
          </p:nvSpPr>
          <p:spPr bwMode="auto">
            <a:xfrm>
              <a:off x="715963" y="2278063"/>
              <a:ext cx="381000" cy="379412"/>
            </a:xfrm>
            <a:custGeom>
              <a:avLst/>
              <a:gdLst>
                <a:gd name="T0" fmla="*/ 240 w 240"/>
                <a:gd name="T1" fmla="*/ 185 h 239"/>
                <a:gd name="T2" fmla="*/ 55 w 240"/>
                <a:gd name="T3" fmla="*/ 0 h 239"/>
                <a:gd name="T4" fmla="*/ 0 w 240"/>
                <a:gd name="T5" fmla="*/ 51 h 239"/>
                <a:gd name="T6" fmla="*/ 185 w 240"/>
                <a:gd name="T7" fmla="*/ 239 h 239"/>
                <a:gd name="T8" fmla="*/ 240 w 240"/>
                <a:gd name="T9" fmla="*/ 185 h 239"/>
                <a:gd name="T10" fmla="*/ 55 w 240"/>
                <a:gd name="T11" fmla="*/ 22 h 239"/>
                <a:gd name="T12" fmla="*/ 217 w 240"/>
                <a:gd name="T13" fmla="*/ 185 h 239"/>
                <a:gd name="T14" fmla="*/ 185 w 240"/>
                <a:gd name="T15" fmla="*/ 217 h 239"/>
                <a:gd name="T16" fmla="*/ 23 w 240"/>
                <a:gd name="T17" fmla="*/ 51 h 239"/>
                <a:gd name="T18" fmla="*/ 55 w 240"/>
                <a:gd name="T19" fmla="*/ 22 h 2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39">
                  <a:moveTo>
                    <a:pt x="240" y="185"/>
                  </a:moveTo>
                  <a:lnTo>
                    <a:pt x="55" y="0"/>
                  </a:lnTo>
                  <a:lnTo>
                    <a:pt x="0" y="51"/>
                  </a:lnTo>
                  <a:lnTo>
                    <a:pt x="185" y="239"/>
                  </a:lnTo>
                  <a:lnTo>
                    <a:pt x="240" y="185"/>
                  </a:lnTo>
                  <a:close/>
                  <a:moveTo>
                    <a:pt x="55" y="22"/>
                  </a:moveTo>
                  <a:lnTo>
                    <a:pt x="217" y="185"/>
                  </a:lnTo>
                  <a:lnTo>
                    <a:pt x="185" y="217"/>
                  </a:lnTo>
                  <a:lnTo>
                    <a:pt x="23" y="51"/>
                  </a:lnTo>
                  <a:lnTo>
                    <a:pt x="55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7" name="îṩlídé"/>
            <p:cNvSpPr/>
            <p:nvPr/>
          </p:nvSpPr>
          <p:spPr bwMode="auto">
            <a:xfrm>
              <a:off x="504825" y="2478088"/>
              <a:ext cx="592138" cy="458787"/>
            </a:xfrm>
            <a:custGeom>
              <a:avLst/>
              <a:gdLst>
                <a:gd name="T0" fmla="*/ 143 w 373"/>
                <a:gd name="T1" fmla="*/ 289 h 289"/>
                <a:gd name="T2" fmla="*/ 229 w 373"/>
                <a:gd name="T3" fmla="*/ 200 h 289"/>
                <a:gd name="T4" fmla="*/ 316 w 373"/>
                <a:gd name="T5" fmla="*/ 289 h 289"/>
                <a:gd name="T6" fmla="*/ 373 w 373"/>
                <a:gd name="T7" fmla="*/ 232 h 289"/>
                <a:gd name="T8" fmla="*/ 143 w 373"/>
                <a:gd name="T9" fmla="*/ 0 h 289"/>
                <a:gd name="T10" fmla="*/ 0 w 373"/>
                <a:gd name="T11" fmla="*/ 146 h 289"/>
                <a:gd name="T12" fmla="*/ 54 w 373"/>
                <a:gd name="T13" fmla="*/ 200 h 289"/>
                <a:gd name="T14" fmla="*/ 143 w 373"/>
                <a:gd name="T15" fmla="*/ 111 h 289"/>
                <a:gd name="T16" fmla="*/ 175 w 373"/>
                <a:gd name="T17" fmla="*/ 146 h 289"/>
                <a:gd name="T18" fmla="*/ 89 w 373"/>
                <a:gd name="T19" fmla="*/ 232 h 289"/>
                <a:gd name="T20" fmla="*/ 143 w 373"/>
                <a:gd name="T21" fmla="*/ 289 h 289"/>
                <a:gd name="T22" fmla="*/ 143 w 373"/>
                <a:gd name="T23" fmla="*/ 86 h 289"/>
                <a:gd name="T24" fmla="*/ 54 w 373"/>
                <a:gd name="T25" fmla="*/ 175 h 289"/>
                <a:gd name="T26" fmla="*/ 25 w 373"/>
                <a:gd name="T27" fmla="*/ 146 h 289"/>
                <a:gd name="T28" fmla="*/ 143 w 373"/>
                <a:gd name="T29" fmla="*/ 22 h 289"/>
                <a:gd name="T30" fmla="*/ 350 w 373"/>
                <a:gd name="T31" fmla="*/ 232 h 289"/>
                <a:gd name="T32" fmla="*/ 316 w 373"/>
                <a:gd name="T33" fmla="*/ 264 h 289"/>
                <a:gd name="T34" fmla="*/ 229 w 373"/>
                <a:gd name="T35" fmla="*/ 175 h 289"/>
                <a:gd name="T36" fmla="*/ 143 w 373"/>
                <a:gd name="T37" fmla="*/ 264 h 289"/>
                <a:gd name="T38" fmla="*/ 111 w 373"/>
                <a:gd name="T39" fmla="*/ 232 h 289"/>
                <a:gd name="T40" fmla="*/ 197 w 373"/>
                <a:gd name="T41" fmla="*/ 146 h 289"/>
                <a:gd name="T42" fmla="*/ 143 w 373"/>
                <a:gd name="T43" fmla="*/ 8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3" h="289">
                  <a:moveTo>
                    <a:pt x="143" y="289"/>
                  </a:moveTo>
                  <a:lnTo>
                    <a:pt x="229" y="200"/>
                  </a:lnTo>
                  <a:lnTo>
                    <a:pt x="316" y="289"/>
                  </a:lnTo>
                  <a:lnTo>
                    <a:pt x="373" y="232"/>
                  </a:lnTo>
                  <a:lnTo>
                    <a:pt x="143" y="0"/>
                  </a:lnTo>
                  <a:lnTo>
                    <a:pt x="0" y="146"/>
                  </a:lnTo>
                  <a:lnTo>
                    <a:pt x="54" y="200"/>
                  </a:lnTo>
                  <a:lnTo>
                    <a:pt x="143" y="111"/>
                  </a:lnTo>
                  <a:lnTo>
                    <a:pt x="175" y="146"/>
                  </a:lnTo>
                  <a:lnTo>
                    <a:pt x="89" y="232"/>
                  </a:lnTo>
                  <a:lnTo>
                    <a:pt x="143" y="289"/>
                  </a:lnTo>
                  <a:close/>
                  <a:moveTo>
                    <a:pt x="143" y="86"/>
                  </a:moveTo>
                  <a:lnTo>
                    <a:pt x="54" y="175"/>
                  </a:lnTo>
                  <a:lnTo>
                    <a:pt x="25" y="146"/>
                  </a:lnTo>
                  <a:lnTo>
                    <a:pt x="143" y="22"/>
                  </a:lnTo>
                  <a:lnTo>
                    <a:pt x="350" y="232"/>
                  </a:lnTo>
                  <a:lnTo>
                    <a:pt x="316" y="264"/>
                  </a:lnTo>
                  <a:lnTo>
                    <a:pt x="229" y="175"/>
                  </a:lnTo>
                  <a:lnTo>
                    <a:pt x="143" y="264"/>
                  </a:lnTo>
                  <a:lnTo>
                    <a:pt x="111" y="232"/>
                  </a:lnTo>
                  <a:lnTo>
                    <a:pt x="197" y="146"/>
                  </a:lnTo>
                  <a:lnTo>
                    <a:pt x="143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8" name="îŝḷíďè"/>
            <p:cNvSpPr/>
            <p:nvPr/>
          </p:nvSpPr>
          <p:spPr bwMode="auto">
            <a:xfrm>
              <a:off x="363538" y="2755900"/>
              <a:ext cx="600075" cy="455612"/>
            </a:xfrm>
            <a:custGeom>
              <a:avLst/>
              <a:gdLst>
                <a:gd name="T0" fmla="*/ 378 w 378"/>
                <a:gd name="T1" fmla="*/ 144 h 287"/>
                <a:gd name="T2" fmla="*/ 321 w 378"/>
                <a:gd name="T3" fmla="*/ 87 h 287"/>
                <a:gd name="T4" fmla="*/ 232 w 378"/>
                <a:gd name="T5" fmla="*/ 176 h 287"/>
                <a:gd name="T6" fmla="*/ 55 w 378"/>
                <a:gd name="T7" fmla="*/ 0 h 287"/>
                <a:gd name="T8" fmla="*/ 0 w 378"/>
                <a:gd name="T9" fmla="*/ 52 h 287"/>
                <a:gd name="T10" fmla="*/ 232 w 378"/>
                <a:gd name="T11" fmla="*/ 287 h 287"/>
                <a:gd name="T12" fmla="*/ 378 w 378"/>
                <a:gd name="T13" fmla="*/ 144 h 287"/>
                <a:gd name="T14" fmla="*/ 55 w 378"/>
                <a:gd name="T15" fmla="*/ 22 h 287"/>
                <a:gd name="T16" fmla="*/ 232 w 378"/>
                <a:gd name="T17" fmla="*/ 200 h 287"/>
                <a:gd name="T18" fmla="*/ 321 w 378"/>
                <a:gd name="T19" fmla="*/ 109 h 287"/>
                <a:gd name="T20" fmla="*/ 355 w 378"/>
                <a:gd name="T21" fmla="*/ 144 h 287"/>
                <a:gd name="T22" fmla="*/ 232 w 378"/>
                <a:gd name="T23" fmla="*/ 265 h 287"/>
                <a:gd name="T24" fmla="*/ 23 w 378"/>
                <a:gd name="T25" fmla="*/ 52 h 287"/>
                <a:gd name="T26" fmla="*/ 55 w 378"/>
                <a:gd name="T27" fmla="*/ 2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8" h="287">
                  <a:moveTo>
                    <a:pt x="378" y="144"/>
                  </a:moveTo>
                  <a:lnTo>
                    <a:pt x="321" y="87"/>
                  </a:lnTo>
                  <a:lnTo>
                    <a:pt x="232" y="176"/>
                  </a:lnTo>
                  <a:lnTo>
                    <a:pt x="55" y="0"/>
                  </a:lnTo>
                  <a:lnTo>
                    <a:pt x="0" y="52"/>
                  </a:lnTo>
                  <a:lnTo>
                    <a:pt x="232" y="287"/>
                  </a:lnTo>
                  <a:lnTo>
                    <a:pt x="378" y="144"/>
                  </a:lnTo>
                  <a:close/>
                  <a:moveTo>
                    <a:pt x="55" y="22"/>
                  </a:moveTo>
                  <a:lnTo>
                    <a:pt x="232" y="200"/>
                  </a:lnTo>
                  <a:lnTo>
                    <a:pt x="321" y="109"/>
                  </a:lnTo>
                  <a:lnTo>
                    <a:pt x="355" y="144"/>
                  </a:lnTo>
                  <a:lnTo>
                    <a:pt x="232" y="265"/>
                  </a:lnTo>
                  <a:lnTo>
                    <a:pt x="23" y="52"/>
                  </a:lnTo>
                  <a:lnTo>
                    <a:pt x="55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29" name="ïšḷîḓé"/>
            <p:cNvSpPr/>
            <p:nvPr/>
          </p:nvSpPr>
          <p:spPr bwMode="auto">
            <a:xfrm>
              <a:off x="363538" y="2198688"/>
              <a:ext cx="180975" cy="184150"/>
            </a:xfrm>
            <a:custGeom>
              <a:avLst/>
              <a:gdLst>
                <a:gd name="T0" fmla="*/ 114 w 114"/>
                <a:gd name="T1" fmla="*/ 57 h 116"/>
                <a:gd name="T2" fmla="*/ 57 w 114"/>
                <a:gd name="T3" fmla="*/ 0 h 116"/>
                <a:gd name="T4" fmla="*/ 0 w 114"/>
                <a:gd name="T5" fmla="*/ 57 h 116"/>
                <a:gd name="T6" fmla="*/ 57 w 114"/>
                <a:gd name="T7" fmla="*/ 116 h 116"/>
                <a:gd name="T8" fmla="*/ 114 w 114"/>
                <a:gd name="T9" fmla="*/ 57 h 116"/>
                <a:gd name="T10" fmla="*/ 57 w 114"/>
                <a:gd name="T11" fmla="*/ 25 h 116"/>
                <a:gd name="T12" fmla="*/ 87 w 114"/>
                <a:gd name="T13" fmla="*/ 57 h 116"/>
                <a:gd name="T14" fmla="*/ 57 w 114"/>
                <a:gd name="T15" fmla="*/ 92 h 116"/>
                <a:gd name="T16" fmla="*/ 23 w 114"/>
                <a:gd name="T17" fmla="*/ 57 h 116"/>
                <a:gd name="T18" fmla="*/ 57 w 114"/>
                <a:gd name="T19" fmla="*/ 25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6">
                  <a:moveTo>
                    <a:pt x="114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16"/>
                  </a:lnTo>
                  <a:lnTo>
                    <a:pt x="114" y="57"/>
                  </a:lnTo>
                  <a:close/>
                  <a:moveTo>
                    <a:pt x="57" y="25"/>
                  </a:moveTo>
                  <a:lnTo>
                    <a:pt x="87" y="57"/>
                  </a:lnTo>
                  <a:lnTo>
                    <a:pt x="57" y="92"/>
                  </a:lnTo>
                  <a:lnTo>
                    <a:pt x="23" y="57"/>
                  </a:lnTo>
                  <a:lnTo>
                    <a:pt x="5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0" name="ïṩļîḑe"/>
            <p:cNvSpPr/>
            <p:nvPr/>
          </p:nvSpPr>
          <p:spPr bwMode="auto">
            <a:xfrm>
              <a:off x="165100" y="2830513"/>
              <a:ext cx="160338" cy="173037"/>
            </a:xfrm>
            <a:custGeom>
              <a:avLst/>
              <a:gdLst>
                <a:gd name="T0" fmla="*/ 0 w 101"/>
                <a:gd name="T1" fmla="*/ 55 h 109"/>
                <a:gd name="T2" fmla="*/ 51 w 101"/>
                <a:gd name="T3" fmla="*/ 109 h 109"/>
                <a:gd name="T4" fmla="*/ 101 w 101"/>
                <a:gd name="T5" fmla="*/ 55 h 109"/>
                <a:gd name="T6" fmla="*/ 51 w 101"/>
                <a:gd name="T7" fmla="*/ 0 h 109"/>
                <a:gd name="T8" fmla="*/ 0 w 101"/>
                <a:gd name="T9" fmla="*/ 55 h 109"/>
                <a:gd name="T10" fmla="*/ 51 w 101"/>
                <a:gd name="T11" fmla="*/ 87 h 109"/>
                <a:gd name="T12" fmla="*/ 22 w 101"/>
                <a:gd name="T13" fmla="*/ 55 h 109"/>
                <a:gd name="T14" fmla="*/ 51 w 101"/>
                <a:gd name="T15" fmla="*/ 22 h 109"/>
                <a:gd name="T16" fmla="*/ 79 w 101"/>
                <a:gd name="T17" fmla="*/ 55 h 109"/>
                <a:gd name="T18" fmla="*/ 51 w 101"/>
                <a:gd name="T19" fmla="*/ 8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9">
                  <a:moveTo>
                    <a:pt x="0" y="55"/>
                  </a:moveTo>
                  <a:lnTo>
                    <a:pt x="51" y="109"/>
                  </a:lnTo>
                  <a:lnTo>
                    <a:pt x="101" y="55"/>
                  </a:lnTo>
                  <a:lnTo>
                    <a:pt x="51" y="0"/>
                  </a:lnTo>
                  <a:lnTo>
                    <a:pt x="0" y="55"/>
                  </a:lnTo>
                  <a:close/>
                  <a:moveTo>
                    <a:pt x="51" y="87"/>
                  </a:moveTo>
                  <a:lnTo>
                    <a:pt x="22" y="55"/>
                  </a:lnTo>
                  <a:lnTo>
                    <a:pt x="51" y="22"/>
                  </a:lnTo>
                  <a:lnTo>
                    <a:pt x="79" y="55"/>
                  </a:lnTo>
                  <a:lnTo>
                    <a:pt x="51" y="8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1" name="íŝ1iḓè"/>
            <p:cNvSpPr/>
            <p:nvPr/>
          </p:nvSpPr>
          <p:spPr bwMode="auto">
            <a:xfrm>
              <a:off x="0" y="2897188"/>
              <a:ext cx="466725" cy="384175"/>
            </a:xfrm>
            <a:custGeom>
              <a:avLst/>
              <a:gdLst>
                <a:gd name="T0" fmla="*/ 294 w 294"/>
                <a:gd name="T1" fmla="*/ 99 h 242"/>
                <a:gd name="T2" fmla="*/ 239 w 294"/>
                <a:gd name="T3" fmla="*/ 47 h 242"/>
                <a:gd name="T4" fmla="*/ 155 w 294"/>
                <a:gd name="T5" fmla="*/ 131 h 242"/>
                <a:gd name="T6" fmla="*/ 22 w 294"/>
                <a:gd name="T7" fmla="*/ 0 h 242"/>
                <a:gd name="T8" fmla="*/ 0 w 294"/>
                <a:gd name="T9" fmla="*/ 22 h 242"/>
                <a:gd name="T10" fmla="*/ 0 w 294"/>
                <a:gd name="T11" fmla="*/ 45 h 242"/>
                <a:gd name="T12" fmla="*/ 22 w 294"/>
                <a:gd name="T13" fmla="*/ 22 h 242"/>
                <a:gd name="T14" fmla="*/ 155 w 294"/>
                <a:gd name="T15" fmla="*/ 156 h 242"/>
                <a:gd name="T16" fmla="*/ 239 w 294"/>
                <a:gd name="T17" fmla="*/ 67 h 242"/>
                <a:gd name="T18" fmla="*/ 271 w 294"/>
                <a:gd name="T19" fmla="*/ 99 h 242"/>
                <a:gd name="T20" fmla="*/ 155 w 294"/>
                <a:gd name="T21" fmla="*/ 218 h 242"/>
                <a:gd name="T22" fmla="*/ 0 w 294"/>
                <a:gd name="T23" fmla="*/ 67 h 242"/>
                <a:gd name="T24" fmla="*/ 0 w 294"/>
                <a:gd name="T25" fmla="*/ 89 h 242"/>
                <a:gd name="T26" fmla="*/ 155 w 294"/>
                <a:gd name="T27" fmla="*/ 242 h 242"/>
                <a:gd name="T28" fmla="*/ 294 w 294"/>
                <a:gd name="T29" fmla="*/ 99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4" h="242">
                  <a:moveTo>
                    <a:pt x="294" y="99"/>
                  </a:moveTo>
                  <a:lnTo>
                    <a:pt x="239" y="47"/>
                  </a:lnTo>
                  <a:lnTo>
                    <a:pt x="155" y="131"/>
                  </a:lnTo>
                  <a:lnTo>
                    <a:pt x="22" y="0"/>
                  </a:lnTo>
                  <a:lnTo>
                    <a:pt x="0" y="22"/>
                  </a:lnTo>
                  <a:lnTo>
                    <a:pt x="0" y="45"/>
                  </a:lnTo>
                  <a:lnTo>
                    <a:pt x="22" y="22"/>
                  </a:lnTo>
                  <a:lnTo>
                    <a:pt x="155" y="156"/>
                  </a:lnTo>
                  <a:lnTo>
                    <a:pt x="239" y="67"/>
                  </a:lnTo>
                  <a:lnTo>
                    <a:pt x="271" y="99"/>
                  </a:lnTo>
                  <a:lnTo>
                    <a:pt x="155" y="218"/>
                  </a:lnTo>
                  <a:lnTo>
                    <a:pt x="0" y="67"/>
                  </a:lnTo>
                  <a:lnTo>
                    <a:pt x="0" y="89"/>
                  </a:lnTo>
                  <a:lnTo>
                    <a:pt x="155" y="242"/>
                  </a:lnTo>
                  <a:lnTo>
                    <a:pt x="294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2" name="ïSlïḑe"/>
            <p:cNvSpPr/>
            <p:nvPr/>
          </p:nvSpPr>
          <p:spPr bwMode="auto">
            <a:xfrm>
              <a:off x="0" y="3155950"/>
              <a:ext cx="47625" cy="87312"/>
            </a:xfrm>
            <a:custGeom>
              <a:avLst/>
              <a:gdLst>
                <a:gd name="T0" fmla="*/ 0 w 30"/>
                <a:gd name="T1" fmla="*/ 0 h 55"/>
                <a:gd name="T2" fmla="*/ 0 w 30"/>
                <a:gd name="T3" fmla="*/ 23 h 55"/>
                <a:gd name="T4" fmla="*/ 7 w 30"/>
                <a:gd name="T5" fmla="*/ 28 h 55"/>
                <a:gd name="T6" fmla="*/ 0 w 30"/>
                <a:gd name="T7" fmla="*/ 33 h 55"/>
                <a:gd name="T8" fmla="*/ 0 w 30"/>
                <a:gd name="T9" fmla="*/ 55 h 55"/>
                <a:gd name="T10" fmla="*/ 30 w 30"/>
                <a:gd name="T11" fmla="*/ 28 h 55"/>
                <a:gd name="T12" fmla="*/ 0 w 30"/>
                <a:gd name="T13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55">
                  <a:moveTo>
                    <a:pt x="0" y="0"/>
                  </a:moveTo>
                  <a:lnTo>
                    <a:pt x="0" y="23"/>
                  </a:lnTo>
                  <a:lnTo>
                    <a:pt x="7" y="28"/>
                  </a:lnTo>
                  <a:lnTo>
                    <a:pt x="0" y="33"/>
                  </a:lnTo>
                  <a:lnTo>
                    <a:pt x="0" y="55"/>
                  </a:lnTo>
                  <a:lnTo>
                    <a:pt x="30" y="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3" name="i$ḷïḍe"/>
            <p:cNvSpPr/>
            <p:nvPr/>
          </p:nvSpPr>
          <p:spPr bwMode="auto">
            <a:xfrm>
              <a:off x="715963" y="1652588"/>
              <a:ext cx="381000" cy="306387"/>
            </a:xfrm>
            <a:custGeom>
              <a:avLst/>
              <a:gdLst>
                <a:gd name="T0" fmla="*/ 240 w 240"/>
                <a:gd name="T1" fmla="*/ 139 h 193"/>
                <a:gd name="T2" fmla="*/ 96 w 240"/>
                <a:gd name="T3" fmla="*/ 0 h 193"/>
                <a:gd name="T4" fmla="*/ 0 w 240"/>
                <a:gd name="T5" fmla="*/ 94 h 193"/>
                <a:gd name="T6" fmla="*/ 55 w 240"/>
                <a:gd name="T7" fmla="*/ 149 h 193"/>
                <a:gd name="T8" fmla="*/ 96 w 240"/>
                <a:gd name="T9" fmla="*/ 107 h 193"/>
                <a:gd name="T10" fmla="*/ 185 w 240"/>
                <a:gd name="T11" fmla="*/ 193 h 193"/>
                <a:gd name="T12" fmla="*/ 240 w 240"/>
                <a:gd name="T13" fmla="*/ 139 h 193"/>
                <a:gd name="T14" fmla="*/ 55 w 240"/>
                <a:gd name="T15" fmla="*/ 124 h 193"/>
                <a:gd name="T16" fmla="*/ 25 w 240"/>
                <a:gd name="T17" fmla="*/ 94 h 193"/>
                <a:gd name="T18" fmla="*/ 96 w 240"/>
                <a:gd name="T19" fmla="*/ 25 h 193"/>
                <a:gd name="T20" fmla="*/ 215 w 240"/>
                <a:gd name="T21" fmla="*/ 139 h 193"/>
                <a:gd name="T22" fmla="*/ 185 w 240"/>
                <a:gd name="T23" fmla="*/ 171 h 193"/>
                <a:gd name="T24" fmla="*/ 96 w 240"/>
                <a:gd name="T25" fmla="*/ 80 h 193"/>
                <a:gd name="T26" fmla="*/ 55 w 240"/>
                <a:gd name="T27" fmla="*/ 124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93">
                  <a:moveTo>
                    <a:pt x="240" y="139"/>
                  </a:moveTo>
                  <a:lnTo>
                    <a:pt x="96" y="0"/>
                  </a:lnTo>
                  <a:lnTo>
                    <a:pt x="0" y="94"/>
                  </a:lnTo>
                  <a:lnTo>
                    <a:pt x="55" y="149"/>
                  </a:lnTo>
                  <a:lnTo>
                    <a:pt x="96" y="107"/>
                  </a:lnTo>
                  <a:lnTo>
                    <a:pt x="185" y="193"/>
                  </a:lnTo>
                  <a:lnTo>
                    <a:pt x="240" y="139"/>
                  </a:lnTo>
                  <a:close/>
                  <a:moveTo>
                    <a:pt x="55" y="124"/>
                  </a:moveTo>
                  <a:lnTo>
                    <a:pt x="25" y="94"/>
                  </a:lnTo>
                  <a:lnTo>
                    <a:pt x="96" y="25"/>
                  </a:lnTo>
                  <a:lnTo>
                    <a:pt x="215" y="139"/>
                  </a:lnTo>
                  <a:lnTo>
                    <a:pt x="185" y="171"/>
                  </a:lnTo>
                  <a:lnTo>
                    <a:pt x="96" y="80"/>
                  </a:lnTo>
                  <a:lnTo>
                    <a:pt x="5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4" name="iṩ1ídé"/>
            <p:cNvSpPr/>
            <p:nvPr/>
          </p:nvSpPr>
          <p:spPr bwMode="auto">
            <a:xfrm>
              <a:off x="0" y="1500188"/>
              <a:ext cx="114300" cy="184150"/>
            </a:xfrm>
            <a:custGeom>
              <a:avLst/>
              <a:gdLst>
                <a:gd name="T0" fmla="*/ 72 w 72"/>
                <a:gd name="T1" fmla="*/ 57 h 116"/>
                <a:gd name="T2" fmla="*/ 17 w 72"/>
                <a:gd name="T3" fmla="*/ 0 h 116"/>
                <a:gd name="T4" fmla="*/ 0 w 72"/>
                <a:gd name="T5" fmla="*/ 20 h 116"/>
                <a:gd name="T6" fmla="*/ 0 w 72"/>
                <a:gd name="T7" fmla="*/ 45 h 116"/>
                <a:gd name="T8" fmla="*/ 17 w 72"/>
                <a:gd name="T9" fmla="*/ 25 h 116"/>
                <a:gd name="T10" fmla="*/ 52 w 72"/>
                <a:gd name="T11" fmla="*/ 57 h 116"/>
                <a:gd name="T12" fmla="*/ 17 w 72"/>
                <a:gd name="T13" fmla="*/ 89 h 116"/>
                <a:gd name="T14" fmla="*/ 0 w 72"/>
                <a:gd name="T15" fmla="*/ 69 h 116"/>
                <a:gd name="T16" fmla="*/ 0 w 72"/>
                <a:gd name="T17" fmla="*/ 94 h 116"/>
                <a:gd name="T18" fmla="*/ 17 w 72"/>
                <a:gd name="T19" fmla="*/ 116 h 116"/>
                <a:gd name="T20" fmla="*/ 72 w 72"/>
                <a:gd name="T21" fmla="*/ 5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16">
                  <a:moveTo>
                    <a:pt x="72" y="57"/>
                  </a:moveTo>
                  <a:lnTo>
                    <a:pt x="17" y="0"/>
                  </a:lnTo>
                  <a:lnTo>
                    <a:pt x="0" y="20"/>
                  </a:lnTo>
                  <a:lnTo>
                    <a:pt x="0" y="45"/>
                  </a:lnTo>
                  <a:lnTo>
                    <a:pt x="17" y="25"/>
                  </a:lnTo>
                  <a:lnTo>
                    <a:pt x="52" y="57"/>
                  </a:lnTo>
                  <a:lnTo>
                    <a:pt x="17" y="89"/>
                  </a:lnTo>
                  <a:lnTo>
                    <a:pt x="0" y="69"/>
                  </a:lnTo>
                  <a:lnTo>
                    <a:pt x="0" y="94"/>
                  </a:lnTo>
                  <a:lnTo>
                    <a:pt x="17" y="116"/>
                  </a:lnTo>
                  <a:lnTo>
                    <a:pt x="7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5" name="iṥḻïde"/>
            <p:cNvSpPr/>
            <p:nvPr/>
          </p:nvSpPr>
          <p:spPr bwMode="auto">
            <a:xfrm>
              <a:off x="782638" y="1225550"/>
              <a:ext cx="387350" cy="392112"/>
            </a:xfrm>
            <a:custGeom>
              <a:avLst/>
              <a:gdLst>
                <a:gd name="T0" fmla="*/ 99 w 244"/>
                <a:gd name="T1" fmla="*/ 247 h 247"/>
                <a:gd name="T2" fmla="*/ 244 w 244"/>
                <a:gd name="T3" fmla="*/ 101 h 247"/>
                <a:gd name="T4" fmla="*/ 190 w 244"/>
                <a:gd name="T5" fmla="*/ 47 h 247"/>
                <a:gd name="T6" fmla="*/ 148 w 244"/>
                <a:gd name="T7" fmla="*/ 89 h 247"/>
                <a:gd name="T8" fmla="*/ 59 w 244"/>
                <a:gd name="T9" fmla="*/ 0 h 247"/>
                <a:gd name="T10" fmla="*/ 3 w 244"/>
                <a:gd name="T11" fmla="*/ 54 h 247"/>
                <a:gd name="T12" fmla="*/ 42 w 244"/>
                <a:gd name="T13" fmla="*/ 101 h 247"/>
                <a:gd name="T14" fmla="*/ 0 w 244"/>
                <a:gd name="T15" fmla="*/ 146 h 247"/>
                <a:gd name="T16" fmla="*/ 99 w 244"/>
                <a:gd name="T17" fmla="*/ 247 h 247"/>
                <a:gd name="T18" fmla="*/ 25 w 244"/>
                <a:gd name="T19" fmla="*/ 54 h 247"/>
                <a:gd name="T20" fmla="*/ 59 w 244"/>
                <a:gd name="T21" fmla="*/ 22 h 247"/>
                <a:gd name="T22" fmla="*/ 148 w 244"/>
                <a:gd name="T23" fmla="*/ 111 h 247"/>
                <a:gd name="T24" fmla="*/ 190 w 244"/>
                <a:gd name="T25" fmla="*/ 69 h 247"/>
                <a:gd name="T26" fmla="*/ 220 w 244"/>
                <a:gd name="T27" fmla="*/ 101 h 247"/>
                <a:gd name="T28" fmla="*/ 99 w 244"/>
                <a:gd name="T29" fmla="*/ 222 h 247"/>
                <a:gd name="T30" fmla="*/ 22 w 244"/>
                <a:gd name="T31" fmla="*/ 146 h 247"/>
                <a:gd name="T32" fmla="*/ 67 w 244"/>
                <a:gd name="T33" fmla="*/ 101 h 247"/>
                <a:gd name="T34" fmla="*/ 25 w 244"/>
                <a:gd name="T35" fmla="*/ 54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7">
                  <a:moveTo>
                    <a:pt x="99" y="247"/>
                  </a:moveTo>
                  <a:lnTo>
                    <a:pt x="244" y="101"/>
                  </a:lnTo>
                  <a:lnTo>
                    <a:pt x="190" y="47"/>
                  </a:lnTo>
                  <a:lnTo>
                    <a:pt x="148" y="89"/>
                  </a:lnTo>
                  <a:lnTo>
                    <a:pt x="59" y="0"/>
                  </a:lnTo>
                  <a:lnTo>
                    <a:pt x="3" y="54"/>
                  </a:lnTo>
                  <a:lnTo>
                    <a:pt x="42" y="101"/>
                  </a:lnTo>
                  <a:lnTo>
                    <a:pt x="0" y="146"/>
                  </a:lnTo>
                  <a:lnTo>
                    <a:pt x="99" y="247"/>
                  </a:lnTo>
                  <a:close/>
                  <a:moveTo>
                    <a:pt x="25" y="54"/>
                  </a:moveTo>
                  <a:lnTo>
                    <a:pt x="59" y="22"/>
                  </a:lnTo>
                  <a:lnTo>
                    <a:pt x="148" y="111"/>
                  </a:lnTo>
                  <a:lnTo>
                    <a:pt x="190" y="69"/>
                  </a:lnTo>
                  <a:lnTo>
                    <a:pt x="220" y="101"/>
                  </a:lnTo>
                  <a:lnTo>
                    <a:pt x="99" y="222"/>
                  </a:lnTo>
                  <a:lnTo>
                    <a:pt x="22" y="146"/>
                  </a:lnTo>
                  <a:lnTo>
                    <a:pt x="67" y="101"/>
                  </a:lnTo>
                  <a:lnTo>
                    <a:pt x="25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6" name="ísḻïďè"/>
            <p:cNvSpPr/>
            <p:nvPr/>
          </p:nvSpPr>
          <p:spPr bwMode="auto">
            <a:xfrm>
              <a:off x="285750" y="1158875"/>
              <a:ext cx="333375" cy="314325"/>
            </a:xfrm>
            <a:custGeom>
              <a:avLst/>
              <a:gdLst>
                <a:gd name="T0" fmla="*/ 210 w 210"/>
                <a:gd name="T1" fmla="*/ 52 h 198"/>
                <a:gd name="T2" fmla="*/ 151 w 210"/>
                <a:gd name="T3" fmla="*/ 0 h 198"/>
                <a:gd name="T4" fmla="*/ 0 w 210"/>
                <a:gd name="T5" fmla="*/ 143 h 198"/>
                <a:gd name="T6" fmla="*/ 59 w 210"/>
                <a:gd name="T7" fmla="*/ 198 h 198"/>
                <a:gd name="T8" fmla="*/ 210 w 210"/>
                <a:gd name="T9" fmla="*/ 52 h 198"/>
                <a:gd name="T10" fmla="*/ 151 w 210"/>
                <a:gd name="T11" fmla="*/ 22 h 198"/>
                <a:gd name="T12" fmla="*/ 185 w 210"/>
                <a:gd name="T13" fmla="*/ 52 h 198"/>
                <a:gd name="T14" fmla="*/ 59 w 210"/>
                <a:gd name="T15" fmla="*/ 173 h 198"/>
                <a:gd name="T16" fmla="*/ 27 w 210"/>
                <a:gd name="T17" fmla="*/ 143 h 198"/>
                <a:gd name="T18" fmla="*/ 151 w 210"/>
                <a:gd name="T19" fmla="*/ 22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198">
                  <a:moveTo>
                    <a:pt x="210" y="52"/>
                  </a:moveTo>
                  <a:lnTo>
                    <a:pt x="151" y="0"/>
                  </a:lnTo>
                  <a:lnTo>
                    <a:pt x="0" y="143"/>
                  </a:lnTo>
                  <a:lnTo>
                    <a:pt x="59" y="198"/>
                  </a:lnTo>
                  <a:lnTo>
                    <a:pt x="210" y="52"/>
                  </a:lnTo>
                  <a:close/>
                  <a:moveTo>
                    <a:pt x="151" y="22"/>
                  </a:moveTo>
                  <a:lnTo>
                    <a:pt x="185" y="52"/>
                  </a:lnTo>
                  <a:lnTo>
                    <a:pt x="59" y="173"/>
                  </a:lnTo>
                  <a:lnTo>
                    <a:pt x="27" y="143"/>
                  </a:lnTo>
                  <a:lnTo>
                    <a:pt x="151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7" name="íṩ1îḍê"/>
            <p:cNvSpPr/>
            <p:nvPr/>
          </p:nvSpPr>
          <p:spPr bwMode="auto">
            <a:xfrm>
              <a:off x="19050" y="1281113"/>
              <a:ext cx="525463" cy="544512"/>
            </a:xfrm>
            <a:custGeom>
              <a:avLst/>
              <a:gdLst>
                <a:gd name="T0" fmla="*/ 0 w 331"/>
                <a:gd name="T1" fmla="*/ 66 h 343"/>
                <a:gd name="T2" fmla="*/ 274 w 331"/>
                <a:gd name="T3" fmla="*/ 343 h 343"/>
                <a:gd name="T4" fmla="*/ 331 w 331"/>
                <a:gd name="T5" fmla="*/ 286 h 343"/>
                <a:gd name="T6" fmla="*/ 55 w 331"/>
                <a:gd name="T7" fmla="*/ 0 h 343"/>
                <a:gd name="T8" fmla="*/ 0 w 331"/>
                <a:gd name="T9" fmla="*/ 66 h 343"/>
                <a:gd name="T10" fmla="*/ 274 w 331"/>
                <a:gd name="T11" fmla="*/ 321 h 343"/>
                <a:gd name="T12" fmla="*/ 25 w 331"/>
                <a:gd name="T13" fmla="*/ 66 h 343"/>
                <a:gd name="T14" fmla="*/ 55 w 331"/>
                <a:gd name="T15" fmla="*/ 29 h 343"/>
                <a:gd name="T16" fmla="*/ 304 w 331"/>
                <a:gd name="T17" fmla="*/ 286 h 343"/>
                <a:gd name="T18" fmla="*/ 274 w 331"/>
                <a:gd name="T19" fmla="*/ 321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343">
                  <a:moveTo>
                    <a:pt x="0" y="66"/>
                  </a:moveTo>
                  <a:lnTo>
                    <a:pt x="274" y="343"/>
                  </a:lnTo>
                  <a:lnTo>
                    <a:pt x="331" y="286"/>
                  </a:lnTo>
                  <a:lnTo>
                    <a:pt x="55" y="0"/>
                  </a:lnTo>
                  <a:lnTo>
                    <a:pt x="0" y="66"/>
                  </a:lnTo>
                  <a:close/>
                  <a:moveTo>
                    <a:pt x="274" y="321"/>
                  </a:moveTo>
                  <a:lnTo>
                    <a:pt x="25" y="66"/>
                  </a:lnTo>
                  <a:lnTo>
                    <a:pt x="55" y="29"/>
                  </a:lnTo>
                  <a:lnTo>
                    <a:pt x="304" y="286"/>
                  </a:lnTo>
                  <a:lnTo>
                    <a:pt x="274" y="3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8" name="i$lîḍé"/>
            <p:cNvSpPr/>
            <p:nvPr/>
          </p:nvSpPr>
          <p:spPr bwMode="auto">
            <a:xfrm>
              <a:off x="1057275" y="2419350"/>
              <a:ext cx="384175" cy="384175"/>
            </a:xfrm>
            <a:custGeom>
              <a:avLst/>
              <a:gdLst>
                <a:gd name="T0" fmla="*/ 57 w 242"/>
                <a:gd name="T1" fmla="*/ 242 h 242"/>
                <a:gd name="T2" fmla="*/ 242 w 242"/>
                <a:gd name="T3" fmla="*/ 54 h 242"/>
                <a:gd name="T4" fmla="*/ 182 w 242"/>
                <a:gd name="T5" fmla="*/ 0 h 242"/>
                <a:gd name="T6" fmla="*/ 0 w 242"/>
                <a:gd name="T7" fmla="*/ 185 h 242"/>
                <a:gd name="T8" fmla="*/ 57 w 242"/>
                <a:gd name="T9" fmla="*/ 242 h 242"/>
                <a:gd name="T10" fmla="*/ 214 w 242"/>
                <a:gd name="T11" fmla="*/ 54 h 242"/>
                <a:gd name="T12" fmla="*/ 57 w 242"/>
                <a:gd name="T13" fmla="*/ 217 h 242"/>
                <a:gd name="T14" fmla="*/ 25 w 242"/>
                <a:gd name="T15" fmla="*/ 185 h 242"/>
                <a:gd name="T16" fmla="*/ 182 w 242"/>
                <a:gd name="T17" fmla="*/ 24 h 242"/>
                <a:gd name="T18" fmla="*/ 214 w 242"/>
                <a:gd name="T19" fmla="*/ 5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2">
                  <a:moveTo>
                    <a:pt x="57" y="242"/>
                  </a:moveTo>
                  <a:lnTo>
                    <a:pt x="242" y="54"/>
                  </a:lnTo>
                  <a:lnTo>
                    <a:pt x="182" y="0"/>
                  </a:lnTo>
                  <a:lnTo>
                    <a:pt x="0" y="185"/>
                  </a:lnTo>
                  <a:lnTo>
                    <a:pt x="57" y="242"/>
                  </a:lnTo>
                  <a:close/>
                  <a:moveTo>
                    <a:pt x="214" y="54"/>
                  </a:moveTo>
                  <a:lnTo>
                    <a:pt x="57" y="217"/>
                  </a:lnTo>
                  <a:lnTo>
                    <a:pt x="25" y="185"/>
                  </a:lnTo>
                  <a:lnTo>
                    <a:pt x="182" y="24"/>
                  </a:lnTo>
                  <a:lnTo>
                    <a:pt x="214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39" name="ïş1îḍe"/>
            <p:cNvSpPr/>
            <p:nvPr/>
          </p:nvSpPr>
          <p:spPr bwMode="auto">
            <a:xfrm>
              <a:off x="849313" y="1924050"/>
              <a:ext cx="387350" cy="381000"/>
            </a:xfrm>
            <a:custGeom>
              <a:avLst/>
              <a:gdLst>
                <a:gd name="T0" fmla="*/ 244 w 244"/>
                <a:gd name="T1" fmla="*/ 54 h 240"/>
                <a:gd name="T2" fmla="*/ 190 w 244"/>
                <a:gd name="T3" fmla="*/ 0 h 240"/>
                <a:gd name="T4" fmla="*/ 0 w 244"/>
                <a:gd name="T5" fmla="*/ 185 h 240"/>
                <a:gd name="T6" fmla="*/ 57 w 244"/>
                <a:gd name="T7" fmla="*/ 240 h 240"/>
                <a:gd name="T8" fmla="*/ 244 w 244"/>
                <a:gd name="T9" fmla="*/ 54 h 240"/>
                <a:gd name="T10" fmla="*/ 190 w 244"/>
                <a:gd name="T11" fmla="*/ 22 h 240"/>
                <a:gd name="T12" fmla="*/ 222 w 244"/>
                <a:gd name="T13" fmla="*/ 54 h 240"/>
                <a:gd name="T14" fmla="*/ 57 w 244"/>
                <a:gd name="T15" fmla="*/ 218 h 240"/>
                <a:gd name="T16" fmla="*/ 22 w 244"/>
                <a:gd name="T17" fmla="*/ 185 h 240"/>
                <a:gd name="T18" fmla="*/ 190 w 244"/>
                <a:gd name="T19" fmla="*/ 22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" h="240">
                  <a:moveTo>
                    <a:pt x="244" y="54"/>
                  </a:moveTo>
                  <a:lnTo>
                    <a:pt x="190" y="0"/>
                  </a:lnTo>
                  <a:lnTo>
                    <a:pt x="0" y="185"/>
                  </a:lnTo>
                  <a:lnTo>
                    <a:pt x="57" y="240"/>
                  </a:lnTo>
                  <a:lnTo>
                    <a:pt x="244" y="54"/>
                  </a:lnTo>
                  <a:close/>
                  <a:moveTo>
                    <a:pt x="190" y="22"/>
                  </a:moveTo>
                  <a:lnTo>
                    <a:pt x="222" y="54"/>
                  </a:lnTo>
                  <a:lnTo>
                    <a:pt x="57" y="218"/>
                  </a:lnTo>
                  <a:lnTo>
                    <a:pt x="22" y="185"/>
                  </a:lnTo>
                  <a:lnTo>
                    <a:pt x="190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0" name="işļíde"/>
            <p:cNvSpPr/>
            <p:nvPr/>
          </p:nvSpPr>
          <p:spPr bwMode="auto">
            <a:xfrm>
              <a:off x="990600" y="2143125"/>
              <a:ext cx="317500" cy="381000"/>
            </a:xfrm>
            <a:custGeom>
              <a:avLst/>
              <a:gdLst>
                <a:gd name="T0" fmla="*/ 0 w 200"/>
                <a:gd name="T1" fmla="*/ 139 h 240"/>
                <a:gd name="T2" fmla="*/ 99 w 200"/>
                <a:gd name="T3" fmla="*/ 240 h 240"/>
                <a:gd name="T4" fmla="*/ 195 w 200"/>
                <a:gd name="T5" fmla="*/ 139 h 240"/>
                <a:gd name="T6" fmla="*/ 153 w 200"/>
                <a:gd name="T7" fmla="*/ 97 h 240"/>
                <a:gd name="T8" fmla="*/ 200 w 200"/>
                <a:gd name="T9" fmla="*/ 52 h 240"/>
                <a:gd name="T10" fmla="*/ 143 w 200"/>
                <a:gd name="T11" fmla="*/ 0 h 240"/>
                <a:gd name="T12" fmla="*/ 0 w 200"/>
                <a:gd name="T13" fmla="*/ 139 h 240"/>
                <a:gd name="T14" fmla="*/ 131 w 200"/>
                <a:gd name="T15" fmla="*/ 97 h 240"/>
                <a:gd name="T16" fmla="*/ 173 w 200"/>
                <a:gd name="T17" fmla="*/ 139 h 240"/>
                <a:gd name="T18" fmla="*/ 99 w 200"/>
                <a:gd name="T19" fmla="*/ 213 h 240"/>
                <a:gd name="T20" fmla="*/ 27 w 200"/>
                <a:gd name="T21" fmla="*/ 139 h 240"/>
                <a:gd name="T22" fmla="*/ 143 w 200"/>
                <a:gd name="T23" fmla="*/ 23 h 240"/>
                <a:gd name="T24" fmla="*/ 173 w 200"/>
                <a:gd name="T25" fmla="*/ 52 h 240"/>
                <a:gd name="T26" fmla="*/ 131 w 200"/>
                <a:gd name="T27" fmla="*/ 9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0">
                  <a:moveTo>
                    <a:pt x="0" y="139"/>
                  </a:moveTo>
                  <a:lnTo>
                    <a:pt x="99" y="240"/>
                  </a:lnTo>
                  <a:lnTo>
                    <a:pt x="195" y="139"/>
                  </a:lnTo>
                  <a:lnTo>
                    <a:pt x="153" y="97"/>
                  </a:lnTo>
                  <a:lnTo>
                    <a:pt x="200" y="52"/>
                  </a:lnTo>
                  <a:lnTo>
                    <a:pt x="143" y="0"/>
                  </a:lnTo>
                  <a:lnTo>
                    <a:pt x="0" y="139"/>
                  </a:lnTo>
                  <a:close/>
                  <a:moveTo>
                    <a:pt x="131" y="97"/>
                  </a:moveTo>
                  <a:lnTo>
                    <a:pt x="173" y="139"/>
                  </a:lnTo>
                  <a:lnTo>
                    <a:pt x="99" y="213"/>
                  </a:lnTo>
                  <a:lnTo>
                    <a:pt x="27" y="139"/>
                  </a:lnTo>
                  <a:lnTo>
                    <a:pt x="143" y="23"/>
                  </a:lnTo>
                  <a:lnTo>
                    <a:pt x="173" y="52"/>
                  </a:lnTo>
                  <a:lnTo>
                    <a:pt x="131" y="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1" name="ísḻiḍè"/>
            <p:cNvSpPr/>
            <p:nvPr/>
          </p:nvSpPr>
          <p:spPr bwMode="auto">
            <a:xfrm>
              <a:off x="990600" y="1577975"/>
              <a:ext cx="523875" cy="381000"/>
            </a:xfrm>
            <a:custGeom>
              <a:avLst/>
              <a:gdLst>
                <a:gd name="T0" fmla="*/ 330 w 330"/>
                <a:gd name="T1" fmla="*/ 99 h 240"/>
                <a:gd name="T2" fmla="*/ 279 w 330"/>
                <a:gd name="T3" fmla="*/ 42 h 240"/>
                <a:gd name="T4" fmla="*/ 187 w 330"/>
                <a:gd name="T5" fmla="*/ 129 h 240"/>
                <a:gd name="T6" fmla="*/ 57 w 330"/>
                <a:gd name="T7" fmla="*/ 0 h 240"/>
                <a:gd name="T8" fmla="*/ 0 w 330"/>
                <a:gd name="T9" fmla="*/ 55 h 240"/>
                <a:gd name="T10" fmla="*/ 187 w 330"/>
                <a:gd name="T11" fmla="*/ 240 h 240"/>
                <a:gd name="T12" fmla="*/ 330 w 330"/>
                <a:gd name="T13" fmla="*/ 99 h 240"/>
                <a:gd name="T14" fmla="*/ 57 w 330"/>
                <a:gd name="T15" fmla="*/ 23 h 240"/>
                <a:gd name="T16" fmla="*/ 187 w 330"/>
                <a:gd name="T17" fmla="*/ 154 h 240"/>
                <a:gd name="T18" fmla="*/ 279 w 330"/>
                <a:gd name="T19" fmla="*/ 65 h 240"/>
                <a:gd name="T20" fmla="*/ 308 w 330"/>
                <a:gd name="T21" fmla="*/ 99 h 240"/>
                <a:gd name="T22" fmla="*/ 187 w 330"/>
                <a:gd name="T23" fmla="*/ 218 h 240"/>
                <a:gd name="T24" fmla="*/ 25 w 330"/>
                <a:gd name="T25" fmla="*/ 55 h 240"/>
                <a:gd name="T26" fmla="*/ 57 w 330"/>
                <a:gd name="T27" fmla="*/ 23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0">
                  <a:moveTo>
                    <a:pt x="330" y="99"/>
                  </a:moveTo>
                  <a:lnTo>
                    <a:pt x="279" y="42"/>
                  </a:lnTo>
                  <a:lnTo>
                    <a:pt x="187" y="129"/>
                  </a:lnTo>
                  <a:lnTo>
                    <a:pt x="57" y="0"/>
                  </a:lnTo>
                  <a:lnTo>
                    <a:pt x="0" y="55"/>
                  </a:lnTo>
                  <a:lnTo>
                    <a:pt x="187" y="240"/>
                  </a:lnTo>
                  <a:lnTo>
                    <a:pt x="330" y="99"/>
                  </a:lnTo>
                  <a:close/>
                  <a:moveTo>
                    <a:pt x="57" y="23"/>
                  </a:moveTo>
                  <a:lnTo>
                    <a:pt x="187" y="154"/>
                  </a:lnTo>
                  <a:lnTo>
                    <a:pt x="279" y="65"/>
                  </a:lnTo>
                  <a:lnTo>
                    <a:pt x="308" y="99"/>
                  </a:lnTo>
                  <a:lnTo>
                    <a:pt x="187" y="218"/>
                  </a:lnTo>
                  <a:lnTo>
                    <a:pt x="25" y="55"/>
                  </a:lnTo>
                  <a:lnTo>
                    <a:pt x="5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2" name="iślíḑê"/>
            <p:cNvSpPr/>
            <p:nvPr/>
          </p:nvSpPr>
          <p:spPr bwMode="auto">
            <a:xfrm>
              <a:off x="923925" y="2755900"/>
              <a:ext cx="590550" cy="525462"/>
            </a:xfrm>
            <a:custGeom>
              <a:avLst/>
              <a:gdLst>
                <a:gd name="T0" fmla="*/ 57 w 372"/>
                <a:gd name="T1" fmla="*/ 287 h 331"/>
                <a:gd name="T2" fmla="*/ 99 w 372"/>
                <a:gd name="T3" fmla="*/ 242 h 331"/>
                <a:gd name="T4" fmla="*/ 187 w 372"/>
                <a:gd name="T5" fmla="*/ 331 h 331"/>
                <a:gd name="T6" fmla="*/ 286 w 372"/>
                <a:gd name="T7" fmla="*/ 230 h 331"/>
                <a:gd name="T8" fmla="*/ 229 w 372"/>
                <a:gd name="T9" fmla="*/ 173 h 331"/>
                <a:gd name="T10" fmla="*/ 187 w 372"/>
                <a:gd name="T11" fmla="*/ 220 h 331"/>
                <a:gd name="T12" fmla="*/ 153 w 372"/>
                <a:gd name="T13" fmla="*/ 186 h 331"/>
                <a:gd name="T14" fmla="*/ 229 w 372"/>
                <a:gd name="T15" fmla="*/ 109 h 331"/>
                <a:gd name="T16" fmla="*/ 316 w 372"/>
                <a:gd name="T17" fmla="*/ 198 h 331"/>
                <a:gd name="T18" fmla="*/ 372 w 372"/>
                <a:gd name="T19" fmla="*/ 144 h 331"/>
                <a:gd name="T20" fmla="*/ 229 w 372"/>
                <a:gd name="T21" fmla="*/ 0 h 331"/>
                <a:gd name="T22" fmla="*/ 0 w 372"/>
                <a:gd name="T23" fmla="*/ 230 h 331"/>
                <a:gd name="T24" fmla="*/ 57 w 372"/>
                <a:gd name="T25" fmla="*/ 287 h 331"/>
                <a:gd name="T26" fmla="*/ 348 w 372"/>
                <a:gd name="T27" fmla="*/ 144 h 331"/>
                <a:gd name="T28" fmla="*/ 316 w 372"/>
                <a:gd name="T29" fmla="*/ 173 h 331"/>
                <a:gd name="T30" fmla="*/ 229 w 372"/>
                <a:gd name="T31" fmla="*/ 87 h 331"/>
                <a:gd name="T32" fmla="*/ 131 w 372"/>
                <a:gd name="T33" fmla="*/ 186 h 331"/>
                <a:gd name="T34" fmla="*/ 187 w 372"/>
                <a:gd name="T35" fmla="*/ 245 h 331"/>
                <a:gd name="T36" fmla="*/ 229 w 372"/>
                <a:gd name="T37" fmla="*/ 198 h 331"/>
                <a:gd name="T38" fmla="*/ 261 w 372"/>
                <a:gd name="T39" fmla="*/ 230 h 331"/>
                <a:gd name="T40" fmla="*/ 187 w 372"/>
                <a:gd name="T41" fmla="*/ 307 h 331"/>
                <a:gd name="T42" fmla="*/ 99 w 372"/>
                <a:gd name="T43" fmla="*/ 220 h 331"/>
                <a:gd name="T44" fmla="*/ 57 w 372"/>
                <a:gd name="T45" fmla="*/ 265 h 331"/>
                <a:gd name="T46" fmla="*/ 25 w 372"/>
                <a:gd name="T47" fmla="*/ 230 h 331"/>
                <a:gd name="T48" fmla="*/ 229 w 372"/>
                <a:gd name="T49" fmla="*/ 22 h 331"/>
                <a:gd name="T50" fmla="*/ 348 w 372"/>
                <a:gd name="T51" fmla="*/ 14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2" h="331">
                  <a:moveTo>
                    <a:pt x="57" y="287"/>
                  </a:moveTo>
                  <a:lnTo>
                    <a:pt x="99" y="242"/>
                  </a:lnTo>
                  <a:lnTo>
                    <a:pt x="187" y="331"/>
                  </a:lnTo>
                  <a:lnTo>
                    <a:pt x="286" y="230"/>
                  </a:lnTo>
                  <a:lnTo>
                    <a:pt x="229" y="173"/>
                  </a:lnTo>
                  <a:lnTo>
                    <a:pt x="187" y="220"/>
                  </a:lnTo>
                  <a:lnTo>
                    <a:pt x="153" y="186"/>
                  </a:lnTo>
                  <a:lnTo>
                    <a:pt x="229" y="109"/>
                  </a:lnTo>
                  <a:lnTo>
                    <a:pt x="316" y="198"/>
                  </a:lnTo>
                  <a:lnTo>
                    <a:pt x="372" y="144"/>
                  </a:lnTo>
                  <a:lnTo>
                    <a:pt x="229" y="0"/>
                  </a:lnTo>
                  <a:lnTo>
                    <a:pt x="0" y="230"/>
                  </a:lnTo>
                  <a:lnTo>
                    <a:pt x="57" y="287"/>
                  </a:lnTo>
                  <a:close/>
                  <a:moveTo>
                    <a:pt x="348" y="144"/>
                  </a:moveTo>
                  <a:lnTo>
                    <a:pt x="316" y="173"/>
                  </a:lnTo>
                  <a:lnTo>
                    <a:pt x="229" y="87"/>
                  </a:lnTo>
                  <a:lnTo>
                    <a:pt x="131" y="186"/>
                  </a:lnTo>
                  <a:lnTo>
                    <a:pt x="187" y="245"/>
                  </a:lnTo>
                  <a:lnTo>
                    <a:pt x="229" y="198"/>
                  </a:lnTo>
                  <a:lnTo>
                    <a:pt x="261" y="230"/>
                  </a:lnTo>
                  <a:lnTo>
                    <a:pt x="187" y="307"/>
                  </a:lnTo>
                  <a:lnTo>
                    <a:pt x="99" y="220"/>
                  </a:lnTo>
                  <a:lnTo>
                    <a:pt x="57" y="265"/>
                  </a:lnTo>
                  <a:lnTo>
                    <a:pt x="25" y="230"/>
                  </a:lnTo>
                  <a:lnTo>
                    <a:pt x="229" y="22"/>
                  </a:lnTo>
                  <a:lnTo>
                    <a:pt x="348" y="14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3" name="ïŝḻiḍê"/>
            <p:cNvSpPr/>
            <p:nvPr/>
          </p:nvSpPr>
          <p:spPr bwMode="auto">
            <a:xfrm>
              <a:off x="1268413" y="1779588"/>
              <a:ext cx="379413" cy="392112"/>
            </a:xfrm>
            <a:custGeom>
              <a:avLst/>
              <a:gdLst>
                <a:gd name="T0" fmla="*/ 239 w 239"/>
                <a:gd name="T1" fmla="*/ 56 h 247"/>
                <a:gd name="T2" fmla="*/ 187 w 239"/>
                <a:gd name="T3" fmla="*/ 0 h 247"/>
                <a:gd name="T4" fmla="*/ 0 w 239"/>
                <a:gd name="T5" fmla="*/ 190 h 247"/>
                <a:gd name="T6" fmla="*/ 57 w 239"/>
                <a:gd name="T7" fmla="*/ 247 h 247"/>
                <a:gd name="T8" fmla="*/ 239 w 239"/>
                <a:gd name="T9" fmla="*/ 56 h 247"/>
                <a:gd name="T10" fmla="*/ 187 w 239"/>
                <a:gd name="T11" fmla="*/ 27 h 247"/>
                <a:gd name="T12" fmla="*/ 215 w 239"/>
                <a:gd name="T13" fmla="*/ 56 h 247"/>
                <a:gd name="T14" fmla="*/ 57 w 239"/>
                <a:gd name="T15" fmla="*/ 225 h 247"/>
                <a:gd name="T16" fmla="*/ 22 w 239"/>
                <a:gd name="T17" fmla="*/ 190 h 247"/>
                <a:gd name="T18" fmla="*/ 187 w 239"/>
                <a:gd name="T19" fmla="*/ 2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247">
                  <a:moveTo>
                    <a:pt x="239" y="56"/>
                  </a:moveTo>
                  <a:lnTo>
                    <a:pt x="187" y="0"/>
                  </a:lnTo>
                  <a:lnTo>
                    <a:pt x="0" y="190"/>
                  </a:lnTo>
                  <a:lnTo>
                    <a:pt x="57" y="247"/>
                  </a:lnTo>
                  <a:lnTo>
                    <a:pt x="239" y="56"/>
                  </a:lnTo>
                  <a:close/>
                  <a:moveTo>
                    <a:pt x="187" y="27"/>
                  </a:moveTo>
                  <a:lnTo>
                    <a:pt x="215" y="56"/>
                  </a:lnTo>
                  <a:lnTo>
                    <a:pt x="57" y="225"/>
                  </a:lnTo>
                  <a:lnTo>
                    <a:pt x="22" y="190"/>
                  </a:lnTo>
                  <a:lnTo>
                    <a:pt x="18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4" name="íṩ1íďe"/>
            <p:cNvSpPr/>
            <p:nvPr/>
          </p:nvSpPr>
          <p:spPr bwMode="auto">
            <a:xfrm>
              <a:off x="1123950" y="1425575"/>
              <a:ext cx="250825" cy="258762"/>
            </a:xfrm>
            <a:custGeom>
              <a:avLst/>
              <a:gdLst>
                <a:gd name="T0" fmla="*/ 0 w 158"/>
                <a:gd name="T1" fmla="*/ 62 h 163"/>
                <a:gd name="T2" fmla="*/ 101 w 158"/>
                <a:gd name="T3" fmla="*/ 163 h 163"/>
                <a:gd name="T4" fmla="*/ 158 w 158"/>
                <a:gd name="T5" fmla="*/ 104 h 163"/>
                <a:gd name="T6" fmla="*/ 54 w 158"/>
                <a:gd name="T7" fmla="*/ 0 h 163"/>
                <a:gd name="T8" fmla="*/ 0 w 158"/>
                <a:gd name="T9" fmla="*/ 62 h 163"/>
                <a:gd name="T10" fmla="*/ 101 w 158"/>
                <a:gd name="T11" fmla="*/ 136 h 163"/>
                <a:gd name="T12" fmla="*/ 24 w 158"/>
                <a:gd name="T13" fmla="*/ 62 h 163"/>
                <a:gd name="T14" fmla="*/ 54 w 158"/>
                <a:gd name="T15" fmla="*/ 25 h 163"/>
                <a:gd name="T16" fmla="*/ 133 w 158"/>
                <a:gd name="T17" fmla="*/ 104 h 163"/>
                <a:gd name="T18" fmla="*/ 101 w 158"/>
                <a:gd name="T19" fmla="*/ 136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63">
                  <a:moveTo>
                    <a:pt x="0" y="62"/>
                  </a:moveTo>
                  <a:lnTo>
                    <a:pt x="101" y="163"/>
                  </a:lnTo>
                  <a:lnTo>
                    <a:pt x="158" y="104"/>
                  </a:lnTo>
                  <a:lnTo>
                    <a:pt x="54" y="0"/>
                  </a:lnTo>
                  <a:lnTo>
                    <a:pt x="0" y="62"/>
                  </a:lnTo>
                  <a:close/>
                  <a:moveTo>
                    <a:pt x="101" y="136"/>
                  </a:moveTo>
                  <a:lnTo>
                    <a:pt x="24" y="62"/>
                  </a:lnTo>
                  <a:lnTo>
                    <a:pt x="54" y="25"/>
                  </a:lnTo>
                  <a:lnTo>
                    <a:pt x="133" y="104"/>
                  </a:lnTo>
                  <a:lnTo>
                    <a:pt x="101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5" name="iŝḷîḓê"/>
            <p:cNvSpPr/>
            <p:nvPr/>
          </p:nvSpPr>
          <p:spPr bwMode="auto">
            <a:xfrm>
              <a:off x="1268413" y="1281113"/>
              <a:ext cx="246063" cy="269875"/>
            </a:xfrm>
            <a:custGeom>
              <a:avLst/>
              <a:gdLst>
                <a:gd name="T0" fmla="*/ 155 w 155"/>
                <a:gd name="T1" fmla="*/ 111 h 170"/>
                <a:gd name="T2" fmla="*/ 57 w 155"/>
                <a:gd name="T3" fmla="*/ 0 h 170"/>
                <a:gd name="T4" fmla="*/ 0 w 155"/>
                <a:gd name="T5" fmla="*/ 61 h 170"/>
                <a:gd name="T6" fmla="*/ 104 w 155"/>
                <a:gd name="T7" fmla="*/ 170 h 170"/>
                <a:gd name="T8" fmla="*/ 155 w 155"/>
                <a:gd name="T9" fmla="*/ 111 h 170"/>
                <a:gd name="T10" fmla="*/ 57 w 155"/>
                <a:gd name="T11" fmla="*/ 27 h 170"/>
                <a:gd name="T12" fmla="*/ 133 w 155"/>
                <a:gd name="T13" fmla="*/ 111 h 170"/>
                <a:gd name="T14" fmla="*/ 104 w 155"/>
                <a:gd name="T15" fmla="*/ 145 h 170"/>
                <a:gd name="T16" fmla="*/ 22 w 155"/>
                <a:gd name="T17" fmla="*/ 61 h 170"/>
                <a:gd name="T18" fmla="*/ 57 w 155"/>
                <a:gd name="T19" fmla="*/ 27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70">
                  <a:moveTo>
                    <a:pt x="155" y="111"/>
                  </a:moveTo>
                  <a:lnTo>
                    <a:pt x="57" y="0"/>
                  </a:lnTo>
                  <a:lnTo>
                    <a:pt x="0" y="61"/>
                  </a:lnTo>
                  <a:lnTo>
                    <a:pt x="104" y="170"/>
                  </a:lnTo>
                  <a:lnTo>
                    <a:pt x="155" y="111"/>
                  </a:lnTo>
                  <a:close/>
                  <a:moveTo>
                    <a:pt x="57" y="27"/>
                  </a:moveTo>
                  <a:lnTo>
                    <a:pt x="133" y="111"/>
                  </a:lnTo>
                  <a:lnTo>
                    <a:pt x="104" y="145"/>
                  </a:lnTo>
                  <a:lnTo>
                    <a:pt x="22" y="61"/>
                  </a:lnTo>
                  <a:lnTo>
                    <a:pt x="5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6" name="îşľïḋè"/>
            <p:cNvSpPr/>
            <p:nvPr/>
          </p:nvSpPr>
          <p:spPr bwMode="auto">
            <a:xfrm>
              <a:off x="430213" y="1292225"/>
              <a:ext cx="387350" cy="458787"/>
            </a:xfrm>
            <a:custGeom>
              <a:avLst/>
              <a:gdLst>
                <a:gd name="T0" fmla="*/ 185 w 244"/>
                <a:gd name="T1" fmla="*/ 131 h 289"/>
                <a:gd name="T2" fmla="*/ 141 w 244"/>
                <a:gd name="T3" fmla="*/ 176 h 289"/>
                <a:gd name="T4" fmla="*/ 111 w 244"/>
                <a:gd name="T5" fmla="*/ 143 h 289"/>
                <a:gd name="T6" fmla="*/ 200 w 244"/>
                <a:gd name="T7" fmla="*/ 57 h 289"/>
                <a:gd name="T8" fmla="*/ 143 w 244"/>
                <a:gd name="T9" fmla="*/ 0 h 289"/>
                <a:gd name="T10" fmla="*/ 0 w 244"/>
                <a:gd name="T11" fmla="*/ 143 h 289"/>
                <a:gd name="T12" fmla="*/ 141 w 244"/>
                <a:gd name="T13" fmla="*/ 289 h 289"/>
                <a:gd name="T14" fmla="*/ 244 w 244"/>
                <a:gd name="T15" fmla="*/ 188 h 289"/>
                <a:gd name="T16" fmla="*/ 185 w 244"/>
                <a:gd name="T17" fmla="*/ 131 h 289"/>
                <a:gd name="T18" fmla="*/ 23 w 244"/>
                <a:gd name="T19" fmla="*/ 143 h 289"/>
                <a:gd name="T20" fmla="*/ 143 w 244"/>
                <a:gd name="T21" fmla="*/ 22 h 289"/>
                <a:gd name="T22" fmla="*/ 178 w 244"/>
                <a:gd name="T23" fmla="*/ 57 h 289"/>
                <a:gd name="T24" fmla="*/ 89 w 244"/>
                <a:gd name="T25" fmla="*/ 143 h 289"/>
                <a:gd name="T26" fmla="*/ 141 w 244"/>
                <a:gd name="T27" fmla="*/ 200 h 289"/>
                <a:gd name="T28" fmla="*/ 185 w 244"/>
                <a:gd name="T29" fmla="*/ 156 h 289"/>
                <a:gd name="T30" fmla="*/ 217 w 244"/>
                <a:gd name="T31" fmla="*/ 188 h 289"/>
                <a:gd name="T32" fmla="*/ 141 w 244"/>
                <a:gd name="T33" fmla="*/ 265 h 289"/>
                <a:gd name="T34" fmla="*/ 23 w 244"/>
                <a:gd name="T35" fmla="*/ 143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89">
                  <a:moveTo>
                    <a:pt x="185" y="131"/>
                  </a:moveTo>
                  <a:lnTo>
                    <a:pt x="141" y="176"/>
                  </a:lnTo>
                  <a:lnTo>
                    <a:pt x="111" y="143"/>
                  </a:lnTo>
                  <a:lnTo>
                    <a:pt x="200" y="57"/>
                  </a:lnTo>
                  <a:lnTo>
                    <a:pt x="143" y="0"/>
                  </a:lnTo>
                  <a:lnTo>
                    <a:pt x="0" y="143"/>
                  </a:lnTo>
                  <a:lnTo>
                    <a:pt x="141" y="289"/>
                  </a:lnTo>
                  <a:lnTo>
                    <a:pt x="244" y="188"/>
                  </a:lnTo>
                  <a:lnTo>
                    <a:pt x="185" y="131"/>
                  </a:lnTo>
                  <a:close/>
                  <a:moveTo>
                    <a:pt x="23" y="143"/>
                  </a:moveTo>
                  <a:lnTo>
                    <a:pt x="143" y="22"/>
                  </a:lnTo>
                  <a:lnTo>
                    <a:pt x="178" y="57"/>
                  </a:lnTo>
                  <a:lnTo>
                    <a:pt x="89" y="143"/>
                  </a:lnTo>
                  <a:lnTo>
                    <a:pt x="141" y="200"/>
                  </a:lnTo>
                  <a:lnTo>
                    <a:pt x="185" y="156"/>
                  </a:lnTo>
                  <a:lnTo>
                    <a:pt x="217" y="188"/>
                  </a:lnTo>
                  <a:lnTo>
                    <a:pt x="141" y="265"/>
                  </a:lnTo>
                  <a:lnTo>
                    <a:pt x="23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7" name="ïşḷïḍe"/>
            <p:cNvSpPr/>
            <p:nvPr/>
          </p:nvSpPr>
          <p:spPr bwMode="auto">
            <a:xfrm>
              <a:off x="85725" y="3883025"/>
              <a:ext cx="306388" cy="314325"/>
            </a:xfrm>
            <a:custGeom>
              <a:avLst/>
              <a:gdLst>
                <a:gd name="T0" fmla="*/ 55 w 193"/>
                <a:gd name="T1" fmla="*/ 0 h 198"/>
                <a:gd name="T2" fmla="*/ 0 w 193"/>
                <a:gd name="T3" fmla="*/ 57 h 198"/>
                <a:gd name="T4" fmla="*/ 141 w 193"/>
                <a:gd name="T5" fmla="*/ 198 h 198"/>
                <a:gd name="T6" fmla="*/ 193 w 193"/>
                <a:gd name="T7" fmla="*/ 146 h 198"/>
                <a:gd name="T8" fmla="*/ 55 w 193"/>
                <a:gd name="T9" fmla="*/ 0 h 198"/>
                <a:gd name="T10" fmla="*/ 25 w 193"/>
                <a:gd name="T11" fmla="*/ 57 h 198"/>
                <a:gd name="T12" fmla="*/ 55 w 193"/>
                <a:gd name="T13" fmla="*/ 24 h 198"/>
                <a:gd name="T14" fmla="*/ 173 w 193"/>
                <a:gd name="T15" fmla="*/ 146 h 198"/>
                <a:gd name="T16" fmla="*/ 141 w 193"/>
                <a:gd name="T17" fmla="*/ 175 h 198"/>
                <a:gd name="T18" fmla="*/ 25 w 193"/>
                <a:gd name="T19" fmla="*/ 5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198">
                  <a:moveTo>
                    <a:pt x="55" y="0"/>
                  </a:moveTo>
                  <a:lnTo>
                    <a:pt x="0" y="57"/>
                  </a:lnTo>
                  <a:lnTo>
                    <a:pt x="141" y="198"/>
                  </a:lnTo>
                  <a:lnTo>
                    <a:pt x="193" y="146"/>
                  </a:lnTo>
                  <a:lnTo>
                    <a:pt x="55" y="0"/>
                  </a:lnTo>
                  <a:close/>
                  <a:moveTo>
                    <a:pt x="25" y="57"/>
                  </a:moveTo>
                  <a:lnTo>
                    <a:pt x="55" y="24"/>
                  </a:lnTo>
                  <a:lnTo>
                    <a:pt x="173" y="146"/>
                  </a:lnTo>
                  <a:lnTo>
                    <a:pt x="141" y="175"/>
                  </a:lnTo>
                  <a:lnTo>
                    <a:pt x="2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8" name="íṥľiḑé"/>
            <p:cNvSpPr/>
            <p:nvPr/>
          </p:nvSpPr>
          <p:spPr bwMode="auto">
            <a:xfrm>
              <a:off x="0" y="3603625"/>
              <a:ext cx="963613" cy="660400"/>
            </a:xfrm>
            <a:custGeom>
              <a:avLst/>
              <a:gdLst>
                <a:gd name="T0" fmla="*/ 417 w 607"/>
                <a:gd name="T1" fmla="*/ 416 h 416"/>
                <a:gd name="T2" fmla="*/ 607 w 607"/>
                <a:gd name="T3" fmla="*/ 230 h 416"/>
                <a:gd name="T4" fmla="*/ 550 w 607"/>
                <a:gd name="T5" fmla="*/ 178 h 416"/>
                <a:gd name="T6" fmla="*/ 417 w 607"/>
                <a:gd name="T7" fmla="*/ 307 h 416"/>
                <a:gd name="T8" fmla="*/ 340 w 607"/>
                <a:gd name="T9" fmla="*/ 230 h 416"/>
                <a:gd name="T10" fmla="*/ 375 w 607"/>
                <a:gd name="T11" fmla="*/ 198 h 416"/>
                <a:gd name="T12" fmla="*/ 419 w 607"/>
                <a:gd name="T13" fmla="*/ 240 h 416"/>
                <a:gd name="T14" fmla="*/ 476 w 607"/>
                <a:gd name="T15" fmla="*/ 183 h 416"/>
                <a:gd name="T16" fmla="*/ 375 w 607"/>
                <a:gd name="T17" fmla="*/ 87 h 416"/>
                <a:gd name="T18" fmla="*/ 284 w 607"/>
                <a:gd name="T19" fmla="*/ 178 h 416"/>
                <a:gd name="T20" fmla="*/ 106 w 607"/>
                <a:gd name="T21" fmla="*/ 0 h 416"/>
                <a:gd name="T22" fmla="*/ 0 w 607"/>
                <a:gd name="T23" fmla="*/ 104 h 416"/>
                <a:gd name="T24" fmla="*/ 0 w 607"/>
                <a:gd name="T25" fmla="*/ 126 h 416"/>
                <a:gd name="T26" fmla="*/ 106 w 607"/>
                <a:gd name="T27" fmla="*/ 25 h 416"/>
                <a:gd name="T28" fmla="*/ 284 w 607"/>
                <a:gd name="T29" fmla="*/ 200 h 416"/>
                <a:gd name="T30" fmla="*/ 375 w 607"/>
                <a:gd name="T31" fmla="*/ 109 h 416"/>
                <a:gd name="T32" fmla="*/ 451 w 607"/>
                <a:gd name="T33" fmla="*/ 183 h 416"/>
                <a:gd name="T34" fmla="*/ 419 w 607"/>
                <a:gd name="T35" fmla="*/ 215 h 416"/>
                <a:gd name="T36" fmla="*/ 375 w 607"/>
                <a:gd name="T37" fmla="*/ 173 h 416"/>
                <a:gd name="T38" fmla="*/ 316 w 607"/>
                <a:gd name="T39" fmla="*/ 230 h 416"/>
                <a:gd name="T40" fmla="*/ 417 w 607"/>
                <a:gd name="T41" fmla="*/ 329 h 416"/>
                <a:gd name="T42" fmla="*/ 550 w 607"/>
                <a:gd name="T43" fmla="*/ 200 h 416"/>
                <a:gd name="T44" fmla="*/ 582 w 607"/>
                <a:gd name="T45" fmla="*/ 230 h 416"/>
                <a:gd name="T46" fmla="*/ 417 w 607"/>
                <a:gd name="T47" fmla="*/ 393 h 416"/>
                <a:gd name="T48" fmla="*/ 106 w 607"/>
                <a:gd name="T49" fmla="*/ 92 h 416"/>
                <a:gd name="T50" fmla="*/ 0 w 607"/>
                <a:gd name="T51" fmla="*/ 191 h 416"/>
                <a:gd name="T52" fmla="*/ 0 w 607"/>
                <a:gd name="T53" fmla="*/ 218 h 416"/>
                <a:gd name="T54" fmla="*/ 106 w 607"/>
                <a:gd name="T55" fmla="*/ 111 h 416"/>
                <a:gd name="T56" fmla="*/ 417 w 607"/>
                <a:gd name="T5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7" h="416">
                  <a:moveTo>
                    <a:pt x="417" y="416"/>
                  </a:moveTo>
                  <a:lnTo>
                    <a:pt x="607" y="230"/>
                  </a:lnTo>
                  <a:lnTo>
                    <a:pt x="550" y="178"/>
                  </a:lnTo>
                  <a:lnTo>
                    <a:pt x="417" y="307"/>
                  </a:lnTo>
                  <a:lnTo>
                    <a:pt x="340" y="230"/>
                  </a:lnTo>
                  <a:lnTo>
                    <a:pt x="375" y="198"/>
                  </a:lnTo>
                  <a:lnTo>
                    <a:pt x="419" y="240"/>
                  </a:lnTo>
                  <a:lnTo>
                    <a:pt x="476" y="183"/>
                  </a:lnTo>
                  <a:lnTo>
                    <a:pt x="375" y="87"/>
                  </a:lnTo>
                  <a:lnTo>
                    <a:pt x="284" y="178"/>
                  </a:lnTo>
                  <a:lnTo>
                    <a:pt x="106" y="0"/>
                  </a:lnTo>
                  <a:lnTo>
                    <a:pt x="0" y="104"/>
                  </a:lnTo>
                  <a:lnTo>
                    <a:pt x="0" y="126"/>
                  </a:lnTo>
                  <a:lnTo>
                    <a:pt x="106" y="25"/>
                  </a:lnTo>
                  <a:lnTo>
                    <a:pt x="284" y="200"/>
                  </a:lnTo>
                  <a:lnTo>
                    <a:pt x="375" y="109"/>
                  </a:lnTo>
                  <a:lnTo>
                    <a:pt x="451" y="183"/>
                  </a:lnTo>
                  <a:lnTo>
                    <a:pt x="419" y="215"/>
                  </a:lnTo>
                  <a:lnTo>
                    <a:pt x="375" y="173"/>
                  </a:lnTo>
                  <a:lnTo>
                    <a:pt x="316" y="230"/>
                  </a:lnTo>
                  <a:lnTo>
                    <a:pt x="417" y="329"/>
                  </a:lnTo>
                  <a:lnTo>
                    <a:pt x="550" y="200"/>
                  </a:lnTo>
                  <a:lnTo>
                    <a:pt x="582" y="230"/>
                  </a:lnTo>
                  <a:lnTo>
                    <a:pt x="417" y="393"/>
                  </a:lnTo>
                  <a:lnTo>
                    <a:pt x="106" y="92"/>
                  </a:lnTo>
                  <a:lnTo>
                    <a:pt x="0" y="191"/>
                  </a:lnTo>
                  <a:lnTo>
                    <a:pt x="0" y="218"/>
                  </a:lnTo>
                  <a:lnTo>
                    <a:pt x="106" y="111"/>
                  </a:lnTo>
                  <a:lnTo>
                    <a:pt x="417" y="4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49" name="iSļîďé"/>
            <p:cNvSpPr/>
            <p:nvPr/>
          </p:nvSpPr>
          <p:spPr bwMode="auto">
            <a:xfrm>
              <a:off x="0" y="4016375"/>
              <a:ext cx="114300" cy="211137"/>
            </a:xfrm>
            <a:custGeom>
              <a:avLst/>
              <a:gdLst>
                <a:gd name="T0" fmla="*/ 17 w 72"/>
                <a:gd name="T1" fmla="*/ 0 h 133"/>
                <a:gd name="T2" fmla="*/ 0 w 72"/>
                <a:gd name="T3" fmla="*/ 17 h 133"/>
                <a:gd name="T4" fmla="*/ 0 w 72"/>
                <a:gd name="T5" fmla="*/ 44 h 133"/>
                <a:gd name="T6" fmla="*/ 17 w 72"/>
                <a:gd name="T7" fmla="*/ 25 h 133"/>
                <a:gd name="T8" fmla="*/ 49 w 72"/>
                <a:gd name="T9" fmla="*/ 59 h 133"/>
                <a:gd name="T10" fmla="*/ 0 w 72"/>
                <a:gd name="T11" fmla="*/ 109 h 133"/>
                <a:gd name="T12" fmla="*/ 0 w 72"/>
                <a:gd name="T13" fmla="*/ 133 h 133"/>
                <a:gd name="T14" fmla="*/ 72 w 72"/>
                <a:gd name="T15" fmla="*/ 59 h 133"/>
                <a:gd name="T16" fmla="*/ 17 w 72"/>
                <a:gd name="T1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33">
                  <a:moveTo>
                    <a:pt x="17" y="0"/>
                  </a:moveTo>
                  <a:lnTo>
                    <a:pt x="0" y="17"/>
                  </a:lnTo>
                  <a:lnTo>
                    <a:pt x="0" y="44"/>
                  </a:lnTo>
                  <a:lnTo>
                    <a:pt x="17" y="25"/>
                  </a:lnTo>
                  <a:lnTo>
                    <a:pt x="49" y="59"/>
                  </a:lnTo>
                  <a:lnTo>
                    <a:pt x="0" y="109"/>
                  </a:lnTo>
                  <a:lnTo>
                    <a:pt x="0" y="133"/>
                  </a:lnTo>
                  <a:lnTo>
                    <a:pt x="72" y="59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0" name="ïš1ïdé"/>
            <p:cNvSpPr/>
            <p:nvPr/>
          </p:nvSpPr>
          <p:spPr bwMode="auto">
            <a:xfrm>
              <a:off x="0" y="4160838"/>
              <a:ext cx="392113" cy="341312"/>
            </a:xfrm>
            <a:custGeom>
              <a:avLst/>
              <a:gdLst>
                <a:gd name="T0" fmla="*/ 192 w 247"/>
                <a:gd name="T1" fmla="*/ 198 h 215"/>
                <a:gd name="T2" fmla="*/ 247 w 247"/>
                <a:gd name="T3" fmla="*/ 146 h 215"/>
                <a:gd name="T4" fmla="*/ 104 w 247"/>
                <a:gd name="T5" fmla="*/ 0 h 215"/>
                <a:gd name="T6" fmla="*/ 0 w 247"/>
                <a:gd name="T7" fmla="*/ 104 h 215"/>
                <a:gd name="T8" fmla="*/ 0 w 247"/>
                <a:gd name="T9" fmla="*/ 129 h 215"/>
                <a:gd name="T10" fmla="*/ 104 w 247"/>
                <a:gd name="T11" fmla="*/ 23 h 215"/>
                <a:gd name="T12" fmla="*/ 224 w 247"/>
                <a:gd name="T13" fmla="*/ 146 h 215"/>
                <a:gd name="T14" fmla="*/ 192 w 247"/>
                <a:gd name="T15" fmla="*/ 176 h 215"/>
                <a:gd name="T16" fmla="*/ 104 w 247"/>
                <a:gd name="T17" fmla="*/ 89 h 215"/>
                <a:gd name="T18" fmla="*/ 0 w 247"/>
                <a:gd name="T19" fmla="*/ 193 h 215"/>
                <a:gd name="T20" fmla="*/ 0 w 247"/>
                <a:gd name="T21" fmla="*/ 215 h 215"/>
                <a:gd name="T22" fmla="*/ 104 w 247"/>
                <a:gd name="T23" fmla="*/ 112 h 215"/>
                <a:gd name="T24" fmla="*/ 192 w 247"/>
                <a:gd name="T25" fmla="*/ 198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15">
                  <a:moveTo>
                    <a:pt x="192" y="198"/>
                  </a:moveTo>
                  <a:lnTo>
                    <a:pt x="247" y="146"/>
                  </a:lnTo>
                  <a:lnTo>
                    <a:pt x="104" y="0"/>
                  </a:lnTo>
                  <a:lnTo>
                    <a:pt x="0" y="104"/>
                  </a:lnTo>
                  <a:lnTo>
                    <a:pt x="0" y="129"/>
                  </a:lnTo>
                  <a:lnTo>
                    <a:pt x="104" y="23"/>
                  </a:lnTo>
                  <a:lnTo>
                    <a:pt x="224" y="146"/>
                  </a:lnTo>
                  <a:lnTo>
                    <a:pt x="192" y="176"/>
                  </a:lnTo>
                  <a:lnTo>
                    <a:pt x="104" y="89"/>
                  </a:lnTo>
                  <a:lnTo>
                    <a:pt x="0" y="193"/>
                  </a:lnTo>
                  <a:lnTo>
                    <a:pt x="0" y="215"/>
                  </a:lnTo>
                  <a:lnTo>
                    <a:pt x="104" y="112"/>
                  </a:lnTo>
                  <a:lnTo>
                    <a:pt x="192" y="1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1" name="îṩļíḓé"/>
            <p:cNvSpPr/>
            <p:nvPr/>
          </p:nvSpPr>
          <p:spPr bwMode="auto">
            <a:xfrm>
              <a:off x="85725" y="4302125"/>
              <a:ext cx="600075" cy="460375"/>
            </a:xfrm>
            <a:custGeom>
              <a:avLst/>
              <a:gdLst>
                <a:gd name="T0" fmla="*/ 378 w 378"/>
                <a:gd name="T1" fmla="*/ 55 h 290"/>
                <a:gd name="T2" fmla="*/ 321 w 378"/>
                <a:gd name="T3" fmla="*/ 0 h 290"/>
                <a:gd name="T4" fmla="*/ 146 w 378"/>
                <a:gd name="T5" fmla="*/ 176 h 290"/>
                <a:gd name="T6" fmla="*/ 55 w 378"/>
                <a:gd name="T7" fmla="*/ 89 h 290"/>
                <a:gd name="T8" fmla="*/ 0 w 378"/>
                <a:gd name="T9" fmla="*/ 146 h 290"/>
                <a:gd name="T10" fmla="*/ 146 w 378"/>
                <a:gd name="T11" fmla="*/ 290 h 290"/>
                <a:gd name="T12" fmla="*/ 378 w 378"/>
                <a:gd name="T13" fmla="*/ 55 h 290"/>
                <a:gd name="T14" fmla="*/ 55 w 378"/>
                <a:gd name="T15" fmla="*/ 112 h 290"/>
                <a:gd name="T16" fmla="*/ 146 w 378"/>
                <a:gd name="T17" fmla="*/ 198 h 290"/>
                <a:gd name="T18" fmla="*/ 321 w 378"/>
                <a:gd name="T19" fmla="*/ 25 h 290"/>
                <a:gd name="T20" fmla="*/ 353 w 378"/>
                <a:gd name="T21" fmla="*/ 55 h 290"/>
                <a:gd name="T22" fmla="*/ 146 w 378"/>
                <a:gd name="T23" fmla="*/ 265 h 290"/>
                <a:gd name="T24" fmla="*/ 25 w 378"/>
                <a:gd name="T25" fmla="*/ 146 h 290"/>
                <a:gd name="T26" fmla="*/ 55 w 378"/>
                <a:gd name="T27" fmla="*/ 112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8" h="290">
                  <a:moveTo>
                    <a:pt x="378" y="55"/>
                  </a:moveTo>
                  <a:lnTo>
                    <a:pt x="321" y="0"/>
                  </a:lnTo>
                  <a:lnTo>
                    <a:pt x="146" y="176"/>
                  </a:lnTo>
                  <a:lnTo>
                    <a:pt x="55" y="89"/>
                  </a:lnTo>
                  <a:lnTo>
                    <a:pt x="0" y="146"/>
                  </a:lnTo>
                  <a:lnTo>
                    <a:pt x="146" y="290"/>
                  </a:lnTo>
                  <a:lnTo>
                    <a:pt x="378" y="55"/>
                  </a:lnTo>
                  <a:close/>
                  <a:moveTo>
                    <a:pt x="55" y="112"/>
                  </a:moveTo>
                  <a:lnTo>
                    <a:pt x="146" y="198"/>
                  </a:lnTo>
                  <a:lnTo>
                    <a:pt x="321" y="25"/>
                  </a:lnTo>
                  <a:lnTo>
                    <a:pt x="353" y="55"/>
                  </a:lnTo>
                  <a:lnTo>
                    <a:pt x="146" y="265"/>
                  </a:lnTo>
                  <a:lnTo>
                    <a:pt x="25" y="146"/>
                  </a:lnTo>
                  <a:lnTo>
                    <a:pt x="55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2" name="ísļîḋè"/>
            <p:cNvSpPr/>
            <p:nvPr/>
          </p:nvSpPr>
          <p:spPr bwMode="auto">
            <a:xfrm>
              <a:off x="0" y="4581525"/>
              <a:ext cx="192088" cy="247650"/>
            </a:xfrm>
            <a:custGeom>
              <a:avLst/>
              <a:gdLst>
                <a:gd name="T0" fmla="*/ 121 w 121"/>
                <a:gd name="T1" fmla="*/ 99 h 156"/>
                <a:gd name="T2" fmla="*/ 22 w 121"/>
                <a:gd name="T3" fmla="*/ 0 h 156"/>
                <a:gd name="T4" fmla="*/ 0 w 121"/>
                <a:gd name="T5" fmla="*/ 20 h 156"/>
                <a:gd name="T6" fmla="*/ 0 w 121"/>
                <a:gd name="T7" fmla="*/ 42 h 156"/>
                <a:gd name="T8" fmla="*/ 22 w 121"/>
                <a:gd name="T9" fmla="*/ 22 h 156"/>
                <a:gd name="T10" fmla="*/ 96 w 121"/>
                <a:gd name="T11" fmla="*/ 99 h 156"/>
                <a:gd name="T12" fmla="*/ 64 w 121"/>
                <a:gd name="T13" fmla="*/ 131 h 156"/>
                <a:gd name="T14" fmla="*/ 0 w 121"/>
                <a:gd name="T15" fmla="*/ 67 h 156"/>
                <a:gd name="T16" fmla="*/ 0 w 121"/>
                <a:gd name="T17" fmla="*/ 91 h 156"/>
                <a:gd name="T18" fmla="*/ 64 w 121"/>
                <a:gd name="T19" fmla="*/ 156 h 156"/>
                <a:gd name="T20" fmla="*/ 121 w 121"/>
                <a:gd name="T21" fmla="*/ 99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56">
                  <a:moveTo>
                    <a:pt x="121" y="99"/>
                  </a:moveTo>
                  <a:lnTo>
                    <a:pt x="22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22" y="22"/>
                  </a:lnTo>
                  <a:lnTo>
                    <a:pt x="96" y="99"/>
                  </a:lnTo>
                  <a:lnTo>
                    <a:pt x="64" y="131"/>
                  </a:lnTo>
                  <a:lnTo>
                    <a:pt x="0" y="67"/>
                  </a:lnTo>
                  <a:lnTo>
                    <a:pt x="0" y="91"/>
                  </a:lnTo>
                  <a:lnTo>
                    <a:pt x="64" y="156"/>
                  </a:lnTo>
                  <a:lnTo>
                    <a:pt x="121" y="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3" name="iŝḻidè"/>
            <p:cNvSpPr/>
            <p:nvPr/>
          </p:nvSpPr>
          <p:spPr bwMode="auto">
            <a:xfrm>
              <a:off x="715963" y="4235450"/>
              <a:ext cx="381000" cy="385762"/>
            </a:xfrm>
            <a:custGeom>
              <a:avLst/>
              <a:gdLst>
                <a:gd name="T0" fmla="*/ 240 w 240"/>
                <a:gd name="T1" fmla="*/ 186 h 243"/>
                <a:gd name="T2" fmla="*/ 55 w 240"/>
                <a:gd name="T3" fmla="*/ 0 h 243"/>
                <a:gd name="T4" fmla="*/ 0 w 240"/>
                <a:gd name="T5" fmla="*/ 52 h 243"/>
                <a:gd name="T6" fmla="*/ 185 w 240"/>
                <a:gd name="T7" fmla="*/ 243 h 243"/>
                <a:gd name="T8" fmla="*/ 240 w 240"/>
                <a:gd name="T9" fmla="*/ 186 h 243"/>
                <a:gd name="T10" fmla="*/ 55 w 240"/>
                <a:gd name="T11" fmla="*/ 20 h 243"/>
                <a:gd name="T12" fmla="*/ 217 w 240"/>
                <a:gd name="T13" fmla="*/ 186 h 243"/>
                <a:gd name="T14" fmla="*/ 185 w 240"/>
                <a:gd name="T15" fmla="*/ 218 h 243"/>
                <a:gd name="T16" fmla="*/ 23 w 240"/>
                <a:gd name="T17" fmla="*/ 52 h 243"/>
                <a:gd name="T18" fmla="*/ 55 w 240"/>
                <a:gd name="T19" fmla="*/ 2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3">
                  <a:moveTo>
                    <a:pt x="240" y="186"/>
                  </a:moveTo>
                  <a:lnTo>
                    <a:pt x="55" y="0"/>
                  </a:lnTo>
                  <a:lnTo>
                    <a:pt x="0" y="52"/>
                  </a:lnTo>
                  <a:lnTo>
                    <a:pt x="185" y="243"/>
                  </a:lnTo>
                  <a:lnTo>
                    <a:pt x="240" y="186"/>
                  </a:lnTo>
                  <a:close/>
                  <a:moveTo>
                    <a:pt x="55" y="20"/>
                  </a:moveTo>
                  <a:lnTo>
                    <a:pt x="217" y="186"/>
                  </a:lnTo>
                  <a:lnTo>
                    <a:pt x="185" y="218"/>
                  </a:lnTo>
                  <a:lnTo>
                    <a:pt x="23" y="52"/>
                  </a:lnTo>
                  <a:lnTo>
                    <a:pt x="55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4" name="îş1iḑé"/>
            <p:cNvSpPr/>
            <p:nvPr/>
          </p:nvSpPr>
          <p:spPr bwMode="auto">
            <a:xfrm>
              <a:off x="504825" y="4435475"/>
              <a:ext cx="592138" cy="460375"/>
            </a:xfrm>
            <a:custGeom>
              <a:avLst/>
              <a:gdLst>
                <a:gd name="T0" fmla="*/ 143 w 373"/>
                <a:gd name="T1" fmla="*/ 290 h 290"/>
                <a:gd name="T2" fmla="*/ 229 w 373"/>
                <a:gd name="T3" fmla="*/ 201 h 290"/>
                <a:gd name="T4" fmla="*/ 316 w 373"/>
                <a:gd name="T5" fmla="*/ 290 h 290"/>
                <a:gd name="T6" fmla="*/ 373 w 373"/>
                <a:gd name="T7" fmla="*/ 233 h 290"/>
                <a:gd name="T8" fmla="*/ 143 w 373"/>
                <a:gd name="T9" fmla="*/ 0 h 290"/>
                <a:gd name="T10" fmla="*/ 0 w 373"/>
                <a:gd name="T11" fmla="*/ 144 h 290"/>
                <a:gd name="T12" fmla="*/ 54 w 373"/>
                <a:gd name="T13" fmla="*/ 201 h 290"/>
                <a:gd name="T14" fmla="*/ 143 w 373"/>
                <a:gd name="T15" fmla="*/ 112 h 290"/>
                <a:gd name="T16" fmla="*/ 175 w 373"/>
                <a:gd name="T17" fmla="*/ 144 h 290"/>
                <a:gd name="T18" fmla="*/ 89 w 373"/>
                <a:gd name="T19" fmla="*/ 233 h 290"/>
                <a:gd name="T20" fmla="*/ 143 w 373"/>
                <a:gd name="T21" fmla="*/ 290 h 290"/>
                <a:gd name="T22" fmla="*/ 143 w 373"/>
                <a:gd name="T23" fmla="*/ 89 h 290"/>
                <a:gd name="T24" fmla="*/ 54 w 373"/>
                <a:gd name="T25" fmla="*/ 176 h 290"/>
                <a:gd name="T26" fmla="*/ 25 w 373"/>
                <a:gd name="T27" fmla="*/ 144 h 290"/>
                <a:gd name="T28" fmla="*/ 143 w 373"/>
                <a:gd name="T29" fmla="*/ 25 h 290"/>
                <a:gd name="T30" fmla="*/ 350 w 373"/>
                <a:gd name="T31" fmla="*/ 233 h 290"/>
                <a:gd name="T32" fmla="*/ 316 w 373"/>
                <a:gd name="T33" fmla="*/ 267 h 290"/>
                <a:gd name="T34" fmla="*/ 229 w 373"/>
                <a:gd name="T35" fmla="*/ 176 h 290"/>
                <a:gd name="T36" fmla="*/ 143 w 373"/>
                <a:gd name="T37" fmla="*/ 267 h 290"/>
                <a:gd name="T38" fmla="*/ 111 w 373"/>
                <a:gd name="T39" fmla="*/ 233 h 290"/>
                <a:gd name="T40" fmla="*/ 197 w 373"/>
                <a:gd name="T41" fmla="*/ 144 h 290"/>
                <a:gd name="T42" fmla="*/ 143 w 373"/>
                <a:gd name="T43" fmla="*/ 89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3" h="290">
                  <a:moveTo>
                    <a:pt x="143" y="290"/>
                  </a:moveTo>
                  <a:lnTo>
                    <a:pt x="229" y="201"/>
                  </a:lnTo>
                  <a:lnTo>
                    <a:pt x="316" y="290"/>
                  </a:lnTo>
                  <a:lnTo>
                    <a:pt x="373" y="233"/>
                  </a:lnTo>
                  <a:lnTo>
                    <a:pt x="143" y="0"/>
                  </a:lnTo>
                  <a:lnTo>
                    <a:pt x="0" y="144"/>
                  </a:lnTo>
                  <a:lnTo>
                    <a:pt x="54" y="201"/>
                  </a:lnTo>
                  <a:lnTo>
                    <a:pt x="143" y="112"/>
                  </a:lnTo>
                  <a:lnTo>
                    <a:pt x="175" y="144"/>
                  </a:lnTo>
                  <a:lnTo>
                    <a:pt x="89" y="233"/>
                  </a:lnTo>
                  <a:lnTo>
                    <a:pt x="143" y="290"/>
                  </a:lnTo>
                  <a:close/>
                  <a:moveTo>
                    <a:pt x="143" y="89"/>
                  </a:moveTo>
                  <a:lnTo>
                    <a:pt x="54" y="176"/>
                  </a:lnTo>
                  <a:lnTo>
                    <a:pt x="25" y="144"/>
                  </a:lnTo>
                  <a:lnTo>
                    <a:pt x="143" y="25"/>
                  </a:lnTo>
                  <a:lnTo>
                    <a:pt x="350" y="233"/>
                  </a:lnTo>
                  <a:lnTo>
                    <a:pt x="316" y="267"/>
                  </a:lnTo>
                  <a:lnTo>
                    <a:pt x="229" y="176"/>
                  </a:lnTo>
                  <a:lnTo>
                    <a:pt x="143" y="267"/>
                  </a:lnTo>
                  <a:lnTo>
                    <a:pt x="111" y="233"/>
                  </a:lnTo>
                  <a:lnTo>
                    <a:pt x="197" y="144"/>
                  </a:lnTo>
                  <a:lnTo>
                    <a:pt x="143" y="8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5" name="íSḻïďè"/>
            <p:cNvSpPr/>
            <p:nvPr/>
          </p:nvSpPr>
          <p:spPr bwMode="auto">
            <a:xfrm>
              <a:off x="363538" y="4714875"/>
              <a:ext cx="600075" cy="458787"/>
            </a:xfrm>
            <a:custGeom>
              <a:avLst/>
              <a:gdLst>
                <a:gd name="T0" fmla="*/ 378 w 378"/>
                <a:gd name="T1" fmla="*/ 146 h 289"/>
                <a:gd name="T2" fmla="*/ 321 w 378"/>
                <a:gd name="T3" fmla="*/ 89 h 289"/>
                <a:gd name="T4" fmla="*/ 232 w 378"/>
                <a:gd name="T5" fmla="*/ 175 h 289"/>
                <a:gd name="T6" fmla="*/ 55 w 378"/>
                <a:gd name="T7" fmla="*/ 0 h 289"/>
                <a:gd name="T8" fmla="*/ 0 w 378"/>
                <a:gd name="T9" fmla="*/ 57 h 289"/>
                <a:gd name="T10" fmla="*/ 232 w 378"/>
                <a:gd name="T11" fmla="*/ 289 h 289"/>
                <a:gd name="T12" fmla="*/ 378 w 378"/>
                <a:gd name="T13" fmla="*/ 146 h 289"/>
                <a:gd name="T14" fmla="*/ 55 w 378"/>
                <a:gd name="T15" fmla="*/ 25 h 289"/>
                <a:gd name="T16" fmla="*/ 232 w 378"/>
                <a:gd name="T17" fmla="*/ 200 h 289"/>
                <a:gd name="T18" fmla="*/ 321 w 378"/>
                <a:gd name="T19" fmla="*/ 111 h 289"/>
                <a:gd name="T20" fmla="*/ 355 w 378"/>
                <a:gd name="T21" fmla="*/ 146 h 289"/>
                <a:gd name="T22" fmla="*/ 232 w 378"/>
                <a:gd name="T23" fmla="*/ 264 h 289"/>
                <a:gd name="T24" fmla="*/ 23 w 378"/>
                <a:gd name="T25" fmla="*/ 57 h 289"/>
                <a:gd name="T26" fmla="*/ 55 w 378"/>
                <a:gd name="T27" fmla="*/ 2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8" h="289">
                  <a:moveTo>
                    <a:pt x="378" y="146"/>
                  </a:moveTo>
                  <a:lnTo>
                    <a:pt x="321" y="89"/>
                  </a:lnTo>
                  <a:lnTo>
                    <a:pt x="232" y="175"/>
                  </a:lnTo>
                  <a:lnTo>
                    <a:pt x="55" y="0"/>
                  </a:lnTo>
                  <a:lnTo>
                    <a:pt x="0" y="57"/>
                  </a:lnTo>
                  <a:lnTo>
                    <a:pt x="232" y="289"/>
                  </a:lnTo>
                  <a:lnTo>
                    <a:pt x="378" y="146"/>
                  </a:lnTo>
                  <a:close/>
                  <a:moveTo>
                    <a:pt x="55" y="25"/>
                  </a:moveTo>
                  <a:lnTo>
                    <a:pt x="232" y="200"/>
                  </a:lnTo>
                  <a:lnTo>
                    <a:pt x="321" y="111"/>
                  </a:lnTo>
                  <a:lnTo>
                    <a:pt x="355" y="146"/>
                  </a:lnTo>
                  <a:lnTo>
                    <a:pt x="232" y="264"/>
                  </a:lnTo>
                  <a:lnTo>
                    <a:pt x="23" y="57"/>
                  </a:lnTo>
                  <a:lnTo>
                    <a:pt x="55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6" name="isḻidê"/>
            <p:cNvSpPr/>
            <p:nvPr/>
          </p:nvSpPr>
          <p:spPr bwMode="auto">
            <a:xfrm>
              <a:off x="363538" y="4160838"/>
              <a:ext cx="180975" cy="180975"/>
            </a:xfrm>
            <a:custGeom>
              <a:avLst/>
              <a:gdLst>
                <a:gd name="T0" fmla="*/ 114 w 114"/>
                <a:gd name="T1" fmla="*/ 57 h 114"/>
                <a:gd name="T2" fmla="*/ 57 w 114"/>
                <a:gd name="T3" fmla="*/ 0 h 114"/>
                <a:gd name="T4" fmla="*/ 0 w 114"/>
                <a:gd name="T5" fmla="*/ 57 h 114"/>
                <a:gd name="T6" fmla="*/ 57 w 114"/>
                <a:gd name="T7" fmla="*/ 114 h 114"/>
                <a:gd name="T8" fmla="*/ 114 w 114"/>
                <a:gd name="T9" fmla="*/ 57 h 114"/>
                <a:gd name="T10" fmla="*/ 57 w 114"/>
                <a:gd name="T11" fmla="*/ 23 h 114"/>
                <a:gd name="T12" fmla="*/ 87 w 114"/>
                <a:gd name="T13" fmla="*/ 57 h 114"/>
                <a:gd name="T14" fmla="*/ 57 w 114"/>
                <a:gd name="T15" fmla="*/ 92 h 114"/>
                <a:gd name="T16" fmla="*/ 23 w 114"/>
                <a:gd name="T17" fmla="*/ 57 h 114"/>
                <a:gd name="T18" fmla="*/ 57 w 114"/>
                <a:gd name="T19" fmla="*/ 23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114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14"/>
                  </a:lnTo>
                  <a:lnTo>
                    <a:pt x="114" y="57"/>
                  </a:lnTo>
                  <a:close/>
                  <a:moveTo>
                    <a:pt x="57" y="23"/>
                  </a:moveTo>
                  <a:lnTo>
                    <a:pt x="87" y="57"/>
                  </a:lnTo>
                  <a:lnTo>
                    <a:pt x="57" y="92"/>
                  </a:lnTo>
                  <a:lnTo>
                    <a:pt x="23" y="57"/>
                  </a:lnTo>
                  <a:lnTo>
                    <a:pt x="5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7" name="îSḷïḓé"/>
            <p:cNvSpPr/>
            <p:nvPr/>
          </p:nvSpPr>
          <p:spPr bwMode="auto">
            <a:xfrm>
              <a:off x="165100" y="4789488"/>
              <a:ext cx="160338" cy="173037"/>
            </a:xfrm>
            <a:custGeom>
              <a:avLst/>
              <a:gdLst>
                <a:gd name="T0" fmla="*/ 0 w 101"/>
                <a:gd name="T1" fmla="*/ 54 h 109"/>
                <a:gd name="T2" fmla="*/ 51 w 101"/>
                <a:gd name="T3" fmla="*/ 109 h 109"/>
                <a:gd name="T4" fmla="*/ 101 w 101"/>
                <a:gd name="T5" fmla="*/ 54 h 109"/>
                <a:gd name="T6" fmla="*/ 51 w 101"/>
                <a:gd name="T7" fmla="*/ 0 h 109"/>
                <a:gd name="T8" fmla="*/ 0 w 101"/>
                <a:gd name="T9" fmla="*/ 54 h 109"/>
                <a:gd name="T10" fmla="*/ 51 w 101"/>
                <a:gd name="T11" fmla="*/ 86 h 109"/>
                <a:gd name="T12" fmla="*/ 22 w 101"/>
                <a:gd name="T13" fmla="*/ 54 h 109"/>
                <a:gd name="T14" fmla="*/ 51 w 101"/>
                <a:gd name="T15" fmla="*/ 22 h 109"/>
                <a:gd name="T16" fmla="*/ 79 w 101"/>
                <a:gd name="T17" fmla="*/ 54 h 109"/>
                <a:gd name="T18" fmla="*/ 51 w 101"/>
                <a:gd name="T19" fmla="*/ 86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1" h="109">
                  <a:moveTo>
                    <a:pt x="0" y="54"/>
                  </a:moveTo>
                  <a:lnTo>
                    <a:pt x="51" y="109"/>
                  </a:lnTo>
                  <a:lnTo>
                    <a:pt x="101" y="54"/>
                  </a:lnTo>
                  <a:lnTo>
                    <a:pt x="51" y="0"/>
                  </a:lnTo>
                  <a:lnTo>
                    <a:pt x="0" y="54"/>
                  </a:lnTo>
                  <a:close/>
                  <a:moveTo>
                    <a:pt x="51" y="86"/>
                  </a:moveTo>
                  <a:lnTo>
                    <a:pt x="22" y="54"/>
                  </a:lnTo>
                  <a:lnTo>
                    <a:pt x="51" y="22"/>
                  </a:lnTo>
                  <a:lnTo>
                    <a:pt x="79" y="54"/>
                  </a:lnTo>
                  <a:lnTo>
                    <a:pt x="51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8" name="iṣḻíḍè"/>
            <p:cNvSpPr/>
            <p:nvPr/>
          </p:nvSpPr>
          <p:spPr bwMode="auto">
            <a:xfrm>
              <a:off x="0" y="4856163"/>
              <a:ext cx="466725" cy="384175"/>
            </a:xfrm>
            <a:custGeom>
              <a:avLst/>
              <a:gdLst>
                <a:gd name="T0" fmla="*/ 294 w 294"/>
                <a:gd name="T1" fmla="*/ 101 h 242"/>
                <a:gd name="T2" fmla="*/ 239 w 294"/>
                <a:gd name="T3" fmla="*/ 44 h 242"/>
                <a:gd name="T4" fmla="*/ 155 w 294"/>
                <a:gd name="T5" fmla="*/ 131 h 242"/>
                <a:gd name="T6" fmla="*/ 22 w 294"/>
                <a:gd name="T7" fmla="*/ 0 h 242"/>
                <a:gd name="T8" fmla="*/ 0 w 294"/>
                <a:gd name="T9" fmla="*/ 20 h 242"/>
                <a:gd name="T10" fmla="*/ 0 w 294"/>
                <a:gd name="T11" fmla="*/ 42 h 242"/>
                <a:gd name="T12" fmla="*/ 22 w 294"/>
                <a:gd name="T13" fmla="*/ 25 h 242"/>
                <a:gd name="T14" fmla="*/ 155 w 294"/>
                <a:gd name="T15" fmla="*/ 156 h 242"/>
                <a:gd name="T16" fmla="*/ 239 w 294"/>
                <a:gd name="T17" fmla="*/ 67 h 242"/>
                <a:gd name="T18" fmla="*/ 271 w 294"/>
                <a:gd name="T19" fmla="*/ 101 h 242"/>
                <a:gd name="T20" fmla="*/ 155 w 294"/>
                <a:gd name="T21" fmla="*/ 220 h 242"/>
                <a:gd name="T22" fmla="*/ 0 w 294"/>
                <a:gd name="T23" fmla="*/ 67 h 242"/>
                <a:gd name="T24" fmla="*/ 0 w 294"/>
                <a:gd name="T25" fmla="*/ 91 h 242"/>
                <a:gd name="T26" fmla="*/ 155 w 294"/>
                <a:gd name="T27" fmla="*/ 242 h 242"/>
                <a:gd name="T28" fmla="*/ 294 w 294"/>
                <a:gd name="T29" fmla="*/ 101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94" h="242">
                  <a:moveTo>
                    <a:pt x="294" y="101"/>
                  </a:moveTo>
                  <a:lnTo>
                    <a:pt x="239" y="44"/>
                  </a:lnTo>
                  <a:lnTo>
                    <a:pt x="155" y="131"/>
                  </a:lnTo>
                  <a:lnTo>
                    <a:pt x="22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22" y="25"/>
                  </a:lnTo>
                  <a:lnTo>
                    <a:pt x="155" y="156"/>
                  </a:lnTo>
                  <a:lnTo>
                    <a:pt x="239" y="67"/>
                  </a:lnTo>
                  <a:lnTo>
                    <a:pt x="271" y="101"/>
                  </a:lnTo>
                  <a:lnTo>
                    <a:pt x="155" y="220"/>
                  </a:lnTo>
                  <a:lnTo>
                    <a:pt x="0" y="67"/>
                  </a:lnTo>
                  <a:lnTo>
                    <a:pt x="0" y="91"/>
                  </a:lnTo>
                  <a:lnTo>
                    <a:pt x="155" y="242"/>
                  </a:lnTo>
                  <a:lnTo>
                    <a:pt x="29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59" name="îšḷîde"/>
            <p:cNvSpPr/>
            <p:nvPr/>
          </p:nvSpPr>
          <p:spPr bwMode="auto">
            <a:xfrm>
              <a:off x="0" y="5106988"/>
              <a:ext cx="47625" cy="95250"/>
            </a:xfrm>
            <a:custGeom>
              <a:avLst/>
              <a:gdLst>
                <a:gd name="T0" fmla="*/ 0 w 30"/>
                <a:gd name="T1" fmla="*/ 0 h 60"/>
                <a:gd name="T2" fmla="*/ 0 w 30"/>
                <a:gd name="T3" fmla="*/ 25 h 60"/>
                <a:gd name="T4" fmla="*/ 7 w 30"/>
                <a:gd name="T5" fmla="*/ 30 h 60"/>
                <a:gd name="T6" fmla="*/ 0 w 30"/>
                <a:gd name="T7" fmla="*/ 35 h 60"/>
                <a:gd name="T8" fmla="*/ 0 w 30"/>
                <a:gd name="T9" fmla="*/ 60 h 60"/>
                <a:gd name="T10" fmla="*/ 30 w 30"/>
                <a:gd name="T11" fmla="*/ 30 h 60"/>
                <a:gd name="T12" fmla="*/ 0 w 30"/>
                <a:gd name="T1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0" h="60">
                  <a:moveTo>
                    <a:pt x="0" y="0"/>
                  </a:moveTo>
                  <a:lnTo>
                    <a:pt x="0" y="25"/>
                  </a:lnTo>
                  <a:lnTo>
                    <a:pt x="7" y="30"/>
                  </a:lnTo>
                  <a:lnTo>
                    <a:pt x="0" y="35"/>
                  </a:lnTo>
                  <a:lnTo>
                    <a:pt x="0" y="60"/>
                  </a:lnTo>
                  <a:lnTo>
                    <a:pt x="30" y="3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0" name="îṣḻïďé"/>
            <p:cNvSpPr/>
            <p:nvPr/>
          </p:nvSpPr>
          <p:spPr bwMode="auto">
            <a:xfrm>
              <a:off x="715963" y="3603625"/>
              <a:ext cx="381000" cy="317500"/>
            </a:xfrm>
            <a:custGeom>
              <a:avLst/>
              <a:gdLst>
                <a:gd name="T0" fmla="*/ 240 w 240"/>
                <a:gd name="T1" fmla="*/ 141 h 200"/>
                <a:gd name="T2" fmla="*/ 96 w 240"/>
                <a:gd name="T3" fmla="*/ 0 h 200"/>
                <a:gd name="T4" fmla="*/ 0 w 240"/>
                <a:gd name="T5" fmla="*/ 97 h 200"/>
                <a:gd name="T6" fmla="*/ 55 w 240"/>
                <a:gd name="T7" fmla="*/ 156 h 200"/>
                <a:gd name="T8" fmla="*/ 96 w 240"/>
                <a:gd name="T9" fmla="*/ 111 h 200"/>
                <a:gd name="T10" fmla="*/ 185 w 240"/>
                <a:gd name="T11" fmla="*/ 200 h 200"/>
                <a:gd name="T12" fmla="*/ 240 w 240"/>
                <a:gd name="T13" fmla="*/ 141 h 200"/>
                <a:gd name="T14" fmla="*/ 55 w 240"/>
                <a:gd name="T15" fmla="*/ 129 h 200"/>
                <a:gd name="T16" fmla="*/ 25 w 240"/>
                <a:gd name="T17" fmla="*/ 97 h 200"/>
                <a:gd name="T18" fmla="*/ 96 w 240"/>
                <a:gd name="T19" fmla="*/ 27 h 200"/>
                <a:gd name="T20" fmla="*/ 215 w 240"/>
                <a:gd name="T21" fmla="*/ 144 h 200"/>
                <a:gd name="T22" fmla="*/ 185 w 240"/>
                <a:gd name="T23" fmla="*/ 176 h 200"/>
                <a:gd name="T24" fmla="*/ 96 w 240"/>
                <a:gd name="T25" fmla="*/ 87 h 200"/>
                <a:gd name="T26" fmla="*/ 55 w 240"/>
                <a:gd name="T27" fmla="*/ 129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200">
                  <a:moveTo>
                    <a:pt x="240" y="141"/>
                  </a:moveTo>
                  <a:lnTo>
                    <a:pt x="96" y="0"/>
                  </a:lnTo>
                  <a:lnTo>
                    <a:pt x="0" y="97"/>
                  </a:lnTo>
                  <a:lnTo>
                    <a:pt x="55" y="156"/>
                  </a:lnTo>
                  <a:lnTo>
                    <a:pt x="96" y="111"/>
                  </a:lnTo>
                  <a:lnTo>
                    <a:pt x="185" y="200"/>
                  </a:lnTo>
                  <a:lnTo>
                    <a:pt x="240" y="141"/>
                  </a:lnTo>
                  <a:close/>
                  <a:moveTo>
                    <a:pt x="55" y="129"/>
                  </a:moveTo>
                  <a:lnTo>
                    <a:pt x="25" y="97"/>
                  </a:lnTo>
                  <a:lnTo>
                    <a:pt x="96" y="27"/>
                  </a:lnTo>
                  <a:lnTo>
                    <a:pt x="215" y="144"/>
                  </a:lnTo>
                  <a:lnTo>
                    <a:pt x="185" y="176"/>
                  </a:lnTo>
                  <a:lnTo>
                    <a:pt x="96" y="87"/>
                  </a:lnTo>
                  <a:lnTo>
                    <a:pt x="55" y="1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1" name="îṥliḍe"/>
            <p:cNvSpPr/>
            <p:nvPr/>
          </p:nvSpPr>
          <p:spPr bwMode="auto">
            <a:xfrm>
              <a:off x="0" y="3462338"/>
              <a:ext cx="114300" cy="180975"/>
            </a:xfrm>
            <a:custGeom>
              <a:avLst/>
              <a:gdLst>
                <a:gd name="T0" fmla="*/ 72 w 72"/>
                <a:gd name="T1" fmla="*/ 57 h 114"/>
                <a:gd name="T2" fmla="*/ 17 w 72"/>
                <a:gd name="T3" fmla="*/ 0 h 114"/>
                <a:gd name="T4" fmla="*/ 0 w 72"/>
                <a:gd name="T5" fmla="*/ 18 h 114"/>
                <a:gd name="T6" fmla="*/ 0 w 72"/>
                <a:gd name="T7" fmla="*/ 42 h 114"/>
                <a:gd name="T8" fmla="*/ 17 w 72"/>
                <a:gd name="T9" fmla="*/ 22 h 114"/>
                <a:gd name="T10" fmla="*/ 52 w 72"/>
                <a:gd name="T11" fmla="*/ 57 h 114"/>
                <a:gd name="T12" fmla="*/ 17 w 72"/>
                <a:gd name="T13" fmla="*/ 87 h 114"/>
                <a:gd name="T14" fmla="*/ 0 w 72"/>
                <a:gd name="T15" fmla="*/ 69 h 114"/>
                <a:gd name="T16" fmla="*/ 0 w 72"/>
                <a:gd name="T17" fmla="*/ 92 h 114"/>
                <a:gd name="T18" fmla="*/ 17 w 72"/>
                <a:gd name="T19" fmla="*/ 114 h 114"/>
                <a:gd name="T20" fmla="*/ 72 w 72"/>
                <a:gd name="T21" fmla="*/ 5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14">
                  <a:moveTo>
                    <a:pt x="72" y="57"/>
                  </a:moveTo>
                  <a:lnTo>
                    <a:pt x="17" y="0"/>
                  </a:lnTo>
                  <a:lnTo>
                    <a:pt x="0" y="18"/>
                  </a:lnTo>
                  <a:lnTo>
                    <a:pt x="0" y="42"/>
                  </a:lnTo>
                  <a:lnTo>
                    <a:pt x="17" y="22"/>
                  </a:lnTo>
                  <a:lnTo>
                    <a:pt x="52" y="57"/>
                  </a:lnTo>
                  <a:lnTo>
                    <a:pt x="17" y="87"/>
                  </a:lnTo>
                  <a:lnTo>
                    <a:pt x="0" y="69"/>
                  </a:lnTo>
                  <a:lnTo>
                    <a:pt x="0" y="92"/>
                  </a:lnTo>
                  <a:lnTo>
                    <a:pt x="17" y="114"/>
                  </a:lnTo>
                  <a:lnTo>
                    <a:pt x="7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2" name="íSļïḑe"/>
            <p:cNvSpPr/>
            <p:nvPr/>
          </p:nvSpPr>
          <p:spPr bwMode="auto">
            <a:xfrm>
              <a:off x="782638" y="3184525"/>
              <a:ext cx="387350" cy="392112"/>
            </a:xfrm>
            <a:custGeom>
              <a:avLst/>
              <a:gdLst>
                <a:gd name="T0" fmla="*/ 99 w 244"/>
                <a:gd name="T1" fmla="*/ 247 h 247"/>
                <a:gd name="T2" fmla="*/ 244 w 244"/>
                <a:gd name="T3" fmla="*/ 101 h 247"/>
                <a:gd name="T4" fmla="*/ 190 w 244"/>
                <a:gd name="T5" fmla="*/ 47 h 247"/>
                <a:gd name="T6" fmla="*/ 148 w 244"/>
                <a:gd name="T7" fmla="*/ 89 h 247"/>
                <a:gd name="T8" fmla="*/ 59 w 244"/>
                <a:gd name="T9" fmla="*/ 0 h 247"/>
                <a:gd name="T10" fmla="*/ 3 w 244"/>
                <a:gd name="T11" fmla="*/ 57 h 247"/>
                <a:gd name="T12" fmla="*/ 42 w 244"/>
                <a:gd name="T13" fmla="*/ 101 h 247"/>
                <a:gd name="T14" fmla="*/ 0 w 244"/>
                <a:gd name="T15" fmla="*/ 146 h 247"/>
                <a:gd name="T16" fmla="*/ 99 w 244"/>
                <a:gd name="T17" fmla="*/ 247 h 247"/>
                <a:gd name="T18" fmla="*/ 25 w 244"/>
                <a:gd name="T19" fmla="*/ 57 h 247"/>
                <a:gd name="T20" fmla="*/ 59 w 244"/>
                <a:gd name="T21" fmla="*/ 24 h 247"/>
                <a:gd name="T22" fmla="*/ 148 w 244"/>
                <a:gd name="T23" fmla="*/ 111 h 247"/>
                <a:gd name="T24" fmla="*/ 190 w 244"/>
                <a:gd name="T25" fmla="*/ 71 h 247"/>
                <a:gd name="T26" fmla="*/ 220 w 244"/>
                <a:gd name="T27" fmla="*/ 101 h 247"/>
                <a:gd name="T28" fmla="*/ 99 w 244"/>
                <a:gd name="T29" fmla="*/ 220 h 247"/>
                <a:gd name="T30" fmla="*/ 22 w 244"/>
                <a:gd name="T31" fmla="*/ 146 h 247"/>
                <a:gd name="T32" fmla="*/ 67 w 244"/>
                <a:gd name="T33" fmla="*/ 101 h 247"/>
                <a:gd name="T34" fmla="*/ 25 w 244"/>
                <a:gd name="T35" fmla="*/ 5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7">
                  <a:moveTo>
                    <a:pt x="99" y="247"/>
                  </a:moveTo>
                  <a:lnTo>
                    <a:pt x="244" y="101"/>
                  </a:lnTo>
                  <a:lnTo>
                    <a:pt x="190" y="47"/>
                  </a:lnTo>
                  <a:lnTo>
                    <a:pt x="148" y="89"/>
                  </a:lnTo>
                  <a:lnTo>
                    <a:pt x="59" y="0"/>
                  </a:lnTo>
                  <a:lnTo>
                    <a:pt x="3" y="57"/>
                  </a:lnTo>
                  <a:lnTo>
                    <a:pt x="42" y="101"/>
                  </a:lnTo>
                  <a:lnTo>
                    <a:pt x="0" y="146"/>
                  </a:lnTo>
                  <a:lnTo>
                    <a:pt x="99" y="247"/>
                  </a:lnTo>
                  <a:close/>
                  <a:moveTo>
                    <a:pt x="25" y="57"/>
                  </a:moveTo>
                  <a:lnTo>
                    <a:pt x="59" y="24"/>
                  </a:lnTo>
                  <a:lnTo>
                    <a:pt x="148" y="111"/>
                  </a:lnTo>
                  <a:lnTo>
                    <a:pt x="190" y="71"/>
                  </a:lnTo>
                  <a:lnTo>
                    <a:pt x="220" y="101"/>
                  </a:lnTo>
                  <a:lnTo>
                    <a:pt x="99" y="220"/>
                  </a:lnTo>
                  <a:lnTo>
                    <a:pt x="22" y="146"/>
                  </a:lnTo>
                  <a:lnTo>
                    <a:pt x="67" y="101"/>
                  </a:lnTo>
                  <a:lnTo>
                    <a:pt x="2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3" name="îşlíďê"/>
            <p:cNvSpPr/>
            <p:nvPr/>
          </p:nvSpPr>
          <p:spPr bwMode="auto">
            <a:xfrm>
              <a:off x="285750" y="3117850"/>
              <a:ext cx="333375" cy="312737"/>
            </a:xfrm>
            <a:custGeom>
              <a:avLst/>
              <a:gdLst>
                <a:gd name="T0" fmla="*/ 210 w 210"/>
                <a:gd name="T1" fmla="*/ 54 h 197"/>
                <a:gd name="T2" fmla="*/ 151 w 210"/>
                <a:gd name="T3" fmla="*/ 0 h 197"/>
                <a:gd name="T4" fmla="*/ 0 w 210"/>
                <a:gd name="T5" fmla="*/ 143 h 197"/>
                <a:gd name="T6" fmla="*/ 59 w 210"/>
                <a:gd name="T7" fmla="*/ 197 h 197"/>
                <a:gd name="T8" fmla="*/ 210 w 210"/>
                <a:gd name="T9" fmla="*/ 54 h 197"/>
                <a:gd name="T10" fmla="*/ 151 w 210"/>
                <a:gd name="T11" fmla="*/ 22 h 197"/>
                <a:gd name="T12" fmla="*/ 185 w 210"/>
                <a:gd name="T13" fmla="*/ 54 h 197"/>
                <a:gd name="T14" fmla="*/ 59 w 210"/>
                <a:gd name="T15" fmla="*/ 175 h 197"/>
                <a:gd name="T16" fmla="*/ 27 w 210"/>
                <a:gd name="T17" fmla="*/ 143 h 197"/>
                <a:gd name="T18" fmla="*/ 151 w 210"/>
                <a:gd name="T19" fmla="*/ 22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197">
                  <a:moveTo>
                    <a:pt x="210" y="54"/>
                  </a:moveTo>
                  <a:lnTo>
                    <a:pt x="151" y="0"/>
                  </a:lnTo>
                  <a:lnTo>
                    <a:pt x="0" y="143"/>
                  </a:lnTo>
                  <a:lnTo>
                    <a:pt x="59" y="197"/>
                  </a:lnTo>
                  <a:lnTo>
                    <a:pt x="210" y="54"/>
                  </a:lnTo>
                  <a:close/>
                  <a:moveTo>
                    <a:pt x="151" y="22"/>
                  </a:moveTo>
                  <a:lnTo>
                    <a:pt x="185" y="54"/>
                  </a:lnTo>
                  <a:lnTo>
                    <a:pt x="59" y="175"/>
                  </a:lnTo>
                  <a:lnTo>
                    <a:pt x="27" y="143"/>
                  </a:lnTo>
                  <a:lnTo>
                    <a:pt x="151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4" name="ïSļîḋe"/>
            <p:cNvSpPr/>
            <p:nvPr/>
          </p:nvSpPr>
          <p:spPr bwMode="auto">
            <a:xfrm>
              <a:off x="19050" y="3243263"/>
              <a:ext cx="525463" cy="544512"/>
            </a:xfrm>
            <a:custGeom>
              <a:avLst/>
              <a:gdLst>
                <a:gd name="T0" fmla="*/ 0 w 331"/>
                <a:gd name="T1" fmla="*/ 64 h 343"/>
                <a:gd name="T2" fmla="*/ 274 w 331"/>
                <a:gd name="T3" fmla="*/ 343 h 343"/>
                <a:gd name="T4" fmla="*/ 331 w 331"/>
                <a:gd name="T5" fmla="*/ 284 h 343"/>
                <a:gd name="T6" fmla="*/ 55 w 331"/>
                <a:gd name="T7" fmla="*/ 0 h 343"/>
                <a:gd name="T8" fmla="*/ 0 w 331"/>
                <a:gd name="T9" fmla="*/ 64 h 343"/>
                <a:gd name="T10" fmla="*/ 274 w 331"/>
                <a:gd name="T11" fmla="*/ 319 h 343"/>
                <a:gd name="T12" fmla="*/ 25 w 331"/>
                <a:gd name="T13" fmla="*/ 64 h 343"/>
                <a:gd name="T14" fmla="*/ 55 w 331"/>
                <a:gd name="T15" fmla="*/ 27 h 343"/>
                <a:gd name="T16" fmla="*/ 304 w 331"/>
                <a:gd name="T17" fmla="*/ 284 h 343"/>
                <a:gd name="T18" fmla="*/ 274 w 331"/>
                <a:gd name="T19" fmla="*/ 319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343">
                  <a:moveTo>
                    <a:pt x="0" y="64"/>
                  </a:moveTo>
                  <a:lnTo>
                    <a:pt x="274" y="343"/>
                  </a:lnTo>
                  <a:lnTo>
                    <a:pt x="331" y="284"/>
                  </a:lnTo>
                  <a:lnTo>
                    <a:pt x="55" y="0"/>
                  </a:lnTo>
                  <a:lnTo>
                    <a:pt x="0" y="64"/>
                  </a:lnTo>
                  <a:close/>
                  <a:moveTo>
                    <a:pt x="274" y="319"/>
                  </a:moveTo>
                  <a:lnTo>
                    <a:pt x="25" y="64"/>
                  </a:lnTo>
                  <a:lnTo>
                    <a:pt x="55" y="27"/>
                  </a:lnTo>
                  <a:lnTo>
                    <a:pt x="304" y="284"/>
                  </a:lnTo>
                  <a:lnTo>
                    <a:pt x="274" y="3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5" name="îṩ1ïḍè"/>
            <p:cNvSpPr/>
            <p:nvPr/>
          </p:nvSpPr>
          <p:spPr bwMode="auto">
            <a:xfrm>
              <a:off x="1057275" y="4381500"/>
              <a:ext cx="384175" cy="381000"/>
            </a:xfrm>
            <a:custGeom>
              <a:avLst/>
              <a:gdLst>
                <a:gd name="T0" fmla="*/ 57 w 242"/>
                <a:gd name="T1" fmla="*/ 240 h 240"/>
                <a:gd name="T2" fmla="*/ 242 w 242"/>
                <a:gd name="T3" fmla="*/ 57 h 240"/>
                <a:gd name="T4" fmla="*/ 182 w 242"/>
                <a:gd name="T5" fmla="*/ 0 h 240"/>
                <a:gd name="T6" fmla="*/ 0 w 242"/>
                <a:gd name="T7" fmla="*/ 183 h 240"/>
                <a:gd name="T8" fmla="*/ 57 w 242"/>
                <a:gd name="T9" fmla="*/ 240 h 240"/>
                <a:gd name="T10" fmla="*/ 214 w 242"/>
                <a:gd name="T11" fmla="*/ 57 h 240"/>
                <a:gd name="T12" fmla="*/ 57 w 242"/>
                <a:gd name="T13" fmla="*/ 212 h 240"/>
                <a:gd name="T14" fmla="*/ 25 w 242"/>
                <a:gd name="T15" fmla="*/ 183 h 240"/>
                <a:gd name="T16" fmla="*/ 182 w 242"/>
                <a:gd name="T17" fmla="*/ 22 h 240"/>
                <a:gd name="T18" fmla="*/ 214 w 242"/>
                <a:gd name="T19" fmla="*/ 57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0">
                  <a:moveTo>
                    <a:pt x="57" y="240"/>
                  </a:moveTo>
                  <a:lnTo>
                    <a:pt x="242" y="57"/>
                  </a:lnTo>
                  <a:lnTo>
                    <a:pt x="182" y="0"/>
                  </a:lnTo>
                  <a:lnTo>
                    <a:pt x="0" y="183"/>
                  </a:lnTo>
                  <a:lnTo>
                    <a:pt x="57" y="240"/>
                  </a:lnTo>
                  <a:close/>
                  <a:moveTo>
                    <a:pt x="214" y="57"/>
                  </a:moveTo>
                  <a:lnTo>
                    <a:pt x="57" y="212"/>
                  </a:lnTo>
                  <a:lnTo>
                    <a:pt x="25" y="183"/>
                  </a:lnTo>
                  <a:lnTo>
                    <a:pt x="182" y="22"/>
                  </a:lnTo>
                  <a:lnTo>
                    <a:pt x="214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6" name="iŝ1iḋe"/>
            <p:cNvSpPr/>
            <p:nvPr/>
          </p:nvSpPr>
          <p:spPr bwMode="auto">
            <a:xfrm>
              <a:off x="849313" y="3883025"/>
              <a:ext cx="387350" cy="381000"/>
            </a:xfrm>
            <a:custGeom>
              <a:avLst/>
              <a:gdLst>
                <a:gd name="T0" fmla="*/ 244 w 244"/>
                <a:gd name="T1" fmla="*/ 57 h 240"/>
                <a:gd name="T2" fmla="*/ 190 w 244"/>
                <a:gd name="T3" fmla="*/ 0 h 240"/>
                <a:gd name="T4" fmla="*/ 0 w 244"/>
                <a:gd name="T5" fmla="*/ 188 h 240"/>
                <a:gd name="T6" fmla="*/ 57 w 244"/>
                <a:gd name="T7" fmla="*/ 240 h 240"/>
                <a:gd name="T8" fmla="*/ 244 w 244"/>
                <a:gd name="T9" fmla="*/ 57 h 240"/>
                <a:gd name="T10" fmla="*/ 190 w 244"/>
                <a:gd name="T11" fmla="*/ 24 h 240"/>
                <a:gd name="T12" fmla="*/ 222 w 244"/>
                <a:gd name="T13" fmla="*/ 57 h 240"/>
                <a:gd name="T14" fmla="*/ 57 w 244"/>
                <a:gd name="T15" fmla="*/ 217 h 240"/>
                <a:gd name="T16" fmla="*/ 22 w 244"/>
                <a:gd name="T17" fmla="*/ 188 h 240"/>
                <a:gd name="T18" fmla="*/ 190 w 244"/>
                <a:gd name="T19" fmla="*/ 2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" h="240">
                  <a:moveTo>
                    <a:pt x="244" y="57"/>
                  </a:moveTo>
                  <a:lnTo>
                    <a:pt x="190" y="0"/>
                  </a:lnTo>
                  <a:lnTo>
                    <a:pt x="0" y="188"/>
                  </a:lnTo>
                  <a:lnTo>
                    <a:pt x="57" y="240"/>
                  </a:lnTo>
                  <a:lnTo>
                    <a:pt x="244" y="57"/>
                  </a:lnTo>
                  <a:close/>
                  <a:moveTo>
                    <a:pt x="190" y="24"/>
                  </a:moveTo>
                  <a:lnTo>
                    <a:pt x="222" y="57"/>
                  </a:lnTo>
                  <a:lnTo>
                    <a:pt x="57" y="217"/>
                  </a:lnTo>
                  <a:lnTo>
                    <a:pt x="22" y="188"/>
                  </a:lnTo>
                  <a:lnTo>
                    <a:pt x="19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7" name="íşlîďè"/>
            <p:cNvSpPr/>
            <p:nvPr/>
          </p:nvSpPr>
          <p:spPr bwMode="auto">
            <a:xfrm>
              <a:off x="990600" y="4094163"/>
              <a:ext cx="317500" cy="381000"/>
            </a:xfrm>
            <a:custGeom>
              <a:avLst/>
              <a:gdLst>
                <a:gd name="T0" fmla="*/ 0 w 200"/>
                <a:gd name="T1" fmla="*/ 141 h 240"/>
                <a:gd name="T2" fmla="*/ 99 w 200"/>
                <a:gd name="T3" fmla="*/ 240 h 240"/>
                <a:gd name="T4" fmla="*/ 195 w 200"/>
                <a:gd name="T5" fmla="*/ 141 h 240"/>
                <a:gd name="T6" fmla="*/ 153 w 200"/>
                <a:gd name="T7" fmla="*/ 94 h 240"/>
                <a:gd name="T8" fmla="*/ 200 w 200"/>
                <a:gd name="T9" fmla="*/ 52 h 240"/>
                <a:gd name="T10" fmla="*/ 143 w 200"/>
                <a:gd name="T11" fmla="*/ 0 h 240"/>
                <a:gd name="T12" fmla="*/ 0 w 200"/>
                <a:gd name="T13" fmla="*/ 141 h 240"/>
                <a:gd name="T14" fmla="*/ 131 w 200"/>
                <a:gd name="T15" fmla="*/ 94 h 240"/>
                <a:gd name="T16" fmla="*/ 173 w 200"/>
                <a:gd name="T17" fmla="*/ 141 h 240"/>
                <a:gd name="T18" fmla="*/ 99 w 200"/>
                <a:gd name="T19" fmla="*/ 218 h 240"/>
                <a:gd name="T20" fmla="*/ 27 w 200"/>
                <a:gd name="T21" fmla="*/ 141 h 240"/>
                <a:gd name="T22" fmla="*/ 143 w 200"/>
                <a:gd name="T23" fmla="*/ 25 h 240"/>
                <a:gd name="T24" fmla="*/ 173 w 200"/>
                <a:gd name="T25" fmla="*/ 52 h 240"/>
                <a:gd name="T26" fmla="*/ 131 w 200"/>
                <a:gd name="T27" fmla="*/ 94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0">
                  <a:moveTo>
                    <a:pt x="0" y="141"/>
                  </a:moveTo>
                  <a:lnTo>
                    <a:pt x="99" y="240"/>
                  </a:lnTo>
                  <a:lnTo>
                    <a:pt x="195" y="141"/>
                  </a:lnTo>
                  <a:lnTo>
                    <a:pt x="153" y="94"/>
                  </a:lnTo>
                  <a:lnTo>
                    <a:pt x="200" y="52"/>
                  </a:lnTo>
                  <a:lnTo>
                    <a:pt x="143" y="0"/>
                  </a:lnTo>
                  <a:lnTo>
                    <a:pt x="0" y="141"/>
                  </a:lnTo>
                  <a:close/>
                  <a:moveTo>
                    <a:pt x="131" y="94"/>
                  </a:moveTo>
                  <a:lnTo>
                    <a:pt x="173" y="141"/>
                  </a:lnTo>
                  <a:lnTo>
                    <a:pt x="99" y="218"/>
                  </a:lnTo>
                  <a:lnTo>
                    <a:pt x="27" y="141"/>
                  </a:lnTo>
                  <a:lnTo>
                    <a:pt x="143" y="25"/>
                  </a:lnTo>
                  <a:lnTo>
                    <a:pt x="173" y="52"/>
                  </a:lnTo>
                  <a:lnTo>
                    <a:pt x="131" y="9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8" name="îṣľîde"/>
            <p:cNvSpPr/>
            <p:nvPr/>
          </p:nvSpPr>
          <p:spPr bwMode="auto">
            <a:xfrm>
              <a:off x="990600" y="3529013"/>
              <a:ext cx="523875" cy="392112"/>
            </a:xfrm>
            <a:custGeom>
              <a:avLst/>
              <a:gdLst>
                <a:gd name="T0" fmla="*/ 330 w 330"/>
                <a:gd name="T1" fmla="*/ 102 h 247"/>
                <a:gd name="T2" fmla="*/ 279 w 330"/>
                <a:gd name="T3" fmla="*/ 45 h 247"/>
                <a:gd name="T4" fmla="*/ 187 w 330"/>
                <a:gd name="T5" fmla="*/ 131 h 247"/>
                <a:gd name="T6" fmla="*/ 57 w 330"/>
                <a:gd name="T7" fmla="*/ 0 h 247"/>
                <a:gd name="T8" fmla="*/ 0 w 330"/>
                <a:gd name="T9" fmla="*/ 57 h 247"/>
                <a:gd name="T10" fmla="*/ 187 w 330"/>
                <a:gd name="T11" fmla="*/ 247 h 247"/>
                <a:gd name="T12" fmla="*/ 330 w 330"/>
                <a:gd name="T13" fmla="*/ 102 h 247"/>
                <a:gd name="T14" fmla="*/ 57 w 330"/>
                <a:gd name="T15" fmla="*/ 23 h 247"/>
                <a:gd name="T16" fmla="*/ 187 w 330"/>
                <a:gd name="T17" fmla="*/ 158 h 247"/>
                <a:gd name="T18" fmla="*/ 279 w 330"/>
                <a:gd name="T19" fmla="*/ 67 h 247"/>
                <a:gd name="T20" fmla="*/ 308 w 330"/>
                <a:gd name="T21" fmla="*/ 102 h 247"/>
                <a:gd name="T22" fmla="*/ 187 w 330"/>
                <a:gd name="T23" fmla="*/ 223 h 247"/>
                <a:gd name="T24" fmla="*/ 25 w 330"/>
                <a:gd name="T25" fmla="*/ 57 h 247"/>
                <a:gd name="T26" fmla="*/ 57 w 330"/>
                <a:gd name="T27" fmla="*/ 23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7">
                  <a:moveTo>
                    <a:pt x="330" y="102"/>
                  </a:moveTo>
                  <a:lnTo>
                    <a:pt x="279" y="45"/>
                  </a:lnTo>
                  <a:lnTo>
                    <a:pt x="187" y="131"/>
                  </a:lnTo>
                  <a:lnTo>
                    <a:pt x="57" y="0"/>
                  </a:lnTo>
                  <a:lnTo>
                    <a:pt x="0" y="57"/>
                  </a:lnTo>
                  <a:lnTo>
                    <a:pt x="187" y="247"/>
                  </a:lnTo>
                  <a:lnTo>
                    <a:pt x="330" y="102"/>
                  </a:lnTo>
                  <a:close/>
                  <a:moveTo>
                    <a:pt x="57" y="23"/>
                  </a:moveTo>
                  <a:lnTo>
                    <a:pt x="187" y="158"/>
                  </a:lnTo>
                  <a:lnTo>
                    <a:pt x="279" y="67"/>
                  </a:lnTo>
                  <a:lnTo>
                    <a:pt x="308" y="102"/>
                  </a:lnTo>
                  <a:lnTo>
                    <a:pt x="187" y="223"/>
                  </a:lnTo>
                  <a:lnTo>
                    <a:pt x="25" y="57"/>
                  </a:lnTo>
                  <a:lnTo>
                    <a:pt x="57" y="2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69" name="ïsļïdê"/>
            <p:cNvSpPr/>
            <p:nvPr/>
          </p:nvSpPr>
          <p:spPr bwMode="auto">
            <a:xfrm>
              <a:off x="923925" y="4714875"/>
              <a:ext cx="590550" cy="525462"/>
            </a:xfrm>
            <a:custGeom>
              <a:avLst/>
              <a:gdLst>
                <a:gd name="T0" fmla="*/ 57 w 372"/>
                <a:gd name="T1" fmla="*/ 287 h 331"/>
                <a:gd name="T2" fmla="*/ 99 w 372"/>
                <a:gd name="T3" fmla="*/ 245 h 331"/>
                <a:gd name="T4" fmla="*/ 187 w 372"/>
                <a:gd name="T5" fmla="*/ 331 h 331"/>
                <a:gd name="T6" fmla="*/ 286 w 372"/>
                <a:gd name="T7" fmla="*/ 230 h 331"/>
                <a:gd name="T8" fmla="*/ 229 w 372"/>
                <a:gd name="T9" fmla="*/ 175 h 331"/>
                <a:gd name="T10" fmla="*/ 187 w 372"/>
                <a:gd name="T11" fmla="*/ 220 h 331"/>
                <a:gd name="T12" fmla="*/ 153 w 372"/>
                <a:gd name="T13" fmla="*/ 188 h 331"/>
                <a:gd name="T14" fmla="*/ 229 w 372"/>
                <a:gd name="T15" fmla="*/ 111 h 331"/>
                <a:gd name="T16" fmla="*/ 316 w 372"/>
                <a:gd name="T17" fmla="*/ 198 h 331"/>
                <a:gd name="T18" fmla="*/ 372 w 372"/>
                <a:gd name="T19" fmla="*/ 143 h 331"/>
                <a:gd name="T20" fmla="*/ 229 w 372"/>
                <a:gd name="T21" fmla="*/ 0 h 331"/>
                <a:gd name="T22" fmla="*/ 0 w 372"/>
                <a:gd name="T23" fmla="*/ 230 h 331"/>
                <a:gd name="T24" fmla="*/ 57 w 372"/>
                <a:gd name="T25" fmla="*/ 287 h 331"/>
                <a:gd name="T26" fmla="*/ 348 w 372"/>
                <a:gd name="T27" fmla="*/ 143 h 331"/>
                <a:gd name="T28" fmla="*/ 316 w 372"/>
                <a:gd name="T29" fmla="*/ 175 h 331"/>
                <a:gd name="T30" fmla="*/ 229 w 372"/>
                <a:gd name="T31" fmla="*/ 89 h 331"/>
                <a:gd name="T32" fmla="*/ 131 w 372"/>
                <a:gd name="T33" fmla="*/ 188 h 331"/>
                <a:gd name="T34" fmla="*/ 187 w 372"/>
                <a:gd name="T35" fmla="*/ 247 h 331"/>
                <a:gd name="T36" fmla="*/ 229 w 372"/>
                <a:gd name="T37" fmla="*/ 200 h 331"/>
                <a:gd name="T38" fmla="*/ 261 w 372"/>
                <a:gd name="T39" fmla="*/ 230 h 331"/>
                <a:gd name="T40" fmla="*/ 187 w 372"/>
                <a:gd name="T41" fmla="*/ 309 h 331"/>
                <a:gd name="T42" fmla="*/ 99 w 372"/>
                <a:gd name="T43" fmla="*/ 220 h 331"/>
                <a:gd name="T44" fmla="*/ 57 w 372"/>
                <a:gd name="T45" fmla="*/ 264 h 331"/>
                <a:gd name="T46" fmla="*/ 25 w 372"/>
                <a:gd name="T47" fmla="*/ 230 h 331"/>
                <a:gd name="T48" fmla="*/ 229 w 372"/>
                <a:gd name="T49" fmla="*/ 25 h 331"/>
                <a:gd name="T50" fmla="*/ 348 w 372"/>
                <a:gd name="T51" fmla="*/ 143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72" h="331">
                  <a:moveTo>
                    <a:pt x="57" y="287"/>
                  </a:moveTo>
                  <a:lnTo>
                    <a:pt x="99" y="245"/>
                  </a:lnTo>
                  <a:lnTo>
                    <a:pt x="187" y="331"/>
                  </a:lnTo>
                  <a:lnTo>
                    <a:pt x="286" y="230"/>
                  </a:lnTo>
                  <a:lnTo>
                    <a:pt x="229" y="175"/>
                  </a:lnTo>
                  <a:lnTo>
                    <a:pt x="187" y="220"/>
                  </a:lnTo>
                  <a:lnTo>
                    <a:pt x="153" y="188"/>
                  </a:lnTo>
                  <a:lnTo>
                    <a:pt x="229" y="111"/>
                  </a:lnTo>
                  <a:lnTo>
                    <a:pt x="316" y="198"/>
                  </a:lnTo>
                  <a:lnTo>
                    <a:pt x="372" y="143"/>
                  </a:lnTo>
                  <a:lnTo>
                    <a:pt x="229" y="0"/>
                  </a:lnTo>
                  <a:lnTo>
                    <a:pt x="0" y="230"/>
                  </a:lnTo>
                  <a:lnTo>
                    <a:pt x="57" y="287"/>
                  </a:lnTo>
                  <a:close/>
                  <a:moveTo>
                    <a:pt x="348" y="143"/>
                  </a:moveTo>
                  <a:lnTo>
                    <a:pt x="316" y="175"/>
                  </a:lnTo>
                  <a:lnTo>
                    <a:pt x="229" y="89"/>
                  </a:lnTo>
                  <a:lnTo>
                    <a:pt x="131" y="188"/>
                  </a:lnTo>
                  <a:lnTo>
                    <a:pt x="187" y="247"/>
                  </a:lnTo>
                  <a:lnTo>
                    <a:pt x="229" y="200"/>
                  </a:lnTo>
                  <a:lnTo>
                    <a:pt x="261" y="230"/>
                  </a:lnTo>
                  <a:lnTo>
                    <a:pt x="187" y="309"/>
                  </a:lnTo>
                  <a:lnTo>
                    <a:pt x="99" y="220"/>
                  </a:lnTo>
                  <a:lnTo>
                    <a:pt x="57" y="264"/>
                  </a:lnTo>
                  <a:lnTo>
                    <a:pt x="25" y="230"/>
                  </a:lnTo>
                  <a:lnTo>
                    <a:pt x="229" y="25"/>
                  </a:lnTo>
                  <a:lnTo>
                    <a:pt x="348" y="14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0" name="išliḑê"/>
            <p:cNvSpPr/>
            <p:nvPr/>
          </p:nvSpPr>
          <p:spPr bwMode="auto">
            <a:xfrm>
              <a:off x="1268413" y="3736975"/>
              <a:ext cx="379413" cy="393700"/>
            </a:xfrm>
            <a:custGeom>
              <a:avLst/>
              <a:gdLst>
                <a:gd name="T0" fmla="*/ 239 w 239"/>
                <a:gd name="T1" fmla="*/ 57 h 248"/>
                <a:gd name="T2" fmla="*/ 187 w 239"/>
                <a:gd name="T3" fmla="*/ 0 h 248"/>
                <a:gd name="T4" fmla="*/ 0 w 239"/>
                <a:gd name="T5" fmla="*/ 193 h 248"/>
                <a:gd name="T6" fmla="*/ 57 w 239"/>
                <a:gd name="T7" fmla="*/ 248 h 248"/>
                <a:gd name="T8" fmla="*/ 239 w 239"/>
                <a:gd name="T9" fmla="*/ 57 h 248"/>
                <a:gd name="T10" fmla="*/ 187 w 239"/>
                <a:gd name="T11" fmla="*/ 25 h 248"/>
                <a:gd name="T12" fmla="*/ 215 w 239"/>
                <a:gd name="T13" fmla="*/ 57 h 248"/>
                <a:gd name="T14" fmla="*/ 57 w 239"/>
                <a:gd name="T15" fmla="*/ 225 h 248"/>
                <a:gd name="T16" fmla="*/ 22 w 239"/>
                <a:gd name="T17" fmla="*/ 193 h 248"/>
                <a:gd name="T18" fmla="*/ 187 w 239"/>
                <a:gd name="T19" fmla="*/ 2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248">
                  <a:moveTo>
                    <a:pt x="239" y="57"/>
                  </a:moveTo>
                  <a:lnTo>
                    <a:pt x="187" y="0"/>
                  </a:lnTo>
                  <a:lnTo>
                    <a:pt x="0" y="193"/>
                  </a:lnTo>
                  <a:lnTo>
                    <a:pt x="57" y="248"/>
                  </a:lnTo>
                  <a:lnTo>
                    <a:pt x="239" y="57"/>
                  </a:lnTo>
                  <a:close/>
                  <a:moveTo>
                    <a:pt x="187" y="25"/>
                  </a:moveTo>
                  <a:lnTo>
                    <a:pt x="215" y="57"/>
                  </a:lnTo>
                  <a:lnTo>
                    <a:pt x="57" y="225"/>
                  </a:lnTo>
                  <a:lnTo>
                    <a:pt x="22" y="193"/>
                  </a:lnTo>
                  <a:lnTo>
                    <a:pt x="18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2" name="iṩḷïde"/>
            <p:cNvSpPr/>
            <p:nvPr/>
          </p:nvSpPr>
          <p:spPr bwMode="auto">
            <a:xfrm>
              <a:off x="1268413" y="3243263"/>
              <a:ext cx="246063" cy="247650"/>
            </a:xfrm>
            <a:custGeom>
              <a:avLst/>
              <a:gdLst>
                <a:gd name="T0" fmla="*/ 155 w 155"/>
                <a:gd name="T1" fmla="*/ 101 h 156"/>
                <a:gd name="T2" fmla="*/ 57 w 155"/>
                <a:gd name="T3" fmla="*/ 0 h 156"/>
                <a:gd name="T4" fmla="*/ 0 w 155"/>
                <a:gd name="T5" fmla="*/ 57 h 156"/>
                <a:gd name="T6" fmla="*/ 104 w 155"/>
                <a:gd name="T7" fmla="*/ 156 h 156"/>
                <a:gd name="T8" fmla="*/ 155 w 155"/>
                <a:gd name="T9" fmla="*/ 101 h 156"/>
                <a:gd name="T10" fmla="*/ 57 w 155"/>
                <a:gd name="T11" fmla="*/ 22 h 156"/>
                <a:gd name="T12" fmla="*/ 133 w 155"/>
                <a:gd name="T13" fmla="*/ 101 h 156"/>
                <a:gd name="T14" fmla="*/ 104 w 155"/>
                <a:gd name="T15" fmla="*/ 133 h 156"/>
                <a:gd name="T16" fmla="*/ 22 w 155"/>
                <a:gd name="T17" fmla="*/ 57 h 156"/>
                <a:gd name="T18" fmla="*/ 57 w 155"/>
                <a:gd name="T19" fmla="*/ 22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6">
                  <a:moveTo>
                    <a:pt x="155" y="101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104" y="156"/>
                  </a:lnTo>
                  <a:lnTo>
                    <a:pt x="155" y="101"/>
                  </a:lnTo>
                  <a:close/>
                  <a:moveTo>
                    <a:pt x="57" y="22"/>
                  </a:moveTo>
                  <a:lnTo>
                    <a:pt x="133" y="101"/>
                  </a:lnTo>
                  <a:lnTo>
                    <a:pt x="104" y="133"/>
                  </a:lnTo>
                  <a:lnTo>
                    <a:pt x="22" y="57"/>
                  </a:lnTo>
                  <a:lnTo>
                    <a:pt x="5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3" name="îs1idé"/>
            <p:cNvSpPr/>
            <p:nvPr/>
          </p:nvSpPr>
          <p:spPr bwMode="auto">
            <a:xfrm>
              <a:off x="430213" y="3251200"/>
              <a:ext cx="387350" cy="458787"/>
            </a:xfrm>
            <a:custGeom>
              <a:avLst/>
              <a:gdLst>
                <a:gd name="T0" fmla="*/ 185 w 244"/>
                <a:gd name="T1" fmla="*/ 133 h 289"/>
                <a:gd name="T2" fmla="*/ 141 w 244"/>
                <a:gd name="T3" fmla="*/ 175 h 289"/>
                <a:gd name="T4" fmla="*/ 111 w 244"/>
                <a:gd name="T5" fmla="*/ 146 h 289"/>
                <a:gd name="T6" fmla="*/ 200 w 244"/>
                <a:gd name="T7" fmla="*/ 57 h 289"/>
                <a:gd name="T8" fmla="*/ 143 w 244"/>
                <a:gd name="T9" fmla="*/ 0 h 289"/>
                <a:gd name="T10" fmla="*/ 0 w 244"/>
                <a:gd name="T11" fmla="*/ 146 h 289"/>
                <a:gd name="T12" fmla="*/ 141 w 244"/>
                <a:gd name="T13" fmla="*/ 289 h 289"/>
                <a:gd name="T14" fmla="*/ 244 w 244"/>
                <a:gd name="T15" fmla="*/ 188 h 289"/>
                <a:gd name="T16" fmla="*/ 185 w 244"/>
                <a:gd name="T17" fmla="*/ 133 h 289"/>
                <a:gd name="T18" fmla="*/ 23 w 244"/>
                <a:gd name="T19" fmla="*/ 146 h 289"/>
                <a:gd name="T20" fmla="*/ 143 w 244"/>
                <a:gd name="T21" fmla="*/ 24 h 289"/>
                <a:gd name="T22" fmla="*/ 178 w 244"/>
                <a:gd name="T23" fmla="*/ 57 h 289"/>
                <a:gd name="T24" fmla="*/ 89 w 244"/>
                <a:gd name="T25" fmla="*/ 146 h 289"/>
                <a:gd name="T26" fmla="*/ 141 w 244"/>
                <a:gd name="T27" fmla="*/ 202 h 289"/>
                <a:gd name="T28" fmla="*/ 185 w 244"/>
                <a:gd name="T29" fmla="*/ 155 h 289"/>
                <a:gd name="T30" fmla="*/ 217 w 244"/>
                <a:gd name="T31" fmla="*/ 188 h 289"/>
                <a:gd name="T32" fmla="*/ 141 w 244"/>
                <a:gd name="T33" fmla="*/ 264 h 289"/>
                <a:gd name="T34" fmla="*/ 23 w 244"/>
                <a:gd name="T35" fmla="*/ 146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89">
                  <a:moveTo>
                    <a:pt x="185" y="133"/>
                  </a:moveTo>
                  <a:lnTo>
                    <a:pt x="141" y="175"/>
                  </a:lnTo>
                  <a:lnTo>
                    <a:pt x="111" y="146"/>
                  </a:lnTo>
                  <a:lnTo>
                    <a:pt x="200" y="57"/>
                  </a:lnTo>
                  <a:lnTo>
                    <a:pt x="143" y="0"/>
                  </a:lnTo>
                  <a:lnTo>
                    <a:pt x="0" y="146"/>
                  </a:lnTo>
                  <a:lnTo>
                    <a:pt x="141" y="289"/>
                  </a:lnTo>
                  <a:lnTo>
                    <a:pt x="244" y="188"/>
                  </a:lnTo>
                  <a:lnTo>
                    <a:pt x="185" y="133"/>
                  </a:lnTo>
                  <a:close/>
                  <a:moveTo>
                    <a:pt x="23" y="146"/>
                  </a:moveTo>
                  <a:lnTo>
                    <a:pt x="143" y="24"/>
                  </a:lnTo>
                  <a:lnTo>
                    <a:pt x="178" y="57"/>
                  </a:lnTo>
                  <a:lnTo>
                    <a:pt x="89" y="146"/>
                  </a:lnTo>
                  <a:lnTo>
                    <a:pt x="141" y="202"/>
                  </a:lnTo>
                  <a:lnTo>
                    <a:pt x="185" y="155"/>
                  </a:lnTo>
                  <a:lnTo>
                    <a:pt x="217" y="188"/>
                  </a:lnTo>
                  <a:lnTo>
                    <a:pt x="141" y="264"/>
                  </a:lnTo>
                  <a:lnTo>
                    <a:pt x="23" y="14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4" name="îSľïďè"/>
            <p:cNvSpPr/>
            <p:nvPr/>
          </p:nvSpPr>
          <p:spPr bwMode="auto">
            <a:xfrm>
              <a:off x="85725" y="5842000"/>
              <a:ext cx="306388" cy="317500"/>
            </a:xfrm>
            <a:custGeom>
              <a:avLst/>
              <a:gdLst>
                <a:gd name="T0" fmla="*/ 55 w 193"/>
                <a:gd name="T1" fmla="*/ 0 h 200"/>
                <a:gd name="T2" fmla="*/ 0 w 193"/>
                <a:gd name="T3" fmla="*/ 56 h 200"/>
                <a:gd name="T4" fmla="*/ 141 w 193"/>
                <a:gd name="T5" fmla="*/ 200 h 200"/>
                <a:gd name="T6" fmla="*/ 193 w 193"/>
                <a:gd name="T7" fmla="*/ 143 h 200"/>
                <a:gd name="T8" fmla="*/ 55 w 193"/>
                <a:gd name="T9" fmla="*/ 0 h 200"/>
                <a:gd name="T10" fmla="*/ 25 w 193"/>
                <a:gd name="T11" fmla="*/ 56 h 200"/>
                <a:gd name="T12" fmla="*/ 55 w 193"/>
                <a:gd name="T13" fmla="*/ 24 h 200"/>
                <a:gd name="T14" fmla="*/ 173 w 193"/>
                <a:gd name="T15" fmla="*/ 143 h 200"/>
                <a:gd name="T16" fmla="*/ 141 w 193"/>
                <a:gd name="T17" fmla="*/ 178 h 200"/>
                <a:gd name="T18" fmla="*/ 25 w 193"/>
                <a:gd name="T19" fmla="*/ 56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3" h="200">
                  <a:moveTo>
                    <a:pt x="55" y="0"/>
                  </a:moveTo>
                  <a:lnTo>
                    <a:pt x="0" y="56"/>
                  </a:lnTo>
                  <a:lnTo>
                    <a:pt x="141" y="200"/>
                  </a:lnTo>
                  <a:lnTo>
                    <a:pt x="193" y="143"/>
                  </a:lnTo>
                  <a:lnTo>
                    <a:pt x="55" y="0"/>
                  </a:lnTo>
                  <a:close/>
                  <a:moveTo>
                    <a:pt x="25" y="56"/>
                  </a:moveTo>
                  <a:lnTo>
                    <a:pt x="55" y="24"/>
                  </a:lnTo>
                  <a:lnTo>
                    <a:pt x="173" y="143"/>
                  </a:lnTo>
                  <a:lnTo>
                    <a:pt x="141" y="178"/>
                  </a:lnTo>
                  <a:lnTo>
                    <a:pt x="25" y="5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5" name="ïsḷidè"/>
            <p:cNvSpPr/>
            <p:nvPr/>
          </p:nvSpPr>
          <p:spPr bwMode="auto">
            <a:xfrm>
              <a:off x="0" y="5565775"/>
              <a:ext cx="963613" cy="660400"/>
            </a:xfrm>
            <a:custGeom>
              <a:avLst/>
              <a:gdLst>
                <a:gd name="T0" fmla="*/ 417 w 607"/>
                <a:gd name="T1" fmla="*/ 416 h 416"/>
                <a:gd name="T2" fmla="*/ 607 w 607"/>
                <a:gd name="T3" fmla="*/ 228 h 416"/>
                <a:gd name="T4" fmla="*/ 550 w 607"/>
                <a:gd name="T5" fmla="*/ 174 h 416"/>
                <a:gd name="T6" fmla="*/ 417 w 607"/>
                <a:gd name="T7" fmla="*/ 305 h 416"/>
                <a:gd name="T8" fmla="*/ 340 w 607"/>
                <a:gd name="T9" fmla="*/ 228 h 416"/>
                <a:gd name="T10" fmla="*/ 375 w 607"/>
                <a:gd name="T11" fmla="*/ 193 h 416"/>
                <a:gd name="T12" fmla="*/ 419 w 607"/>
                <a:gd name="T13" fmla="*/ 238 h 416"/>
                <a:gd name="T14" fmla="*/ 476 w 607"/>
                <a:gd name="T15" fmla="*/ 183 h 416"/>
                <a:gd name="T16" fmla="*/ 375 w 607"/>
                <a:gd name="T17" fmla="*/ 85 h 416"/>
                <a:gd name="T18" fmla="*/ 284 w 607"/>
                <a:gd name="T19" fmla="*/ 174 h 416"/>
                <a:gd name="T20" fmla="*/ 106 w 607"/>
                <a:gd name="T21" fmla="*/ 0 h 416"/>
                <a:gd name="T22" fmla="*/ 0 w 607"/>
                <a:gd name="T23" fmla="*/ 104 h 416"/>
                <a:gd name="T24" fmla="*/ 0 w 607"/>
                <a:gd name="T25" fmla="*/ 127 h 416"/>
                <a:gd name="T26" fmla="*/ 106 w 607"/>
                <a:gd name="T27" fmla="*/ 23 h 416"/>
                <a:gd name="T28" fmla="*/ 284 w 607"/>
                <a:gd name="T29" fmla="*/ 196 h 416"/>
                <a:gd name="T30" fmla="*/ 375 w 607"/>
                <a:gd name="T31" fmla="*/ 107 h 416"/>
                <a:gd name="T32" fmla="*/ 451 w 607"/>
                <a:gd name="T33" fmla="*/ 183 h 416"/>
                <a:gd name="T34" fmla="*/ 419 w 607"/>
                <a:gd name="T35" fmla="*/ 213 h 416"/>
                <a:gd name="T36" fmla="*/ 375 w 607"/>
                <a:gd name="T37" fmla="*/ 171 h 416"/>
                <a:gd name="T38" fmla="*/ 316 w 607"/>
                <a:gd name="T39" fmla="*/ 228 h 416"/>
                <a:gd name="T40" fmla="*/ 417 w 607"/>
                <a:gd name="T41" fmla="*/ 329 h 416"/>
                <a:gd name="T42" fmla="*/ 550 w 607"/>
                <a:gd name="T43" fmla="*/ 196 h 416"/>
                <a:gd name="T44" fmla="*/ 582 w 607"/>
                <a:gd name="T45" fmla="*/ 228 h 416"/>
                <a:gd name="T46" fmla="*/ 417 w 607"/>
                <a:gd name="T47" fmla="*/ 394 h 416"/>
                <a:gd name="T48" fmla="*/ 106 w 607"/>
                <a:gd name="T49" fmla="*/ 87 h 416"/>
                <a:gd name="T50" fmla="*/ 0 w 607"/>
                <a:gd name="T51" fmla="*/ 191 h 416"/>
                <a:gd name="T52" fmla="*/ 0 w 607"/>
                <a:gd name="T53" fmla="*/ 213 h 416"/>
                <a:gd name="T54" fmla="*/ 106 w 607"/>
                <a:gd name="T55" fmla="*/ 109 h 416"/>
                <a:gd name="T56" fmla="*/ 417 w 607"/>
                <a:gd name="T57" fmla="*/ 416 h 4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07" h="416">
                  <a:moveTo>
                    <a:pt x="417" y="416"/>
                  </a:moveTo>
                  <a:lnTo>
                    <a:pt x="607" y="228"/>
                  </a:lnTo>
                  <a:lnTo>
                    <a:pt x="550" y="174"/>
                  </a:lnTo>
                  <a:lnTo>
                    <a:pt x="417" y="305"/>
                  </a:lnTo>
                  <a:lnTo>
                    <a:pt x="340" y="228"/>
                  </a:lnTo>
                  <a:lnTo>
                    <a:pt x="375" y="193"/>
                  </a:lnTo>
                  <a:lnTo>
                    <a:pt x="419" y="238"/>
                  </a:lnTo>
                  <a:lnTo>
                    <a:pt x="476" y="183"/>
                  </a:lnTo>
                  <a:lnTo>
                    <a:pt x="375" y="85"/>
                  </a:lnTo>
                  <a:lnTo>
                    <a:pt x="284" y="174"/>
                  </a:lnTo>
                  <a:lnTo>
                    <a:pt x="106" y="0"/>
                  </a:lnTo>
                  <a:lnTo>
                    <a:pt x="0" y="104"/>
                  </a:lnTo>
                  <a:lnTo>
                    <a:pt x="0" y="127"/>
                  </a:lnTo>
                  <a:lnTo>
                    <a:pt x="106" y="23"/>
                  </a:lnTo>
                  <a:lnTo>
                    <a:pt x="284" y="196"/>
                  </a:lnTo>
                  <a:lnTo>
                    <a:pt x="375" y="107"/>
                  </a:lnTo>
                  <a:lnTo>
                    <a:pt x="451" y="183"/>
                  </a:lnTo>
                  <a:lnTo>
                    <a:pt x="419" y="213"/>
                  </a:lnTo>
                  <a:lnTo>
                    <a:pt x="375" y="171"/>
                  </a:lnTo>
                  <a:lnTo>
                    <a:pt x="316" y="228"/>
                  </a:lnTo>
                  <a:lnTo>
                    <a:pt x="417" y="329"/>
                  </a:lnTo>
                  <a:lnTo>
                    <a:pt x="550" y="196"/>
                  </a:lnTo>
                  <a:lnTo>
                    <a:pt x="582" y="228"/>
                  </a:lnTo>
                  <a:lnTo>
                    <a:pt x="417" y="394"/>
                  </a:lnTo>
                  <a:lnTo>
                    <a:pt x="106" y="87"/>
                  </a:lnTo>
                  <a:lnTo>
                    <a:pt x="0" y="191"/>
                  </a:lnTo>
                  <a:lnTo>
                    <a:pt x="0" y="213"/>
                  </a:lnTo>
                  <a:lnTo>
                    <a:pt x="106" y="109"/>
                  </a:lnTo>
                  <a:lnTo>
                    <a:pt x="417" y="4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6" name="ïśľíḑè"/>
            <p:cNvSpPr/>
            <p:nvPr/>
          </p:nvSpPr>
          <p:spPr bwMode="auto">
            <a:xfrm>
              <a:off x="0" y="5975350"/>
              <a:ext cx="114300" cy="211137"/>
            </a:xfrm>
            <a:custGeom>
              <a:avLst/>
              <a:gdLst>
                <a:gd name="T0" fmla="*/ 17 w 72"/>
                <a:gd name="T1" fmla="*/ 0 h 133"/>
                <a:gd name="T2" fmla="*/ 0 w 72"/>
                <a:gd name="T3" fmla="*/ 19 h 133"/>
                <a:gd name="T4" fmla="*/ 0 w 72"/>
                <a:gd name="T5" fmla="*/ 42 h 133"/>
                <a:gd name="T6" fmla="*/ 17 w 72"/>
                <a:gd name="T7" fmla="*/ 24 h 133"/>
                <a:gd name="T8" fmla="*/ 49 w 72"/>
                <a:gd name="T9" fmla="*/ 59 h 133"/>
                <a:gd name="T10" fmla="*/ 0 w 72"/>
                <a:gd name="T11" fmla="*/ 111 h 133"/>
                <a:gd name="T12" fmla="*/ 0 w 72"/>
                <a:gd name="T13" fmla="*/ 133 h 133"/>
                <a:gd name="T14" fmla="*/ 72 w 72"/>
                <a:gd name="T15" fmla="*/ 59 h 133"/>
                <a:gd name="T16" fmla="*/ 17 w 72"/>
                <a:gd name="T17" fmla="*/ 0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33">
                  <a:moveTo>
                    <a:pt x="17" y="0"/>
                  </a:moveTo>
                  <a:lnTo>
                    <a:pt x="0" y="19"/>
                  </a:lnTo>
                  <a:lnTo>
                    <a:pt x="0" y="42"/>
                  </a:lnTo>
                  <a:lnTo>
                    <a:pt x="17" y="24"/>
                  </a:lnTo>
                  <a:lnTo>
                    <a:pt x="49" y="59"/>
                  </a:lnTo>
                  <a:lnTo>
                    <a:pt x="0" y="111"/>
                  </a:lnTo>
                  <a:lnTo>
                    <a:pt x="0" y="133"/>
                  </a:lnTo>
                  <a:lnTo>
                    <a:pt x="72" y="59"/>
                  </a:lnTo>
                  <a:lnTo>
                    <a:pt x="1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7" name="ïṡḷîḑé"/>
            <p:cNvSpPr/>
            <p:nvPr/>
          </p:nvSpPr>
          <p:spPr bwMode="auto">
            <a:xfrm>
              <a:off x="0" y="6119813"/>
              <a:ext cx="392113" cy="346075"/>
            </a:xfrm>
            <a:custGeom>
              <a:avLst/>
              <a:gdLst>
                <a:gd name="T0" fmla="*/ 192 w 247"/>
                <a:gd name="T1" fmla="*/ 200 h 218"/>
                <a:gd name="T2" fmla="*/ 247 w 247"/>
                <a:gd name="T3" fmla="*/ 146 h 218"/>
                <a:gd name="T4" fmla="*/ 104 w 247"/>
                <a:gd name="T5" fmla="*/ 0 h 218"/>
                <a:gd name="T6" fmla="*/ 0 w 247"/>
                <a:gd name="T7" fmla="*/ 104 h 218"/>
                <a:gd name="T8" fmla="*/ 0 w 247"/>
                <a:gd name="T9" fmla="*/ 131 h 218"/>
                <a:gd name="T10" fmla="*/ 104 w 247"/>
                <a:gd name="T11" fmla="*/ 27 h 218"/>
                <a:gd name="T12" fmla="*/ 224 w 247"/>
                <a:gd name="T13" fmla="*/ 146 h 218"/>
                <a:gd name="T14" fmla="*/ 192 w 247"/>
                <a:gd name="T15" fmla="*/ 178 h 218"/>
                <a:gd name="T16" fmla="*/ 104 w 247"/>
                <a:gd name="T17" fmla="*/ 89 h 218"/>
                <a:gd name="T18" fmla="*/ 0 w 247"/>
                <a:gd name="T19" fmla="*/ 193 h 218"/>
                <a:gd name="T20" fmla="*/ 0 w 247"/>
                <a:gd name="T21" fmla="*/ 218 h 218"/>
                <a:gd name="T22" fmla="*/ 104 w 247"/>
                <a:gd name="T23" fmla="*/ 114 h 218"/>
                <a:gd name="T24" fmla="*/ 192 w 247"/>
                <a:gd name="T25" fmla="*/ 20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18">
                  <a:moveTo>
                    <a:pt x="192" y="200"/>
                  </a:moveTo>
                  <a:lnTo>
                    <a:pt x="247" y="146"/>
                  </a:lnTo>
                  <a:lnTo>
                    <a:pt x="104" y="0"/>
                  </a:lnTo>
                  <a:lnTo>
                    <a:pt x="0" y="104"/>
                  </a:lnTo>
                  <a:lnTo>
                    <a:pt x="0" y="131"/>
                  </a:lnTo>
                  <a:lnTo>
                    <a:pt x="104" y="27"/>
                  </a:lnTo>
                  <a:lnTo>
                    <a:pt x="224" y="146"/>
                  </a:lnTo>
                  <a:lnTo>
                    <a:pt x="192" y="178"/>
                  </a:lnTo>
                  <a:lnTo>
                    <a:pt x="104" y="89"/>
                  </a:lnTo>
                  <a:lnTo>
                    <a:pt x="0" y="193"/>
                  </a:lnTo>
                  <a:lnTo>
                    <a:pt x="0" y="218"/>
                  </a:lnTo>
                  <a:lnTo>
                    <a:pt x="104" y="114"/>
                  </a:lnTo>
                  <a:lnTo>
                    <a:pt x="192" y="2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8" name="íš1îḋê"/>
            <p:cNvSpPr/>
            <p:nvPr/>
          </p:nvSpPr>
          <p:spPr bwMode="auto">
            <a:xfrm>
              <a:off x="85725" y="6253163"/>
              <a:ext cx="600075" cy="466725"/>
            </a:xfrm>
            <a:custGeom>
              <a:avLst/>
              <a:gdLst>
                <a:gd name="T0" fmla="*/ 146 w 378"/>
                <a:gd name="T1" fmla="*/ 181 h 294"/>
                <a:gd name="T2" fmla="*/ 55 w 378"/>
                <a:gd name="T3" fmla="*/ 92 h 294"/>
                <a:gd name="T4" fmla="*/ 0 w 378"/>
                <a:gd name="T5" fmla="*/ 146 h 294"/>
                <a:gd name="T6" fmla="*/ 146 w 378"/>
                <a:gd name="T7" fmla="*/ 294 h 294"/>
                <a:gd name="T8" fmla="*/ 378 w 378"/>
                <a:gd name="T9" fmla="*/ 59 h 294"/>
                <a:gd name="T10" fmla="*/ 321 w 378"/>
                <a:gd name="T11" fmla="*/ 0 h 294"/>
                <a:gd name="T12" fmla="*/ 146 w 378"/>
                <a:gd name="T13" fmla="*/ 181 h 294"/>
                <a:gd name="T14" fmla="*/ 146 w 378"/>
                <a:gd name="T15" fmla="*/ 272 h 294"/>
                <a:gd name="T16" fmla="*/ 25 w 378"/>
                <a:gd name="T17" fmla="*/ 146 h 294"/>
                <a:gd name="T18" fmla="*/ 55 w 378"/>
                <a:gd name="T19" fmla="*/ 116 h 294"/>
                <a:gd name="T20" fmla="*/ 146 w 378"/>
                <a:gd name="T21" fmla="*/ 203 h 294"/>
                <a:gd name="T22" fmla="*/ 321 w 378"/>
                <a:gd name="T23" fmla="*/ 27 h 294"/>
                <a:gd name="T24" fmla="*/ 353 w 378"/>
                <a:gd name="T25" fmla="*/ 59 h 294"/>
                <a:gd name="T26" fmla="*/ 146 w 378"/>
                <a:gd name="T27" fmla="*/ 272 h 2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8" h="294">
                  <a:moveTo>
                    <a:pt x="146" y="181"/>
                  </a:moveTo>
                  <a:lnTo>
                    <a:pt x="55" y="92"/>
                  </a:lnTo>
                  <a:lnTo>
                    <a:pt x="0" y="146"/>
                  </a:lnTo>
                  <a:lnTo>
                    <a:pt x="146" y="294"/>
                  </a:lnTo>
                  <a:lnTo>
                    <a:pt x="378" y="59"/>
                  </a:lnTo>
                  <a:lnTo>
                    <a:pt x="321" y="0"/>
                  </a:lnTo>
                  <a:lnTo>
                    <a:pt x="146" y="181"/>
                  </a:lnTo>
                  <a:close/>
                  <a:moveTo>
                    <a:pt x="146" y="272"/>
                  </a:moveTo>
                  <a:lnTo>
                    <a:pt x="25" y="146"/>
                  </a:lnTo>
                  <a:lnTo>
                    <a:pt x="55" y="116"/>
                  </a:lnTo>
                  <a:lnTo>
                    <a:pt x="146" y="203"/>
                  </a:lnTo>
                  <a:lnTo>
                    <a:pt x="321" y="27"/>
                  </a:lnTo>
                  <a:lnTo>
                    <a:pt x="353" y="59"/>
                  </a:lnTo>
                  <a:lnTo>
                    <a:pt x="146" y="2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8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79" name="ïšḷîḑé"/>
            <p:cNvSpPr/>
            <p:nvPr/>
          </p:nvSpPr>
          <p:spPr bwMode="auto">
            <a:xfrm>
              <a:off x="0" y="6540500"/>
              <a:ext cx="192088" cy="250825"/>
            </a:xfrm>
            <a:custGeom>
              <a:avLst/>
              <a:gdLst>
                <a:gd name="T0" fmla="*/ 121 w 121"/>
                <a:gd name="T1" fmla="*/ 101 h 158"/>
                <a:gd name="T2" fmla="*/ 22 w 121"/>
                <a:gd name="T3" fmla="*/ 0 h 158"/>
                <a:gd name="T4" fmla="*/ 0 w 121"/>
                <a:gd name="T5" fmla="*/ 19 h 158"/>
                <a:gd name="T6" fmla="*/ 0 w 121"/>
                <a:gd name="T7" fmla="*/ 44 h 158"/>
                <a:gd name="T8" fmla="*/ 22 w 121"/>
                <a:gd name="T9" fmla="*/ 22 h 158"/>
                <a:gd name="T10" fmla="*/ 96 w 121"/>
                <a:gd name="T11" fmla="*/ 101 h 158"/>
                <a:gd name="T12" fmla="*/ 64 w 121"/>
                <a:gd name="T13" fmla="*/ 133 h 158"/>
                <a:gd name="T14" fmla="*/ 0 w 121"/>
                <a:gd name="T15" fmla="*/ 69 h 158"/>
                <a:gd name="T16" fmla="*/ 0 w 121"/>
                <a:gd name="T17" fmla="*/ 91 h 158"/>
                <a:gd name="T18" fmla="*/ 64 w 121"/>
                <a:gd name="T19" fmla="*/ 158 h 158"/>
                <a:gd name="T20" fmla="*/ 121 w 121"/>
                <a:gd name="T21" fmla="*/ 101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1" h="158">
                  <a:moveTo>
                    <a:pt x="121" y="101"/>
                  </a:moveTo>
                  <a:lnTo>
                    <a:pt x="22" y="0"/>
                  </a:lnTo>
                  <a:lnTo>
                    <a:pt x="0" y="19"/>
                  </a:lnTo>
                  <a:lnTo>
                    <a:pt x="0" y="44"/>
                  </a:lnTo>
                  <a:lnTo>
                    <a:pt x="22" y="22"/>
                  </a:lnTo>
                  <a:lnTo>
                    <a:pt x="96" y="101"/>
                  </a:lnTo>
                  <a:lnTo>
                    <a:pt x="64" y="133"/>
                  </a:lnTo>
                  <a:lnTo>
                    <a:pt x="0" y="69"/>
                  </a:lnTo>
                  <a:lnTo>
                    <a:pt x="0" y="91"/>
                  </a:lnTo>
                  <a:lnTo>
                    <a:pt x="64" y="158"/>
                  </a:lnTo>
                  <a:lnTo>
                    <a:pt x="121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0" name="í$ļíḍê"/>
            <p:cNvSpPr/>
            <p:nvPr/>
          </p:nvSpPr>
          <p:spPr bwMode="auto">
            <a:xfrm>
              <a:off x="715963" y="6186488"/>
              <a:ext cx="381000" cy="392112"/>
            </a:xfrm>
            <a:custGeom>
              <a:avLst/>
              <a:gdLst>
                <a:gd name="T0" fmla="*/ 55 w 240"/>
                <a:gd name="T1" fmla="*/ 0 h 247"/>
                <a:gd name="T2" fmla="*/ 0 w 240"/>
                <a:gd name="T3" fmla="*/ 57 h 247"/>
                <a:gd name="T4" fmla="*/ 185 w 240"/>
                <a:gd name="T5" fmla="*/ 247 h 247"/>
                <a:gd name="T6" fmla="*/ 240 w 240"/>
                <a:gd name="T7" fmla="*/ 190 h 247"/>
                <a:gd name="T8" fmla="*/ 55 w 240"/>
                <a:gd name="T9" fmla="*/ 0 h 247"/>
                <a:gd name="T10" fmla="*/ 23 w 240"/>
                <a:gd name="T11" fmla="*/ 57 h 247"/>
                <a:gd name="T12" fmla="*/ 55 w 240"/>
                <a:gd name="T13" fmla="*/ 25 h 247"/>
                <a:gd name="T14" fmla="*/ 217 w 240"/>
                <a:gd name="T15" fmla="*/ 190 h 247"/>
                <a:gd name="T16" fmla="*/ 185 w 240"/>
                <a:gd name="T17" fmla="*/ 223 h 247"/>
                <a:gd name="T18" fmla="*/ 23 w 240"/>
                <a:gd name="T19" fmla="*/ 5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0" h="247">
                  <a:moveTo>
                    <a:pt x="55" y="0"/>
                  </a:moveTo>
                  <a:lnTo>
                    <a:pt x="0" y="57"/>
                  </a:lnTo>
                  <a:lnTo>
                    <a:pt x="185" y="247"/>
                  </a:lnTo>
                  <a:lnTo>
                    <a:pt x="240" y="190"/>
                  </a:lnTo>
                  <a:lnTo>
                    <a:pt x="55" y="0"/>
                  </a:lnTo>
                  <a:close/>
                  <a:moveTo>
                    <a:pt x="23" y="57"/>
                  </a:moveTo>
                  <a:lnTo>
                    <a:pt x="55" y="25"/>
                  </a:lnTo>
                  <a:lnTo>
                    <a:pt x="217" y="190"/>
                  </a:lnTo>
                  <a:lnTo>
                    <a:pt x="185" y="223"/>
                  </a:lnTo>
                  <a:lnTo>
                    <a:pt x="23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1" name="işlídê"/>
            <p:cNvSpPr/>
            <p:nvPr/>
          </p:nvSpPr>
          <p:spPr bwMode="auto">
            <a:xfrm>
              <a:off x="504825" y="6399213"/>
              <a:ext cx="592138" cy="458787"/>
            </a:xfrm>
            <a:custGeom>
              <a:avLst/>
              <a:gdLst>
                <a:gd name="T0" fmla="*/ 143 w 373"/>
                <a:gd name="T1" fmla="*/ 0 h 289"/>
                <a:gd name="T2" fmla="*/ 0 w 373"/>
                <a:gd name="T3" fmla="*/ 143 h 289"/>
                <a:gd name="T4" fmla="*/ 54 w 373"/>
                <a:gd name="T5" fmla="*/ 197 h 289"/>
                <a:gd name="T6" fmla="*/ 143 w 373"/>
                <a:gd name="T7" fmla="*/ 108 h 289"/>
                <a:gd name="T8" fmla="*/ 175 w 373"/>
                <a:gd name="T9" fmla="*/ 143 h 289"/>
                <a:gd name="T10" fmla="*/ 89 w 373"/>
                <a:gd name="T11" fmla="*/ 232 h 289"/>
                <a:gd name="T12" fmla="*/ 143 w 373"/>
                <a:gd name="T13" fmla="*/ 289 h 289"/>
                <a:gd name="T14" fmla="*/ 229 w 373"/>
                <a:gd name="T15" fmla="*/ 197 h 289"/>
                <a:gd name="T16" fmla="*/ 316 w 373"/>
                <a:gd name="T17" fmla="*/ 289 h 289"/>
                <a:gd name="T18" fmla="*/ 373 w 373"/>
                <a:gd name="T19" fmla="*/ 232 h 289"/>
                <a:gd name="T20" fmla="*/ 143 w 373"/>
                <a:gd name="T21" fmla="*/ 0 h 289"/>
                <a:gd name="T22" fmla="*/ 229 w 373"/>
                <a:gd name="T23" fmla="*/ 175 h 289"/>
                <a:gd name="T24" fmla="*/ 143 w 373"/>
                <a:gd name="T25" fmla="*/ 264 h 289"/>
                <a:gd name="T26" fmla="*/ 111 w 373"/>
                <a:gd name="T27" fmla="*/ 232 h 289"/>
                <a:gd name="T28" fmla="*/ 197 w 373"/>
                <a:gd name="T29" fmla="*/ 143 h 289"/>
                <a:gd name="T30" fmla="*/ 143 w 373"/>
                <a:gd name="T31" fmla="*/ 86 h 289"/>
                <a:gd name="T32" fmla="*/ 54 w 373"/>
                <a:gd name="T33" fmla="*/ 175 h 289"/>
                <a:gd name="T34" fmla="*/ 25 w 373"/>
                <a:gd name="T35" fmla="*/ 143 h 289"/>
                <a:gd name="T36" fmla="*/ 143 w 373"/>
                <a:gd name="T37" fmla="*/ 22 h 289"/>
                <a:gd name="T38" fmla="*/ 350 w 373"/>
                <a:gd name="T39" fmla="*/ 232 h 289"/>
                <a:gd name="T40" fmla="*/ 316 w 373"/>
                <a:gd name="T41" fmla="*/ 264 h 289"/>
                <a:gd name="T42" fmla="*/ 229 w 373"/>
                <a:gd name="T43" fmla="*/ 175 h 2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3" h="289">
                  <a:moveTo>
                    <a:pt x="143" y="0"/>
                  </a:moveTo>
                  <a:lnTo>
                    <a:pt x="0" y="143"/>
                  </a:lnTo>
                  <a:lnTo>
                    <a:pt x="54" y="197"/>
                  </a:lnTo>
                  <a:lnTo>
                    <a:pt x="143" y="108"/>
                  </a:lnTo>
                  <a:lnTo>
                    <a:pt x="175" y="143"/>
                  </a:lnTo>
                  <a:lnTo>
                    <a:pt x="89" y="232"/>
                  </a:lnTo>
                  <a:lnTo>
                    <a:pt x="143" y="289"/>
                  </a:lnTo>
                  <a:lnTo>
                    <a:pt x="229" y="197"/>
                  </a:lnTo>
                  <a:lnTo>
                    <a:pt x="316" y="289"/>
                  </a:lnTo>
                  <a:lnTo>
                    <a:pt x="373" y="232"/>
                  </a:lnTo>
                  <a:lnTo>
                    <a:pt x="143" y="0"/>
                  </a:lnTo>
                  <a:close/>
                  <a:moveTo>
                    <a:pt x="229" y="175"/>
                  </a:moveTo>
                  <a:lnTo>
                    <a:pt x="143" y="264"/>
                  </a:lnTo>
                  <a:lnTo>
                    <a:pt x="111" y="232"/>
                  </a:lnTo>
                  <a:lnTo>
                    <a:pt x="197" y="143"/>
                  </a:lnTo>
                  <a:lnTo>
                    <a:pt x="143" y="86"/>
                  </a:lnTo>
                  <a:lnTo>
                    <a:pt x="54" y="175"/>
                  </a:lnTo>
                  <a:lnTo>
                    <a:pt x="25" y="143"/>
                  </a:lnTo>
                  <a:lnTo>
                    <a:pt x="143" y="22"/>
                  </a:lnTo>
                  <a:lnTo>
                    <a:pt x="350" y="232"/>
                  </a:lnTo>
                  <a:lnTo>
                    <a:pt x="316" y="264"/>
                  </a:lnTo>
                  <a:lnTo>
                    <a:pt x="229" y="1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2" name="îśľïḍé"/>
            <p:cNvSpPr/>
            <p:nvPr/>
          </p:nvSpPr>
          <p:spPr bwMode="auto">
            <a:xfrm>
              <a:off x="363538" y="6673850"/>
              <a:ext cx="274638" cy="184150"/>
            </a:xfrm>
            <a:custGeom>
              <a:avLst/>
              <a:gdLst>
                <a:gd name="T0" fmla="*/ 0 w 173"/>
                <a:gd name="T1" fmla="*/ 54 h 116"/>
                <a:gd name="T2" fmla="*/ 60 w 173"/>
                <a:gd name="T3" fmla="*/ 116 h 116"/>
                <a:gd name="T4" fmla="*/ 82 w 173"/>
                <a:gd name="T5" fmla="*/ 116 h 116"/>
                <a:gd name="T6" fmla="*/ 23 w 173"/>
                <a:gd name="T7" fmla="*/ 54 h 116"/>
                <a:gd name="T8" fmla="*/ 55 w 173"/>
                <a:gd name="T9" fmla="*/ 24 h 116"/>
                <a:gd name="T10" fmla="*/ 148 w 173"/>
                <a:gd name="T11" fmla="*/ 116 h 116"/>
                <a:gd name="T12" fmla="*/ 173 w 173"/>
                <a:gd name="T13" fmla="*/ 116 h 116"/>
                <a:gd name="T14" fmla="*/ 55 w 173"/>
                <a:gd name="T15" fmla="*/ 0 h 116"/>
                <a:gd name="T16" fmla="*/ 0 w 173"/>
                <a:gd name="T17" fmla="*/ 5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3" h="116">
                  <a:moveTo>
                    <a:pt x="0" y="54"/>
                  </a:moveTo>
                  <a:lnTo>
                    <a:pt x="60" y="116"/>
                  </a:lnTo>
                  <a:lnTo>
                    <a:pt x="82" y="116"/>
                  </a:lnTo>
                  <a:lnTo>
                    <a:pt x="23" y="54"/>
                  </a:lnTo>
                  <a:lnTo>
                    <a:pt x="55" y="24"/>
                  </a:lnTo>
                  <a:lnTo>
                    <a:pt x="148" y="116"/>
                  </a:lnTo>
                  <a:lnTo>
                    <a:pt x="173" y="116"/>
                  </a:lnTo>
                  <a:lnTo>
                    <a:pt x="55" y="0"/>
                  </a:lnTo>
                  <a:lnTo>
                    <a:pt x="0" y="5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3" name="ïSļïḑe"/>
            <p:cNvSpPr/>
            <p:nvPr/>
          </p:nvSpPr>
          <p:spPr bwMode="auto">
            <a:xfrm>
              <a:off x="833438" y="6818313"/>
              <a:ext cx="79375" cy="39687"/>
            </a:xfrm>
            <a:custGeom>
              <a:avLst/>
              <a:gdLst>
                <a:gd name="T0" fmla="*/ 0 w 50"/>
                <a:gd name="T1" fmla="*/ 25 h 25"/>
                <a:gd name="T2" fmla="*/ 25 w 50"/>
                <a:gd name="T3" fmla="*/ 25 h 25"/>
                <a:gd name="T4" fmla="*/ 25 w 50"/>
                <a:gd name="T5" fmla="*/ 22 h 25"/>
                <a:gd name="T6" fmla="*/ 25 w 50"/>
                <a:gd name="T7" fmla="*/ 25 h 25"/>
                <a:gd name="T8" fmla="*/ 50 w 50"/>
                <a:gd name="T9" fmla="*/ 25 h 25"/>
                <a:gd name="T10" fmla="*/ 25 w 50"/>
                <a:gd name="T11" fmla="*/ 0 h 25"/>
                <a:gd name="T12" fmla="*/ 0 w 50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25">
                  <a:moveTo>
                    <a:pt x="0" y="25"/>
                  </a:moveTo>
                  <a:lnTo>
                    <a:pt x="25" y="25"/>
                  </a:lnTo>
                  <a:lnTo>
                    <a:pt x="25" y="22"/>
                  </a:lnTo>
                  <a:lnTo>
                    <a:pt x="25" y="25"/>
                  </a:lnTo>
                  <a:lnTo>
                    <a:pt x="50" y="25"/>
                  </a:lnTo>
                  <a:lnTo>
                    <a:pt x="25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4" name="iśḻïḋè"/>
            <p:cNvSpPr/>
            <p:nvPr/>
          </p:nvSpPr>
          <p:spPr bwMode="auto">
            <a:xfrm>
              <a:off x="363538" y="6119813"/>
              <a:ext cx="180975" cy="180975"/>
            </a:xfrm>
            <a:custGeom>
              <a:avLst/>
              <a:gdLst>
                <a:gd name="T0" fmla="*/ 114 w 114"/>
                <a:gd name="T1" fmla="*/ 57 h 114"/>
                <a:gd name="T2" fmla="*/ 57 w 114"/>
                <a:gd name="T3" fmla="*/ 0 h 114"/>
                <a:gd name="T4" fmla="*/ 0 w 114"/>
                <a:gd name="T5" fmla="*/ 57 h 114"/>
                <a:gd name="T6" fmla="*/ 57 w 114"/>
                <a:gd name="T7" fmla="*/ 114 h 114"/>
                <a:gd name="T8" fmla="*/ 114 w 114"/>
                <a:gd name="T9" fmla="*/ 57 h 114"/>
                <a:gd name="T10" fmla="*/ 57 w 114"/>
                <a:gd name="T11" fmla="*/ 27 h 114"/>
                <a:gd name="T12" fmla="*/ 87 w 114"/>
                <a:gd name="T13" fmla="*/ 57 h 114"/>
                <a:gd name="T14" fmla="*/ 57 w 114"/>
                <a:gd name="T15" fmla="*/ 92 h 114"/>
                <a:gd name="T16" fmla="*/ 23 w 114"/>
                <a:gd name="T17" fmla="*/ 57 h 114"/>
                <a:gd name="T18" fmla="*/ 57 w 114"/>
                <a:gd name="T19" fmla="*/ 2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114" y="57"/>
                  </a:moveTo>
                  <a:lnTo>
                    <a:pt x="57" y="0"/>
                  </a:lnTo>
                  <a:lnTo>
                    <a:pt x="0" y="57"/>
                  </a:lnTo>
                  <a:lnTo>
                    <a:pt x="57" y="114"/>
                  </a:lnTo>
                  <a:lnTo>
                    <a:pt x="114" y="57"/>
                  </a:lnTo>
                  <a:close/>
                  <a:moveTo>
                    <a:pt x="57" y="27"/>
                  </a:moveTo>
                  <a:lnTo>
                    <a:pt x="87" y="57"/>
                  </a:lnTo>
                  <a:lnTo>
                    <a:pt x="57" y="92"/>
                  </a:lnTo>
                  <a:lnTo>
                    <a:pt x="23" y="57"/>
                  </a:lnTo>
                  <a:lnTo>
                    <a:pt x="57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5" name="íṩḷïďè"/>
            <p:cNvSpPr/>
            <p:nvPr/>
          </p:nvSpPr>
          <p:spPr bwMode="auto">
            <a:xfrm>
              <a:off x="165100" y="6751638"/>
              <a:ext cx="160338" cy="106362"/>
            </a:xfrm>
            <a:custGeom>
              <a:avLst/>
              <a:gdLst>
                <a:gd name="T0" fmla="*/ 51 w 101"/>
                <a:gd name="T1" fmla="*/ 0 h 67"/>
                <a:gd name="T2" fmla="*/ 0 w 101"/>
                <a:gd name="T3" fmla="*/ 52 h 67"/>
                <a:gd name="T4" fmla="*/ 10 w 101"/>
                <a:gd name="T5" fmla="*/ 67 h 67"/>
                <a:gd name="T6" fmla="*/ 34 w 101"/>
                <a:gd name="T7" fmla="*/ 67 h 67"/>
                <a:gd name="T8" fmla="*/ 22 w 101"/>
                <a:gd name="T9" fmla="*/ 52 h 67"/>
                <a:gd name="T10" fmla="*/ 51 w 101"/>
                <a:gd name="T11" fmla="*/ 22 h 67"/>
                <a:gd name="T12" fmla="*/ 79 w 101"/>
                <a:gd name="T13" fmla="*/ 52 h 67"/>
                <a:gd name="T14" fmla="*/ 66 w 101"/>
                <a:gd name="T15" fmla="*/ 67 h 67"/>
                <a:gd name="T16" fmla="*/ 88 w 101"/>
                <a:gd name="T17" fmla="*/ 67 h 67"/>
                <a:gd name="T18" fmla="*/ 101 w 101"/>
                <a:gd name="T19" fmla="*/ 52 h 67"/>
                <a:gd name="T20" fmla="*/ 51 w 101"/>
                <a:gd name="T21" fmla="*/ 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1" h="67">
                  <a:moveTo>
                    <a:pt x="51" y="0"/>
                  </a:moveTo>
                  <a:lnTo>
                    <a:pt x="0" y="52"/>
                  </a:lnTo>
                  <a:lnTo>
                    <a:pt x="10" y="67"/>
                  </a:lnTo>
                  <a:lnTo>
                    <a:pt x="34" y="67"/>
                  </a:lnTo>
                  <a:lnTo>
                    <a:pt x="22" y="52"/>
                  </a:lnTo>
                  <a:lnTo>
                    <a:pt x="51" y="22"/>
                  </a:lnTo>
                  <a:lnTo>
                    <a:pt x="79" y="52"/>
                  </a:lnTo>
                  <a:lnTo>
                    <a:pt x="66" y="67"/>
                  </a:lnTo>
                  <a:lnTo>
                    <a:pt x="88" y="67"/>
                  </a:lnTo>
                  <a:lnTo>
                    <a:pt x="101" y="52"/>
                  </a:ln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6" name="ïṩḻïḍé"/>
            <p:cNvSpPr/>
            <p:nvPr/>
          </p:nvSpPr>
          <p:spPr bwMode="auto">
            <a:xfrm>
              <a:off x="0" y="6818313"/>
              <a:ext cx="66675" cy="39687"/>
            </a:xfrm>
            <a:custGeom>
              <a:avLst/>
              <a:gdLst>
                <a:gd name="T0" fmla="*/ 0 w 42"/>
                <a:gd name="T1" fmla="*/ 15 h 25"/>
                <a:gd name="T2" fmla="*/ 0 w 42"/>
                <a:gd name="T3" fmla="*/ 25 h 25"/>
                <a:gd name="T4" fmla="*/ 15 w 42"/>
                <a:gd name="T5" fmla="*/ 25 h 25"/>
                <a:gd name="T6" fmla="*/ 17 w 42"/>
                <a:gd name="T7" fmla="*/ 22 h 25"/>
                <a:gd name="T8" fmla="*/ 17 w 42"/>
                <a:gd name="T9" fmla="*/ 25 h 25"/>
                <a:gd name="T10" fmla="*/ 42 w 42"/>
                <a:gd name="T11" fmla="*/ 25 h 25"/>
                <a:gd name="T12" fmla="*/ 17 w 42"/>
                <a:gd name="T13" fmla="*/ 0 h 25"/>
                <a:gd name="T14" fmla="*/ 0 w 42"/>
                <a:gd name="T15" fmla="*/ 1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" h="25">
                  <a:moveTo>
                    <a:pt x="0" y="15"/>
                  </a:moveTo>
                  <a:lnTo>
                    <a:pt x="0" y="25"/>
                  </a:lnTo>
                  <a:lnTo>
                    <a:pt x="15" y="25"/>
                  </a:lnTo>
                  <a:lnTo>
                    <a:pt x="17" y="22"/>
                  </a:lnTo>
                  <a:lnTo>
                    <a:pt x="17" y="25"/>
                  </a:lnTo>
                  <a:lnTo>
                    <a:pt x="42" y="25"/>
                  </a:lnTo>
                  <a:lnTo>
                    <a:pt x="17" y="0"/>
                  </a:lnTo>
                  <a:lnTo>
                    <a:pt x="0" y="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7" name="íšḻiďê"/>
            <p:cNvSpPr/>
            <p:nvPr/>
          </p:nvSpPr>
          <p:spPr bwMode="auto">
            <a:xfrm>
              <a:off x="715963" y="5565775"/>
              <a:ext cx="381000" cy="314325"/>
            </a:xfrm>
            <a:custGeom>
              <a:avLst/>
              <a:gdLst>
                <a:gd name="T0" fmla="*/ 240 w 240"/>
                <a:gd name="T1" fmla="*/ 139 h 198"/>
                <a:gd name="T2" fmla="*/ 96 w 240"/>
                <a:gd name="T3" fmla="*/ 0 h 198"/>
                <a:gd name="T4" fmla="*/ 0 w 240"/>
                <a:gd name="T5" fmla="*/ 97 h 198"/>
                <a:gd name="T6" fmla="*/ 55 w 240"/>
                <a:gd name="T7" fmla="*/ 154 h 198"/>
                <a:gd name="T8" fmla="*/ 96 w 240"/>
                <a:gd name="T9" fmla="*/ 109 h 198"/>
                <a:gd name="T10" fmla="*/ 185 w 240"/>
                <a:gd name="T11" fmla="*/ 198 h 198"/>
                <a:gd name="T12" fmla="*/ 240 w 240"/>
                <a:gd name="T13" fmla="*/ 139 h 198"/>
                <a:gd name="T14" fmla="*/ 55 w 240"/>
                <a:gd name="T15" fmla="*/ 127 h 198"/>
                <a:gd name="T16" fmla="*/ 25 w 240"/>
                <a:gd name="T17" fmla="*/ 97 h 198"/>
                <a:gd name="T18" fmla="*/ 96 w 240"/>
                <a:gd name="T19" fmla="*/ 25 h 198"/>
                <a:gd name="T20" fmla="*/ 215 w 240"/>
                <a:gd name="T21" fmla="*/ 141 h 198"/>
                <a:gd name="T22" fmla="*/ 185 w 240"/>
                <a:gd name="T23" fmla="*/ 176 h 198"/>
                <a:gd name="T24" fmla="*/ 96 w 240"/>
                <a:gd name="T25" fmla="*/ 82 h 198"/>
                <a:gd name="T26" fmla="*/ 55 w 240"/>
                <a:gd name="T27" fmla="*/ 12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0" h="198">
                  <a:moveTo>
                    <a:pt x="240" y="139"/>
                  </a:moveTo>
                  <a:lnTo>
                    <a:pt x="96" y="0"/>
                  </a:lnTo>
                  <a:lnTo>
                    <a:pt x="0" y="97"/>
                  </a:lnTo>
                  <a:lnTo>
                    <a:pt x="55" y="154"/>
                  </a:lnTo>
                  <a:lnTo>
                    <a:pt x="96" y="109"/>
                  </a:lnTo>
                  <a:lnTo>
                    <a:pt x="185" y="198"/>
                  </a:lnTo>
                  <a:lnTo>
                    <a:pt x="240" y="139"/>
                  </a:lnTo>
                  <a:close/>
                  <a:moveTo>
                    <a:pt x="55" y="127"/>
                  </a:moveTo>
                  <a:lnTo>
                    <a:pt x="25" y="97"/>
                  </a:lnTo>
                  <a:lnTo>
                    <a:pt x="96" y="25"/>
                  </a:lnTo>
                  <a:lnTo>
                    <a:pt x="215" y="141"/>
                  </a:lnTo>
                  <a:lnTo>
                    <a:pt x="185" y="176"/>
                  </a:lnTo>
                  <a:lnTo>
                    <a:pt x="96" y="82"/>
                  </a:lnTo>
                  <a:lnTo>
                    <a:pt x="55" y="1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8" name="íSľiḑè"/>
            <p:cNvSpPr/>
            <p:nvPr/>
          </p:nvSpPr>
          <p:spPr bwMode="auto">
            <a:xfrm>
              <a:off x="0" y="5421313"/>
              <a:ext cx="114300" cy="173037"/>
            </a:xfrm>
            <a:custGeom>
              <a:avLst/>
              <a:gdLst>
                <a:gd name="T0" fmla="*/ 72 w 72"/>
                <a:gd name="T1" fmla="*/ 57 h 109"/>
                <a:gd name="T2" fmla="*/ 17 w 72"/>
                <a:gd name="T3" fmla="*/ 0 h 109"/>
                <a:gd name="T4" fmla="*/ 0 w 72"/>
                <a:gd name="T5" fmla="*/ 20 h 109"/>
                <a:gd name="T6" fmla="*/ 0 w 72"/>
                <a:gd name="T7" fmla="*/ 42 h 109"/>
                <a:gd name="T8" fmla="*/ 17 w 72"/>
                <a:gd name="T9" fmla="*/ 25 h 109"/>
                <a:gd name="T10" fmla="*/ 52 w 72"/>
                <a:gd name="T11" fmla="*/ 57 h 109"/>
                <a:gd name="T12" fmla="*/ 17 w 72"/>
                <a:gd name="T13" fmla="*/ 87 h 109"/>
                <a:gd name="T14" fmla="*/ 0 w 72"/>
                <a:gd name="T15" fmla="*/ 69 h 109"/>
                <a:gd name="T16" fmla="*/ 0 w 72"/>
                <a:gd name="T17" fmla="*/ 91 h 109"/>
                <a:gd name="T18" fmla="*/ 17 w 72"/>
                <a:gd name="T19" fmla="*/ 109 h 109"/>
                <a:gd name="T20" fmla="*/ 72 w 72"/>
                <a:gd name="T21" fmla="*/ 57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72" h="109">
                  <a:moveTo>
                    <a:pt x="72" y="57"/>
                  </a:moveTo>
                  <a:lnTo>
                    <a:pt x="17" y="0"/>
                  </a:lnTo>
                  <a:lnTo>
                    <a:pt x="0" y="20"/>
                  </a:lnTo>
                  <a:lnTo>
                    <a:pt x="0" y="42"/>
                  </a:lnTo>
                  <a:lnTo>
                    <a:pt x="17" y="25"/>
                  </a:lnTo>
                  <a:lnTo>
                    <a:pt x="52" y="57"/>
                  </a:lnTo>
                  <a:lnTo>
                    <a:pt x="17" y="87"/>
                  </a:lnTo>
                  <a:lnTo>
                    <a:pt x="0" y="69"/>
                  </a:lnTo>
                  <a:lnTo>
                    <a:pt x="0" y="91"/>
                  </a:lnTo>
                  <a:lnTo>
                    <a:pt x="17" y="109"/>
                  </a:lnTo>
                  <a:lnTo>
                    <a:pt x="72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89" name="iŝḷíde"/>
            <p:cNvSpPr/>
            <p:nvPr/>
          </p:nvSpPr>
          <p:spPr bwMode="auto">
            <a:xfrm>
              <a:off x="782638" y="5133975"/>
              <a:ext cx="387350" cy="385762"/>
            </a:xfrm>
            <a:custGeom>
              <a:avLst/>
              <a:gdLst>
                <a:gd name="T0" fmla="*/ 99 w 244"/>
                <a:gd name="T1" fmla="*/ 243 h 243"/>
                <a:gd name="T2" fmla="*/ 244 w 244"/>
                <a:gd name="T3" fmla="*/ 102 h 243"/>
                <a:gd name="T4" fmla="*/ 190 w 244"/>
                <a:gd name="T5" fmla="*/ 47 h 243"/>
                <a:gd name="T6" fmla="*/ 148 w 244"/>
                <a:gd name="T7" fmla="*/ 89 h 243"/>
                <a:gd name="T8" fmla="*/ 59 w 244"/>
                <a:gd name="T9" fmla="*/ 0 h 243"/>
                <a:gd name="T10" fmla="*/ 3 w 244"/>
                <a:gd name="T11" fmla="*/ 57 h 243"/>
                <a:gd name="T12" fmla="*/ 42 w 244"/>
                <a:gd name="T13" fmla="*/ 99 h 243"/>
                <a:gd name="T14" fmla="*/ 0 w 244"/>
                <a:gd name="T15" fmla="*/ 141 h 243"/>
                <a:gd name="T16" fmla="*/ 99 w 244"/>
                <a:gd name="T17" fmla="*/ 243 h 243"/>
                <a:gd name="T18" fmla="*/ 25 w 244"/>
                <a:gd name="T19" fmla="*/ 57 h 243"/>
                <a:gd name="T20" fmla="*/ 59 w 244"/>
                <a:gd name="T21" fmla="*/ 25 h 243"/>
                <a:gd name="T22" fmla="*/ 148 w 244"/>
                <a:gd name="T23" fmla="*/ 112 h 243"/>
                <a:gd name="T24" fmla="*/ 190 w 244"/>
                <a:gd name="T25" fmla="*/ 72 h 243"/>
                <a:gd name="T26" fmla="*/ 220 w 244"/>
                <a:gd name="T27" fmla="*/ 102 h 243"/>
                <a:gd name="T28" fmla="*/ 99 w 244"/>
                <a:gd name="T29" fmla="*/ 218 h 243"/>
                <a:gd name="T30" fmla="*/ 22 w 244"/>
                <a:gd name="T31" fmla="*/ 141 h 243"/>
                <a:gd name="T32" fmla="*/ 67 w 244"/>
                <a:gd name="T33" fmla="*/ 99 h 243"/>
                <a:gd name="T34" fmla="*/ 25 w 244"/>
                <a:gd name="T35" fmla="*/ 57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43">
                  <a:moveTo>
                    <a:pt x="99" y="243"/>
                  </a:moveTo>
                  <a:lnTo>
                    <a:pt x="244" y="102"/>
                  </a:lnTo>
                  <a:lnTo>
                    <a:pt x="190" y="47"/>
                  </a:lnTo>
                  <a:lnTo>
                    <a:pt x="148" y="89"/>
                  </a:lnTo>
                  <a:lnTo>
                    <a:pt x="59" y="0"/>
                  </a:lnTo>
                  <a:lnTo>
                    <a:pt x="3" y="57"/>
                  </a:lnTo>
                  <a:lnTo>
                    <a:pt x="42" y="99"/>
                  </a:lnTo>
                  <a:lnTo>
                    <a:pt x="0" y="141"/>
                  </a:lnTo>
                  <a:lnTo>
                    <a:pt x="99" y="243"/>
                  </a:lnTo>
                  <a:close/>
                  <a:moveTo>
                    <a:pt x="25" y="57"/>
                  </a:moveTo>
                  <a:lnTo>
                    <a:pt x="59" y="25"/>
                  </a:lnTo>
                  <a:lnTo>
                    <a:pt x="148" y="112"/>
                  </a:lnTo>
                  <a:lnTo>
                    <a:pt x="190" y="72"/>
                  </a:lnTo>
                  <a:lnTo>
                    <a:pt x="220" y="102"/>
                  </a:lnTo>
                  <a:lnTo>
                    <a:pt x="99" y="218"/>
                  </a:lnTo>
                  <a:lnTo>
                    <a:pt x="22" y="141"/>
                  </a:lnTo>
                  <a:lnTo>
                    <a:pt x="67" y="99"/>
                  </a:lnTo>
                  <a:lnTo>
                    <a:pt x="25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0" name="ïṡļïdé"/>
            <p:cNvSpPr/>
            <p:nvPr/>
          </p:nvSpPr>
          <p:spPr bwMode="auto">
            <a:xfrm>
              <a:off x="285750" y="5067300"/>
              <a:ext cx="333375" cy="327025"/>
            </a:xfrm>
            <a:custGeom>
              <a:avLst/>
              <a:gdLst>
                <a:gd name="T0" fmla="*/ 210 w 210"/>
                <a:gd name="T1" fmla="*/ 60 h 206"/>
                <a:gd name="T2" fmla="*/ 151 w 210"/>
                <a:gd name="T3" fmla="*/ 0 h 206"/>
                <a:gd name="T4" fmla="*/ 0 w 210"/>
                <a:gd name="T5" fmla="*/ 149 h 206"/>
                <a:gd name="T6" fmla="*/ 59 w 210"/>
                <a:gd name="T7" fmla="*/ 206 h 206"/>
                <a:gd name="T8" fmla="*/ 210 w 210"/>
                <a:gd name="T9" fmla="*/ 60 h 206"/>
                <a:gd name="T10" fmla="*/ 151 w 210"/>
                <a:gd name="T11" fmla="*/ 25 h 206"/>
                <a:gd name="T12" fmla="*/ 185 w 210"/>
                <a:gd name="T13" fmla="*/ 60 h 206"/>
                <a:gd name="T14" fmla="*/ 59 w 210"/>
                <a:gd name="T15" fmla="*/ 181 h 206"/>
                <a:gd name="T16" fmla="*/ 27 w 210"/>
                <a:gd name="T17" fmla="*/ 149 h 206"/>
                <a:gd name="T18" fmla="*/ 151 w 210"/>
                <a:gd name="T19" fmla="*/ 25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0" h="206">
                  <a:moveTo>
                    <a:pt x="210" y="60"/>
                  </a:moveTo>
                  <a:lnTo>
                    <a:pt x="151" y="0"/>
                  </a:lnTo>
                  <a:lnTo>
                    <a:pt x="0" y="149"/>
                  </a:lnTo>
                  <a:lnTo>
                    <a:pt x="59" y="206"/>
                  </a:lnTo>
                  <a:lnTo>
                    <a:pt x="210" y="60"/>
                  </a:lnTo>
                  <a:close/>
                  <a:moveTo>
                    <a:pt x="151" y="25"/>
                  </a:moveTo>
                  <a:lnTo>
                    <a:pt x="185" y="60"/>
                  </a:lnTo>
                  <a:lnTo>
                    <a:pt x="59" y="181"/>
                  </a:lnTo>
                  <a:lnTo>
                    <a:pt x="27" y="149"/>
                  </a:lnTo>
                  <a:lnTo>
                    <a:pt x="151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40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1" name="iŝľïďê"/>
            <p:cNvSpPr/>
            <p:nvPr/>
          </p:nvSpPr>
          <p:spPr bwMode="auto">
            <a:xfrm>
              <a:off x="19050" y="5202238"/>
              <a:ext cx="525463" cy="525462"/>
            </a:xfrm>
            <a:custGeom>
              <a:avLst/>
              <a:gdLst>
                <a:gd name="T0" fmla="*/ 0 w 331"/>
                <a:gd name="T1" fmla="*/ 61 h 331"/>
                <a:gd name="T2" fmla="*/ 274 w 331"/>
                <a:gd name="T3" fmla="*/ 331 h 331"/>
                <a:gd name="T4" fmla="*/ 331 w 331"/>
                <a:gd name="T5" fmla="*/ 276 h 331"/>
                <a:gd name="T6" fmla="*/ 55 w 331"/>
                <a:gd name="T7" fmla="*/ 0 h 331"/>
                <a:gd name="T8" fmla="*/ 0 w 331"/>
                <a:gd name="T9" fmla="*/ 61 h 331"/>
                <a:gd name="T10" fmla="*/ 274 w 331"/>
                <a:gd name="T11" fmla="*/ 309 h 331"/>
                <a:gd name="T12" fmla="*/ 25 w 331"/>
                <a:gd name="T13" fmla="*/ 61 h 331"/>
                <a:gd name="T14" fmla="*/ 55 w 331"/>
                <a:gd name="T15" fmla="*/ 27 h 331"/>
                <a:gd name="T16" fmla="*/ 304 w 331"/>
                <a:gd name="T17" fmla="*/ 276 h 331"/>
                <a:gd name="T18" fmla="*/ 274 w 331"/>
                <a:gd name="T19" fmla="*/ 309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31" h="331">
                  <a:moveTo>
                    <a:pt x="0" y="61"/>
                  </a:moveTo>
                  <a:lnTo>
                    <a:pt x="274" y="331"/>
                  </a:lnTo>
                  <a:lnTo>
                    <a:pt x="331" y="276"/>
                  </a:lnTo>
                  <a:lnTo>
                    <a:pt x="55" y="0"/>
                  </a:lnTo>
                  <a:lnTo>
                    <a:pt x="0" y="61"/>
                  </a:lnTo>
                  <a:close/>
                  <a:moveTo>
                    <a:pt x="274" y="309"/>
                  </a:moveTo>
                  <a:lnTo>
                    <a:pt x="25" y="61"/>
                  </a:lnTo>
                  <a:lnTo>
                    <a:pt x="55" y="27"/>
                  </a:lnTo>
                  <a:lnTo>
                    <a:pt x="304" y="276"/>
                  </a:lnTo>
                  <a:lnTo>
                    <a:pt x="274" y="30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9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2" name="îSļïḍé"/>
            <p:cNvSpPr/>
            <p:nvPr/>
          </p:nvSpPr>
          <p:spPr bwMode="auto">
            <a:xfrm>
              <a:off x="1057275" y="6332538"/>
              <a:ext cx="384175" cy="387350"/>
            </a:xfrm>
            <a:custGeom>
              <a:avLst/>
              <a:gdLst>
                <a:gd name="T0" fmla="*/ 0 w 242"/>
                <a:gd name="T1" fmla="*/ 187 h 244"/>
                <a:gd name="T2" fmla="*/ 57 w 242"/>
                <a:gd name="T3" fmla="*/ 244 h 244"/>
                <a:gd name="T4" fmla="*/ 242 w 242"/>
                <a:gd name="T5" fmla="*/ 56 h 244"/>
                <a:gd name="T6" fmla="*/ 182 w 242"/>
                <a:gd name="T7" fmla="*/ 0 h 244"/>
                <a:gd name="T8" fmla="*/ 0 w 242"/>
                <a:gd name="T9" fmla="*/ 187 h 244"/>
                <a:gd name="T10" fmla="*/ 57 w 242"/>
                <a:gd name="T11" fmla="*/ 220 h 244"/>
                <a:gd name="T12" fmla="*/ 25 w 242"/>
                <a:gd name="T13" fmla="*/ 187 h 244"/>
                <a:gd name="T14" fmla="*/ 182 w 242"/>
                <a:gd name="T15" fmla="*/ 22 h 244"/>
                <a:gd name="T16" fmla="*/ 214 w 242"/>
                <a:gd name="T17" fmla="*/ 56 h 244"/>
                <a:gd name="T18" fmla="*/ 57 w 242"/>
                <a:gd name="T19" fmla="*/ 22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2" h="244">
                  <a:moveTo>
                    <a:pt x="0" y="187"/>
                  </a:moveTo>
                  <a:lnTo>
                    <a:pt x="57" y="244"/>
                  </a:lnTo>
                  <a:lnTo>
                    <a:pt x="242" y="56"/>
                  </a:lnTo>
                  <a:lnTo>
                    <a:pt x="182" y="0"/>
                  </a:lnTo>
                  <a:lnTo>
                    <a:pt x="0" y="187"/>
                  </a:lnTo>
                  <a:close/>
                  <a:moveTo>
                    <a:pt x="57" y="220"/>
                  </a:moveTo>
                  <a:lnTo>
                    <a:pt x="25" y="187"/>
                  </a:lnTo>
                  <a:lnTo>
                    <a:pt x="182" y="22"/>
                  </a:lnTo>
                  <a:lnTo>
                    <a:pt x="214" y="56"/>
                  </a:lnTo>
                  <a:lnTo>
                    <a:pt x="57" y="2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3" name="iSliḋè"/>
            <p:cNvSpPr/>
            <p:nvPr/>
          </p:nvSpPr>
          <p:spPr bwMode="auto">
            <a:xfrm>
              <a:off x="849313" y="5842000"/>
              <a:ext cx="387350" cy="384175"/>
            </a:xfrm>
            <a:custGeom>
              <a:avLst/>
              <a:gdLst>
                <a:gd name="T0" fmla="*/ 244 w 244"/>
                <a:gd name="T1" fmla="*/ 56 h 242"/>
                <a:gd name="T2" fmla="*/ 190 w 244"/>
                <a:gd name="T3" fmla="*/ 0 h 242"/>
                <a:gd name="T4" fmla="*/ 0 w 244"/>
                <a:gd name="T5" fmla="*/ 185 h 242"/>
                <a:gd name="T6" fmla="*/ 57 w 244"/>
                <a:gd name="T7" fmla="*/ 242 h 242"/>
                <a:gd name="T8" fmla="*/ 244 w 244"/>
                <a:gd name="T9" fmla="*/ 56 h 242"/>
                <a:gd name="T10" fmla="*/ 190 w 244"/>
                <a:gd name="T11" fmla="*/ 24 h 242"/>
                <a:gd name="T12" fmla="*/ 222 w 244"/>
                <a:gd name="T13" fmla="*/ 56 h 242"/>
                <a:gd name="T14" fmla="*/ 57 w 244"/>
                <a:gd name="T15" fmla="*/ 220 h 242"/>
                <a:gd name="T16" fmla="*/ 22 w 244"/>
                <a:gd name="T17" fmla="*/ 185 h 242"/>
                <a:gd name="T18" fmla="*/ 190 w 244"/>
                <a:gd name="T19" fmla="*/ 24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4" h="242">
                  <a:moveTo>
                    <a:pt x="244" y="56"/>
                  </a:moveTo>
                  <a:lnTo>
                    <a:pt x="190" y="0"/>
                  </a:lnTo>
                  <a:lnTo>
                    <a:pt x="0" y="185"/>
                  </a:lnTo>
                  <a:lnTo>
                    <a:pt x="57" y="242"/>
                  </a:lnTo>
                  <a:lnTo>
                    <a:pt x="244" y="56"/>
                  </a:lnTo>
                  <a:close/>
                  <a:moveTo>
                    <a:pt x="190" y="24"/>
                  </a:moveTo>
                  <a:lnTo>
                    <a:pt x="222" y="56"/>
                  </a:lnTo>
                  <a:lnTo>
                    <a:pt x="57" y="220"/>
                  </a:lnTo>
                  <a:lnTo>
                    <a:pt x="22" y="185"/>
                  </a:lnTo>
                  <a:lnTo>
                    <a:pt x="190" y="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4" name="ïṡḷíďè"/>
            <p:cNvSpPr/>
            <p:nvPr/>
          </p:nvSpPr>
          <p:spPr bwMode="auto">
            <a:xfrm>
              <a:off x="990600" y="6053138"/>
              <a:ext cx="317500" cy="381000"/>
            </a:xfrm>
            <a:custGeom>
              <a:avLst/>
              <a:gdLst>
                <a:gd name="T0" fmla="*/ 143 w 200"/>
                <a:gd name="T1" fmla="*/ 0 h 240"/>
                <a:gd name="T2" fmla="*/ 0 w 200"/>
                <a:gd name="T3" fmla="*/ 141 h 240"/>
                <a:gd name="T4" fmla="*/ 99 w 200"/>
                <a:gd name="T5" fmla="*/ 240 h 240"/>
                <a:gd name="T6" fmla="*/ 195 w 200"/>
                <a:gd name="T7" fmla="*/ 141 h 240"/>
                <a:gd name="T8" fmla="*/ 153 w 200"/>
                <a:gd name="T9" fmla="*/ 96 h 240"/>
                <a:gd name="T10" fmla="*/ 200 w 200"/>
                <a:gd name="T11" fmla="*/ 54 h 240"/>
                <a:gd name="T12" fmla="*/ 143 w 200"/>
                <a:gd name="T13" fmla="*/ 0 h 240"/>
                <a:gd name="T14" fmla="*/ 173 w 200"/>
                <a:gd name="T15" fmla="*/ 141 h 240"/>
                <a:gd name="T16" fmla="*/ 99 w 200"/>
                <a:gd name="T17" fmla="*/ 218 h 240"/>
                <a:gd name="T18" fmla="*/ 27 w 200"/>
                <a:gd name="T19" fmla="*/ 141 h 240"/>
                <a:gd name="T20" fmla="*/ 143 w 200"/>
                <a:gd name="T21" fmla="*/ 22 h 240"/>
                <a:gd name="T22" fmla="*/ 173 w 200"/>
                <a:gd name="T23" fmla="*/ 54 h 240"/>
                <a:gd name="T24" fmla="*/ 131 w 200"/>
                <a:gd name="T25" fmla="*/ 96 h 240"/>
                <a:gd name="T26" fmla="*/ 173 w 200"/>
                <a:gd name="T27" fmla="*/ 14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00" h="240">
                  <a:moveTo>
                    <a:pt x="143" y="0"/>
                  </a:moveTo>
                  <a:lnTo>
                    <a:pt x="0" y="141"/>
                  </a:lnTo>
                  <a:lnTo>
                    <a:pt x="99" y="240"/>
                  </a:lnTo>
                  <a:lnTo>
                    <a:pt x="195" y="141"/>
                  </a:lnTo>
                  <a:lnTo>
                    <a:pt x="153" y="96"/>
                  </a:lnTo>
                  <a:lnTo>
                    <a:pt x="200" y="54"/>
                  </a:lnTo>
                  <a:lnTo>
                    <a:pt x="143" y="0"/>
                  </a:lnTo>
                  <a:close/>
                  <a:moveTo>
                    <a:pt x="173" y="141"/>
                  </a:moveTo>
                  <a:lnTo>
                    <a:pt x="99" y="218"/>
                  </a:lnTo>
                  <a:lnTo>
                    <a:pt x="27" y="141"/>
                  </a:lnTo>
                  <a:lnTo>
                    <a:pt x="143" y="22"/>
                  </a:lnTo>
                  <a:lnTo>
                    <a:pt x="173" y="54"/>
                  </a:lnTo>
                  <a:lnTo>
                    <a:pt x="131" y="96"/>
                  </a:lnTo>
                  <a:lnTo>
                    <a:pt x="173" y="14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5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5" name="ïṩľïde"/>
            <p:cNvSpPr/>
            <p:nvPr/>
          </p:nvSpPr>
          <p:spPr bwMode="auto">
            <a:xfrm>
              <a:off x="990600" y="5487988"/>
              <a:ext cx="523875" cy="392112"/>
            </a:xfrm>
            <a:custGeom>
              <a:avLst/>
              <a:gdLst>
                <a:gd name="T0" fmla="*/ 330 w 330"/>
                <a:gd name="T1" fmla="*/ 101 h 247"/>
                <a:gd name="T2" fmla="*/ 279 w 330"/>
                <a:gd name="T3" fmla="*/ 45 h 247"/>
                <a:gd name="T4" fmla="*/ 187 w 330"/>
                <a:gd name="T5" fmla="*/ 134 h 247"/>
                <a:gd name="T6" fmla="*/ 57 w 330"/>
                <a:gd name="T7" fmla="*/ 0 h 247"/>
                <a:gd name="T8" fmla="*/ 0 w 330"/>
                <a:gd name="T9" fmla="*/ 59 h 247"/>
                <a:gd name="T10" fmla="*/ 187 w 330"/>
                <a:gd name="T11" fmla="*/ 247 h 247"/>
                <a:gd name="T12" fmla="*/ 330 w 330"/>
                <a:gd name="T13" fmla="*/ 101 h 247"/>
                <a:gd name="T14" fmla="*/ 57 w 330"/>
                <a:gd name="T15" fmla="*/ 25 h 247"/>
                <a:gd name="T16" fmla="*/ 187 w 330"/>
                <a:gd name="T17" fmla="*/ 156 h 247"/>
                <a:gd name="T18" fmla="*/ 279 w 330"/>
                <a:gd name="T19" fmla="*/ 69 h 247"/>
                <a:gd name="T20" fmla="*/ 308 w 330"/>
                <a:gd name="T21" fmla="*/ 101 h 247"/>
                <a:gd name="T22" fmla="*/ 187 w 330"/>
                <a:gd name="T23" fmla="*/ 225 h 247"/>
                <a:gd name="T24" fmla="*/ 25 w 330"/>
                <a:gd name="T25" fmla="*/ 59 h 247"/>
                <a:gd name="T26" fmla="*/ 57 w 330"/>
                <a:gd name="T27" fmla="*/ 25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30" h="247">
                  <a:moveTo>
                    <a:pt x="330" y="101"/>
                  </a:moveTo>
                  <a:lnTo>
                    <a:pt x="279" y="45"/>
                  </a:lnTo>
                  <a:lnTo>
                    <a:pt x="187" y="134"/>
                  </a:lnTo>
                  <a:lnTo>
                    <a:pt x="57" y="0"/>
                  </a:lnTo>
                  <a:lnTo>
                    <a:pt x="0" y="59"/>
                  </a:lnTo>
                  <a:lnTo>
                    <a:pt x="187" y="247"/>
                  </a:lnTo>
                  <a:lnTo>
                    <a:pt x="330" y="101"/>
                  </a:lnTo>
                  <a:close/>
                  <a:moveTo>
                    <a:pt x="57" y="25"/>
                  </a:moveTo>
                  <a:lnTo>
                    <a:pt x="187" y="156"/>
                  </a:lnTo>
                  <a:lnTo>
                    <a:pt x="279" y="69"/>
                  </a:lnTo>
                  <a:lnTo>
                    <a:pt x="308" y="101"/>
                  </a:lnTo>
                  <a:lnTo>
                    <a:pt x="187" y="225"/>
                  </a:lnTo>
                  <a:lnTo>
                    <a:pt x="25" y="59"/>
                  </a:lnTo>
                  <a:lnTo>
                    <a:pt x="57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6" name="ïṡḻídè"/>
            <p:cNvSpPr/>
            <p:nvPr/>
          </p:nvSpPr>
          <p:spPr bwMode="auto">
            <a:xfrm>
              <a:off x="1103313" y="6673850"/>
              <a:ext cx="365125" cy="184150"/>
            </a:xfrm>
            <a:custGeom>
              <a:avLst/>
              <a:gdLst>
                <a:gd name="T0" fmla="*/ 0 w 230"/>
                <a:gd name="T1" fmla="*/ 116 h 116"/>
                <a:gd name="T2" fmla="*/ 28 w 230"/>
                <a:gd name="T3" fmla="*/ 116 h 116"/>
                <a:gd name="T4" fmla="*/ 116 w 230"/>
                <a:gd name="T5" fmla="*/ 24 h 116"/>
                <a:gd name="T6" fmla="*/ 203 w 230"/>
                <a:gd name="T7" fmla="*/ 116 h 116"/>
                <a:gd name="T8" fmla="*/ 230 w 230"/>
                <a:gd name="T9" fmla="*/ 116 h 116"/>
                <a:gd name="T10" fmla="*/ 116 w 230"/>
                <a:gd name="T11" fmla="*/ 0 h 116"/>
                <a:gd name="T12" fmla="*/ 0 w 230"/>
                <a:gd name="T13" fmla="*/ 116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0" h="116">
                  <a:moveTo>
                    <a:pt x="0" y="116"/>
                  </a:moveTo>
                  <a:lnTo>
                    <a:pt x="28" y="116"/>
                  </a:lnTo>
                  <a:lnTo>
                    <a:pt x="116" y="24"/>
                  </a:lnTo>
                  <a:lnTo>
                    <a:pt x="203" y="116"/>
                  </a:lnTo>
                  <a:lnTo>
                    <a:pt x="230" y="116"/>
                  </a:lnTo>
                  <a:lnTo>
                    <a:pt x="116" y="0"/>
                  </a:lnTo>
                  <a:lnTo>
                    <a:pt x="0" y="11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7" name="îṩlíḍé"/>
            <p:cNvSpPr/>
            <p:nvPr/>
          </p:nvSpPr>
          <p:spPr bwMode="auto">
            <a:xfrm>
              <a:off x="1249363" y="6818313"/>
              <a:ext cx="74613" cy="39687"/>
            </a:xfrm>
            <a:custGeom>
              <a:avLst/>
              <a:gdLst>
                <a:gd name="T0" fmla="*/ 0 w 47"/>
                <a:gd name="T1" fmla="*/ 25 h 25"/>
                <a:gd name="T2" fmla="*/ 22 w 47"/>
                <a:gd name="T3" fmla="*/ 25 h 25"/>
                <a:gd name="T4" fmla="*/ 22 w 47"/>
                <a:gd name="T5" fmla="*/ 22 h 25"/>
                <a:gd name="T6" fmla="*/ 24 w 47"/>
                <a:gd name="T7" fmla="*/ 25 h 25"/>
                <a:gd name="T8" fmla="*/ 47 w 47"/>
                <a:gd name="T9" fmla="*/ 25 h 25"/>
                <a:gd name="T10" fmla="*/ 22 w 47"/>
                <a:gd name="T11" fmla="*/ 0 h 25"/>
                <a:gd name="T12" fmla="*/ 0 w 47"/>
                <a:gd name="T13" fmla="*/ 25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7" h="25">
                  <a:moveTo>
                    <a:pt x="0" y="25"/>
                  </a:moveTo>
                  <a:lnTo>
                    <a:pt x="22" y="25"/>
                  </a:lnTo>
                  <a:lnTo>
                    <a:pt x="22" y="22"/>
                  </a:lnTo>
                  <a:lnTo>
                    <a:pt x="24" y="25"/>
                  </a:lnTo>
                  <a:lnTo>
                    <a:pt x="47" y="25"/>
                  </a:lnTo>
                  <a:lnTo>
                    <a:pt x="22" y="0"/>
                  </a:lnTo>
                  <a:lnTo>
                    <a:pt x="0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8" name="ïSliḋe"/>
            <p:cNvSpPr/>
            <p:nvPr/>
          </p:nvSpPr>
          <p:spPr bwMode="auto">
            <a:xfrm>
              <a:off x="1268413" y="5700713"/>
              <a:ext cx="379413" cy="392112"/>
            </a:xfrm>
            <a:custGeom>
              <a:avLst/>
              <a:gdLst>
                <a:gd name="T0" fmla="*/ 239 w 239"/>
                <a:gd name="T1" fmla="*/ 56 h 247"/>
                <a:gd name="T2" fmla="*/ 187 w 239"/>
                <a:gd name="T3" fmla="*/ 0 h 247"/>
                <a:gd name="T4" fmla="*/ 0 w 239"/>
                <a:gd name="T5" fmla="*/ 190 h 247"/>
                <a:gd name="T6" fmla="*/ 57 w 239"/>
                <a:gd name="T7" fmla="*/ 247 h 247"/>
                <a:gd name="T8" fmla="*/ 239 w 239"/>
                <a:gd name="T9" fmla="*/ 56 h 247"/>
                <a:gd name="T10" fmla="*/ 187 w 239"/>
                <a:gd name="T11" fmla="*/ 22 h 247"/>
                <a:gd name="T12" fmla="*/ 215 w 239"/>
                <a:gd name="T13" fmla="*/ 56 h 247"/>
                <a:gd name="T14" fmla="*/ 57 w 239"/>
                <a:gd name="T15" fmla="*/ 222 h 247"/>
                <a:gd name="T16" fmla="*/ 22 w 239"/>
                <a:gd name="T17" fmla="*/ 190 h 247"/>
                <a:gd name="T18" fmla="*/ 187 w 239"/>
                <a:gd name="T19" fmla="*/ 22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9" h="247">
                  <a:moveTo>
                    <a:pt x="239" y="56"/>
                  </a:moveTo>
                  <a:lnTo>
                    <a:pt x="187" y="0"/>
                  </a:lnTo>
                  <a:lnTo>
                    <a:pt x="0" y="190"/>
                  </a:lnTo>
                  <a:lnTo>
                    <a:pt x="57" y="247"/>
                  </a:lnTo>
                  <a:lnTo>
                    <a:pt x="239" y="56"/>
                  </a:lnTo>
                  <a:close/>
                  <a:moveTo>
                    <a:pt x="187" y="22"/>
                  </a:moveTo>
                  <a:lnTo>
                    <a:pt x="215" y="56"/>
                  </a:lnTo>
                  <a:lnTo>
                    <a:pt x="57" y="222"/>
                  </a:lnTo>
                  <a:lnTo>
                    <a:pt x="22" y="190"/>
                  </a:lnTo>
                  <a:lnTo>
                    <a:pt x="18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62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299" name="ïṧ1ídé"/>
            <p:cNvSpPr/>
            <p:nvPr/>
          </p:nvSpPr>
          <p:spPr bwMode="auto">
            <a:xfrm>
              <a:off x="1123950" y="5346700"/>
              <a:ext cx="250825" cy="255587"/>
            </a:xfrm>
            <a:custGeom>
              <a:avLst/>
              <a:gdLst>
                <a:gd name="T0" fmla="*/ 0 w 158"/>
                <a:gd name="T1" fmla="*/ 64 h 161"/>
                <a:gd name="T2" fmla="*/ 101 w 158"/>
                <a:gd name="T3" fmla="*/ 161 h 161"/>
                <a:gd name="T4" fmla="*/ 158 w 158"/>
                <a:gd name="T5" fmla="*/ 104 h 161"/>
                <a:gd name="T6" fmla="*/ 54 w 158"/>
                <a:gd name="T7" fmla="*/ 0 h 161"/>
                <a:gd name="T8" fmla="*/ 0 w 158"/>
                <a:gd name="T9" fmla="*/ 64 h 161"/>
                <a:gd name="T10" fmla="*/ 101 w 158"/>
                <a:gd name="T11" fmla="*/ 136 h 161"/>
                <a:gd name="T12" fmla="*/ 24 w 158"/>
                <a:gd name="T13" fmla="*/ 64 h 161"/>
                <a:gd name="T14" fmla="*/ 54 w 158"/>
                <a:gd name="T15" fmla="*/ 27 h 161"/>
                <a:gd name="T16" fmla="*/ 133 w 158"/>
                <a:gd name="T17" fmla="*/ 104 h 161"/>
                <a:gd name="T18" fmla="*/ 101 w 158"/>
                <a:gd name="T19" fmla="*/ 136 h 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8" h="161">
                  <a:moveTo>
                    <a:pt x="0" y="64"/>
                  </a:moveTo>
                  <a:lnTo>
                    <a:pt x="101" y="161"/>
                  </a:lnTo>
                  <a:lnTo>
                    <a:pt x="158" y="104"/>
                  </a:lnTo>
                  <a:lnTo>
                    <a:pt x="54" y="0"/>
                  </a:lnTo>
                  <a:lnTo>
                    <a:pt x="0" y="64"/>
                  </a:lnTo>
                  <a:close/>
                  <a:moveTo>
                    <a:pt x="101" y="136"/>
                  </a:moveTo>
                  <a:lnTo>
                    <a:pt x="24" y="64"/>
                  </a:lnTo>
                  <a:lnTo>
                    <a:pt x="54" y="27"/>
                  </a:lnTo>
                  <a:lnTo>
                    <a:pt x="133" y="104"/>
                  </a:lnTo>
                  <a:lnTo>
                    <a:pt x="101" y="1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00" name="ïṧḷiḋè"/>
            <p:cNvSpPr/>
            <p:nvPr/>
          </p:nvSpPr>
          <p:spPr bwMode="auto">
            <a:xfrm>
              <a:off x="1268413" y="5202238"/>
              <a:ext cx="246063" cy="246062"/>
            </a:xfrm>
            <a:custGeom>
              <a:avLst/>
              <a:gdLst>
                <a:gd name="T0" fmla="*/ 155 w 155"/>
                <a:gd name="T1" fmla="*/ 103 h 155"/>
                <a:gd name="T2" fmla="*/ 57 w 155"/>
                <a:gd name="T3" fmla="*/ 0 h 155"/>
                <a:gd name="T4" fmla="*/ 0 w 155"/>
                <a:gd name="T5" fmla="*/ 54 h 155"/>
                <a:gd name="T6" fmla="*/ 104 w 155"/>
                <a:gd name="T7" fmla="*/ 155 h 155"/>
                <a:gd name="T8" fmla="*/ 155 w 155"/>
                <a:gd name="T9" fmla="*/ 103 h 155"/>
                <a:gd name="T10" fmla="*/ 57 w 155"/>
                <a:gd name="T11" fmla="*/ 22 h 155"/>
                <a:gd name="T12" fmla="*/ 133 w 155"/>
                <a:gd name="T13" fmla="*/ 103 h 155"/>
                <a:gd name="T14" fmla="*/ 104 w 155"/>
                <a:gd name="T15" fmla="*/ 133 h 155"/>
                <a:gd name="T16" fmla="*/ 22 w 155"/>
                <a:gd name="T17" fmla="*/ 54 h 155"/>
                <a:gd name="T18" fmla="*/ 57 w 155"/>
                <a:gd name="T19" fmla="*/ 22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55" h="155">
                  <a:moveTo>
                    <a:pt x="155" y="103"/>
                  </a:moveTo>
                  <a:lnTo>
                    <a:pt x="57" y="0"/>
                  </a:lnTo>
                  <a:lnTo>
                    <a:pt x="0" y="54"/>
                  </a:lnTo>
                  <a:lnTo>
                    <a:pt x="104" y="155"/>
                  </a:lnTo>
                  <a:lnTo>
                    <a:pt x="155" y="103"/>
                  </a:lnTo>
                  <a:close/>
                  <a:moveTo>
                    <a:pt x="57" y="22"/>
                  </a:moveTo>
                  <a:lnTo>
                    <a:pt x="133" y="103"/>
                  </a:lnTo>
                  <a:lnTo>
                    <a:pt x="104" y="133"/>
                  </a:lnTo>
                  <a:lnTo>
                    <a:pt x="22" y="54"/>
                  </a:lnTo>
                  <a:lnTo>
                    <a:pt x="57" y="2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250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  <p:sp>
          <p:nvSpPr>
            <p:cNvPr id="301" name="îšḻídê"/>
            <p:cNvSpPr/>
            <p:nvPr/>
          </p:nvSpPr>
          <p:spPr bwMode="auto">
            <a:xfrm>
              <a:off x="430213" y="5213350"/>
              <a:ext cx="387350" cy="447675"/>
            </a:xfrm>
            <a:custGeom>
              <a:avLst/>
              <a:gdLst>
                <a:gd name="T0" fmla="*/ 185 w 244"/>
                <a:gd name="T1" fmla="*/ 128 h 282"/>
                <a:gd name="T2" fmla="*/ 141 w 244"/>
                <a:gd name="T3" fmla="*/ 171 h 282"/>
                <a:gd name="T4" fmla="*/ 111 w 244"/>
                <a:gd name="T5" fmla="*/ 138 h 282"/>
                <a:gd name="T6" fmla="*/ 200 w 244"/>
                <a:gd name="T7" fmla="*/ 54 h 282"/>
                <a:gd name="T8" fmla="*/ 143 w 244"/>
                <a:gd name="T9" fmla="*/ 0 h 282"/>
                <a:gd name="T10" fmla="*/ 0 w 244"/>
                <a:gd name="T11" fmla="*/ 138 h 282"/>
                <a:gd name="T12" fmla="*/ 141 w 244"/>
                <a:gd name="T13" fmla="*/ 282 h 282"/>
                <a:gd name="T14" fmla="*/ 244 w 244"/>
                <a:gd name="T15" fmla="*/ 183 h 282"/>
                <a:gd name="T16" fmla="*/ 185 w 244"/>
                <a:gd name="T17" fmla="*/ 128 h 282"/>
                <a:gd name="T18" fmla="*/ 23 w 244"/>
                <a:gd name="T19" fmla="*/ 138 h 282"/>
                <a:gd name="T20" fmla="*/ 143 w 244"/>
                <a:gd name="T21" fmla="*/ 20 h 282"/>
                <a:gd name="T22" fmla="*/ 178 w 244"/>
                <a:gd name="T23" fmla="*/ 54 h 282"/>
                <a:gd name="T24" fmla="*/ 89 w 244"/>
                <a:gd name="T25" fmla="*/ 138 h 282"/>
                <a:gd name="T26" fmla="*/ 141 w 244"/>
                <a:gd name="T27" fmla="*/ 198 h 282"/>
                <a:gd name="T28" fmla="*/ 185 w 244"/>
                <a:gd name="T29" fmla="*/ 153 h 282"/>
                <a:gd name="T30" fmla="*/ 217 w 244"/>
                <a:gd name="T31" fmla="*/ 183 h 282"/>
                <a:gd name="T32" fmla="*/ 141 w 244"/>
                <a:gd name="T33" fmla="*/ 262 h 282"/>
                <a:gd name="T34" fmla="*/ 23 w 244"/>
                <a:gd name="T35" fmla="*/ 138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44" h="282">
                  <a:moveTo>
                    <a:pt x="185" y="128"/>
                  </a:moveTo>
                  <a:lnTo>
                    <a:pt x="141" y="171"/>
                  </a:lnTo>
                  <a:lnTo>
                    <a:pt x="111" y="138"/>
                  </a:lnTo>
                  <a:lnTo>
                    <a:pt x="200" y="54"/>
                  </a:lnTo>
                  <a:lnTo>
                    <a:pt x="143" y="0"/>
                  </a:lnTo>
                  <a:lnTo>
                    <a:pt x="0" y="138"/>
                  </a:lnTo>
                  <a:lnTo>
                    <a:pt x="141" y="282"/>
                  </a:lnTo>
                  <a:lnTo>
                    <a:pt x="244" y="183"/>
                  </a:lnTo>
                  <a:lnTo>
                    <a:pt x="185" y="128"/>
                  </a:lnTo>
                  <a:close/>
                  <a:moveTo>
                    <a:pt x="23" y="138"/>
                  </a:moveTo>
                  <a:lnTo>
                    <a:pt x="143" y="20"/>
                  </a:lnTo>
                  <a:lnTo>
                    <a:pt x="178" y="54"/>
                  </a:lnTo>
                  <a:lnTo>
                    <a:pt x="89" y="138"/>
                  </a:lnTo>
                  <a:lnTo>
                    <a:pt x="141" y="198"/>
                  </a:lnTo>
                  <a:lnTo>
                    <a:pt x="185" y="153"/>
                  </a:lnTo>
                  <a:lnTo>
                    <a:pt x="217" y="183"/>
                  </a:lnTo>
                  <a:lnTo>
                    <a:pt x="141" y="262"/>
                  </a:lnTo>
                  <a:lnTo>
                    <a:pt x="23" y="1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normAutofit fontScale="77500" lnSpcReduction="20000"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endParaRPr lang="en-US"/>
            </a:p>
          </p:txBody>
        </p:sp>
      </p:grpSp>
      <p:sp>
        <p:nvSpPr>
          <p:cNvPr id="8" name="iṩ1iḍê"/>
          <p:cNvSpPr/>
          <p:nvPr/>
        </p:nvSpPr>
        <p:spPr>
          <a:xfrm>
            <a:off x="1497491" y="1722849"/>
            <a:ext cx="72000" cy="936001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9" name="iślïḑé"/>
          <p:cNvGrpSpPr/>
          <p:nvPr/>
        </p:nvGrpSpPr>
        <p:grpSpPr>
          <a:xfrm>
            <a:off x="1596608" y="1735510"/>
            <a:ext cx="6527079" cy="967579"/>
            <a:chOff x="771423" y="5179222"/>
            <a:chExt cx="6527075" cy="967578"/>
          </a:xfrm>
        </p:grpSpPr>
        <p:sp>
          <p:nvSpPr>
            <p:cNvPr id="28" name="ïŝlíďè">
              <a:extLst>
                <a:ext uri="{FF2B5EF4-FFF2-40B4-BE49-F238E27FC236}">
                  <a16:creationId xmlns:a16="http://schemas.microsoft.com/office/drawing/2014/main" id="{5C53412A-E1C9-43ED-BFBA-791DDF3493EA}"/>
                </a:ext>
              </a:extLst>
            </p:cNvPr>
            <p:cNvSpPr txBox="1"/>
            <p:nvPr/>
          </p:nvSpPr>
          <p:spPr>
            <a:xfrm>
              <a:off x="913573" y="5179222"/>
              <a:ext cx="6384925" cy="5593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zh-CN" altLang="en-US" sz="36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关于我们</a:t>
              </a:r>
              <a:endParaRPr lang="en-US" altLang="zh-CN" sz="36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9" name="iṩliḑè">
              <a:extLst>
                <a:ext uri="{FF2B5EF4-FFF2-40B4-BE49-F238E27FC236}">
                  <a16:creationId xmlns:a16="http://schemas.microsoft.com/office/drawing/2014/main" id="{A3A14120-544B-4849-987F-37930D7CC6BB}"/>
                </a:ext>
              </a:extLst>
            </p:cNvPr>
            <p:cNvSpPr txBox="1"/>
            <p:nvPr/>
          </p:nvSpPr>
          <p:spPr>
            <a:xfrm>
              <a:off x="771423" y="5557418"/>
              <a:ext cx="6384925" cy="5893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buSzPct val="25000"/>
              </a:pPr>
              <a:endParaRPr lang="en-US" sz="1200" dirty="0"/>
            </a:p>
          </p:txBody>
        </p:sp>
      </p:grpSp>
      <p:grpSp>
        <p:nvGrpSpPr>
          <p:cNvPr id="10" name="íSḻiḑê">
            <a:extLst>
              <a:ext uri="{FF2B5EF4-FFF2-40B4-BE49-F238E27FC236}">
                <a16:creationId xmlns:a16="http://schemas.microsoft.com/office/drawing/2014/main" id="{B600DAAF-EE92-4A5D-871F-48064D22B939}"/>
              </a:ext>
            </a:extLst>
          </p:cNvPr>
          <p:cNvGrpSpPr/>
          <p:nvPr/>
        </p:nvGrpSpPr>
        <p:grpSpPr>
          <a:xfrm>
            <a:off x="2025380" y="3472978"/>
            <a:ext cx="4138063" cy="1945623"/>
            <a:chOff x="881614" y="2885496"/>
            <a:chExt cx="4138061" cy="1945622"/>
          </a:xfrm>
        </p:grpSpPr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7776C6D6-357A-44AD-A1A3-E100AACA0744}"/>
                </a:ext>
              </a:extLst>
            </p:cNvPr>
            <p:cNvCxnSpPr/>
            <p:nvPr/>
          </p:nvCxnSpPr>
          <p:spPr>
            <a:xfrm>
              <a:off x="1257300" y="3313556"/>
              <a:ext cx="33718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>
              <a:extLst>
                <a:ext uri="{FF2B5EF4-FFF2-40B4-BE49-F238E27FC236}">
                  <a16:creationId xmlns:a16="http://schemas.microsoft.com/office/drawing/2014/main" id="{6EB7E162-8B80-4DE8-BB50-233BA05A7CB8}"/>
                </a:ext>
              </a:extLst>
            </p:cNvPr>
            <p:cNvCxnSpPr/>
            <p:nvPr/>
          </p:nvCxnSpPr>
          <p:spPr>
            <a:xfrm>
              <a:off x="1257300" y="3858307"/>
              <a:ext cx="33718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>
              <a:extLst>
                <a:ext uri="{FF2B5EF4-FFF2-40B4-BE49-F238E27FC236}">
                  <a16:creationId xmlns:a16="http://schemas.microsoft.com/office/drawing/2014/main" id="{ACA98113-5C03-4F1A-B676-96C668B1B06B}"/>
                </a:ext>
              </a:extLst>
            </p:cNvPr>
            <p:cNvCxnSpPr/>
            <p:nvPr/>
          </p:nvCxnSpPr>
          <p:spPr>
            <a:xfrm>
              <a:off x="1257300" y="4403058"/>
              <a:ext cx="3371850" cy="0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iṡḻîḍé">
              <a:extLst>
                <a:ext uri="{FF2B5EF4-FFF2-40B4-BE49-F238E27FC236}">
                  <a16:creationId xmlns:a16="http://schemas.microsoft.com/office/drawing/2014/main" id="{B52E1949-3598-4C07-8D8E-7EE366EBE0C8}"/>
                </a:ext>
              </a:extLst>
            </p:cNvPr>
            <p:cNvSpPr/>
            <p:nvPr/>
          </p:nvSpPr>
          <p:spPr bwMode="auto">
            <a:xfrm>
              <a:off x="1163144" y="4519749"/>
              <a:ext cx="3856531" cy="31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1" name="îṥlîḑe">
              <a:extLst>
                <a:ext uri="{FF2B5EF4-FFF2-40B4-BE49-F238E27FC236}">
                  <a16:creationId xmlns:a16="http://schemas.microsoft.com/office/drawing/2014/main" id="{5C2C05E3-714C-4292-8FE5-756445C0A761}"/>
                </a:ext>
              </a:extLst>
            </p:cNvPr>
            <p:cNvSpPr/>
            <p:nvPr/>
          </p:nvSpPr>
          <p:spPr>
            <a:xfrm>
              <a:off x="881614" y="4544393"/>
              <a:ext cx="262480" cy="262080"/>
            </a:xfrm>
            <a:custGeom>
              <a:avLst/>
              <a:gdLst>
                <a:gd name="connsiteX0" fmla="*/ 146058 w 607639"/>
                <a:gd name="connsiteY0" fmla="*/ 370925 h 606713"/>
                <a:gd name="connsiteX1" fmla="*/ 176497 w 607639"/>
                <a:gd name="connsiteY1" fmla="*/ 389678 h 606713"/>
                <a:gd name="connsiteX2" fmla="*/ 157717 w 607639"/>
                <a:gd name="connsiteY2" fmla="*/ 420074 h 606713"/>
                <a:gd name="connsiteX3" fmla="*/ 50644 w 607639"/>
                <a:gd name="connsiteY3" fmla="*/ 480332 h 606713"/>
                <a:gd name="connsiteX4" fmla="*/ 303775 w 607639"/>
                <a:gd name="connsiteY4" fmla="*/ 556143 h 606713"/>
                <a:gd name="connsiteX5" fmla="*/ 556995 w 607639"/>
                <a:gd name="connsiteY5" fmla="*/ 480332 h 606713"/>
                <a:gd name="connsiteX6" fmla="*/ 449833 w 607639"/>
                <a:gd name="connsiteY6" fmla="*/ 420074 h 606713"/>
                <a:gd name="connsiteX7" fmla="*/ 431053 w 607639"/>
                <a:gd name="connsiteY7" fmla="*/ 389678 h 606713"/>
                <a:gd name="connsiteX8" fmla="*/ 461492 w 607639"/>
                <a:gd name="connsiteY8" fmla="*/ 370925 h 606713"/>
                <a:gd name="connsiteX9" fmla="*/ 607639 w 607639"/>
                <a:gd name="connsiteY9" fmla="*/ 480332 h 606713"/>
                <a:gd name="connsiteX10" fmla="*/ 303775 w 607639"/>
                <a:gd name="connsiteY10" fmla="*/ 606713 h 606713"/>
                <a:gd name="connsiteX11" fmla="*/ 0 w 607639"/>
                <a:gd name="connsiteY11" fmla="*/ 480332 h 606713"/>
                <a:gd name="connsiteX12" fmla="*/ 146058 w 607639"/>
                <a:gd name="connsiteY12" fmla="*/ 370925 h 606713"/>
                <a:gd name="connsiteX13" fmla="*/ 303820 w 607639"/>
                <a:gd name="connsiteY13" fmla="*/ 151707 h 606713"/>
                <a:gd name="connsiteX14" fmla="*/ 329118 w 607639"/>
                <a:gd name="connsiteY14" fmla="*/ 176970 h 606713"/>
                <a:gd name="connsiteX15" fmla="*/ 303820 w 607639"/>
                <a:gd name="connsiteY15" fmla="*/ 202233 h 606713"/>
                <a:gd name="connsiteX16" fmla="*/ 278522 w 607639"/>
                <a:gd name="connsiteY16" fmla="*/ 176970 h 606713"/>
                <a:gd name="connsiteX17" fmla="*/ 303820 w 607639"/>
                <a:gd name="connsiteY17" fmla="*/ 151707 h 606713"/>
                <a:gd name="connsiteX18" fmla="*/ 303849 w 607639"/>
                <a:gd name="connsiteY18" fmla="*/ 101116 h 606713"/>
                <a:gd name="connsiteX19" fmla="*/ 227845 w 607639"/>
                <a:gd name="connsiteY19" fmla="*/ 176928 h 606713"/>
                <a:gd name="connsiteX20" fmla="*/ 303849 w 607639"/>
                <a:gd name="connsiteY20" fmla="*/ 252828 h 606713"/>
                <a:gd name="connsiteX21" fmla="*/ 379765 w 607639"/>
                <a:gd name="connsiteY21" fmla="*/ 176928 h 606713"/>
                <a:gd name="connsiteX22" fmla="*/ 303849 w 607639"/>
                <a:gd name="connsiteY22" fmla="*/ 101116 h 606713"/>
                <a:gd name="connsiteX23" fmla="*/ 320773 w 607639"/>
                <a:gd name="connsiteY23" fmla="*/ 813 h 606713"/>
                <a:gd name="connsiteX24" fmla="*/ 421772 w 607639"/>
                <a:gd name="connsiteY24" fmla="*/ 44857 h 606713"/>
                <a:gd name="connsiteX25" fmla="*/ 481045 w 607639"/>
                <a:gd name="connsiteY25" fmla="*/ 176928 h 606713"/>
                <a:gd name="connsiteX26" fmla="*/ 453723 w 607639"/>
                <a:gd name="connsiteY26" fmla="*/ 271226 h 606713"/>
                <a:gd name="connsiteX27" fmla="*/ 439305 w 607639"/>
                <a:gd name="connsiteY27" fmla="*/ 293889 h 606713"/>
                <a:gd name="connsiteX28" fmla="*/ 348260 w 607639"/>
                <a:gd name="connsiteY28" fmla="*/ 448001 h 606713"/>
                <a:gd name="connsiteX29" fmla="*/ 326455 w 607639"/>
                <a:gd name="connsiteY29" fmla="*/ 491639 h 606713"/>
                <a:gd name="connsiteX30" fmla="*/ 303849 w 607639"/>
                <a:gd name="connsiteY30" fmla="*/ 505593 h 606713"/>
                <a:gd name="connsiteX31" fmla="*/ 281155 w 607639"/>
                <a:gd name="connsiteY31" fmla="*/ 491639 h 606713"/>
                <a:gd name="connsiteX32" fmla="*/ 270831 w 607639"/>
                <a:gd name="connsiteY32" fmla="*/ 471020 h 606713"/>
                <a:gd name="connsiteX33" fmla="*/ 161007 w 607639"/>
                <a:gd name="connsiteY33" fmla="*/ 281624 h 606713"/>
                <a:gd name="connsiteX34" fmla="*/ 128345 w 607639"/>
                <a:gd name="connsiteY34" fmla="*/ 151776 h 606713"/>
                <a:gd name="connsiteX35" fmla="*/ 283113 w 607639"/>
                <a:gd name="connsiteY35" fmla="*/ 1219 h 606713"/>
                <a:gd name="connsiteX36" fmla="*/ 320773 w 607639"/>
                <a:gd name="connsiteY36" fmla="*/ 813 h 60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606713">
                  <a:moveTo>
                    <a:pt x="146058" y="370925"/>
                  </a:moveTo>
                  <a:cubicBezTo>
                    <a:pt x="159675" y="367637"/>
                    <a:pt x="173293" y="376080"/>
                    <a:pt x="176497" y="389678"/>
                  </a:cubicBezTo>
                  <a:cubicBezTo>
                    <a:pt x="179791" y="403276"/>
                    <a:pt x="171335" y="416874"/>
                    <a:pt x="157717" y="420074"/>
                  </a:cubicBezTo>
                  <a:cubicBezTo>
                    <a:pt x="79215" y="438738"/>
                    <a:pt x="50644" y="466289"/>
                    <a:pt x="50644" y="480332"/>
                  </a:cubicBezTo>
                  <a:cubicBezTo>
                    <a:pt x="50644" y="510460"/>
                    <a:pt x="151665" y="556143"/>
                    <a:pt x="303775" y="556143"/>
                  </a:cubicBezTo>
                  <a:cubicBezTo>
                    <a:pt x="455974" y="556143"/>
                    <a:pt x="556995" y="510460"/>
                    <a:pt x="556995" y="480332"/>
                  </a:cubicBezTo>
                  <a:cubicBezTo>
                    <a:pt x="556995" y="466289"/>
                    <a:pt x="528513" y="438738"/>
                    <a:pt x="449833" y="420074"/>
                  </a:cubicBezTo>
                  <a:cubicBezTo>
                    <a:pt x="436215" y="416874"/>
                    <a:pt x="427848" y="403276"/>
                    <a:pt x="431053" y="389678"/>
                  </a:cubicBezTo>
                  <a:cubicBezTo>
                    <a:pt x="434257" y="376080"/>
                    <a:pt x="447964" y="367637"/>
                    <a:pt x="461492" y="370925"/>
                  </a:cubicBezTo>
                  <a:cubicBezTo>
                    <a:pt x="555749" y="393233"/>
                    <a:pt x="607639" y="432072"/>
                    <a:pt x="607639" y="480332"/>
                  </a:cubicBezTo>
                  <a:cubicBezTo>
                    <a:pt x="607639" y="563253"/>
                    <a:pt x="454817" y="606713"/>
                    <a:pt x="303775" y="606713"/>
                  </a:cubicBezTo>
                  <a:cubicBezTo>
                    <a:pt x="152911" y="606713"/>
                    <a:pt x="0" y="563253"/>
                    <a:pt x="0" y="480332"/>
                  </a:cubicBezTo>
                  <a:cubicBezTo>
                    <a:pt x="0" y="432072"/>
                    <a:pt x="51890" y="393233"/>
                    <a:pt x="146058" y="370925"/>
                  </a:cubicBezTo>
                  <a:close/>
                  <a:moveTo>
                    <a:pt x="303820" y="151707"/>
                  </a:moveTo>
                  <a:cubicBezTo>
                    <a:pt x="317792" y="151707"/>
                    <a:pt x="329118" y="163018"/>
                    <a:pt x="329118" y="176970"/>
                  </a:cubicBezTo>
                  <a:cubicBezTo>
                    <a:pt x="329118" y="190922"/>
                    <a:pt x="317792" y="202233"/>
                    <a:pt x="303820" y="202233"/>
                  </a:cubicBezTo>
                  <a:cubicBezTo>
                    <a:pt x="289848" y="202233"/>
                    <a:pt x="278522" y="190922"/>
                    <a:pt x="278522" y="176970"/>
                  </a:cubicBezTo>
                  <a:cubicBezTo>
                    <a:pt x="278522" y="163018"/>
                    <a:pt x="289848" y="151707"/>
                    <a:pt x="303820" y="151707"/>
                  </a:cubicBezTo>
                  <a:close/>
                  <a:moveTo>
                    <a:pt x="303849" y="101116"/>
                  </a:moveTo>
                  <a:cubicBezTo>
                    <a:pt x="261931" y="101116"/>
                    <a:pt x="227845" y="135156"/>
                    <a:pt x="227845" y="176928"/>
                  </a:cubicBezTo>
                  <a:cubicBezTo>
                    <a:pt x="227845" y="218788"/>
                    <a:pt x="261931" y="252828"/>
                    <a:pt x="303849" y="252828"/>
                  </a:cubicBezTo>
                  <a:cubicBezTo>
                    <a:pt x="345679" y="252828"/>
                    <a:pt x="379765" y="218788"/>
                    <a:pt x="379765" y="176928"/>
                  </a:cubicBezTo>
                  <a:cubicBezTo>
                    <a:pt x="379765" y="135156"/>
                    <a:pt x="345679" y="101116"/>
                    <a:pt x="303849" y="101116"/>
                  </a:cubicBezTo>
                  <a:close/>
                  <a:moveTo>
                    <a:pt x="320773" y="813"/>
                  </a:moveTo>
                  <a:cubicBezTo>
                    <a:pt x="358044" y="4396"/>
                    <a:pt x="393538" y="19728"/>
                    <a:pt x="421772" y="44857"/>
                  </a:cubicBezTo>
                  <a:cubicBezTo>
                    <a:pt x="459418" y="78452"/>
                    <a:pt x="481045" y="126623"/>
                    <a:pt x="481045" y="176928"/>
                  </a:cubicBezTo>
                  <a:cubicBezTo>
                    <a:pt x="481045" y="210434"/>
                    <a:pt x="471611" y="242963"/>
                    <a:pt x="453723" y="271226"/>
                  </a:cubicBezTo>
                  <a:lnTo>
                    <a:pt x="439305" y="293889"/>
                  </a:lnTo>
                  <a:cubicBezTo>
                    <a:pt x="407621" y="343571"/>
                    <a:pt x="374870" y="394942"/>
                    <a:pt x="348260" y="448001"/>
                  </a:cubicBezTo>
                  <a:lnTo>
                    <a:pt x="326455" y="491639"/>
                  </a:lnTo>
                  <a:cubicBezTo>
                    <a:pt x="322183" y="500172"/>
                    <a:pt x="313372" y="505593"/>
                    <a:pt x="303849" y="505593"/>
                  </a:cubicBezTo>
                  <a:cubicBezTo>
                    <a:pt x="294238" y="505593"/>
                    <a:pt x="285427" y="500172"/>
                    <a:pt x="281155" y="491639"/>
                  </a:cubicBezTo>
                  <a:lnTo>
                    <a:pt x="270831" y="471020"/>
                  </a:lnTo>
                  <a:cubicBezTo>
                    <a:pt x="237457" y="404363"/>
                    <a:pt x="203993" y="339749"/>
                    <a:pt x="161007" y="281624"/>
                  </a:cubicBezTo>
                  <a:cubicBezTo>
                    <a:pt x="133507" y="244296"/>
                    <a:pt x="121937" y="198258"/>
                    <a:pt x="128345" y="151776"/>
                  </a:cubicBezTo>
                  <a:cubicBezTo>
                    <a:pt x="139292" y="73475"/>
                    <a:pt x="204349" y="10106"/>
                    <a:pt x="283113" y="1219"/>
                  </a:cubicBezTo>
                  <a:cubicBezTo>
                    <a:pt x="295729" y="-270"/>
                    <a:pt x="308350" y="-381"/>
                    <a:pt x="320773" y="81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22" name="îśļîḑe">
              <a:extLst>
                <a:ext uri="{FF2B5EF4-FFF2-40B4-BE49-F238E27FC236}">
                  <a16:creationId xmlns:a16="http://schemas.microsoft.com/office/drawing/2014/main" id="{B52E1949-3598-4C07-8D8E-7EE366EBE0C8}"/>
                </a:ext>
              </a:extLst>
            </p:cNvPr>
            <p:cNvSpPr/>
            <p:nvPr/>
          </p:nvSpPr>
          <p:spPr bwMode="auto">
            <a:xfrm>
              <a:off x="1163144" y="3974998"/>
              <a:ext cx="3856531" cy="31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3" name="ïŝľïde">
              <a:extLst>
                <a:ext uri="{FF2B5EF4-FFF2-40B4-BE49-F238E27FC236}">
                  <a16:creationId xmlns:a16="http://schemas.microsoft.com/office/drawing/2014/main" id="{230D697D-2925-49A6-82B3-70F0FDAC526C}"/>
                </a:ext>
              </a:extLst>
            </p:cNvPr>
            <p:cNvSpPr/>
            <p:nvPr/>
          </p:nvSpPr>
          <p:spPr>
            <a:xfrm>
              <a:off x="881614" y="3999642"/>
              <a:ext cx="262480" cy="262080"/>
            </a:xfrm>
            <a:custGeom>
              <a:avLst/>
              <a:gdLst>
                <a:gd name="connsiteX0" fmla="*/ 146058 w 607639"/>
                <a:gd name="connsiteY0" fmla="*/ 370925 h 606713"/>
                <a:gd name="connsiteX1" fmla="*/ 176497 w 607639"/>
                <a:gd name="connsiteY1" fmla="*/ 389678 h 606713"/>
                <a:gd name="connsiteX2" fmla="*/ 157717 w 607639"/>
                <a:gd name="connsiteY2" fmla="*/ 420074 h 606713"/>
                <a:gd name="connsiteX3" fmla="*/ 50644 w 607639"/>
                <a:gd name="connsiteY3" fmla="*/ 480332 h 606713"/>
                <a:gd name="connsiteX4" fmla="*/ 303775 w 607639"/>
                <a:gd name="connsiteY4" fmla="*/ 556143 h 606713"/>
                <a:gd name="connsiteX5" fmla="*/ 556995 w 607639"/>
                <a:gd name="connsiteY5" fmla="*/ 480332 h 606713"/>
                <a:gd name="connsiteX6" fmla="*/ 449833 w 607639"/>
                <a:gd name="connsiteY6" fmla="*/ 420074 h 606713"/>
                <a:gd name="connsiteX7" fmla="*/ 431053 w 607639"/>
                <a:gd name="connsiteY7" fmla="*/ 389678 h 606713"/>
                <a:gd name="connsiteX8" fmla="*/ 461492 w 607639"/>
                <a:gd name="connsiteY8" fmla="*/ 370925 h 606713"/>
                <a:gd name="connsiteX9" fmla="*/ 607639 w 607639"/>
                <a:gd name="connsiteY9" fmla="*/ 480332 h 606713"/>
                <a:gd name="connsiteX10" fmla="*/ 303775 w 607639"/>
                <a:gd name="connsiteY10" fmla="*/ 606713 h 606713"/>
                <a:gd name="connsiteX11" fmla="*/ 0 w 607639"/>
                <a:gd name="connsiteY11" fmla="*/ 480332 h 606713"/>
                <a:gd name="connsiteX12" fmla="*/ 146058 w 607639"/>
                <a:gd name="connsiteY12" fmla="*/ 370925 h 606713"/>
                <a:gd name="connsiteX13" fmla="*/ 303820 w 607639"/>
                <a:gd name="connsiteY13" fmla="*/ 151707 h 606713"/>
                <a:gd name="connsiteX14" fmla="*/ 329118 w 607639"/>
                <a:gd name="connsiteY14" fmla="*/ 176970 h 606713"/>
                <a:gd name="connsiteX15" fmla="*/ 303820 w 607639"/>
                <a:gd name="connsiteY15" fmla="*/ 202233 h 606713"/>
                <a:gd name="connsiteX16" fmla="*/ 278522 w 607639"/>
                <a:gd name="connsiteY16" fmla="*/ 176970 h 606713"/>
                <a:gd name="connsiteX17" fmla="*/ 303820 w 607639"/>
                <a:gd name="connsiteY17" fmla="*/ 151707 h 606713"/>
                <a:gd name="connsiteX18" fmla="*/ 303849 w 607639"/>
                <a:gd name="connsiteY18" fmla="*/ 101116 h 606713"/>
                <a:gd name="connsiteX19" fmla="*/ 227845 w 607639"/>
                <a:gd name="connsiteY19" fmla="*/ 176928 h 606713"/>
                <a:gd name="connsiteX20" fmla="*/ 303849 w 607639"/>
                <a:gd name="connsiteY20" fmla="*/ 252828 h 606713"/>
                <a:gd name="connsiteX21" fmla="*/ 379765 w 607639"/>
                <a:gd name="connsiteY21" fmla="*/ 176928 h 606713"/>
                <a:gd name="connsiteX22" fmla="*/ 303849 w 607639"/>
                <a:gd name="connsiteY22" fmla="*/ 101116 h 606713"/>
                <a:gd name="connsiteX23" fmla="*/ 320773 w 607639"/>
                <a:gd name="connsiteY23" fmla="*/ 813 h 606713"/>
                <a:gd name="connsiteX24" fmla="*/ 421772 w 607639"/>
                <a:gd name="connsiteY24" fmla="*/ 44857 h 606713"/>
                <a:gd name="connsiteX25" fmla="*/ 481045 w 607639"/>
                <a:gd name="connsiteY25" fmla="*/ 176928 h 606713"/>
                <a:gd name="connsiteX26" fmla="*/ 453723 w 607639"/>
                <a:gd name="connsiteY26" fmla="*/ 271226 h 606713"/>
                <a:gd name="connsiteX27" fmla="*/ 439305 w 607639"/>
                <a:gd name="connsiteY27" fmla="*/ 293889 h 606713"/>
                <a:gd name="connsiteX28" fmla="*/ 348260 w 607639"/>
                <a:gd name="connsiteY28" fmla="*/ 448001 h 606713"/>
                <a:gd name="connsiteX29" fmla="*/ 326455 w 607639"/>
                <a:gd name="connsiteY29" fmla="*/ 491639 h 606713"/>
                <a:gd name="connsiteX30" fmla="*/ 303849 w 607639"/>
                <a:gd name="connsiteY30" fmla="*/ 505593 h 606713"/>
                <a:gd name="connsiteX31" fmla="*/ 281155 w 607639"/>
                <a:gd name="connsiteY31" fmla="*/ 491639 h 606713"/>
                <a:gd name="connsiteX32" fmla="*/ 270831 w 607639"/>
                <a:gd name="connsiteY32" fmla="*/ 471020 h 606713"/>
                <a:gd name="connsiteX33" fmla="*/ 161007 w 607639"/>
                <a:gd name="connsiteY33" fmla="*/ 281624 h 606713"/>
                <a:gd name="connsiteX34" fmla="*/ 128345 w 607639"/>
                <a:gd name="connsiteY34" fmla="*/ 151776 h 606713"/>
                <a:gd name="connsiteX35" fmla="*/ 283113 w 607639"/>
                <a:gd name="connsiteY35" fmla="*/ 1219 h 606713"/>
                <a:gd name="connsiteX36" fmla="*/ 320773 w 607639"/>
                <a:gd name="connsiteY36" fmla="*/ 813 h 60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606713">
                  <a:moveTo>
                    <a:pt x="146058" y="370925"/>
                  </a:moveTo>
                  <a:cubicBezTo>
                    <a:pt x="159675" y="367637"/>
                    <a:pt x="173293" y="376080"/>
                    <a:pt x="176497" y="389678"/>
                  </a:cubicBezTo>
                  <a:cubicBezTo>
                    <a:pt x="179791" y="403276"/>
                    <a:pt x="171335" y="416874"/>
                    <a:pt x="157717" y="420074"/>
                  </a:cubicBezTo>
                  <a:cubicBezTo>
                    <a:pt x="79215" y="438738"/>
                    <a:pt x="50644" y="466289"/>
                    <a:pt x="50644" y="480332"/>
                  </a:cubicBezTo>
                  <a:cubicBezTo>
                    <a:pt x="50644" y="510460"/>
                    <a:pt x="151665" y="556143"/>
                    <a:pt x="303775" y="556143"/>
                  </a:cubicBezTo>
                  <a:cubicBezTo>
                    <a:pt x="455974" y="556143"/>
                    <a:pt x="556995" y="510460"/>
                    <a:pt x="556995" y="480332"/>
                  </a:cubicBezTo>
                  <a:cubicBezTo>
                    <a:pt x="556995" y="466289"/>
                    <a:pt x="528513" y="438738"/>
                    <a:pt x="449833" y="420074"/>
                  </a:cubicBezTo>
                  <a:cubicBezTo>
                    <a:pt x="436215" y="416874"/>
                    <a:pt x="427848" y="403276"/>
                    <a:pt x="431053" y="389678"/>
                  </a:cubicBezTo>
                  <a:cubicBezTo>
                    <a:pt x="434257" y="376080"/>
                    <a:pt x="447964" y="367637"/>
                    <a:pt x="461492" y="370925"/>
                  </a:cubicBezTo>
                  <a:cubicBezTo>
                    <a:pt x="555749" y="393233"/>
                    <a:pt x="607639" y="432072"/>
                    <a:pt x="607639" y="480332"/>
                  </a:cubicBezTo>
                  <a:cubicBezTo>
                    <a:pt x="607639" y="563253"/>
                    <a:pt x="454817" y="606713"/>
                    <a:pt x="303775" y="606713"/>
                  </a:cubicBezTo>
                  <a:cubicBezTo>
                    <a:pt x="152911" y="606713"/>
                    <a:pt x="0" y="563253"/>
                    <a:pt x="0" y="480332"/>
                  </a:cubicBezTo>
                  <a:cubicBezTo>
                    <a:pt x="0" y="432072"/>
                    <a:pt x="51890" y="393233"/>
                    <a:pt x="146058" y="370925"/>
                  </a:cubicBezTo>
                  <a:close/>
                  <a:moveTo>
                    <a:pt x="303820" y="151707"/>
                  </a:moveTo>
                  <a:cubicBezTo>
                    <a:pt x="317792" y="151707"/>
                    <a:pt x="329118" y="163018"/>
                    <a:pt x="329118" y="176970"/>
                  </a:cubicBezTo>
                  <a:cubicBezTo>
                    <a:pt x="329118" y="190922"/>
                    <a:pt x="317792" y="202233"/>
                    <a:pt x="303820" y="202233"/>
                  </a:cubicBezTo>
                  <a:cubicBezTo>
                    <a:pt x="289848" y="202233"/>
                    <a:pt x="278522" y="190922"/>
                    <a:pt x="278522" y="176970"/>
                  </a:cubicBezTo>
                  <a:cubicBezTo>
                    <a:pt x="278522" y="163018"/>
                    <a:pt x="289848" y="151707"/>
                    <a:pt x="303820" y="151707"/>
                  </a:cubicBezTo>
                  <a:close/>
                  <a:moveTo>
                    <a:pt x="303849" y="101116"/>
                  </a:moveTo>
                  <a:cubicBezTo>
                    <a:pt x="261931" y="101116"/>
                    <a:pt x="227845" y="135156"/>
                    <a:pt x="227845" y="176928"/>
                  </a:cubicBezTo>
                  <a:cubicBezTo>
                    <a:pt x="227845" y="218788"/>
                    <a:pt x="261931" y="252828"/>
                    <a:pt x="303849" y="252828"/>
                  </a:cubicBezTo>
                  <a:cubicBezTo>
                    <a:pt x="345679" y="252828"/>
                    <a:pt x="379765" y="218788"/>
                    <a:pt x="379765" y="176928"/>
                  </a:cubicBezTo>
                  <a:cubicBezTo>
                    <a:pt x="379765" y="135156"/>
                    <a:pt x="345679" y="101116"/>
                    <a:pt x="303849" y="101116"/>
                  </a:cubicBezTo>
                  <a:close/>
                  <a:moveTo>
                    <a:pt x="320773" y="813"/>
                  </a:moveTo>
                  <a:cubicBezTo>
                    <a:pt x="358044" y="4396"/>
                    <a:pt x="393538" y="19728"/>
                    <a:pt x="421772" y="44857"/>
                  </a:cubicBezTo>
                  <a:cubicBezTo>
                    <a:pt x="459418" y="78452"/>
                    <a:pt x="481045" y="126623"/>
                    <a:pt x="481045" y="176928"/>
                  </a:cubicBezTo>
                  <a:cubicBezTo>
                    <a:pt x="481045" y="210434"/>
                    <a:pt x="471611" y="242963"/>
                    <a:pt x="453723" y="271226"/>
                  </a:cubicBezTo>
                  <a:lnTo>
                    <a:pt x="439305" y="293889"/>
                  </a:lnTo>
                  <a:cubicBezTo>
                    <a:pt x="407621" y="343571"/>
                    <a:pt x="374870" y="394942"/>
                    <a:pt x="348260" y="448001"/>
                  </a:cubicBezTo>
                  <a:lnTo>
                    <a:pt x="326455" y="491639"/>
                  </a:lnTo>
                  <a:cubicBezTo>
                    <a:pt x="322183" y="500172"/>
                    <a:pt x="313372" y="505593"/>
                    <a:pt x="303849" y="505593"/>
                  </a:cubicBezTo>
                  <a:cubicBezTo>
                    <a:pt x="294238" y="505593"/>
                    <a:pt x="285427" y="500172"/>
                    <a:pt x="281155" y="491639"/>
                  </a:cubicBezTo>
                  <a:lnTo>
                    <a:pt x="270831" y="471020"/>
                  </a:lnTo>
                  <a:cubicBezTo>
                    <a:pt x="237457" y="404363"/>
                    <a:pt x="203993" y="339749"/>
                    <a:pt x="161007" y="281624"/>
                  </a:cubicBezTo>
                  <a:cubicBezTo>
                    <a:pt x="133507" y="244296"/>
                    <a:pt x="121937" y="198258"/>
                    <a:pt x="128345" y="151776"/>
                  </a:cubicBezTo>
                  <a:cubicBezTo>
                    <a:pt x="139292" y="73475"/>
                    <a:pt x="204349" y="10106"/>
                    <a:pt x="283113" y="1219"/>
                  </a:cubicBezTo>
                  <a:cubicBezTo>
                    <a:pt x="295729" y="-270"/>
                    <a:pt x="308350" y="-381"/>
                    <a:pt x="320773" y="81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24" name="išlîḑe">
              <a:extLst>
                <a:ext uri="{FF2B5EF4-FFF2-40B4-BE49-F238E27FC236}">
                  <a16:creationId xmlns:a16="http://schemas.microsoft.com/office/drawing/2014/main" id="{B52E1949-3598-4C07-8D8E-7EE366EBE0C8}"/>
                </a:ext>
              </a:extLst>
            </p:cNvPr>
            <p:cNvSpPr/>
            <p:nvPr/>
          </p:nvSpPr>
          <p:spPr bwMode="auto">
            <a:xfrm>
              <a:off x="1163144" y="3430247"/>
              <a:ext cx="3856531" cy="31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5" name="ïṥľïḑè">
              <a:extLst>
                <a:ext uri="{FF2B5EF4-FFF2-40B4-BE49-F238E27FC236}">
                  <a16:creationId xmlns:a16="http://schemas.microsoft.com/office/drawing/2014/main" id="{E53FC0EC-569A-4899-8687-FA36B1DECB41}"/>
                </a:ext>
              </a:extLst>
            </p:cNvPr>
            <p:cNvSpPr/>
            <p:nvPr/>
          </p:nvSpPr>
          <p:spPr>
            <a:xfrm>
              <a:off x="881614" y="3454891"/>
              <a:ext cx="262480" cy="262080"/>
            </a:xfrm>
            <a:custGeom>
              <a:avLst/>
              <a:gdLst>
                <a:gd name="connsiteX0" fmla="*/ 146058 w 607639"/>
                <a:gd name="connsiteY0" fmla="*/ 370925 h 606713"/>
                <a:gd name="connsiteX1" fmla="*/ 176497 w 607639"/>
                <a:gd name="connsiteY1" fmla="*/ 389678 h 606713"/>
                <a:gd name="connsiteX2" fmla="*/ 157717 w 607639"/>
                <a:gd name="connsiteY2" fmla="*/ 420074 h 606713"/>
                <a:gd name="connsiteX3" fmla="*/ 50644 w 607639"/>
                <a:gd name="connsiteY3" fmla="*/ 480332 h 606713"/>
                <a:gd name="connsiteX4" fmla="*/ 303775 w 607639"/>
                <a:gd name="connsiteY4" fmla="*/ 556143 h 606713"/>
                <a:gd name="connsiteX5" fmla="*/ 556995 w 607639"/>
                <a:gd name="connsiteY5" fmla="*/ 480332 h 606713"/>
                <a:gd name="connsiteX6" fmla="*/ 449833 w 607639"/>
                <a:gd name="connsiteY6" fmla="*/ 420074 h 606713"/>
                <a:gd name="connsiteX7" fmla="*/ 431053 w 607639"/>
                <a:gd name="connsiteY7" fmla="*/ 389678 h 606713"/>
                <a:gd name="connsiteX8" fmla="*/ 461492 w 607639"/>
                <a:gd name="connsiteY8" fmla="*/ 370925 h 606713"/>
                <a:gd name="connsiteX9" fmla="*/ 607639 w 607639"/>
                <a:gd name="connsiteY9" fmla="*/ 480332 h 606713"/>
                <a:gd name="connsiteX10" fmla="*/ 303775 w 607639"/>
                <a:gd name="connsiteY10" fmla="*/ 606713 h 606713"/>
                <a:gd name="connsiteX11" fmla="*/ 0 w 607639"/>
                <a:gd name="connsiteY11" fmla="*/ 480332 h 606713"/>
                <a:gd name="connsiteX12" fmla="*/ 146058 w 607639"/>
                <a:gd name="connsiteY12" fmla="*/ 370925 h 606713"/>
                <a:gd name="connsiteX13" fmla="*/ 303820 w 607639"/>
                <a:gd name="connsiteY13" fmla="*/ 151707 h 606713"/>
                <a:gd name="connsiteX14" fmla="*/ 329118 w 607639"/>
                <a:gd name="connsiteY14" fmla="*/ 176970 h 606713"/>
                <a:gd name="connsiteX15" fmla="*/ 303820 w 607639"/>
                <a:gd name="connsiteY15" fmla="*/ 202233 h 606713"/>
                <a:gd name="connsiteX16" fmla="*/ 278522 w 607639"/>
                <a:gd name="connsiteY16" fmla="*/ 176970 h 606713"/>
                <a:gd name="connsiteX17" fmla="*/ 303820 w 607639"/>
                <a:gd name="connsiteY17" fmla="*/ 151707 h 606713"/>
                <a:gd name="connsiteX18" fmla="*/ 303849 w 607639"/>
                <a:gd name="connsiteY18" fmla="*/ 101116 h 606713"/>
                <a:gd name="connsiteX19" fmla="*/ 227845 w 607639"/>
                <a:gd name="connsiteY19" fmla="*/ 176928 h 606713"/>
                <a:gd name="connsiteX20" fmla="*/ 303849 w 607639"/>
                <a:gd name="connsiteY20" fmla="*/ 252828 h 606713"/>
                <a:gd name="connsiteX21" fmla="*/ 379765 w 607639"/>
                <a:gd name="connsiteY21" fmla="*/ 176928 h 606713"/>
                <a:gd name="connsiteX22" fmla="*/ 303849 w 607639"/>
                <a:gd name="connsiteY22" fmla="*/ 101116 h 606713"/>
                <a:gd name="connsiteX23" fmla="*/ 320773 w 607639"/>
                <a:gd name="connsiteY23" fmla="*/ 813 h 606713"/>
                <a:gd name="connsiteX24" fmla="*/ 421772 w 607639"/>
                <a:gd name="connsiteY24" fmla="*/ 44857 h 606713"/>
                <a:gd name="connsiteX25" fmla="*/ 481045 w 607639"/>
                <a:gd name="connsiteY25" fmla="*/ 176928 h 606713"/>
                <a:gd name="connsiteX26" fmla="*/ 453723 w 607639"/>
                <a:gd name="connsiteY26" fmla="*/ 271226 h 606713"/>
                <a:gd name="connsiteX27" fmla="*/ 439305 w 607639"/>
                <a:gd name="connsiteY27" fmla="*/ 293889 h 606713"/>
                <a:gd name="connsiteX28" fmla="*/ 348260 w 607639"/>
                <a:gd name="connsiteY28" fmla="*/ 448001 h 606713"/>
                <a:gd name="connsiteX29" fmla="*/ 326455 w 607639"/>
                <a:gd name="connsiteY29" fmla="*/ 491639 h 606713"/>
                <a:gd name="connsiteX30" fmla="*/ 303849 w 607639"/>
                <a:gd name="connsiteY30" fmla="*/ 505593 h 606713"/>
                <a:gd name="connsiteX31" fmla="*/ 281155 w 607639"/>
                <a:gd name="connsiteY31" fmla="*/ 491639 h 606713"/>
                <a:gd name="connsiteX32" fmla="*/ 270831 w 607639"/>
                <a:gd name="connsiteY32" fmla="*/ 471020 h 606713"/>
                <a:gd name="connsiteX33" fmla="*/ 161007 w 607639"/>
                <a:gd name="connsiteY33" fmla="*/ 281624 h 606713"/>
                <a:gd name="connsiteX34" fmla="*/ 128345 w 607639"/>
                <a:gd name="connsiteY34" fmla="*/ 151776 h 606713"/>
                <a:gd name="connsiteX35" fmla="*/ 283113 w 607639"/>
                <a:gd name="connsiteY35" fmla="*/ 1219 h 606713"/>
                <a:gd name="connsiteX36" fmla="*/ 320773 w 607639"/>
                <a:gd name="connsiteY36" fmla="*/ 813 h 60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606713">
                  <a:moveTo>
                    <a:pt x="146058" y="370925"/>
                  </a:moveTo>
                  <a:cubicBezTo>
                    <a:pt x="159675" y="367637"/>
                    <a:pt x="173293" y="376080"/>
                    <a:pt x="176497" y="389678"/>
                  </a:cubicBezTo>
                  <a:cubicBezTo>
                    <a:pt x="179791" y="403276"/>
                    <a:pt x="171335" y="416874"/>
                    <a:pt x="157717" y="420074"/>
                  </a:cubicBezTo>
                  <a:cubicBezTo>
                    <a:pt x="79215" y="438738"/>
                    <a:pt x="50644" y="466289"/>
                    <a:pt x="50644" y="480332"/>
                  </a:cubicBezTo>
                  <a:cubicBezTo>
                    <a:pt x="50644" y="510460"/>
                    <a:pt x="151665" y="556143"/>
                    <a:pt x="303775" y="556143"/>
                  </a:cubicBezTo>
                  <a:cubicBezTo>
                    <a:pt x="455974" y="556143"/>
                    <a:pt x="556995" y="510460"/>
                    <a:pt x="556995" y="480332"/>
                  </a:cubicBezTo>
                  <a:cubicBezTo>
                    <a:pt x="556995" y="466289"/>
                    <a:pt x="528513" y="438738"/>
                    <a:pt x="449833" y="420074"/>
                  </a:cubicBezTo>
                  <a:cubicBezTo>
                    <a:pt x="436215" y="416874"/>
                    <a:pt x="427848" y="403276"/>
                    <a:pt x="431053" y="389678"/>
                  </a:cubicBezTo>
                  <a:cubicBezTo>
                    <a:pt x="434257" y="376080"/>
                    <a:pt x="447964" y="367637"/>
                    <a:pt x="461492" y="370925"/>
                  </a:cubicBezTo>
                  <a:cubicBezTo>
                    <a:pt x="555749" y="393233"/>
                    <a:pt x="607639" y="432072"/>
                    <a:pt x="607639" y="480332"/>
                  </a:cubicBezTo>
                  <a:cubicBezTo>
                    <a:pt x="607639" y="563253"/>
                    <a:pt x="454817" y="606713"/>
                    <a:pt x="303775" y="606713"/>
                  </a:cubicBezTo>
                  <a:cubicBezTo>
                    <a:pt x="152911" y="606713"/>
                    <a:pt x="0" y="563253"/>
                    <a:pt x="0" y="480332"/>
                  </a:cubicBezTo>
                  <a:cubicBezTo>
                    <a:pt x="0" y="432072"/>
                    <a:pt x="51890" y="393233"/>
                    <a:pt x="146058" y="370925"/>
                  </a:cubicBezTo>
                  <a:close/>
                  <a:moveTo>
                    <a:pt x="303820" y="151707"/>
                  </a:moveTo>
                  <a:cubicBezTo>
                    <a:pt x="317792" y="151707"/>
                    <a:pt x="329118" y="163018"/>
                    <a:pt x="329118" y="176970"/>
                  </a:cubicBezTo>
                  <a:cubicBezTo>
                    <a:pt x="329118" y="190922"/>
                    <a:pt x="317792" y="202233"/>
                    <a:pt x="303820" y="202233"/>
                  </a:cubicBezTo>
                  <a:cubicBezTo>
                    <a:pt x="289848" y="202233"/>
                    <a:pt x="278522" y="190922"/>
                    <a:pt x="278522" y="176970"/>
                  </a:cubicBezTo>
                  <a:cubicBezTo>
                    <a:pt x="278522" y="163018"/>
                    <a:pt x="289848" y="151707"/>
                    <a:pt x="303820" y="151707"/>
                  </a:cubicBezTo>
                  <a:close/>
                  <a:moveTo>
                    <a:pt x="303849" y="101116"/>
                  </a:moveTo>
                  <a:cubicBezTo>
                    <a:pt x="261931" y="101116"/>
                    <a:pt x="227845" y="135156"/>
                    <a:pt x="227845" y="176928"/>
                  </a:cubicBezTo>
                  <a:cubicBezTo>
                    <a:pt x="227845" y="218788"/>
                    <a:pt x="261931" y="252828"/>
                    <a:pt x="303849" y="252828"/>
                  </a:cubicBezTo>
                  <a:cubicBezTo>
                    <a:pt x="345679" y="252828"/>
                    <a:pt x="379765" y="218788"/>
                    <a:pt x="379765" y="176928"/>
                  </a:cubicBezTo>
                  <a:cubicBezTo>
                    <a:pt x="379765" y="135156"/>
                    <a:pt x="345679" y="101116"/>
                    <a:pt x="303849" y="101116"/>
                  </a:cubicBezTo>
                  <a:close/>
                  <a:moveTo>
                    <a:pt x="320773" y="813"/>
                  </a:moveTo>
                  <a:cubicBezTo>
                    <a:pt x="358044" y="4396"/>
                    <a:pt x="393538" y="19728"/>
                    <a:pt x="421772" y="44857"/>
                  </a:cubicBezTo>
                  <a:cubicBezTo>
                    <a:pt x="459418" y="78452"/>
                    <a:pt x="481045" y="126623"/>
                    <a:pt x="481045" y="176928"/>
                  </a:cubicBezTo>
                  <a:cubicBezTo>
                    <a:pt x="481045" y="210434"/>
                    <a:pt x="471611" y="242963"/>
                    <a:pt x="453723" y="271226"/>
                  </a:cubicBezTo>
                  <a:lnTo>
                    <a:pt x="439305" y="293889"/>
                  </a:lnTo>
                  <a:cubicBezTo>
                    <a:pt x="407621" y="343571"/>
                    <a:pt x="374870" y="394942"/>
                    <a:pt x="348260" y="448001"/>
                  </a:cubicBezTo>
                  <a:lnTo>
                    <a:pt x="326455" y="491639"/>
                  </a:lnTo>
                  <a:cubicBezTo>
                    <a:pt x="322183" y="500172"/>
                    <a:pt x="313372" y="505593"/>
                    <a:pt x="303849" y="505593"/>
                  </a:cubicBezTo>
                  <a:cubicBezTo>
                    <a:pt x="294238" y="505593"/>
                    <a:pt x="285427" y="500172"/>
                    <a:pt x="281155" y="491639"/>
                  </a:cubicBezTo>
                  <a:lnTo>
                    <a:pt x="270831" y="471020"/>
                  </a:lnTo>
                  <a:cubicBezTo>
                    <a:pt x="237457" y="404363"/>
                    <a:pt x="203993" y="339749"/>
                    <a:pt x="161007" y="281624"/>
                  </a:cubicBezTo>
                  <a:cubicBezTo>
                    <a:pt x="133507" y="244296"/>
                    <a:pt x="121937" y="198258"/>
                    <a:pt x="128345" y="151776"/>
                  </a:cubicBezTo>
                  <a:cubicBezTo>
                    <a:pt x="139292" y="73475"/>
                    <a:pt x="204349" y="10106"/>
                    <a:pt x="283113" y="1219"/>
                  </a:cubicBezTo>
                  <a:cubicBezTo>
                    <a:pt x="295729" y="-270"/>
                    <a:pt x="308350" y="-381"/>
                    <a:pt x="320773" y="81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  <p:sp>
          <p:nvSpPr>
            <p:cNvPr id="26" name="îsḻíḑê">
              <a:extLst>
                <a:ext uri="{FF2B5EF4-FFF2-40B4-BE49-F238E27FC236}">
                  <a16:creationId xmlns:a16="http://schemas.microsoft.com/office/drawing/2014/main" id="{B52E1949-3598-4C07-8D8E-7EE366EBE0C8}"/>
                </a:ext>
              </a:extLst>
            </p:cNvPr>
            <p:cNvSpPr/>
            <p:nvPr/>
          </p:nvSpPr>
          <p:spPr bwMode="auto">
            <a:xfrm>
              <a:off x="1163144" y="2885496"/>
              <a:ext cx="3856531" cy="3113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40" tIns="45720" rIns="91440" bIns="45720" anchor="ctr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</a:pPr>
              <a:r>
                <a:rPr lang="en-US" altLang="zh-CN" sz="1100" dirty="0"/>
                <a:t>Copy paste fonts. Choose the only option to retain text.</a:t>
              </a:r>
            </a:p>
          </p:txBody>
        </p:sp>
        <p:sp>
          <p:nvSpPr>
            <p:cNvPr id="27" name="iṥlíḑê">
              <a:extLst>
                <a:ext uri="{FF2B5EF4-FFF2-40B4-BE49-F238E27FC236}">
                  <a16:creationId xmlns:a16="http://schemas.microsoft.com/office/drawing/2014/main" id="{8F42AD3C-8F86-4775-862E-3991F43C4688}"/>
                </a:ext>
              </a:extLst>
            </p:cNvPr>
            <p:cNvSpPr/>
            <p:nvPr/>
          </p:nvSpPr>
          <p:spPr>
            <a:xfrm>
              <a:off x="881614" y="2910140"/>
              <a:ext cx="262480" cy="262080"/>
            </a:xfrm>
            <a:custGeom>
              <a:avLst/>
              <a:gdLst>
                <a:gd name="connsiteX0" fmla="*/ 146058 w 607639"/>
                <a:gd name="connsiteY0" fmla="*/ 370925 h 606713"/>
                <a:gd name="connsiteX1" fmla="*/ 176497 w 607639"/>
                <a:gd name="connsiteY1" fmla="*/ 389678 h 606713"/>
                <a:gd name="connsiteX2" fmla="*/ 157717 w 607639"/>
                <a:gd name="connsiteY2" fmla="*/ 420074 h 606713"/>
                <a:gd name="connsiteX3" fmla="*/ 50644 w 607639"/>
                <a:gd name="connsiteY3" fmla="*/ 480332 h 606713"/>
                <a:gd name="connsiteX4" fmla="*/ 303775 w 607639"/>
                <a:gd name="connsiteY4" fmla="*/ 556143 h 606713"/>
                <a:gd name="connsiteX5" fmla="*/ 556995 w 607639"/>
                <a:gd name="connsiteY5" fmla="*/ 480332 h 606713"/>
                <a:gd name="connsiteX6" fmla="*/ 449833 w 607639"/>
                <a:gd name="connsiteY6" fmla="*/ 420074 h 606713"/>
                <a:gd name="connsiteX7" fmla="*/ 431053 w 607639"/>
                <a:gd name="connsiteY7" fmla="*/ 389678 h 606713"/>
                <a:gd name="connsiteX8" fmla="*/ 461492 w 607639"/>
                <a:gd name="connsiteY8" fmla="*/ 370925 h 606713"/>
                <a:gd name="connsiteX9" fmla="*/ 607639 w 607639"/>
                <a:gd name="connsiteY9" fmla="*/ 480332 h 606713"/>
                <a:gd name="connsiteX10" fmla="*/ 303775 w 607639"/>
                <a:gd name="connsiteY10" fmla="*/ 606713 h 606713"/>
                <a:gd name="connsiteX11" fmla="*/ 0 w 607639"/>
                <a:gd name="connsiteY11" fmla="*/ 480332 h 606713"/>
                <a:gd name="connsiteX12" fmla="*/ 146058 w 607639"/>
                <a:gd name="connsiteY12" fmla="*/ 370925 h 606713"/>
                <a:gd name="connsiteX13" fmla="*/ 303820 w 607639"/>
                <a:gd name="connsiteY13" fmla="*/ 151707 h 606713"/>
                <a:gd name="connsiteX14" fmla="*/ 329118 w 607639"/>
                <a:gd name="connsiteY14" fmla="*/ 176970 h 606713"/>
                <a:gd name="connsiteX15" fmla="*/ 303820 w 607639"/>
                <a:gd name="connsiteY15" fmla="*/ 202233 h 606713"/>
                <a:gd name="connsiteX16" fmla="*/ 278522 w 607639"/>
                <a:gd name="connsiteY16" fmla="*/ 176970 h 606713"/>
                <a:gd name="connsiteX17" fmla="*/ 303820 w 607639"/>
                <a:gd name="connsiteY17" fmla="*/ 151707 h 606713"/>
                <a:gd name="connsiteX18" fmla="*/ 303849 w 607639"/>
                <a:gd name="connsiteY18" fmla="*/ 101116 h 606713"/>
                <a:gd name="connsiteX19" fmla="*/ 227845 w 607639"/>
                <a:gd name="connsiteY19" fmla="*/ 176928 h 606713"/>
                <a:gd name="connsiteX20" fmla="*/ 303849 w 607639"/>
                <a:gd name="connsiteY20" fmla="*/ 252828 h 606713"/>
                <a:gd name="connsiteX21" fmla="*/ 379765 w 607639"/>
                <a:gd name="connsiteY21" fmla="*/ 176928 h 606713"/>
                <a:gd name="connsiteX22" fmla="*/ 303849 w 607639"/>
                <a:gd name="connsiteY22" fmla="*/ 101116 h 606713"/>
                <a:gd name="connsiteX23" fmla="*/ 320773 w 607639"/>
                <a:gd name="connsiteY23" fmla="*/ 813 h 606713"/>
                <a:gd name="connsiteX24" fmla="*/ 421772 w 607639"/>
                <a:gd name="connsiteY24" fmla="*/ 44857 h 606713"/>
                <a:gd name="connsiteX25" fmla="*/ 481045 w 607639"/>
                <a:gd name="connsiteY25" fmla="*/ 176928 h 606713"/>
                <a:gd name="connsiteX26" fmla="*/ 453723 w 607639"/>
                <a:gd name="connsiteY26" fmla="*/ 271226 h 606713"/>
                <a:gd name="connsiteX27" fmla="*/ 439305 w 607639"/>
                <a:gd name="connsiteY27" fmla="*/ 293889 h 606713"/>
                <a:gd name="connsiteX28" fmla="*/ 348260 w 607639"/>
                <a:gd name="connsiteY28" fmla="*/ 448001 h 606713"/>
                <a:gd name="connsiteX29" fmla="*/ 326455 w 607639"/>
                <a:gd name="connsiteY29" fmla="*/ 491639 h 606713"/>
                <a:gd name="connsiteX30" fmla="*/ 303849 w 607639"/>
                <a:gd name="connsiteY30" fmla="*/ 505593 h 606713"/>
                <a:gd name="connsiteX31" fmla="*/ 281155 w 607639"/>
                <a:gd name="connsiteY31" fmla="*/ 491639 h 606713"/>
                <a:gd name="connsiteX32" fmla="*/ 270831 w 607639"/>
                <a:gd name="connsiteY32" fmla="*/ 471020 h 606713"/>
                <a:gd name="connsiteX33" fmla="*/ 161007 w 607639"/>
                <a:gd name="connsiteY33" fmla="*/ 281624 h 606713"/>
                <a:gd name="connsiteX34" fmla="*/ 128345 w 607639"/>
                <a:gd name="connsiteY34" fmla="*/ 151776 h 606713"/>
                <a:gd name="connsiteX35" fmla="*/ 283113 w 607639"/>
                <a:gd name="connsiteY35" fmla="*/ 1219 h 606713"/>
                <a:gd name="connsiteX36" fmla="*/ 320773 w 607639"/>
                <a:gd name="connsiteY36" fmla="*/ 813 h 6067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7639" h="606713">
                  <a:moveTo>
                    <a:pt x="146058" y="370925"/>
                  </a:moveTo>
                  <a:cubicBezTo>
                    <a:pt x="159675" y="367637"/>
                    <a:pt x="173293" y="376080"/>
                    <a:pt x="176497" y="389678"/>
                  </a:cubicBezTo>
                  <a:cubicBezTo>
                    <a:pt x="179791" y="403276"/>
                    <a:pt x="171335" y="416874"/>
                    <a:pt x="157717" y="420074"/>
                  </a:cubicBezTo>
                  <a:cubicBezTo>
                    <a:pt x="79215" y="438738"/>
                    <a:pt x="50644" y="466289"/>
                    <a:pt x="50644" y="480332"/>
                  </a:cubicBezTo>
                  <a:cubicBezTo>
                    <a:pt x="50644" y="510460"/>
                    <a:pt x="151665" y="556143"/>
                    <a:pt x="303775" y="556143"/>
                  </a:cubicBezTo>
                  <a:cubicBezTo>
                    <a:pt x="455974" y="556143"/>
                    <a:pt x="556995" y="510460"/>
                    <a:pt x="556995" y="480332"/>
                  </a:cubicBezTo>
                  <a:cubicBezTo>
                    <a:pt x="556995" y="466289"/>
                    <a:pt x="528513" y="438738"/>
                    <a:pt x="449833" y="420074"/>
                  </a:cubicBezTo>
                  <a:cubicBezTo>
                    <a:pt x="436215" y="416874"/>
                    <a:pt x="427848" y="403276"/>
                    <a:pt x="431053" y="389678"/>
                  </a:cubicBezTo>
                  <a:cubicBezTo>
                    <a:pt x="434257" y="376080"/>
                    <a:pt x="447964" y="367637"/>
                    <a:pt x="461492" y="370925"/>
                  </a:cubicBezTo>
                  <a:cubicBezTo>
                    <a:pt x="555749" y="393233"/>
                    <a:pt x="607639" y="432072"/>
                    <a:pt x="607639" y="480332"/>
                  </a:cubicBezTo>
                  <a:cubicBezTo>
                    <a:pt x="607639" y="563253"/>
                    <a:pt x="454817" y="606713"/>
                    <a:pt x="303775" y="606713"/>
                  </a:cubicBezTo>
                  <a:cubicBezTo>
                    <a:pt x="152911" y="606713"/>
                    <a:pt x="0" y="563253"/>
                    <a:pt x="0" y="480332"/>
                  </a:cubicBezTo>
                  <a:cubicBezTo>
                    <a:pt x="0" y="432072"/>
                    <a:pt x="51890" y="393233"/>
                    <a:pt x="146058" y="370925"/>
                  </a:cubicBezTo>
                  <a:close/>
                  <a:moveTo>
                    <a:pt x="303820" y="151707"/>
                  </a:moveTo>
                  <a:cubicBezTo>
                    <a:pt x="317792" y="151707"/>
                    <a:pt x="329118" y="163018"/>
                    <a:pt x="329118" y="176970"/>
                  </a:cubicBezTo>
                  <a:cubicBezTo>
                    <a:pt x="329118" y="190922"/>
                    <a:pt x="317792" y="202233"/>
                    <a:pt x="303820" y="202233"/>
                  </a:cubicBezTo>
                  <a:cubicBezTo>
                    <a:pt x="289848" y="202233"/>
                    <a:pt x="278522" y="190922"/>
                    <a:pt x="278522" y="176970"/>
                  </a:cubicBezTo>
                  <a:cubicBezTo>
                    <a:pt x="278522" y="163018"/>
                    <a:pt x="289848" y="151707"/>
                    <a:pt x="303820" y="151707"/>
                  </a:cubicBezTo>
                  <a:close/>
                  <a:moveTo>
                    <a:pt x="303849" y="101116"/>
                  </a:moveTo>
                  <a:cubicBezTo>
                    <a:pt x="261931" y="101116"/>
                    <a:pt x="227845" y="135156"/>
                    <a:pt x="227845" y="176928"/>
                  </a:cubicBezTo>
                  <a:cubicBezTo>
                    <a:pt x="227845" y="218788"/>
                    <a:pt x="261931" y="252828"/>
                    <a:pt x="303849" y="252828"/>
                  </a:cubicBezTo>
                  <a:cubicBezTo>
                    <a:pt x="345679" y="252828"/>
                    <a:pt x="379765" y="218788"/>
                    <a:pt x="379765" y="176928"/>
                  </a:cubicBezTo>
                  <a:cubicBezTo>
                    <a:pt x="379765" y="135156"/>
                    <a:pt x="345679" y="101116"/>
                    <a:pt x="303849" y="101116"/>
                  </a:cubicBezTo>
                  <a:close/>
                  <a:moveTo>
                    <a:pt x="320773" y="813"/>
                  </a:moveTo>
                  <a:cubicBezTo>
                    <a:pt x="358044" y="4396"/>
                    <a:pt x="393538" y="19728"/>
                    <a:pt x="421772" y="44857"/>
                  </a:cubicBezTo>
                  <a:cubicBezTo>
                    <a:pt x="459418" y="78452"/>
                    <a:pt x="481045" y="126623"/>
                    <a:pt x="481045" y="176928"/>
                  </a:cubicBezTo>
                  <a:cubicBezTo>
                    <a:pt x="481045" y="210434"/>
                    <a:pt x="471611" y="242963"/>
                    <a:pt x="453723" y="271226"/>
                  </a:cubicBezTo>
                  <a:lnTo>
                    <a:pt x="439305" y="293889"/>
                  </a:lnTo>
                  <a:cubicBezTo>
                    <a:pt x="407621" y="343571"/>
                    <a:pt x="374870" y="394942"/>
                    <a:pt x="348260" y="448001"/>
                  </a:cubicBezTo>
                  <a:lnTo>
                    <a:pt x="326455" y="491639"/>
                  </a:lnTo>
                  <a:cubicBezTo>
                    <a:pt x="322183" y="500172"/>
                    <a:pt x="313372" y="505593"/>
                    <a:pt x="303849" y="505593"/>
                  </a:cubicBezTo>
                  <a:cubicBezTo>
                    <a:pt x="294238" y="505593"/>
                    <a:pt x="285427" y="500172"/>
                    <a:pt x="281155" y="491639"/>
                  </a:cubicBezTo>
                  <a:lnTo>
                    <a:pt x="270831" y="471020"/>
                  </a:lnTo>
                  <a:cubicBezTo>
                    <a:pt x="237457" y="404363"/>
                    <a:pt x="203993" y="339749"/>
                    <a:pt x="161007" y="281624"/>
                  </a:cubicBezTo>
                  <a:cubicBezTo>
                    <a:pt x="133507" y="244296"/>
                    <a:pt x="121937" y="198258"/>
                    <a:pt x="128345" y="151776"/>
                  </a:cubicBezTo>
                  <a:cubicBezTo>
                    <a:pt x="139292" y="73475"/>
                    <a:pt x="204349" y="10106"/>
                    <a:pt x="283113" y="1219"/>
                  </a:cubicBezTo>
                  <a:cubicBezTo>
                    <a:pt x="295729" y="-270"/>
                    <a:pt x="308350" y="-381"/>
                    <a:pt x="320773" y="813"/>
                  </a:cubicBez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91440" tIns="45720" rIns="91440" bIns="45720" numCol="1" spcCol="1270" anchor="ctr" anchorCtr="0">
              <a:normAutofit fontScale="70000" lnSpcReduction="2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lvl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2200" kern="1200"/>
            </a:p>
          </p:txBody>
        </p:sp>
      </p:grpSp>
      <p:sp>
        <p:nvSpPr>
          <p:cNvPr id="302" name="ïŝlíďè">
            <a:extLst>
              <a:ext uri="{FF2B5EF4-FFF2-40B4-BE49-F238E27FC236}">
                <a16:creationId xmlns:a16="http://schemas.microsoft.com/office/drawing/2014/main" id="{5C53412A-E1C9-43ED-BFBA-791DDF3493EA}"/>
              </a:ext>
            </a:extLst>
          </p:cNvPr>
          <p:cNvSpPr txBox="1"/>
          <p:nvPr/>
        </p:nvSpPr>
        <p:spPr>
          <a:xfrm>
            <a:off x="1762807" y="2173779"/>
            <a:ext cx="6384929" cy="559391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b" anchorCtr="0"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en-US" altLang="zh-CN" sz="2000" b="1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ABOUT COMPANY</a:t>
            </a:r>
            <a:endParaRPr lang="en-US" altLang="zh-CN" sz="2000" b="1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grpSp>
        <p:nvGrpSpPr>
          <p:cNvPr id="759" name="组合 758"/>
          <p:cNvGrpSpPr/>
          <p:nvPr/>
        </p:nvGrpSpPr>
        <p:grpSpPr>
          <a:xfrm>
            <a:off x="7424464" y="1701219"/>
            <a:ext cx="2440531" cy="3791342"/>
            <a:chOff x="7204057" y="1683063"/>
            <a:chExt cx="2440531" cy="3791342"/>
          </a:xfrm>
        </p:grpSpPr>
        <p:sp>
          <p:nvSpPr>
            <p:cNvPr id="305" name="Freeform 13"/>
            <p:cNvSpPr>
              <a:spLocks/>
            </p:cNvSpPr>
            <p:nvPr userDrawn="1"/>
          </p:nvSpPr>
          <p:spPr bwMode="auto">
            <a:xfrm>
              <a:off x="9614005" y="3080099"/>
              <a:ext cx="13457" cy="64837"/>
            </a:xfrm>
            <a:custGeom>
              <a:avLst/>
              <a:gdLst>
                <a:gd name="T0" fmla="*/ 0 w 11"/>
                <a:gd name="T1" fmla="*/ 53 h 53"/>
                <a:gd name="T2" fmla="*/ 11 w 11"/>
                <a:gd name="T3" fmla="*/ 0 h 53"/>
                <a:gd name="T4" fmla="*/ 0 w 11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3">
                  <a:moveTo>
                    <a:pt x="0" y="53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18"/>
                    <a:pt x="5" y="35"/>
                    <a:pt x="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6" name="Freeform 14"/>
            <p:cNvSpPr>
              <a:spLocks/>
            </p:cNvSpPr>
            <p:nvPr userDrawn="1"/>
          </p:nvSpPr>
          <p:spPr bwMode="auto">
            <a:xfrm>
              <a:off x="7421808" y="2489234"/>
              <a:ext cx="2212993" cy="1245344"/>
            </a:xfrm>
            <a:custGeom>
              <a:avLst/>
              <a:gdLst>
                <a:gd name="T0" fmla="*/ 164 w 1810"/>
                <a:gd name="T1" fmla="*/ 0 h 1018"/>
                <a:gd name="T2" fmla="*/ 366 w 1810"/>
                <a:gd name="T3" fmla="*/ 413 h 1018"/>
                <a:gd name="T4" fmla="*/ 1444 w 1810"/>
                <a:gd name="T5" fmla="*/ 413 h 1018"/>
                <a:gd name="T6" fmla="*/ 1647 w 1810"/>
                <a:gd name="T7" fmla="*/ 2 h 1018"/>
                <a:gd name="T8" fmla="*/ 1765 w 1810"/>
                <a:gd name="T9" fmla="*/ 286 h 1018"/>
                <a:gd name="T10" fmla="*/ 1776 w 1810"/>
                <a:gd name="T11" fmla="*/ 313 h 1018"/>
                <a:gd name="T12" fmla="*/ 1781 w 1810"/>
                <a:gd name="T13" fmla="*/ 326 h 1018"/>
                <a:gd name="T14" fmla="*/ 1804 w 1810"/>
                <a:gd name="T15" fmla="*/ 483 h 1018"/>
                <a:gd name="T16" fmla="*/ 1793 w 1810"/>
                <a:gd name="T17" fmla="*/ 536 h 1018"/>
                <a:gd name="T18" fmla="*/ 1542 w 1810"/>
                <a:gd name="T19" fmla="*/ 815 h 1018"/>
                <a:gd name="T20" fmla="*/ 268 w 1810"/>
                <a:gd name="T21" fmla="*/ 815 h 1018"/>
                <a:gd name="T22" fmla="*/ 18 w 1810"/>
                <a:gd name="T23" fmla="*/ 538 h 1018"/>
                <a:gd name="T24" fmla="*/ 6 w 1810"/>
                <a:gd name="T25" fmla="*/ 483 h 1018"/>
                <a:gd name="T26" fmla="*/ 29 w 1810"/>
                <a:gd name="T27" fmla="*/ 326 h 1018"/>
                <a:gd name="T28" fmla="*/ 29 w 1810"/>
                <a:gd name="T29" fmla="*/ 325 h 1018"/>
                <a:gd name="T30" fmla="*/ 29 w 1810"/>
                <a:gd name="T31" fmla="*/ 324 h 1018"/>
                <a:gd name="T32" fmla="*/ 30 w 1810"/>
                <a:gd name="T33" fmla="*/ 324 h 1018"/>
                <a:gd name="T34" fmla="*/ 30 w 1810"/>
                <a:gd name="T35" fmla="*/ 323 h 1018"/>
                <a:gd name="T36" fmla="*/ 164 w 1810"/>
                <a:gd name="T37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0" h="1018">
                  <a:moveTo>
                    <a:pt x="164" y="0"/>
                  </a:moveTo>
                  <a:cubicBezTo>
                    <a:pt x="104" y="143"/>
                    <a:pt x="172" y="301"/>
                    <a:pt x="366" y="413"/>
                  </a:cubicBezTo>
                  <a:cubicBezTo>
                    <a:pt x="664" y="585"/>
                    <a:pt x="1146" y="585"/>
                    <a:pt x="1444" y="413"/>
                  </a:cubicBezTo>
                  <a:cubicBezTo>
                    <a:pt x="1638" y="302"/>
                    <a:pt x="1705" y="145"/>
                    <a:pt x="1647" y="2"/>
                  </a:cubicBezTo>
                  <a:cubicBezTo>
                    <a:pt x="1765" y="286"/>
                    <a:pt x="1765" y="286"/>
                    <a:pt x="1765" y="286"/>
                  </a:cubicBezTo>
                  <a:cubicBezTo>
                    <a:pt x="1765" y="286"/>
                    <a:pt x="1772" y="304"/>
                    <a:pt x="1776" y="313"/>
                  </a:cubicBezTo>
                  <a:cubicBezTo>
                    <a:pt x="1777" y="316"/>
                    <a:pt x="1779" y="321"/>
                    <a:pt x="1781" y="326"/>
                  </a:cubicBezTo>
                  <a:cubicBezTo>
                    <a:pt x="1803" y="377"/>
                    <a:pt x="1810" y="431"/>
                    <a:pt x="1804" y="483"/>
                  </a:cubicBezTo>
                  <a:cubicBezTo>
                    <a:pt x="1793" y="536"/>
                    <a:pt x="1793" y="536"/>
                    <a:pt x="1793" y="536"/>
                  </a:cubicBezTo>
                  <a:cubicBezTo>
                    <a:pt x="1762" y="638"/>
                    <a:pt x="1679" y="736"/>
                    <a:pt x="1542" y="815"/>
                  </a:cubicBezTo>
                  <a:cubicBezTo>
                    <a:pt x="1190" y="1018"/>
                    <a:pt x="620" y="1018"/>
                    <a:pt x="268" y="815"/>
                  </a:cubicBezTo>
                  <a:cubicBezTo>
                    <a:pt x="133" y="737"/>
                    <a:pt x="49" y="640"/>
                    <a:pt x="18" y="538"/>
                  </a:cubicBezTo>
                  <a:cubicBezTo>
                    <a:pt x="6" y="483"/>
                    <a:pt x="6" y="483"/>
                    <a:pt x="6" y="483"/>
                  </a:cubicBezTo>
                  <a:cubicBezTo>
                    <a:pt x="0" y="431"/>
                    <a:pt x="7" y="377"/>
                    <a:pt x="29" y="326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5"/>
                    <a:pt x="29" y="325"/>
                    <a:pt x="29" y="324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3"/>
                    <a:pt x="30" y="323"/>
                    <a:pt x="30" y="323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7" name="Freeform 15"/>
            <p:cNvSpPr>
              <a:spLocks/>
            </p:cNvSpPr>
            <p:nvPr userDrawn="1"/>
          </p:nvSpPr>
          <p:spPr bwMode="auto">
            <a:xfrm>
              <a:off x="7549034" y="2024371"/>
              <a:ext cx="1957318" cy="1180508"/>
            </a:xfrm>
            <a:custGeom>
              <a:avLst/>
              <a:gdLst>
                <a:gd name="T0" fmla="*/ 318 w 1601"/>
                <a:gd name="T1" fmla="*/ 696 h 965"/>
                <a:gd name="T2" fmla="*/ 801 w 1601"/>
                <a:gd name="T3" fmla="*/ 810 h 965"/>
                <a:gd name="T4" fmla="*/ 1284 w 1601"/>
                <a:gd name="T5" fmla="*/ 696 h 965"/>
                <a:gd name="T6" fmla="*/ 1439 w 1601"/>
                <a:gd name="T7" fmla="*/ 422 h 965"/>
                <a:gd name="T8" fmla="*/ 1284 w 1601"/>
                <a:gd name="T9" fmla="*/ 268 h 965"/>
                <a:gd name="T10" fmla="*/ 801 w 1601"/>
                <a:gd name="T11" fmla="*/ 154 h 965"/>
                <a:gd name="T12" fmla="*/ 362 w 1601"/>
                <a:gd name="T13" fmla="*/ 245 h 965"/>
                <a:gd name="T14" fmla="*/ 324 w 1601"/>
                <a:gd name="T15" fmla="*/ 139 h 965"/>
                <a:gd name="T16" fmla="*/ 1340 w 1601"/>
                <a:gd name="T17" fmla="*/ 171 h 965"/>
                <a:gd name="T18" fmla="*/ 1543 w 1601"/>
                <a:gd name="T19" fmla="*/ 380 h 965"/>
                <a:gd name="T20" fmla="*/ 1543 w 1601"/>
                <a:gd name="T21" fmla="*/ 380 h 965"/>
                <a:gd name="T22" fmla="*/ 1543 w 1601"/>
                <a:gd name="T23" fmla="*/ 382 h 965"/>
                <a:gd name="T24" fmla="*/ 1340 w 1601"/>
                <a:gd name="T25" fmla="*/ 793 h 965"/>
                <a:gd name="T26" fmla="*/ 262 w 1601"/>
                <a:gd name="T27" fmla="*/ 793 h 965"/>
                <a:gd name="T28" fmla="*/ 60 w 1601"/>
                <a:gd name="T29" fmla="*/ 380 h 965"/>
                <a:gd name="T30" fmla="*/ 215 w 1601"/>
                <a:gd name="T31" fmla="*/ 200 h 965"/>
                <a:gd name="T32" fmla="*/ 255 w 1601"/>
                <a:gd name="T33" fmla="*/ 310 h 965"/>
                <a:gd name="T34" fmla="*/ 163 w 1601"/>
                <a:gd name="T35" fmla="*/ 422 h 965"/>
                <a:gd name="T36" fmla="*/ 318 w 1601"/>
                <a:gd name="T37" fmla="*/ 696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1" h="965">
                  <a:moveTo>
                    <a:pt x="318" y="696"/>
                  </a:moveTo>
                  <a:cubicBezTo>
                    <a:pt x="443" y="769"/>
                    <a:pt x="619" y="810"/>
                    <a:pt x="801" y="810"/>
                  </a:cubicBezTo>
                  <a:cubicBezTo>
                    <a:pt x="983" y="810"/>
                    <a:pt x="1159" y="769"/>
                    <a:pt x="1284" y="696"/>
                  </a:cubicBezTo>
                  <a:cubicBezTo>
                    <a:pt x="1349" y="659"/>
                    <a:pt x="1495" y="557"/>
                    <a:pt x="1439" y="422"/>
                  </a:cubicBezTo>
                  <a:cubicBezTo>
                    <a:pt x="1416" y="366"/>
                    <a:pt x="1363" y="313"/>
                    <a:pt x="1284" y="268"/>
                  </a:cubicBezTo>
                  <a:cubicBezTo>
                    <a:pt x="1159" y="195"/>
                    <a:pt x="983" y="154"/>
                    <a:pt x="801" y="154"/>
                  </a:cubicBezTo>
                  <a:cubicBezTo>
                    <a:pt x="640" y="154"/>
                    <a:pt x="483" y="187"/>
                    <a:pt x="362" y="245"/>
                  </a:cubicBezTo>
                  <a:cubicBezTo>
                    <a:pt x="324" y="139"/>
                    <a:pt x="324" y="139"/>
                    <a:pt x="324" y="139"/>
                  </a:cubicBezTo>
                  <a:cubicBezTo>
                    <a:pt x="623" y="0"/>
                    <a:pt x="1062" y="10"/>
                    <a:pt x="1340" y="171"/>
                  </a:cubicBezTo>
                  <a:cubicBezTo>
                    <a:pt x="1443" y="231"/>
                    <a:pt x="1511" y="303"/>
                    <a:pt x="1543" y="380"/>
                  </a:cubicBezTo>
                  <a:cubicBezTo>
                    <a:pt x="1543" y="380"/>
                    <a:pt x="1543" y="380"/>
                    <a:pt x="1543" y="380"/>
                  </a:cubicBezTo>
                  <a:cubicBezTo>
                    <a:pt x="1543" y="382"/>
                    <a:pt x="1543" y="382"/>
                    <a:pt x="1543" y="382"/>
                  </a:cubicBezTo>
                  <a:cubicBezTo>
                    <a:pt x="1601" y="525"/>
                    <a:pt x="1534" y="682"/>
                    <a:pt x="1340" y="793"/>
                  </a:cubicBezTo>
                  <a:cubicBezTo>
                    <a:pt x="1042" y="965"/>
                    <a:pt x="560" y="965"/>
                    <a:pt x="262" y="793"/>
                  </a:cubicBezTo>
                  <a:cubicBezTo>
                    <a:pt x="68" y="681"/>
                    <a:pt x="0" y="523"/>
                    <a:pt x="60" y="380"/>
                  </a:cubicBezTo>
                  <a:cubicBezTo>
                    <a:pt x="86" y="315"/>
                    <a:pt x="138" y="254"/>
                    <a:pt x="215" y="200"/>
                  </a:cubicBezTo>
                  <a:cubicBezTo>
                    <a:pt x="255" y="310"/>
                    <a:pt x="255" y="310"/>
                    <a:pt x="255" y="310"/>
                  </a:cubicBezTo>
                  <a:cubicBezTo>
                    <a:pt x="211" y="345"/>
                    <a:pt x="179" y="383"/>
                    <a:pt x="163" y="422"/>
                  </a:cubicBezTo>
                  <a:cubicBezTo>
                    <a:pt x="108" y="557"/>
                    <a:pt x="253" y="659"/>
                    <a:pt x="318" y="6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8" name="Freeform 16"/>
            <p:cNvSpPr>
              <a:spLocks/>
            </p:cNvSpPr>
            <p:nvPr userDrawn="1"/>
          </p:nvSpPr>
          <p:spPr bwMode="auto">
            <a:xfrm>
              <a:off x="7681153" y="2212763"/>
              <a:ext cx="1695527" cy="802500"/>
            </a:xfrm>
            <a:custGeom>
              <a:avLst/>
              <a:gdLst>
                <a:gd name="T0" fmla="*/ 693 w 1387"/>
                <a:gd name="T1" fmla="*/ 0 h 656"/>
                <a:gd name="T2" fmla="*/ 1176 w 1387"/>
                <a:gd name="T3" fmla="*/ 114 h 656"/>
                <a:gd name="T4" fmla="*/ 1331 w 1387"/>
                <a:gd name="T5" fmla="*/ 268 h 656"/>
                <a:gd name="T6" fmla="*/ 1176 w 1387"/>
                <a:gd name="T7" fmla="*/ 542 h 656"/>
                <a:gd name="T8" fmla="*/ 693 w 1387"/>
                <a:gd name="T9" fmla="*/ 656 h 656"/>
                <a:gd name="T10" fmla="*/ 210 w 1387"/>
                <a:gd name="T11" fmla="*/ 542 h 656"/>
                <a:gd name="T12" fmla="*/ 55 w 1387"/>
                <a:gd name="T13" fmla="*/ 268 h 656"/>
                <a:gd name="T14" fmla="*/ 147 w 1387"/>
                <a:gd name="T15" fmla="*/ 156 h 656"/>
                <a:gd name="T16" fmla="*/ 193 w 1387"/>
                <a:gd name="T17" fmla="*/ 284 h 656"/>
                <a:gd name="T18" fmla="*/ 175 w 1387"/>
                <a:gd name="T19" fmla="*/ 293 h 656"/>
                <a:gd name="T20" fmla="*/ 175 w 1387"/>
                <a:gd name="T21" fmla="*/ 363 h 656"/>
                <a:gd name="T22" fmla="*/ 228 w 1387"/>
                <a:gd name="T23" fmla="*/ 384 h 656"/>
                <a:gd name="T24" fmla="*/ 303 w 1387"/>
                <a:gd name="T25" fmla="*/ 393 h 656"/>
                <a:gd name="T26" fmla="*/ 360 w 1387"/>
                <a:gd name="T27" fmla="*/ 388 h 656"/>
                <a:gd name="T28" fmla="*/ 431 w 1387"/>
                <a:gd name="T29" fmla="*/ 363 h 656"/>
                <a:gd name="T30" fmla="*/ 431 w 1387"/>
                <a:gd name="T31" fmla="*/ 293 h 656"/>
                <a:gd name="T32" fmla="*/ 316 w 1387"/>
                <a:gd name="T33" fmla="*/ 264 h 656"/>
                <a:gd name="T34" fmla="*/ 254 w 1387"/>
                <a:gd name="T35" fmla="*/ 91 h 656"/>
                <a:gd name="T36" fmla="*/ 693 w 1387"/>
                <a:gd name="T37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7" h="656">
                  <a:moveTo>
                    <a:pt x="693" y="0"/>
                  </a:moveTo>
                  <a:cubicBezTo>
                    <a:pt x="875" y="0"/>
                    <a:pt x="1051" y="41"/>
                    <a:pt x="1176" y="114"/>
                  </a:cubicBezTo>
                  <a:cubicBezTo>
                    <a:pt x="1255" y="159"/>
                    <a:pt x="1308" y="212"/>
                    <a:pt x="1331" y="268"/>
                  </a:cubicBezTo>
                  <a:cubicBezTo>
                    <a:pt x="1387" y="403"/>
                    <a:pt x="1241" y="505"/>
                    <a:pt x="1176" y="542"/>
                  </a:cubicBezTo>
                  <a:cubicBezTo>
                    <a:pt x="1051" y="615"/>
                    <a:pt x="875" y="656"/>
                    <a:pt x="693" y="656"/>
                  </a:cubicBezTo>
                  <a:cubicBezTo>
                    <a:pt x="511" y="656"/>
                    <a:pt x="335" y="615"/>
                    <a:pt x="210" y="542"/>
                  </a:cubicBezTo>
                  <a:cubicBezTo>
                    <a:pt x="145" y="505"/>
                    <a:pt x="0" y="403"/>
                    <a:pt x="55" y="268"/>
                  </a:cubicBezTo>
                  <a:cubicBezTo>
                    <a:pt x="71" y="229"/>
                    <a:pt x="103" y="191"/>
                    <a:pt x="147" y="156"/>
                  </a:cubicBezTo>
                  <a:cubicBezTo>
                    <a:pt x="193" y="284"/>
                    <a:pt x="193" y="284"/>
                    <a:pt x="193" y="284"/>
                  </a:cubicBezTo>
                  <a:cubicBezTo>
                    <a:pt x="186" y="287"/>
                    <a:pt x="180" y="289"/>
                    <a:pt x="175" y="293"/>
                  </a:cubicBezTo>
                  <a:cubicBezTo>
                    <a:pt x="131" y="318"/>
                    <a:pt x="130" y="337"/>
                    <a:pt x="175" y="363"/>
                  </a:cubicBezTo>
                  <a:cubicBezTo>
                    <a:pt x="190" y="372"/>
                    <a:pt x="208" y="379"/>
                    <a:pt x="228" y="384"/>
                  </a:cubicBezTo>
                  <a:cubicBezTo>
                    <a:pt x="251" y="390"/>
                    <a:pt x="277" y="393"/>
                    <a:pt x="303" y="393"/>
                  </a:cubicBezTo>
                  <a:cubicBezTo>
                    <a:pt x="323" y="393"/>
                    <a:pt x="342" y="391"/>
                    <a:pt x="360" y="388"/>
                  </a:cubicBezTo>
                  <a:cubicBezTo>
                    <a:pt x="387" y="383"/>
                    <a:pt x="411" y="374"/>
                    <a:pt x="431" y="363"/>
                  </a:cubicBezTo>
                  <a:cubicBezTo>
                    <a:pt x="475" y="337"/>
                    <a:pt x="473" y="317"/>
                    <a:pt x="431" y="293"/>
                  </a:cubicBezTo>
                  <a:cubicBezTo>
                    <a:pt x="401" y="276"/>
                    <a:pt x="360" y="265"/>
                    <a:pt x="316" y="264"/>
                  </a:cubicBezTo>
                  <a:cubicBezTo>
                    <a:pt x="254" y="91"/>
                    <a:pt x="254" y="91"/>
                    <a:pt x="254" y="91"/>
                  </a:cubicBezTo>
                  <a:cubicBezTo>
                    <a:pt x="375" y="33"/>
                    <a:pt x="532" y="0"/>
                    <a:pt x="6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9" name="Freeform 17"/>
            <p:cNvSpPr>
              <a:spLocks/>
            </p:cNvSpPr>
            <p:nvPr userDrawn="1"/>
          </p:nvSpPr>
          <p:spPr bwMode="auto">
            <a:xfrm>
              <a:off x="7596744" y="3634265"/>
              <a:ext cx="1861899" cy="724208"/>
            </a:xfrm>
            <a:custGeom>
              <a:avLst/>
              <a:gdLst>
                <a:gd name="T0" fmla="*/ 0 w 1523"/>
                <a:gd name="T1" fmla="*/ 0 h 592"/>
                <a:gd name="T2" fmla="*/ 150 w 1523"/>
                <a:gd name="T3" fmla="*/ 115 h 592"/>
                <a:gd name="T4" fmla="*/ 1382 w 1523"/>
                <a:gd name="T5" fmla="*/ 115 h 592"/>
                <a:gd name="T6" fmla="*/ 1523 w 1523"/>
                <a:gd name="T7" fmla="*/ 9 h 592"/>
                <a:gd name="T8" fmla="*/ 1493 w 1523"/>
                <a:gd name="T9" fmla="*/ 265 h 592"/>
                <a:gd name="T10" fmla="*/ 32 w 1523"/>
                <a:gd name="T11" fmla="*/ 274 h 592"/>
                <a:gd name="T12" fmla="*/ 0 w 1523"/>
                <a:gd name="T13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3" h="592">
                  <a:moveTo>
                    <a:pt x="0" y="0"/>
                  </a:moveTo>
                  <a:cubicBezTo>
                    <a:pt x="39" y="42"/>
                    <a:pt x="89" y="81"/>
                    <a:pt x="150" y="115"/>
                  </a:cubicBezTo>
                  <a:cubicBezTo>
                    <a:pt x="490" y="312"/>
                    <a:pt x="1042" y="312"/>
                    <a:pt x="1382" y="115"/>
                  </a:cubicBezTo>
                  <a:cubicBezTo>
                    <a:pt x="1439" y="83"/>
                    <a:pt x="1485" y="47"/>
                    <a:pt x="1523" y="9"/>
                  </a:cubicBezTo>
                  <a:cubicBezTo>
                    <a:pt x="1493" y="265"/>
                    <a:pt x="1493" y="265"/>
                    <a:pt x="1493" y="265"/>
                  </a:cubicBezTo>
                  <a:cubicBezTo>
                    <a:pt x="1350" y="589"/>
                    <a:pt x="194" y="592"/>
                    <a:pt x="32" y="2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0" name="Freeform 18"/>
            <p:cNvSpPr>
              <a:spLocks/>
            </p:cNvSpPr>
            <p:nvPr userDrawn="1"/>
          </p:nvSpPr>
          <p:spPr bwMode="auto">
            <a:xfrm>
              <a:off x="7443828" y="3144935"/>
              <a:ext cx="2170177" cy="871007"/>
            </a:xfrm>
            <a:custGeom>
              <a:avLst/>
              <a:gdLst>
                <a:gd name="T0" fmla="*/ 0 w 1775"/>
                <a:gd name="T1" fmla="*/ 2 h 712"/>
                <a:gd name="T2" fmla="*/ 250 w 1775"/>
                <a:gd name="T3" fmla="*/ 279 h 712"/>
                <a:gd name="T4" fmla="*/ 1524 w 1775"/>
                <a:gd name="T5" fmla="*/ 279 h 712"/>
                <a:gd name="T6" fmla="*/ 1775 w 1775"/>
                <a:gd name="T7" fmla="*/ 0 h 712"/>
                <a:gd name="T8" fmla="*/ 1703 w 1775"/>
                <a:gd name="T9" fmla="*/ 343 h 712"/>
                <a:gd name="T10" fmla="*/ 1648 w 1775"/>
                <a:gd name="T11" fmla="*/ 409 h 712"/>
                <a:gd name="T12" fmla="*/ 1507 w 1775"/>
                <a:gd name="T13" fmla="*/ 515 h 712"/>
                <a:gd name="T14" fmla="*/ 275 w 1775"/>
                <a:gd name="T15" fmla="*/ 515 h 712"/>
                <a:gd name="T16" fmla="*/ 125 w 1775"/>
                <a:gd name="T17" fmla="*/ 400 h 712"/>
                <a:gd name="T18" fmla="*/ 69 w 1775"/>
                <a:gd name="T19" fmla="*/ 328 h 712"/>
                <a:gd name="T20" fmla="*/ 0 w 1775"/>
                <a:gd name="T21" fmla="*/ 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5" h="712">
                  <a:moveTo>
                    <a:pt x="0" y="2"/>
                  </a:moveTo>
                  <a:cubicBezTo>
                    <a:pt x="31" y="104"/>
                    <a:pt x="115" y="201"/>
                    <a:pt x="250" y="279"/>
                  </a:cubicBezTo>
                  <a:cubicBezTo>
                    <a:pt x="602" y="482"/>
                    <a:pt x="1172" y="482"/>
                    <a:pt x="1524" y="279"/>
                  </a:cubicBezTo>
                  <a:cubicBezTo>
                    <a:pt x="1661" y="200"/>
                    <a:pt x="1744" y="102"/>
                    <a:pt x="1775" y="0"/>
                  </a:cubicBezTo>
                  <a:cubicBezTo>
                    <a:pt x="1703" y="343"/>
                    <a:pt x="1703" y="343"/>
                    <a:pt x="1703" y="343"/>
                  </a:cubicBezTo>
                  <a:cubicBezTo>
                    <a:pt x="1688" y="366"/>
                    <a:pt x="1669" y="388"/>
                    <a:pt x="1648" y="409"/>
                  </a:cubicBezTo>
                  <a:cubicBezTo>
                    <a:pt x="1610" y="447"/>
                    <a:pt x="1564" y="483"/>
                    <a:pt x="1507" y="515"/>
                  </a:cubicBezTo>
                  <a:cubicBezTo>
                    <a:pt x="1167" y="712"/>
                    <a:pt x="615" y="712"/>
                    <a:pt x="275" y="515"/>
                  </a:cubicBezTo>
                  <a:cubicBezTo>
                    <a:pt x="214" y="481"/>
                    <a:pt x="164" y="442"/>
                    <a:pt x="125" y="400"/>
                  </a:cubicBezTo>
                  <a:cubicBezTo>
                    <a:pt x="103" y="377"/>
                    <a:pt x="84" y="353"/>
                    <a:pt x="69" y="32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2" name="Freeform 20"/>
            <p:cNvSpPr>
              <a:spLocks/>
            </p:cNvSpPr>
            <p:nvPr userDrawn="1"/>
          </p:nvSpPr>
          <p:spPr bwMode="auto">
            <a:xfrm>
              <a:off x="7635890" y="3958445"/>
              <a:ext cx="1786053" cy="1226994"/>
            </a:xfrm>
            <a:custGeom>
              <a:avLst/>
              <a:gdLst>
                <a:gd name="T0" fmla="*/ 0 w 1461"/>
                <a:gd name="T1" fmla="*/ 9 h 1003"/>
                <a:gd name="T2" fmla="*/ 1461 w 1461"/>
                <a:gd name="T3" fmla="*/ 0 h 1003"/>
                <a:gd name="T4" fmla="*/ 1393 w 1461"/>
                <a:gd name="T5" fmla="*/ 570 h 1003"/>
                <a:gd name="T6" fmla="*/ 1393 w 1461"/>
                <a:gd name="T7" fmla="*/ 570 h 1003"/>
                <a:gd name="T8" fmla="*/ 68 w 1461"/>
                <a:gd name="T9" fmla="*/ 584 h 1003"/>
                <a:gd name="T10" fmla="*/ 0 w 1461"/>
                <a:gd name="T11" fmla="*/ 9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1" h="1003">
                  <a:moveTo>
                    <a:pt x="0" y="9"/>
                  </a:moveTo>
                  <a:cubicBezTo>
                    <a:pt x="162" y="327"/>
                    <a:pt x="1318" y="324"/>
                    <a:pt x="1461" y="0"/>
                  </a:cubicBezTo>
                  <a:cubicBezTo>
                    <a:pt x="1393" y="570"/>
                    <a:pt x="1393" y="570"/>
                    <a:pt x="1393" y="570"/>
                  </a:cubicBezTo>
                  <a:cubicBezTo>
                    <a:pt x="1393" y="570"/>
                    <a:pt x="1393" y="570"/>
                    <a:pt x="1393" y="570"/>
                  </a:cubicBezTo>
                  <a:cubicBezTo>
                    <a:pt x="1268" y="998"/>
                    <a:pt x="213" y="1003"/>
                    <a:pt x="68" y="58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1935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3" name="Freeform 21"/>
            <p:cNvSpPr>
              <a:spLocks/>
            </p:cNvSpPr>
            <p:nvPr userDrawn="1"/>
          </p:nvSpPr>
          <p:spPr bwMode="auto">
            <a:xfrm>
              <a:off x="8066500" y="2535720"/>
              <a:ext cx="194509" cy="151692"/>
            </a:xfrm>
            <a:custGeom>
              <a:avLst/>
              <a:gdLst>
                <a:gd name="T0" fmla="*/ 0 w 159"/>
                <a:gd name="T1" fmla="*/ 0 h 124"/>
                <a:gd name="T2" fmla="*/ 115 w 159"/>
                <a:gd name="T3" fmla="*/ 29 h 124"/>
                <a:gd name="T4" fmla="*/ 115 w 159"/>
                <a:gd name="T5" fmla="*/ 99 h 124"/>
                <a:gd name="T6" fmla="*/ 44 w 159"/>
                <a:gd name="T7" fmla="*/ 124 h 124"/>
                <a:gd name="T8" fmla="*/ 44 w 159"/>
                <a:gd name="T9" fmla="*/ 123 h 124"/>
                <a:gd name="T10" fmla="*/ 0 w 159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0" y="0"/>
                  </a:moveTo>
                  <a:cubicBezTo>
                    <a:pt x="44" y="1"/>
                    <a:pt x="85" y="12"/>
                    <a:pt x="115" y="29"/>
                  </a:cubicBezTo>
                  <a:cubicBezTo>
                    <a:pt x="157" y="53"/>
                    <a:pt x="159" y="73"/>
                    <a:pt x="115" y="99"/>
                  </a:cubicBezTo>
                  <a:cubicBezTo>
                    <a:pt x="95" y="110"/>
                    <a:pt x="71" y="119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4" name="Freeform 22"/>
            <p:cNvSpPr>
              <a:spLocks/>
            </p:cNvSpPr>
            <p:nvPr userDrawn="1"/>
          </p:nvSpPr>
          <p:spPr bwMode="auto">
            <a:xfrm>
              <a:off x="7917255" y="2534496"/>
              <a:ext cx="203072" cy="159032"/>
            </a:xfrm>
            <a:custGeom>
              <a:avLst/>
              <a:gdLst>
                <a:gd name="T0" fmla="*/ 0 w 167"/>
                <a:gd name="T1" fmla="*/ 21 h 130"/>
                <a:gd name="T2" fmla="*/ 110 w 167"/>
                <a:gd name="T3" fmla="*/ 0 h 130"/>
                <a:gd name="T4" fmla="*/ 123 w 167"/>
                <a:gd name="T5" fmla="*/ 1 h 130"/>
                <a:gd name="T6" fmla="*/ 167 w 167"/>
                <a:gd name="T7" fmla="*/ 124 h 130"/>
                <a:gd name="T8" fmla="*/ 167 w 167"/>
                <a:gd name="T9" fmla="*/ 125 h 130"/>
                <a:gd name="T10" fmla="*/ 110 w 167"/>
                <a:gd name="T11" fmla="*/ 130 h 130"/>
                <a:gd name="T12" fmla="*/ 35 w 167"/>
                <a:gd name="T13" fmla="*/ 121 h 130"/>
                <a:gd name="T14" fmla="*/ 0 w 167"/>
                <a:gd name="T15" fmla="*/ 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30">
                  <a:moveTo>
                    <a:pt x="0" y="21"/>
                  </a:moveTo>
                  <a:cubicBezTo>
                    <a:pt x="31" y="8"/>
                    <a:pt x="69" y="0"/>
                    <a:pt x="110" y="0"/>
                  </a:cubicBezTo>
                  <a:cubicBezTo>
                    <a:pt x="114" y="0"/>
                    <a:pt x="119" y="0"/>
                    <a:pt x="123" y="1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7" y="124"/>
                    <a:pt x="167" y="124"/>
                    <a:pt x="167" y="125"/>
                  </a:cubicBezTo>
                  <a:cubicBezTo>
                    <a:pt x="149" y="128"/>
                    <a:pt x="130" y="130"/>
                    <a:pt x="110" y="130"/>
                  </a:cubicBezTo>
                  <a:cubicBezTo>
                    <a:pt x="84" y="130"/>
                    <a:pt x="58" y="127"/>
                    <a:pt x="35" y="121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5" name="Freeform 23"/>
            <p:cNvSpPr>
              <a:spLocks/>
            </p:cNvSpPr>
            <p:nvPr userDrawn="1"/>
          </p:nvSpPr>
          <p:spPr bwMode="auto">
            <a:xfrm>
              <a:off x="7860982" y="2324085"/>
              <a:ext cx="205518" cy="236102"/>
            </a:xfrm>
            <a:custGeom>
              <a:avLst/>
              <a:gdLst>
                <a:gd name="T0" fmla="*/ 46 w 169"/>
                <a:gd name="T1" fmla="*/ 193 h 193"/>
                <a:gd name="T2" fmla="*/ 0 w 169"/>
                <a:gd name="T3" fmla="*/ 65 h 193"/>
                <a:gd name="T4" fmla="*/ 63 w 169"/>
                <a:gd name="T5" fmla="*/ 23 h 193"/>
                <a:gd name="T6" fmla="*/ 107 w 169"/>
                <a:gd name="T7" fmla="*/ 0 h 193"/>
                <a:gd name="T8" fmla="*/ 169 w 169"/>
                <a:gd name="T9" fmla="*/ 173 h 193"/>
                <a:gd name="T10" fmla="*/ 156 w 169"/>
                <a:gd name="T11" fmla="*/ 172 h 193"/>
                <a:gd name="T12" fmla="*/ 46 w 169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93">
                  <a:moveTo>
                    <a:pt x="46" y="19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19" y="50"/>
                    <a:pt x="40" y="36"/>
                    <a:pt x="63" y="23"/>
                  </a:cubicBezTo>
                  <a:cubicBezTo>
                    <a:pt x="77" y="15"/>
                    <a:pt x="91" y="7"/>
                    <a:pt x="107" y="0"/>
                  </a:cubicBezTo>
                  <a:cubicBezTo>
                    <a:pt x="169" y="173"/>
                    <a:pt x="169" y="173"/>
                    <a:pt x="169" y="173"/>
                  </a:cubicBezTo>
                  <a:cubicBezTo>
                    <a:pt x="165" y="172"/>
                    <a:pt x="160" y="172"/>
                    <a:pt x="156" y="172"/>
                  </a:cubicBezTo>
                  <a:cubicBezTo>
                    <a:pt x="115" y="172"/>
                    <a:pt x="77" y="180"/>
                    <a:pt x="46" y="1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6" name="Freeform 24"/>
            <p:cNvSpPr>
              <a:spLocks/>
            </p:cNvSpPr>
            <p:nvPr userDrawn="1"/>
          </p:nvSpPr>
          <p:spPr bwMode="auto">
            <a:xfrm>
              <a:off x="7840185" y="2560187"/>
              <a:ext cx="119886" cy="122332"/>
            </a:xfrm>
            <a:custGeom>
              <a:avLst/>
              <a:gdLst>
                <a:gd name="T0" fmla="*/ 63 w 98"/>
                <a:gd name="T1" fmla="*/ 0 h 100"/>
                <a:gd name="T2" fmla="*/ 98 w 98"/>
                <a:gd name="T3" fmla="*/ 100 h 100"/>
                <a:gd name="T4" fmla="*/ 45 w 98"/>
                <a:gd name="T5" fmla="*/ 79 h 100"/>
                <a:gd name="T6" fmla="*/ 45 w 98"/>
                <a:gd name="T7" fmla="*/ 9 h 100"/>
                <a:gd name="T8" fmla="*/ 63 w 9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0">
                  <a:moveTo>
                    <a:pt x="63" y="0"/>
                  </a:moveTo>
                  <a:cubicBezTo>
                    <a:pt x="98" y="100"/>
                    <a:pt x="98" y="100"/>
                    <a:pt x="98" y="100"/>
                  </a:cubicBezTo>
                  <a:cubicBezTo>
                    <a:pt x="78" y="95"/>
                    <a:pt x="60" y="88"/>
                    <a:pt x="45" y="79"/>
                  </a:cubicBezTo>
                  <a:cubicBezTo>
                    <a:pt x="0" y="53"/>
                    <a:pt x="1" y="34"/>
                    <a:pt x="45" y="9"/>
                  </a:cubicBezTo>
                  <a:cubicBezTo>
                    <a:pt x="50" y="5"/>
                    <a:pt x="56" y="3"/>
                    <a:pt x="6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7" name="Freeform 25"/>
            <p:cNvSpPr>
              <a:spLocks/>
            </p:cNvSpPr>
            <p:nvPr userDrawn="1"/>
          </p:nvSpPr>
          <p:spPr bwMode="auto">
            <a:xfrm>
              <a:off x="7812049" y="2194412"/>
              <a:ext cx="179829" cy="209189"/>
            </a:xfrm>
            <a:custGeom>
              <a:avLst/>
              <a:gdLst>
                <a:gd name="T0" fmla="*/ 40 w 147"/>
                <a:gd name="T1" fmla="*/ 171 h 171"/>
                <a:gd name="T2" fmla="*/ 0 w 147"/>
                <a:gd name="T3" fmla="*/ 61 h 171"/>
                <a:gd name="T4" fmla="*/ 47 w 147"/>
                <a:gd name="T5" fmla="*/ 32 h 171"/>
                <a:gd name="T6" fmla="*/ 109 w 147"/>
                <a:gd name="T7" fmla="*/ 0 h 171"/>
                <a:gd name="T8" fmla="*/ 147 w 147"/>
                <a:gd name="T9" fmla="*/ 106 h 171"/>
                <a:gd name="T10" fmla="*/ 103 w 147"/>
                <a:gd name="T11" fmla="*/ 129 h 171"/>
                <a:gd name="T12" fmla="*/ 40 w 147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171">
                  <a:moveTo>
                    <a:pt x="40" y="17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15" y="51"/>
                    <a:pt x="30" y="41"/>
                    <a:pt x="47" y="32"/>
                  </a:cubicBezTo>
                  <a:cubicBezTo>
                    <a:pt x="67" y="20"/>
                    <a:pt x="88" y="10"/>
                    <a:pt x="109" y="0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31" y="113"/>
                    <a:pt x="117" y="121"/>
                    <a:pt x="103" y="129"/>
                  </a:cubicBezTo>
                  <a:cubicBezTo>
                    <a:pt x="80" y="142"/>
                    <a:pt x="59" y="156"/>
                    <a:pt x="40" y="17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8" name="Freeform 26"/>
            <p:cNvSpPr>
              <a:spLocks/>
            </p:cNvSpPr>
            <p:nvPr userDrawn="1"/>
          </p:nvSpPr>
          <p:spPr bwMode="auto">
            <a:xfrm>
              <a:off x="7686046" y="1834755"/>
              <a:ext cx="259345" cy="434280"/>
            </a:xfrm>
            <a:custGeom>
              <a:avLst/>
              <a:gdLst>
                <a:gd name="T0" fmla="*/ 7 w 212"/>
                <a:gd name="T1" fmla="*/ 65 h 355"/>
                <a:gd name="T2" fmla="*/ 105 w 212"/>
                <a:gd name="T3" fmla="*/ 1 h 355"/>
                <a:gd name="T4" fmla="*/ 106 w 212"/>
                <a:gd name="T5" fmla="*/ 0 h 355"/>
                <a:gd name="T6" fmla="*/ 138 w 212"/>
                <a:gd name="T7" fmla="*/ 89 h 355"/>
                <a:gd name="T8" fmla="*/ 212 w 212"/>
                <a:gd name="T9" fmla="*/ 294 h 355"/>
                <a:gd name="T10" fmla="*/ 150 w 212"/>
                <a:gd name="T11" fmla="*/ 326 h 355"/>
                <a:gd name="T12" fmla="*/ 103 w 212"/>
                <a:gd name="T13" fmla="*/ 355 h 355"/>
                <a:gd name="T14" fmla="*/ 0 w 212"/>
                <a:gd name="T15" fmla="*/ 67 h 355"/>
                <a:gd name="T16" fmla="*/ 7 w 212"/>
                <a:gd name="T17" fmla="*/ 6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355">
                  <a:moveTo>
                    <a:pt x="7" y="65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38" y="89"/>
                    <a:pt x="138" y="89"/>
                    <a:pt x="138" y="89"/>
                  </a:cubicBezTo>
                  <a:cubicBezTo>
                    <a:pt x="212" y="294"/>
                    <a:pt x="212" y="294"/>
                    <a:pt x="212" y="294"/>
                  </a:cubicBezTo>
                  <a:cubicBezTo>
                    <a:pt x="191" y="304"/>
                    <a:pt x="170" y="314"/>
                    <a:pt x="150" y="326"/>
                  </a:cubicBezTo>
                  <a:cubicBezTo>
                    <a:pt x="133" y="335"/>
                    <a:pt x="118" y="345"/>
                    <a:pt x="103" y="355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7" y="6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9" name="Freeform 27"/>
            <p:cNvSpPr>
              <a:spLocks/>
            </p:cNvSpPr>
            <p:nvPr userDrawn="1"/>
          </p:nvSpPr>
          <p:spPr bwMode="auto">
            <a:xfrm>
              <a:off x="7682377" y="1757686"/>
              <a:ext cx="133343" cy="159032"/>
            </a:xfrm>
            <a:custGeom>
              <a:avLst/>
              <a:gdLst>
                <a:gd name="T0" fmla="*/ 3 w 109"/>
                <a:gd name="T1" fmla="*/ 130 h 130"/>
                <a:gd name="T2" fmla="*/ 0 w 109"/>
                <a:gd name="T3" fmla="*/ 122 h 130"/>
                <a:gd name="T4" fmla="*/ 3 w 109"/>
                <a:gd name="T5" fmla="*/ 115 h 130"/>
                <a:gd name="T6" fmla="*/ 17 w 109"/>
                <a:gd name="T7" fmla="*/ 10 h 130"/>
                <a:gd name="T8" fmla="*/ 18 w 109"/>
                <a:gd name="T9" fmla="*/ 0 h 130"/>
                <a:gd name="T10" fmla="*/ 54 w 109"/>
                <a:gd name="T11" fmla="*/ 6 h 130"/>
                <a:gd name="T12" fmla="*/ 54 w 109"/>
                <a:gd name="T13" fmla="*/ 6 h 130"/>
                <a:gd name="T14" fmla="*/ 103 w 109"/>
                <a:gd name="T15" fmla="*/ 45 h 130"/>
                <a:gd name="T16" fmla="*/ 109 w 109"/>
                <a:gd name="T17" fmla="*/ 63 h 130"/>
                <a:gd name="T18" fmla="*/ 108 w 109"/>
                <a:gd name="T19" fmla="*/ 64 h 130"/>
                <a:gd name="T20" fmla="*/ 10 w 109"/>
                <a:gd name="T21" fmla="*/ 128 h 130"/>
                <a:gd name="T22" fmla="*/ 3 w 109"/>
                <a:gd name="T2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30">
                  <a:moveTo>
                    <a:pt x="3" y="13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77" y="9"/>
                    <a:pt x="95" y="24"/>
                    <a:pt x="103" y="45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" y="128"/>
                    <a:pt x="10" y="128"/>
                    <a:pt x="10" y="128"/>
                  </a:cubicBez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0" name="Freeform 28"/>
            <p:cNvSpPr>
              <a:spLocks/>
            </p:cNvSpPr>
            <p:nvPr userDrawn="1"/>
          </p:nvSpPr>
          <p:spPr bwMode="auto">
            <a:xfrm>
              <a:off x="7429148" y="3080099"/>
              <a:ext cx="14680" cy="67283"/>
            </a:xfrm>
            <a:custGeom>
              <a:avLst/>
              <a:gdLst>
                <a:gd name="T0" fmla="*/ 0 w 12"/>
                <a:gd name="T1" fmla="*/ 0 h 55"/>
                <a:gd name="T2" fmla="*/ 12 w 12"/>
                <a:gd name="T3" fmla="*/ 55 h 55"/>
                <a:gd name="T4" fmla="*/ 0 w 12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5">
                  <a:moveTo>
                    <a:pt x="0" y="0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6" y="37"/>
                    <a:pt x="2" y="1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1" name="Freeform 29"/>
            <p:cNvSpPr>
              <a:spLocks/>
            </p:cNvSpPr>
            <p:nvPr userDrawn="1"/>
          </p:nvSpPr>
          <p:spPr bwMode="auto">
            <a:xfrm>
              <a:off x="7210174" y="1686733"/>
              <a:ext cx="494223" cy="220198"/>
            </a:xfrm>
            <a:custGeom>
              <a:avLst/>
              <a:gdLst>
                <a:gd name="T0" fmla="*/ 75 w 404"/>
                <a:gd name="T1" fmla="*/ 5 h 180"/>
                <a:gd name="T2" fmla="*/ 404 w 404"/>
                <a:gd name="T3" fmla="*/ 58 h 180"/>
                <a:gd name="T4" fmla="*/ 403 w 404"/>
                <a:gd name="T5" fmla="*/ 68 h 180"/>
                <a:gd name="T6" fmla="*/ 389 w 404"/>
                <a:gd name="T7" fmla="*/ 173 h 180"/>
                <a:gd name="T8" fmla="*/ 386 w 404"/>
                <a:gd name="T9" fmla="*/ 180 h 180"/>
                <a:gd name="T10" fmla="*/ 57 w 404"/>
                <a:gd name="T11" fmla="*/ 127 h 180"/>
                <a:gd name="T12" fmla="*/ 5 w 404"/>
                <a:gd name="T13" fmla="*/ 58 h 180"/>
                <a:gd name="T14" fmla="*/ 75 w 404"/>
                <a:gd name="T15" fmla="*/ 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4" h="180">
                  <a:moveTo>
                    <a:pt x="75" y="5"/>
                  </a:moveTo>
                  <a:cubicBezTo>
                    <a:pt x="404" y="58"/>
                    <a:pt x="404" y="58"/>
                    <a:pt x="404" y="58"/>
                  </a:cubicBezTo>
                  <a:cubicBezTo>
                    <a:pt x="403" y="68"/>
                    <a:pt x="403" y="68"/>
                    <a:pt x="403" y="68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86" y="180"/>
                    <a:pt x="386" y="180"/>
                    <a:pt x="386" y="180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23" y="122"/>
                    <a:pt x="0" y="91"/>
                    <a:pt x="5" y="58"/>
                  </a:cubicBezTo>
                  <a:cubicBezTo>
                    <a:pt x="10" y="24"/>
                    <a:pt x="41" y="0"/>
                    <a:pt x="75" y="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2" name="Freeform 30"/>
            <p:cNvSpPr>
              <a:spLocks/>
            </p:cNvSpPr>
            <p:nvPr/>
          </p:nvSpPr>
          <p:spPr bwMode="auto">
            <a:xfrm>
              <a:off x="9328971" y="3635488"/>
              <a:ext cx="139459" cy="1028816"/>
            </a:xfrm>
            <a:custGeom>
              <a:avLst/>
              <a:gdLst>
                <a:gd name="T0" fmla="*/ 8 w 114"/>
                <a:gd name="T1" fmla="*/ 841 h 841"/>
                <a:gd name="T2" fmla="*/ 7 w 114"/>
                <a:gd name="T3" fmla="*/ 841 h 841"/>
                <a:gd name="T4" fmla="*/ 1 w 114"/>
                <a:gd name="T5" fmla="*/ 833 h 841"/>
                <a:gd name="T6" fmla="*/ 99 w 114"/>
                <a:gd name="T7" fmla="*/ 7 h 841"/>
                <a:gd name="T8" fmla="*/ 107 w 114"/>
                <a:gd name="T9" fmla="*/ 1 h 841"/>
                <a:gd name="T10" fmla="*/ 113 w 114"/>
                <a:gd name="T11" fmla="*/ 9 h 841"/>
                <a:gd name="T12" fmla="*/ 16 w 114"/>
                <a:gd name="T13" fmla="*/ 835 h 841"/>
                <a:gd name="T14" fmla="*/ 8 w 114"/>
                <a:gd name="T15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841">
                  <a:moveTo>
                    <a:pt x="8" y="841"/>
                  </a:moveTo>
                  <a:cubicBezTo>
                    <a:pt x="7" y="841"/>
                    <a:pt x="7" y="841"/>
                    <a:pt x="7" y="841"/>
                  </a:cubicBezTo>
                  <a:cubicBezTo>
                    <a:pt x="3" y="841"/>
                    <a:pt x="0" y="837"/>
                    <a:pt x="1" y="83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3"/>
                    <a:pt x="103" y="0"/>
                    <a:pt x="107" y="1"/>
                  </a:cubicBezTo>
                  <a:cubicBezTo>
                    <a:pt x="111" y="1"/>
                    <a:pt x="114" y="5"/>
                    <a:pt x="113" y="9"/>
                  </a:cubicBezTo>
                  <a:cubicBezTo>
                    <a:pt x="16" y="835"/>
                    <a:pt x="16" y="835"/>
                    <a:pt x="16" y="835"/>
                  </a:cubicBezTo>
                  <a:cubicBezTo>
                    <a:pt x="15" y="838"/>
                    <a:pt x="12" y="841"/>
                    <a:pt x="8" y="84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3" name="Freeform 31"/>
            <p:cNvSpPr>
              <a:spLocks/>
            </p:cNvSpPr>
            <p:nvPr userDrawn="1"/>
          </p:nvSpPr>
          <p:spPr bwMode="auto">
            <a:xfrm>
              <a:off x="7590146" y="3624739"/>
              <a:ext cx="1761586" cy="1849666"/>
            </a:xfrm>
            <a:custGeom>
              <a:avLst/>
              <a:gdLst>
                <a:gd name="T0" fmla="*/ 770 w 1441"/>
                <a:gd name="T1" fmla="*/ 1491 h 1512"/>
                <a:gd name="T2" fmla="*/ 322 w 1441"/>
                <a:gd name="T3" fmla="*/ 1384 h 1512"/>
                <a:gd name="T4" fmla="*/ 135 w 1441"/>
                <a:gd name="T5" fmla="*/ 1147 h 1512"/>
                <a:gd name="T6" fmla="*/ 1 w 1441"/>
                <a:gd name="T7" fmla="*/ 9 h 1512"/>
                <a:gd name="T8" fmla="*/ 7 w 1441"/>
                <a:gd name="T9" fmla="*/ 1 h 1512"/>
                <a:gd name="T10" fmla="*/ 15 w 1441"/>
                <a:gd name="T11" fmla="*/ 7 h 1512"/>
                <a:gd name="T12" fmla="*/ 150 w 1441"/>
                <a:gd name="T13" fmla="*/ 1145 h 1512"/>
                <a:gd name="T14" fmla="*/ 329 w 1441"/>
                <a:gd name="T15" fmla="*/ 1371 h 1512"/>
                <a:gd name="T16" fmla="*/ 1211 w 1441"/>
                <a:gd name="T17" fmla="*/ 1371 h 1512"/>
                <a:gd name="T18" fmla="*/ 1390 w 1441"/>
                <a:gd name="T19" fmla="*/ 1145 h 1512"/>
                <a:gd name="T20" fmla="*/ 1426 w 1441"/>
                <a:gd name="T21" fmla="*/ 842 h 1512"/>
                <a:gd name="T22" fmla="*/ 1434 w 1441"/>
                <a:gd name="T23" fmla="*/ 836 h 1512"/>
                <a:gd name="T24" fmla="*/ 1440 w 1441"/>
                <a:gd name="T25" fmla="*/ 844 h 1512"/>
                <a:gd name="T26" fmla="*/ 1440 w 1441"/>
                <a:gd name="T27" fmla="*/ 849 h 1512"/>
                <a:gd name="T28" fmla="*/ 1405 w 1441"/>
                <a:gd name="T29" fmla="*/ 1147 h 1512"/>
                <a:gd name="T30" fmla="*/ 1218 w 1441"/>
                <a:gd name="T31" fmla="*/ 1384 h 1512"/>
                <a:gd name="T32" fmla="*/ 770 w 1441"/>
                <a:gd name="T33" fmla="*/ 1491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1" h="1512">
                  <a:moveTo>
                    <a:pt x="770" y="1491"/>
                  </a:moveTo>
                  <a:cubicBezTo>
                    <a:pt x="608" y="1491"/>
                    <a:pt x="445" y="1455"/>
                    <a:pt x="322" y="1384"/>
                  </a:cubicBezTo>
                  <a:cubicBezTo>
                    <a:pt x="212" y="1321"/>
                    <a:pt x="146" y="1237"/>
                    <a:pt x="135" y="114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0" y="1145"/>
                    <a:pt x="150" y="1145"/>
                    <a:pt x="150" y="1145"/>
                  </a:cubicBezTo>
                  <a:cubicBezTo>
                    <a:pt x="160" y="1230"/>
                    <a:pt x="224" y="1311"/>
                    <a:pt x="329" y="1371"/>
                  </a:cubicBezTo>
                  <a:cubicBezTo>
                    <a:pt x="572" y="1512"/>
                    <a:pt x="968" y="1512"/>
                    <a:pt x="1211" y="1371"/>
                  </a:cubicBezTo>
                  <a:cubicBezTo>
                    <a:pt x="1316" y="1311"/>
                    <a:pt x="1380" y="1230"/>
                    <a:pt x="1390" y="1145"/>
                  </a:cubicBezTo>
                  <a:cubicBezTo>
                    <a:pt x="1426" y="842"/>
                    <a:pt x="1426" y="842"/>
                    <a:pt x="1426" y="842"/>
                  </a:cubicBezTo>
                  <a:cubicBezTo>
                    <a:pt x="1426" y="838"/>
                    <a:pt x="1430" y="835"/>
                    <a:pt x="1434" y="836"/>
                  </a:cubicBezTo>
                  <a:cubicBezTo>
                    <a:pt x="1438" y="836"/>
                    <a:pt x="1441" y="840"/>
                    <a:pt x="1440" y="844"/>
                  </a:cubicBezTo>
                  <a:cubicBezTo>
                    <a:pt x="1440" y="849"/>
                    <a:pt x="1440" y="849"/>
                    <a:pt x="1440" y="849"/>
                  </a:cubicBezTo>
                  <a:cubicBezTo>
                    <a:pt x="1405" y="1147"/>
                    <a:pt x="1405" y="1147"/>
                    <a:pt x="1405" y="1147"/>
                  </a:cubicBezTo>
                  <a:cubicBezTo>
                    <a:pt x="1394" y="1237"/>
                    <a:pt x="1328" y="1321"/>
                    <a:pt x="1218" y="1384"/>
                  </a:cubicBezTo>
                  <a:cubicBezTo>
                    <a:pt x="1095" y="1455"/>
                    <a:pt x="932" y="1491"/>
                    <a:pt x="770" y="1491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4" name="Freeform 32"/>
            <p:cNvSpPr>
              <a:spLocks noEditPoints="1"/>
            </p:cNvSpPr>
            <p:nvPr userDrawn="1"/>
          </p:nvSpPr>
          <p:spPr bwMode="auto">
            <a:xfrm>
              <a:off x="7419362" y="3070312"/>
              <a:ext cx="2217887" cy="895473"/>
            </a:xfrm>
            <a:custGeom>
              <a:avLst/>
              <a:gdLst>
                <a:gd name="T0" fmla="*/ 911 w 1814"/>
                <a:gd name="T1" fmla="*/ 732 h 732"/>
                <a:gd name="T2" fmla="*/ 291 w 1814"/>
                <a:gd name="T3" fmla="*/ 583 h 732"/>
                <a:gd name="T4" fmla="*/ 139 w 1814"/>
                <a:gd name="T5" fmla="*/ 466 h 732"/>
                <a:gd name="T6" fmla="*/ 83 w 1814"/>
                <a:gd name="T7" fmla="*/ 393 h 732"/>
                <a:gd name="T8" fmla="*/ 82 w 1814"/>
                <a:gd name="T9" fmla="*/ 391 h 732"/>
                <a:gd name="T10" fmla="*/ 13 w 1814"/>
                <a:gd name="T11" fmla="*/ 65 h 732"/>
                <a:gd name="T12" fmla="*/ 1 w 1814"/>
                <a:gd name="T13" fmla="*/ 9 h 732"/>
                <a:gd name="T14" fmla="*/ 7 w 1814"/>
                <a:gd name="T15" fmla="*/ 1 h 732"/>
                <a:gd name="T16" fmla="*/ 15 w 1814"/>
                <a:gd name="T17" fmla="*/ 7 h 732"/>
                <a:gd name="T18" fmla="*/ 27 w 1814"/>
                <a:gd name="T19" fmla="*/ 62 h 732"/>
                <a:gd name="T20" fmla="*/ 274 w 1814"/>
                <a:gd name="T21" fmla="*/ 333 h 732"/>
                <a:gd name="T22" fmla="*/ 907 w 1814"/>
                <a:gd name="T23" fmla="*/ 485 h 732"/>
                <a:gd name="T24" fmla="*/ 1540 w 1814"/>
                <a:gd name="T25" fmla="*/ 333 h 732"/>
                <a:gd name="T26" fmla="*/ 1788 w 1814"/>
                <a:gd name="T27" fmla="*/ 59 h 732"/>
                <a:gd name="T28" fmla="*/ 1799 w 1814"/>
                <a:gd name="T29" fmla="*/ 7 h 732"/>
                <a:gd name="T30" fmla="*/ 1807 w 1814"/>
                <a:gd name="T31" fmla="*/ 1 h 732"/>
                <a:gd name="T32" fmla="*/ 1813 w 1814"/>
                <a:gd name="T33" fmla="*/ 9 h 732"/>
                <a:gd name="T34" fmla="*/ 1802 w 1814"/>
                <a:gd name="T35" fmla="*/ 63 h 732"/>
                <a:gd name="T36" fmla="*/ 1730 w 1814"/>
                <a:gd name="T37" fmla="*/ 406 h 732"/>
                <a:gd name="T38" fmla="*/ 1729 w 1814"/>
                <a:gd name="T39" fmla="*/ 408 h 732"/>
                <a:gd name="T40" fmla="*/ 1673 w 1814"/>
                <a:gd name="T41" fmla="*/ 476 h 732"/>
                <a:gd name="T42" fmla="*/ 1531 w 1814"/>
                <a:gd name="T43" fmla="*/ 583 h 732"/>
                <a:gd name="T44" fmla="*/ 911 w 1814"/>
                <a:gd name="T45" fmla="*/ 732 h 732"/>
                <a:gd name="T46" fmla="*/ 96 w 1814"/>
                <a:gd name="T47" fmla="*/ 387 h 732"/>
                <a:gd name="T48" fmla="*/ 150 w 1814"/>
                <a:gd name="T49" fmla="*/ 456 h 732"/>
                <a:gd name="T50" fmla="*/ 298 w 1814"/>
                <a:gd name="T51" fmla="*/ 570 h 732"/>
                <a:gd name="T52" fmla="*/ 911 w 1814"/>
                <a:gd name="T53" fmla="*/ 717 h 732"/>
                <a:gd name="T54" fmla="*/ 1523 w 1814"/>
                <a:gd name="T55" fmla="*/ 570 h 732"/>
                <a:gd name="T56" fmla="*/ 1663 w 1814"/>
                <a:gd name="T57" fmla="*/ 465 h 732"/>
                <a:gd name="T58" fmla="*/ 1716 w 1814"/>
                <a:gd name="T59" fmla="*/ 401 h 732"/>
                <a:gd name="T60" fmla="*/ 1772 w 1814"/>
                <a:gd name="T61" fmla="*/ 135 h 732"/>
                <a:gd name="T62" fmla="*/ 1548 w 1814"/>
                <a:gd name="T63" fmla="*/ 346 h 732"/>
                <a:gd name="T64" fmla="*/ 907 w 1814"/>
                <a:gd name="T65" fmla="*/ 500 h 732"/>
                <a:gd name="T66" fmla="*/ 266 w 1814"/>
                <a:gd name="T67" fmla="*/ 346 h 732"/>
                <a:gd name="T68" fmla="*/ 43 w 1814"/>
                <a:gd name="T69" fmla="*/ 135 h 732"/>
                <a:gd name="T70" fmla="*/ 96 w 1814"/>
                <a:gd name="T71" fmla="*/ 387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4" h="732">
                  <a:moveTo>
                    <a:pt x="911" y="732"/>
                  </a:moveTo>
                  <a:cubicBezTo>
                    <a:pt x="677" y="732"/>
                    <a:pt x="457" y="679"/>
                    <a:pt x="291" y="583"/>
                  </a:cubicBezTo>
                  <a:cubicBezTo>
                    <a:pt x="231" y="549"/>
                    <a:pt x="180" y="510"/>
                    <a:pt x="139" y="466"/>
                  </a:cubicBezTo>
                  <a:cubicBezTo>
                    <a:pt x="118" y="444"/>
                    <a:pt x="99" y="419"/>
                    <a:pt x="83" y="393"/>
                  </a:cubicBezTo>
                  <a:cubicBezTo>
                    <a:pt x="83" y="393"/>
                    <a:pt x="82" y="392"/>
                    <a:pt x="82" y="391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7" y="46"/>
                    <a:pt x="3" y="27"/>
                    <a:pt x="1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59" y="165"/>
                    <a:pt x="144" y="259"/>
                    <a:pt x="274" y="333"/>
                  </a:cubicBezTo>
                  <a:cubicBezTo>
                    <a:pt x="443" y="431"/>
                    <a:pt x="668" y="485"/>
                    <a:pt x="907" y="485"/>
                  </a:cubicBezTo>
                  <a:cubicBezTo>
                    <a:pt x="1146" y="485"/>
                    <a:pt x="1371" y="431"/>
                    <a:pt x="1540" y="333"/>
                  </a:cubicBezTo>
                  <a:cubicBezTo>
                    <a:pt x="1671" y="259"/>
                    <a:pt x="1756" y="164"/>
                    <a:pt x="1788" y="59"/>
                  </a:cubicBezTo>
                  <a:cubicBezTo>
                    <a:pt x="1799" y="7"/>
                    <a:pt x="1799" y="7"/>
                    <a:pt x="1799" y="7"/>
                  </a:cubicBezTo>
                  <a:cubicBezTo>
                    <a:pt x="1799" y="3"/>
                    <a:pt x="1803" y="0"/>
                    <a:pt x="1807" y="1"/>
                  </a:cubicBezTo>
                  <a:cubicBezTo>
                    <a:pt x="1811" y="1"/>
                    <a:pt x="1814" y="5"/>
                    <a:pt x="1813" y="9"/>
                  </a:cubicBezTo>
                  <a:cubicBezTo>
                    <a:pt x="1811" y="27"/>
                    <a:pt x="1807" y="45"/>
                    <a:pt x="1802" y="63"/>
                  </a:cubicBezTo>
                  <a:cubicBezTo>
                    <a:pt x="1730" y="406"/>
                    <a:pt x="1730" y="406"/>
                    <a:pt x="1730" y="406"/>
                  </a:cubicBezTo>
                  <a:cubicBezTo>
                    <a:pt x="1730" y="406"/>
                    <a:pt x="1730" y="407"/>
                    <a:pt x="1729" y="408"/>
                  </a:cubicBezTo>
                  <a:cubicBezTo>
                    <a:pt x="1714" y="431"/>
                    <a:pt x="1696" y="453"/>
                    <a:pt x="1673" y="476"/>
                  </a:cubicBezTo>
                  <a:cubicBezTo>
                    <a:pt x="1634" y="515"/>
                    <a:pt x="1586" y="551"/>
                    <a:pt x="1531" y="583"/>
                  </a:cubicBezTo>
                  <a:cubicBezTo>
                    <a:pt x="1365" y="679"/>
                    <a:pt x="1145" y="732"/>
                    <a:pt x="911" y="732"/>
                  </a:cubicBezTo>
                  <a:close/>
                  <a:moveTo>
                    <a:pt x="96" y="387"/>
                  </a:moveTo>
                  <a:cubicBezTo>
                    <a:pt x="111" y="411"/>
                    <a:pt x="129" y="434"/>
                    <a:pt x="150" y="456"/>
                  </a:cubicBezTo>
                  <a:cubicBezTo>
                    <a:pt x="190" y="498"/>
                    <a:pt x="240" y="537"/>
                    <a:pt x="298" y="570"/>
                  </a:cubicBezTo>
                  <a:cubicBezTo>
                    <a:pt x="462" y="665"/>
                    <a:pt x="679" y="717"/>
                    <a:pt x="911" y="717"/>
                  </a:cubicBezTo>
                  <a:cubicBezTo>
                    <a:pt x="1143" y="717"/>
                    <a:pt x="1360" y="665"/>
                    <a:pt x="1523" y="570"/>
                  </a:cubicBezTo>
                  <a:cubicBezTo>
                    <a:pt x="1578" y="539"/>
                    <a:pt x="1624" y="504"/>
                    <a:pt x="1663" y="465"/>
                  </a:cubicBezTo>
                  <a:cubicBezTo>
                    <a:pt x="1684" y="444"/>
                    <a:pt x="1701" y="423"/>
                    <a:pt x="1716" y="401"/>
                  </a:cubicBezTo>
                  <a:cubicBezTo>
                    <a:pt x="1772" y="135"/>
                    <a:pt x="1772" y="135"/>
                    <a:pt x="1772" y="135"/>
                  </a:cubicBezTo>
                  <a:cubicBezTo>
                    <a:pt x="1728" y="215"/>
                    <a:pt x="1652" y="287"/>
                    <a:pt x="1548" y="346"/>
                  </a:cubicBezTo>
                  <a:cubicBezTo>
                    <a:pt x="1376" y="445"/>
                    <a:pt x="1149" y="500"/>
                    <a:pt x="907" y="500"/>
                  </a:cubicBezTo>
                  <a:cubicBezTo>
                    <a:pt x="665" y="500"/>
                    <a:pt x="438" y="445"/>
                    <a:pt x="266" y="346"/>
                  </a:cubicBezTo>
                  <a:cubicBezTo>
                    <a:pt x="163" y="287"/>
                    <a:pt x="87" y="215"/>
                    <a:pt x="43" y="135"/>
                  </a:cubicBezTo>
                  <a:lnTo>
                    <a:pt x="96" y="387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5" name="Freeform 33"/>
            <p:cNvSpPr>
              <a:spLocks/>
            </p:cNvSpPr>
            <p:nvPr userDrawn="1"/>
          </p:nvSpPr>
          <p:spPr bwMode="auto">
            <a:xfrm>
              <a:off x="7934381" y="2012138"/>
              <a:ext cx="1509582" cy="485660"/>
            </a:xfrm>
            <a:custGeom>
              <a:avLst/>
              <a:gdLst>
                <a:gd name="T0" fmla="*/ 1228 w 1235"/>
                <a:gd name="T1" fmla="*/ 397 h 397"/>
                <a:gd name="T2" fmla="*/ 1220 w 1235"/>
                <a:gd name="T3" fmla="*/ 392 h 397"/>
                <a:gd name="T4" fmla="*/ 1021 w 1235"/>
                <a:gd name="T5" fmla="*/ 187 h 397"/>
                <a:gd name="T6" fmla="*/ 12 w 1235"/>
                <a:gd name="T7" fmla="*/ 156 h 397"/>
                <a:gd name="T8" fmla="*/ 2 w 1235"/>
                <a:gd name="T9" fmla="*/ 152 h 397"/>
                <a:gd name="T10" fmla="*/ 6 w 1235"/>
                <a:gd name="T11" fmla="*/ 142 h 397"/>
                <a:gd name="T12" fmla="*/ 1029 w 1235"/>
                <a:gd name="T13" fmla="*/ 174 h 397"/>
                <a:gd name="T14" fmla="*/ 1234 w 1235"/>
                <a:gd name="T15" fmla="*/ 387 h 397"/>
                <a:gd name="T16" fmla="*/ 1235 w 1235"/>
                <a:gd name="T17" fmla="*/ 390 h 397"/>
                <a:gd name="T18" fmla="*/ 1228 w 1235"/>
                <a:gd name="T1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5" h="397">
                  <a:moveTo>
                    <a:pt x="1228" y="397"/>
                  </a:moveTo>
                  <a:cubicBezTo>
                    <a:pt x="1224" y="397"/>
                    <a:pt x="1221" y="395"/>
                    <a:pt x="1220" y="392"/>
                  </a:cubicBezTo>
                  <a:cubicBezTo>
                    <a:pt x="1188" y="315"/>
                    <a:pt x="1120" y="244"/>
                    <a:pt x="1021" y="187"/>
                  </a:cubicBezTo>
                  <a:cubicBezTo>
                    <a:pt x="747" y="29"/>
                    <a:pt x="313" y="16"/>
                    <a:pt x="12" y="156"/>
                  </a:cubicBezTo>
                  <a:cubicBezTo>
                    <a:pt x="8" y="157"/>
                    <a:pt x="4" y="156"/>
                    <a:pt x="2" y="152"/>
                  </a:cubicBezTo>
                  <a:cubicBezTo>
                    <a:pt x="0" y="148"/>
                    <a:pt x="2" y="144"/>
                    <a:pt x="6" y="142"/>
                  </a:cubicBezTo>
                  <a:cubicBezTo>
                    <a:pt x="311" y="0"/>
                    <a:pt x="751" y="14"/>
                    <a:pt x="1029" y="174"/>
                  </a:cubicBezTo>
                  <a:cubicBezTo>
                    <a:pt x="1130" y="233"/>
                    <a:pt x="1201" y="306"/>
                    <a:pt x="1234" y="387"/>
                  </a:cubicBezTo>
                  <a:cubicBezTo>
                    <a:pt x="1235" y="388"/>
                    <a:pt x="1235" y="389"/>
                    <a:pt x="1235" y="390"/>
                  </a:cubicBezTo>
                  <a:cubicBezTo>
                    <a:pt x="1235" y="394"/>
                    <a:pt x="1232" y="397"/>
                    <a:pt x="1228" y="39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6" name="Freeform 34"/>
            <p:cNvSpPr>
              <a:spLocks/>
            </p:cNvSpPr>
            <p:nvPr userDrawn="1"/>
          </p:nvSpPr>
          <p:spPr bwMode="auto">
            <a:xfrm>
              <a:off x="7535578" y="2259249"/>
              <a:ext cx="1984231" cy="935843"/>
            </a:xfrm>
            <a:custGeom>
              <a:avLst/>
              <a:gdLst>
                <a:gd name="T0" fmla="*/ 812 w 1623"/>
                <a:gd name="T1" fmla="*/ 737 h 765"/>
                <a:gd name="T2" fmla="*/ 269 w 1623"/>
                <a:gd name="T3" fmla="*/ 608 h 765"/>
                <a:gd name="T4" fmla="*/ 64 w 1623"/>
                <a:gd name="T5" fmla="*/ 185 h 765"/>
                <a:gd name="T6" fmla="*/ 222 w 1623"/>
                <a:gd name="T7" fmla="*/ 2 h 765"/>
                <a:gd name="T8" fmla="*/ 232 w 1623"/>
                <a:gd name="T9" fmla="*/ 4 h 765"/>
                <a:gd name="T10" fmla="*/ 231 w 1623"/>
                <a:gd name="T11" fmla="*/ 14 h 765"/>
                <a:gd name="T12" fmla="*/ 77 w 1623"/>
                <a:gd name="T13" fmla="*/ 190 h 765"/>
                <a:gd name="T14" fmla="*/ 277 w 1623"/>
                <a:gd name="T15" fmla="*/ 595 h 765"/>
                <a:gd name="T16" fmla="*/ 1347 w 1623"/>
                <a:gd name="T17" fmla="*/ 595 h 765"/>
                <a:gd name="T18" fmla="*/ 1547 w 1623"/>
                <a:gd name="T19" fmla="*/ 192 h 765"/>
                <a:gd name="T20" fmla="*/ 1551 w 1623"/>
                <a:gd name="T21" fmla="*/ 183 h 765"/>
                <a:gd name="T22" fmla="*/ 1561 w 1623"/>
                <a:gd name="T23" fmla="*/ 187 h 765"/>
                <a:gd name="T24" fmla="*/ 1355 w 1623"/>
                <a:gd name="T25" fmla="*/ 608 h 765"/>
                <a:gd name="T26" fmla="*/ 812 w 1623"/>
                <a:gd name="T27" fmla="*/ 73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3" h="765">
                  <a:moveTo>
                    <a:pt x="812" y="737"/>
                  </a:moveTo>
                  <a:cubicBezTo>
                    <a:pt x="615" y="737"/>
                    <a:pt x="419" y="694"/>
                    <a:pt x="269" y="608"/>
                  </a:cubicBezTo>
                  <a:cubicBezTo>
                    <a:pt x="77" y="497"/>
                    <a:pt x="0" y="339"/>
                    <a:pt x="64" y="185"/>
                  </a:cubicBezTo>
                  <a:cubicBezTo>
                    <a:pt x="92" y="117"/>
                    <a:pt x="145" y="56"/>
                    <a:pt x="222" y="2"/>
                  </a:cubicBezTo>
                  <a:cubicBezTo>
                    <a:pt x="225" y="0"/>
                    <a:pt x="230" y="1"/>
                    <a:pt x="232" y="4"/>
                  </a:cubicBezTo>
                  <a:cubicBezTo>
                    <a:pt x="235" y="8"/>
                    <a:pt x="234" y="12"/>
                    <a:pt x="231" y="14"/>
                  </a:cubicBezTo>
                  <a:cubicBezTo>
                    <a:pt x="156" y="66"/>
                    <a:pt x="104" y="125"/>
                    <a:pt x="77" y="190"/>
                  </a:cubicBezTo>
                  <a:cubicBezTo>
                    <a:pt x="17" y="337"/>
                    <a:pt x="92" y="488"/>
                    <a:pt x="277" y="595"/>
                  </a:cubicBezTo>
                  <a:cubicBezTo>
                    <a:pt x="572" y="765"/>
                    <a:pt x="1052" y="765"/>
                    <a:pt x="1347" y="595"/>
                  </a:cubicBezTo>
                  <a:cubicBezTo>
                    <a:pt x="1532" y="488"/>
                    <a:pt x="1607" y="338"/>
                    <a:pt x="1547" y="192"/>
                  </a:cubicBezTo>
                  <a:cubicBezTo>
                    <a:pt x="1546" y="189"/>
                    <a:pt x="1548" y="184"/>
                    <a:pt x="1551" y="183"/>
                  </a:cubicBezTo>
                  <a:cubicBezTo>
                    <a:pt x="1555" y="181"/>
                    <a:pt x="1560" y="183"/>
                    <a:pt x="1561" y="187"/>
                  </a:cubicBezTo>
                  <a:cubicBezTo>
                    <a:pt x="1623" y="340"/>
                    <a:pt x="1546" y="497"/>
                    <a:pt x="1355" y="608"/>
                  </a:cubicBezTo>
                  <a:cubicBezTo>
                    <a:pt x="1205" y="694"/>
                    <a:pt x="1009" y="737"/>
                    <a:pt x="812" y="73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7" name="Freeform 35"/>
            <p:cNvSpPr>
              <a:spLocks/>
            </p:cNvSpPr>
            <p:nvPr userDrawn="1"/>
          </p:nvSpPr>
          <p:spPr bwMode="auto">
            <a:xfrm>
              <a:off x="7668920" y="2202976"/>
              <a:ext cx="1718770" cy="822074"/>
            </a:xfrm>
            <a:custGeom>
              <a:avLst/>
              <a:gdLst>
                <a:gd name="T0" fmla="*/ 703 w 1406"/>
                <a:gd name="T1" fmla="*/ 672 h 672"/>
                <a:gd name="T2" fmla="*/ 216 w 1406"/>
                <a:gd name="T3" fmla="*/ 557 h 672"/>
                <a:gd name="T4" fmla="*/ 58 w 1406"/>
                <a:gd name="T5" fmla="*/ 273 h 672"/>
                <a:gd name="T6" fmla="*/ 152 w 1406"/>
                <a:gd name="T7" fmla="*/ 158 h 672"/>
                <a:gd name="T8" fmla="*/ 163 w 1406"/>
                <a:gd name="T9" fmla="*/ 160 h 672"/>
                <a:gd name="T10" fmla="*/ 161 w 1406"/>
                <a:gd name="T11" fmla="*/ 170 h 672"/>
                <a:gd name="T12" fmla="*/ 72 w 1406"/>
                <a:gd name="T13" fmla="*/ 279 h 672"/>
                <a:gd name="T14" fmla="*/ 224 w 1406"/>
                <a:gd name="T15" fmla="*/ 544 h 672"/>
                <a:gd name="T16" fmla="*/ 703 w 1406"/>
                <a:gd name="T17" fmla="*/ 657 h 672"/>
                <a:gd name="T18" fmla="*/ 1182 w 1406"/>
                <a:gd name="T19" fmla="*/ 544 h 672"/>
                <a:gd name="T20" fmla="*/ 1334 w 1406"/>
                <a:gd name="T21" fmla="*/ 279 h 672"/>
                <a:gd name="T22" fmla="*/ 1182 w 1406"/>
                <a:gd name="T23" fmla="*/ 128 h 672"/>
                <a:gd name="T24" fmla="*/ 703 w 1406"/>
                <a:gd name="T25" fmla="*/ 15 h 672"/>
                <a:gd name="T26" fmla="*/ 267 w 1406"/>
                <a:gd name="T27" fmla="*/ 105 h 672"/>
                <a:gd name="T28" fmla="*/ 257 w 1406"/>
                <a:gd name="T29" fmla="*/ 102 h 672"/>
                <a:gd name="T30" fmla="*/ 261 w 1406"/>
                <a:gd name="T31" fmla="*/ 92 h 672"/>
                <a:gd name="T32" fmla="*/ 703 w 1406"/>
                <a:gd name="T33" fmla="*/ 0 h 672"/>
                <a:gd name="T34" fmla="*/ 1190 w 1406"/>
                <a:gd name="T35" fmla="*/ 115 h 672"/>
                <a:gd name="T36" fmla="*/ 1348 w 1406"/>
                <a:gd name="T37" fmla="*/ 273 h 672"/>
                <a:gd name="T38" fmla="*/ 1190 w 1406"/>
                <a:gd name="T39" fmla="*/ 557 h 672"/>
                <a:gd name="T40" fmla="*/ 703 w 1406"/>
                <a:gd name="T4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6" h="672">
                  <a:moveTo>
                    <a:pt x="703" y="672"/>
                  </a:moveTo>
                  <a:cubicBezTo>
                    <a:pt x="520" y="672"/>
                    <a:pt x="343" y="630"/>
                    <a:pt x="216" y="557"/>
                  </a:cubicBezTo>
                  <a:cubicBezTo>
                    <a:pt x="150" y="518"/>
                    <a:pt x="0" y="413"/>
                    <a:pt x="58" y="273"/>
                  </a:cubicBezTo>
                  <a:cubicBezTo>
                    <a:pt x="75" y="233"/>
                    <a:pt x="106" y="194"/>
                    <a:pt x="152" y="158"/>
                  </a:cubicBezTo>
                  <a:cubicBezTo>
                    <a:pt x="155" y="156"/>
                    <a:pt x="160" y="156"/>
                    <a:pt x="163" y="160"/>
                  </a:cubicBezTo>
                  <a:cubicBezTo>
                    <a:pt x="165" y="163"/>
                    <a:pt x="165" y="167"/>
                    <a:pt x="161" y="170"/>
                  </a:cubicBezTo>
                  <a:cubicBezTo>
                    <a:pt x="118" y="204"/>
                    <a:pt x="88" y="241"/>
                    <a:pt x="72" y="279"/>
                  </a:cubicBezTo>
                  <a:cubicBezTo>
                    <a:pt x="19" y="408"/>
                    <a:pt x="160" y="507"/>
                    <a:pt x="224" y="544"/>
                  </a:cubicBezTo>
                  <a:cubicBezTo>
                    <a:pt x="348" y="616"/>
                    <a:pt x="523" y="657"/>
                    <a:pt x="703" y="657"/>
                  </a:cubicBezTo>
                  <a:cubicBezTo>
                    <a:pt x="883" y="657"/>
                    <a:pt x="1058" y="616"/>
                    <a:pt x="1182" y="544"/>
                  </a:cubicBezTo>
                  <a:cubicBezTo>
                    <a:pt x="1246" y="507"/>
                    <a:pt x="1387" y="408"/>
                    <a:pt x="1334" y="279"/>
                  </a:cubicBezTo>
                  <a:cubicBezTo>
                    <a:pt x="1312" y="225"/>
                    <a:pt x="1259" y="172"/>
                    <a:pt x="1182" y="128"/>
                  </a:cubicBezTo>
                  <a:cubicBezTo>
                    <a:pt x="1058" y="56"/>
                    <a:pt x="883" y="15"/>
                    <a:pt x="703" y="15"/>
                  </a:cubicBezTo>
                  <a:cubicBezTo>
                    <a:pt x="543" y="15"/>
                    <a:pt x="388" y="47"/>
                    <a:pt x="267" y="105"/>
                  </a:cubicBezTo>
                  <a:cubicBezTo>
                    <a:pt x="263" y="107"/>
                    <a:pt x="259" y="106"/>
                    <a:pt x="257" y="102"/>
                  </a:cubicBezTo>
                  <a:cubicBezTo>
                    <a:pt x="255" y="98"/>
                    <a:pt x="257" y="94"/>
                    <a:pt x="261" y="92"/>
                  </a:cubicBezTo>
                  <a:cubicBezTo>
                    <a:pt x="383" y="33"/>
                    <a:pt x="541" y="0"/>
                    <a:pt x="703" y="0"/>
                  </a:cubicBezTo>
                  <a:cubicBezTo>
                    <a:pt x="886" y="0"/>
                    <a:pt x="1063" y="42"/>
                    <a:pt x="1190" y="115"/>
                  </a:cubicBezTo>
                  <a:cubicBezTo>
                    <a:pt x="1269" y="161"/>
                    <a:pt x="1324" y="216"/>
                    <a:pt x="1348" y="273"/>
                  </a:cubicBezTo>
                  <a:cubicBezTo>
                    <a:pt x="1406" y="413"/>
                    <a:pt x="1257" y="518"/>
                    <a:pt x="1190" y="557"/>
                  </a:cubicBezTo>
                  <a:cubicBezTo>
                    <a:pt x="1063" y="630"/>
                    <a:pt x="886" y="672"/>
                    <a:pt x="703" y="67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8" name="Freeform 36"/>
            <p:cNvSpPr>
              <a:spLocks/>
            </p:cNvSpPr>
            <p:nvPr userDrawn="1"/>
          </p:nvSpPr>
          <p:spPr bwMode="auto">
            <a:xfrm>
              <a:off x="8057937" y="2525934"/>
              <a:ext cx="198178" cy="170042"/>
            </a:xfrm>
            <a:custGeom>
              <a:avLst/>
              <a:gdLst>
                <a:gd name="T0" fmla="*/ 51 w 162"/>
                <a:gd name="T1" fmla="*/ 139 h 139"/>
                <a:gd name="T2" fmla="*/ 44 w 162"/>
                <a:gd name="T3" fmla="*/ 133 h 139"/>
                <a:gd name="T4" fmla="*/ 50 w 162"/>
                <a:gd name="T5" fmla="*/ 124 h 139"/>
                <a:gd name="T6" fmla="*/ 118 w 162"/>
                <a:gd name="T7" fmla="*/ 101 h 139"/>
                <a:gd name="T8" fmla="*/ 147 w 162"/>
                <a:gd name="T9" fmla="*/ 72 h 139"/>
                <a:gd name="T10" fmla="*/ 118 w 162"/>
                <a:gd name="T11" fmla="*/ 43 h 139"/>
                <a:gd name="T12" fmla="*/ 7 w 162"/>
                <a:gd name="T13" fmla="*/ 15 h 139"/>
                <a:gd name="T14" fmla="*/ 0 w 162"/>
                <a:gd name="T15" fmla="*/ 7 h 139"/>
                <a:gd name="T16" fmla="*/ 7 w 162"/>
                <a:gd name="T17" fmla="*/ 0 h 139"/>
                <a:gd name="T18" fmla="*/ 125 w 162"/>
                <a:gd name="T19" fmla="*/ 30 h 139"/>
                <a:gd name="T20" fmla="*/ 162 w 162"/>
                <a:gd name="T21" fmla="*/ 72 h 139"/>
                <a:gd name="T22" fmla="*/ 125 w 162"/>
                <a:gd name="T23" fmla="*/ 114 h 139"/>
                <a:gd name="T24" fmla="*/ 53 w 162"/>
                <a:gd name="T25" fmla="*/ 139 h 139"/>
                <a:gd name="T26" fmla="*/ 51 w 162"/>
                <a:gd name="T2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39">
                  <a:moveTo>
                    <a:pt x="51" y="139"/>
                  </a:moveTo>
                  <a:cubicBezTo>
                    <a:pt x="48" y="139"/>
                    <a:pt x="45" y="136"/>
                    <a:pt x="44" y="133"/>
                  </a:cubicBezTo>
                  <a:cubicBezTo>
                    <a:pt x="43" y="129"/>
                    <a:pt x="46" y="125"/>
                    <a:pt x="50" y="124"/>
                  </a:cubicBezTo>
                  <a:cubicBezTo>
                    <a:pt x="76" y="119"/>
                    <a:pt x="100" y="111"/>
                    <a:pt x="118" y="101"/>
                  </a:cubicBezTo>
                  <a:cubicBezTo>
                    <a:pt x="137" y="90"/>
                    <a:pt x="147" y="80"/>
                    <a:pt x="147" y="72"/>
                  </a:cubicBezTo>
                  <a:cubicBezTo>
                    <a:pt x="147" y="64"/>
                    <a:pt x="137" y="54"/>
                    <a:pt x="118" y="43"/>
                  </a:cubicBezTo>
                  <a:cubicBezTo>
                    <a:pt x="90" y="27"/>
                    <a:pt x="50" y="17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3" y="2"/>
                    <a:pt x="95" y="13"/>
                    <a:pt x="125" y="30"/>
                  </a:cubicBezTo>
                  <a:cubicBezTo>
                    <a:pt x="151" y="45"/>
                    <a:pt x="162" y="58"/>
                    <a:pt x="162" y="72"/>
                  </a:cubicBezTo>
                  <a:cubicBezTo>
                    <a:pt x="162" y="86"/>
                    <a:pt x="150" y="99"/>
                    <a:pt x="125" y="114"/>
                  </a:cubicBezTo>
                  <a:cubicBezTo>
                    <a:pt x="106" y="125"/>
                    <a:pt x="80" y="134"/>
                    <a:pt x="53" y="139"/>
                  </a:cubicBezTo>
                  <a:cubicBezTo>
                    <a:pt x="52" y="139"/>
                    <a:pt x="52" y="139"/>
                    <a:pt x="51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9" name="Freeform 37"/>
            <p:cNvSpPr>
              <a:spLocks/>
            </p:cNvSpPr>
            <p:nvPr userDrawn="1"/>
          </p:nvSpPr>
          <p:spPr bwMode="auto">
            <a:xfrm>
              <a:off x="7845078" y="2549176"/>
              <a:ext cx="126003" cy="143129"/>
            </a:xfrm>
            <a:custGeom>
              <a:avLst/>
              <a:gdLst>
                <a:gd name="T0" fmla="*/ 94 w 103"/>
                <a:gd name="T1" fmla="*/ 117 h 117"/>
                <a:gd name="T2" fmla="*/ 93 w 103"/>
                <a:gd name="T3" fmla="*/ 116 h 117"/>
                <a:gd name="T4" fmla="*/ 37 w 103"/>
                <a:gd name="T5" fmla="*/ 95 h 117"/>
                <a:gd name="T6" fmla="*/ 0 w 103"/>
                <a:gd name="T7" fmla="*/ 53 h 117"/>
                <a:gd name="T8" fmla="*/ 37 w 103"/>
                <a:gd name="T9" fmla="*/ 11 h 117"/>
                <a:gd name="T10" fmla="*/ 56 w 103"/>
                <a:gd name="T11" fmla="*/ 2 h 117"/>
                <a:gd name="T12" fmla="*/ 66 w 103"/>
                <a:gd name="T13" fmla="*/ 6 h 117"/>
                <a:gd name="T14" fmla="*/ 62 w 103"/>
                <a:gd name="T15" fmla="*/ 16 h 117"/>
                <a:gd name="T16" fmla="*/ 44 w 103"/>
                <a:gd name="T17" fmla="*/ 24 h 117"/>
                <a:gd name="T18" fmla="*/ 15 w 103"/>
                <a:gd name="T19" fmla="*/ 53 h 117"/>
                <a:gd name="T20" fmla="*/ 44 w 103"/>
                <a:gd name="T21" fmla="*/ 82 h 117"/>
                <a:gd name="T22" fmla="*/ 96 w 103"/>
                <a:gd name="T23" fmla="*/ 102 h 117"/>
                <a:gd name="T24" fmla="*/ 102 w 103"/>
                <a:gd name="T25" fmla="*/ 111 h 117"/>
                <a:gd name="T26" fmla="*/ 94 w 103"/>
                <a:gd name="T2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17">
                  <a:moveTo>
                    <a:pt x="94" y="117"/>
                  </a:moveTo>
                  <a:cubicBezTo>
                    <a:pt x="94" y="117"/>
                    <a:pt x="93" y="117"/>
                    <a:pt x="93" y="116"/>
                  </a:cubicBezTo>
                  <a:cubicBezTo>
                    <a:pt x="71" y="111"/>
                    <a:pt x="52" y="104"/>
                    <a:pt x="37" y="95"/>
                  </a:cubicBezTo>
                  <a:cubicBezTo>
                    <a:pt x="12" y="80"/>
                    <a:pt x="0" y="67"/>
                    <a:pt x="0" y="53"/>
                  </a:cubicBezTo>
                  <a:cubicBezTo>
                    <a:pt x="0" y="39"/>
                    <a:pt x="12" y="26"/>
                    <a:pt x="37" y="11"/>
                  </a:cubicBezTo>
                  <a:cubicBezTo>
                    <a:pt x="43" y="8"/>
                    <a:pt x="49" y="5"/>
                    <a:pt x="56" y="2"/>
                  </a:cubicBezTo>
                  <a:cubicBezTo>
                    <a:pt x="60" y="0"/>
                    <a:pt x="64" y="2"/>
                    <a:pt x="66" y="6"/>
                  </a:cubicBezTo>
                  <a:cubicBezTo>
                    <a:pt x="67" y="10"/>
                    <a:pt x="65" y="14"/>
                    <a:pt x="62" y="16"/>
                  </a:cubicBezTo>
                  <a:cubicBezTo>
                    <a:pt x="55" y="18"/>
                    <a:pt x="50" y="21"/>
                    <a:pt x="44" y="24"/>
                  </a:cubicBezTo>
                  <a:cubicBezTo>
                    <a:pt x="25" y="35"/>
                    <a:pt x="15" y="45"/>
                    <a:pt x="15" y="53"/>
                  </a:cubicBezTo>
                  <a:cubicBezTo>
                    <a:pt x="15" y="61"/>
                    <a:pt x="25" y="71"/>
                    <a:pt x="44" y="82"/>
                  </a:cubicBezTo>
                  <a:cubicBezTo>
                    <a:pt x="59" y="90"/>
                    <a:pt x="76" y="97"/>
                    <a:pt x="96" y="102"/>
                  </a:cubicBezTo>
                  <a:cubicBezTo>
                    <a:pt x="100" y="103"/>
                    <a:pt x="103" y="107"/>
                    <a:pt x="102" y="111"/>
                  </a:cubicBezTo>
                  <a:cubicBezTo>
                    <a:pt x="101" y="114"/>
                    <a:pt x="98" y="117"/>
                    <a:pt x="94" y="11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0" name="Freeform 38"/>
            <p:cNvSpPr>
              <a:spLocks/>
            </p:cNvSpPr>
            <p:nvPr userDrawn="1"/>
          </p:nvSpPr>
          <p:spPr bwMode="auto">
            <a:xfrm>
              <a:off x="7448721" y="2875804"/>
              <a:ext cx="19573" cy="14680"/>
            </a:xfrm>
            <a:custGeom>
              <a:avLst/>
              <a:gdLst>
                <a:gd name="T0" fmla="*/ 14 w 16"/>
                <a:gd name="T1" fmla="*/ 12 h 12"/>
                <a:gd name="T2" fmla="*/ 7 w 16"/>
                <a:gd name="T3" fmla="*/ 10 h 12"/>
                <a:gd name="T4" fmla="*/ 0 w 16"/>
                <a:gd name="T5" fmla="*/ 7 h 12"/>
                <a:gd name="T6" fmla="*/ 1 w 16"/>
                <a:gd name="T7" fmla="*/ 5 h 12"/>
                <a:gd name="T8" fmla="*/ 10 w 16"/>
                <a:gd name="T9" fmla="*/ 1 h 12"/>
                <a:gd name="T10" fmla="*/ 14 w 16"/>
                <a:gd name="T11" fmla="*/ 11 h 12"/>
                <a:gd name="T12" fmla="*/ 14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14" y="12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2"/>
                    <a:pt x="6" y="0"/>
                    <a:pt x="10" y="1"/>
                  </a:cubicBezTo>
                  <a:cubicBezTo>
                    <a:pt x="14" y="3"/>
                    <a:pt x="16" y="7"/>
                    <a:pt x="14" y="11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1" name="Freeform 39"/>
            <p:cNvSpPr>
              <a:spLocks/>
            </p:cNvSpPr>
            <p:nvPr userDrawn="1"/>
          </p:nvSpPr>
          <p:spPr bwMode="auto">
            <a:xfrm>
              <a:off x="7447499" y="2478224"/>
              <a:ext cx="184722" cy="415930"/>
            </a:xfrm>
            <a:custGeom>
              <a:avLst/>
              <a:gdLst>
                <a:gd name="T0" fmla="*/ 9 w 151"/>
                <a:gd name="T1" fmla="*/ 340 h 340"/>
                <a:gd name="T2" fmla="*/ 6 w 151"/>
                <a:gd name="T3" fmla="*/ 339 h 340"/>
                <a:gd name="T4" fmla="*/ 2 w 151"/>
                <a:gd name="T5" fmla="*/ 329 h 340"/>
                <a:gd name="T6" fmla="*/ 136 w 151"/>
                <a:gd name="T7" fmla="*/ 6 h 340"/>
                <a:gd name="T8" fmla="*/ 145 w 151"/>
                <a:gd name="T9" fmla="*/ 2 h 340"/>
                <a:gd name="T10" fmla="*/ 149 w 151"/>
                <a:gd name="T11" fmla="*/ 11 h 340"/>
                <a:gd name="T12" fmla="*/ 16 w 151"/>
                <a:gd name="T13" fmla="*/ 335 h 340"/>
                <a:gd name="T14" fmla="*/ 9 w 151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340">
                  <a:moveTo>
                    <a:pt x="9" y="340"/>
                  </a:moveTo>
                  <a:cubicBezTo>
                    <a:pt x="8" y="340"/>
                    <a:pt x="7" y="339"/>
                    <a:pt x="6" y="339"/>
                  </a:cubicBezTo>
                  <a:cubicBezTo>
                    <a:pt x="2" y="337"/>
                    <a:pt x="0" y="333"/>
                    <a:pt x="2" y="329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7" y="2"/>
                    <a:pt x="142" y="0"/>
                    <a:pt x="145" y="2"/>
                  </a:cubicBezTo>
                  <a:cubicBezTo>
                    <a:pt x="149" y="3"/>
                    <a:pt x="151" y="8"/>
                    <a:pt x="149" y="11"/>
                  </a:cubicBezTo>
                  <a:cubicBezTo>
                    <a:pt x="16" y="335"/>
                    <a:pt x="16" y="335"/>
                    <a:pt x="16" y="335"/>
                  </a:cubicBezTo>
                  <a:cubicBezTo>
                    <a:pt x="14" y="338"/>
                    <a:pt x="12" y="340"/>
                    <a:pt x="9" y="3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2" name="Freeform 40"/>
            <p:cNvSpPr>
              <a:spLocks/>
            </p:cNvSpPr>
            <p:nvPr userDrawn="1"/>
          </p:nvSpPr>
          <p:spPr bwMode="auto">
            <a:xfrm>
              <a:off x="7412022" y="2875804"/>
              <a:ext cx="55050" cy="214082"/>
            </a:xfrm>
            <a:custGeom>
              <a:avLst/>
              <a:gdLst>
                <a:gd name="T0" fmla="*/ 14 w 45"/>
                <a:gd name="T1" fmla="*/ 175 h 175"/>
                <a:gd name="T2" fmla="*/ 7 w 45"/>
                <a:gd name="T3" fmla="*/ 168 h 175"/>
                <a:gd name="T4" fmla="*/ 30 w 45"/>
                <a:gd name="T5" fmla="*/ 7 h 175"/>
                <a:gd name="T6" fmla="*/ 30 w 45"/>
                <a:gd name="T7" fmla="*/ 6 h 175"/>
                <a:gd name="T8" fmla="*/ 30 w 45"/>
                <a:gd name="T9" fmla="*/ 6 h 175"/>
                <a:gd name="T10" fmla="*/ 30 w 45"/>
                <a:gd name="T11" fmla="*/ 6 h 175"/>
                <a:gd name="T12" fmla="*/ 38 w 45"/>
                <a:gd name="T13" fmla="*/ 0 h 175"/>
                <a:gd name="T14" fmla="*/ 45 w 45"/>
                <a:gd name="T15" fmla="*/ 7 h 175"/>
                <a:gd name="T16" fmla="*/ 45 w 45"/>
                <a:gd name="T17" fmla="*/ 9 h 175"/>
                <a:gd name="T18" fmla="*/ 45 w 45"/>
                <a:gd name="T19" fmla="*/ 9 h 175"/>
                <a:gd name="T20" fmla="*/ 43 w 45"/>
                <a:gd name="T21" fmla="*/ 14 h 175"/>
                <a:gd name="T22" fmla="*/ 22 w 45"/>
                <a:gd name="T23" fmla="*/ 166 h 175"/>
                <a:gd name="T24" fmla="*/ 15 w 45"/>
                <a:gd name="T25" fmla="*/ 174 h 175"/>
                <a:gd name="T26" fmla="*/ 14 w 45"/>
                <a:gd name="T2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175">
                  <a:moveTo>
                    <a:pt x="14" y="175"/>
                  </a:moveTo>
                  <a:cubicBezTo>
                    <a:pt x="10" y="175"/>
                    <a:pt x="7" y="172"/>
                    <a:pt x="7" y="168"/>
                  </a:cubicBezTo>
                  <a:cubicBezTo>
                    <a:pt x="0" y="113"/>
                    <a:pt x="8" y="59"/>
                    <a:pt x="30" y="7"/>
                  </a:cubicBezTo>
                  <a:cubicBezTo>
                    <a:pt x="30" y="7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2"/>
                    <a:pt x="34" y="0"/>
                    <a:pt x="38" y="0"/>
                  </a:cubicBezTo>
                  <a:cubicBezTo>
                    <a:pt x="42" y="0"/>
                    <a:pt x="45" y="3"/>
                    <a:pt x="45" y="7"/>
                  </a:cubicBezTo>
                  <a:cubicBezTo>
                    <a:pt x="45" y="8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1"/>
                    <a:pt x="44" y="13"/>
                    <a:pt x="43" y="14"/>
                  </a:cubicBezTo>
                  <a:cubicBezTo>
                    <a:pt x="23" y="63"/>
                    <a:pt x="16" y="114"/>
                    <a:pt x="22" y="166"/>
                  </a:cubicBezTo>
                  <a:cubicBezTo>
                    <a:pt x="22" y="170"/>
                    <a:pt x="19" y="174"/>
                    <a:pt x="15" y="174"/>
                  </a:cubicBezTo>
                  <a:lnTo>
                    <a:pt x="14" y="175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3" name="Freeform 41"/>
            <p:cNvSpPr>
              <a:spLocks/>
            </p:cNvSpPr>
            <p:nvPr userDrawn="1"/>
          </p:nvSpPr>
          <p:spPr bwMode="auto">
            <a:xfrm>
              <a:off x="9424390" y="2478224"/>
              <a:ext cx="220198" cy="611662"/>
            </a:xfrm>
            <a:custGeom>
              <a:avLst/>
              <a:gdLst>
                <a:gd name="T0" fmla="*/ 166 w 180"/>
                <a:gd name="T1" fmla="*/ 500 h 500"/>
                <a:gd name="T2" fmla="*/ 165 w 180"/>
                <a:gd name="T3" fmla="*/ 499 h 500"/>
                <a:gd name="T4" fmla="*/ 158 w 180"/>
                <a:gd name="T5" fmla="*/ 491 h 500"/>
                <a:gd name="T6" fmla="*/ 137 w 180"/>
                <a:gd name="T7" fmla="*/ 338 h 500"/>
                <a:gd name="T8" fmla="*/ 131 w 180"/>
                <a:gd name="T9" fmla="*/ 324 h 500"/>
                <a:gd name="T10" fmla="*/ 120 w 180"/>
                <a:gd name="T11" fmla="*/ 298 h 500"/>
                <a:gd name="T12" fmla="*/ 2 w 180"/>
                <a:gd name="T13" fmla="*/ 12 h 500"/>
                <a:gd name="T14" fmla="*/ 6 w 180"/>
                <a:gd name="T15" fmla="*/ 2 h 500"/>
                <a:gd name="T16" fmla="*/ 16 w 180"/>
                <a:gd name="T17" fmla="*/ 6 h 500"/>
                <a:gd name="T18" fmla="*/ 16 w 180"/>
                <a:gd name="T19" fmla="*/ 8 h 500"/>
                <a:gd name="T20" fmla="*/ 134 w 180"/>
                <a:gd name="T21" fmla="*/ 292 h 500"/>
                <a:gd name="T22" fmla="*/ 145 w 180"/>
                <a:gd name="T23" fmla="*/ 319 h 500"/>
                <a:gd name="T24" fmla="*/ 150 w 180"/>
                <a:gd name="T25" fmla="*/ 332 h 500"/>
                <a:gd name="T26" fmla="*/ 173 w 180"/>
                <a:gd name="T27" fmla="*/ 493 h 500"/>
                <a:gd name="T28" fmla="*/ 166 w 180"/>
                <a:gd name="T29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0" h="500">
                  <a:moveTo>
                    <a:pt x="166" y="500"/>
                  </a:moveTo>
                  <a:cubicBezTo>
                    <a:pt x="165" y="499"/>
                    <a:pt x="165" y="499"/>
                    <a:pt x="165" y="499"/>
                  </a:cubicBezTo>
                  <a:cubicBezTo>
                    <a:pt x="161" y="499"/>
                    <a:pt x="158" y="495"/>
                    <a:pt x="158" y="491"/>
                  </a:cubicBezTo>
                  <a:cubicBezTo>
                    <a:pt x="165" y="439"/>
                    <a:pt x="157" y="388"/>
                    <a:pt x="137" y="338"/>
                  </a:cubicBezTo>
                  <a:cubicBezTo>
                    <a:pt x="134" y="333"/>
                    <a:pt x="133" y="328"/>
                    <a:pt x="131" y="324"/>
                  </a:cubicBezTo>
                  <a:cubicBezTo>
                    <a:pt x="127" y="316"/>
                    <a:pt x="120" y="298"/>
                    <a:pt x="120" y="298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2" y="3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34" y="292"/>
                    <a:pt x="134" y="292"/>
                    <a:pt x="134" y="292"/>
                  </a:cubicBezTo>
                  <a:cubicBezTo>
                    <a:pt x="134" y="292"/>
                    <a:pt x="141" y="310"/>
                    <a:pt x="145" y="319"/>
                  </a:cubicBezTo>
                  <a:cubicBezTo>
                    <a:pt x="146" y="323"/>
                    <a:pt x="148" y="327"/>
                    <a:pt x="150" y="332"/>
                  </a:cubicBezTo>
                  <a:cubicBezTo>
                    <a:pt x="172" y="384"/>
                    <a:pt x="180" y="438"/>
                    <a:pt x="173" y="493"/>
                  </a:cubicBezTo>
                  <a:cubicBezTo>
                    <a:pt x="173" y="497"/>
                    <a:pt x="170" y="500"/>
                    <a:pt x="166" y="50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4" name="Freeform 42"/>
            <p:cNvSpPr>
              <a:spLocks noEditPoints="1"/>
            </p:cNvSpPr>
            <p:nvPr userDrawn="1"/>
          </p:nvSpPr>
          <p:spPr bwMode="auto">
            <a:xfrm>
              <a:off x="7204057" y="1683063"/>
              <a:ext cx="926057" cy="1019029"/>
            </a:xfrm>
            <a:custGeom>
              <a:avLst/>
              <a:gdLst>
                <a:gd name="T0" fmla="*/ 693 w 758"/>
                <a:gd name="T1" fmla="*/ 833 h 833"/>
                <a:gd name="T2" fmla="*/ 617 w 758"/>
                <a:gd name="T3" fmla="*/ 824 h 833"/>
                <a:gd name="T4" fmla="*/ 611 w 758"/>
                <a:gd name="T5" fmla="*/ 820 h 833"/>
                <a:gd name="T6" fmla="*/ 490 w 758"/>
                <a:gd name="T7" fmla="*/ 482 h 833"/>
                <a:gd name="T8" fmla="*/ 385 w 758"/>
                <a:gd name="T9" fmla="*/ 190 h 833"/>
                <a:gd name="T10" fmla="*/ 61 w 758"/>
                <a:gd name="T11" fmla="*/ 138 h 833"/>
                <a:gd name="T12" fmla="*/ 16 w 758"/>
                <a:gd name="T13" fmla="*/ 111 h 833"/>
                <a:gd name="T14" fmla="*/ 3 w 758"/>
                <a:gd name="T15" fmla="*/ 59 h 833"/>
                <a:gd name="T16" fmla="*/ 71 w 758"/>
                <a:gd name="T17" fmla="*/ 0 h 833"/>
                <a:gd name="T18" fmla="*/ 81 w 758"/>
                <a:gd name="T19" fmla="*/ 1 h 833"/>
                <a:gd name="T20" fmla="*/ 446 w 758"/>
                <a:gd name="T21" fmla="*/ 59 h 833"/>
                <a:gd name="T22" fmla="*/ 446 w 758"/>
                <a:gd name="T23" fmla="*/ 59 h 833"/>
                <a:gd name="T24" fmla="*/ 501 w 758"/>
                <a:gd name="T25" fmla="*/ 104 h 833"/>
                <a:gd name="T26" fmla="*/ 539 w 758"/>
                <a:gd name="T27" fmla="*/ 211 h 833"/>
                <a:gd name="T28" fmla="*/ 757 w 758"/>
                <a:gd name="T29" fmla="*/ 817 h 833"/>
                <a:gd name="T30" fmla="*/ 758 w 758"/>
                <a:gd name="T31" fmla="*/ 820 h 833"/>
                <a:gd name="T32" fmla="*/ 752 w 758"/>
                <a:gd name="T33" fmla="*/ 828 h 833"/>
                <a:gd name="T34" fmla="*/ 693 w 758"/>
                <a:gd name="T35" fmla="*/ 833 h 833"/>
                <a:gd name="T36" fmla="*/ 624 w 758"/>
                <a:gd name="T37" fmla="*/ 811 h 833"/>
                <a:gd name="T38" fmla="*/ 693 w 758"/>
                <a:gd name="T39" fmla="*/ 818 h 833"/>
                <a:gd name="T40" fmla="*/ 741 w 758"/>
                <a:gd name="T41" fmla="*/ 815 h 833"/>
                <a:gd name="T42" fmla="*/ 487 w 758"/>
                <a:gd name="T43" fmla="*/ 109 h 833"/>
                <a:gd name="T44" fmla="*/ 445 w 758"/>
                <a:gd name="T45" fmla="*/ 74 h 833"/>
                <a:gd name="T46" fmla="*/ 444 w 758"/>
                <a:gd name="T47" fmla="*/ 74 h 833"/>
                <a:gd name="T48" fmla="*/ 79 w 758"/>
                <a:gd name="T49" fmla="*/ 16 h 833"/>
                <a:gd name="T50" fmla="*/ 71 w 758"/>
                <a:gd name="T51" fmla="*/ 15 h 833"/>
                <a:gd name="T52" fmla="*/ 17 w 758"/>
                <a:gd name="T53" fmla="*/ 62 h 833"/>
                <a:gd name="T54" fmla="*/ 28 w 758"/>
                <a:gd name="T55" fmla="*/ 102 h 833"/>
                <a:gd name="T56" fmla="*/ 63 w 758"/>
                <a:gd name="T57" fmla="*/ 123 h 833"/>
                <a:gd name="T58" fmla="*/ 392 w 758"/>
                <a:gd name="T59" fmla="*/ 176 h 833"/>
                <a:gd name="T60" fmla="*/ 398 w 758"/>
                <a:gd name="T61" fmla="*/ 181 h 833"/>
                <a:gd name="T62" fmla="*/ 401 w 758"/>
                <a:gd name="T63" fmla="*/ 189 h 833"/>
                <a:gd name="T64" fmla="*/ 590 w 758"/>
                <a:gd name="T65" fmla="*/ 714 h 833"/>
                <a:gd name="T66" fmla="*/ 624 w 758"/>
                <a:gd name="T67" fmla="*/ 811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8" h="833">
                  <a:moveTo>
                    <a:pt x="693" y="833"/>
                  </a:moveTo>
                  <a:cubicBezTo>
                    <a:pt x="665" y="833"/>
                    <a:pt x="640" y="830"/>
                    <a:pt x="617" y="824"/>
                  </a:cubicBezTo>
                  <a:cubicBezTo>
                    <a:pt x="614" y="824"/>
                    <a:pt x="612" y="822"/>
                    <a:pt x="611" y="820"/>
                  </a:cubicBezTo>
                  <a:cubicBezTo>
                    <a:pt x="490" y="482"/>
                    <a:pt x="490" y="482"/>
                    <a:pt x="490" y="482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43" y="135"/>
                    <a:pt x="27" y="125"/>
                    <a:pt x="16" y="111"/>
                  </a:cubicBezTo>
                  <a:cubicBezTo>
                    <a:pt x="5" y="96"/>
                    <a:pt x="0" y="78"/>
                    <a:pt x="3" y="59"/>
                  </a:cubicBezTo>
                  <a:cubicBezTo>
                    <a:pt x="7" y="26"/>
                    <a:pt x="37" y="0"/>
                    <a:pt x="71" y="0"/>
                  </a:cubicBezTo>
                  <a:cubicBezTo>
                    <a:pt x="74" y="0"/>
                    <a:pt x="78" y="1"/>
                    <a:pt x="81" y="1"/>
                  </a:cubicBezTo>
                  <a:cubicBezTo>
                    <a:pt x="446" y="59"/>
                    <a:pt x="446" y="59"/>
                    <a:pt x="446" y="59"/>
                  </a:cubicBezTo>
                  <a:cubicBezTo>
                    <a:pt x="446" y="59"/>
                    <a:pt x="446" y="59"/>
                    <a:pt x="446" y="59"/>
                  </a:cubicBezTo>
                  <a:cubicBezTo>
                    <a:pt x="471" y="63"/>
                    <a:pt x="492" y="80"/>
                    <a:pt x="501" y="104"/>
                  </a:cubicBezTo>
                  <a:cubicBezTo>
                    <a:pt x="539" y="211"/>
                    <a:pt x="539" y="211"/>
                    <a:pt x="539" y="211"/>
                  </a:cubicBezTo>
                  <a:cubicBezTo>
                    <a:pt x="757" y="817"/>
                    <a:pt x="757" y="817"/>
                    <a:pt x="757" y="817"/>
                  </a:cubicBezTo>
                  <a:cubicBezTo>
                    <a:pt x="758" y="818"/>
                    <a:pt x="758" y="819"/>
                    <a:pt x="758" y="820"/>
                  </a:cubicBezTo>
                  <a:cubicBezTo>
                    <a:pt x="758" y="823"/>
                    <a:pt x="755" y="827"/>
                    <a:pt x="752" y="828"/>
                  </a:cubicBezTo>
                  <a:cubicBezTo>
                    <a:pt x="734" y="831"/>
                    <a:pt x="714" y="833"/>
                    <a:pt x="693" y="833"/>
                  </a:cubicBezTo>
                  <a:close/>
                  <a:moveTo>
                    <a:pt x="624" y="811"/>
                  </a:moveTo>
                  <a:cubicBezTo>
                    <a:pt x="645" y="816"/>
                    <a:pt x="668" y="818"/>
                    <a:pt x="693" y="818"/>
                  </a:cubicBezTo>
                  <a:cubicBezTo>
                    <a:pt x="710" y="818"/>
                    <a:pt x="726" y="817"/>
                    <a:pt x="741" y="815"/>
                  </a:cubicBezTo>
                  <a:cubicBezTo>
                    <a:pt x="487" y="109"/>
                    <a:pt x="487" y="109"/>
                    <a:pt x="487" y="109"/>
                  </a:cubicBezTo>
                  <a:cubicBezTo>
                    <a:pt x="480" y="91"/>
                    <a:pt x="464" y="77"/>
                    <a:pt x="445" y="74"/>
                  </a:cubicBezTo>
                  <a:cubicBezTo>
                    <a:pt x="444" y="74"/>
                    <a:pt x="444" y="74"/>
                    <a:pt x="444" y="7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6" y="15"/>
                    <a:pt x="74" y="15"/>
                    <a:pt x="71" y="15"/>
                  </a:cubicBezTo>
                  <a:cubicBezTo>
                    <a:pt x="44" y="15"/>
                    <a:pt x="21" y="35"/>
                    <a:pt x="17" y="62"/>
                  </a:cubicBezTo>
                  <a:cubicBezTo>
                    <a:pt x="15" y="76"/>
                    <a:pt x="19" y="90"/>
                    <a:pt x="28" y="102"/>
                  </a:cubicBezTo>
                  <a:cubicBezTo>
                    <a:pt x="36" y="113"/>
                    <a:pt x="49" y="121"/>
                    <a:pt x="63" y="123"/>
                  </a:cubicBezTo>
                  <a:cubicBezTo>
                    <a:pt x="392" y="176"/>
                    <a:pt x="392" y="176"/>
                    <a:pt x="392" y="176"/>
                  </a:cubicBezTo>
                  <a:cubicBezTo>
                    <a:pt x="395" y="176"/>
                    <a:pt x="397" y="178"/>
                    <a:pt x="398" y="181"/>
                  </a:cubicBezTo>
                  <a:cubicBezTo>
                    <a:pt x="401" y="189"/>
                    <a:pt x="401" y="189"/>
                    <a:pt x="401" y="189"/>
                  </a:cubicBezTo>
                  <a:cubicBezTo>
                    <a:pt x="590" y="714"/>
                    <a:pt x="590" y="714"/>
                    <a:pt x="590" y="714"/>
                  </a:cubicBezTo>
                  <a:lnTo>
                    <a:pt x="624" y="811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5" name="Freeform 43"/>
            <p:cNvSpPr>
              <a:spLocks/>
            </p:cNvSpPr>
            <p:nvPr userDrawn="1"/>
          </p:nvSpPr>
          <p:spPr bwMode="auto">
            <a:xfrm>
              <a:off x="7684823" y="1931398"/>
              <a:ext cx="179829" cy="22020"/>
            </a:xfrm>
            <a:custGeom>
              <a:avLst/>
              <a:gdLst>
                <a:gd name="T0" fmla="*/ 139 w 147"/>
                <a:gd name="T1" fmla="*/ 18 h 18"/>
                <a:gd name="T2" fmla="*/ 139 w 147"/>
                <a:gd name="T3" fmla="*/ 18 h 18"/>
                <a:gd name="T4" fmla="*/ 8 w 147"/>
                <a:gd name="T5" fmla="*/ 14 h 18"/>
                <a:gd name="T6" fmla="*/ 1 w 147"/>
                <a:gd name="T7" fmla="*/ 7 h 18"/>
                <a:gd name="T8" fmla="*/ 8 w 147"/>
                <a:gd name="T9" fmla="*/ 0 h 18"/>
                <a:gd name="T10" fmla="*/ 8 w 147"/>
                <a:gd name="T11" fmla="*/ 0 h 18"/>
                <a:gd name="T12" fmla="*/ 139 w 147"/>
                <a:gd name="T13" fmla="*/ 3 h 18"/>
                <a:gd name="T14" fmla="*/ 147 w 147"/>
                <a:gd name="T15" fmla="*/ 11 h 18"/>
                <a:gd name="T16" fmla="*/ 139 w 147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8">
                  <a:moveTo>
                    <a:pt x="139" y="18"/>
                  </a:moveTo>
                  <a:cubicBezTo>
                    <a:pt x="139" y="18"/>
                    <a:pt x="139" y="18"/>
                    <a:pt x="139" y="1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1" y="7"/>
                  </a:cubicBezTo>
                  <a:cubicBezTo>
                    <a:pt x="1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43" y="3"/>
                    <a:pt x="147" y="6"/>
                    <a:pt x="147" y="11"/>
                  </a:cubicBezTo>
                  <a:cubicBezTo>
                    <a:pt x="147" y="15"/>
                    <a:pt x="143" y="18"/>
                    <a:pt x="139" y="1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6" name="Freeform 46"/>
            <p:cNvSpPr>
              <a:spLocks/>
            </p:cNvSpPr>
            <p:nvPr userDrawn="1"/>
          </p:nvSpPr>
          <p:spPr bwMode="auto">
            <a:xfrm>
              <a:off x="7684823" y="1824969"/>
              <a:ext cx="140683" cy="97866"/>
            </a:xfrm>
            <a:custGeom>
              <a:avLst/>
              <a:gdLst>
                <a:gd name="T0" fmla="*/ 8 w 115"/>
                <a:gd name="T1" fmla="*/ 80 h 80"/>
                <a:gd name="T2" fmla="*/ 2 w 115"/>
                <a:gd name="T3" fmla="*/ 77 h 80"/>
                <a:gd name="T4" fmla="*/ 4 w 115"/>
                <a:gd name="T5" fmla="*/ 67 h 80"/>
                <a:gd name="T6" fmla="*/ 102 w 115"/>
                <a:gd name="T7" fmla="*/ 2 h 80"/>
                <a:gd name="T8" fmla="*/ 112 w 115"/>
                <a:gd name="T9" fmla="*/ 5 h 80"/>
                <a:gd name="T10" fmla="*/ 110 w 115"/>
                <a:gd name="T11" fmla="*/ 15 h 80"/>
                <a:gd name="T12" fmla="*/ 12 w 115"/>
                <a:gd name="T13" fmla="*/ 79 h 80"/>
                <a:gd name="T14" fmla="*/ 8 w 115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80">
                  <a:moveTo>
                    <a:pt x="8" y="80"/>
                  </a:moveTo>
                  <a:cubicBezTo>
                    <a:pt x="6" y="80"/>
                    <a:pt x="3" y="79"/>
                    <a:pt x="2" y="77"/>
                  </a:cubicBezTo>
                  <a:cubicBezTo>
                    <a:pt x="0" y="73"/>
                    <a:pt x="1" y="69"/>
                    <a:pt x="4" y="67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6" y="0"/>
                    <a:pt x="110" y="1"/>
                    <a:pt x="112" y="5"/>
                  </a:cubicBezTo>
                  <a:cubicBezTo>
                    <a:pt x="115" y="8"/>
                    <a:pt x="114" y="13"/>
                    <a:pt x="110" y="1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0"/>
                    <a:pt x="9" y="80"/>
                    <a:pt x="8" y="8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7" name="Freeform 47"/>
            <p:cNvSpPr>
              <a:spLocks/>
            </p:cNvSpPr>
            <p:nvPr userDrawn="1"/>
          </p:nvSpPr>
          <p:spPr bwMode="auto">
            <a:xfrm>
              <a:off x="7677483" y="1760133"/>
              <a:ext cx="34253" cy="146799"/>
            </a:xfrm>
            <a:custGeom>
              <a:avLst/>
              <a:gdLst>
                <a:gd name="T0" fmla="*/ 7 w 28"/>
                <a:gd name="T1" fmla="*/ 120 h 120"/>
                <a:gd name="T2" fmla="*/ 7 w 28"/>
                <a:gd name="T3" fmla="*/ 120 h 120"/>
                <a:gd name="T4" fmla="*/ 0 w 28"/>
                <a:gd name="T5" fmla="*/ 112 h 120"/>
                <a:gd name="T6" fmla="*/ 13 w 28"/>
                <a:gd name="T7" fmla="*/ 7 h 120"/>
                <a:gd name="T8" fmla="*/ 21 w 28"/>
                <a:gd name="T9" fmla="*/ 0 h 120"/>
                <a:gd name="T10" fmla="*/ 28 w 28"/>
                <a:gd name="T11" fmla="*/ 9 h 120"/>
                <a:gd name="T12" fmla="*/ 15 w 28"/>
                <a:gd name="T13" fmla="*/ 114 h 120"/>
                <a:gd name="T14" fmla="*/ 7 w 28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0">
                  <a:moveTo>
                    <a:pt x="7" y="120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2" y="120"/>
                    <a:pt x="0" y="116"/>
                    <a:pt x="0" y="11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3"/>
                    <a:pt x="17" y="0"/>
                    <a:pt x="21" y="0"/>
                  </a:cubicBezTo>
                  <a:cubicBezTo>
                    <a:pt x="26" y="1"/>
                    <a:pt x="28" y="5"/>
                    <a:pt x="28" y="9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4" y="117"/>
                    <a:pt x="11" y="120"/>
                    <a:pt x="7" y="12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8" name="Freeform 48"/>
            <p:cNvSpPr>
              <a:spLocks/>
            </p:cNvSpPr>
            <p:nvPr userDrawn="1"/>
          </p:nvSpPr>
          <p:spPr bwMode="auto">
            <a:xfrm>
              <a:off x="8265902" y="4522398"/>
              <a:ext cx="355988" cy="354764"/>
            </a:xfrm>
            <a:custGeom>
              <a:avLst/>
              <a:gdLst>
                <a:gd name="T0" fmla="*/ 8 w 291"/>
                <a:gd name="T1" fmla="*/ 34 h 290"/>
                <a:gd name="T2" fmla="*/ 77 w 291"/>
                <a:gd name="T3" fmla="*/ 214 h 290"/>
                <a:gd name="T4" fmla="*/ 256 w 291"/>
                <a:gd name="T5" fmla="*/ 283 h 290"/>
                <a:gd name="T6" fmla="*/ 288 w 291"/>
                <a:gd name="T7" fmla="*/ 252 h 290"/>
                <a:gd name="T8" fmla="*/ 269 w 291"/>
                <a:gd name="T9" fmla="*/ 202 h 290"/>
                <a:gd name="T10" fmla="*/ 89 w 291"/>
                <a:gd name="T11" fmla="*/ 21 h 290"/>
                <a:gd name="T12" fmla="*/ 39 w 291"/>
                <a:gd name="T13" fmla="*/ 2 h 290"/>
                <a:gd name="T14" fmla="*/ 8 w 291"/>
                <a:gd name="T15" fmla="*/ 3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90">
                  <a:moveTo>
                    <a:pt x="8" y="34"/>
                  </a:moveTo>
                  <a:cubicBezTo>
                    <a:pt x="0" y="93"/>
                    <a:pt x="24" y="161"/>
                    <a:pt x="77" y="214"/>
                  </a:cubicBezTo>
                  <a:cubicBezTo>
                    <a:pt x="130" y="266"/>
                    <a:pt x="198" y="290"/>
                    <a:pt x="256" y="283"/>
                  </a:cubicBezTo>
                  <a:cubicBezTo>
                    <a:pt x="273" y="280"/>
                    <a:pt x="285" y="269"/>
                    <a:pt x="288" y="252"/>
                  </a:cubicBezTo>
                  <a:cubicBezTo>
                    <a:pt x="291" y="235"/>
                    <a:pt x="284" y="216"/>
                    <a:pt x="269" y="20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75" y="7"/>
                    <a:pt x="55" y="0"/>
                    <a:pt x="39" y="2"/>
                  </a:cubicBezTo>
                  <a:cubicBezTo>
                    <a:pt x="22" y="5"/>
                    <a:pt x="10" y="17"/>
                    <a:pt x="8" y="34"/>
                  </a:cubicBezTo>
                  <a:close/>
                </a:path>
              </a:pathLst>
            </a:custGeom>
            <a:solidFill>
              <a:srgbClr val="602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9" name="Freeform 49"/>
            <p:cNvSpPr>
              <a:spLocks/>
            </p:cNvSpPr>
            <p:nvPr userDrawn="1"/>
          </p:nvSpPr>
          <p:spPr bwMode="auto">
            <a:xfrm>
              <a:off x="8351535" y="4436765"/>
              <a:ext cx="355988" cy="354764"/>
            </a:xfrm>
            <a:custGeom>
              <a:avLst/>
              <a:gdLst>
                <a:gd name="T0" fmla="*/ 3 w 291"/>
                <a:gd name="T1" fmla="*/ 38 h 290"/>
                <a:gd name="T2" fmla="*/ 22 w 291"/>
                <a:gd name="T3" fmla="*/ 89 h 290"/>
                <a:gd name="T4" fmla="*/ 202 w 291"/>
                <a:gd name="T5" fmla="*/ 269 h 290"/>
                <a:gd name="T6" fmla="*/ 252 w 291"/>
                <a:gd name="T7" fmla="*/ 288 h 290"/>
                <a:gd name="T8" fmla="*/ 283 w 291"/>
                <a:gd name="T9" fmla="*/ 256 h 290"/>
                <a:gd name="T10" fmla="*/ 214 w 291"/>
                <a:gd name="T11" fmla="*/ 77 h 290"/>
                <a:gd name="T12" fmla="*/ 35 w 291"/>
                <a:gd name="T13" fmla="*/ 8 h 290"/>
                <a:gd name="T14" fmla="*/ 3 w 291"/>
                <a:gd name="T15" fmla="*/ 3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90">
                  <a:moveTo>
                    <a:pt x="3" y="38"/>
                  </a:moveTo>
                  <a:cubicBezTo>
                    <a:pt x="0" y="55"/>
                    <a:pt x="7" y="74"/>
                    <a:pt x="22" y="8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16" y="283"/>
                    <a:pt x="235" y="290"/>
                    <a:pt x="252" y="288"/>
                  </a:cubicBezTo>
                  <a:cubicBezTo>
                    <a:pt x="269" y="285"/>
                    <a:pt x="281" y="273"/>
                    <a:pt x="283" y="256"/>
                  </a:cubicBezTo>
                  <a:cubicBezTo>
                    <a:pt x="291" y="198"/>
                    <a:pt x="267" y="129"/>
                    <a:pt x="214" y="77"/>
                  </a:cubicBezTo>
                  <a:cubicBezTo>
                    <a:pt x="161" y="24"/>
                    <a:pt x="93" y="0"/>
                    <a:pt x="35" y="8"/>
                  </a:cubicBezTo>
                  <a:cubicBezTo>
                    <a:pt x="18" y="10"/>
                    <a:pt x="6" y="22"/>
                    <a:pt x="3" y="38"/>
                  </a:cubicBezTo>
                  <a:close/>
                </a:path>
              </a:pathLst>
            </a:custGeom>
            <a:solidFill>
              <a:srgbClr val="602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1" name="Freeform 185"/>
            <p:cNvSpPr>
              <a:spLocks noEditPoints="1"/>
            </p:cNvSpPr>
            <p:nvPr userDrawn="1"/>
          </p:nvSpPr>
          <p:spPr bwMode="auto">
            <a:xfrm>
              <a:off x="7700726" y="5104700"/>
              <a:ext cx="226315" cy="130896"/>
            </a:xfrm>
            <a:custGeom>
              <a:avLst/>
              <a:gdLst>
                <a:gd name="T0" fmla="*/ 185 w 185"/>
                <a:gd name="T1" fmla="*/ 107 h 107"/>
                <a:gd name="T2" fmla="*/ 185 w 185"/>
                <a:gd name="T3" fmla="*/ 107 h 107"/>
                <a:gd name="T4" fmla="*/ 0 w 185"/>
                <a:gd name="T5" fmla="*/ 0 h 107"/>
                <a:gd name="T6" fmla="*/ 185 w 185"/>
                <a:gd name="T7" fmla="*/ 107 h 107"/>
                <a:gd name="T8" fmla="*/ 0 w 185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07">
                  <a:moveTo>
                    <a:pt x="185" y="107"/>
                  </a:moveTo>
                  <a:lnTo>
                    <a:pt x="185" y="107"/>
                  </a:lnTo>
                  <a:close/>
                  <a:moveTo>
                    <a:pt x="0" y="0"/>
                  </a:moveTo>
                  <a:lnTo>
                    <a:pt x="185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2" name="Freeform 186"/>
            <p:cNvSpPr>
              <a:spLocks noEditPoints="1"/>
            </p:cNvSpPr>
            <p:nvPr userDrawn="1"/>
          </p:nvSpPr>
          <p:spPr bwMode="auto">
            <a:xfrm>
              <a:off x="7700726" y="5104700"/>
              <a:ext cx="226315" cy="130896"/>
            </a:xfrm>
            <a:custGeom>
              <a:avLst/>
              <a:gdLst>
                <a:gd name="T0" fmla="*/ 185 w 185"/>
                <a:gd name="T1" fmla="*/ 107 h 107"/>
                <a:gd name="T2" fmla="*/ 185 w 185"/>
                <a:gd name="T3" fmla="*/ 107 h 107"/>
                <a:gd name="T4" fmla="*/ 0 w 185"/>
                <a:gd name="T5" fmla="*/ 0 h 107"/>
                <a:gd name="T6" fmla="*/ 185 w 185"/>
                <a:gd name="T7" fmla="*/ 107 h 107"/>
                <a:gd name="T8" fmla="*/ 0 w 185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07">
                  <a:moveTo>
                    <a:pt x="185" y="107"/>
                  </a:moveTo>
                  <a:lnTo>
                    <a:pt x="185" y="107"/>
                  </a:lnTo>
                  <a:moveTo>
                    <a:pt x="0" y="0"/>
                  </a:moveTo>
                  <a:lnTo>
                    <a:pt x="185" y="107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5" name="Freeform 189"/>
            <p:cNvSpPr>
              <a:spLocks/>
            </p:cNvSpPr>
            <p:nvPr userDrawn="1"/>
          </p:nvSpPr>
          <p:spPr bwMode="auto">
            <a:xfrm>
              <a:off x="7667697" y="5235596"/>
              <a:ext cx="259345" cy="149246"/>
            </a:xfrm>
            <a:custGeom>
              <a:avLst/>
              <a:gdLst>
                <a:gd name="T0" fmla="*/ 212 w 212"/>
                <a:gd name="T1" fmla="*/ 0 h 122"/>
                <a:gd name="T2" fmla="*/ 212 w 212"/>
                <a:gd name="T3" fmla="*/ 0 h 122"/>
                <a:gd name="T4" fmla="*/ 0 w 212"/>
                <a:gd name="T5" fmla="*/ 122 h 122"/>
                <a:gd name="T6" fmla="*/ 212 w 212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22">
                  <a:moveTo>
                    <a:pt x="212" y="0"/>
                  </a:moveTo>
                  <a:lnTo>
                    <a:pt x="212" y="0"/>
                  </a:lnTo>
                  <a:lnTo>
                    <a:pt x="0" y="122"/>
                  </a:lnTo>
                  <a:lnTo>
                    <a:pt x="212" y="0"/>
                  </a:lnTo>
                  <a:close/>
                </a:path>
              </a:pathLst>
            </a:custGeom>
            <a:solidFill>
              <a:srgbClr val="F0C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6" name="Freeform 190"/>
            <p:cNvSpPr>
              <a:spLocks/>
            </p:cNvSpPr>
            <p:nvPr userDrawn="1"/>
          </p:nvSpPr>
          <p:spPr bwMode="auto">
            <a:xfrm>
              <a:off x="7667697" y="5235596"/>
              <a:ext cx="259345" cy="149246"/>
            </a:xfrm>
            <a:custGeom>
              <a:avLst/>
              <a:gdLst>
                <a:gd name="T0" fmla="*/ 212 w 212"/>
                <a:gd name="T1" fmla="*/ 0 h 122"/>
                <a:gd name="T2" fmla="*/ 212 w 212"/>
                <a:gd name="T3" fmla="*/ 0 h 122"/>
                <a:gd name="T4" fmla="*/ 0 w 212"/>
                <a:gd name="T5" fmla="*/ 122 h 122"/>
                <a:gd name="T6" fmla="*/ 212 w 212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22">
                  <a:moveTo>
                    <a:pt x="212" y="0"/>
                  </a:moveTo>
                  <a:lnTo>
                    <a:pt x="212" y="0"/>
                  </a:lnTo>
                  <a:lnTo>
                    <a:pt x="0" y="122"/>
                  </a:lnTo>
                  <a:lnTo>
                    <a:pt x="2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7" name="Freeform 454"/>
            <p:cNvSpPr>
              <a:spLocks/>
            </p:cNvSpPr>
            <p:nvPr userDrawn="1"/>
          </p:nvSpPr>
          <p:spPr bwMode="auto">
            <a:xfrm>
              <a:off x="7473188" y="3372474"/>
              <a:ext cx="111323" cy="12233"/>
            </a:xfrm>
            <a:custGeom>
              <a:avLst/>
              <a:gdLst>
                <a:gd name="T0" fmla="*/ 86 w 91"/>
                <a:gd name="T1" fmla="*/ 10 h 10"/>
                <a:gd name="T2" fmla="*/ 5 w 91"/>
                <a:gd name="T3" fmla="*/ 10 h 10"/>
                <a:gd name="T4" fmla="*/ 0 w 91"/>
                <a:gd name="T5" fmla="*/ 5 h 10"/>
                <a:gd name="T6" fmla="*/ 5 w 91"/>
                <a:gd name="T7" fmla="*/ 0 h 10"/>
                <a:gd name="T8" fmla="*/ 86 w 91"/>
                <a:gd name="T9" fmla="*/ 0 h 10"/>
                <a:gd name="T10" fmla="*/ 91 w 91"/>
                <a:gd name="T11" fmla="*/ 5 h 10"/>
                <a:gd name="T12" fmla="*/ 86 w 9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0">
                  <a:moveTo>
                    <a:pt x="86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9" y="0"/>
                    <a:pt x="91" y="2"/>
                    <a:pt x="91" y="5"/>
                  </a:cubicBezTo>
                  <a:cubicBezTo>
                    <a:pt x="91" y="8"/>
                    <a:pt x="89" y="10"/>
                    <a:pt x="8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424607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24397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669925" y="1128953"/>
            <a:ext cx="9741879" cy="4995622"/>
            <a:chOff x="669925" y="1128953"/>
            <a:chExt cx="9741879" cy="4995622"/>
          </a:xfrm>
        </p:grpSpPr>
        <p:sp>
          <p:nvSpPr>
            <p:cNvPr id="6" name="îšlîḓé">
              <a:extLst>
                <a:ext uri="{FF2B5EF4-FFF2-40B4-BE49-F238E27FC236}">
                  <a16:creationId xmlns:a16="http://schemas.microsoft.com/office/drawing/2014/main" id="{2E5819CC-DA5F-44D8-9B3F-A2B2A2423B2A}"/>
                </a:ext>
              </a:extLst>
            </p:cNvPr>
            <p:cNvSpPr/>
            <p:nvPr/>
          </p:nvSpPr>
          <p:spPr>
            <a:xfrm>
              <a:off x="2811993" y="2118051"/>
              <a:ext cx="6434665" cy="0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wrap="square" lIns="91440" tIns="45720" rIns="91440" bIns="45720">
              <a:normAutofit fontScale="25000" lnSpcReduction="20000"/>
            </a:bodyPr>
            <a:lstStyle/>
            <a:p>
              <a:pPr lvl="0">
                <a:defRPr sz="1200">
                  <a:uFillTx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" name="îṥlïḑè">
              <a:extLst>
                <a:ext uri="{FF2B5EF4-FFF2-40B4-BE49-F238E27FC236}">
                  <a16:creationId xmlns:a16="http://schemas.microsoft.com/office/drawing/2014/main" id="{11C32ECA-BE56-4E77-A026-178D197AAB2A}"/>
                </a:ext>
              </a:extLst>
            </p:cNvPr>
            <p:cNvSpPr/>
            <p:nvPr/>
          </p:nvSpPr>
          <p:spPr>
            <a:xfrm flipV="1">
              <a:off x="3713876" y="4555208"/>
              <a:ext cx="5291471" cy="24669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wrap="square" lIns="91440" tIns="45720" rIns="91440" bIns="45720">
              <a:normAutofit fontScale="25000" lnSpcReduction="20000"/>
            </a:bodyPr>
            <a:lstStyle/>
            <a:p>
              <a:pPr lvl="0">
                <a:defRPr sz="1200">
                  <a:uFillTx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8" name="i$liḍê">
              <a:extLst>
                <a:ext uri="{FF2B5EF4-FFF2-40B4-BE49-F238E27FC236}">
                  <a16:creationId xmlns:a16="http://schemas.microsoft.com/office/drawing/2014/main" id="{ADBB3A78-31EE-4FD4-AB0A-F88A1A282102}"/>
                </a:ext>
              </a:extLst>
            </p:cNvPr>
            <p:cNvSpPr/>
            <p:nvPr/>
          </p:nvSpPr>
          <p:spPr>
            <a:xfrm flipH="1">
              <a:off x="9246657" y="2118049"/>
              <a:ext cx="1" cy="2212285"/>
            </a:xfrm>
            <a:prstGeom prst="line">
              <a:avLst/>
            </a:prstGeom>
            <a:ln w="12700">
              <a:solidFill>
                <a:schemeClr val="tx1">
                  <a:lumMod val="85000"/>
                  <a:lumOff val="15000"/>
                </a:schemeClr>
              </a:solidFill>
              <a:round/>
            </a:ln>
          </p:spPr>
          <p:txBody>
            <a:bodyPr wrap="square" lIns="91440" tIns="45720" rIns="91440" bIns="45720">
              <a:normAutofit fontScale="25000" lnSpcReduction="20000"/>
            </a:bodyPr>
            <a:lstStyle/>
            <a:p>
              <a:pPr lvl="0">
                <a:defRPr sz="1200">
                  <a:uFillTx/>
                </a:defRPr>
              </a:pPr>
              <a:endParaRPr sz="16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9" name="îṧļiḑé">
              <a:extLst>
                <a:ext uri="{FF2B5EF4-FFF2-40B4-BE49-F238E27FC236}">
                  <a16:creationId xmlns:a16="http://schemas.microsoft.com/office/drawing/2014/main" id="{3B5A4C0B-45FE-4675-951F-7A9911BC6C11}"/>
                </a:ext>
              </a:extLst>
            </p:cNvPr>
            <p:cNvGrpSpPr/>
            <p:nvPr/>
          </p:nvGrpSpPr>
          <p:grpSpPr>
            <a:xfrm>
              <a:off x="669925" y="1128953"/>
              <a:ext cx="2142335" cy="2142483"/>
              <a:chOff x="0" y="0"/>
              <a:chExt cx="1606750" cy="1606861"/>
            </a:xfrm>
          </p:grpSpPr>
          <p:sp>
            <p:nvSpPr>
              <p:cNvPr id="26" name="îş1îḑe">
                <a:extLst>
                  <a:ext uri="{FF2B5EF4-FFF2-40B4-BE49-F238E27FC236}">
                    <a16:creationId xmlns:a16="http://schemas.microsoft.com/office/drawing/2014/main" id="{EA61AECC-609A-4F55-9293-914ABA970A5F}"/>
                  </a:ext>
                </a:extLst>
              </p:cNvPr>
              <p:cNvSpPr/>
              <p:nvPr/>
            </p:nvSpPr>
            <p:spPr>
              <a:xfrm>
                <a:off x="0" y="198"/>
                <a:ext cx="1606550" cy="160655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10800"/>
                    </a:moveTo>
                    <a:cubicBezTo>
                      <a:pt x="0" y="4835"/>
                      <a:pt x="4835" y="0"/>
                      <a:pt x="10800" y="0"/>
                    </a:cubicBezTo>
                    <a:cubicBezTo>
                      <a:pt x="16765" y="0"/>
                      <a:pt x="21600" y="4835"/>
                      <a:pt x="21600" y="10800"/>
                    </a:cubicBezTo>
                    <a:cubicBezTo>
                      <a:pt x="21600" y="16765"/>
                      <a:pt x="16765" y="21600"/>
                      <a:pt x="10800" y="21600"/>
                    </a:cubicBezTo>
                    <a:cubicBezTo>
                      <a:pt x="4835" y="21600"/>
                      <a:pt x="0" y="16765"/>
                      <a:pt x="0" y="10800"/>
                    </a:cubicBezTo>
                    <a:close/>
                    <a:moveTo>
                      <a:pt x="699" y="10800"/>
                    </a:moveTo>
                    <a:cubicBezTo>
                      <a:pt x="699" y="16378"/>
                      <a:pt x="5222" y="20901"/>
                      <a:pt x="10800" y="20901"/>
                    </a:cubicBezTo>
                    <a:cubicBezTo>
                      <a:pt x="16378" y="20901"/>
                      <a:pt x="20901" y="16378"/>
                      <a:pt x="20901" y="10800"/>
                    </a:cubicBezTo>
                    <a:cubicBezTo>
                      <a:pt x="20901" y="5222"/>
                      <a:pt x="16378" y="699"/>
                      <a:pt x="10800" y="699"/>
                    </a:cubicBezTo>
                    <a:cubicBezTo>
                      <a:pt x="5222" y="699"/>
                      <a:pt x="699" y="5222"/>
                      <a:pt x="699" y="10800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pPr algn="ctr"/>
                <a:r>
                  <a:rPr lang="en-US" altLang="zh-CN" sz="4400" b="1" i="1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LOGO</a:t>
                </a:r>
                <a:endParaRPr lang="en-US" altLang="zh-CN" sz="4400" b="1" i="1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" name="íṡḻïḍê">
                <a:extLst>
                  <a:ext uri="{FF2B5EF4-FFF2-40B4-BE49-F238E27FC236}">
                    <a16:creationId xmlns:a16="http://schemas.microsoft.com/office/drawing/2014/main" id="{0BCB6ADA-72F9-4283-B7C2-C595D8B2CFAE}"/>
                  </a:ext>
                </a:extLst>
              </p:cNvPr>
              <p:cNvSpPr/>
              <p:nvPr/>
            </p:nvSpPr>
            <p:spPr>
              <a:xfrm>
                <a:off x="115507" y="0"/>
                <a:ext cx="1491243" cy="160686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0105" h="19141" extrusionOk="0">
                    <a:moveTo>
                      <a:pt x="4852" y="836"/>
                    </a:moveTo>
                    <a:lnTo>
                      <a:pt x="4852" y="836"/>
                    </a:lnTo>
                    <a:cubicBezTo>
                      <a:pt x="10311" y="-1321"/>
                      <a:pt x="16717" y="841"/>
                      <a:pt x="19158" y="5665"/>
                    </a:cubicBezTo>
                    <a:cubicBezTo>
                      <a:pt x="21600" y="10489"/>
                      <a:pt x="19153" y="16149"/>
                      <a:pt x="13693" y="18306"/>
                    </a:cubicBezTo>
                    <a:cubicBezTo>
                      <a:pt x="8700" y="20279"/>
                      <a:pt x="2826" y="18652"/>
                      <a:pt x="0" y="14515"/>
                    </a:cubicBezTo>
                    <a:lnTo>
                      <a:pt x="476" y="14261"/>
                    </a:lnTo>
                    <a:lnTo>
                      <a:pt x="476" y="14261"/>
                    </a:lnTo>
                    <a:cubicBezTo>
                      <a:pt x="3407" y="18553"/>
                      <a:pt x="9722" y="19934"/>
                      <a:pt x="14580" y="17343"/>
                    </a:cubicBezTo>
                    <a:cubicBezTo>
                      <a:pt x="19438" y="14753"/>
                      <a:pt x="21000" y="9174"/>
                      <a:pt x="18069" y="4881"/>
                    </a:cubicBezTo>
                    <a:cubicBezTo>
                      <a:pt x="15388" y="956"/>
                      <a:pt x="9815" y="-587"/>
                      <a:pt x="5078" y="128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91440" tIns="45720" rIns="91440" bIns="45720" numCol="1" anchor="ctr">
                <a:normAutofit/>
              </a:bodyPr>
              <a:lstStyle/>
              <a:p>
                <a:pPr lvl="0" algn="ctr"/>
                <a:endParaRPr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  <p:sp>
          <p:nvSpPr>
            <p:cNvPr id="10" name="îŝḻíḍê">
              <a:extLst>
                <a:ext uri="{FF2B5EF4-FFF2-40B4-BE49-F238E27FC236}">
                  <a16:creationId xmlns:a16="http://schemas.microsoft.com/office/drawing/2014/main" id="{2E87F58F-271E-45C6-B7DD-A644074EE8C8}"/>
                </a:ext>
              </a:extLst>
            </p:cNvPr>
            <p:cNvSpPr/>
            <p:nvPr/>
          </p:nvSpPr>
          <p:spPr>
            <a:xfrm>
              <a:off x="4632322" y="1881957"/>
              <a:ext cx="472190" cy="47218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25400" cap="flat">
              <a:solidFill>
                <a:schemeClr val="bg1">
                  <a:lumMod val="65000"/>
                </a:schemeClr>
              </a:solidFill>
              <a:prstDash val="solid"/>
              <a:round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algn="ctr"/>
              <a:r>
                <a:rPr lang="en-US" altLang="zh-CN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1</a:t>
              </a:r>
              <a:endParaRPr sz="1400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1" name="íśļîḓè">
              <a:extLst>
                <a:ext uri="{FF2B5EF4-FFF2-40B4-BE49-F238E27FC236}">
                  <a16:creationId xmlns:a16="http://schemas.microsoft.com/office/drawing/2014/main" id="{9914DF3A-1B14-418A-95EC-7DE74C72EFC7}"/>
                </a:ext>
              </a:extLst>
            </p:cNvPr>
            <p:cNvSpPr/>
            <p:nvPr/>
          </p:nvSpPr>
          <p:spPr>
            <a:xfrm>
              <a:off x="9010562" y="1881957"/>
              <a:ext cx="472190" cy="472188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>
              <a:solidFill>
                <a:schemeClr val="bg1">
                  <a:lumMod val="65000"/>
                </a:schemeClr>
              </a:solidFill>
              <a:prstDash val="solid"/>
              <a:round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algn="ctr"/>
              <a:r>
                <a:rPr lang="en-US" altLang="zh-CN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2</a:t>
              </a:r>
              <a:endParaRPr sz="1400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2" name="ï$ļîḍè">
              <a:extLst>
                <a:ext uri="{FF2B5EF4-FFF2-40B4-BE49-F238E27FC236}">
                  <a16:creationId xmlns:a16="http://schemas.microsoft.com/office/drawing/2014/main" id="{12F8D131-D1F5-4FCE-9426-943B617020C3}"/>
                </a:ext>
              </a:extLst>
            </p:cNvPr>
            <p:cNvSpPr/>
            <p:nvPr/>
          </p:nvSpPr>
          <p:spPr>
            <a:xfrm>
              <a:off x="9005347" y="4319114"/>
              <a:ext cx="472190" cy="472188"/>
            </a:xfrm>
            <a:prstGeom prst="ellipse">
              <a:avLst/>
            </a:prstGeom>
            <a:solidFill>
              <a:schemeClr val="accent1">
                <a:lumMod val="40000"/>
                <a:lumOff val="60000"/>
              </a:schemeClr>
            </a:solidFill>
            <a:ln w="25400" cap="flat">
              <a:solidFill>
                <a:schemeClr val="bg1">
                  <a:lumMod val="65000"/>
                </a:schemeClr>
              </a:solidFill>
              <a:prstDash val="solid"/>
              <a:round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algn="ctr"/>
              <a:r>
                <a:rPr lang="en-US" altLang="zh-CN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3</a:t>
              </a:r>
              <a:endParaRPr sz="1400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3" name="iślïḍé">
              <a:extLst>
                <a:ext uri="{FF2B5EF4-FFF2-40B4-BE49-F238E27FC236}">
                  <a16:creationId xmlns:a16="http://schemas.microsoft.com/office/drawing/2014/main" id="{24EE8501-A6C0-4351-B496-6179D6148857}"/>
                </a:ext>
              </a:extLst>
            </p:cNvPr>
            <p:cNvSpPr/>
            <p:nvPr/>
          </p:nvSpPr>
          <p:spPr>
            <a:xfrm>
              <a:off x="3241686" y="4343790"/>
              <a:ext cx="472190" cy="472188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 w="25400" cap="flat">
              <a:solidFill>
                <a:schemeClr val="bg1">
                  <a:lumMod val="65000"/>
                </a:schemeClr>
              </a:solidFill>
              <a:prstDash val="solid"/>
              <a:round/>
            </a:ln>
            <a:effectLst/>
          </p:spPr>
          <p:txBody>
            <a:bodyPr wrap="square" lIns="91440" tIns="45720" rIns="91440" bIns="45720" numCol="1" anchor="ctr">
              <a:normAutofit/>
            </a:bodyPr>
            <a:lstStyle/>
            <a:p>
              <a:pPr lvl="0" algn="ctr"/>
              <a:r>
                <a:rPr lang="en-US" altLang="zh-CN" sz="14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4</a:t>
              </a:r>
              <a:endParaRPr sz="1400" i="1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4" name="îş1ïḑé">
              <a:extLst>
                <a:ext uri="{FF2B5EF4-FFF2-40B4-BE49-F238E27FC236}">
                  <a16:creationId xmlns:a16="http://schemas.microsoft.com/office/drawing/2014/main" id="{C9B7AD69-ED18-41B6-8FBE-A9CE44D3E737}"/>
                </a:ext>
              </a:extLst>
            </p:cNvPr>
            <p:cNvGrpSpPr/>
            <p:nvPr/>
          </p:nvGrpSpPr>
          <p:grpSpPr>
            <a:xfrm>
              <a:off x="3703270" y="2354145"/>
              <a:ext cx="2330294" cy="1308272"/>
              <a:chOff x="8563614" y="4934816"/>
              <a:chExt cx="2955286" cy="1308272"/>
            </a:xfrm>
          </p:grpSpPr>
          <p:sp>
            <p:nvSpPr>
              <p:cNvPr id="24" name="ïšľiḋè">
                <a:extLst>
                  <a:ext uri="{FF2B5EF4-FFF2-40B4-BE49-F238E27FC236}">
                    <a16:creationId xmlns:a16="http://schemas.microsoft.com/office/drawing/2014/main" id="{5958AAB0-080D-4FBB-A3BD-5270BD87FAC1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 smtClean="0"/>
                  <a:t>1989</a:t>
                </a:r>
                <a:endParaRPr lang="en-US" altLang="zh-CN" b="1" dirty="0"/>
              </a:p>
            </p:txBody>
          </p:sp>
          <p:sp>
            <p:nvSpPr>
              <p:cNvPr id="25" name="îṣ1îḋê">
                <a:extLst>
                  <a:ext uri="{FF2B5EF4-FFF2-40B4-BE49-F238E27FC236}">
                    <a16:creationId xmlns:a16="http://schemas.microsoft.com/office/drawing/2014/main" id="{6511B4B7-DDDB-4259-AA96-BC520B9179E2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5" name="íSḷiďé">
              <a:extLst>
                <a:ext uri="{FF2B5EF4-FFF2-40B4-BE49-F238E27FC236}">
                  <a16:creationId xmlns:a16="http://schemas.microsoft.com/office/drawing/2014/main" id="{1B65EAB5-2AD4-4EE5-817A-6253392C5ACC}"/>
                </a:ext>
              </a:extLst>
            </p:cNvPr>
            <p:cNvGrpSpPr/>
            <p:nvPr/>
          </p:nvGrpSpPr>
          <p:grpSpPr>
            <a:xfrm>
              <a:off x="8081510" y="2452750"/>
              <a:ext cx="2330294" cy="1308272"/>
              <a:chOff x="8563614" y="4934816"/>
              <a:chExt cx="2955286" cy="1308272"/>
            </a:xfrm>
          </p:grpSpPr>
          <p:sp>
            <p:nvSpPr>
              <p:cNvPr id="22" name="íŝḷíḑe">
                <a:extLst>
                  <a:ext uri="{FF2B5EF4-FFF2-40B4-BE49-F238E27FC236}">
                    <a16:creationId xmlns:a16="http://schemas.microsoft.com/office/drawing/2014/main" id="{85EB7DCE-D884-4A93-A4C6-3E2F32AF6258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 smtClean="0"/>
                  <a:t>1990</a:t>
                </a:r>
                <a:endParaRPr lang="en-US" altLang="zh-CN" b="1" dirty="0"/>
              </a:p>
            </p:txBody>
          </p:sp>
          <p:sp>
            <p:nvSpPr>
              <p:cNvPr id="23" name="íş1ïḓè">
                <a:extLst>
                  <a:ext uri="{FF2B5EF4-FFF2-40B4-BE49-F238E27FC236}">
                    <a16:creationId xmlns:a16="http://schemas.microsoft.com/office/drawing/2014/main" id="{3A16BD49-8E37-4DBA-B86F-215DEE6EC6D8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6" name="íş1íḓè">
              <a:extLst>
                <a:ext uri="{FF2B5EF4-FFF2-40B4-BE49-F238E27FC236}">
                  <a16:creationId xmlns:a16="http://schemas.microsoft.com/office/drawing/2014/main" id="{CD099552-1783-4A7A-A915-E11AB8D34EB4}"/>
                </a:ext>
              </a:extLst>
            </p:cNvPr>
            <p:cNvGrpSpPr/>
            <p:nvPr/>
          </p:nvGrpSpPr>
          <p:grpSpPr>
            <a:xfrm>
              <a:off x="8081510" y="4816303"/>
              <a:ext cx="2330294" cy="1308272"/>
              <a:chOff x="8563614" y="4934816"/>
              <a:chExt cx="2955286" cy="1308272"/>
            </a:xfrm>
          </p:grpSpPr>
          <p:sp>
            <p:nvSpPr>
              <p:cNvPr id="20" name="îŝ1îďe">
                <a:extLst>
                  <a:ext uri="{FF2B5EF4-FFF2-40B4-BE49-F238E27FC236}">
                    <a16:creationId xmlns:a16="http://schemas.microsoft.com/office/drawing/2014/main" id="{DCBBE0E8-9B3F-4F0D-83F0-B23B714A015E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 smtClean="0"/>
                  <a:t>1993</a:t>
                </a:r>
                <a:endParaRPr lang="en-US" altLang="zh-CN" b="1" dirty="0"/>
              </a:p>
            </p:txBody>
          </p:sp>
          <p:sp>
            <p:nvSpPr>
              <p:cNvPr id="21" name="îṥlíḓé">
                <a:extLst>
                  <a:ext uri="{FF2B5EF4-FFF2-40B4-BE49-F238E27FC236}">
                    <a16:creationId xmlns:a16="http://schemas.microsoft.com/office/drawing/2014/main" id="{A5D67661-5EAC-4B4B-8EC0-0754383E1BC7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7" name="isḻïḑè">
              <a:extLst>
                <a:ext uri="{FF2B5EF4-FFF2-40B4-BE49-F238E27FC236}">
                  <a16:creationId xmlns:a16="http://schemas.microsoft.com/office/drawing/2014/main" id="{442E3FAB-AA31-45CF-991B-7A71FADC17F9}"/>
                </a:ext>
              </a:extLst>
            </p:cNvPr>
            <p:cNvGrpSpPr/>
            <p:nvPr/>
          </p:nvGrpSpPr>
          <p:grpSpPr>
            <a:xfrm>
              <a:off x="2312634" y="4816303"/>
              <a:ext cx="2330294" cy="1308272"/>
              <a:chOff x="8563614" y="4934816"/>
              <a:chExt cx="2955286" cy="1308272"/>
            </a:xfrm>
          </p:grpSpPr>
          <p:sp>
            <p:nvSpPr>
              <p:cNvPr id="18" name="î$ḻiďe">
                <a:extLst>
                  <a:ext uri="{FF2B5EF4-FFF2-40B4-BE49-F238E27FC236}">
                    <a16:creationId xmlns:a16="http://schemas.microsoft.com/office/drawing/2014/main" id="{A2301066-85E8-41F7-87A7-27737DCA97CC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en-US" altLang="zh-CN" b="1" dirty="0" smtClean="0"/>
                  <a:t>1994</a:t>
                </a:r>
                <a:endParaRPr lang="en-US" altLang="zh-CN" b="1" dirty="0"/>
              </a:p>
            </p:txBody>
          </p:sp>
          <p:sp>
            <p:nvSpPr>
              <p:cNvPr id="19" name="iṩḻîḋé">
                <a:extLst>
                  <a:ext uri="{FF2B5EF4-FFF2-40B4-BE49-F238E27FC236}">
                    <a16:creationId xmlns:a16="http://schemas.microsoft.com/office/drawing/2014/main" id="{CF5B979D-516F-489F-8C93-ABE912730079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82797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</p:grpSp>
      <p:sp>
        <p:nvSpPr>
          <p:cNvPr id="29" name="hot-coffee-mug-outline_34819"/>
          <p:cNvSpPr>
            <a:spLocks noChangeAspect="1"/>
          </p:cNvSpPr>
          <p:nvPr/>
        </p:nvSpPr>
        <p:spPr bwMode="auto">
          <a:xfrm>
            <a:off x="9782613" y="4319114"/>
            <a:ext cx="609685" cy="424784"/>
          </a:xfrm>
          <a:custGeom>
            <a:avLst/>
            <a:gdLst>
              <a:gd name="T0" fmla="*/ 455839 w 606244"/>
              <a:gd name="T1" fmla="*/ 455839 w 606244"/>
              <a:gd name="T2" fmla="*/ 600116 w 606244"/>
              <a:gd name="T3" fmla="*/ 600116 w 606244"/>
              <a:gd name="T4" fmla="*/ 600116 w 606244"/>
              <a:gd name="T5" fmla="*/ 600116 w 606244"/>
              <a:gd name="T6" fmla="*/ 600116 w 606244"/>
              <a:gd name="T7" fmla="*/ 600116 w 606244"/>
              <a:gd name="T8" fmla="*/ 600116 w 606244"/>
              <a:gd name="T9" fmla="*/ 600116 w 606244"/>
              <a:gd name="T10" fmla="*/ 600116 w 606244"/>
              <a:gd name="T11" fmla="*/ 600116 w 606244"/>
              <a:gd name="T12" fmla="*/ 600116 w 606244"/>
              <a:gd name="T13" fmla="*/ 600116 w 606244"/>
              <a:gd name="T14" fmla="*/ 600116 w 606244"/>
              <a:gd name="T15" fmla="*/ 600116 w 606244"/>
              <a:gd name="T16" fmla="*/ 600116 w 606244"/>
              <a:gd name="T17" fmla="*/ 600116 w 606244"/>
              <a:gd name="T18" fmla="*/ 600116 w 606244"/>
              <a:gd name="T19" fmla="*/ 600116 w 606244"/>
              <a:gd name="T20" fmla="*/ 600116 w 606244"/>
              <a:gd name="T21" fmla="*/ 600116 w 606244"/>
              <a:gd name="T22" fmla="*/ 600116 w 606244"/>
              <a:gd name="T23" fmla="*/ 600116 w 606244"/>
              <a:gd name="T24" fmla="*/ 600116 w 606244"/>
              <a:gd name="T25" fmla="*/ 600116 w 606244"/>
              <a:gd name="T26" fmla="*/ 600116 w 606244"/>
              <a:gd name="T27" fmla="*/ 600116 w 606244"/>
              <a:gd name="T28" fmla="*/ 600116 w 606244"/>
              <a:gd name="T29" fmla="*/ 600116 w 606244"/>
              <a:gd name="T30" fmla="*/ 600116 w 606244"/>
              <a:gd name="T31" fmla="*/ 600116 w 606244"/>
              <a:gd name="T32" fmla="*/ 455839 w 606244"/>
              <a:gd name="T33" fmla="*/ 455839 w 606244"/>
              <a:gd name="T34" fmla="*/ 600116 w 606244"/>
              <a:gd name="T35" fmla="*/ 600116 w 606244"/>
              <a:gd name="T36" fmla="*/ 600116 w 606244"/>
              <a:gd name="T37" fmla="*/ 600116 w 606244"/>
              <a:gd name="T38" fmla="*/ 600116 w 606244"/>
              <a:gd name="T39" fmla="*/ 600116 w 606244"/>
              <a:gd name="T40" fmla="*/ 600116 w 606244"/>
              <a:gd name="T41" fmla="*/ 600116 w 606244"/>
              <a:gd name="T42" fmla="*/ 600116 w 606244"/>
              <a:gd name="T43" fmla="*/ 600116 w 606244"/>
              <a:gd name="T44" fmla="*/ 600116 w 606244"/>
              <a:gd name="T45" fmla="*/ 600116 w 606244"/>
              <a:gd name="T46" fmla="*/ 600116 w 606244"/>
              <a:gd name="T47" fmla="*/ 600116 w 606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231" h="2952">
                <a:moveTo>
                  <a:pt x="3507" y="292"/>
                </a:moveTo>
                <a:cubicBezTo>
                  <a:pt x="3461" y="292"/>
                  <a:pt x="3417" y="296"/>
                  <a:pt x="3374" y="305"/>
                </a:cubicBezTo>
                <a:cubicBezTo>
                  <a:pt x="3301" y="319"/>
                  <a:pt x="3242" y="277"/>
                  <a:pt x="3236" y="197"/>
                </a:cubicBezTo>
                <a:cubicBezTo>
                  <a:pt x="3234" y="178"/>
                  <a:pt x="3233" y="160"/>
                  <a:pt x="3231" y="144"/>
                </a:cubicBezTo>
                <a:cubicBezTo>
                  <a:pt x="3224" y="64"/>
                  <a:pt x="3150" y="0"/>
                  <a:pt x="3069" y="0"/>
                </a:cubicBezTo>
                <a:lnTo>
                  <a:pt x="463" y="0"/>
                </a:lnTo>
                <a:cubicBezTo>
                  <a:pt x="383" y="0"/>
                  <a:pt x="303" y="63"/>
                  <a:pt x="288" y="142"/>
                </a:cubicBezTo>
                <a:cubicBezTo>
                  <a:pt x="0" y="1657"/>
                  <a:pt x="777" y="2571"/>
                  <a:pt x="1072" y="2856"/>
                </a:cubicBezTo>
                <a:cubicBezTo>
                  <a:pt x="1130" y="2912"/>
                  <a:pt x="1246" y="2952"/>
                  <a:pt x="1326" y="2952"/>
                </a:cubicBezTo>
                <a:lnTo>
                  <a:pt x="2262" y="2952"/>
                </a:lnTo>
                <a:cubicBezTo>
                  <a:pt x="2342" y="2952"/>
                  <a:pt x="2456" y="2911"/>
                  <a:pt x="2513" y="2854"/>
                </a:cubicBezTo>
                <a:cubicBezTo>
                  <a:pt x="2816" y="2554"/>
                  <a:pt x="2998" y="2170"/>
                  <a:pt x="3106" y="1782"/>
                </a:cubicBezTo>
                <a:cubicBezTo>
                  <a:pt x="3128" y="1705"/>
                  <a:pt x="3198" y="1676"/>
                  <a:pt x="3274" y="1702"/>
                </a:cubicBezTo>
                <a:cubicBezTo>
                  <a:pt x="3347" y="1727"/>
                  <a:pt x="3425" y="1741"/>
                  <a:pt x="3507" y="1741"/>
                </a:cubicBezTo>
                <a:cubicBezTo>
                  <a:pt x="3907" y="1741"/>
                  <a:pt x="4231" y="1416"/>
                  <a:pt x="4231" y="1016"/>
                </a:cubicBezTo>
                <a:cubicBezTo>
                  <a:pt x="4231" y="616"/>
                  <a:pt x="3907" y="292"/>
                  <a:pt x="3507" y="292"/>
                </a:cubicBezTo>
                <a:close/>
                <a:moveTo>
                  <a:pt x="3507" y="1406"/>
                </a:moveTo>
                <a:cubicBezTo>
                  <a:pt x="3453" y="1406"/>
                  <a:pt x="3401" y="1395"/>
                  <a:pt x="3355" y="1375"/>
                </a:cubicBezTo>
                <a:cubicBezTo>
                  <a:pt x="3281" y="1344"/>
                  <a:pt x="3240" y="1231"/>
                  <a:pt x="3248" y="1151"/>
                </a:cubicBezTo>
                <a:lnTo>
                  <a:pt x="3276" y="837"/>
                </a:lnTo>
                <a:cubicBezTo>
                  <a:pt x="3283" y="758"/>
                  <a:pt x="3332" y="662"/>
                  <a:pt x="3393" y="643"/>
                </a:cubicBezTo>
                <a:cubicBezTo>
                  <a:pt x="3429" y="632"/>
                  <a:pt x="3467" y="626"/>
                  <a:pt x="3507" y="626"/>
                </a:cubicBezTo>
                <a:cubicBezTo>
                  <a:pt x="3722" y="626"/>
                  <a:pt x="3897" y="801"/>
                  <a:pt x="3897" y="1016"/>
                </a:cubicBezTo>
                <a:cubicBezTo>
                  <a:pt x="3897" y="1232"/>
                  <a:pt x="3722" y="1406"/>
                  <a:pt x="3507" y="140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2" name="hot-coffee-mug-outline_34819"/>
          <p:cNvSpPr>
            <a:spLocks noChangeAspect="1"/>
          </p:cNvSpPr>
          <p:nvPr/>
        </p:nvSpPr>
        <p:spPr bwMode="auto">
          <a:xfrm>
            <a:off x="8986564" y="1035847"/>
            <a:ext cx="591097" cy="609684"/>
          </a:xfrm>
          <a:custGeom>
            <a:avLst/>
            <a:gdLst>
              <a:gd name="connsiteX0" fmla="*/ 478353 w 589009"/>
              <a:gd name="connsiteY0" fmla="*/ 325112 h 607531"/>
              <a:gd name="connsiteX1" fmla="*/ 461114 w 589009"/>
              <a:gd name="connsiteY1" fmla="*/ 439830 h 607531"/>
              <a:gd name="connsiteX2" fmla="*/ 527181 w 589009"/>
              <a:gd name="connsiteY2" fmla="*/ 382038 h 607531"/>
              <a:gd name="connsiteX3" fmla="*/ 478353 w 589009"/>
              <a:gd name="connsiteY3" fmla="*/ 325112 h 607531"/>
              <a:gd name="connsiteX4" fmla="*/ 82318 w 589009"/>
              <a:gd name="connsiteY4" fmla="*/ 264965 h 607531"/>
              <a:gd name="connsiteX5" fmla="*/ 56146 w 589009"/>
              <a:gd name="connsiteY5" fmla="*/ 290207 h 607531"/>
              <a:gd name="connsiteX6" fmla="*/ 118360 w 589009"/>
              <a:gd name="connsiteY6" fmla="*/ 515699 h 607531"/>
              <a:gd name="connsiteX7" fmla="*/ 163432 w 589009"/>
              <a:gd name="connsiteY7" fmla="*/ 489352 h 607531"/>
              <a:gd name="connsiteX8" fmla="*/ 108344 w 589009"/>
              <a:gd name="connsiteY8" fmla="*/ 290207 h 607531"/>
              <a:gd name="connsiteX9" fmla="*/ 82318 w 589009"/>
              <a:gd name="connsiteY9" fmla="*/ 264965 h 607531"/>
              <a:gd name="connsiteX10" fmla="*/ 0 w 589009"/>
              <a:gd name="connsiteY10" fmla="*/ 227607 h 607531"/>
              <a:gd name="connsiteX11" fmla="*/ 480472 w 589009"/>
              <a:gd name="connsiteY11" fmla="*/ 227607 h 607531"/>
              <a:gd name="connsiteX12" fmla="*/ 480087 w 589009"/>
              <a:gd name="connsiteY12" fmla="*/ 277994 h 607531"/>
              <a:gd name="connsiteX13" fmla="*/ 589009 w 589009"/>
              <a:gd name="connsiteY13" fmla="*/ 380884 h 607531"/>
              <a:gd name="connsiteX14" fmla="*/ 443972 w 589009"/>
              <a:gd name="connsiteY14" fmla="*/ 487332 h 607531"/>
              <a:gd name="connsiteX15" fmla="*/ 240188 w 589009"/>
              <a:gd name="connsiteY15" fmla="*/ 607531 h 607531"/>
              <a:gd name="connsiteX16" fmla="*/ 0 w 589009"/>
              <a:gd name="connsiteY16" fmla="*/ 227607 h 607531"/>
              <a:gd name="connsiteX17" fmla="*/ 337480 w 589009"/>
              <a:gd name="connsiteY17" fmla="*/ 255 h 607531"/>
              <a:gd name="connsiteX18" fmla="*/ 364427 w 589009"/>
              <a:gd name="connsiteY18" fmla="*/ 37592 h 607531"/>
              <a:gd name="connsiteX19" fmla="*/ 369244 w 589009"/>
              <a:gd name="connsiteY19" fmla="*/ 106446 h 607531"/>
              <a:gd name="connsiteX20" fmla="*/ 372230 w 589009"/>
              <a:gd name="connsiteY20" fmla="*/ 177224 h 607531"/>
              <a:gd name="connsiteX21" fmla="*/ 321941 w 589009"/>
              <a:gd name="connsiteY21" fmla="*/ 163376 h 607531"/>
              <a:gd name="connsiteX22" fmla="*/ 305082 w 589009"/>
              <a:gd name="connsiteY22" fmla="*/ 86444 h 607531"/>
              <a:gd name="connsiteX23" fmla="*/ 319340 w 589009"/>
              <a:gd name="connsiteY23" fmla="*/ 11243 h 607531"/>
              <a:gd name="connsiteX24" fmla="*/ 337480 w 589009"/>
              <a:gd name="connsiteY24" fmla="*/ 255 h 607531"/>
              <a:gd name="connsiteX25" fmla="*/ 243528 w 589009"/>
              <a:gd name="connsiteY25" fmla="*/ 255 h 607531"/>
              <a:gd name="connsiteX26" fmla="*/ 270434 w 589009"/>
              <a:gd name="connsiteY26" fmla="*/ 37592 h 607531"/>
              <a:gd name="connsiteX27" fmla="*/ 275251 w 589009"/>
              <a:gd name="connsiteY27" fmla="*/ 106446 h 607531"/>
              <a:gd name="connsiteX28" fmla="*/ 278333 w 589009"/>
              <a:gd name="connsiteY28" fmla="*/ 177224 h 607531"/>
              <a:gd name="connsiteX29" fmla="*/ 227948 w 589009"/>
              <a:gd name="connsiteY29" fmla="*/ 163376 h 607531"/>
              <a:gd name="connsiteX30" fmla="*/ 211088 w 589009"/>
              <a:gd name="connsiteY30" fmla="*/ 86444 h 607531"/>
              <a:gd name="connsiteX31" fmla="*/ 225347 w 589009"/>
              <a:gd name="connsiteY31" fmla="*/ 11243 h 607531"/>
              <a:gd name="connsiteX32" fmla="*/ 243528 w 589009"/>
              <a:gd name="connsiteY32" fmla="*/ 255 h 607531"/>
              <a:gd name="connsiteX33" fmla="*/ 149565 w 589009"/>
              <a:gd name="connsiteY33" fmla="*/ 255 h 607531"/>
              <a:gd name="connsiteX34" fmla="*/ 176512 w 589009"/>
              <a:gd name="connsiteY34" fmla="*/ 37592 h 607531"/>
              <a:gd name="connsiteX35" fmla="*/ 181329 w 589009"/>
              <a:gd name="connsiteY35" fmla="*/ 106446 h 607531"/>
              <a:gd name="connsiteX36" fmla="*/ 184315 w 589009"/>
              <a:gd name="connsiteY36" fmla="*/ 177224 h 607531"/>
              <a:gd name="connsiteX37" fmla="*/ 134026 w 589009"/>
              <a:gd name="connsiteY37" fmla="*/ 163376 h 607531"/>
              <a:gd name="connsiteX38" fmla="*/ 117166 w 589009"/>
              <a:gd name="connsiteY38" fmla="*/ 86444 h 607531"/>
              <a:gd name="connsiteX39" fmla="*/ 131425 w 589009"/>
              <a:gd name="connsiteY39" fmla="*/ 11243 h 607531"/>
              <a:gd name="connsiteX40" fmla="*/ 149565 w 589009"/>
              <a:gd name="connsiteY40" fmla="*/ 255 h 6075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89009" h="607531">
                <a:moveTo>
                  <a:pt x="478353" y="325112"/>
                </a:moveTo>
                <a:cubicBezTo>
                  <a:pt x="476042" y="363480"/>
                  <a:pt x="471227" y="402905"/>
                  <a:pt x="461114" y="439830"/>
                </a:cubicBezTo>
                <a:cubicBezTo>
                  <a:pt x="515527" y="432426"/>
                  <a:pt x="526603" y="412040"/>
                  <a:pt x="527181" y="382038"/>
                </a:cubicBezTo>
                <a:cubicBezTo>
                  <a:pt x="527662" y="355595"/>
                  <a:pt x="518513" y="335113"/>
                  <a:pt x="478353" y="325112"/>
                </a:cubicBezTo>
                <a:close/>
                <a:moveTo>
                  <a:pt x="82318" y="264965"/>
                </a:moveTo>
                <a:cubicBezTo>
                  <a:pt x="69268" y="264965"/>
                  <a:pt x="56195" y="273379"/>
                  <a:pt x="56146" y="290207"/>
                </a:cubicBezTo>
                <a:cubicBezTo>
                  <a:pt x="55954" y="370019"/>
                  <a:pt x="73096" y="448869"/>
                  <a:pt x="118360" y="515699"/>
                </a:cubicBezTo>
                <a:cubicBezTo>
                  <a:pt x="137140" y="543297"/>
                  <a:pt x="182404" y="517238"/>
                  <a:pt x="163432" y="489352"/>
                </a:cubicBezTo>
                <a:cubicBezTo>
                  <a:pt x="122983" y="429637"/>
                  <a:pt x="108152" y="361557"/>
                  <a:pt x="108344" y="290207"/>
                </a:cubicBezTo>
                <a:cubicBezTo>
                  <a:pt x="108393" y="273379"/>
                  <a:pt x="95367" y="264965"/>
                  <a:pt x="82318" y="264965"/>
                </a:cubicBezTo>
                <a:close/>
                <a:moveTo>
                  <a:pt x="0" y="227607"/>
                </a:moveTo>
                <a:lnTo>
                  <a:pt x="480472" y="227607"/>
                </a:lnTo>
                <a:cubicBezTo>
                  <a:pt x="480472" y="243473"/>
                  <a:pt x="480376" y="260493"/>
                  <a:pt x="480087" y="277994"/>
                </a:cubicBezTo>
                <a:cubicBezTo>
                  <a:pt x="556843" y="290591"/>
                  <a:pt x="589009" y="331843"/>
                  <a:pt x="589009" y="380884"/>
                </a:cubicBezTo>
                <a:cubicBezTo>
                  <a:pt x="589009" y="437041"/>
                  <a:pt x="547020" y="483005"/>
                  <a:pt x="443972" y="487332"/>
                </a:cubicBezTo>
                <a:cubicBezTo>
                  <a:pt x="412095" y="556471"/>
                  <a:pt x="352385" y="607531"/>
                  <a:pt x="240188" y="607531"/>
                </a:cubicBezTo>
                <a:cubicBezTo>
                  <a:pt x="0" y="607531"/>
                  <a:pt x="0" y="373576"/>
                  <a:pt x="0" y="227607"/>
                </a:cubicBezTo>
                <a:close/>
                <a:moveTo>
                  <a:pt x="337480" y="255"/>
                </a:moveTo>
                <a:cubicBezTo>
                  <a:pt x="357599" y="-2472"/>
                  <a:pt x="379384" y="17181"/>
                  <a:pt x="364427" y="37592"/>
                </a:cubicBezTo>
                <a:cubicBezTo>
                  <a:pt x="345737" y="62980"/>
                  <a:pt x="359128" y="80482"/>
                  <a:pt x="369244" y="106446"/>
                </a:cubicBezTo>
                <a:cubicBezTo>
                  <a:pt x="378396" y="129911"/>
                  <a:pt x="380612" y="153183"/>
                  <a:pt x="372230" y="177224"/>
                </a:cubicBezTo>
                <a:cubicBezTo>
                  <a:pt x="361248" y="208766"/>
                  <a:pt x="310862" y="195207"/>
                  <a:pt x="321941" y="163376"/>
                </a:cubicBezTo>
                <a:cubicBezTo>
                  <a:pt x="331960" y="134334"/>
                  <a:pt x="312114" y="113467"/>
                  <a:pt x="305082" y="86444"/>
                </a:cubicBezTo>
                <a:cubicBezTo>
                  <a:pt x="297856" y="58941"/>
                  <a:pt x="302480" y="34130"/>
                  <a:pt x="319340" y="11243"/>
                </a:cubicBezTo>
                <a:cubicBezTo>
                  <a:pt x="324253" y="4560"/>
                  <a:pt x="330774" y="1164"/>
                  <a:pt x="337480" y="255"/>
                </a:cubicBezTo>
                <a:close/>
                <a:moveTo>
                  <a:pt x="243528" y="255"/>
                </a:moveTo>
                <a:cubicBezTo>
                  <a:pt x="263660" y="-2472"/>
                  <a:pt x="285390" y="17181"/>
                  <a:pt x="270434" y="37592"/>
                </a:cubicBezTo>
                <a:cubicBezTo>
                  <a:pt x="251840" y="62980"/>
                  <a:pt x="265135" y="80482"/>
                  <a:pt x="275251" y="106446"/>
                </a:cubicBezTo>
                <a:cubicBezTo>
                  <a:pt x="284403" y="129911"/>
                  <a:pt x="286715" y="153183"/>
                  <a:pt x="278333" y="177224"/>
                </a:cubicBezTo>
                <a:cubicBezTo>
                  <a:pt x="267351" y="208766"/>
                  <a:pt x="216869" y="195207"/>
                  <a:pt x="227948" y="163376"/>
                </a:cubicBezTo>
                <a:cubicBezTo>
                  <a:pt x="238063" y="134334"/>
                  <a:pt x="218217" y="113467"/>
                  <a:pt x="211088" y="86444"/>
                </a:cubicBezTo>
                <a:cubicBezTo>
                  <a:pt x="203863" y="58941"/>
                  <a:pt x="208584" y="34130"/>
                  <a:pt x="225347" y="11243"/>
                </a:cubicBezTo>
                <a:cubicBezTo>
                  <a:pt x="230284" y="4560"/>
                  <a:pt x="236817" y="1164"/>
                  <a:pt x="243528" y="255"/>
                </a:cubicBezTo>
                <a:close/>
                <a:moveTo>
                  <a:pt x="149565" y="255"/>
                </a:moveTo>
                <a:cubicBezTo>
                  <a:pt x="169683" y="-2472"/>
                  <a:pt x="191468" y="17181"/>
                  <a:pt x="176512" y="37592"/>
                </a:cubicBezTo>
                <a:cubicBezTo>
                  <a:pt x="157822" y="62980"/>
                  <a:pt x="171213" y="80482"/>
                  <a:pt x="181329" y="106446"/>
                </a:cubicBezTo>
                <a:cubicBezTo>
                  <a:pt x="190481" y="129911"/>
                  <a:pt x="192697" y="153183"/>
                  <a:pt x="184315" y="177224"/>
                </a:cubicBezTo>
                <a:cubicBezTo>
                  <a:pt x="173429" y="208766"/>
                  <a:pt x="122947" y="195207"/>
                  <a:pt x="134026" y="163376"/>
                </a:cubicBezTo>
                <a:cubicBezTo>
                  <a:pt x="144141" y="134334"/>
                  <a:pt x="124199" y="113467"/>
                  <a:pt x="117166" y="86444"/>
                </a:cubicBezTo>
                <a:cubicBezTo>
                  <a:pt x="109941" y="58941"/>
                  <a:pt x="114565" y="34130"/>
                  <a:pt x="131425" y="11243"/>
                </a:cubicBezTo>
                <a:cubicBezTo>
                  <a:pt x="136338" y="4560"/>
                  <a:pt x="142859" y="1164"/>
                  <a:pt x="149565" y="25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34" name="coffee-cup-silhouette_36689"/>
          <p:cNvSpPr>
            <a:spLocks noChangeAspect="1"/>
          </p:cNvSpPr>
          <p:nvPr/>
        </p:nvSpPr>
        <p:spPr bwMode="auto">
          <a:xfrm>
            <a:off x="2332912" y="4199336"/>
            <a:ext cx="609684" cy="609422"/>
          </a:xfrm>
          <a:custGeom>
            <a:avLst/>
            <a:gdLst>
              <a:gd name="connsiteX0" fmla="*/ 97106 w 606933"/>
              <a:gd name="connsiteY0" fmla="*/ 526333 h 606673"/>
              <a:gd name="connsiteX1" fmla="*/ 101556 w 606933"/>
              <a:gd name="connsiteY1" fmla="*/ 534776 h 606673"/>
              <a:gd name="connsiteX2" fmla="*/ 159321 w 606933"/>
              <a:gd name="connsiteY2" fmla="*/ 569525 h 606673"/>
              <a:gd name="connsiteX3" fmla="*/ 399460 w 606933"/>
              <a:gd name="connsiteY3" fmla="*/ 569525 h 606673"/>
              <a:gd name="connsiteX4" fmla="*/ 457225 w 606933"/>
              <a:gd name="connsiteY4" fmla="*/ 534776 h 606673"/>
              <a:gd name="connsiteX5" fmla="*/ 461764 w 606933"/>
              <a:gd name="connsiteY5" fmla="*/ 526333 h 606673"/>
              <a:gd name="connsiteX6" fmla="*/ 484817 w 606933"/>
              <a:gd name="connsiteY6" fmla="*/ 291979 h 606673"/>
              <a:gd name="connsiteX7" fmla="*/ 484817 w 606933"/>
              <a:gd name="connsiteY7" fmla="*/ 371164 h 606673"/>
              <a:gd name="connsiteX8" fmla="*/ 482057 w 606933"/>
              <a:gd name="connsiteY8" fmla="*/ 402535 h 606673"/>
              <a:gd name="connsiteX9" fmla="*/ 514278 w 606933"/>
              <a:gd name="connsiteY9" fmla="*/ 402535 h 606673"/>
              <a:gd name="connsiteX10" fmla="*/ 569728 w 606933"/>
              <a:gd name="connsiteY10" fmla="*/ 347257 h 606673"/>
              <a:gd name="connsiteX11" fmla="*/ 514278 w 606933"/>
              <a:gd name="connsiteY11" fmla="*/ 291979 h 606673"/>
              <a:gd name="connsiteX12" fmla="*/ 111169 w 606933"/>
              <a:gd name="connsiteY12" fmla="*/ 231013 h 606673"/>
              <a:gd name="connsiteX13" fmla="*/ 111169 w 606933"/>
              <a:gd name="connsiteY13" fmla="*/ 371164 h 606673"/>
              <a:gd name="connsiteX14" fmla="*/ 174274 w 606933"/>
              <a:gd name="connsiteY14" fmla="*/ 489185 h 606673"/>
              <a:gd name="connsiteX15" fmla="*/ 384507 w 606933"/>
              <a:gd name="connsiteY15" fmla="*/ 489185 h 606673"/>
              <a:gd name="connsiteX16" fmla="*/ 447612 w 606933"/>
              <a:gd name="connsiteY16" fmla="*/ 371164 h 606673"/>
              <a:gd name="connsiteX17" fmla="*/ 447612 w 606933"/>
              <a:gd name="connsiteY17" fmla="*/ 231013 h 606673"/>
              <a:gd name="connsiteX18" fmla="*/ 92566 w 606933"/>
              <a:gd name="connsiteY18" fmla="*/ 193865 h 606673"/>
              <a:gd name="connsiteX19" fmla="*/ 466214 w 606933"/>
              <a:gd name="connsiteY19" fmla="*/ 193865 h 606673"/>
              <a:gd name="connsiteX20" fmla="*/ 484817 w 606933"/>
              <a:gd name="connsiteY20" fmla="*/ 212439 h 606673"/>
              <a:gd name="connsiteX21" fmla="*/ 484817 w 606933"/>
              <a:gd name="connsiteY21" fmla="*/ 254831 h 606673"/>
              <a:gd name="connsiteX22" fmla="*/ 514278 w 606933"/>
              <a:gd name="connsiteY22" fmla="*/ 254831 h 606673"/>
              <a:gd name="connsiteX23" fmla="*/ 606933 w 606933"/>
              <a:gd name="connsiteY23" fmla="*/ 347257 h 606673"/>
              <a:gd name="connsiteX24" fmla="*/ 514278 w 606933"/>
              <a:gd name="connsiteY24" fmla="*/ 439684 h 606673"/>
              <a:gd name="connsiteX25" fmla="*/ 471199 w 606933"/>
              <a:gd name="connsiteY25" fmla="*/ 439684 h 606673"/>
              <a:gd name="connsiteX26" fmla="*/ 440313 w 606933"/>
              <a:gd name="connsiteY26" fmla="*/ 489185 h 606673"/>
              <a:gd name="connsiteX27" fmla="*/ 540178 w 606933"/>
              <a:gd name="connsiteY27" fmla="*/ 489185 h 606673"/>
              <a:gd name="connsiteX28" fmla="*/ 558781 w 606933"/>
              <a:gd name="connsiteY28" fmla="*/ 507759 h 606673"/>
              <a:gd name="connsiteX29" fmla="*/ 540178 w 606933"/>
              <a:gd name="connsiteY29" fmla="*/ 526333 h 606673"/>
              <a:gd name="connsiteX30" fmla="*/ 503864 w 606933"/>
              <a:gd name="connsiteY30" fmla="*/ 526333 h 606673"/>
              <a:gd name="connsiteX31" fmla="*/ 490157 w 606933"/>
              <a:gd name="connsiteY31" fmla="*/ 552195 h 606673"/>
              <a:gd name="connsiteX32" fmla="*/ 399460 w 606933"/>
              <a:gd name="connsiteY32" fmla="*/ 606673 h 606673"/>
              <a:gd name="connsiteX33" fmla="*/ 159321 w 606933"/>
              <a:gd name="connsiteY33" fmla="*/ 606673 h 606673"/>
              <a:gd name="connsiteX34" fmla="*/ 68713 w 606933"/>
              <a:gd name="connsiteY34" fmla="*/ 552195 h 606673"/>
              <a:gd name="connsiteX35" fmla="*/ 54917 w 606933"/>
              <a:gd name="connsiteY35" fmla="*/ 526333 h 606673"/>
              <a:gd name="connsiteX36" fmla="*/ 18602 w 606933"/>
              <a:gd name="connsiteY36" fmla="*/ 526333 h 606673"/>
              <a:gd name="connsiteX37" fmla="*/ 0 w 606933"/>
              <a:gd name="connsiteY37" fmla="*/ 507759 h 606673"/>
              <a:gd name="connsiteX38" fmla="*/ 18602 w 606933"/>
              <a:gd name="connsiteY38" fmla="*/ 489185 h 606673"/>
              <a:gd name="connsiteX39" fmla="*/ 66221 w 606933"/>
              <a:gd name="connsiteY39" fmla="*/ 489185 h 606673"/>
              <a:gd name="connsiteX40" fmla="*/ 66399 w 606933"/>
              <a:gd name="connsiteY40" fmla="*/ 489185 h 606673"/>
              <a:gd name="connsiteX41" fmla="*/ 118467 w 606933"/>
              <a:gd name="connsiteY41" fmla="*/ 489185 h 606673"/>
              <a:gd name="connsiteX42" fmla="*/ 73964 w 606933"/>
              <a:gd name="connsiteY42" fmla="*/ 371164 h 606673"/>
              <a:gd name="connsiteX43" fmla="*/ 73964 w 606933"/>
              <a:gd name="connsiteY43" fmla="*/ 212439 h 606673"/>
              <a:gd name="connsiteX44" fmla="*/ 92566 w 606933"/>
              <a:gd name="connsiteY44" fmla="*/ 193865 h 606673"/>
              <a:gd name="connsiteX45" fmla="*/ 227695 w 606933"/>
              <a:gd name="connsiteY45" fmla="*/ 63787 h 606673"/>
              <a:gd name="connsiteX46" fmla="*/ 249941 w 606933"/>
              <a:gd name="connsiteY46" fmla="*/ 118611 h 606673"/>
              <a:gd name="connsiteX47" fmla="*/ 304844 w 606933"/>
              <a:gd name="connsiteY47" fmla="*/ 140825 h 606673"/>
              <a:gd name="connsiteX48" fmla="*/ 259907 w 606933"/>
              <a:gd name="connsiteY48" fmla="*/ 37130 h 606673"/>
              <a:gd name="connsiteX49" fmla="*/ 253945 w 606933"/>
              <a:gd name="connsiteY49" fmla="*/ 37485 h 606673"/>
              <a:gd name="connsiteX50" fmla="*/ 331183 w 606933"/>
              <a:gd name="connsiteY50" fmla="*/ 114612 h 606673"/>
              <a:gd name="connsiteX51" fmla="*/ 308848 w 606933"/>
              <a:gd name="connsiteY51" fmla="*/ 59788 h 606673"/>
              <a:gd name="connsiteX52" fmla="*/ 267026 w 606933"/>
              <a:gd name="connsiteY52" fmla="*/ 37574 h 606673"/>
              <a:gd name="connsiteX53" fmla="*/ 259907 w 606933"/>
              <a:gd name="connsiteY53" fmla="*/ 37130 h 606673"/>
              <a:gd name="connsiteX54" fmla="*/ 272187 w 606933"/>
              <a:gd name="connsiteY54" fmla="*/ 876 h 606673"/>
              <a:gd name="connsiteX55" fmla="*/ 335187 w 606933"/>
              <a:gd name="connsiteY55" fmla="*/ 33487 h 606673"/>
              <a:gd name="connsiteX56" fmla="*/ 367845 w 606933"/>
              <a:gd name="connsiteY56" fmla="*/ 96397 h 606673"/>
              <a:gd name="connsiteX57" fmla="*/ 349069 w 606933"/>
              <a:gd name="connsiteY57" fmla="*/ 158685 h 606673"/>
              <a:gd name="connsiteX58" fmla="*/ 298704 w 606933"/>
              <a:gd name="connsiteY58" fmla="*/ 178411 h 606673"/>
              <a:gd name="connsiteX59" fmla="*/ 286602 w 606933"/>
              <a:gd name="connsiteY59" fmla="*/ 177522 h 606673"/>
              <a:gd name="connsiteX60" fmla="*/ 223691 w 606933"/>
              <a:gd name="connsiteY60" fmla="*/ 144823 h 606673"/>
              <a:gd name="connsiteX61" fmla="*/ 190944 w 606933"/>
              <a:gd name="connsiteY61" fmla="*/ 82002 h 606673"/>
              <a:gd name="connsiteX62" fmla="*/ 209809 w 606933"/>
              <a:gd name="connsiteY62" fmla="*/ 19625 h 606673"/>
              <a:gd name="connsiteX63" fmla="*/ 272187 w 606933"/>
              <a:gd name="connsiteY63" fmla="*/ 876 h 606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606933" h="606673">
                <a:moveTo>
                  <a:pt x="97106" y="526333"/>
                </a:moveTo>
                <a:lnTo>
                  <a:pt x="101556" y="534776"/>
                </a:lnTo>
                <a:cubicBezTo>
                  <a:pt x="112949" y="556194"/>
                  <a:pt x="135022" y="569525"/>
                  <a:pt x="159321" y="569525"/>
                </a:cubicBezTo>
                <a:lnTo>
                  <a:pt x="399460" y="569525"/>
                </a:lnTo>
                <a:cubicBezTo>
                  <a:pt x="423758" y="569525"/>
                  <a:pt x="445921" y="556194"/>
                  <a:pt x="457225" y="534776"/>
                </a:cubicBezTo>
                <a:lnTo>
                  <a:pt x="461764" y="526333"/>
                </a:lnTo>
                <a:close/>
                <a:moveTo>
                  <a:pt x="484817" y="291979"/>
                </a:moveTo>
                <a:lnTo>
                  <a:pt x="484817" y="371164"/>
                </a:lnTo>
                <a:cubicBezTo>
                  <a:pt x="484817" y="381828"/>
                  <a:pt x="483837" y="392315"/>
                  <a:pt x="482057" y="402535"/>
                </a:cubicBezTo>
                <a:lnTo>
                  <a:pt x="514278" y="402535"/>
                </a:lnTo>
                <a:cubicBezTo>
                  <a:pt x="544896" y="402535"/>
                  <a:pt x="569728" y="377740"/>
                  <a:pt x="569728" y="347257"/>
                </a:cubicBezTo>
                <a:cubicBezTo>
                  <a:pt x="569728" y="316774"/>
                  <a:pt x="544896" y="291979"/>
                  <a:pt x="514278" y="291979"/>
                </a:cubicBezTo>
                <a:close/>
                <a:moveTo>
                  <a:pt x="111169" y="231013"/>
                </a:moveTo>
                <a:lnTo>
                  <a:pt x="111169" y="371164"/>
                </a:lnTo>
                <a:cubicBezTo>
                  <a:pt x="111169" y="420310"/>
                  <a:pt x="136268" y="463679"/>
                  <a:pt x="174274" y="489185"/>
                </a:cubicBezTo>
                <a:lnTo>
                  <a:pt x="384507" y="489185"/>
                </a:lnTo>
                <a:cubicBezTo>
                  <a:pt x="422512" y="463679"/>
                  <a:pt x="447612" y="420310"/>
                  <a:pt x="447612" y="371164"/>
                </a:cubicBezTo>
                <a:lnTo>
                  <a:pt x="447612" y="231013"/>
                </a:lnTo>
                <a:close/>
                <a:moveTo>
                  <a:pt x="92566" y="193865"/>
                </a:moveTo>
                <a:lnTo>
                  <a:pt x="466214" y="193865"/>
                </a:lnTo>
                <a:cubicBezTo>
                  <a:pt x="476539" y="193865"/>
                  <a:pt x="484817" y="202130"/>
                  <a:pt x="484817" y="212439"/>
                </a:cubicBezTo>
                <a:lnTo>
                  <a:pt x="484817" y="254831"/>
                </a:lnTo>
                <a:lnTo>
                  <a:pt x="514278" y="254831"/>
                </a:lnTo>
                <a:cubicBezTo>
                  <a:pt x="565367" y="254831"/>
                  <a:pt x="606933" y="296245"/>
                  <a:pt x="606933" y="347257"/>
                </a:cubicBezTo>
                <a:cubicBezTo>
                  <a:pt x="606933" y="398269"/>
                  <a:pt x="565367" y="439684"/>
                  <a:pt x="514278" y="439684"/>
                </a:cubicBezTo>
                <a:lnTo>
                  <a:pt x="471199" y="439684"/>
                </a:lnTo>
                <a:cubicBezTo>
                  <a:pt x="463633" y="457902"/>
                  <a:pt x="453130" y="474610"/>
                  <a:pt x="440313" y="489185"/>
                </a:cubicBezTo>
                <a:lnTo>
                  <a:pt x="540178" y="489185"/>
                </a:lnTo>
                <a:cubicBezTo>
                  <a:pt x="550503" y="489185"/>
                  <a:pt x="558781" y="497539"/>
                  <a:pt x="558781" y="507759"/>
                </a:cubicBezTo>
                <a:cubicBezTo>
                  <a:pt x="558781" y="518068"/>
                  <a:pt x="550503" y="526333"/>
                  <a:pt x="540178" y="526333"/>
                </a:cubicBezTo>
                <a:lnTo>
                  <a:pt x="503864" y="526333"/>
                </a:lnTo>
                <a:lnTo>
                  <a:pt x="490157" y="552195"/>
                </a:lnTo>
                <a:cubicBezTo>
                  <a:pt x="472267" y="585788"/>
                  <a:pt x="437554" y="606673"/>
                  <a:pt x="399460" y="606673"/>
                </a:cubicBezTo>
                <a:lnTo>
                  <a:pt x="159321" y="606673"/>
                </a:lnTo>
                <a:cubicBezTo>
                  <a:pt x="121226" y="606673"/>
                  <a:pt x="86514" y="585788"/>
                  <a:pt x="68713" y="552195"/>
                </a:cubicBezTo>
                <a:lnTo>
                  <a:pt x="54917" y="526333"/>
                </a:lnTo>
                <a:lnTo>
                  <a:pt x="18602" y="526333"/>
                </a:lnTo>
                <a:cubicBezTo>
                  <a:pt x="8367" y="526333"/>
                  <a:pt x="0" y="518068"/>
                  <a:pt x="0" y="507759"/>
                </a:cubicBezTo>
                <a:cubicBezTo>
                  <a:pt x="0" y="497539"/>
                  <a:pt x="8367" y="489185"/>
                  <a:pt x="18602" y="489185"/>
                </a:cubicBezTo>
                <a:lnTo>
                  <a:pt x="66221" y="489185"/>
                </a:lnTo>
                <a:lnTo>
                  <a:pt x="66399" y="489185"/>
                </a:lnTo>
                <a:lnTo>
                  <a:pt x="118467" y="489185"/>
                </a:lnTo>
                <a:cubicBezTo>
                  <a:pt x="90786" y="457636"/>
                  <a:pt x="73964" y="416310"/>
                  <a:pt x="73964" y="371164"/>
                </a:cubicBezTo>
                <a:lnTo>
                  <a:pt x="73964" y="212439"/>
                </a:lnTo>
                <a:cubicBezTo>
                  <a:pt x="73964" y="202130"/>
                  <a:pt x="82331" y="193865"/>
                  <a:pt x="92566" y="193865"/>
                </a:cubicBezTo>
                <a:close/>
                <a:moveTo>
                  <a:pt x="227695" y="63787"/>
                </a:moveTo>
                <a:cubicBezTo>
                  <a:pt x="225381" y="80580"/>
                  <a:pt x="233390" y="101995"/>
                  <a:pt x="249941" y="118611"/>
                </a:cubicBezTo>
                <a:cubicBezTo>
                  <a:pt x="266581" y="135138"/>
                  <a:pt x="288026" y="143135"/>
                  <a:pt x="304844" y="140825"/>
                </a:cubicBezTo>
                <a:close/>
                <a:moveTo>
                  <a:pt x="259907" y="37130"/>
                </a:moveTo>
                <a:cubicBezTo>
                  <a:pt x="257860" y="37130"/>
                  <a:pt x="255903" y="37219"/>
                  <a:pt x="253945" y="37485"/>
                </a:cubicBezTo>
                <a:lnTo>
                  <a:pt x="331183" y="114612"/>
                </a:lnTo>
                <a:cubicBezTo>
                  <a:pt x="333497" y="97818"/>
                  <a:pt x="325488" y="76315"/>
                  <a:pt x="308848" y="59788"/>
                </a:cubicBezTo>
                <a:cubicBezTo>
                  <a:pt x="296835" y="47704"/>
                  <a:pt x="281530" y="39618"/>
                  <a:pt x="267026" y="37574"/>
                </a:cubicBezTo>
                <a:cubicBezTo>
                  <a:pt x="264623" y="37307"/>
                  <a:pt x="262221" y="37130"/>
                  <a:pt x="259907" y="37130"/>
                </a:cubicBezTo>
                <a:close/>
                <a:moveTo>
                  <a:pt x="272187" y="876"/>
                </a:moveTo>
                <a:cubicBezTo>
                  <a:pt x="294878" y="3986"/>
                  <a:pt x="317213" y="15627"/>
                  <a:pt x="335187" y="33487"/>
                </a:cubicBezTo>
                <a:cubicBezTo>
                  <a:pt x="353073" y="51436"/>
                  <a:pt x="364730" y="73738"/>
                  <a:pt x="367845" y="96397"/>
                </a:cubicBezTo>
                <a:cubicBezTo>
                  <a:pt x="371315" y="120655"/>
                  <a:pt x="364374" y="143313"/>
                  <a:pt x="349069" y="158685"/>
                </a:cubicBezTo>
                <a:cubicBezTo>
                  <a:pt x="336255" y="171480"/>
                  <a:pt x="318370" y="178411"/>
                  <a:pt x="298704" y="178411"/>
                </a:cubicBezTo>
                <a:cubicBezTo>
                  <a:pt x="294700" y="178411"/>
                  <a:pt x="290695" y="178056"/>
                  <a:pt x="286602" y="177522"/>
                </a:cubicBezTo>
                <a:cubicBezTo>
                  <a:pt x="263911" y="174324"/>
                  <a:pt x="241576" y="162772"/>
                  <a:pt x="223691" y="144823"/>
                </a:cubicBezTo>
                <a:cubicBezTo>
                  <a:pt x="205716" y="126963"/>
                  <a:pt x="194148" y="104660"/>
                  <a:pt x="190944" y="82002"/>
                </a:cubicBezTo>
                <a:cubicBezTo>
                  <a:pt x="187563" y="57744"/>
                  <a:pt x="194415" y="34997"/>
                  <a:pt x="209809" y="19625"/>
                </a:cubicBezTo>
                <a:cubicBezTo>
                  <a:pt x="225203" y="4342"/>
                  <a:pt x="247894" y="-2589"/>
                  <a:pt x="272187" y="8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/>
          </a:p>
        </p:txBody>
      </p:sp>
      <p:sp>
        <p:nvSpPr>
          <p:cNvPr id="35" name="coffee-cup_273070"/>
          <p:cNvSpPr>
            <a:spLocks noChangeAspect="1"/>
          </p:cNvSpPr>
          <p:nvPr/>
        </p:nvSpPr>
        <p:spPr bwMode="auto">
          <a:xfrm>
            <a:off x="4577759" y="1013817"/>
            <a:ext cx="581315" cy="609685"/>
          </a:xfrm>
          <a:custGeom>
            <a:avLst/>
            <a:gdLst>
              <a:gd name="connsiteX0" fmla="*/ 97721 w 578495"/>
              <a:gd name="connsiteY0" fmla="*/ 525317 h 606727"/>
              <a:gd name="connsiteX1" fmla="*/ 102438 w 578495"/>
              <a:gd name="connsiteY1" fmla="*/ 534204 h 606727"/>
              <a:gd name="connsiteX2" fmla="*/ 161266 w 578495"/>
              <a:gd name="connsiteY2" fmla="*/ 569577 h 606727"/>
              <a:gd name="connsiteX3" fmla="*/ 404769 w 578495"/>
              <a:gd name="connsiteY3" fmla="*/ 569577 h 606727"/>
              <a:gd name="connsiteX4" fmla="*/ 463597 w 578495"/>
              <a:gd name="connsiteY4" fmla="*/ 534204 h 606727"/>
              <a:gd name="connsiteX5" fmla="*/ 468403 w 578495"/>
              <a:gd name="connsiteY5" fmla="*/ 525317 h 606727"/>
              <a:gd name="connsiteX6" fmla="*/ 475167 w 578495"/>
              <a:gd name="connsiteY6" fmla="*/ 245535 h 606727"/>
              <a:gd name="connsiteX7" fmla="*/ 475167 w 578495"/>
              <a:gd name="connsiteY7" fmla="*/ 290418 h 606727"/>
              <a:gd name="connsiteX8" fmla="*/ 474010 w 578495"/>
              <a:gd name="connsiteY8" fmla="*/ 296906 h 606727"/>
              <a:gd name="connsiteX9" fmla="*/ 444907 w 578495"/>
              <a:gd name="connsiteY9" fmla="*/ 375116 h 606727"/>
              <a:gd name="connsiteX10" fmla="*/ 476502 w 578495"/>
              <a:gd name="connsiteY10" fmla="*/ 375116 h 606727"/>
              <a:gd name="connsiteX11" fmla="*/ 541382 w 578495"/>
              <a:gd name="connsiteY11" fmla="*/ 310326 h 606727"/>
              <a:gd name="connsiteX12" fmla="*/ 476502 w 578495"/>
              <a:gd name="connsiteY12" fmla="*/ 245535 h 606727"/>
              <a:gd name="connsiteX13" fmla="*/ 117479 w 578495"/>
              <a:gd name="connsiteY13" fmla="*/ 245535 h 606727"/>
              <a:gd name="connsiteX14" fmla="*/ 117479 w 578495"/>
              <a:gd name="connsiteY14" fmla="*/ 285796 h 606727"/>
              <a:gd name="connsiteX15" fmla="*/ 191348 w 578495"/>
              <a:gd name="connsiteY15" fmla="*/ 484878 h 606727"/>
              <a:gd name="connsiteX16" fmla="*/ 364185 w 578495"/>
              <a:gd name="connsiteY16" fmla="*/ 484878 h 606727"/>
              <a:gd name="connsiteX17" fmla="*/ 437965 w 578495"/>
              <a:gd name="connsiteY17" fmla="*/ 287129 h 606727"/>
              <a:gd name="connsiteX18" fmla="*/ 437965 w 578495"/>
              <a:gd name="connsiteY18" fmla="*/ 245535 h 606727"/>
              <a:gd name="connsiteX19" fmla="*/ 98878 w 578495"/>
              <a:gd name="connsiteY19" fmla="*/ 208385 h 606727"/>
              <a:gd name="connsiteX20" fmla="*/ 456566 w 578495"/>
              <a:gd name="connsiteY20" fmla="*/ 208385 h 606727"/>
              <a:gd name="connsiteX21" fmla="*/ 476502 w 578495"/>
              <a:gd name="connsiteY21" fmla="*/ 208385 h 606727"/>
              <a:gd name="connsiteX22" fmla="*/ 578495 w 578495"/>
              <a:gd name="connsiteY22" fmla="*/ 310326 h 606727"/>
              <a:gd name="connsiteX23" fmla="*/ 476502 w 578495"/>
              <a:gd name="connsiteY23" fmla="*/ 412178 h 606727"/>
              <a:gd name="connsiteX24" fmla="*/ 432714 w 578495"/>
              <a:gd name="connsiteY24" fmla="*/ 412178 h 606727"/>
              <a:gd name="connsiteX25" fmla="*/ 431023 w 578495"/>
              <a:gd name="connsiteY25" fmla="*/ 412089 h 606727"/>
              <a:gd name="connsiteX26" fmla="*/ 402633 w 578495"/>
              <a:gd name="connsiteY26" fmla="*/ 488167 h 606727"/>
              <a:gd name="connsiteX27" fmla="*/ 547523 w 578495"/>
              <a:gd name="connsiteY27" fmla="*/ 488167 h 606727"/>
              <a:gd name="connsiteX28" fmla="*/ 566124 w 578495"/>
              <a:gd name="connsiteY28" fmla="*/ 506742 h 606727"/>
              <a:gd name="connsiteX29" fmla="*/ 547523 w 578495"/>
              <a:gd name="connsiteY29" fmla="*/ 525317 h 606727"/>
              <a:gd name="connsiteX30" fmla="*/ 510500 w 578495"/>
              <a:gd name="connsiteY30" fmla="*/ 525317 h 606727"/>
              <a:gd name="connsiteX31" fmla="*/ 496438 w 578495"/>
              <a:gd name="connsiteY31" fmla="*/ 551624 h 606727"/>
              <a:gd name="connsiteX32" fmla="*/ 404769 w 578495"/>
              <a:gd name="connsiteY32" fmla="*/ 606727 h 606727"/>
              <a:gd name="connsiteX33" fmla="*/ 161266 w 578495"/>
              <a:gd name="connsiteY33" fmla="*/ 606727 h 606727"/>
              <a:gd name="connsiteX34" fmla="*/ 69597 w 578495"/>
              <a:gd name="connsiteY34" fmla="*/ 551624 h 606727"/>
              <a:gd name="connsiteX35" fmla="*/ 55624 w 578495"/>
              <a:gd name="connsiteY35" fmla="*/ 525317 h 606727"/>
              <a:gd name="connsiteX36" fmla="*/ 18601 w 578495"/>
              <a:gd name="connsiteY36" fmla="*/ 525317 h 606727"/>
              <a:gd name="connsiteX37" fmla="*/ 0 w 578495"/>
              <a:gd name="connsiteY37" fmla="*/ 506742 h 606727"/>
              <a:gd name="connsiteX38" fmla="*/ 18601 w 578495"/>
              <a:gd name="connsiteY38" fmla="*/ 488167 h 606727"/>
              <a:gd name="connsiteX39" fmla="*/ 66927 w 578495"/>
              <a:gd name="connsiteY39" fmla="*/ 488167 h 606727"/>
              <a:gd name="connsiteX40" fmla="*/ 67016 w 578495"/>
              <a:gd name="connsiteY40" fmla="*/ 488167 h 606727"/>
              <a:gd name="connsiteX41" fmla="*/ 152901 w 578495"/>
              <a:gd name="connsiteY41" fmla="*/ 488167 h 606727"/>
              <a:gd name="connsiteX42" fmla="*/ 81434 w 578495"/>
              <a:gd name="connsiteY42" fmla="*/ 295572 h 606727"/>
              <a:gd name="connsiteX43" fmla="*/ 80277 w 578495"/>
              <a:gd name="connsiteY43" fmla="*/ 289084 h 606727"/>
              <a:gd name="connsiteX44" fmla="*/ 80277 w 578495"/>
              <a:gd name="connsiteY44" fmla="*/ 226960 h 606727"/>
              <a:gd name="connsiteX45" fmla="*/ 98878 w 578495"/>
              <a:gd name="connsiteY45" fmla="*/ 208385 h 606727"/>
              <a:gd name="connsiteX46" fmla="*/ 332685 w 578495"/>
              <a:gd name="connsiteY46" fmla="*/ 161 h 606727"/>
              <a:gd name="connsiteX47" fmla="*/ 345027 w 578495"/>
              <a:gd name="connsiteY47" fmla="*/ 7292 h 606727"/>
              <a:gd name="connsiteX48" fmla="*/ 343424 w 578495"/>
              <a:gd name="connsiteY48" fmla="*/ 110109 h 606727"/>
              <a:gd name="connsiteX49" fmla="*/ 344582 w 578495"/>
              <a:gd name="connsiteY49" fmla="*/ 160051 h 606727"/>
              <a:gd name="connsiteX50" fmla="*/ 342178 w 578495"/>
              <a:gd name="connsiteY50" fmla="*/ 186178 h 606727"/>
              <a:gd name="connsiteX51" fmla="*/ 330337 w 578495"/>
              <a:gd name="connsiteY51" fmla="*/ 190532 h 606727"/>
              <a:gd name="connsiteX52" fmla="*/ 316002 w 578495"/>
              <a:gd name="connsiteY52" fmla="*/ 183867 h 606727"/>
              <a:gd name="connsiteX53" fmla="*/ 299620 w 578495"/>
              <a:gd name="connsiteY53" fmla="*/ 152498 h 606727"/>
              <a:gd name="connsiteX54" fmla="*/ 317160 w 578495"/>
              <a:gd name="connsiteY54" fmla="*/ 83894 h 606727"/>
              <a:gd name="connsiteX55" fmla="*/ 325440 w 578495"/>
              <a:gd name="connsiteY55" fmla="*/ 50836 h 606727"/>
              <a:gd name="connsiteX56" fmla="*/ 315468 w 578495"/>
              <a:gd name="connsiteY56" fmla="*/ 29864 h 606727"/>
              <a:gd name="connsiteX57" fmla="*/ 318940 w 578495"/>
              <a:gd name="connsiteY57" fmla="*/ 3827 h 606727"/>
              <a:gd name="connsiteX58" fmla="*/ 332685 w 578495"/>
              <a:gd name="connsiteY58" fmla="*/ 161 h 606727"/>
              <a:gd name="connsiteX59" fmla="*/ 227683 w 578495"/>
              <a:gd name="connsiteY59" fmla="*/ 161 h 606727"/>
              <a:gd name="connsiteX60" fmla="*/ 240025 w 578495"/>
              <a:gd name="connsiteY60" fmla="*/ 7292 h 606727"/>
              <a:gd name="connsiteX61" fmla="*/ 238422 w 578495"/>
              <a:gd name="connsiteY61" fmla="*/ 110109 h 606727"/>
              <a:gd name="connsiteX62" fmla="*/ 239580 w 578495"/>
              <a:gd name="connsiteY62" fmla="*/ 160051 h 606727"/>
              <a:gd name="connsiteX63" fmla="*/ 237176 w 578495"/>
              <a:gd name="connsiteY63" fmla="*/ 186178 h 606727"/>
              <a:gd name="connsiteX64" fmla="*/ 225245 w 578495"/>
              <a:gd name="connsiteY64" fmla="*/ 190532 h 606727"/>
              <a:gd name="connsiteX65" fmla="*/ 211000 w 578495"/>
              <a:gd name="connsiteY65" fmla="*/ 183867 h 606727"/>
              <a:gd name="connsiteX66" fmla="*/ 194618 w 578495"/>
              <a:gd name="connsiteY66" fmla="*/ 152498 h 606727"/>
              <a:gd name="connsiteX67" fmla="*/ 212157 w 578495"/>
              <a:gd name="connsiteY67" fmla="*/ 83894 h 606727"/>
              <a:gd name="connsiteX68" fmla="*/ 220348 w 578495"/>
              <a:gd name="connsiteY68" fmla="*/ 50836 h 606727"/>
              <a:gd name="connsiteX69" fmla="*/ 210466 w 578495"/>
              <a:gd name="connsiteY69" fmla="*/ 29864 h 606727"/>
              <a:gd name="connsiteX70" fmla="*/ 213938 w 578495"/>
              <a:gd name="connsiteY70" fmla="*/ 3827 h 606727"/>
              <a:gd name="connsiteX71" fmla="*/ 227683 w 578495"/>
              <a:gd name="connsiteY71" fmla="*/ 161 h 60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78495" h="606727">
                <a:moveTo>
                  <a:pt x="97721" y="525317"/>
                </a:moveTo>
                <a:lnTo>
                  <a:pt x="102438" y="534204"/>
                </a:lnTo>
                <a:cubicBezTo>
                  <a:pt x="114097" y="555979"/>
                  <a:pt x="136614" y="569577"/>
                  <a:pt x="161266" y="569577"/>
                </a:cubicBezTo>
                <a:lnTo>
                  <a:pt x="404769" y="569577"/>
                </a:lnTo>
                <a:cubicBezTo>
                  <a:pt x="429510" y="569577"/>
                  <a:pt x="452027" y="555979"/>
                  <a:pt x="463597" y="534204"/>
                </a:cubicBezTo>
                <a:lnTo>
                  <a:pt x="468403" y="525317"/>
                </a:lnTo>
                <a:close/>
                <a:moveTo>
                  <a:pt x="475167" y="245535"/>
                </a:moveTo>
                <a:lnTo>
                  <a:pt x="475167" y="290418"/>
                </a:lnTo>
                <a:cubicBezTo>
                  <a:pt x="475167" y="292639"/>
                  <a:pt x="474811" y="294861"/>
                  <a:pt x="474010" y="296906"/>
                </a:cubicBezTo>
                <a:lnTo>
                  <a:pt x="444907" y="375116"/>
                </a:lnTo>
                <a:lnTo>
                  <a:pt x="476502" y="375116"/>
                </a:lnTo>
                <a:cubicBezTo>
                  <a:pt x="512280" y="375116"/>
                  <a:pt x="541382" y="346054"/>
                  <a:pt x="541382" y="310326"/>
                </a:cubicBezTo>
                <a:cubicBezTo>
                  <a:pt x="541382" y="274598"/>
                  <a:pt x="512280" y="245535"/>
                  <a:pt x="476502" y="245535"/>
                </a:cubicBezTo>
                <a:close/>
                <a:moveTo>
                  <a:pt x="117479" y="245535"/>
                </a:moveTo>
                <a:lnTo>
                  <a:pt x="117479" y="285796"/>
                </a:lnTo>
                <a:lnTo>
                  <a:pt x="191348" y="484878"/>
                </a:lnTo>
                <a:lnTo>
                  <a:pt x="364185" y="484878"/>
                </a:lnTo>
                <a:lnTo>
                  <a:pt x="437965" y="287129"/>
                </a:lnTo>
                <a:lnTo>
                  <a:pt x="437965" y="245535"/>
                </a:lnTo>
                <a:close/>
                <a:moveTo>
                  <a:pt x="98878" y="208385"/>
                </a:moveTo>
                <a:lnTo>
                  <a:pt x="456566" y="208385"/>
                </a:lnTo>
                <a:lnTo>
                  <a:pt x="476502" y="208385"/>
                </a:lnTo>
                <a:cubicBezTo>
                  <a:pt x="532750" y="208385"/>
                  <a:pt x="578495" y="254067"/>
                  <a:pt x="578495" y="310326"/>
                </a:cubicBezTo>
                <a:cubicBezTo>
                  <a:pt x="578495" y="366495"/>
                  <a:pt x="532750" y="412178"/>
                  <a:pt x="476502" y="412178"/>
                </a:cubicBezTo>
                <a:lnTo>
                  <a:pt x="432714" y="412178"/>
                </a:lnTo>
                <a:cubicBezTo>
                  <a:pt x="432180" y="412178"/>
                  <a:pt x="431646" y="412178"/>
                  <a:pt x="431023" y="412089"/>
                </a:cubicBezTo>
                <a:lnTo>
                  <a:pt x="402633" y="488167"/>
                </a:lnTo>
                <a:lnTo>
                  <a:pt x="547523" y="488167"/>
                </a:lnTo>
                <a:cubicBezTo>
                  <a:pt x="557758" y="488167"/>
                  <a:pt x="566124" y="496432"/>
                  <a:pt x="566124" y="506742"/>
                </a:cubicBezTo>
                <a:cubicBezTo>
                  <a:pt x="566124" y="516962"/>
                  <a:pt x="557758" y="525317"/>
                  <a:pt x="547523" y="525317"/>
                </a:cubicBezTo>
                <a:lnTo>
                  <a:pt x="510500" y="525317"/>
                </a:lnTo>
                <a:lnTo>
                  <a:pt x="496438" y="551624"/>
                </a:lnTo>
                <a:cubicBezTo>
                  <a:pt x="478460" y="585575"/>
                  <a:pt x="443305" y="606727"/>
                  <a:pt x="404769" y="606727"/>
                </a:cubicBezTo>
                <a:lnTo>
                  <a:pt x="161266" y="606727"/>
                </a:lnTo>
                <a:cubicBezTo>
                  <a:pt x="122819" y="606727"/>
                  <a:pt x="87664" y="585575"/>
                  <a:pt x="69597" y="551624"/>
                </a:cubicBezTo>
                <a:lnTo>
                  <a:pt x="55624" y="525317"/>
                </a:lnTo>
                <a:lnTo>
                  <a:pt x="18601" y="525317"/>
                </a:lnTo>
                <a:cubicBezTo>
                  <a:pt x="8366" y="525317"/>
                  <a:pt x="0" y="516962"/>
                  <a:pt x="0" y="506742"/>
                </a:cubicBezTo>
                <a:cubicBezTo>
                  <a:pt x="0" y="496432"/>
                  <a:pt x="8366" y="488167"/>
                  <a:pt x="18601" y="488167"/>
                </a:cubicBezTo>
                <a:lnTo>
                  <a:pt x="66927" y="488167"/>
                </a:lnTo>
                <a:lnTo>
                  <a:pt x="67016" y="488167"/>
                </a:lnTo>
                <a:lnTo>
                  <a:pt x="152901" y="488167"/>
                </a:lnTo>
                <a:lnTo>
                  <a:pt x="81434" y="295572"/>
                </a:lnTo>
                <a:cubicBezTo>
                  <a:pt x="80722" y="293528"/>
                  <a:pt x="80277" y="291306"/>
                  <a:pt x="80277" y="289084"/>
                </a:cubicBezTo>
                <a:lnTo>
                  <a:pt x="80277" y="226960"/>
                </a:lnTo>
                <a:cubicBezTo>
                  <a:pt x="80277" y="216651"/>
                  <a:pt x="88643" y="208385"/>
                  <a:pt x="98878" y="208385"/>
                </a:cubicBezTo>
                <a:close/>
                <a:moveTo>
                  <a:pt x="332685" y="161"/>
                </a:moveTo>
                <a:cubicBezTo>
                  <a:pt x="337415" y="783"/>
                  <a:pt x="341911" y="3205"/>
                  <a:pt x="345027" y="7292"/>
                </a:cubicBezTo>
                <a:cubicBezTo>
                  <a:pt x="360341" y="27109"/>
                  <a:pt x="379572" y="74030"/>
                  <a:pt x="343424" y="110109"/>
                </a:cubicBezTo>
                <a:cubicBezTo>
                  <a:pt x="321611" y="131970"/>
                  <a:pt x="343603" y="158896"/>
                  <a:pt x="344582" y="160051"/>
                </a:cubicBezTo>
                <a:cubicBezTo>
                  <a:pt x="351170" y="167960"/>
                  <a:pt x="350102" y="179691"/>
                  <a:pt x="342178" y="186178"/>
                </a:cubicBezTo>
                <a:cubicBezTo>
                  <a:pt x="338706" y="189110"/>
                  <a:pt x="334521" y="190532"/>
                  <a:pt x="330337" y="190532"/>
                </a:cubicBezTo>
                <a:cubicBezTo>
                  <a:pt x="324995" y="190532"/>
                  <a:pt x="319653" y="188222"/>
                  <a:pt x="316002" y="183867"/>
                </a:cubicBezTo>
                <a:cubicBezTo>
                  <a:pt x="314845" y="182445"/>
                  <a:pt x="304873" y="170182"/>
                  <a:pt x="299620" y="152498"/>
                </a:cubicBezTo>
                <a:cubicBezTo>
                  <a:pt x="292141" y="126994"/>
                  <a:pt x="298373" y="102645"/>
                  <a:pt x="317160" y="83894"/>
                </a:cubicBezTo>
                <a:cubicBezTo>
                  <a:pt x="326241" y="74741"/>
                  <a:pt x="328912" y="64255"/>
                  <a:pt x="325440" y="50836"/>
                </a:cubicBezTo>
                <a:cubicBezTo>
                  <a:pt x="322324" y="39017"/>
                  <a:pt x="315557" y="29953"/>
                  <a:pt x="315468" y="29864"/>
                </a:cubicBezTo>
                <a:cubicBezTo>
                  <a:pt x="309236" y="21688"/>
                  <a:pt x="310749" y="10136"/>
                  <a:pt x="318940" y="3827"/>
                </a:cubicBezTo>
                <a:cubicBezTo>
                  <a:pt x="322991" y="716"/>
                  <a:pt x="327955" y="-461"/>
                  <a:pt x="332685" y="161"/>
                </a:cubicBezTo>
                <a:close/>
                <a:moveTo>
                  <a:pt x="227683" y="161"/>
                </a:moveTo>
                <a:cubicBezTo>
                  <a:pt x="232412" y="783"/>
                  <a:pt x="236909" y="3205"/>
                  <a:pt x="240025" y="7292"/>
                </a:cubicBezTo>
                <a:cubicBezTo>
                  <a:pt x="255250" y="27109"/>
                  <a:pt x="274570" y="74030"/>
                  <a:pt x="238422" y="110109"/>
                </a:cubicBezTo>
                <a:cubicBezTo>
                  <a:pt x="216520" y="131970"/>
                  <a:pt x="238600" y="158896"/>
                  <a:pt x="239580" y="160051"/>
                </a:cubicBezTo>
                <a:cubicBezTo>
                  <a:pt x="246168" y="167960"/>
                  <a:pt x="245100" y="179691"/>
                  <a:pt x="237176" y="186178"/>
                </a:cubicBezTo>
                <a:cubicBezTo>
                  <a:pt x="233703" y="189110"/>
                  <a:pt x="229519" y="190532"/>
                  <a:pt x="225245" y="190532"/>
                </a:cubicBezTo>
                <a:cubicBezTo>
                  <a:pt x="219992" y="190532"/>
                  <a:pt x="214650" y="188222"/>
                  <a:pt x="211000" y="183867"/>
                </a:cubicBezTo>
                <a:cubicBezTo>
                  <a:pt x="209842" y="182445"/>
                  <a:pt x="199871" y="170182"/>
                  <a:pt x="194618" y="152498"/>
                </a:cubicBezTo>
                <a:cubicBezTo>
                  <a:pt x="187139" y="126994"/>
                  <a:pt x="193371" y="102645"/>
                  <a:pt x="212157" y="83894"/>
                </a:cubicBezTo>
                <a:cubicBezTo>
                  <a:pt x="221239" y="74741"/>
                  <a:pt x="223910" y="64255"/>
                  <a:pt x="220348" y="50836"/>
                </a:cubicBezTo>
                <a:cubicBezTo>
                  <a:pt x="217321" y="39017"/>
                  <a:pt x="210555" y="29953"/>
                  <a:pt x="210466" y="29864"/>
                </a:cubicBezTo>
                <a:cubicBezTo>
                  <a:pt x="204233" y="21688"/>
                  <a:pt x="205747" y="10136"/>
                  <a:pt x="213938" y="3827"/>
                </a:cubicBezTo>
                <a:cubicBezTo>
                  <a:pt x="217989" y="716"/>
                  <a:pt x="222953" y="-461"/>
                  <a:pt x="227683" y="1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815558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224374" descr="本素材由iSlide™ 提供&#10;iSlide™尊重知识产权并注重保护用户享有的各项权利。郑重提醒您：&#10;iSlide™插件中提供的任何信息内容的所有权、知识产权归其原始权利人或权利受让人所有，您免费/购买获得的是信息内容的使用权，并受下述条款的约束；&#10;1. 您仅可以个人非商业用途使用该等信息内容，不可将信息内容的全部或部分用于出售，或以出租、出借、转让、分销、发布等其他任何方式供他人使用；&#10;2. 禁止在接入互联网或移动互联网的任何网站、平台、应用或程序上以任何方式为他人提供iSlide™插件资源内容的下载。&#10;The resource is supplied by iSlide™.&#10;iSlide™ respects all intellectual property rights and protects all the rights its users acquired.Solemnly remind you:&#10;The ownership and intellectual property of the resources supplied in iSlide Add-in belongs to its owner or the assignee of this ownership.you only acquired the usage of the resources supplied in iSlide Add-in, as well as respected the following restrain terms:&#10;1.You are only allowed to use such resource for personal and non-commercial aim, not allowed to use such resource or part of it for the sale; or rent, lend, transfer to others; or distribution or release it in any way.&#10;2.You are not permitted to provide the resource of iSlide Add-in in any website, platform, application access to the Internet or mobile Internet." title="iSlide™ 版权声明  COPYRIGHT NOTICE"/>
          <p:cNvGrpSpPr>
            <a:grpSpLocks noChangeAspect="1"/>
          </p:cNvGrpSpPr>
          <p:nvPr>
            <p:custDataLst>
              <p:tags r:id="rId1"/>
            </p:custDataLst>
          </p:nvPr>
        </p:nvGrpSpPr>
        <p:grpSpPr>
          <a:xfrm>
            <a:off x="542523" y="1301813"/>
            <a:ext cx="10720388" cy="4893719"/>
            <a:chOff x="800100" y="1237418"/>
            <a:chExt cx="10720390" cy="4893720"/>
          </a:xfrm>
        </p:grpSpPr>
        <p:grpSp>
          <p:nvGrpSpPr>
            <p:cNvPr id="6" name="ïṣļiďé">
              <a:extLst>
                <a:ext uri="{FF2B5EF4-FFF2-40B4-BE49-F238E27FC236}">
                  <a16:creationId xmlns:a16="http://schemas.microsoft.com/office/drawing/2014/main" id="{F3C7FF98-B426-4067-AC59-F55EC5FAEBD6}"/>
                </a:ext>
              </a:extLst>
            </p:cNvPr>
            <p:cNvGrpSpPr/>
            <p:nvPr/>
          </p:nvGrpSpPr>
          <p:grpSpPr>
            <a:xfrm>
              <a:off x="800100" y="2143106"/>
              <a:ext cx="10720390" cy="3988032"/>
              <a:chOff x="807573" y="2143106"/>
              <a:chExt cx="10720390" cy="3988032"/>
            </a:xfrm>
          </p:grpSpPr>
          <p:grpSp>
            <p:nvGrpSpPr>
              <p:cNvPr id="19" name="îSļîdé">
                <a:extLst>
                  <a:ext uri="{FF2B5EF4-FFF2-40B4-BE49-F238E27FC236}">
                    <a16:creationId xmlns:a16="http://schemas.microsoft.com/office/drawing/2014/main" id="{78216B63-7070-4DF1-8060-35496C5C9C5B}"/>
                  </a:ext>
                </a:extLst>
              </p:cNvPr>
              <p:cNvGrpSpPr/>
              <p:nvPr/>
            </p:nvGrpSpPr>
            <p:grpSpPr>
              <a:xfrm>
                <a:off x="807573" y="3008257"/>
                <a:ext cx="10720390" cy="3122881"/>
                <a:chOff x="-44628" y="2072921"/>
                <a:chExt cx="12445482" cy="3625409"/>
              </a:xfrm>
            </p:grpSpPr>
            <p:grpSp>
              <p:nvGrpSpPr>
                <p:cNvPr id="24" name="iśḷîde">
                  <a:extLst>
                    <a:ext uri="{FF2B5EF4-FFF2-40B4-BE49-F238E27FC236}">
                      <a16:creationId xmlns:a16="http://schemas.microsoft.com/office/drawing/2014/main" id="{4E68004F-C866-4FCE-A6E9-659BCBFB38B6}"/>
                    </a:ext>
                  </a:extLst>
                </p:cNvPr>
                <p:cNvGrpSpPr/>
                <p:nvPr/>
              </p:nvGrpSpPr>
              <p:grpSpPr>
                <a:xfrm>
                  <a:off x="-44628" y="4140779"/>
                  <a:ext cx="3749742" cy="1557551"/>
                  <a:chOff x="182157" y="3771092"/>
                  <a:chExt cx="3301762" cy="1279095"/>
                </a:xfrm>
              </p:grpSpPr>
              <p:cxnSp>
                <p:nvCxnSpPr>
                  <p:cNvPr id="43" name="直接连接符 42">
                    <a:extLst>
                      <a:ext uri="{FF2B5EF4-FFF2-40B4-BE49-F238E27FC236}">
                        <a16:creationId xmlns:a16="http://schemas.microsoft.com/office/drawing/2014/main" id="{C376BBA0-5967-4B24-8752-D970AEB3551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82157" y="3771093"/>
                    <a:ext cx="2154643" cy="1279094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直接连接符 43">
                    <a:extLst>
                      <a:ext uri="{FF2B5EF4-FFF2-40B4-BE49-F238E27FC236}">
                        <a16:creationId xmlns:a16="http://schemas.microsoft.com/office/drawing/2014/main" id="{BBF8BB76-B3EA-4620-BA56-CB40017196A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36800" y="3771092"/>
                    <a:ext cx="1147119" cy="1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5" name="ï$lïḑe">
                  <a:extLst>
                    <a:ext uri="{FF2B5EF4-FFF2-40B4-BE49-F238E27FC236}">
                      <a16:creationId xmlns:a16="http://schemas.microsoft.com/office/drawing/2014/main" id="{E22C44FE-9895-406C-82B1-0FAF44FB3F04}"/>
                    </a:ext>
                  </a:extLst>
                </p:cNvPr>
                <p:cNvGrpSpPr/>
                <p:nvPr/>
              </p:nvGrpSpPr>
              <p:grpSpPr>
                <a:xfrm>
                  <a:off x="3705114" y="3451493"/>
                  <a:ext cx="2390675" cy="692479"/>
                  <a:chOff x="1378857" y="3771092"/>
                  <a:chExt cx="2105062" cy="568679"/>
                </a:xfrm>
              </p:grpSpPr>
              <p:cxnSp>
                <p:nvCxnSpPr>
                  <p:cNvPr id="41" name="直接连接符 40">
                    <a:extLst>
                      <a:ext uri="{FF2B5EF4-FFF2-40B4-BE49-F238E27FC236}">
                        <a16:creationId xmlns:a16="http://schemas.microsoft.com/office/drawing/2014/main" id="{02A0C5F6-6CD8-4726-932E-4F61A612154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8857" y="3771092"/>
                    <a:ext cx="957943" cy="568679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2" name="直接连接符 41">
                    <a:extLst>
                      <a:ext uri="{FF2B5EF4-FFF2-40B4-BE49-F238E27FC236}">
                        <a16:creationId xmlns:a16="http://schemas.microsoft.com/office/drawing/2014/main" id="{8FB1E6AB-338E-4493-A312-D4492E42403B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36800" y="3771092"/>
                    <a:ext cx="1147119" cy="1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6" name="ï$1íďe">
                  <a:extLst>
                    <a:ext uri="{FF2B5EF4-FFF2-40B4-BE49-F238E27FC236}">
                      <a16:creationId xmlns:a16="http://schemas.microsoft.com/office/drawing/2014/main" id="{6ECE20CB-B96E-4B2A-B80C-89F3865E8359}"/>
                    </a:ext>
                  </a:extLst>
                </p:cNvPr>
                <p:cNvGrpSpPr/>
                <p:nvPr/>
              </p:nvGrpSpPr>
              <p:grpSpPr>
                <a:xfrm>
                  <a:off x="6095232" y="2762207"/>
                  <a:ext cx="2390675" cy="692479"/>
                  <a:chOff x="1378857" y="3771092"/>
                  <a:chExt cx="2105062" cy="568679"/>
                </a:xfrm>
              </p:grpSpPr>
              <p:cxnSp>
                <p:nvCxnSpPr>
                  <p:cNvPr id="39" name="直接连接符 38">
                    <a:extLst>
                      <a:ext uri="{FF2B5EF4-FFF2-40B4-BE49-F238E27FC236}">
                        <a16:creationId xmlns:a16="http://schemas.microsoft.com/office/drawing/2014/main" id="{93FD4554-630D-40E9-A6E2-6A705D8E648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8857" y="3771092"/>
                    <a:ext cx="957943" cy="568679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0" name="直接连接符 39">
                    <a:extLst>
                      <a:ext uri="{FF2B5EF4-FFF2-40B4-BE49-F238E27FC236}">
                        <a16:creationId xmlns:a16="http://schemas.microsoft.com/office/drawing/2014/main" id="{3217CC07-D15C-4BF4-86C9-C1A868B49A7C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36800" y="3771092"/>
                    <a:ext cx="1147119" cy="1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7" name="íşḷídè">
                  <a:extLst>
                    <a:ext uri="{FF2B5EF4-FFF2-40B4-BE49-F238E27FC236}">
                      <a16:creationId xmlns:a16="http://schemas.microsoft.com/office/drawing/2014/main" id="{CF13F146-F321-49C6-A839-3AD5B856970E}"/>
                    </a:ext>
                  </a:extLst>
                </p:cNvPr>
                <p:cNvGrpSpPr/>
                <p:nvPr/>
              </p:nvGrpSpPr>
              <p:grpSpPr>
                <a:xfrm>
                  <a:off x="8501832" y="2072921"/>
                  <a:ext cx="3899022" cy="692479"/>
                  <a:chOff x="1378857" y="3771092"/>
                  <a:chExt cx="3433207" cy="568679"/>
                </a:xfrm>
              </p:grpSpPr>
              <p:cxnSp>
                <p:nvCxnSpPr>
                  <p:cNvPr id="37" name="直接连接符 36">
                    <a:extLst>
                      <a:ext uri="{FF2B5EF4-FFF2-40B4-BE49-F238E27FC236}">
                        <a16:creationId xmlns:a16="http://schemas.microsoft.com/office/drawing/2014/main" id="{E5FC06A8-F7C5-4BB0-A7E3-F43ED9C89CE1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1378857" y="3771092"/>
                    <a:ext cx="957943" cy="568679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8" name="直接连接符 37">
                    <a:extLst>
                      <a:ext uri="{FF2B5EF4-FFF2-40B4-BE49-F238E27FC236}">
                        <a16:creationId xmlns:a16="http://schemas.microsoft.com/office/drawing/2014/main" id="{EFC89B85-13B7-4989-BA53-C3ACFF5BFC4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2336800" y="3771093"/>
                    <a:ext cx="2475264" cy="1"/>
                  </a:xfrm>
                  <a:prstGeom prst="line">
                    <a:avLst/>
                  </a:prstGeom>
                  <a:ln w="57150" cap="rnd">
                    <a:solidFill>
                      <a:schemeClr val="bg1">
                        <a:lumMod val="85000"/>
                      </a:schemeClr>
                    </a:solidFill>
                    <a:round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8" name="ïš1îḍé">
                  <a:extLst>
                    <a:ext uri="{FF2B5EF4-FFF2-40B4-BE49-F238E27FC236}">
                      <a16:creationId xmlns:a16="http://schemas.microsoft.com/office/drawing/2014/main" id="{4DC47F3F-B7B2-4AE5-B4B9-9B57A8E5AE60}"/>
                    </a:ext>
                  </a:extLst>
                </p:cNvPr>
                <p:cNvGrpSpPr/>
                <p:nvPr/>
              </p:nvGrpSpPr>
              <p:grpSpPr>
                <a:xfrm>
                  <a:off x="3588539" y="3933308"/>
                  <a:ext cx="421330" cy="421330"/>
                  <a:chOff x="3283590" y="2455656"/>
                  <a:chExt cx="421330" cy="421330"/>
                </a:xfrm>
              </p:grpSpPr>
              <p:sp>
                <p:nvSpPr>
                  <p:cNvPr id="35" name="íšľíḋe">
                    <a:extLst>
                      <a:ext uri="{FF2B5EF4-FFF2-40B4-BE49-F238E27FC236}">
                        <a16:creationId xmlns:a16="http://schemas.microsoft.com/office/drawing/2014/main" id="{BED0FD76-900C-4215-9810-B966ED7B20EC}"/>
                      </a:ext>
                    </a:extLst>
                  </p:cNvPr>
                  <p:cNvSpPr/>
                  <p:nvPr/>
                </p:nvSpPr>
                <p:spPr>
                  <a:xfrm>
                    <a:off x="3283590" y="2455656"/>
                    <a:ext cx="421330" cy="421330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6" name="íṥḻîḓé">
                    <a:extLst>
                      <a:ext uri="{FF2B5EF4-FFF2-40B4-BE49-F238E27FC236}">
                        <a16:creationId xmlns:a16="http://schemas.microsoft.com/office/drawing/2014/main" id="{5DC0CE47-81A0-432E-BD16-BA2992EF9139}"/>
                      </a:ext>
                    </a:extLst>
                  </p:cNvPr>
                  <p:cNvSpPr/>
                  <p:nvPr/>
                </p:nvSpPr>
                <p:spPr>
                  <a:xfrm>
                    <a:off x="3366641" y="2538707"/>
                    <a:ext cx="255228" cy="255228"/>
                  </a:xfrm>
                  <a:prstGeom prst="mathPlus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29" name="ïşliḓê">
                  <a:extLst>
                    <a:ext uri="{FF2B5EF4-FFF2-40B4-BE49-F238E27FC236}">
                      <a16:creationId xmlns:a16="http://schemas.microsoft.com/office/drawing/2014/main" id="{471312CB-D0B1-4CA4-A43D-BC8996229E3D}"/>
                    </a:ext>
                  </a:extLst>
                </p:cNvPr>
                <p:cNvGrpSpPr/>
                <p:nvPr/>
              </p:nvGrpSpPr>
              <p:grpSpPr>
                <a:xfrm>
                  <a:off x="5880946" y="3240828"/>
                  <a:ext cx="421330" cy="421330"/>
                  <a:chOff x="3283590" y="2455656"/>
                  <a:chExt cx="421330" cy="421330"/>
                </a:xfrm>
              </p:grpSpPr>
              <p:sp>
                <p:nvSpPr>
                  <p:cNvPr id="33" name="íṣḷíďê">
                    <a:extLst>
                      <a:ext uri="{FF2B5EF4-FFF2-40B4-BE49-F238E27FC236}">
                        <a16:creationId xmlns:a16="http://schemas.microsoft.com/office/drawing/2014/main" id="{208CDFE6-9A65-40B1-84BD-BF533CC6D0A6}"/>
                      </a:ext>
                    </a:extLst>
                  </p:cNvPr>
                  <p:cNvSpPr/>
                  <p:nvPr/>
                </p:nvSpPr>
                <p:spPr>
                  <a:xfrm>
                    <a:off x="3283590" y="2455656"/>
                    <a:ext cx="421330" cy="421330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4" name="ísļíḋè">
                    <a:extLst>
                      <a:ext uri="{FF2B5EF4-FFF2-40B4-BE49-F238E27FC236}">
                        <a16:creationId xmlns:a16="http://schemas.microsoft.com/office/drawing/2014/main" id="{A1313BBE-F93B-4E5A-9160-24864EFDA2CC}"/>
                      </a:ext>
                    </a:extLst>
                  </p:cNvPr>
                  <p:cNvSpPr/>
                  <p:nvPr/>
                </p:nvSpPr>
                <p:spPr>
                  <a:xfrm>
                    <a:off x="3366641" y="2538707"/>
                    <a:ext cx="255228" cy="255228"/>
                  </a:xfrm>
                  <a:prstGeom prst="mathPlus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grpSp>
              <p:nvGrpSpPr>
                <p:cNvPr id="30" name="íṩľíḍé">
                  <a:extLst>
                    <a:ext uri="{FF2B5EF4-FFF2-40B4-BE49-F238E27FC236}">
                      <a16:creationId xmlns:a16="http://schemas.microsoft.com/office/drawing/2014/main" id="{CC3087FA-4534-4C3F-92AC-2AC41045248E}"/>
                    </a:ext>
                  </a:extLst>
                </p:cNvPr>
                <p:cNvGrpSpPr/>
                <p:nvPr/>
              </p:nvGrpSpPr>
              <p:grpSpPr>
                <a:xfrm>
                  <a:off x="8291167" y="2508000"/>
                  <a:ext cx="421330" cy="421330"/>
                  <a:chOff x="3283590" y="2455656"/>
                  <a:chExt cx="421330" cy="421330"/>
                </a:xfrm>
              </p:grpSpPr>
              <p:sp>
                <p:nvSpPr>
                  <p:cNvPr id="31" name="î$1íďé">
                    <a:extLst>
                      <a:ext uri="{FF2B5EF4-FFF2-40B4-BE49-F238E27FC236}">
                        <a16:creationId xmlns:a16="http://schemas.microsoft.com/office/drawing/2014/main" id="{AF1C1BC3-C424-4BD1-BD8C-359788313390}"/>
                      </a:ext>
                    </a:extLst>
                  </p:cNvPr>
                  <p:cNvSpPr/>
                  <p:nvPr/>
                </p:nvSpPr>
                <p:spPr>
                  <a:xfrm>
                    <a:off x="3283590" y="2455656"/>
                    <a:ext cx="421330" cy="421330"/>
                  </a:xfrm>
                  <a:prstGeom prst="ellipse">
                    <a:avLst/>
                  </a:prstGeom>
                  <a:solidFill>
                    <a:schemeClr val="tx1">
                      <a:lumMod val="50000"/>
                      <a:lumOff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32" name="îṥľïḑé">
                    <a:extLst>
                      <a:ext uri="{FF2B5EF4-FFF2-40B4-BE49-F238E27FC236}">
                        <a16:creationId xmlns:a16="http://schemas.microsoft.com/office/drawing/2014/main" id="{F376FF47-94BF-45FC-AFC4-521A3A424CE7}"/>
                      </a:ext>
                    </a:extLst>
                  </p:cNvPr>
                  <p:cNvSpPr/>
                  <p:nvPr/>
                </p:nvSpPr>
                <p:spPr>
                  <a:xfrm>
                    <a:off x="3366641" y="2538707"/>
                    <a:ext cx="255228" cy="255228"/>
                  </a:xfrm>
                  <a:prstGeom prst="mathPlus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20" name="işḷîḑè">
                <a:extLst>
                  <a:ext uri="{FF2B5EF4-FFF2-40B4-BE49-F238E27FC236}">
                    <a16:creationId xmlns:a16="http://schemas.microsoft.com/office/drawing/2014/main" id="{40DE4938-36E2-45CF-B589-6C0C5A4782CE}"/>
                  </a:ext>
                </a:extLst>
              </p:cNvPr>
              <p:cNvSpPr/>
              <p:nvPr/>
            </p:nvSpPr>
            <p:spPr>
              <a:xfrm>
                <a:off x="3182760" y="3927681"/>
                <a:ext cx="459844" cy="830060"/>
              </a:xfrm>
              <a:custGeom>
                <a:avLst/>
                <a:gdLst>
                  <a:gd name="T0" fmla="*/ 91 w 142"/>
                  <a:gd name="T1" fmla="*/ 61 h 256"/>
                  <a:gd name="T2" fmla="*/ 90 w 142"/>
                  <a:gd name="T3" fmla="*/ 61 h 256"/>
                  <a:gd name="T4" fmla="*/ 104 w 142"/>
                  <a:gd name="T5" fmla="*/ 33 h 256"/>
                  <a:gd name="T6" fmla="*/ 71 w 142"/>
                  <a:gd name="T7" fmla="*/ 0 h 256"/>
                  <a:gd name="T8" fmla="*/ 38 w 142"/>
                  <a:gd name="T9" fmla="*/ 33 h 256"/>
                  <a:gd name="T10" fmla="*/ 52 w 142"/>
                  <a:gd name="T11" fmla="*/ 61 h 256"/>
                  <a:gd name="T12" fmla="*/ 51 w 142"/>
                  <a:gd name="T13" fmla="*/ 61 h 256"/>
                  <a:gd name="T14" fmla="*/ 0 w 142"/>
                  <a:gd name="T15" fmla="*/ 116 h 256"/>
                  <a:gd name="T16" fmla="*/ 0 w 142"/>
                  <a:gd name="T17" fmla="*/ 141 h 256"/>
                  <a:gd name="T18" fmla="*/ 16 w 142"/>
                  <a:gd name="T19" fmla="*/ 156 h 256"/>
                  <a:gd name="T20" fmla="*/ 31 w 142"/>
                  <a:gd name="T21" fmla="*/ 141 h 256"/>
                  <a:gd name="T22" fmla="*/ 31 w 142"/>
                  <a:gd name="T23" fmla="*/ 116 h 256"/>
                  <a:gd name="T24" fmla="*/ 36 w 142"/>
                  <a:gd name="T25" fmla="*/ 101 h 256"/>
                  <a:gd name="T26" fmla="*/ 36 w 142"/>
                  <a:gd name="T27" fmla="*/ 241 h 256"/>
                  <a:gd name="T28" fmla="*/ 51 w 142"/>
                  <a:gd name="T29" fmla="*/ 256 h 256"/>
                  <a:gd name="T30" fmla="*/ 67 w 142"/>
                  <a:gd name="T31" fmla="*/ 241 h 256"/>
                  <a:gd name="T32" fmla="*/ 67 w 142"/>
                  <a:gd name="T33" fmla="*/ 177 h 256"/>
                  <a:gd name="T34" fmla="*/ 75 w 142"/>
                  <a:gd name="T35" fmla="*/ 177 h 256"/>
                  <a:gd name="T36" fmla="*/ 75 w 142"/>
                  <a:gd name="T37" fmla="*/ 241 h 256"/>
                  <a:gd name="T38" fmla="*/ 91 w 142"/>
                  <a:gd name="T39" fmla="*/ 256 h 256"/>
                  <a:gd name="T40" fmla="*/ 106 w 142"/>
                  <a:gd name="T41" fmla="*/ 241 h 256"/>
                  <a:gd name="T42" fmla="*/ 106 w 142"/>
                  <a:gd name="T43" fmla="*/ 101 h 256"/>
                  <a:gd name="T44" fmla="*/ 111 w 142"/>
                  <a:gd name="T45" fmla="*/ 116 h 256"/>
                  <a:gd name="T46" fmla="*/ 111 w 142"/>
                  <a:gd name="T47" fmla="*/ 141 h 256"/>
                  <a:gd name="T48" fmla="*/ 126 w 142"/>
                  <a:gd name="T49" fmla="*/ 156 h 256"/>
                  <a:gd name="T50" fmla="*/ 142 w 142"/>
                  <a:gd name="T51" fmla="*/ 141 h 256"/>
                  <a:gd name="T52" fmla="*/ 142 w 142"/>
                  <a:gd name="T53" fmla="*/ 116 h 256"/>
                  <a:gd name="T54" fmla="*/ 91 w 142"/>
                  <a:gd name="T55" fmla="*/ 61 h 2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142" h="256">
                    <a:moveTo>
                      <a:pt x="91" y="61"/>
                    </a:moveTo>
                    <a:cubicBezTo>
                      <a:pt x="90" y="61"/>
                      <a:pt x="90" y="61"/>
                      <a:pt x="90" y="61"/>
                    </a:cubicBezTo>
                    <a:cubicBezTo>
                      <a:pt x="99" y="55"/>
                      <a:pt x="104" y="45"/>
                      <a:pt x="104" y="33"/>
                    </a:cubicBezTo>
                    <a:cubicBezTo>
                      <a:pt x="104" y="15"/>
                      <a:pt x="89" y="0"/>
                      <a:pt x="71" y="0"/>
                    </a:cubicBezTo>
                    <a:cubicBezTo>
                      <a:pt x="53" y="0"/>
                      <a:pt x="38" y="15"/>
                      <a:pt x="38" y="33"/>
                    </a:cubicBezTo>
                    <a:cubicBezTo>
                      <a:pt x="38" y="45"/>
                      <a:pt x="43" y="55"/>
                      <a:pt x="52" y="61"/>
                    </a:cubicBezTo>
                    <a:cubicBezTo>
                      <a:pt x="51" y="61"/>
                      <a:pt x="51" y="61"/>
                      <a:pt x="51" y="61"/>
                    </a:cubicBezTo>
                    <a:cubicBezTo>
                      <a:pt x="23" y="61"/>
                      <a:pt x="0" y="85"/>
                      <a:pt x="0" y="116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49"/>
                      <a:pt x="7" y="156"/>
                      <a:pt x="16" y="156"/>
                    </a:cubicBezTo>
                    <a:cubicBezTo>
                      <a:pt x="24" y="156"/>
                      <a:pt x="31" y="149"/>
                      <a:pt x="31" y="141"/>
                    </a:cubicBezTo>
                    <a:cubicBezTo>
                      <a:pt x="31" y="116"/>
                      <a:pt x="31" y="116"/>
                      <a:pt x="31" y="116"/>
                    </a:cubicBezTo>
                    <a:cubicBezTo>
                      <a:pt x="31" y="110"/>
                      <a:pt x="33" y="105"/>
                      <a:pt x="36" y="101"/>
                    </a:cubicBezTo>
                    <a:cubicBezTo>
                      <a:pt x="36" y="241"/>
                      <a:pt x="36" y="241"/>
                      <a:pt x="36" y="241"/>
                    </a:cubicBezTo>
                    <a:cubicBezTo>
                      <a:pt x="36" y="249"/>
                      <a:pt x="43" y="256"/>
                      <a:pt x="51" y="256"/>
                    </a:cubicBezTo>
                    <a:cubicBezTo>
                      <a:pt x="60" y="256"/>
                      <a:pt x="67" y="249"/>
                      <a:pt x="67" y="241"/>
                    </a:cubicBezTo>
                    <a:cubicBezTo>
                      <a:pt x="67" y="177"/>
                      <a:pt x="67" y="177"/>
                      <a:pt x="67" y="177"/>
                    </a:cubicBezTo>
                    <a:cubicBezTo>
                      <a:pt x="75" y="177"/>
                      <a:pt x="75" y="177"/>
                      <a:pt x="75" y="177"/>
                    </a:cubicBezTo>
                    <a:cubicBezTo>
                      <a:pt x="75" y="241"/>
                      <a:pt x="75" y="241"/>
                      <a:pt x="75" y="241"/>
                    </a:cubicBezTo>
                    <a:cubicBezTo>
                      <a:pt x="75" y="249"/>
                      <a:pt x="82" y="256"/>
                      <a:pt x="91" y="256"/>
                    </a:cubicBezTo>
                    <a:cubicBezTo>
                      <a:pt x="99" y="256"/>
                      <a:pt x="106" y="249"/>
                      <a:pt x="106" y="241"/>
                    </a:cubicBezTo>
                    <a:cubicBezTo>
                      <a:pt x="106" y="101"/>
                      <a:pt x="106" y="101"/>
                      <a:pt x="106" y="101"/>
                    </a:cubicBezTo>
                    <a:cubicBezTo>
                      <a:pt x="109" y="105"/>
                      <a:pt x="111" y="110"/>
                      <a:pt x="111" y="116"/>
                    </a:cubicBezTo>
                    <a:cubicBezTo>
                      <a:pt x="111" y="141"/>
                      <a:pt x="111" y="141"/>
                      <a:pt x="111" y="141"/>
                    </a:cubicBezTo>
                    <a:cubicBezTo>
                      <a:pt x="111" y="149"/>
                      <a:pt x="118" y="156"/>
                      <a:pt x="126" y="156"/>
                    </a:cubicBezTo>
                    <a:cubicBezTo>
                      <a:pt x="135" y="156"/>
                      <a:pt x="142" y="149"/>
                      <a:pt x="142" y="141"/>
                    </a:cubicBezTo>
                    <a:cubicBezTo>
                      <a:pt x="142" y="116"/>
                      <a:pt x="142" y="116"/>
                      <a:pt x="142" y="116"/>
                    </a:cubicBezTo>
                    <a:cubicBezTo>
                      <a:pt x="142" y="85"/>
                      <a:pt x="119" y="61"/>
                      <a:pt x="91" y="61"/>
                    </a:cubicBezTo>
                    <a:close/>
                  </a:path>
                </a:pathLst>
              </a:custGeom>
              <a:solidFill>
                <a:srgbClr val="642C5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1" name="îṧlíḓe">
                <a:extLst>
                  <a:ext uri="{FF2B5EF4-FFF2-40B4-BE49-F238E27FC236}">
                    <a16:creationId xmlns:a16="http://schemas.microsoft.com/office/drawing/2014/main" id="{7E0A4EB9-4522-489C-82BC-2F03337F1AD7}"/>
                  </a:ext>
                </a:extLst>
              </p:cNvPr>
              <p:cNvSpPr/>
              <p:nvPr/>
            </p:nvSpPr>
            <p:spPr>
              <a:xfrm>
                <a:off x="5192362" y="3331392"/>
                <a:ext cx="390342" cy="830060"/>
              </a:xfrm>
              <a:custGeom>
                <a:avLst/>
                <a:gdLst>
                  <a:gd name="connsiteX0" fmla="*/ 59298 w 159012"/>
                  <a:gd name="connsiteY0" fmla="*/ 82550 h 338138"/>
                  <a:gd name="connsiteX1" fmla="*/ 105677 w 159012"/>
                  <a:gd name="connsiteY1" fmla="*/ 82550 h 338138"/>
                  <a:gd name="connsiteX2" fmla="*/ 117603 w 159012"/>
                  <a:gd name="connsiteY2" fmla="*/ 93090 h 338138"/>
                  <a:gd name="connsiteX3" fmla="*/ 117603 w 159012"/>
                  <a:gd name="connsiteY3" fmla="*/ 94407 h 338138"/>
                  <a:gd name="connsiteX4" fmla="*/ 117603 w 159012"/>
                  <a:gd name="connsiteY4" fmla="*/ 132614 h 338138"/>
                  <a:gd name="connsiteX5" fmla="*/ 122903 w 159012"/>
                  <a:gd name="connsiteY5" fmla="*/ 143153 h 338138"/>
                  <a:gd name="connsiteX6" fmla="*/ 156031 w 159012"/>
                  <a:gd name="connsiteY6" fmla="*/ 180042 h 338138"/>
                  <a:gd name="connsiteX7" fmla="*/ 156031 w 159012"/>
                  <a:gd name="connsiteY7" fmla="*/ 195852 h 338138"/>
                  <a:gd name="connsiteX8" fmla="*/ 152055 w 159012"/>
                  <a:gd name="connsiteY8" fmla="*/ 199804 h 338138"/>
                  <a:gd name="connsiteX9" fmla="*/ 145430 w 159012"/>
                  <a:gd name="connsiteY9" fmla="*/ 202439 h 338138"/>
                  <a:gd name="connsiteX10" fmla="*/ 137479 w 159012"/>
                  <a:gd name="connsiteY10" fmla="*/ 199804 h 338138"/>
                  <a:gd name="connsiteX11" fmla="*/ 117603 w 159012"/>
                  <a:gd name="connsiteY11" fmla="*/ 178725 h 338138"/>
                  <a:gd name="connsiteX12" fmla="*/ 117603 w 159012"/>
                  <a:gd name="connsiteY12" fmla="*/ 195852 h 338138"/>
                  <a:gd name="connsiteX13" fmla="*/ 117603 w 159012"/>
                  <a:gd name="connsiteY13" fmla="*/ 197169 h 338138"/>
                  <a:gd name="connsiteX14" fmla="*/ 128203 w 159012"/>
                  <a:gd name="connsiteY14" fmla="*/ 222201 h 338138"/>
                  <a:gd name="connsiteX15" fmla="*/ 136154 w 159012"/>
                  <a:gd name="connsiteY15" fmla="*/ 251185 h 338138"/>
                  <a:gd name="connsiteX16" fmla="*/ 145430 w 159012"/>
                  <a:gd name="connsiteY16" fmla="*/ 314424 h 338138"/>
                  <a:gd name="connsiteX17" fmla="*/ 129529 w 159012"/>
                  <a:gd name="connsiteY17" fmla="*/ 336821 h 338138"/>
                  <a:gd name="connsiteX18" fmla="*/ 128203 w 159012"/>
                  <a:gd name="connsiteY18" fmla="*/ 336821 h 338138"/>
                  <a:gd name="connsiteX19" fmla="*/ 122903 w 159012"/>
                  <a:gd name="connsiteY19" fmla="*/ 338138 h 338138"/>
                  <a:gd name="connsiteX20" fmla="*/ 107002 w 159012"/>
                  <a:gd name="connsiteY20" fmla="*/ 323646 h 338138"/>
                  <a:gd name="connsiteX21" fmla="*/ 101701 w 159012"/>
                  <a:gd name="connsiteY21" fmla="*/ 270947 h 338138"/>
                  <a:gd name="connsiteX22" fmla="*/ 95076 w 159012"/>
                  <a:gd name="connsiteY22" fmla="*/ 244598 h 338138"/>
                  <a:gd name="connsiteX23" fmla="*/ 83150 w 159012"/>
                  <a:gd name="connsiteY23" fmla="*/ 215614 h 338138"/>
                  <a:gd name="connsiteX24" fmla="*/ 50022 w 159012"/>
                  <a:gd name="connsiteY24" fmla="*/ 318376 h 338138"/>
                  <a:gd name="connsiteX25" fmla="*/ 32796 w 159012"/>
                  <a:gd name="connsiteY25" fmla="*/ 331551 h 338138"/>
                  <a:gd name="connsiteX26" fmla="*/ 27495 w 159012"/>
                  <a:gd name="connsiteY26" fmla="*/ 330233 h 338138"/>
                  <a:gd name="connsiteX27" fmla="*/ 24845 w 159012"/>
                  <a:gd name="connsiteY27" fmla="*/ 330233 h 338138"/>
                  <a:gd name="connsiteX28" fmla="*/ 14244 w 159012"/>
                  <a:gd name="connsiteY28" fmla="*/ 321011 h 338138"/>
                  <a:gd name="connsiteX29" fmla="*/ 12919 w 159012"/>
                  <a:gd name="connsiteY29" fmla="*/ 307836 h 338138"/>
                  <a:gd name="connsiteX30" fmla="*/ 48697 w 159012"/>
                  <a:gd name="connsiteY30" fmla="*/ 198487 h 338138"/>
                  <a:gd name="connsiteX31" fmla="*/ 48697 w 159012"/>
                  <a:gd name="connsiteY31" fmla="*/ 197169 h 338138"/>
                  <a:gd name="connsiteX32" fmla="*/ 48697 w 159012"/>
                  <a:gd name="connsiteY32" fmla="*/ 155011 h 338138"/>
                  <a:gd name="connsiteX33" fmla="*/ 27495 w 159012"/>
                  <a:gd name="connsiteY33" fmla="*/ 197169 h 338138"/>
                  <a:gd name="connsiteX34" fmla="*/ 18219 w 159012"/>
                  <a:gd name="connsiteY34" fmla="*/ 202439 h 338138"/>
                  <a:gd name="connsiteX35" fmla="*/ 12919 w 159012"/>
                  <a:gd name="connsiteY35" fmla="*/ 202439 h 338138"/>
                  <a:gd name="connsiteX36" fmla="*/ 6293 w 159012"/>
                  <a:gd name="connsiteY36" fmla="*/ 199804 h 338138"/>
                  <a:gd name="connsiteX37" fmla="*/ 993 w 159012"/>
                  <a:gd name="connsiteY37" fmla="*/ 193217 h 338138"/>
                  <a:gd name="connsiteX38" fmla="*/ 993 w 159012"/>
                  <a:gd name="connsiteY38" fmla="*/ 185312 h 338138"/>
                  <a:gd name="connsiteX39" fmla="*/ 46047 w 159012"/>
                  <a:gd name="connsiteY39" fmla="*/ 90455 h 338138"/>
                  <a:gd name="connsiteX40" fmla="*/ 59298 w 159012"/>
                  <a:gd name="connsiteY40" fmla="*/ 82550 h 338138"/>
                  <a:gd name="connsiteX41" fmla="*/ 85393 w 159012"/>
                  <a:gd name="connsiteY41" fmla="*/ 0 h 338138"/>
                  <a:gd name="connsiteX42" fmla="*/ 120318 w 159012"/>
                  <a:gd name="connsiteY42" fmla="*/ 36513 h 338138"/>
                  <a:gd name="connsiteX43" fmla="*/ 85393 w 159012"/>
                  <a:gd name="connsiteY43" fmla="*/ 73026 h 338138"/>
                  <a:gd name="connsiteX44" fmla="*/ 50468 w 159012"/>
                  <a:gd name="connsiteY44" fmla="*/ 36513 h 338138"/>
                  <a:gd name="connsiteX45" fmla="*/ 85393 w 159012"/>
                  <a:gd name="connsiteY45" fmla="*/ 0 h 3381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159012" h="338138">
                    <a:moveTo>
                      <a:pt x="59298" y="82550"/>
                    </a:moveTo>
                    <a:cubicBezTo>
                      <a:pt x="59298" y="82550"/>
                      <a:pt x="59298" y="82550"/>
                      <a:pt x="105677" y="82550"/>
                    </a:cubicBezTo>
                    <a:cubicBezTo>
                      <a:pt x="112302" y="82550"/>
                      <a:pt x="117603" y="86502"/>
                      <a:pt x="117603" y="93090"/>
                    </a:cubicBezTo>
                    <a:cubicBezTo>
                      <a:pt x="117603" y="93090"/>
                      <a:pt x="117603" y="93090"/>
                      <a:pt x="117603" y="94407"/>
                    </a:cubicBezTo>
                    <a:cubicBezTo>
                      <a:pt x="117603" y="94407"/>
                      <a:pt x="117603" y="94407"/>
                      <a:pt x="117603" y="132614"/>
                    </a:cubicBezTo>
                    <a:cubicBezTo>
                      <a:pt x="118928" y="135249"/>
                      <a:pt x="120253" y="140518"/>
                      <a:pt x="122903" y="143153"/>
                    </a:cubicBezTo>
                    <a:cubicBezTo>
                      <a:pt x="122903" y="143153"/>
                      <a:pt x="122903" y="143153"/>
                      <a:pt x="156031" y="180042"/>
                    </a:cubicBezTo>
                    <a:cubicBezTo>
                      <a:pt x="160006" y="183995"/>
                      <a:pt x="160006" y="190582"/>
                      <a:pt x="156031" y="195852"/>
                    </a:cubicBezTo>
                    <a:cubicBezTo>
                      <a:pt x="156031" y="195852"/>
                      <a:pt x="156031" y="195852"/>
                      <a:pt x="152055" y="199804"/>
                    </a:cubicBezTo>
                    <a:cubicBezTo>
                      <a:pt x="150730" y="201122"/>
                      <a:pt x="148080" y="202439"/>
                      <a:pt x="145430" y="202439"/>
                    </a:cubicBezTo>
                    <a:cubicBezTo>
                      <a:pt x="141455" y="202439"/>
                      <a:pt x="138804" y="201122"/>
                      <a:pt x="137479" y="199804"/>
                    </a:cubicBezTo>
                    <a:cubicBezTo>
                      <a:pt x="137479" y="199804"/>
                      <a:pt x="137479" y="199804"/>
                      <a:pt x="117603" y="178725"/>
                    </a:cubicBezTo>
                    <a:cubicBezTo>
                      <a:pt x="117603" y="178725"/>
                      <a:pt x="117603" y="178725"/>
                      <a:pt x="117603" y="195852"/>
                    </a:cubicBezTo>
                    <a:cubicBezTo>
                      <a:pt x="117603" y="195852"/>
                      <a:pt x="117603" y="195852"/>
                      <a:pt x="117603" y="197169"/>
                    </a:cubicBezTo>
                    <a:cubicBezTo>
                      <a:pt x="117603" y="197169"/>
                      <a:pt x="117603" y="197169"/>
                      <a:pt x="128203" y="222201"/>
                    </a:cubicBezTo>
                    <a:cubicBezTo>
                      <a:pt x="132179" y="230106"/>
                      <a:pt x="136154" y="243281"/>
                      <a:pt x="136154" y="251185"/>
                    </a:cubicBezTo>
                    <a:cubicBezTo>
                      <a:pt x="136154" y="251185"/>
                      <a:pt x="136154" y="251185"/>
                      <a:pt x="145430" y="314424"/>
                    </a:cubicBezTo>
                    <a:cubicBezTo>
                      <a:pt x="146755" y="324963"/>
                      <a:pt x="140129" y="334186"/>
                      <a:pt x="129529" y="336821"/>
                    </a:cubicBezTo>
                    <a:cubicBezTo>
                      <a:pt x="129529" y="336821"/>
                      <a:pt x="129529" y="336821"/>
                      <a:pt x="128203" y="336821"/>
                    </a:cubicBezTo>
                    <a:cubicBezTo>
                      <a:pt x="126878" y="338138"/>
                      <a:pt x="124228" y="338138"/>
                      <a:pt x="122903" y="338138"/>
                    </a:cubicBezTo>
                    <a:cubicBezTo>
                      <a:pt x="114952" y="338138"/>
                      <a:pt x="108327" y="331551"/>
                      <a:pt x="107002" y="323646"/>
                    </a:cubicBezTo>
                    <a:cubicBezTo>
                      <a:pt x="107002" y="323646"/>
                      <a:pt x="107002" y="323646"/>
                      <a:pt x="101701" y="270947"/>
                    </a:cubicBezTo>
                    <a:cubicBezTo>
                      <a:pt x="101701" y="263043"/>
                      <a:pt x="97726" y="251185"/>
                      <a:pt x="95076" y="244598"/>
                    </a:cubicBezTo>
                    <a:cubicBezTo>
                      <a:pt x="95076" y="244598"/>
                      <a:pt x="95076" y="244598"/>
                      <a:pt x="83150" y="215614"/>
                    </a:cubicBezTo>
                    <a:cubicBezTo>
                      <a:pt x="83150" y="215614"/>
                      <a:pt x="83150" y="215614"/>
                      <a:pt x="50022" y="318376"/>
                    </a:cubicBezTo>
                    <a:cubicBezTo>
                      <a:pt x="47372" y="326281"/>
                      <a:pt x="40746" y="331551"/>
                      <a:pt x="32796" y="331551"/>
                    </a:cubicBezTo>
                    <a:cubicBezTo>
                      <a:pt x="30145" y="331551"/>
                      <a:pt x="28820" y="331551"/>
                      <a:pt x="27495" y="330233"/>
                    </a:cubicBezTo>
                    <a:cubicBezTo>
                      <a:pt x="27495" y="330233"/>
                      <a:pt x="27495" y="330233"/>
                      <a:pt x="24845" y="330233"/>
                    </a:cubicBezTo>
                    <a:cubicBezTo>
                      <a:pt x="20870" y="328916"/>
                      <a:pt x="16894" y="326281"/>
                      <a:pt x="14244" y="321011"/>
                    </a:cubicBezTo>
                    <a:cubicBezTo>
                      <a:pt x="11594" y="317059"/>
                      <a:pt x="11594" y="313106"/>
                      <a:pt x="12919" y="307836"/>
                    </a:cubicBezTo>
                    <a:cubicBezTo>
                      <a:pt x="12919" y="307836"/>
                      <a:pt x="12919" y="307836"/>
                      <a:pt x="48697" y="198487"/>
                    </a:cubicBezTo>
                    <a:cubicBezTo>
                      <a:pt x="48697" y="197169"/>
                      <a:pt x="48697" y="197169"/>
                      <a:pt x="48697" y="197169"/>
                    </a:cubicBezTo>
                    <a:cubicBezTo>
                      <a:pt x="48697" y="197169"/>
                      <a:pt x="48697" y="197169"/>
                      <a:pt x="48697" y="155011"/>
                    </a:cubicBezTo>
                    <a:cubicBezTo>
                      <a:pt x="48697" y="155011"/>
                      <a:pt x="48697" y="155011"/>
                      <a:pt x="27495" y="197169"/>
                    </a:cubicBezTo>
                    <a:cubicBezTo>
                      <a:pt x="26170" y="201122"/>
                      <a:pt x="22195" y="202439"/>
                      <a:pt x="18219" y="202439"/>
                    </a:cubicBezTo>
                    <a:cubicBezTo>
                      <a:pt x="16894" y="202439"/>
                      <a:pt x="14244" y="202439"/>
                      <a:pt x="12919" y="202439"/>
                    </a:cubicBezTo>
                    <a:cubicBezTo>
                      <a:pt x="12919" y="202439"/>
                      <a:pt x="12919" y="202439"/>
                      <a:pt x="6293" y="199804"/>
                    </a:cubicBezTo>
                    <a:cubicBezTo>
                      <a:pt x="3643" y="198487"/>
                      <a:pt x="2318" y="195852"/>
                      <a:pt x="993" y="193217"/>
                    </a:cubicBezTo>
                    <a:cubicBezTo>
                      <a:pt x="-332" y="190582"/>
                      <a:pt x="-332" y="187947"/>
                      <a:pt x="993" y="185312"/>
                    </a:cubicBezTo>
                    <a:cubicBezTo>
                      <a:pt x="993" y="185312"/>
                      <a:pt x="993" y="185312"/>
                      <a:pt x="46047" y="90455"/>
                    </a:cubicBezTo>
                    <a:cubicBezTo>
                      <a:pt x="48697" y="85185"/>
                      <a:pt x="53997" y="82550"/>
                      <a:pt x="59298" y="82550"/>
                    </a:cubicBezTo>
                    <a:close/>
                    <a:moveTo>
                      <a:pt x="85393" y="0"/>
                    </a:moveTo>
                    <a:cubicBezTo>
                      <a:pt x="104682" y="0"/>
                      <a:pt x="120318" y="16347"/>
                      <a:pt x="120318" y="36513"/>
                    </a:cubicBezTo>
                    <a:cubicBezTo>
                      <a:pt x="120318" y="56679"/>
                      <a:pt x="104682" y="73026"/>
                      <a:pt x="85393" y="73026"/>
                    </a:cubicBezTo>
                    <a:cubicBezTo>
                      <a:pt x="66104" y="73026"/>
                      <a:pt x="50468" y="56679"/>
                      <a:pt x="50468" y="36513"/>
                    </a:cubicBezTo>
                    <a:cubicBezTo>
                      <a:pt x="50468" y="16347"/>
                      <a:pt x="66104" y="0"/>
                      <a:pt x="85393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2" name="îṧlïḍè">
                <a:extLst>
                  <a:ext uri="{FF2B5EF4-FFF2-40B4-BE49-F238E27FC236}">
                    <a16:creationId xmlns:a16="http://schemas.microsoft.com/office/drawing/2014/main" id="{60FB374B-5A61-4220-A63B-BED761634F68}"/>
                  </a:ext>
                </a:extLst>
              </p:cNvPr>
              <p:cNvSpPr/>
              <p:nvPr/>
            </p:nvSpPr>
            <p:spPr>
              <a:xfrm>
                <a:off x="7021727" y="2734433"/>
                <a:ext cx="802222" cy="830060"/>
              </a:xfrm>
              <a:custGeom>
                <a:avLst/>
                <a:gdLst>
                  <a:gd name="connsiteX0" fmla="*/ 94055 w 317452"/>
                  <a:gd name="connsiteY0" fmla="*/ 135965 h 328468"/>
                  <a:gd name="connsiteX1" fmla="*/ 94407 w 317452"/>
                  <a:gd name="connsiteY1" fmla="*/ 136055 h 328468"/>
                  <a:gd name="connsiteX2" fmla="*/ 104825 w 317452"/>
                  <a:gd name="connsiteY2" fmla="*/ 158537 h 328468"/>
                  <a:gd name="connsiteX3" fmla="*/ 106109 w 317452"/>
                  <a:gd name="connsiteY3" fmla="*/ 161308 h 328468"/>
                  <a:gd name="connsiteX4" fmla="*/ 98162 w 317452"/>
                  <a:gd name="connsiteY4" fmla="*/ 160053 h 328468"/>
                  <a:gd name="connsiteX5" fmla="*/ 96849 w 317452"/>
                  <a:gd name="connsiteY5" fmla="*/ 160053 h 328468"/>
                  <a:gd name="connsiteX6" fmla="*/ 92911 w 317452"/>
                  <a:gd name="connsiteY6" fmla="*/ 137630 h 328468"/>
                  <a:gd name="connsiteX7" fmla="*/ 93506 w 317452"/>
                  <a:gd name="connsiteY7" fmla="*/ 136765 h 328468"/>
                  <a:gd name="connsiteX8" fmla="*/ 39496 w 317452"/>
                  <a:gd name="connsiteY8" fmla="*/ 115887 h 328468"/>
                  <a:gd name="connsiteX9" fmla="*/ 51437 w 317452"/>
                  <a:gd name="connsiteY9" fmla="*/ 165488 h 328468"/>
                  <a:gd name="connsiteX10" fmla="*/ 48784 w 317452"/>
                  <a:gd name="connsiteY10" fmla="*/ 166793 h 328468"/>
                  <a:gd name="connsiteX11" fmla="*/ 47457 w 317452"/>
                  <a:gd name="connsiteY11" fmla="*/ 170709 h 328468"/>
                  <a:gd name="connsiteX12" fmla="*/ 48784 w 317452"/>
                  <a:gd name="connsiteY12" fmla="*/ 173319 h 328468"/>
                  <a:gd name="connsiteX13" fmla="*/ 52764 w 317452"/>
                  <a:gd name="connsiteY13" fmla="*/ 175930 h 328468"/>
                  <a:gd name="connsiteX14" fmla="*/ 55418 w 317452"/>
                  <a:gd name="connsiteY14" fmla="*/ 174625 h 328468"/>
                  <a:gd name="connsiteX15" fmla="*/ 87263 w 317452"/>
                  <a:gd name="connsiteY15" fmla="*/ 216393 h 328468"/>
                  <a:gd name="connsiteX16" fmla="*/ 55418 w 317452"/>
                  <a:gd name="connsiteY16" fmla="*/ 230752 h 328468"/>
                  <a:gd name="connsiteX17" fmla="*/ 38169 w 317452"/>
                  <a:gd name="connsiteY17" fmla="*/ 224225 h 328468"/>
                  <a:gd name="connsiteX18" fmla="*/ 1017 w 317452"/>
                  <a:gd name="connsiteY18" fmla="*/ 147214 h 328468"/>
                  <a:gd name="connsiteX19" fmla="*/ 7651 w 317452"/>
                  <a:gd name="connsiteY19" fmla="*/ 128940 h 328468"/>
                  <a:gd name="connsiteX20" fmla="*/ 39496 w 317452"/>
                  <a:gd name="connsiteY20" fmla="*/ 115887 h 328468"/>
                  <a:gd name="connsiteX21" fmla="*/ 63900 w 317452"/>
                  <a:gd name="connsiteY21" fmla="*/ 106627 h 328468"/>
                  <a:gd name="connsiteX22" fmla="*/ 71807 w 317452"/>
                  <a:gd name="connsiteY22" fmla="*/ 114982 h 328468"/>
                  <a:gd name="connsiteX23" fmla="*/ 81033 w 317452"/>
                  <a:gd name="connsiteY23" fmla="*/ 133331 h 328468"/>
                  <a:gd name="connsiteX24" fmla="*/ 87623 w 317452"/>
                  <a:gd name="connsiteY24" fmla="*/ 130710 h 328468"/>
                  <a:gd name="connsiteX25" fmla="*/ 95803 w 317452"/>
                  <a:gd name="connsiteY25" fmla="*/ 133422 h 328468"/>
                  <a:gd name="connsiteX26" fmla="*/ 94055 w 317452"/>
                  <a:gd name="connsiteY26" fmla="*/ 135965 h 328468"/>
                  <a:gd name="connsiteX27" fmla="*/ 89115 w 317452"/>
                  <a:gd name="connsiteY27" fmla="*/ 134702 h 328468"/>
                  <a:gd name="connsiteX28" fmla="*/ 83823 w 317452"/>
                  <a:gd name="connsiteY28" fmla="*/ 137407 h 328468"/>
                  <a:gd name="connsiteX29" fmla="*/ 82500 w 317452"/>
                  <a:gd name="connsiteY29" fmla="*/ 137407 h 328468"/>
                  <a:gd name="connsiteX30" fmla="*/ 97053 w 317452"/>
                  <a:gd name="connsiteY30" fmla="*/ 169863 h 328468"/>
                  <a:gd name="connsiteX31" fmla="*/ 98375 w 317452"/>
                  <a:gd name="connsiteY31" fmla="*/ 169863 h 328468"/>
                  <a:gd name="connsiteX32" fmla="*/ 103667 w 317452"/>
                  <a:gd name="connsiteY32" fmla="*/ 167158 h 328468"/>
                  <a:gd name="connsiteX33" fmla="*/ 106313 w 317452"/>
                  <a:gd name="connsiteY33" fmla="*/ 161749 h 328468"/>
                  <a:gd name="connsiteX34" fmla="*/ 106109 w 317452"/>
                  <a:gd name="connsiteY34" fmla="*/ 161308 h 328468"/>
                  <a:gd name="connsiteX35" fmla="*/ 109648 w 317452"/>
                  <a:gd name="connsiteY35" fmla="*/ 161866 h 328468"/>
                  <a:gd name="connsiteX36" fmla="*/ 110272 w 317452"/>
                  <a:gd name="connsiteY36" fmla="*/ 161402 h 328468"/>
                  <a:gd name="connsiteX37" fmla="*/ 110522 w 317452"/>
                  <a:gd name="connsiteY37" fmla="*/ 164622 h 328468"/>
                  <a:gd name="connsiteX38" fmla="*/ 106074 w 317452"/>
                  <a:gd name="connsiteY38" fmla="*/ 170028 h 328468"/>
                  <a:gd name="connsiteX39" fmla="*/ 99484 w 317452"/>
                  <a:gd name="connsiteY39" fmla="*/ 172650 h 328468"/>
                  <a:gd name="connsiteX40" fmla="*/ 107391 w 317452"/>
                  <a:gd name="connsiteY40" fmla="*/ 192309 h 328468"/>
                  <a:gd name="connsiteX41" fmla="*/ 100802 w 317452"/>
                  <a:gd name="connsiteY41" fmla="*/ 211968 h 328468"/>
                  <a:gd name="connsiteX42" fmla="*/ 91576 w 317452"/>
                  <a:gd name="connsiteY42" fmla="*/ 215900 h 328468"/>
                  <a:gd name="connsiteX43" fmla="*/ 59946 w 317452"/>
                  <a:gd name="connsiteY43" fmla="*/ 172650 h 328468"/>
                  <a:gd name="connsiteX44" fmla="*/ 62582 w 317452"/>
                  <a:gd name="connsiteY44" fmla="*/ 171339 h 328468"/>
                  <a:gd name="connsiteX45" fmla="*/ 63900 w 317452"/>
                  <a:gd name="connsiteY45" fmla="*/ 166097 h 328468"/>
                  <a:gd name="connsiteX46" fmla="*/ 62582 w 317452"/>
                  <a:gd name="connsiteY46" fmla="*/ 163475 h 328468"/>
                  <a:gd name="connsiteX47" fmla="*/ 58628 w 317452"/>
                  <a:gd name="connsiteY47" fmla="*/ 162165 h 328468"/>
                  <a:gd name="connsiteX48" fmla="*/ 54674 w 317452"/>
                  <a:gd name="connsiteY48" fmla="*/ 163475 h 328468"/>
                  <a:gd name="connsiteX49" fmla="*/ 42813 w 317452"/>
                  <a:gd name="connsiteY49" fmla="*/ 111051 h 328468"/>
                  <a:gd name="connsiteX50" fmla="*/ 52038 w 317452"/>
                  <a:gd name="connsiteY50" fmla="*/ 107119 h 328468"/>
                  <a:gd name="connsiteX51" fmla="*/ 63900 w 317452"/>
                  <a:gd name="connsiteY51" fmla="*/ 106627 h 328468"/>
                  <a:gd name="connsiteX52" fmla="*/ 221560 w 317452"/>
                  <a:gd name="connsiteY52" fmla="*/ 67725 h 328468"/>
                  <a:gd name="connsiteX53" fmla="*/ 239938 w 317452"/>
                  <a:gd name="connsiteY53" fmla="*/ 67725 h 328468"/>
                  <a:gd name="connsiteX54" fmla="*/ 249127 w 317452"/>
                  <a:gd name="connsiteY54" fmla="*/ 90147 h 328468"/>
                  <a:gd name="connsiteX55" fmla="*/ 249127 w 317452"/>
                  <a:gd name="connsiteY55" fmla="*/ 99380 h 328468"/>
                  <a:gd name="connsiteX56" fmla="*/ 259629 w 317452"/>
                  <a:gd name="connsiteY56" fmla="*/ 162691 h 328468"/>
                  <a:gd name="connsiteX57" fmla="*/ 300324 w 317452"/>
                  <a:gd name="connsiteY57" fmla="*/ 193027 h 328468"/>
                  <a:gd name="connsiteX58" fmla="*/ 304262 w 317452"/>
                  <a:gd name="connsiteY58" fmla="*/ 215450 h 328468"/>
                  <a:gd name="connsiteX59" fmla="*/ 283258 w 317452"/>
                  <a:gd name="connsiteY59" fmla="*/ 219407 h 328468"/>
                  <a:gd name="connsiteX60" fmla="*/ 281946 w 317452"/>
                  <a:gd name="connsiteY60" fmla="*/ 218088 h 328468"/>
                  <a:gd name="connsiteX61" fmla="*/ 236000 w 317452"/>
                  <a:gd name="connsiteY61" fmla="*/ 185113 h 328468"/>
                  <a:gd name="connsiteX62" fmla="*/ 229436 w 317452"/>
                  <a:gd name="connsiteY62" fmla="*/ 174562 h 328468"/>
                  <a:gd name="connsiteX63" fmla="*/ 224185 w 317452"/>
                  <a:gd name="connsiteY63" fmla="*/ 145544 h 328468"/>
                  <a:gd name="connsiteX64" fmla="*/ 196617 w 317452"/>
                  <a:gd name="connsiteY64" fmla="*/ 194346 h 328468"/>
                  <a:gd name="connsiteX65" fmla="*/ 229436 w 317452"/>
                  <a:gd name="connsiteY65" fmla="*/ 243148 h 328468"/>
                  <a:gd name="connsiteX66" fmla="*/ 230749 w 317452"/>
                  <a:gd name="connsiteY66" fmla="*/ 265571 h 328468"/>
                  <a:gd name="connsiteX67" fmla="*/ 195305 w 317452"/>
                  <a:gd name="connsiteY67" fmla="*/ 318329 h 328468"/>
                  <a:gd name="connsiteX68" fmla="*/ 169050 w 317452"/>
                  <a:gd name="connsiteY68" fmla="*/ 323605 h 328468"/>
                  <a:gd name="connsiteX69" fmla="*/ 167737 w 317452"/>
                  <a:gd name="connsiteY69" fmla="*/ 323605 h 328468"/>
                  <a:gd name="connsiteX70" fmla="*/ 162486 w 317452"/>
                  <a:gd name="connsiteY70" fmla="*/ 297226 h 328468"/>
                  <a:gd name="connsiteX71" fmla="*/ 191366 w 317452"/>
                  <a:gd name="connsiteY71" fmla="*/ 255019 h 328468"/>
                  <a:gd name="connsiteX72" fmla="*/ 167737 w 317452"/>
                  <a:gd name="connsiteY72" fmla="*/ 220726 h 328468"/>
                  <a:gd name="connsiteX73" fmla="*/ 70594 w 317452"/>
                  <a:gd name="connsiteY73" fmla="*/ 322286 h 328468"/>
                  <a:gd name="connsiteX74" fmla="*/ 46965 w 317452"/>
                  <a:gd name="connsiteY74" fmla="*/ 326243 h 328468"/>
                  <a:gd name="connsiteX75" fmla="*/ 44339 w 317452"/>
                  <a:gd name="connsiteY75" fmla="*/ 322286 h 328468"/>
                  <a:gd name="connsiteX76" fmla="*/ 43027 w 317452"/>
                  <a:gd name="connsiteY76" fmla="*/ 295907 h 328468"/>
                  <a:gd name="connsiteX77" fmla="*/ 144108 w 317452"/>
                  <a:gd name="connsiteY77" fmla="*/ 189070 h 328468"/>
                  <a:gd name="connsiteX78" fmla="*/ 148046 w 317452"/>
                  <a:gd name="connsiteY78" fmla="*/ 177200 h 328468"/>
                  <a:gd name="connsiteX79" fmla="*/ 190054 w 317452"/>
                  <a:gd name="connsiteY79" fmla="*/ 103337 h 328468"/>
                  <a:gd name="connsiteX80" fmla="*/ 151984 w 317452"/>
                  <a:gd name="connsiteY80" fmla="*/ 107294 h 328468"/>
                  <a:gd name="connsiteX81" fmla="*/ 119166 w 317452"/>
                  <a:gd name="connsiteY81" fmla="*/ 154777 h 328468"/>
                  <a:gd name="connsiteX82" fmla="*/ 110272 w 317452"/>
                  <a:gd name="connsiteY82" fmla="*/ 161402 h 328468"/>
                  <a:gd name="connsiteX83" fmla="*/ 110027 w 317452"/>
                  <a:gd name="connsiteY83" fmla="*/ 158233 h 328468"/>
                  <a:gd name="connsiteX84" fmla="*/ 99484 w 317452"/>
                  <a:gd name="connsiteY84" fmla="*/ 134642 h 328468"/>
                  <a:gd name="connsiteX85" fmla="*/ 95803 w 317452"/>
                  <a:gd name="connsiteY85" fmla="*/ 133422 h 328468"/>
                  <a:gd name="connsiteX86" fmla="*/ 97670 w 317452"/>
                  <a:gd name="connsiteY86" fmla="*/ 130706 h 328468"/>
                  <a:gd name="connsiteX87" fmla="*/ 130980 w 317452"/>
                  <a:gd name="connsiteY87" fmla="*/ 82234 h 328468"/>
                  <a:gd name="connsiteX88" fmla="*/ 141482 w 317452"/>
                  <a:gd name="connsiteY88" fmla="*/ 75639 h 328468"/>
                  <a:gd name="connsiteX89" fmla="*/ 221560 w 317452"/>
                  <a:gd name="connsiteY89" fmla="*/ 67725 h 328468"/>
                  <a:gd name="connsiteX90" fmla="*/ 276970 w 317452"/>
                  <a:gd name="connsiteY90" fmla="*/ 0 h 328468"/>
                  <a:gd name="connsiteX91" fmla="*/ 317452 w 317452"/>
                  <a:gd name="connsiteY91" fmla="*/ 39688 h 328468"/>
                  <a:gd name="connsiteX92" fmla="*/ 276970 w 317452"/>
                  <a:gd name="connsiteY92" fmla="*/ 79376 h 328468"/>
                  <a:gd name="connsiteX93" fmla="*/ 236488 w 317452"/>
                  <a:gd name="connsiteY93" fmla="*/ 39688 h 328468"/>
                  <a:gd name="connsiteX94" fmla="*/ 276970 w 317452"/>
                  <a:gd name="connsiteY94" fmla="*/ 0 h 3284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</a:cxnLst>
                <a:rect l="l" t="t" r="r" b="b"/>
                <a:pathLst>
                  <a:path w="317452" h="328468">
                    <a:moveTo>
                      <a:pt x="94055" y="135965"/>
                    </a:moveTo>
                    <a:lnTo>
                      <a:pt x="94407" y="136055"/>
                    </a:lnTo>
                    <a:cubicBezTo>
                      <a:pt x="100360" y="148902"/>
                      <a:pt x="103337" y="155325"/>
                      <a:pt x="104825" y="158537"/>
                    </a:cubicBezTo>
                    <a:lnTo>
                      <a:pt x="106109" y="161308"/>
                    </a:lnTo>
                    <a:lnTo>
                      <a:pt x="98162" y="160053"/>
                    </a:lnTo>
                    <a:cubicBezTo>
                      <a:pt x="98162" y="160053"/>
                      <a:pt x="96849" y="160053"/>
                      <a:pt x="96849" y="160053"/>
                    </a:cubicBezTo>
                    <a:cubicBezTo>
                      <a:pt x="90285" y="154777"/>
                      <a:pt x="87660" y="144225"/>
                      <a:pt x="92911" y="137630"/>
                    </a:cubicBezTo>
                    <a:cubicBezTo>
                      <a:pt x="92911" y="137630"/>
                      <a:pt x="92911" y="137630"/>
                      <a:pt x="93506" y="136765"/>
                    </a:cubicBezTo>
                    <a:close/>
                    <a:moveTo>
                      <a:pt x="39496" y="115887"/>
                    </a:moveTo>
                    <a:cubicBezTo>
                      <a:pt x="39496" y="115887"/>
                      <a:pt x="39496" y="115887"/>
                      <a:pt x="51437" y="165488"/>
                    </a:cubicBezTo>
                    <a:cubicBezTo>
                      <a:pt x="51437" y="165488"/>
                      <a:pt x="51437" y="165488"/>
                      <a:pt x="48784" y="166793"/>
                    </a:cubicBezTo>
                    <a:cubicBezTo>
                      <a:pt x="47457" y="166793"/>
                      <a:pt x="47457" y="169403"/>
                      <a:pt x="47457" y="170709"/>
                    </a:cubicBezTo>
                    <a:cubicBezTo>
                      <a:pt x="47457" y="170709"/>
                      <a:pt x="47457" y="170709"/>
                      <a:pt x="48784" y="173319"/>
                    </a:cubicBezTo>
                    <a:cubicBezTo>
                      <a:pt x="50111" y="175930"/>
                      <a:pt x="51437" y="175930"/>
                      <a:pt x="52764" y="175930"/>
                    </a:cubicBezTo>
                    <a:lnTo>
                      <a:pt x="55418" y="174625"/>
                    </a:lnTo>
                    <a:cubicBezTo>
                      <a:pt x="55418" y="174625"/>
                      <a:pt x="55418" y="174625"/>
                      <a:pt x="87263" y="216393"/>
                    </a:cubicBezTo>
                    <a:cubicBezTo>
                      <a:pt x="87263" y="216393"/>
                      <a:pt x="87263" y="216393"/>
                      <a:pt x="55418" y="230752"/>
                    </a:cubicBezTo>
                    <a:cubicBezTo>
                      <a:pt x="48784" y="233362"/>
                      <a:pt x="40823" y="230752"/>
                      <a:pt x="38169" y="224225"/>
                    </a:cubicBezTo>
                    <a:cubicBezTo>
                      <a:pt x="38169" y="224225"/>
                      <a:pt x="38169" y="224225"/>
                      <a:pt x="1017" y="147214"/>
                    </a:cubicBezTo>
                    <a:cubicBezTo>
                      <a:pt x="-1637" y="140687"/>
                      <a:pt x="1017" y="132856"/>
                      <a:pt x="7651" y="128940"/>
                    </a:cubicBezTo>
                    <a:cubicBezTo>
                      <a:pt x="7651" y="128940"/>
                      <a:pt x="7651" y="128940"/>
                      <a:pt x="39496" y="115887"/>
                    </a:cubicBezTo>
                    <a:close/>
                    <a:moveTo>
                      <a:pt x="63900" y="106627"/>
                    </a:moveTo>
                    <a:cubicBezTo>
                      <a:pt x="67524" y="108102"/>
                      <a:pt x="70489" y="111051"/>
                      <a:pt x="71807" y="114982"/>
                    </a:cubicBezTo>
                    <a:cubicBezTo>
                      <a:pt x="71807" y="114982"/>
                      <a:pt x="71807" y="114982"/>
                      <a:pt x="81033" y="133331"/>
                    </a:cubicBezTo>
                    <a:cubicBezTo>
                      <a:pt x="81033" y="133331"/>
                      <a:pt x="81033" y="133331"/>
                      <a:pt x="87623" y="130710"/>
                    </a:cubicBezTo>
                    <a:lnTo>
                      <a:pt x="95803" y="133422"/>
                    </a:lnTo>
                    <a:lnTo>
                      <a:pt x="94055" y="135965"/>
                    </a:lnTo>
                    <a:lnTo>
                      <a:pt x="89115" y="134702"/>
                    </a:lnTo>
                    <a:cubicBezTo>
                      <a:pt x="89115" y="134702"/>
                      <a:pt x="89115" y="134702"/>
                      <a:pt x="83823" y="137407"/>
                    </a:cubicBezTo>
                    <a:cubicBezTo>
                      <a:pt x="83823" y="137407"/>
                      <a:pt x="82500" y="137407"/>
                      <a:pt x="82500" y="137407"/>
                    </a:cubicBezTo>
                    <a:cubicBezTo>
                      <a:pt x="82500" y="137407"/>
                      <a:pt x="82500" y="137407"/>
                      <a:pt x="97053" y="169863"/>
                    </a:cubicBezTo>
                    <a:cubicBezTo>
                      <a:pt x="97053" y="169863"/>
                      <a:pt x="97053" y="169863"/>
                      <a:pt x="98375" y="169863"/>
                    </a:cubicBezTo>
                    <a:lnTo>
                      <a:pt x="103667" y="167158"/>
                    </a:lnTo>
                    <a:cubicBezTo>
                      <a:pt x="106313" y="165806"/>
                      <a:pt x="106313" y="163101"/>
                      <a:pt x="106313" y="161749"/>
                    </a:cubicBezTo>
                    <a:lnTo>
                      <a:pt x="106109" y="161308"/>
                    </a:lnTo>
                    <a:lnTo>
                      <a:pt x="109648" y="161866"/>
                    </a:lnTo>
                    <a:lnTo>
                      <a:pt x="110272" y="161402"/>
                    </a:lnTo>
                    <a:lnTo>
                      <a:pt x="110522" y="164622"/>
                    </a:lnTo>
                    <a:cubicBezTo>
                      <a:pt x="109698" y="166752"/>
                      <a:pt x="108051" y="168718"/>
                      <a:pt x="106074" y="170028"/>
                    </a:cubicBezTo>
                    <a:cubicBezTo>
                      <a:pt x="106074" y="170028"/>
                      <a:pt x="106074" y="170028"/>
                      <a:pt x="99484" y="172650"/>
                    </a:cubicBezTo>
                    <a:cubicBezTo>
                      <a:pt x="99484" y="172650"/>
                      <a:pt x="99484" y="172650"/>
                      <a:pt x="107391" y="192309"/>
                    </a:cubicBezTo>
                    <a:cubicBezTo>
                      <a:pt x="111345" y="198862"/>
                      <a:pt x="107391" y="208036"/>
                      <a:pt x="100802" y="211968"/>
                    </a:cubicBezTo>
                    <a:cubicBezTo>
                      <a:pt x="100802" y="211968"/>
                      <a:pt x="100802" y="211968"/>
                      <a:pt x="91576" y="215900"/>
                    </a:cubicBezTo>
                    <a:cubicBezTo>
                      <a:pt x="91576" y="215900"/>
                      <a:pt x="91576" y="215900"/>
                      <a:pt x="59946" y="172650"/>
                    </a:cubicBezTo>
                    <a:cubicBezTo>
                      <a:pt x="59946" y="172650"/>
                      <a:pt x="59946" y="172650"/>
                      <a:pt x="62582" y="171339"/>
                    </a:cubicBezTo>
                    <a:cubicBezTo>
                      <a:pt x="65218" y="170028"/>
                      <a:pt x="65218" y="167407"/>
                      <a:pt x="63900" y="166097"/>
                    </a:cubicBezTo>
                    <a:cubicBezTo>
                      <a:pt x="63900" y="166097"/>
                      <a:pt x="63900" y="166097"/>
                      <a:pt x="62582" y="163475"/>
                    </a:cubicBezTo>
                    <a:cubicBezTo>
                      <a:pt x="62582" y="162165"/>
                      <a:pt x="59946" y="160854"/>
                      <a:pt x="58628" y="162165"/>
                    </a:cubicBezTo>
                    <a:cubicBezTo>
                      <a:pt x="58628" y="162165"/>
                      <a:pt x="58628" y="162165"/>
                      <a:pt x="54674" y="163475"/>
                    </a:cubicBezTo>
                    <a:cubicBezTo>
                      <a:pt x="54674" y="163475"/>
                      <a:pt x="54674" y="163475"/>
                      <a:pt x="42813" y="111051"/>
                    </a:cubicBezTo>
                    <a:cubicBezTo>
                      <a:pt x="42813" y="111051"/>
                      <a:pt x="42813" y="111051"/>
                      <a:pt x="52038" y="107119"/>
                    </a:cubicBezTo>
                    <a:cubicBezTo>
                      <a:pt x="55992" y="105153"/>
                      <a:pt x="60275" y="105153"/>
                      <a:pt x="63900" y="106627"/>
                    </a:cubicBezTo>
                    <a:close/>
                    <a:moveTo>
                      <a:pt x="221560" y="67725"/>
                    </a:moveTo>
                    <a:cubicBezTo>
                      <a:pt x="226810" y="65087"/>
                      <a:pt x="234687" y="65087"/>
                      <a:pt x="239938" y="67725"/>
                    </a:cubicBezTo>
                    <a:cubicBezTo>
                      <a:pt x="247814" y="73001"/>
                      <a:pt x="250440" y="80915"/>
                      <a:pt x="249127" y="90147"/>
                    </a:cubicBezTo>
                    <a:cubicBezTo>
                      <a:pt x="249127" y="92785"/>
                      <a:pt x="249127" y="96742"/>
                      <a:pt x="249127" y="99380"/>
                    </a:cubicBezTo>
                    <a:cubicBezTo>
                      <a:pt x="249127" y="99380"/>
                      <a:pt x="249127" y="99380"/>
                      <a:pt x="259629" y="162691"/>
                    </a:cubicBezTo>
                    <a:cubicBezTo>
                      <a:pt x="259629" y="162691"/>
                      <a:pt x="259629" y="162691"/>
                      <a:pt x="300324" y="193027"/>
                    </a:cubicBezTo>
                    <a:cubicBezTo>
                      <a:pt x="308200" y="198303"/>
                      <a:pt x="309513" y="207536"/>
                      <a:pt x="304262" y="215450"/>
                    </a:cubicBezTo>
                    <a:cubicBezTo>
                      <a:pt x="299011" y="222045"/>
                      <a:pt x="289822" y="223363"/>
                      <a:pt x="283258" y="219407"/>
                    </a:cubicBezTo>
                    <a:cubicBezTo>
                      <a:pt x="283258" y="219407"/>
                      <a:pt x="281946" y="219407"/>
                      <a:pt x="281946" y="218088"/>
                    </a:cubicBezTo>
                    <a:cubicBezTo>
                      <a:pt x="281946" y="218088"/>
                      <a:pt x="281946" y="218088"/>
                      <a:pt x="236000" y="185113"/>
                    </a:cubicBezTo>
                    <a:cubicBezTo>
                      <a:pt x="232061" y="182475"/>
                      <a:pt x="230749" y="178518"/>
                      <a:pt x="229436" y="174562"/>
                    </a:cubicBezTo>
                    <a:cubicBezTo>
                      <a:pt x="229436" y="174562"/>
                      <a:pt x="229436" y="174562"/>
                      <a:pt x="224185" y="145544"/>
                    </a:cubicBezTo>
                    <a:cubicBezTo>
                      <a:pt x="224185" y="145544"/>
                      <a:pt x="224185" y="145544"/>
                      <a:pt x="196617" y="194346"/>
                    </a:cubicBezTo>
                    <a:cubicBezTo>
                      <a:pt x="196617" y="194346"/>
                      <a:pt x="196617" y="194346"/>
                      <a:pt x="229436" y="243148"/>
                    </a:cubicBezTo>
                    <a:cubicBezTo>
                      <a:pt x="234687" y="249743"/>
                      <a:pt x="234687" y="258976"/>
                      <a:pt x="230749" y="265571"/>
                    </a:cubicBezTo>
                    <a:cubicBezTo>
                      <a:pt x="230749" y="265571"/>
                      <a:pt x="230749" y="265571"/>
                      <a:pt x="195305" y="318329"/>
                    </a:cubicBezTo>
                    <a:cubicBezTo>
                      <a:pt x="188741" y="326243"/>
                      <a:pt x="178239" y="328881"/>
                      <a:pt x="169050" y="323605"/>
                    </a:cubicBezTo>
                    <a:cubicBezTo>
                      <a:pt x="169050" y="323605"/>
                      <a:pt x="169050" y="323605"/>
                      <a:pt x="167737" y="323605"/>
                    </a:cubicBezTo>
                    <a:cubicBezTo>
                      <a:pt x="159861" y="318329"/>
                      <a:pt x="157235" y="305140"/>
                      <a:pt x="162486" y="297226"/>
                    </a:cubicBezTo>
                    <a:cubicBezTo>
                      <a:pt x="162486" y="297226"/>
                      <a:pt x="162486" y="297226"/>
                      <a:pt x="191366" y="255019"/>
                    </a:cubicBezTo>
                    <a:cubicBezTo>
                      <a:pt x="191366" y="255019"/>
                      <a:pt x="191366" y="255019"/>
                      <a:pt x="167737" y="220726"/>
                    </a:cubicBezTo>
                    <a:cubicBezTo>
                      <a:pt x="167737" y="220726"/>
                      <a:pt x="167737" y="220726"/>
                      <a:pt x="70594" y="322286"/>
                    </a:cubicBezTo>
                    <a:cubicBezTo>
                      <a:pt x="65343" y="328881"/>
                      <a:pt x="54841" y="330200"/>
                      <a:pt x="46965" y="326243"/>
                    </a:cubicBezTo>
                    <a:cubicBezTo>
                      <a:pt x="45652" y="324924"/>
                      <a:pt x="44339" y="323605"/>
                      <a:pt x="44339" y="322286"/>
                    </a:cubicBezTo>
                    <a:cubicBezTo>
                      <a:pt x="36463" y="315691"/>
                      <a:pt x="36463" y="303821"/>
                      <a:pt x="43027" y="295907"/>
                    </a:cubicBezTo>
                    <a:cubicBezTo>
                      <a:pt x="43027" y="295907"/>
                      <a:pt x="43027" y="295907"/>
                      <a:pt x="144108" y="189070"/>
                    </a:cubicBezTo>
                    <a:cubicBezTo>
                      <a:pt x="144108" y="185113"/>
                      <a:pt x="145421" y="181156"/>
                      <a:pt x="148046" y="177200"/>
                    </a:cubicBezTo>
                    <a:cubicBezTo>
                      <a:pt x="148046" y="177200"/>
                      <a:pt x="148046" y="177200"/>
                      <a:pt x="190054" y="103337"/>
                    </a:cubicBezTo>
                    <a:cubicBezTo>
                      <a:pt x="190054" y="103337"/>
                      <a:pt x="190054" y="103337"/>
                      <a:pt x="151984" y="107294"/>
                    </a:cubicBezTo>
                    <a:cubicBezTo>
                      <a:pt x="151984" y="107294"/>
                      <a:pt x="151984" y="107294"/>
                      <a:pt x="119166" y="154777"/>
                    </a:cubicBezTo>
                    <a:lnTo>
                      <a:pt x="110272" y="161402"/>
                    </a:lnTo>
                    <a:lnTo>
                      <a:pt x="110027" y="158233"/>
                    </a:lnTo>
                    <a:cubicBezTo>
                      <a:pt x="99484" y="134642"/>
                      <a:pt x="99484" y="134642"/>
                      <a:pt x="99484" y="134642"/>
                    </a:cubicBezTo>
                    <a:lnTo>
                      <a:pt x="95803" y="133422"/>
                    </a:lnTo>
                    <a:lnTo>
                      <a:pt x="97670" y="130706"/>
                    </a:lnTo>
                    <a:cubicBezTo>
                      <a:pt x="102428" y="123781"/>
                      <a:pt x="111946" y="109932"/>
                      <a:pt x="130980" y="82234"/>
                    </a:cubicBezTo>
                    <a:cubicBezTo>
                      <a:pt x="133606" y="78277"/>
                      <a:pt x="137544" y="75639"/>
                      <a:pt x="141482" y="75639"/>
                    </a:cubicBezTo>
                    <a:cubicBezTo>
                      <a:pt x="141482" y="75639"/>
                      <a:pt x="141482" y="75639"/>
                      <a:pt x="221560" y="67725"/>
                    </a:cubicBezTo>
                    <a:close/>
                    <a:moveTo>
                      <a:pt x="276970" y="0"/>
                    </a:moveTo>
                    <a:cubicBezTo>
                      <a:pt x="299328" y="0"/>
                      <a:pt x="317452" y="17769"/>
                      <a:pt x="317452" y="39688"/>
                    </a:cubicBezTo>
                    <a:cubicBezTo>
                      <a:pt x="317452" y="61607"/>
                      <a:pt x="299328" y="79376"/>
                      <a:pt x="276970" y="79376"/>
                    </a:cubicBezTo>
                    <a:cubicBezTo>
                      <a:pt x="254612" y="79376"/>
                      <a:pt x="236488" y="61607"/>
                      <a:pt x="236488" y="39688"/>
                    </a:cubicBezTo>
                    <a:cubicBezTo>
                      <a:pt x="236488" y="17769"/>
                      <a:pt x="254612" y="0"/>
                      <a:pt x="276970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  <p:sp>
            <p:nvSpPr>
              <p:cNvPr id="23" name="ïsļiḓê">
                <a:extLst>
                  <a:ext uri="{FF2B5EF4-FFF2-40B4-BE49-F238E27FC236}">
                    <a16:creationId xmlns:a16="http://schemas.microsoft.com/office/drawing/2014/main" id="{BC03C712-5A7A-4519-AB4D-3355D033FEAA}"/>
                  </a:ext>
                </a:extLst>
              </p:cNvPr>
              <p:cNvSpPr/>
              <p:nvPr/>
            </p:nvSpPr>
            <p:spPr>
              <a:xfrm>
                <a:off x="9977408" y="2143106"/>
                <a:ext cx="679653" cy="830060"/>
              </a:xfrm>
              <a:custGeom>
                <a:avLst/>
                <a:gdLst>
                  <a:gd name="connsiteX0" fmla="*/ 257144 w 271667"/>
                  <a:gd name="connsiteY0" fmla="*/ 19113 h 331787"/>
                  <a:gd name="connsiteX1" fmla="*/ 267707 w 271667"/>
                  <a:gd name="connsiteY1" fmla="*/ 24066 h 331787"/>
                  <a:gd name="connsiteX2" fmla="*/ 267707 w 271667"/>
                  <a:gd name="connsiteY2" fmla="*/ 46517 h 331787"/>
                  <a:gd name="connsiteX3" fmla="*/ 199047 w 271667"/>
                  <a:gd name="connsiteY3" fmla="*/ 115193 h 331787"/>
                  <a:gd name="connsiteX4" fmla="*/ 188484 w 271667"/>
                  <a:gd name="connsiteY4" fmla="*/ 144249 h 331787"/>
                  <a:gd name="connsiteX5" fmla="*/ 188484 w 271667"/>
                  <a:gd name="connsiteY5" fmla="*/ 331787 h 331787"/>
                  <a:gd name="connsiteX6" fmla="*/ 146232 w 271667"/>
                  <a:gd name="connsiteY6" fmla="*/ 331787 h 331787"/>
                  <a:gd name="connsiteX7" fmla="*/ 146232 w 271667"/>
                  <a:gd name="connsiteY7" fmla="*/ 207642 h 331787"/>
                  <a:gd name="connsiteX8" fmla="*/ 126427 w 271667"/>
                  <a:gd name="connsiteY8" fmla="*/ 207642 h 331787"/>
                  <a:gd name="connsiteX9" fmla="*/ 126427 w 271667"/>
                  <a:gd name="connsiteY9" fmla="*/ 331787 h 331787"/>
                  <a:gd name="connsiteX10" fmla="*/ 84175 w 271667"/>
                  <a:gd name="connsiteY10" fmla="*/ 331787 h 331787"/>
                  <a:gd name="connsiteX11" fmla="*/ 84175 w 271667"/>
                  <a:gd name="connsiteY11" fmla="*/ 144249 h 331787"/>
                  <a:gd name="connsiteX12" fmla="*/ 73612 w 271667"/>
                  <a:gd name="connsiteY12" fmla="*/ 113873 h 331787"/>
                  <a:gd name="connsiteX13" fmla="*/ 4952 w 271667"/>
                  <a:gd name="connsiteY13" fmla="*/ 45197 h 331787"/>
                  <a:gd name="connsiteX14" fmla="*/ 4952 w 271667"/>
                  <a:gd name="connsiteY14" fmla="*/ 24066 h 331787"/>
                  <a:gd name="connsiteX15" fmla="*/ 26078 w 271667"/>
                  <a:gd name="connsiteY15" fmla="*/ 25386 h 331787"/>
                  <a:gd name="connsiteX16" fmla="*/ 76252 w 271667"/>
                  <a:gd name="connsiteY16" fmla="*/ 74252 h 331787"/>
                  <a:gd name="connsiteX17" fmla="*/ 92097 w 271667"/>
                  <a:gd name="connsiteY17" fmla="*/ 82176 h 331787"/>
                  <a:gd name="connsiteX18" fmla="*/ 128861 w 271667"/>
                  <a:gd name="connsiteY18" fmla="*/ 82176 h 331787"/>
                  <a:gd name="connsiteX19" fmla="*/ 135559 w 271667"/>
                  <a:gd name="connsiteY19" fmla="*/ 82176 h 331787"/>
                  <a:gd name="connsiteX20" fmla="*/ 136462 w 271667"/>
                  <a:gd name="connsiteY20" fmla="*/ 82550 h 331787"/>
                  <a:gd name="connsiteX21" fmla="*/ 137365 w 271667"/>
                  <a:gd name="connsiteY21" fmla="*/ 82176 h 331787"/>
                  <a:gd name="connsiteX22" fmla="*/ 150477 w 271667"/>
                  <a:gd name="connsiteY22" fmla="*/ 82176 h 331787"/>
                  <a:gd name="connsiteX23" fmla="*/ 179242 w 271667"/>
                  <a:gd name="connsiteY23" fmla="*/ 82176 h 331787"/>
                  <a:gd name="connsiteX24" fmla="*/ 199047 w 271667"/>
                  <a:gd name="connsiteY24" fmla="*/ 74252 h 331787"/>
                  <a:gd name="connsiteX25" fmla="*/ 246581 w 271667"/>
                  <a:gd name="connsiteY25" fmla="*/ 24066 h 331787"/>
                  <a:gd name="connsiteX26" fmla="*/ 257144 w 271667"/>
                  <a:gd name="connsiteY26" fmla="*/ 19113 h 331787"/>
                  <a:gd name="connsiteX27" fmla="*/ 136462 w 271667"/>
                  <a:gd name="connsiteY27" fmla="*/ 0 h 331787"/>
                  <a:gd name="connsiteX28" fmla="*/ 177737 w 271667"/>
                  <a:gd name="connsiteY28" fmla="*/ 41275 h 331787"/>
                  <a:gd name="connsiteX29" fmla="*/ 165648 w 271667"/>
                  <a:gd name="connsiteY29" fmla="*/ 70461 h 331787"/>
                  <a:gd name="connsiteX30" fmla="*/ 137365 w 271667"/>
                  <a:gd name="connsiteY30" fmla="*/ 82176 h 331787"/>
                  <a:gd name="connsiteX31" fmla="*/ 135559 w 271667"/>
                  <a:gd name="connsiteY31" fmla="*/ 82176 h 331787"/>
                  <a:gd name="connsiteX32" fmla="*/ 107276 w 271667"/>
                  <a:gd name="connsiteY32" fmla="*/ 70461 h 331787"/>
                  <a:gd name="connsiteX33" fmla="*/ 95187 w 271667"/>
                  <a:gd name="connsiteY33" fmla="*/ 41275 h 331787"/>
                  <a:gd name="connsiteX34" fmla="*/ 136462 w 271667"/>
                  <a:gd name="connsiteY34" fmla="*/ 0 h 3317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271667" h="331787">
                    <a:moveTo>
                      <a:pt x="257144" y="19113"/>
                    </a:moveTo>
                    <a:cubicBezTo>
                      <a:pt x="260775" y="19113"/>
                      <a:pt x="264406" y="20764"/>
                      <a:pt x="267707" y="24066"/>
                    </a:cubicBezTo>
                    <a:cubicBezTo>
                      <a:pt x="272988" y="30669"/>
                      <a:pt x="272988" y="41235"/>
                      <a:pt x="267707" y="46517"/>
                    </a:cubicBezTo>
                    <a:cubicBezTo>
                      <a:pt x="267707" y="46517"/>
                      <a:pt x="267707" y="46517"/>
                      <a:pt x="199047" y="115193"/>
                    </a:cubicBezTo>
                    <a:cubicBezTo>
                      <a:pt x="199047" y="115193"/>
                      <a:pt x="188484" y="125759"/>
                      <a:pt x="188484" y="144249"/>
                    </a:cubicBezTo>
                    <a:cubicBezTo>
                      <a:pt x="188484" y="144249"/>
                      <a:pt x="188484" y="144249"/>
                      <a:pt x="188484" y="331787"/>
                    </a:cubicBezTo>
                    <a:cubicBezTo>
                      <a:pt x="188484" y="331787"/>
                      <a:pt x="188484" y="331787"/>
                      <a:pt x="146232" y="331787"/>
                    </a:cubicBezTo>
                    <a:cubicBezTo>
                      <a:pt x="146232" y="331787"/>
                      <a:pt x="146232" y="331787"/>
                      <a:pt x="146232" y="207642"/>
                    </a:cubicBezTo>
                    <a:cubicBezTo>
                      <a:pt x="146232" y="207642"/>
                      <a:pt x="146232" y="207642"/>
                      <a:pt x="126427" y="207642"/>
                    </a:cubicBezTo>
                    <a:cubicBezTo>
                      <a:pt x="126427" y="207642"/>
                      <a:pt x="126427" y="207642"/>
                      <a:pt x="126427" y="331787"/>
                    </a:cubicBezTo>
                    <a:cubicBezTo>
                      <a:pt x="126427" y="331787"/>
                      <a:pt x="126427" y="331787"/>
                      <a:pt x="84175" y="331787"/>
                    </a:cubicBezTo>
                    <a:cubicBezTo>
                      <a:pt x="84175" y="331787"/>
                      <a:pt x="84175" y="331787"/>
                      <a:pt x="84175" y="144249"/>
                    </a:cubicBezTo>
                    <a:cubicBezTo>
                      <a:pt x="84175" y="125759"/>
                      <a:pt x="73612" y="115193"/>
                      <a:pt x="73612" y="113873"/>
                    </a:cubicBezTo>
                    <a:cubicBezTo>
                      <a:pt x="73612" y="113873"/>
                      <a:pt x="73612" y="113873"/>
                      <a:pt x="4952" y="45197"/>
                    </a:cubicBezTo>
                    <a:cubicBezTo>
                      <a:pt x="-1650" y="41235"/>
                      <a:pt x="-1650" y="30669"/>
                      <a:pt x="4952" y="24066"/>
                    </a:cubicBezTo>
                    <a:cubicBezTo>
                      <a:pt x="11554" y="20104"/>
                      <a:pt x="22117" y="20104"/>
                      <a:pt x="26078" y="25386"/>
                    </a:cubicBezTo>
                    <a:cubicBezTo>
                      <a:pt x="26078" y="25386"/>
                      <a:pt x="26078" y="25386"/>
                      <a:pt x="76252" y="74252"/>
                    </a:cubicBezTo>
                    <a:cubicBezTo>
                      <a:pt x="80213" y="79535"/>
                      <a:pt x="86815" y="82176"/>
                      <a:pt x="92097" y="82176"/>
                    </a:cubicBezTo>
                    <a:cubicBezTo>
                      <a:pt x="92097" y="82176"/>
                      <a:pt x="92097" y="82176"/>
                      <a:pt x="128861" y="82176"/>
                    </a:cubicBezTo>
                    <a:lnTo>
                      <a:pt x="135559" y="82176"/>
                    </a:lnTo>
                    <a:lnTo>
                      <a:pt x="136462" y="82550"/>
                    </a:lnTo>
                    <a:lnTo>
                      <a:pt x="137365" y="82176"/>
                    </a:lnTo>
                    <a:lnTo>
                      <a:pt x="150477" y="82176"/>
                    </a:lnTo>
                    <a:cubicBezTo>
                      <a:pt x="158817" y="82176"/>
                      <a:pt x="168349" y="82176"/>
                      <a:pt x="179242" y="82176"/>
                    </a:cubicBezTo>
                    <a:cubicBezTo>
                      <a:pt x="185843" y="82176"/>
                      <a:pt x="192445" y="79535"/>
                      <a:pt x="199047" y="74252"/>
                    </a:cubicBezTo>
                    <a:cubicBezTo>
                      <a:pt x="199047" y="74252"/>
                      <a:pt x="199047" y="74252"/>
                      <a:pt x="246581" y="24066"/>
                    </a:cubicBezTo>
                    <a:cubicBezTo>
                      <a:pt x="249882" y="20764"/>
                      <a:pt x="253513" y="19113"/>
                      <a:pt x="257144" y="19113"/>
                    </a:cubicBezTo>
                    <a:close/>
                    <a:moveTo>
                      <a:pt x="136462" y="0"/>
                    </a:moveTo>
                    <a:cubicBezTo>
                      <a:pt x="159258" y="0"/>
                      <a:pt x="177737" y="18479"/>
                      <a:pt x="177737" y="41275"/>
                    </a:cubicBezTo>
                    <a:cubicBezTo>
                      <a:pt x="177737" y="52673"/>
                      <a:pt x="173118" y="62992"/>
                      <a:pt x="165648" y="70461"/>
                    </a:cubicBezTo>
                    <a:lnTo>
                      <a:pt x="137365" y="82176"/>
                    </a:lnTo>
                    <a:lnTo>
                      <a:pt x="135559" y="82176"/>
                    </a:lnTo>
                    <a:lnTo>
                      <a:pt x="107276" y="70461"/>
                    </a:lnTo>
                    <a:cubicBezTo>
                      <a:pt x="99807" y="62992"/>
                      <a:pt x="95187" y="52673"/>
                      <a:pt x="95187" y="41275"/>
                    </a:cubicBezTo>
                    <a:cubicBezTo>
                      <a:pt x="95187" y="18479"/>
                      <a:pt x="113666" y="0"/>
                      <a:pt x="136462" y="0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</a:defRPr>
                </a:lvl9pPr>
              </a:lstStyle>
              <a:p>
                <a:pPr algn="ctr"/>
                <a:endParaRPr lang="zh-CN" altLang="en-US"/>
              </a:p>
            </p:txBody>
          </p:sp>
        </p:grpSp>
        <p:grpSp>
          <p:nvGrpSpPr>
            <p:cNvPr id="7" name="íş1íḋé">
              <a:extLst>
                <a:ext uri="{FF2B5EF4-FFF2-40B4-BE49-F238E27FC236}">
                  <a16:creationId xmlns:a16="http://schemas.microsoft.com/office/drawing/2014/main" id="{480364B9-28E8-49C7-B4CC-1D9614DA7BFA}"/>
                </a:ext>
              </a:extLst>
            </p:cNvPr>
            <p:cNvGrpSpPr/>
            <p:nvPr/>
          </p:nvGrpSpPr>
          <p:grpSpPr>
            <a:xfrm>
              <a:off x="4861190" y="4411497"/>
              <a:ext cx="2955286" cy="1405110"/>
              <a:chOff x="8563614" y="4934816"/>
              <a:chExt cx="2955286" cy="1405110"/>
            </a:xfrm>
          </p:grpSpPr>
          <p:sp>
            <p:nvSpPr>
              <p:cNvPr id="17" name="isḷíde">
                <a:extLst>
                  <a:ext uri="{FF2B5EF4-FFF2-40B4-BE49-F238E27FC236}">
                    <a16:creationId xmlns:a16="http://schemas.microsoft.com/office/drawing/2014/main" id="{36516F05-0E88-42C6-A705-5EEA34E4EDCE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800" b="1" dirty="0">
                    <a:solidFill>
                      <a:srgbClr val="642C5F"/>
                    </a:solidFill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初成规模</a:t>
                </a:r>
                <a:endParaRPr lang="en-US" altLang="zh-CN" sz="28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endParaRPr>
              </a:p>
            </p:txBody>
          </p:sp>
          <p:sp>
            <p:nvSpPr>
              <p:cNvPr id="18" name="íŝ1iḋê">
                <a:extLst>
                  <a:ext uri="{FF2B5EF4-FFF2-40B4-BE49-F238E27FC236}">
                    <a16:creationId xmlns:a16="http://schemas.microsoft.com/office/drawing/2014/main" id="{4431D15C-D896-4942-9996-2606CD64D35A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8" name="í$1íḋe">
              <a:extLst>
                <a:ext uri="{FF2B5EF4-FFF2-40B4-BE49-F238E27FC236}">
                  <a16:creationId xmlns:a16="http://schemas.microsoft.com/office/drawing/2014/main" id="{0D22D06D-04E6-4B7E-95F0-2A81C7C0A8F3}"/>
                </a:ext>
              </a:extLst>
            </p:cNvPr>
            <p:cNvGrpSpPr/>
            <p:nvPr/>
          </p:nvGrpSpPr>
          <p:grpSpPr>
            <a:xfrm>
              <a:off x="9099036" y="3049422"/>
              <a:ext cx="2421452" cy="1405110"/>
              <a:chOff x="8563614" y="4934816"/>
              <a:chExt cx="2955286" cy="1405110"/>
            </a:xfrm>
          </p:grpSpPr>
          <p:sp>
            <p:nvSpPr>
              <p:cNvPr id="15" name="išľiḑè">
                <a:extLst>
                  <a:ext uri="{FF2B5EF4-FFF2-40B4-BE49-F238E27FC236}">
                    <a16:creationId xmlns:a16="http://schemas.microsoft.com/office/drawing/2014/main" id="{34702A36-97FD-4004-8468-CF7D00C2AC97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2800" b="1" dirty="0">
                    <a:solidFill>
                      <a:srgbClr val="642C5F"/>
                    </a:solidFill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发展壮大</a:t>
                </a:r>
                <a:endParaRPr lang="en-US" altLang="zh-CN" sz="28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endParaRPr>
              </a:p>
            </p:txBody>
          </p:sp>
          <p:sp>
            <p:nvSpPr>
              <p:cNvPr id="16" name="i$ľïḑe">
                <a:extLst>
                  <a:ext uri="{FF2B5EF4-FFF2-40B4-BE49-F238E27FC236}">
                    <a16:creationId xmlns:a16="http://schemas.microsoft.com/office/drawing/2014/main" id="{F6871DFD-E614-445F-BFAB-396F5D39E088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9" name="ïŝlíḓe">
              <a:extLst>
                <a:ext uri="{FF2B5EF4-FFF2-40B4-BE49-F238E27FC236}">
                  <a16:creationId xmlns:a16="http://schemas.microsoft.com/office/drawing/2014/main" id="{05F64262-2206-456D-8A19-027E4FD99169}"/>
                </a:ext>
              </a:extLst>
            </p:cNvPr>
            <p:cNvGrpSpPr/>
            <p:nvPr/>
          </p:nvGrpSpPr>
          <p:grpSpPr>
            <a:xfrm>
              <a:off x="1927566" y="2338356"/>
              <a:ext cx="2955286" cy="1476649"/>
              <a:chOff x="8563614" y="4863277"/>
              <a:chExt cx="2955286" cy="1476649"/>
            </a:xfrm>
          </p:grpSpPr>
          <p:sp>
            <p:nvSpPr>
              <p:cNvPr id="13" name="íṥ1ïďè">
                <a:extLst>
                  <a:ext uri="{FF2B5EF4-FFF2-40B4-BE49-F238E27FC236}">
                    <a16:creationId xmlns:a16="http://schemas.microsoft.com/office/drawing/2014/main" id="{C3D317FC-8D5C-40CA-8132-D3A1D06C58DF}"/>
                  </a:ext>
                </a:extLst>
              </p:cNvPr>
              <p:cNvSpPr txBox="1"/>
              <p:nvPr/>
            </p:nvSpPr>
            <p:spPr bwMode="auto">
              <a:xfrm>
                <a:off x="8563614" y="4863277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</a:pPr>
                <a:r>
                  <a:rPr lang="zh-CN" altLang="en-US" sz="2800" b="1" dirty="0" smtClean="0">
                    <a:solidFill>
                      <a:srgbClr val="642C5F"/>
                    </a:solidFill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初创时期</a:t>
                </a:r>
                <a:endParaRPr lang="en-US" altLang="zh-CN" sz="28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endParaRPr>
              </a:p>
            </p:txBody>
          </p:sp>
          <p:sp>
            <p:nvSpPr>
              <p:cNvPr id="14" name="iSlïḑè">
                <a:extLst>
                  <a:ext uri="{FF2B5EF4-FFF2-40B4-BE49-F238E27FC236}">
                    <a16:creationId xmlns:a16="http://schemas.microsoft.com/office/drawing/2014/main" id="{8EFDE833-0D39-467C-9B11-C47903DA6C8C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  <p:grpSp>
          <p:nvGrpSpPr>
            <p:cNvPr id="10" name="isḻïdé">
              <a:extLst>
                <a:ext uri="{FF2B5EF4-FFF2-40B4-BE49-F238E27FC236}">
                  <a16:creationId xmlns:a16="http://schemas.microsoft.com/office/drawing/2014/main" id="{2246B927-2A1B-4C91-942D-A1FAC4F245BF}"/>
                </a:ext>
              </a:extLst>
            </p:cNvPr>
            <p:cNvGrpSpPr/>
            <p:nvPr/>
          </p:nvGrpSpPr>
          <p:grpSpPr>
            <a:xfrm>
              <a:off x="6035301" y="1237418"/>
              <a:ext cx="2955286" cy="1405110"/>
              <a:chOff x="8563614" y="4934816"/>
              <a:chExt cx="2955286" cy="1405110"/>
            </a:xfrm>
          </p:grpSpPr>
          <p:sp>
            <p:nvSpPr>
              <p:cNvPr id="11" name="îśļïde">
                <a:extLst>
                  <a:ext uri="{FF2B5EF4-FFF2-40B4-BE49-F238E27FC236}">
                    <a16:creationId xmlns:a16="http://schemas.microsoft.com/office/drawing/2014/main" id="{8DD4916D-155B-4BBC-8FED-406BAF263E16}"/>
                  </a:ext>
                </a:extLst>
              </p:cNvPr>
              <p:cNvSpPr txBox="1"/>
              <p:nvPr/>
            </p:nvSpPr>
            <p:spPr bwMode="auto">
              <a:xfrm>
                <a:off x="8563614" y="4934816"/>
                <a:ext cx="2955286" cy="4802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xtLst/>
            </p:spPr>
            <p:txBody>
              <a:bodyPr wrap="square" lIns="91440" tIns="45720" rIns="91440" bIns="45720" anchor="ctr">
                <a:no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spcBef>
                    <a:spcPct val="0"/>
                  </a:spcBef>
                </a:pPr>
                <a:r>
                  <a:rPr lang="zh-CN" altLang="en-US" sz="2800" b="1" dirty="0">
                    <a:solidFill>
                      <a:srgbClr val="642C5F"/>
                    </a:solidFill>
                    <a:latin typeface="华文中宋" panose="02010600040101010101" pitchFamily="2" charset="-122"/>
                    <a:ea typeface="华文中宋" panose="02010600040101010101" pitchFamily="2" charset="-122"/>
                  </a:rPr>
                  <a:t>拓展分店</a:t>
                </a:r>
                <a:endParaRPr lang="en-US" altLang="zh-CN" sz="2800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endParaRPr>
              </a:p>
            </p:txBody>
          </p:sp>
          <p:sp>
            <p:nvSpPr>
              <p:cNvPr id="12" name="iṥļíďé">
                <a:extLst>
                  <a:ext uri="{FF2B5EF4-FFF2-40B4-BE49-F238E27FC236}">
                    <a16:creationId xmlns:a16="http://schemas.microsoft.com/office/drawing/2014/main" id="{14246017-9088-464A-BBDB-52063DEBA693}"/>
                  </a:ext>
                </a:extLst>
              </p:cNvPr>
              <p:cNvSpPr/>
              <p:nvPr/>
            </p:nvSpPr>
            <p:spPr bwMode="auto">
              <a:xfrm>
                <a:off x="8563614" y="5415115"/>
                <a:ext cx="2955286" cy="92481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440" tIns="45720" rIns="91440" bIns="45720" anchor="t" anchorCtr="0">
                <a:normAutofit/>
              </a:bodyPr>
              <a:lstStyle>
                <a:defPPr>
                  <a:defRPr lang="zh-CN"/>
                </a:defPPr>
                <a:lvl1pPr marL="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1pPr>
                <a:lvl2pPr marL="45718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2pPr>
                <a:lvl3pPr marL="914377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3pPr>
                <a:lvl4pPr marL="1371566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4pPr>
                <a:lvl5pPr marL="1828754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5pPr>
                <a:lvl6pPr marL="2285943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6pPr>
                <a:lvl7pPr marL="2743131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7pPr>
                <a:lvl8pPr marL="3200320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8pPr>
                <a:lvl9pPr marL="3657509" algn="l" defTabSz="914377" rtl="0" eaLnBrk="1" latinLnBrk="0" hangingPunct="1">
                  <a:defRPr sz="1800" kern="1200">
                    <a:solidFill>
                      <a:schemeClr val="tx1"/>
                    </a:solidFill>
                  </a:defRPr>
                </a:lvl9pPr>
              </a:lstStyle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Copy paste fonts. Choose the only option to retain text.</a:t>
                </a:r>
              </a:p>
              <a:p>
                <a:pPr algn="ctr">
                  <a:lnSpc>
                    <a:spcPct val="120000"/>
                  </a:lnSpc>
                </a:pPr>
                <a:r>
                  <a:rPr lang="en-US" altLang="zh-CN" sz="1100" dirty="0"/>
                  <a:t>… …</a:t>
                </a:r>
              </a:p>
            </p:txBody>
          </p:sp>
        </p:grpSp>
      </p:grpSp>
      <p:sp>
        <p:nvSpPr>
          <p:cNvPr id="45" name="iṩ1iḍê"/>
          <p:cNvSpPr/>
          <p:nvPr/>
        </p:nvSpPr>
        <p:spPr>
          <a:xfrm>
            <a:off x="542523" y="528533"/>
            <a:ext cx="72000" cy="390857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grpSp>
        <p:nvGrpSpPr>
          <p:cNvPr id="46" name="iślïḑé"/>
          <p:cNvGrpSpPr/>
          <p:nvPr/>
        </p:nvGrpSpPr>
        <p:grpSpPr>
          <a:xfrm>
            <a:off x="641640" y="502557"/>
            <a:ext cx="6527079" cy="967579"/>
            <a:chOff x="771423" y="5179222"/>
            <a:chExt cx="6527075" cy="967578"/>
          </a:xfrm>
        </p:grpSpPr>
        <p:sp>
          <p:nvSpPr>
            <p:cNvPr id="47" name="ïŝlíďè">
              <a:extLst>
                <a:ext uri="{FF2B5EF4-FFF2-40B4-BE49-F238E27FC236}">
                  <a16:creationId xmlns:a16="http://schemas.microsoft.com/office/drawing/2014/main" id="{5C53412A-E1C9-43ED-BFBA-791DDF3493EA}"/>
                </a:ext>
              </a:extLst>
            </p:cNvPr>
            <p:cNvSpPr txBox="1"/>
            <p:nvPr/>
          </p:nvSpPr>
          <p:spPr>
            <a:xfrm>
              <a:off x="913573" y="5179222"/>
              <a:ext cx="6384925" cy="5593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altLang="zh-CN" sz="36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LOGO</a:t>
              </a:r>
              <a:endParaRPr lang="en-US" altLang="zh-CN" sz="36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48" name="iṩliḑè">
              <a:extLst>
                <a:ext uri="{FF2B5EF4-FFF2-40B4-BE49-F238E27FC236}">
                  <a16:creationId xmlns:a16="http://schemas.microsoft.com/office/drawing/2014/main" id="{A3A14120-544B-4849-987F-37930D7CC6BB}"/>
                </a:ext>
              </a:extLst>
            </p:cNvPr>
            <p:cNvSpPr txBox="1"/>
            <p:nvPr/>
          </p:nvSpPr>
          <p:spPr>
            <a:xfrm>
              <a:off x="771423" y="5557418"/>
              <a:ext cx="6384925" cy="5893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buSzPct val="25000"/>
              </a:pP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697845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iślïḑé"/>
          <p:cNvGrpSpPr/>
          <p:nvPr/>
        </p:nvGrpSpPr>
        <p:grpSpPr>
          <a:xfrm>
            <a:off x="641640" y="502557"/>
            <a:ext cx="6527079" cy="967579"/>
            <a:chOff x="771423" y="5179222"/>
            <a:chExt cx="6527075" cy="967578"/>
          </a:xfrm>
        </p:grpSpPr>
        <p:sp>
          <p:nvSpPr>
            <p:cNvPr id="23" name="ïŝlíďè">
              <a:extLst>
                <a:ext uri="{FF2B5EF4-FFF2-40B4-BE49-F238E27FC236}">
                  <a16:creationId xmlns:a16="http://schemas.microsoft.com/office/drawing/2014/main" id="{5C53412A-E1C9-43ED-BFBA-791DDF3493EA}"/>
                </a:ext>
              </a:extLst>
            </p:cNvPr>
            <p:cNvSpPr txBox="1"/>
            <p:nvPr/>
          </p:nvSpPr>
          <p:spPr>
            <a:xfrm>
              <a:off x="913573" y="5179222"/>
              <a:ext cx="6384925" cy="55939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b" anchorCtr="0">
              <a:no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buSzPct val="25000"/>
              </a:pPr>
              <a:r>
                <a:rPr lang="en-US" altLang="zh-CN" sz="3600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LOGO</a:t>
              </a:r>
              <a:endParaRPr lang="en-US" altLang="zh-CN" sz="36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4" name="iṩliḑè">
              <a:extLst>
                <a:ext uri="{FF2B5EF4-FFF2-40B4-BE49-F238E27FC236}">
                  <a16:creationId xmlns:a16="http://schemas.microsoft.com/office/drawing/2014/main" id="{A3A14120-544B-4849-987F-37930D7CC6BB}"/>
                </a:ext>
              </a:extLst>
            </p:cNvPr>
            <p:cNvSpPr txBox="1"/>
            <p:nvPr/>
          </p:nvSpPr>
          <p:spPr>
            <a:xfrm>
              <a:off x="771423" y="5557418"/>
              <a:ext cx="6384925" cy="58938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lIns="91440" tIns="45720" rIns="91440" bIns="45720" anchor="t" anchorCtr="0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>
                <a:lnSpc>
                  <a:spcPct val="130000"/>
                </a:lnSpc>
                <a:buSzPct val="25000"/>
              </a:pPr>
              <a:endParaRPr lang="en-US" sz="1200" dirty="0"/>
            </a:p>
          </p:txBody>
        </p:sp>
      </p:grpSp>
      <p:sp>
        <p:nvSpPr>
          <p:cNvPr id="6" name="išľíďè">
            <a:extLst>
              <a:ext uri="{FF2B5EF4-FFF2-40B4-BE49-F238E27FC236}">
                <a16:creationId xmlns:a16="http://schemas.microsoft.com/office/drawing/2014/main" id="{DABFEC24-867C-47DD-B86E-FADC9B84C5D1}"/>
              </a:ext>
            </a:extLst>
          </p:cNvPr>
          <p:cNvSpPr/>
          <p:nvPr/>
        </p:nvSpPr>
        <p:spPr>
          <a:xfrm>
            <a:off x="6056376" y="1383792"/>
            <a:ext cx="957072" cy="95707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i="1" dirty="0">
                <a:solidFill>
                  <a:schemeClr val="tx1"/>
                </a:solidFill>
              </a:rPr>
              <a:t>1</a:t>
            </a:r>
            <a:endParaRPr lang="zh-CN" altLang="en-US" i="1" dirty="0">
              <a:solidFill>
                <a:schemeClr val="tx1"/>
              </a:solidFill>
            </a:endParaRPr>
          </a:p>
        </p:txBody>
      </p:sp>
      <p:sp>
        <p:nvSpPr>
          <p:cNvPr id="7" name="îşļide">
            <a:extLst>
              <a:ext uri="{FF2B5EF4-FFF2-40B4-BE49-F238E27FC236}">
                <a16:creationId xmlns:a16="http://schemas.microsoft.com/office/drawing/2014/main" id="{D530AD42-2997-4764-8D43-F8C086C69033}"/>
              </a:ext>
            </a:extLst>
          </p:cNvPr>
          <p:cNvSpPr/>
          <p:nvPr/>
        </p:nvSpPr>
        <p:spPr>
          <a:xfrm>
            <a:off x="5089173" y="2561994"/>
            <a:ext cx="957072" cy="95707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i="1" dirty="0">
                <a:solidFill>
                  <a:schemeClr val="tx1"/>
                </a:solidFill>
              </a:rPr>
              <a:t>2</a:t>
            </a:r>
            <a:endParaRPr lang="zh-CN" altLang="en-US" i="1" dirty="0">
              <a:solidFill>
                <a:schemeClr val="tx1"/>
              </a:solidFill>
            </a:endParaRPr>
          </a:p>
        </p:txBody>
      </p:sp>
      <p:sp>
        <p:nvSpPr>
          <p:cNvPr id="8" name="iṥļíḋe">
            <a:extLst>
              <a:ext uri="{FF2B5EF4-FFF2-40B4-BE49-F238E27FC236}">
                <a16:creationId xmlns:a16="http://schemas.microsoft.com/office/drawing/2014/main" id="{60DA4859-92DD-4F98-ADC3-183B2B9F2E59}"/>
              </a:ext>
            </a:extLst>
          </p:cNvPr>
          <p:cNvSpPr/>
          <p:nvPr/>
        </p:nvSpPr>
        <p:spPr>
          <a:xfrm>
            <a:off x="5050536" y="4995672"/>
            <a:ext cx="957072" cy="957072"/>
          </a:xfrm>
          <a:prstGeom prst="ellipse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i="1" dirty="0">
                <a:solidFill>
                  <a:schemeClr val="tx1"/>
                </a:solidFill>
              </a:rPr>
              <a:t>4</a:t>
            </a:r>
            <a:endParaRPr lang="zh-CN" altLang="en-US" i="1" dirty="0">
              <a:solidFill>
                <a:schemeClr val="tx1"/>
              </a:solidFill>
            </a:endParaRPr>
          </a:p>
        </p:txBody>
      </p:sp>
      <p:sp>
        <p:nvSpPr>
          <p:cNvPr id="9" name="íṩḷide">
            <a:extLst>
              <a:ext uri="{FF2B5EF4-FFF2-40B4-BE49-F238E27FC236}">
                <a16:creationId xmlns:a16="http://schemas.microsoft.com/office/drawing/2014/main" id="{DBD260B0-C11A-407C-A668-B4030479E83C}"/>
              </a:ext>
            </a:extLst>
          </p:cNvPr>
          <p:cNvSpPr/>
          <p:nvPr/>
        </p:nvSpPr>
        <p:spPr>
          <a:xfrm>
            <a:off x="6043497" y="3791712"/>
            <a:ext cx="957072" cy="95707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r>
              <a:rPr lang="en-US" altLang="zh-CN" i="1" dirty="0">
                <a:solidFill>
                  <a:schemeClr val="bg1"/>
                </a:solidFill>
              </a:rPr>
              <a:t>3</a:t>
            </a:r>
            <a:endParaRPr lang="zh-CN" altLang="en-US" i="1" dirty="0">
              <a:solidFill>
                <a:schemeClr val="bg1"/>
              </a:solidFill>
            </a:endParaRPr>
          </a:p>
        </p:txBody>
      </p:sp>
      <p:cxnSp>
        <p:nvCxnSpPr>
          <p:cNvPr id="10" name="直接连接符 9">
            <a:extLst>
              <a:ext uri="{FF2B5EF4-FFF2-40B4-BE49-F238E27FC236}">
                <a16:creationId xmlns:a16="http://schemas.microsoft.com/office/drawing/2014/main" id="{07C47DBE-601E-4CFA-B0FF-3A09F1622148}"/>
              </a:ext>
            </a:extLst>
          </p:cNvPr>
          <p:cNvCxnSpPr>
            <a:stCxn id="6" idx="3"/>
            <a:endCxn id="7" idx="7"/>
          </p:cNvCxnSpPr>
          <p:nvPr/>
        </p:nvCxnSpPr>
        <p:spPr>
          <a:xfrm flipH="1">
            <a:off x="5906085" y="2200704"/>
            <a:ext cx="290451" cy="50145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>
            <a:extLst>
              <a:ext uri="{FF2B5EF4-FFF2-40B4-BE49-F238E27FC236}">
                <a16:creationId xmlns:a16="http://schemas.microsoft.com/office/drawing/2014/main" id="{7CC7FA4B-37D0-4607-B43B-0F8C8518AB00}"/>
              </a:ext>
            </a:extLst>
          </p:cNvPr>
          <p:cNvCxnSpPr>
            <a:stCxn id="7" idx="5"/>
            <a:endCxn id="9" idx="1"/>
          </p:cNvCxnSpPr>
          <p:nvPr/>
        </p:nvCxnSpPr>
        <p:spPr>
          <a:xfrm>
            <a:off x="5906085" y="3378906"/>
            <a:ext cx="277572" cy="552966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>
            <a:extLst>
              <a:ext uri="{FF2B5EF4-FFF2-40B4-BE49-F238E27FC236}">
                <a16:creationId xmlns:a16="http://schemas.microsoft.com/office/drawing/2014/main" id="{557B6EB4-DC60-42DE-BB7A-415439721B0F}"/>
              </a:ext>
            </a:extLst>
          </p:cNvPr>
          <p:cNvCxnSpPr>
            <a:stCxn id="9" idx="3"/>
            <a:endCxn id="8" idx="7"/>
          </p:cNvCxnSpPr>
          <p:nvPr/>
        </p:nvCxnSpPr>
        <p:spPr>
          <a:xfrm flipH="1">
            <a:off x="5867448" y="4608624"/>
            <a:ext cx="316209" cy="527208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îšḷíḍè">
            <a:extLst>
              <a:ext uri="{FF2B5EF4-FFF2-40B4-BE49-F238E27FC236}">
                <a16:creationId xmlns:a16="http://schemas.microsoft.com/office/drawing/2014/main" id="{9359A2C2-7806-4A88-B818-6F76C74CF9B7}"/>
              </a:ext>
            </a:extLst>
          </p:cNvPr>
          <p:cNvSpPr/>
          <p:nvPr/>
        </p:nvSpPr>
        <p:spPr bwMode="auto">
          <a:xfrm>
            <a:off x="7111267" y="1604694"/>
            <a:ext cx="3209726" cy="8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/>
              <a:t>… …</a:t>
            </a:r>
          </a:p>
        </p:txBody>
      </p:sp>
      <p:sp>
        <p:nvSpPr>
          <p:cNvPr id="14" name="îṥḻîḋè">
            <a:extLst>
              <a:ext uri="{FF2B5EF4-FFF2-40B4-BE49-F238E27FC236}">
                <a16:creationId xmlns:a16="http://schemas.microsoft.com/office/drawing/2014/main" id="{380A2F9A-B9AC-4899-BE15-0C2CCF1D9C5E}"/>
              </a:ext>
            </a:extLst>
          </p:cNvPr>
          <p:cNvSpPr txBox="1"/>
          <p:nvPr/>
        </p:nvSpPr>
        <p:spPr bwMode="auto">
          <a:xfrm>
            <a:off x="7111267" y="1162889"/>
            <a:ext cx="320972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咖啡饮品</a:t>
            </a:r>
            <a:endParaRPr lang="en-US" altLang="zh-CN" sz="2400" b="1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5" name="íSlïďè">
            <a:extLst>
              <a:ext uri="{FF2B5EF4-FFF2-40B4-BE49-F238E27FC236}">
                <a16:creationId xmlns:a16="http://schemas.microsoft.com/office/drawing/2014/main" id="{20E8962C-E7D7-41F8-8A9D-6FB7329FA428}"/>
              </a:ext>
            </a:extLst>
          </p:cNvPr>
          <p:cNvSpPr/>
          <p:nvPr/>
        </p:nvSpPr>
        <p:spPr bwMode="auto">
          <a:xfrm>
            <a:off x="1742991" y="2911033"/>
            <a:ext cx="3209726" cy="8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/>
              <a:t>… …</a:t>
            </a:r>
          </a:p>
        </p:txBody>
      </p:sp>
      <p:sp>
        <p:nvSpPr>
          <p:cNvPr id="16" name="îṧļiḋe">
            <a:extLst>
              <a:ext uri="{FF2B5EF4-FFF2-40B4-BE49-F238E27FC236}">
                <a16:creationId xmlns:a16="http://schemas.microsoft.com/office/drawing/2014/main" id="{6DFED3D3-4EFF-473F-A75F-E83D87158A23}"/>
              </a:ext>
            </a:extLst>
          </p:cNvPr>
          <p:cNvSpPr txBox="1"/>
          <p:nvPr/>
        </p:nvSpPr>
        <p:spPr bwMode="auto">
          <a:xfrm>
            <a:off x="1742991" y="2469228"/>
            <a:ext cx="320972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水果饮品</a:t>
            </a:r>
            <a:endParaRPr lang="en-US" altLang="zh-CN" sz="2400" b="1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7" name="îṣḻïḍé">
            <a:extLst>
              <a:ext uri="{FF2B5EF4-FFF2-40B4-BE49-F238E27FC236}">
                <a16:creationId xmlns:a16="http://schemas.microsoft.com/office/drawing/2014/main" id="{158B6DE5-4115-49CD-BACF-60F2A2FDCD4F}"/>
              </a:ext>
            </a:extLst>
          </p:cNvPr>
          <p:cNvSpPr/>
          <p:nvPr/>
        </p:nvSpPr>
        <p:spPr bwMode="auto">
          <a:xfrm>
            <a:off x="1742991" y="5292934"/>
            <a:ext cx="3209726" cy="8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 algn="r">
              <a:lnSpc>
                <a:spcPct val="120000"/>
              </a:lnSpc>
            </a:pPr>
            <a:r>
              <a:rPr lang="en-US" altLang="zh-CN" sz="1100" dirty="0"/>
              <a:t>… …</a:t>
            </a:r>
          </a:p>
        </p:txBody>
      </p:sp>
      <p:sp>
        <p:nvSpPr>
          <p:cNvPr id="18" name="ïşḷíḓe">
            <a:extLst>
              <a:ext uri="{FF2B5EF4-FFF2-40B4-BE49-F238E27FC236}">
                <a16:creationId xmlns:a16="http://schemas.microsoft.com/office/drawing/2014/main" id="{01F0061F-50A2-4627-B317-6697B3F5D421}"/>
              </a:ext>
            </a:extLst>
          </p:cNvPr>
          <p:cNvSpPr txBox="1"/>
          <p:nvPr/>
        </p:nvSpPr>
        <p:spPr bwMode="auto">
          <a:xfrm>
            <a:off x="1742991" y="4851129"/>
            <a:ext cx="320972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夏日冰饮</a:t>
            </a:r>
            <a:endParaRPr lang="en-US" altLang="zh-CN" sz="2400" b="1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îśľiḍé">
            <a:extLst>
              <a:ext uri="{FF2B5EF4-FFF2-40B4-BE49-F238E27FC236}">
                <a16:creationId xmlns:a16="http://schemas.microsoft.com/office/drawing/2014/main" id="{0703A648-02CC-4656-8A42-DD5B08AAC55C}"/>
              </a:ext>
            </a:extLst>
          </p:cNvPr>
          <p:cNvSpPr/>
          <p:nvPr/>
        </p:nvSpPr>
        <p:spPr bwMode="auto">
          <a:xfrm>
            <a:off x="7111267" y="4183278"/>
            <a:ext cx="3209726" cy="8506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rm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100" dirty="0"/>
              <a:t>Copy paste fonts. Choose the only option to retain text.</a:t>
            </a:r>
          </a:p>
          <a:p>
            <a:pPr>
              <a:lnSpc>
                <a:spcPct val="120000"/>
              </a:lnSpc>
            </a:pPr>
            <a:r>
              <a:rPr lang="en-US" altLang="zh-CN" sz="1100" dirty="0"/>
              <a:t>… …</a:t>
            </a:r>
          </a:p>
        </p:txBody>
      </p:sp>
      <p:sp>
        <p:nvSpPr>
          <p:cNvPr id="20" name="iṣlide">
            <a:extLst>
              <a:ext uri="{FF2B5EF4-FFF2-40B4-BE49-F238E27FC236}">
                <a16:creationId xmlns:a16="http://schemas.microsoft.com/office/drawing/2014/main" id="{D64AA20E-54EC-4730-9524-521EBECE3490}"/>
              </a:ext>
            </a:extLst>
          </p:cNvPr>
          <p:cNvSpPr txBox="1"/>
          <p:nvPr/>
        </p:nvSpPr>
        <p:spPr bwMode="auto">
          <a:xfrm>
            <a:off x="7111267" y="3741473"/>
            <a:ext cx="3209726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ctr">
            <a:noAutofit/>
          </a:bodyPr>
          <a:lstStyle>
            <a:defPPr>
              <a:defRPr lang="zh-CN"/>
            </a:defPPr>
            <a:lvl1pPr marL="0" algn="l" defTabSz="914377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189" algn="l" defTabSz="914377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377" algn="l" defTabSz="914377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566" algn="l" defTabSz="914377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754" algn="l" defTabSz="914377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5943" algn="l" defTabSz="914377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131" algn="l" defTabSz="914377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320" algn="l" defTabSz="914377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509" algn="l" defTabSz="914377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sz="2400" b="1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冬日热饮</a:t>
            </a:r>
            <a:endParaRPr lang="en-US" altLang="zh-CN" sz="2400" b="1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1" name="iṩ1iḍê"/>
          <p:cNvSpPr/>
          <p:nvPr/>
        </p:nvSpPr>
        <p:spPr>
          <a:xfrm>
            <a:off x="542523" y="528533"/>
            <a:ext cx="72000" cy="390857"/>
          </a:xfrm>
          <a:prstGeom prst="rect">
            <a:avLst/>
          </a:prstGeom>
          <a:solidFill>
            <a:schemeClr val="accent1"/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 lnSpcReduction="10000"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</a:defRPr>
            </a:lvl9pPr>
          </a:lstStyle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25" name="coffee-cup_273070"/>
          <p:cNvSpPr>
            <a:spLocks noChangeAspect="1"/>
          </p:cNvSpPr>
          <p:nvPr/>
        </p:nvSpPr>
        <p:spPr bwMode="auto">
          <a:xfrm>
            <a:off x="6244254" y="1516063"/>
            <a:ext cx="581315" cy="609685"/>
          </a:xfrm>
          <a:custGeom>
            <a:avLst/>
            <a:gdLst>
              <a:gd name="connsiteX0" fmla="*/ 97721 w 578495"/>
              <a:gd name="connsiteY0" fmla="*/ 525317 h 606727"/>
              <a:gd name="connsiteX1" fmla="*/ 102438 w 578495"/>
              <a:gd name="connsiteY1" fmla="*/ 534204 h 606727"/>
              <a:gd name="connsiteX2" fmla="*/ 161266 w 578495"/>
              <a:gd name="connsiteY2" fmla="*/ 569577 h 606727"/>
              <a:gd name="connsiteX3" fmla="*/ 404769 w 578495"/>
              <a:gd name="connsiteY3" fmla="*/ 569577 h 606727"/>
              <a:gd name="connsiteX4" fmla="*/ 463597 w 578495"/>
              <a:gd name="connsiteY4" fmla="*/ 534204 h 606727"/>
              <a:gd name="connsiteX5" fmla="*/ 468403 w 578495"/>
              <a:gd name="connsiteY5" fmla="*/ 525317 h 606727"/>
              <a:gd name="connsiteX6" fmla="*/ 475167 w 578495"/>
              <a:gd name="connsiteY6" fmla="*/ 245535 h 606727"/>
              <a:gd name="connsiteX7" fmla="*/ 475167 w 578495"/>
              <a:gd name="connsiteY7" fmla="*/ 290418 h 606727"/>
              <a:gd name="connsiteX8" fmla="*/ 474010 w 578495"/>
              <a:gd name="connsiteY8" fmla="*/ 296906 h 606727"/>
              <a:gd name="connsiteX9" fmla="*/ 444907 w 578495"/>
              <a:gd name="connsiteY9" fmla="*/ 375116 h 606727"/>
              <a:gd name="connsiteX10" fmla="*/ 476502 w 578495"/>
              <a:gd name="connsiteY10" fmla="*/ 375116 h 606727"/>
              <a:gd name="connsiteX11" fmla="*/ 541382 w 578495"/>
              <a:gd name="connsiteY11" fmla="*/ 310326 h 606727"/>
              <a:gd name="connsiteX12" fmla="*/ 476502 w 578495"/>
              <a:gd name="connsiteY12" fmla="*/ 245535 h 606727"/>
              <a:gd name="connsiteX13" fmla="*/ 117479 w 578495"/>
              <a:gd name="connsiteY13" fmla="*/ 245535 h 606727"/>
              <a:gd name="connsiteX14" fmla="*/ 117479 w 578495"/>
              <a:gd name="connsiteY14" fmla="*/ 285796 h 606727"/>
              <a:gd name="connsiteX15" fmla="*/ 191348 w 578495"/>
              <a:gd name="connsiteY15" fmla="*/ 484878 h 606727"/>
              <a:gd name="connsiteX16" fmla="*/ 364185 w 578495"/>
              <a:gd name="connsiteY16" fmla="*/ 484878 h 606727"/>
              <a:gd name="connsiteX17" fmla="*/ 437965 w 578495"/>
              <a:gd name="connsiteY17" fmla="*/ 287129 h 606727"/>
              <a:gd name="connsiteX18" fmla="*/ 437965 w 578495"/>
              <a:gd name="connsiteY18" fmla="*/ 245535 h 606727"/>
              <a:gd name="connsiteX19" fmla="*/ 98878 w 578495"/>
              <a:gd name="connsiteY19" fmla="*/ 208385 h 606727"/>
              <a:gd name="connsiteX20" fmla="*/ 456566 w 578495"/>
              <a:gd name="connsiteY20" fmla="*/ 208385 h 606727"/>
              <a:gd name="connsiteX21" fmla="*/ 476502 w 578495"/>
              <a:gd name="connsiteY21" fmla="*/ 208385 h 606727"/>
              <a:gd name="connsiteX22" fmla="*/ 578495 w 578495"/>
              <a:gd name="connsiteY22" fmla="*/ 310326 h 606727"/>
              <a:gd name="connsiteX23" fmla="*/ 476502 w 578495"/>
              <a:gd name="connsiteY23" fmla="*/ 412178 h 606727"/>
              <a:gd name="connsiteX24" fmla="*/ 432714 w 578495"/>
              <a:gd name="connsiteY24" fmla="*/ 412178 h 606727"/>
              <a:gd name="connsiteX25" fmla="*/ 431023 w 578495"/>
              <a:gd name="connsiteY25" fmla="*/ 412089 h 606727"/>
              <a:gd name="connsiteX26" fmla="*/ 402633 w 578495"/>
              <a:gd name="connsiteY26" fmla="*/ 488167 h 606727"/>
              <a:gd name="connsiteX27" fmla="*/ 547523 w 578495"/>
              <a:gd name="connsiteY27" fmla="*/ 488167 h 606727"/>
              <a:gd name="connsiteX28" fmla="*/ 566124 w 578495"/>
              <a:gd name="connsiteY28" fmla="*/ 506742 h 606727"/>
              <a:gd name="connsiteX29" fmla="*/ 547523 w 578495"/>
              <a:gd name="connsiteY29" fmla="*/ 525317 h 606727"/>
              <a:gd name="connsiteX30" fmla="*/ 510500 w 578495"/>
              <a:gd name="connsiteY30" fmla="*/ 525317 h 606727"/>
              <a:gd name="connsiteX31" fmla="*/ 496438 w 578495"/>
              <a:gd name="connsiteY31" fmla="*/ 551624 h 606727"/>
              <a:gd name="connsiteX32" fmla="*/ 404769 w 578495"/>
              <a:gd name="connsiteY32" fmla="*/ 606727 h 606727"/>
              <a:gd name="connsiteX33" fmla="*/ 161266 w 578495"/>
              <a:gd name="connsiteY33" fmla="*/ 606727 h 606727"/>
              <a:gd name="connsiteX34" fmla="*/ 69597 w 578495"/>
              <a:gd name="connsiteY34" fmla="*/ 551624 h 606727"/>
              <a:gd name="connsiteX35" fmla="*/ 55624 w 578495"/>
              <a:gd name="connsiteY35" fmla="*/ 525317 h 606727"/>
              <a:gd name="connsiteX36" fmla="*/ 18601 w 578495"/>
              <a:gd name="connsiteY36" fmla="*/ 525317 h 606727"/>
              <a:gd name="connsiteX37" fmla="*/ 0 w 578495"/>
              <a:gd name="connsiteY37" fmla="*/ 506742 h 606727"/>
              <a:gd name="connsiteX38" fmla="*/ 18601 w 578495"/>
              <a:gd name="connsiteY38" fmla="*/ 488167 h 606727"/>
              <a:gd name="connsiteX39" fmla="*/ 66927 w 578495"/>
              <a:gd name="connsiteY39" fmla="*/ 488167 h 606727"/>
              <a:gd name="connsiteX40" fmla="*/ 67016 w 578495"/>
              <a:gd name="connsiteY40" fmla="*/ 488167 h 606727"/>
              <a:gd name="connsiteX41" fmla="*/ 152901 w 578495"/>
              <a:gd name="connsiteY41" fmla="*/ 488167 h 606727"/>
              <a:gd name="connsiteX42" fmla="*/ 81434 w 578495"/>
              <a:gd name="connsiteY42" fmla="*/ 295572 h 606727"/>
              <a:gd name="connsiteX43" fmla="*/ 80277 w 578495"/>
              <a:gd name="connsiteY43" fmla="*/ 289084 h 606727"/>
              <a:gd name="connsiteX44" fmla="*/ 80277 w 578495"/>
              <a:gd name="connsiteY44" fmla="*/ 226960 h 606727"/>
              <a:gd name="connsiteX45" fmla="*/ 98878 w 578495"/>
              <a:gd name="connsiteY45" fmla="*/ 208385 h 606727"/>
              <a:gd name="connsiteX46" fmla="*/ 332685 w 578495"/>
              <a:gd name="connsiteY46" fmla="*/ 161 h 606727"/>
              <a:gd name="connsiteX47" fmla="*/ 345027 w 578495"/>
              <a:gd name="connsiteY47" fmla="*/ 7292 h 606727"/>
              <a:gd name="connsiteX48" fmla="*/ 343424 w 578495"/>
              <a:gd name="connsiteY48" fmla="*/ 110109 h 606727"/>
              <a:gd name="connsiteX49" fmla="*/ 344582 w 578495"/>
              <a:gd name="connsiteY49" fmla="*/ 160051 h 606727"/>
              <a:gd name="connsiteX50" fmla="*/ 342178 w 578495"/>
              <a:gd name="connsiteY50" fmla="*/ 186178 h 606727"/>
              <a:gd name="connsiteX51" fmla="*/ 330337 w 578495"/>
              <a:gd name="connsiteY51" fmla="*/ 190532 h 606727"/>
              <a:gd name="connsiteX52" fmla="*/ 316002 w 578495"/>
              <a:gd name="connsiteY52" fmla="*/ 183867 h 606727"/>
              <a:gd name="connsiteX53" fmla="*/ 299620 w 578495"/>
              <a:gd name="connsiteY53" fmla="*/ 152498 h 606727"/>
              <a:gd name="connsiteX54" fmla="*/ 317160 w 578495"/>
              <a:gd name="connsiteY54" fmla="*/ 83894 h 606727"/>
              <a:gd name="connsiteX55" fmla="*/ 325440 w 578495"/>
              <a:gd name="connsiteY55" fmla="*/ 50836 h 606727"/>
              <a:gd name="connsiteX56" fmla="*/ 315468 w 578495"/>
              <a:gd name="connsiteY56" fmla="*/ 29864 h 606727"/>
              <a:gd name="connsiteX57" fmla="*/ 318940 w 578495"/>
              <a:gd name="connsiteY57" fmla="*/ 3827 h 606727"/>
              <a:gd name="connsiteX58" fmla="*/ 332685 w 578495"/>
              <a:gd name="connsiteY58" fmla="*/ 161 h 606727"/>
              <a:gd name="connsiteX59" fmla="*/ 227683 w 578495"/>
              <a:gd name="connsiteY59" fmla="*/ 161 h 606727"/>
              <a:gd name="connsiteX60" fmla="*/ 240025 w 578495"/>
              <a:gd name="connsiteY60" fmla="*/ 7292 h 606727"/>
              <a:gd name="connsiteX61" fmla="*/ 238422 w 578495"/>
              <a:gd name="connsiteY61" fmla="*/ 110109 h 606727"/>
              <a:gd name="connsiteX62" fmla="*/ 239580 w 578495"/>
              <a:gd name="connsiteY62" fmla="*/ 160051 h 606727"/>
              <a:gd name="connsiteX63" fmla="*/ 237176 w 578495"/>
              <a:gd name="connsiteY63" fmla="*/ 186178 h 606727"/>
              <a:gd name="connsiteX64" fmla="*/ 225245 w 578495"/>
              <a:gd name="connsiteY64" fmla="*/ 190532 h 606727"/>
              <a:gd name="connsiteX65" fmla="*/ 211000 w 578495"/>
              <a:gd name="connsiteY65" fmla="*/ 183867 h 606727"/>
              <a:gd name="connsiteX66" fmla="*/ 194618 w 578495"/>
              <a:gd name="connsiteY66" fmla="*/ 152498 h 606727"/>
              <a:gd name="connsiteX67" fmla="*/ 212157 w 578495"/>
              <a:gd name="connsiteY67" fmla="*/ 83894 h 606727"/>
              <a:gd name="connsiteX68" fmla="*/ 220348 w 578495"/>
              <a:gd name="connsiteY68" fmla="*/ 50836 h 606727"/>
              <a:gd name="connsiteX69" fmla="*/ 210466 w 578495"/>
              <a:gd name="connsiteY69" fmla="*/ 29864 h 606727"/>
              <a:gd name="connsiteX70" fmla="*/ 213938 w 578495"/>
              <a:gd name="connsiteY70" fmla="*/ 3827 h 606727"/>
              <a:gd name="connsiteX71" fmla="*/ 227683 w 578495"/>
              <a:gd name="connsiteY71" fmla="*/ 161 h 60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78495" h="606727">
                <a:moveTo>
                  <a:pt x="97721" y="525317"/>
                </a:moveTo>
                <a:lnTo>
                  <a:pt x="102438" y="534204"/>
                </a:lnTo>
                <a:cubicBezTo>
                  <a:pt x="114097" y="555979"/>
                  <a:pt x="136614" y="569577"/>
                  <a:pt x="161266" y="569577"/>
                </a:cubicBezTo>
                <a:lnTo>
                  <a:pt x="404769" y="569577"/>
                </a:lnTo>
                <a:cubicBezTo>
                  <a:pt x="429510" y="569577"/>
                  <a:pt x="452027" y="555979"/>
                  <a:pt x="463597" y="534204"/>
                </a:cubicBezTo>
                <a:lnTo>
                  <a:pt x="468403" y="525317"/>
                </a:lnTo>
                <a:close/>
                <a:moveTo>
                  <a:pt x="475167" y="245535"/>
                </a:moveTo>
                <a:lnTo>
                  <a:pt x="475167" y="290418"/>
                </a:lnTo>
                <a:cubicBezTo>
                  <a:pt x="475167" y="292639"/>
                  <a:pt x="474811" y="294861"/>
                  <a:pt x="474010" y="296906"/>
                </a:cubicBezTo>
                <a:lnTo>
                  <a:pt x="444907" y="375116"/>
                </a:lnTo>
                <a:lnTo>
                  <a:pt x="476502" y="375116"/>
                </a:lnTo>
                <a:cubicBezTo>
                  <a:pt x="512280" y="375116"/>
                  <a:pt x="541382" y="346054"/>
                  <a:pt x="541382" y="310326"/>
                </a:cubicBezTo>
                <a:cubicBezTo>
                  <a:pt x="541382" y="274598"/>
                  <a:pt x="512280" y="245535"/>
                  <a:pt x="476502" y="245535"/>
                </a:cubicBezTo>
                <a:close/>
                <a:moveTo>
                  <a:pt x="117479" y="245535"/>
                </a:moveTo>
                <a:lnTo>
                  <a:pt x="117479" y="285796"/>
                </a:lnTo>
                <a:lnTo>
                  <a:pt x="191348" y="484878"/>
                </a:lnTo>
                <a:lnTo>
                  <a:pt x="364185" y="484878"/>
                </a:lnTo>
                <a:lnTo>
                  <a:pt x="437965" y="287129"/>
                </a:lnTo>
                <a:lnTo>
                  <a:pt x="437965" y="245535"/>
                </a:lnTo>
                <a:close/>
                <a:moveTo>
                  <a:pt x="98878" y="208385"/>
                </a:moveTo>
                <a:lnTo>
                  <a:pt x="456566" y="208385"/>
                </a:lnTo>
                <a:lnTo>
                  <a:pt x="476502" y="208385"/>
                </a:lnTo>
                <a:cubicBezTo>
                  <a:pt x="532750" y="208385"/>
                  <a:pt x="578495" y="254067"/>
                  <a:pt x="578495" y="310326"/>
                </a:cubicBezTo>
                <a:cubicBezTo>
                  <a:pt x="578495" y="366495"/>
                  <a:pt x="532750" y="412178"/>
                  <a:pt x="476502" y="412178"/>
                </a:cubicBezTo>
                <a:lnTo>
                  <a:pt x="432714" y="412178"/>
                </a:lnTo>
                <a:cubicBezTo>
                  <a:pt x="432180" y="412178"/>
                  <a:pt x="431646" y="412178"/>
                  <a:pt x="431023" y="412089"/>
                </a:cubicBezTo>
                <a:lnTo>
                  <a:pt x="402633" y="488167"/>
                </a:lnTo>
                <a:lnTo>
                  <a:pt x="547523" y="488167"/>
                </a:lnTo>
                <a:cubicBezTo>
                  <a:pt x="557758" y="488167"/>
                  <a:pt x="566124" y="496432"/>
                  <a:pt x="566124" y="506742"/>
                </a:cubicBezTo>
                <a:cubicBezTo>
                  <a:pt x="566124" y="516962"/>
                  <a:pt x="557758" y="525317"/>
                  <a:pt x="547523" y="525317"/>
                </a:cubicBezTo>
                <a:lnTo>
                  <a:pt x="510500" y="525317"/>
                </a:lnTo>
                <a:lnTo>
                  <a:pt x="496438" y="551624"/>
                </a:lnTo>
                <a:cubicBezTo>
                  <a:pt x="478460" y="585575"/>
                  <a:pt x="443305" y="606727"/>
                  <a:pt x="404769" y="606727"/>
                </a:cubicBezTo>
                <a:lnTo>
                  <a:pt x="161266" y="606727"/>
                </a:lnTo>
                <a:cubicBezTo>
                  <a:pt x="122819" y="606727"/>
                  <a:pt x="87664" y="585575"/>
                  <a:pt x="69597" y="551624"/>
                </a:cubicBezTo>
                <a:lnTo>
                  <a:pt x="55624" y="525317"/>
                </a:lnTo>
                <a:lnTo>
                  <a:pt x="18601" y="525317"/>
                </a:lnTo>
                <a:cubicBezTo>
                  <a:pt x="8366" y="525317"/>
                  <a:pt x="0" y="516962"/>
                  <a:pt x="0" y="506742"/>
                </a:cubicBezTo>
                <a:cubicBezTo>
                  <a:pt x="0" y="496432"/>
                  <a:pt x="8366" y="488167"/>
                  <a:pt x="18601" y="488167"/>
                </a:cubicBezTo>
                <a:lnTo>
                  <a:pt x="66927" y="488167"/>
                </a:lnTo>
                <a:lnTo>
                  <a:pt x="67016" y="488167"/>
                </a:lnTo>
                <a:lnTo>
                  <a:pt x="152901" y="488167"/>
                </a:lnTo>
                <a:lnTo>
                  <a:pt x="81434" y="295572"/>
                </a:lnTo>
                <a:cubicBezTo>
                  <a:pt x="80722" y="293528"/>
                  <a:pt x="80277" y="291306"/>
                  <a:pt x="80277" y="289084"/>
                </a:cubicBezTo>
                <a:lnTo>
                  <a:pt x="80277" y="226960"/>
                </a:lnTo>
                <a:cubicBezTo>
                  <a:pt x="80277" y="216651"/>
                  <a:pt x="88643" y="208385"/>
                  <a:pt x="98878" y="208385"/>
                </a:cubicBezTo>
                <a:close/>
                <a:moveTo>
                  <a:pt x="332685" y="161"/>
                </a:moveTo>
                <a:cubicBezTo>
                  <a:pt x="337415" y="783"/>
                  <a:pt x="341911" y="3205"/>
                  <a:pt x="345027" y="7292"/>
                </a:cubicBezTo>
                <a:cubicBezTo>
                  <a:pt x="360341" y="27109"/>
                  <a:pt x="379572" y="74030"/>
                  <a:pt x="343424" y="110109"/>
                </a:cubicBezTo>
                <a:cubicBezTo>
                  <a:pt x="321611" y="131970"/>
                  <a:pt x="343603" y="158896"/>
                  <a:pt x="344582" y="160051"/>
                </a:cubicBezTo>
                <a:cubicBezTo>
                  <a:pt x="351170" y="167960"/>
                  <a:pt x="350102" y="179691"/>
                  <a:pt x="342178" y="186178"/>
                </a:cubicBezTo>
                <a:cubicBezTo>
                  <a:pt x="338706" y="189110"/>
                  <a:pt x="334521" y="190532"/>
                  <a:pt x="330337" y="190532"/>
                </a:cubicBezTo>
                <a:cubicBezTo>
                  <a:pt x="324995" y="190532"/>
                  <a:pt x="319653" y="188222"/>
                  <a:pt x="316002" y="183867"/>
                </a:cubicBezTo>
                <a:cubicBezTo>
                  <a:pt x="314845" y="182445"/>
                  <a:pt x="304873" y="170182"/>
                  <a:pt x="299620" y="152498"/>
                </a:cubicBezTo>
                <a:cubicBezTo>
                  <a:pt x="292141" y="126994"/>
                  <a:pt x="298373" y="102645"/>
                  <a:pt x="317160" y="83894"/>
                </a:cubicBezTo>
                <a:cubicBezTo>
                  <a:pt x="326241" y="74741"/>
                  <a:pt x="328912" y="64255"/>
                  <a:pt x="325440" y="50836"/>
                </a:cubicBezTo>
                <a:cubicBezTo>
                  <a:pt x="322324" y="39017"/>
                  <a:pt x="315557" y="29953"/>
                  <a:pt x="315468" y="29864"/>
                </a:cubicBezTo>
                <a:cubicBezTo>
                  <a:pt x="309236" y="21688"/>
                  <a:pt x="310749" y="10136"/>
                  <a:pt x="318940" y="3827"/>
                </a:cubicBezTo>
                <a:cubicBezTo>
                  <a:pt x="322991" y="716"/>
                  <a:pt x="327955" y="-461"/>
                  <a:pt x="332685" y="161"/>
                </a:cubicBezTo>
                <a:close/>
                <a:moveTo>
                  <a:pt x="227683" y="161"/>
                </a:moveTo>
                <a:cubicBezTo>
                  <a:pt x="232412" y="783"/>
                  <a:pt x="236909" y="3205"/>
                  <a:pt x="240025" y="7292"/>
                </a:cubicBezTo>
                <a:cubicBezTo>
                  <a:pt x="255250" y="27109"/>
                  <a:pt x="274570" y="74030"/>
                  <a:pt x="238422" y="110109"/>
                </a:cubicBezTo>
                <a:cubicBezTo>
                  <a:pt x="216520" y="131970"/>
                  <a:pt x="238600" y="158896"/>
                  <a:pt x="239580" y="160051"/>
                </a:cubicBezTo>
                <a:cubicBezTo>
                  <a:pt x="246168" y="167960"/>
                  <a:pt x="245100" y="179691"/>
                  <a:pt x="237176" y="186178"/>
                </a:cubicBezTo>
                <a:cubicBezTo>
                  <a:pt x="233703" y="189110"/>
                  <a:pt x="229519" y="190532"/>
                  <a:pt x="225245" y="190532"/>
                </a:cubicBezTo>
                <a:cubicBezTo>
                  <a:pt x="219992" y="190532"/>
                  <a:pt x="214650" y="188222"/>
                  <a:pt x="211000" y="183867"/>
                </a:cubicBezTo>
                <a:cubicBezTo>
                  <a:pt x="209842" y="182445"/>
                  <a:pt x="199871" y="170182"/>
                  <a:pt x="194618" y="152498"/>
                </a:cubicBezTo>
                <a:cubicBezTo>
                  <a:pt x="187139" y="126994"/>
                  <a:pt x="193371" y="102645"/>
                  <a:pt x="212157" y="83894"/>
                </a:cubicBezTo>
                <a:cubicBezTo>
                  <a:pt x="221239" y="74741"/>
                  <a:pt x="223910" y="64255"/>
                  <a:pt x="220348" y="50836"/>
                </a:cubicBezTo>
                <a:cubicBezTo>
                  <a:pt x="217321" y="39017"/>
                  <a:pt x="210555" y="29953"/>
                  <a:pt x="210466" y="29864"/>
                </a:cubicBezTo>
                <a:cubicBezTo>
                  <a:pt x="204233" y="21688"/>
                  <a:pt x="205747" y="10136"/>
                  <a:pt x="213938" y="3827"/>
                </a:cubicBezTo>
                <a:cubicBezTo>
                  <a:pt x="217989" y="716"/>
                  <a:pt x="222953" y="-461"/>
                  <a:pt x="227683" y="16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26" name="coffee-cup_273070"/>
          <p:cNvSpPr>
            <a:spLocks noChangeAspect="1"/>
          </p:cNvSpPr>
          <p:nvPr/>
        </p:nvSpPr>
        <p:spPr bwMode="auto">
          <a:xfrm>
            <a:off x="5263291" y="2690130"/>
            <a:ext cx="581315" cy="609685"/>
          </a:xfrm>
          <a:custGeom>
            <a:avLst/>
            <a:gdLst>
              <a:gd name="connsiteX0" fmla="*/ 97721 w 578495"/>
              <a:gd name="connsiteY0" fmla="*/ 525317 h 606727"/>
              <a:gd name="connsiteX1" fmla="*/ 102438 w 578495"/>
              <a:gd name="connsiteY1" fmla="*/ 534204 h 606727"/>
              <a:gd name="connsiteX2" fmla="*/ 161266 w 578495"/>
              <a:gd name="connsiteY2" fmla="*/ 569577 h 606727"/>
              <a:gd name="connsiteX3" fmla="*/ 404769 w 578495"/>
              <a:gd name="connsiteY3" fmla="*/ 569577 h 606727"/>
              <a:gd name="connsiteX4" fmla="*/ 463597 w 578495"/>
              <a:gd name="connsiteY4" fmla="*/ 534204 h 606727"/>
              <a:gd name="connsiteX5" fmla="*/ 468403 w 578495"/>
              <a:gd name="connsiteY5" fmla="*/ 525317 h 606727"/>
              <a:gd name="connsiteX6" fmla="*/ 475167 w 578495"/>
              <a:gd name="connsiteY6" fmla="*/ 245535 h 606727"/>
              <a:gd name="connsiteX7" fmla="*/ 475167 w 578495"/>
              <a:gd name="connsiteY7" fmla="*/ 290418 h 606727"/>
              <a:gd name="connsiteX8" fmla="*/ 474010 w 578495"/>
              <a:gd name="connsiteY8" fmla="*/ 296906 h 606727"/>
              <a:gd name="connsiteX9" fmla="*/ 444907 w 578495"/>
              <a:gd name="connsiteY9" fmla="*/ 375116 h 606727"/>
              <a:gd name="connsiteX10" fmla="*/ 476502 w 578495"/>
              <a:gd name="connsiteY10" fmla="*/ 375116 h 606727"/>
              <a:gd name="connsiteX11" fmla="*/ 541382 w 578495"/>
              <a:gd name="connsiteY11" fmla="*/ 310326 h 606727"/>
              <a:gd name="connsiteX12" fmla="*/ 476502 w 578495"/>
              <a:gd name="connsiteY12" fmla="*/ 245535 h 606727"/>
              <a:gd name="connsiteX13" fmla="*/ 117479 w 578495"/>
              <a:gd name="connsiteY13" fmla="*/ 245535 h 606727"/>
              <a:gd name="connsiteX14" fmla="*/ 117479 w 578495"/>
              <a:gd name="connsiteY14" fmla="*/ 285796 h 606727"/>
              <a:gd name="connsiteX15" fmla="*/ 191348 w 578495"/>
              <a:gd name="connsiteY15" fmla="*/ 484878 h 606727"/>
              <a:gd name="connsiteX16" fmla="*/ 364185 w 578495"/>
              <a:gd name="connsiteY16" fmla="*/ 484878 h 606727"/>
              <a:gd name="connsiteX17" fmla="*/ 437965 w 578495"/>
              <a:gd name="connsiteY17" fmla="*/ 287129 h 606727"/>
              <a:gd name="connsiteX18" fmla="*/ 437965 w 578495"/>
              <a:gd name="connsiteY18" fmla="*/ 245535 h 606727"/>
              <a:gd name="connsiteX19" fmla="*/ 98878 w 578495"/>
              <a:gd name="connsiteY19" fmla="*/ 208385 h 606727"/>
              <a:gd name="connsiteX20" fmla="*/ 456566 w 578495"/>
              <a:gd name="connsiteY20" fmla="*/ 208385 h 606727"/>
              <a:gd name="connsiteX21" fmla="*/ 476502 w 578495"/>
              <a:gd name="connsiteY21" fmla="*/ 208385 h 606727"/>
              <a:gd name="connsiteX22" fmla="*/ 578495 w 578495"/>
              <a:gd name="connsiteY22" fmla="*/ 310326 h 606727"/>
              <a:gd name="connsiteX23" fmla="*/ 476502 w 578495"/>
              <a:gd name="connsiteY23" fmla="*/ 412178 h 606727"/>
              <a:gd name="connsiteX24" fmla="*/ 432714 w 578495"/>
              <a:gd name="connsiteY24" fmla="*/ 412178 h 606727"/>
              <a:gd name="connsiteX25" fmla="*/ 431023 w 578495"/>
              <a:gd name="connsiteY25" fmla="*/ 412089 h 606727"/>
              <a:gd name="connsiteX26" fmla="*/ 402633 w 578495"/>
              <a:gd name="connsiteY26" fmla="*/ 488167 h 606727"/>
              <a:gd name="connsiteX27" fmla="*/ 547523 w 578495"/>
              <a:gd name="connsiteY27" fmla="*/ 488167 h 606727"/>
              <a:gd name="connsiteX28" fmla="*/ 566124 w 578495"/>
              <a:gd name="connsiteY28" fmla="*/ 506742 h 606727"/>
              <a:gd name="connsiteX29" fmla="*/ 547523 w 578495"/>
              <a:gd name="connsiteY29" fmla="*/ 525317 h 606727"/>
              <a:gd name="connsiteX30" fmla="*/ 510500 w 578495"/>
              <a:gd name="connsiteY30" fmla="*/ 525317 h 606727"/>
              <a:gd name="connsiteX31" fmla="*/ 496438 w 578495"/>
              <a:gd name="connsiteY31" fmla="*/ 551624 h 606727"/>
              <a:gd name="connsiteX32" fmla="*/ 404769 w 578495"/>
              <a:gd name="connsiteY32" fmla="*/ 606727 h 606727"/>
              <a:gd name="connsiteX33" fmla="*/ 161266 w 578495"/>
              <a:gd name="connsiteY33" fmla="*/ 606727 h 606727"/>
              <a:gd name="connsiteX34" fmla="*/ 69597 w 578495"/>
              <a:gd name="connsiteY34" fmla="*/ 551624 h 606727"/>
              <a:gd name="connsiteX35" fmla="*/ 55624 w 578495"/>
              <a:gd name="connsiteY35" fmla="*/ 525317 h 606727"/>
              <a:gd name="connsiteX36" fmla="*/ 18601 w 578495"/>
              <a:gd name="connsiteY36" fmla="*/ 525317 h 606727"/>
              <a:gd name="connsiteX37" fmla="*/ 0 w 578495"/>
              <a:gd name="connsiteY37" fmla="*/ 506742 h 606727"/>
              <a:gd name="connsiteX38" fmla="*/ 18601 w 578495"/>
              <a:gd name="connsiteY38" fmla="*/ 488167 h 606727"/>
              <a:gd name="connsiteX39" fmla="*/ 66927 w 578495"/>
              <a:gd name="connsiteY39" fmla="*/ 488167 h 606727"/>
              <a:gd name="connsiteX40" fmla="*/ 67016 w 578495"/>
              <a:gd name="connsiteY40" fmla="*/ 488167 h 606727"/>
              <a:gd name="connsiteX41" fmla="*/ 152901 w 578495"/>
              <a:gd name="connsiteY41" fmla="*/ 488167 h 606727"/>
              <a:gd name="connsiteX42" fmla="*/ 81434 w 578495"/>
              <a:gd name="connsiteY42" fmla="*/ 295572 h 606727"/>
              <a:gd name="connsiteX43" fmla="*/ 80277 w 578495"/>
              <a:gd name="connsiteY43" fmla="*/ 289084 h 606727"/>
              <a:gd name="connsiteX44" fmla="*/ 80277 w 578495"/>
              <a:gd name="connsiteY44" fmla="*/ 226960 h 606727"/>
              <a:gd name="connsiteX45" fmla="*/ 98878 w 578495"/>
              <a:gd name="connsiteY45" fmla="*/ 208385 h 606727"/>
              <a:gd name="connsiteX46" fmla="*/ 332685 w 578495"/>
              <a:gd name="connsiteY46" fmla="*/ 161 h 606727"/>
              <a:gd name="connsiteX47" fmla="*/ 345027 w 578495"/>
              <a:gd name="connsiteY47" fmla="*/ 7292 h 606727"/>
              <a:gd name="connsiteX48" fmla="*/ 343424 w 578495"/>
              <a:gd name="connsiteY48" fmla="*/ 110109 h 606727"/>
              <a:gd name="connsiteX49" fmla="*/ 344582 w 578495"/>
              <a:gd name="connsiteY49" fmla="*/ 160051 h 606727"/>
              <a:gd name="connsiteX50" fmla="*/ 342178 w 578495"/>
              <a:gd name="connsiteY50" fmla="*/ 186178 h 606727"/>
              <a:gd name="connsiteX51" fmla="*/ 330337 w 578495"/>
              <a:gd name="connsiteY51" fmla="*/ 190532 h 606727"/>
              <a:gd name="connsiteX52" fmla="*/ 316002 w 578495"/>
              <a:gd name="connsiteY52" fmla="*/ 183867 h 606727"/>
              <a:gd name="connsiteX53" fmla="*/ 299620 w 578495"/>
              <a:gd name="connsiteY53" fmla="*/ 152498 h 606727"/>
              <a:gd name="connsiteX54" fmla="*/ 317160 w 578495"/>
              <a:gd name="connsiteY54" fmla="*/ 83894 h 606727"/>
              <a:gd name="connsiteX55" fmla="*/ 325440 w 578495"/>
              <a:gd name="connsiteY55" fmla="*/ 50836 h 606727"/>
              <a:gd name="connsiteX56" fmla="*/ 315468 w 578495"/>
              <a:gd name="connsiteY56" fmla="*/ 29864 h 606727"/>
              <a:gd name="connsiteX57" fmla="*/ 318940 w 578495"/>
              <a:gd name="connsiteY57" fmla="*/ 3827 h 606727"/>
              <a:gd name="connsiteX58" fmla="*/ 332685 w 578495"/>
              <a:gd name="connsiteY58" fmla="*/ 161 h 606727"/>
              <a:gd name="connsiteX59" fmla="*/ 227683 w 578495"/>
              <a:gd name="connsiteY59" fmla="*/ 161 h 606727"/>
              <a:gd name="connsiteX60" fmla="*/ 240025 w 578495"/>
              <a:gd name="connsiteY60" fmla="*/ 7292 h 606727"/>
              <a:gd name="connsiteX61" fmla="*/ 238422 w 578495"/>
              <a:gd name="connsiteY61" fmla="*/ 110109 h 606727"/>
              <a:gd name="connsiteX62" fmla="*/ 239580 w 578495"/>
              <a:gd name="connsiteY62" fmla="*/ 160051 h 606727"/>
              <a:gd name="connsiteX63" fmla="*/ 237176 w 578495"/>
              <a:gd name="connsiteY63" fmla="*/ 186178 h 606727"/>
              <a:gd name="connsiteX64" fmla="*/ 225245 w 578495"/>
              <a:gd name="connsiteY64" fmla="*/ 190532 h 606727"/>
              <a:gd name="connsiteX65" fmla="*/ 211000 w 578495"/>
              <a:gd name="connsiteY65" fmla="*/ 183867 h 606727"/>
              <a:gd name="connsiteX66" fmla="*/ 194618 w 578495"/>
              <a:gd name="connsiteY66" fmla="*/ 152498 h 606727"/>
              <a:gd name="connsiteX67" fmla="*/ 212157 w 578495"/>
              <a:gd name="connsiteY67" fmla="*/ 83894 h 606727"/>
              <a:gd name="connsiteX68" fmla="*/ 220348 w 578495"/>
              <a:gd name="connsiteY68" fmla="*/ 50836 h 606727"/>
              <a:gd name="connsiteX69" fmla="*/ 210466 w 578495"/>
              <a:gd name="connsiteY69" fmla="*/ 29864 h 606727"/>
              <a:gd name="connsiteX70" fmla="*/ 213938 w 578495"/>
              <a:gd name="connsiteY70" fmla="*/ 3827 h 606727"/>
              <a:gd name="connsiteX71" fmla="*/ 227683 w 578495"/>
              <a:gd name="connsiteY71" fmla="*/ 161 h 60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78495" h="606727">
                <a:moveTo>
                  <a:pt x="97721" y="525317"/>
                </a:moveTo>
                <a:lnTo>
                  <a:pt x="102438" y="534204"/>
                </a:lnTo>
                <a:cubicBezTo>
                  <a:pt x="114097" y="555979"/>
                  <a:pt x="136614" y="569577"/>
                  <a:pt x="161266" y="569577"/>
                </a:cubicBezTo>
                <a:lnTo>
                  <a:pt x="404769" y="569577"/>
                </a:lnTo>
                <a:cubicBezTo>
                  <a:pt x="429510" y="569577"/>
                  <a:pt x="452027" y="555979"/>
                  <a:pt x="463597" y="534204"/>
                </a:cubicBezTo>
                <a:lnTo>
                  <a:pt x="468403" y="525317"/>
                </a:lnTo>
                <a:close/>
                <a:moveTo>
                  <a:pt x="475167" y="245535"/>
                </a:moveTo>
                <a:lnTo>
                  <a:pt x="475167" y="290418"/>
                </a:lnTo>
                <a:cubicBezTo>
                  <a:pt x="475167" y="292639"/>
                  <a:pt x="474811" y="294861"/>
                  <a:pt x="474010" y="296906"/>
                </a:cubicBezTo>
                <a:lnTo>
                  <a:pt x="444907" y="375116"/>
                </a:lnTo>
                <a:lnTo>
                  <a:pt x="476502" y="375116"/>
                </a:lnTo>
                <a:cubicBezTo>
                  <a:pt x="512280" y="375116"/>
                  <a:pt x="541382" y="346054"/>
                  <a:pt x="541382" y="310326"/>
                </a:cubicBezTo>
                <a:cubicBezTo>
                  <a:pt x="541382" y="274598"/>
                  <a:pt x="512280" y="245535"/>
                  <a:pt x="476502" y="245535"/>
                </a:cubicBezTo>
                <a:close/>
                <a:moveTo>
                  <a:pt x="117479" y="245535"/>
                </a:moveTo>
                <a:lnTo>
                  <a:pt x="117479" y="285796"/>
                </a:lnTo>
                <a:lnTo>
                  <a:pt x="191348" y="484878"/>
                </a:lnTo>
                <a:lnTo>
                  <a:pt x="364185" y="484878"/>
                </a:lnTo>
                <a:lnTo>
                  <a:pt x="437965" y="287129"/>
                </a:lnTo>
                <a:lnTo>
                  <a:pt x="437965" y="245535"/>
                </a:lnTo>
                <a:close/>
                <a:moveTo>
                  <a:pt x="98878" y="208385"/>
                </a:moveTo>
                <a:lnTo>
                  <a:pt x="456566" y="208385"/>
                </a:lnTo>
                <a:lnTo>
                  <a:pt x="476502" y="208385"/>
                </a:lnTo>
                <a:cubicBezTo>
                  <a:pt x="532750" y="208385"/>
                  <a:pt x="578495" y="254067"/>
                  <a:pt x="578495" y="310326"/>
                </a:cubicBezTo>
                <a:cubicBezTo>
                  <a:pt x="578495" y="366495"/>
                  <a:pt x="532750" y="412178"/>
                  <a:pt x="476502" y="412178"/>
                </a:cubicBezTo>
                <a:lnTo>
                  <a:pt x="432714" y="412178"/>
                </a:lnTo>
                <a:cubicBezTo>
                  <a:pt x="432180" y="412178"/>
                  <a:pt x="431646" y="412178"/>
                  <a:pt x="431023" y="412089"/>
                </a:cubicBezTo>
                <a:lnTo>
                  <a:pt x="402633" y="488167"/>
                </a:lnTo>
                <a:lnTo>
                  <a:pt x="547523" y="488167"/>
                </a:lnTo>
                <a:cubicBezTo>
                  <a:pt x="557758" y="488167"/>
                  <a:pt x="566124" y="496432"/>
                  <a:pt x="566124" y="506742"/>
                </a:cubicBezTo>
                <a:cubicBezTo>
                  <a:pt x="566124" y="516962"/>
                  <a:pt x="557758" y="525317"/>
                  <a:pt x="547523" y="525317"/>
                </a:cubicBezTo>
                <a:lnTo>
                  <a:pt x="510500" y="525317"/>
                </a:lnTo>
                <a:lnTo>
                  <a:pt x="496438" y="551624"/>
                </a:lnTo>
                <a:cubicBezTo>
                  <a:pt x="478460" y="585575"/>
                  <a:pt x="443305" y="606727"/>
                  <a:pt x="404769" y="606727"/>
                </a:cubicBezTo>
                <a:lnTo>
                  <a:pt x="161266" y="606727"/>
                </a:lnTo>
                <a:cubicBezTo>
                  <a:pt x="122819" y="606727"/>
                  <a:pt x="87664" y="585575"/>
                  <a:pt x="69597" y="551624"/>
                </a:cubicBezTo>
                <a:lnTo>
                  <a:pt x="55624" y="525317"/>
                </a:lnTo>
                <a:lnTo>
                  <a:pt x="18601" y="525317"/>
                </a:lnTo>
                <a:cubicBezTo>
                  <a:pt x="8366" y="525317"/>
                  <a:pt x="0" y="516962"/>
                  <a:pt x="0" y="506742"/>
                </a:cubicBezTo>
                <a:cubicBezTo>
                  <a:pt x="0" y="496432"/>
                  <a:pt x="8366" y="488167"/>
                  <a:pt x="18601" y="488167"/>
                </a:cubicBezTo>
                <a:lnTo>
                  <a:pt x="66927" y="488167"/>
                </a:lnTo>
                <a:lnTo>
                  <a:pt x="67016" y="488167"/>
                </a:lnTo>
                <a:lnTo>
                  <a:pt x="152901" y="488167"/>
                </a:lnTo>
                <a:lnTo>
                  <a:pt x="81434" y="295572"/>
                </a:lnTo>
                <a:cubicBezTo>
                  <a:pt x="80722" y="293528"/>
                  <a:pt x="80277" y="291306"/>
                  <a:pt x="80277" y="289084"/>
                </a:cubicBezTo>
                <a:lnTo>
                  <a:pt x="80277" y="226960"/>
                </a:lnTo>
                <a:cubicBezTo>
                  <a:pt x="80277" y="216651"/>
                  <a:pt x="88643" y="208385"/>
                  <a:pt x="98878" y="208385"/>
                </a:cubicBezTo>
                <a:close/>
                <a:moveTo>
                  <a:pt x="332685" y="161"/>
                </a:moveTo>
                <a:cubicBezTo>
                  <a:pt x="337415" y="783"/>
                  <a:pt x="341911" y="3205"/>
                  <a:pt x="345027" y="7292"/>
                </a:cubicBezTo>
                <a:cubicBezTo>
                  <a:pt x="360341" y="27109"/>
                  <a:pt x="379572" y="74030"/>
                  <a:pt x="343424" y="110109"/>
                </a:cubicBezTo>
                <a:cubicBezTo>
                  <a:pt x="321611" y="131970"/>
                  <a:pt x="343603" y="158896"/>
                  <a:pt x="344582" y="160051"/>
                </a:cubicBezTo>
                <a:cubicBezTo>
                  <a:pt x="351170" y="167960"/>
                  <a:pt x="350102" y="179691"/>
                  <a:pt x="342178" y="186178"/>
                </a:cubicBezTo>
                <a:cubicBezTo>
                  <a:pt x="338706" y="189110"/>
                  <a:pt x="334521" y="190532"/>
                  <a:pt x="330337" y="190532"/>
                </a:cubicBezTo>
                <a:cubicBezTo>
                  <a:pt x="324995" y="190532"/>
                  <a:pt x="319653" y="188222"/>
                  <a:pt x="316002" y="183867"/>
                </a:cubicBezTo>
                <a:cubicBezTo>
                  <a:pt x="314845" y="182445"/>
                  <a:pt x="304873" y="170182"/>
                  <a:pt x="299620" y="152498"/>
                </a:cubicBezTo>
                <a:cubicBezTo>
                  <a:pt x="292141" y="126994"/>
                  <a:pt x="298373" y="102645"/>
                  <a:pt x="317160" y="83894"/>
                </a:cubicBezTo>
                <a:cubicBezTo>
                  <a:pt x="326241" y="74741"/>
                  <a:pt x="328912" y="64255"/>
                  <a:pt x="325440" y="50836"/>
                </a:cubicBezTo>
                <a:cubicBezTo>
                  <a:pt x="322324" y="39017"/>
                  <a:pt x="315557" y="29953"/>
                  <a:pt x="315468" y="29864"/>
                </a:cubicBezTo>
                <a:cubicBezTo>
                  <a:pt x="309236" y="21688"/>
                  <a:pt x="310749" y="10136"/>
                  <a:pt x="318940" y="3827"/>
                </a:cubicBezTo>
                <a:cubicBezTo>
                  <a:pt x="322991" y="716"/>
                  <a:pt x="327955" y="-461"/>
                  <a:pt x="332685" y="161"/>
                </a:cubicBezTo>
                <a:close/>
                <a:moveTo>
                  <a:pt x="227683" y="161"/>
                </a:moveTo>
                <a:cubicBezTo>
                  <a:pt x="232412" y="783"/>
                  <a:pt x="236909" y="3205"/>
                  <a:pt x="240025" y="7292"/>
                </a:cubicBezTo>
                <a:cubicBezTo>
                  <a:pt x="255250" y="27109"/>
                  <a:pt x="274570" y="74030"/>
                  <a:pt x="238422" y="110109"/>
                </a:cubicBezTo>
                <a:cubicBezTo>
                  <a:pt x="216520" y="131970"/>
                  <a:pt x="238600" y="158896"/>
                  <a:pt x="239580" y="160051"/>
                </a:cubicBezTo>
                <a:cubicBezTo>
                  <a:pt x="246168" y="167960"/>
                  <a:pt x="245100" y="179691"/>
                  <a:pt x="237176" y="186178"/>
                </a:cubicBezTo>
                <a:cubicBezTo>
                  <a:pt x="233703" y="189110"/>
                  <a:pt x="229519" y="190532"/>
                  <a:pt x="225245" y="190532"/>
                </a:cubicBezTo>
                <a:cubicBezTo>
                  <a:pt x="219992" y="190532"/>
                  <a:pt x="214650" y="188222"/>
                  <a:pt x="211000" y="183867"/>
                </a:cubicBezTo>
                <a:cubicBezTo>
                  <a:pt x="209842" y="182445"/>
                  <a:pt x="199871" y="170182"/>
                  <a:pt x="194618" y="152498"/>
                </a:cubicBezTo>
                <a:cubicBezTo>
                  <a:pt x="187139" y="126994"/>
                  <a:pt x="193371" y="102645"/>
                  <a:pt x="212157" y="83894"/>
                </a:cubicBezTo>
                <a:cubicBezTo>
                  <a:pt x="221239" y="74741"/>
                  <a:pt x="223910" y="64255"/>
                  <a:pt x="220348" y="50836"/>
                </a:cubicBezTo>
                <a:cubicBezTo>
                  <a:pt x="217321" y="39017"/>
                  <a:pt x="210555" y="29953"/>
                  <a:pt x="210466" y="29864"/>
                </a:cubicBezTo>
                <a:cubicBezTo>
                  <a:pt x="204233" y="21688"/>
                  <a:pt x="205747" y="10136"/>
                  <a:pt x="213938" y="3827"/>
                </a:cubicBezTo>
                <a:cubicBezTo>
                  <a:pt x="217989" y="716"/>
                  <a:pt x="222953" y="-461"/>
                  <a:pt x="227683" y="16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  <p:sp>
        <p:nvSpPr>
          <p:cNvPr id="27" name="coffee-cup_273070"/>
          <p:cNvSpPr>
            <a:spLocks noChangeAspect="1"/>
          </p:cNvSpPr>
          <p:nvPr/>
        </p:nvSpPr>
        <p:spPr bwMode="auto">
          <a:xfrm>
            <a:off x="6244254" y="3916183"/>
            <a:ext cx="581315" cy="609685"/>
          </a:xfrm>
          <a:custGeom>
            <a:avLst/>
            <a:gdLst>
              <a:gd name="connsiteX0" fmla="*/ 97721 w 578495"/>
              <a:gd name="connsiteY0" fmla="*/ 525317 h 606727"/>
              <a:gd name="connsiteX1" fmla="*/ 102438 w 578495"/>
              <a:gd name="connsiteY1" fmla="*/ 534204 h 606727"/>
              <a:gd name="connsiteX2" fmla="*/ 161266 w 578495"/>
              <a:gd name="connsiteY2" fmla="*/ 569577 h 606727"/>
              <a:gd name="connsiteX3" fmla="*/ 404769 w 578495"/>
              <a:gd name="connsiteY3" fmla="*/ 569577 h 606727"/>
              <a:gd name="connsiteX4" fmla="*/ 463597 w 578495"/>
              <a:gd name="connsiteY4" fmla="*/ 534204 h 606727"/>
              <a:gd name="connsiteX5" fmla="*/ 468403 w 578495"/>
              <a:gd name="connsiteY5" fmla="*/ 525317 h 606727"/>
              <a:gd name="connsiteX6" fmla="*/ 475167 w 578495"/>
              <a:gd name="connsiteY6" fmla="*/ 245535 h 606727"/>
              <a:gd name="connsiteX7" fmla="*/ 475167 w 578495"/>
              <a:gd name="connsiteY7" fmla="*/ 290418 h 606727"/>
              <a:gd name="connsiteX8" fmla="*/ 474010 w 578495"/>
              <a:gd name="connsiteY8" fmla="*/ 296906 h 606727"/>
              <a:gd name="connsiteX9" fmla="*/ 444907 w 578495"/>
              <a:gd name="connsiteY9" fmla="*/ 375116 h 606727"/>
              <a:gd name="connsiteX10" fmla="*/ 476502 w 578495"/>
              <a:gd name="connsiteY10" fmla="*/ 375116 h 606727"/>
              <a:gd name="connsiteX11" fmla="*/ 541382 w 578495"/>
              <a:gd name="connsiteY11" fmla="*/ 310326 h 606727"/>
              <a:gd name="connsiteX12" fmla="*/ 476502 w 578495"/>
              <a:gd name="connsiteY12" fmla="*/ 245535 h 606727"/>
              <a:gd name="connsiteX13" fmla="*/ 117479 w 578495"/>
              <a:gd name="connsiteY13" fmla="*/ 245535 h 606727"/>
              <a:gd name="connsiteX14" fmla="*/ 117479 w 578495"/>
              <a:gd name="connsiteY14" fmla="*/ 285796 h 606727"/>
              <a:gd name="connsiteX15" fmla="*/ 191348 w 578495"/>
              <a:gd name="connsiteY15" fmla="*/ 484878 h 606727"/>
              <a:gd name="connsiteX16" fmla="*/ 364185 w 578495"/>
              <a:gd name="connsiteY16" fmla="*/ 484878 h 606727"/>
              <a:gd name="connsiteX17" fmla="*/ 437965 w 578495"/>
              <a:gd name="connsiteY17" fmla="*/ 287129 h 606727"/>
              <a:gd name="connsiteX18" fmla="*/ 437965 w 578495"/>
              <a:gd name="connsiteY18" fmla="*/ 245535 h 606727"/>
              <a:gd name="connsiteX19" fmla="*/ 98878 w 578495"/>
              <a:gd name="connsiteY19" fmla="*/ 208385 h 606727"/>
              <a:gd name="connsiteX20" fmla="*/ 456566 w 578495"/>
              <a:gd name="connsiteY20" fmla="*/ 208385 h 606727"/>
              <a:gd name="connsiteX21" fmla="*/ 476502 w 578495"/>
              <a:gd name="connsiteY21" fmla="*/ 208385 h 606727"/>
              <a:gd name="connsiteX22" fmla="*/ 578495 w 578495"/>
              <a:gd name="connsiteY22" fmla="*/ 310326 h 606727"/>
              <a:gd name="connsiteX23" fmla="*/ 476502 w 578495"/>
              <a:gd name="connsiteY23" fmla="*/ 412178 h 606727"/>
              <a:gd name="connsiteX24" fmla="*/ 432714 w 578495"/>
              <a:gd name="connsiteY24" fmla="*/ 412178 h 606727"/>
              <a:gd name="connsiteX25" fmla="*/ 431023 w 578495"/>
              <a:gd name="connsiteY25" fmla="*/ 412089 h 606727"/>
              <a:gd name="connsiteX26" fmla="*/ 402633 w 578495"/>
              <a:gd name="connsiteY26" fmla="*/ 488167 h 606727"/>
              <a:gd name="connsiteX27" fmla="*/ 547523 w 578495"/>
              <a:gd name="connsiteY27" fmla="*/ 488167 h 606727"/>
              <a:gd name="connsiteX28" fmla="*/ 566124 w 578495"/>
              <a:gd name="connsiteY28" fmla="*/ 506742 h 606727"/>
              <a:gd name="connsiteX29" fmla="*/ 547523 w 578495"/>
              <a:gd name="connsiteY29" fmla="*/ 525317 h 606727"/>
              <a:gd name="connsiteX30" fmla="*/ 510500 w 578495"/>
              <a:gd name="connsiteY30" fmla="*/ 525317 h 606727"/>
              <a:gd name="connsiteX31" fmla="*/ 496438 w 578495"/>
              <a:gd name="connsiteY31" fmla="*/ 551624 h 606727"/>
              <a:gd name="connsiteX32" fmla="*/ 404769 w 578495"/>
              <a:gd name="connsiteY32" fmla="*/ 606727 h 606727"/>
              <a:gd name="connsiteX33" fmla="*/ 161266 w 578495"/>
              <a:gd name="connsiteY33" fmla="*/ 606727 h 606727"/>
              <a:gd name="connsiteX34" fmla="*/ 69597 w 578495"/>
              <a:gd name="connsiteY34" fmla="*/ 551624 h 606727"/>
              <a:gd name="connsiteX35" fmla="*/ 55624 w 578495"/>
              <a:gd name="connsiteY35" fmla="*/ 525317 h 606727"/>
              <a:gd name="connsiteX36" fmla="*/ 18601 w 578495"/>
              <a:gd name="connsiteY36" fmla="*/ 525317 h 606727"/>
              <a:gd name="connsiteX37" fmla="*/ 0 w 578495"/>
              <a:gd name="connsiteY37" fmla="*/ 506742 h 606727"/>
              <a:gd name="connsiteX38" fmla="*/ 18601 w 578495"/>
              <a:gd name="connsiteY38" fmla="*/ 488167 h 606727"/>
              <a:gd name="connsiteX39" fmla="*/ 66927 w 578495"/>
              <a:gd name="connsiteY39" fmla="*/ 488167 h 606727"/>
              <a:gd name="connsiteX40" fmla="*/ 67016 w 578495"/>
              <a:gd name="connsiteY40" fmla="*/ 488167 h 606727"/>
              <a:gd name="connsiteX41" fmla="*/ 152901 w 578495"/>
              <a:gd name="connsiteY41" fmla="*/ 488167 h 606727"/>
              <a:gd name="connsiteX42" fmla="*/ 81434 w 578495"/>
              <a:gd name="connsiteY42" fmla="*/ 295572 h 606727"/>
              <a:gd name="connsiteX43" fmla="*/ 80277 w 578495"/>
              <a:gd name="connsiteY43" fmla="*/ 289084 h 606727"/>
              <a:gd name="connsiteX44" fmla="*/ 80277 w 578495"/>
              <a:gd name="connsiteY44" fmla="*/ 226960 h 606727"/>
              <a:gd name="connsiteX45" fmla="*/ 98878 w 578495"/>
              <a:gd name="connsiteY45" fmla="*/ 208385 h 606727"/>
              <a:gd name="connsiteX46" fmla="*/ 332685 w 578495"/>
              <a:gd name="connsiteY46" fmla="*/ 161 h 606727"/>
              <a:gd name="connsiteX47" fmla="*/ 345027 w 578495"/>
              <a:gd name="connsiteY47" fmla="*/ 7292 h 606727"/>
              <a:gd name="connsiteX48" fmla="*/ 343424 w 578495"/>
              <a:gd name="connsiteY48" fmla="*/ 110109 h 606727"/>
              <a:gd name="connsiteX49" fmla="*/ 344582 w 578495"/>
              <a:gd name="connsiteY49" fmla="*/ 160051 h 606727"/>
              <a:gd name="connsiteX50" fmla="*/ 342178 w 578495"/>
              <a:gd name="connsiteY50" fmla="*/ 186178 h 606727"/>
              <a:gd name="connsiteX51" fmla="*/ 330337 w 578495"/>
              <a:gd name="connsiteY51" fmla="*/ 190532 h 606727"/>
              <a:gd name="connsiteX52" fmla="*/ 316002 w 578495"/>
              <a:gd name="connsiteY52" fmla="*/ 183867 h 606727"/>
              <a:gd name="connsiteX53" fmla="*/ 299620 w 578495"/>
              <a:gd name="connsiteY53" fmla="*/ 152498 h 606727"/>
              <a:gd name="connsiteX54" fmla="*/ 317160 w 578495"/>
              <a:gd name="connsiteY54" fmla="*/ 83894 h 606727"/>
              <a:gd name="connsiteX55" fmla="*/ 325440 w 578495"/>
              <a:gd name="connsiteY55" fmla="*/ 50836 h 606727"/>
              <a:gd name="connsiteX56" fmla="*/ 315468 w 578495"/>
              <a:gd name="connsiteY56" fmla="*/ 29864 h 606727"/>
              <a:gd name="connsiteX57" fmla="*/ 318940 w 578495"/>
              <a:gd name="connsiteY57" fmla="*/ 3827 h 606727"/>
              <a:gd name="connsiteX58" fmla="*/ 332685 w 578495"/>
              <a:gd name="connsiteY58" fmla="*/ 161 h 606727"/>
              <a:gd name="connsiteX59" fmla="*/ 227683 w 578495"/>
              <a:gd name="connsiteY59" fmla="*/ 161 h 606727"/>
              <a:gd name="connsiteX60" fmla="*/ 240025 w 578495"/>
              <a:gd name="connsiteY60" fmla="*/ 7292 h 606727"/>
              <a:gd name="connsiteX61" fmla="*/ 238422 w 578495"/>
              <a:gd name="connsiteY61" fmla="*/ 110109 h 606727"/>
              <a:gd name="connsiteX62" fmla="*/ 239580 w 578495"/>
              <a:gd name="connsiteY62" fmla="*/ 160051 h 606727"/>
              <a:gd name="connsiteX63" fmla="*/ 237176 w 578495"/>
              <a:gd name="connsiteY63" fmla="*/ 186178 h 606727"/>
              <a:gd name="connsiteX64" fmla="*/ 225245 w 578495"/>
              <a:gd name="connsiteY64" fmla="*/ 190532 h 606727"/>
              <a:gd name="connsiteX65" fmla="*/ 211000 w 578495"/>
              <a:gd name="connsiteY65" fmla="*/ 183867 h 606727"/>
              <a:gd name="connsiteX66" fmla="*/ 194618 w 578495"/>
              <a:gd name="connsiteY66" fmla="*/ 152498 h 606727"/>
              <a:gd name="connsiteX67" fmla="*/ 212157 w 578495"/>
              <a:gd name="connsiteY67" fmla="*/ 83894 h 606727"/>
              <a:gd name="connsiteX68" fmla="*/ 220348 w 578495"/>
              <a:gd name="connsiteY68" fmla="*/ 50836 h 606727"/>
              <a:gd name="connsiteX69" fmla="*/ 210466 w 578495"/>
              <a:gd name="connsiteY69" fmla="*/ 29864 h 606727"/>
              <a:gd name="connsiteX70" fmla="*/ 213938 w 578495"/>
              <a:gd name="connsiteY70" fmla="*/ 3827 h 606727"/>
              <a:gd name="connsiteX71" fmla="*/ 227683 w 578495"/>
              <a:gd name="connsiteY71" fmla="*/ 161 h 60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78495" h="606727">
                <a:moveTo>
                  <a:pt x="97721" y="525317"/>
                </a:moveTo>
                <a:lnTo>
                  <a:pt x="102438" y="534204"/>
                </a:lnTo>
                <a:cubicBezTo>
                  <a:pt x="114097" y="555979"/>
                  <a:pt x="136614" y="569577"/>
                  <a:pt x="161266" y="569577"/>
                </a:cubicBezTo>
                <a:lnTo>
                  <a:pt x="404769" y="569577"/>
                </a:lnTo>
                <a:cubicBezTo>
                  <a:pt x="429510" y="569577"/>
                  <a:pt x="452027" y="555979"/>
                  <a:pt x="463597" y="534204"/>
                </a:cubicBezTo>
                <a:lnTo>
                  <a:pt x="468403" y="525317"/>
                </a:lnTo>
                <a:close/>
                <a:moveTo>
                  <a:pt x="475167" y="245535"/>
                </a:moveTo>
                <a:lnTo>
                  <a:pt x="475167" y="290418"/>
                </a:lnTo>
                <a:cubicBezTo>
                  <a:pt x="475167" y="292639"/>
                  <a:pt x="474811" y="294861"/>
                  <a:pt x="474010" y="296906"/>
                </a:cubicBezTo>
                <a:lnTo>
                  <a:pt x="444907" y="375116"/>
                </a:lnTo>
                <a:lnTo>
                  <a:pt x="476502" y="375116"/>
                </a:lnTo>
                <a:cubicBezTo>
                  <a:pt x="512280" y="375116"/>
                  <a:pt x="541382" y="346054"/>
                  <a:pt x="541382" y="310326"/>
                </a:cubicBezTo>
                <a:cubicBezTo>
                  <a:pt x="541382" y="274598"/>
                  <a:pt x="512280" y="245535"/>
                  <a:pt x="476502" y="245535"/>
                </a:cubicBezTo>
                <a:close/>
                <a:moveTo>
                  <a:pt x="117479" y="245535"/>
                </a:moveTo>
                <a:lnTo>
                  <a:pt x="117479" y="285796"/>
                </a:lnTo>
                <a:lnTo>
                  <a:pt x="191348" y="484878"/>
                </a:lnTo>
                <a:lnTo>
                  <a:pt x="364185" y="484878"/>
                </a:lnTo>
                <a:lnTo>
                  <a:pt x="437965" y="287129"/>
                </a:lnTo>
                <a:lnTo>
                  <a:pt x="437965" y="245535"/>
                </a:lnTo>
                <a:close/>
                <a:moveTo>
                  <a:pt x="98878" y="208385"/>
                </a:moveTo>
                <a:lnTo>
                  <a:pt x="456566" y="208385"/>
                </a:lnTo>
                <a:lnTo>
                  <a:pt x="476502" y="208385"/>
                </a:lnTo>
                <a:cubicBezTo>
                  <a:pt x="532750" y="208385"/>
                  <a:pt x="578495" y="254067"/>
                  <a:pt x="578495" y="310326"/>
                </a:cubicBezTo>
                <a:cubicBezTo>
                  <a:pt x="578495" y="366495"/>
                  <a:pt x="532750" y="412178"/>
                  <a:pt x="476502" y="412178"/>
                </a:cubicBezTo>
                <a:lnTo>
                  <a:pt x="432714" y="412178"/>
                </a:lnTo>
                <a:cubicBezTo>
                  <a:pt x="432180" y="412178"/>
                  <a:pt x="431646" y="412178"/>
                  <a:pt x="431023" y="412089"/>
                </a:cubicBezTo>
                <a:lnTo>
                  <a:pt x="402633" y="488167"/>
                </a:lnTo>
                <a:lnTo>
                  <a:pt x="547523" y="488167"/>
                </a:lnTo>
                <a:cubicBezTo>
                  <a:pt x="557758" y="488167"/>
                  <a:pt x="566124" y="496432"/>
                  <a:pt x="566124" y="506742"/>
                </a:cubicBezTo>
                <a:cubicBezTo>
                  <a:pt x="566124" y="516962"/>
                  <a:pt x="557758" y="525317"/>
                  <a:pt x="547523" y="525317"/>
                </a:cubicBezTo>
                <a:lnTo>
                  <a:pt x="510500" y="525317"/>
                </a:lnTo>
                <a:lnTo>
                  <a:pt x="496438" y="551624"/>
                </a:lnTo>
                <a:cubicBezTo>
                  <a:pt x="478460" y="585575"/>
                  <a:pt x="443305" y="606727"/>
                  <a:pt x="404769" y="606727"/>
                </a:cubicBezTo>
                <a:lnTo>
                  <a:pt x="161266" y="606727"/>
                </a:lnTo>
                <a:cubicBezTo>
                  <a:pt x="122819" y="606727"/>
                  <a:pt x="87664" y="585575"/>
                  <a:pt x="69597" y="551624"/>
                </a:cubicBezTo>
                <a:lnTo>
                  <a:pt x="55624" y="525317"/>
                </a:lnTo>
                <a:lnTo>
                  <a:pt x="18601" y="525317"/>
                </a:lnTo>
                <a:cubicBezTo>
                  <a:pt x="8366" y="525317"/>
                  <a:pt x="0" y="516962"/>
                  <a:pt x="0" y="506742"/>
                </a:cubicBezTo>
                <a:cubicBezTo>
                  <a:pt x="0" y="496432"/>
                  <a:pt x="8366" y="488167"/>
                  <a:pt x="18601" y="488167"/>
                </a:cubicBezTo>
                <a:lnTo>
                  <a:pt x="66927" y="488167"/>
                </a:lnTo>
                <a:lnTo>
                  <a:pt x="67016" y="488167"/>
                </a:lnTo>
                <a:lnTo>
                  <a:pt x="152901" y="488167"/>
                </a:lnTo>
                <a:lnTo>
                  <a:pt x="81434" y="295572"/>
                </a:lnTo>
                <a:cubicBezTo>
                  <a:pt x="80722" y="293528"/>
                  <a:pt x="80277" y="291306"/>
                  <a:pt x="80277" y="289084"/>
                </a:cubicBezTo>
                <a:lnTo>
                  <a:pt x="80277" y="226960"/>
                </a:lnTo>
                <a:cubicBezTo>
                  <a:pt x="80277" y="216651"/>
                  <a:pt x="88643" y="208385"/>
                  <a:pt x="98878" y="208385"/>
                </a:cubicBezTo>
                <a:close/>
                <a:moveTo>
                  <a:pt x="332685" y="161"/>
                </a:moveTo>
                <a:cubicBezTo>
                  <a:pt x="337415" y="783"/>
                  <a:pt x="341911" y="3205"/>
                  <a:pt x="345027" y="7292"/>
                </a:cubicBezTo>
                <a:cubicBezTo>
                  <a:pt x="360341" y="27109"/>
                  <a:pt x="379572" y="74030"/>
                  <a:pt x="343424" y="110109"/>
                </a:cubicBezTo>
                <a:cubicBezTo>
                  <a:pt x="321611" y="131970"/>
                  <a:pt x="343603" y="158896"/>
                  <a:pt x="344582" y="160051"/>
                </a:cubicBezTo>
                <a:cubicBezTo>
                  <a:pt x="351170" y="167960"/>
                  <a:pt x="350102" y="179691"/>
                  <a:pt x="342178" y="186178"/>
                </a:cubicBezTo>
                <a:cubicBezTo>
                  <a:pt x="338706" y="189110"/>
                  <a:pt x="334521" y="190532"/>
                  <a:pt x="330337" y="190532"/>
                </a:cubicBezTo>
                <a:cubicBezTo>
                  <a:pt x="324995" y="190532"/>
                  <a:pt x="319653" y="188222"/>
                  <a:pt x="316002" y="183867"/>
                </a:cubicBezTo>
                <a:cubicBezTo>
                  <a:pt x="314845" y="182445"/>
                  <a:pt x="304873" y="170182"/>
                  <a:pt x="299620" y="152498"/>
                </a:cubicBezTo>
                <a:cubicBezTo>
                  <a:pt x="292141" y="126994"/>
                  <a:pt x="298373" y="102645"/>
                  <a:pt x="317160" y="83894"/>
                </a:cubicBezTo>
                <a:cubicBezTo>
                  <a:pt x="326241" y="74741"/>
                  <a:pt x="328912" y="64255"/>
                  <a:pt x="325440" y="50836"/>
                </a:cubicBezTo>
                <a:cubicBezTo>
                  <a:pt x="322324" y="39017"/>
                  <a:pt x="315557" y="29953"/>
                  <a:pt x="315468" y="29864"/>
                </a:cubicBezTo>
                <a:cubicBezTo>
                  <a:pt x="309236" y="21688"/>
                  <a:pt x="310749" y="10136"/>
                  <a:pt x="318940" y="3827"/>
                </a:cubicBezTo>
                <a:cubicBezTo>
                  <a:pt x="322991" y="716"/>
                  <a:pt x="327955" y="-461"/>
                  <a:pt x="332685" y="161"/>
                </a:cubicBezTo>
                <a:close/>
                <a:moveTo>
                  <a:pt x="227683" y="161"/>
                </a:moveTo>
                <a:cubicBezTo>
                  <a:pt x="232412" y="783"/>
                  <a:pt x="236909" y="3205"/>
                  <a:pt x="240025" y="7292"/>
                </a:cubicBezTo>
                <a:cubicBezTo>
                  <a:pt x="255250" y="27109"/>
                  <a:pt x="274570" y="74030"/>
                  <a:pt x="238422" y="110109"/>
                </a:cubicBezTo>
                <a:cubicBezTo>
                  <a:pt x="216520" y="131970"/>
                  <a:pt x="238600" y="158896"/>
                  <a:pt x="239580" y="160051"/>
                </a:cubicBezTo>
                <a:cubicBezTo>
                  <a:pt x="246168" y="167960"/>
                  <a:pt x="245100" y="179691"/>
                  <a:pt x="237176" y="186178"/>
                </a:cubicBezTo>
                <a:cubicBezTo>
                  <a:pt x="233703" y="189110"/>
                  <a:pt x="229519" y="190532"/>
                  <a:pt x="225245" y="190532"/>
                </a:cubicBezTo>
                <a:cubicBezTo>
                  <a:pt x="219992" y="190532"/>
                  <a:pt x="214650" y="188222"/>
                  <a:pt x="211000" y="183867"/>
                </a:cubicBezTo>
                <a:cubicBezTo>
                  <a:pt x="209842" y="182445"/>
                  <a:pt x="199871" y="170182"/>
                  <a:pt x="194618" y="152498"/>
                </a:cubicBezTo>
                <a:cubicBezTo>
                  <a:pt x="187139" y="126994"/>
                  <a:pt x="193371" y="102645"/>
                  <a:pt x="212157" y="83894"/>
                </a:cubicBezTo>
                <a:cubicBezTo>
                  <a:pt x="221239" y="74741"/>
                  <a:pt x="223910" y="64255"/>
                  <a:pt x="220348" y="50836"/>
                </a:cubicBezTo>
                <a:cubicBezTo>
                  <a:pt x="217321" y="39017"/>
                  <a:pt x="210555" y="29953"/>
                  <a:pt x="210466" y="29864"/>
                </a:cubicBezTo>
                <a:cubicBezTo>
                  <a:pt x="204233" y="21688"/>
                  <a:pt x="205747" y="10136"/>
                  <a:pt x="213938" y="3827"/>
                </a:cubicBezTo>
                <a:cubicBezTo>
                  <a:pt x="217989" y="716"/>
                  <a:pt x="222953" y="-461"/>
                  <a:pt x="227683" y="16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28" name="coffee-cup_273070"/>
          <p:cNvSpPr>
            <a:spLocks noChangeAspect="1"/>
          </p:cNvSpPr>
          <p:nvPr/>
        </p:nvSpPr>
        <p:spPr bwMode="auto">
          <a:xfrm>
            <a:off x="5272139" y="5108594"/>
            <a:ext cx="581315" cy="609685"/>
          </a:xfrm>
          <a:custGeom>
            <a:avLst/>
            <a:gdLst>
              <a:gd name="connsiteX0" fmla="*/ 97721 w 578495"/>
              <a:gd name="connsiteY0" fmla="*/ 525317 h 606727"/>
              <a:gd name="connsiteX1" fmla="*/ 102438 w 578495"/>
              <a:gd name="connsiteY1" fmla="*/ 534204 h 606727"/>
              <a:gd name="connsiteX2" fmla="*/ 161266 w 578495"/>
              <a:gd name="connsiteY2" fmla="*/ 569577 h 606727"/>
              <a:gd name="connsiteX3" fmla="*/ 404769 w 578495"/>
              <a:gd name="connsiteY3" fmla="*/ 569577 h 606727"/>
              <a:gd name="connsiteX4" fmla="*/ 463597 w 578495"/>
              <a:gd name="connsiteY4" fmla="*/ 534204 h 606727"/>
              <a:gd name="connsiteX5" fmla="*/ 468403 w 578495"/>
              <a:gd name="connsiteY5" fmla="*/ 525317 h 606727"/>
              <a:gd name="connsiteX6" fmla="*/ 475167 w 578495"/>
              <a:gd name="connsiteY6" fmla="*/ 245535 h 606727"/>
              <a:gd name="connsiteX7" fmla="*/ 475167 w 578495"/>
              <a:gd name="connsiteY7" fmla="*/ 290418 h 606727"/>
              <a:gd name="connsiteX8" fmla="*/ 474010 w 578495"/>
              <a:gd name="connsiteY8" fmla="*/ 296906 h 606727"/>
              <a:gd name="connsiteX9" fmla="*/ 444907 w 578495"/>
              <a:gd name="connsiteY9" fmla="*/ 375116 h 606727"/>
              <a:gd name="connsiteX10" fmla="*/ 476502 w 578495"/>
              <a:gd name="connsiteY10" fmla="*/ 375116 h 606727"/>
              <a:gd name="connsiteX11" fmla="*/ 541382 w 578495"/>
              <a:gd name="connsiteY11" fmla="*/ 310326 h 606727"/>
              <a:gd name="connsiteX12" fmla="*/ 476502 w 578495"/>
              <a:gd name="connsiteY12" fmla="*/ 245535 h 606727"/>
              <a:gd name="connsiteX13" fmla="*/ 117479 w 578495"/>
              <a:gd name="connsiteY13" fmla="*/ 245535 h 606727"/>
              <a:gd name="connsiteX14" fmla="*/ 117479 w 578495"/>
              <a:gd name="connsiteY14" fmla="*/ 285796 h 606727"/>
              <a:gd name="connsiteX15" fmla="*/ 191348 w 578495"/>
              <a:gd name="connsiteY15" fmla="*/ 484878 h 606727"/>
              <a:gd name="connsiteX16" fmla="*/ 364185 w 578495"/>
              <a:gd name="connsiteY16" fmla="*/ 484878 h 606727"/>
              <a:gd name="connsiteX17" fmla="*/ 437965 w 578495"/>
              <a:gd name="connsiteY17" fmla="*/ 287129 h 606727"/>
              <a:gd name="connsiteX18" fmla="*/ 437965 w 578495"/>
              <a:gd name="connsiteY18" fmla="*/ 245535 h 606727"/>
              <a:gd name="connsiteX19" fmla="*/ 98878 w 578495"/>
              <a:gd name="connsiteY19" fmla="*/ 208385 h 606727"/>
              <a:gd name="connsiteX20" fmla="*/ 456566 w 578495"/>
              <a:gd name="connsiteY20" fmla="*/ 208385 h 606727"/>
              <a:gd name="connsiteX21" fmla="*/ 476502 w 578495"/>
              <a:gd name="connsiteY21" fmla="*/ 208385 h 606727"/>
              <a:gd name="connsiteX22" fmla="*/ 578495 w 578495"/>
              <a:gd name="connsiteY22" fmla="*/ 310326 h 606727"/>
              <a:gd name="connsiteX23" fmla="*/ 476502 w 578495"/>
              <a:gd name="connsiteY23" fmla="*/ 412178 h 606727"/>
              <a:gd name="connsiteX24" fmla="*/ 432714 w 578495"/>
              <a:gd name="connsiteY24" fmla="*/ 412178 h 606727"/>
              <a:gd name="connsiteX25" fmla="*/ 431023 w 578495"/>
              <a:gd name="connsiteY25" fmla="*/ 412089 h 606727"/>
              <a:gd name="connsiteX26" fmla="*/ 402633 w 578495"/>
              <a:gd name="connsiteY26" fmla="*/ 488167 h 606727"/>
              <a:gd name="connsiteX27" fmla="*/ 547523 w 578495"/>
              <a:gd name="connsiteY27" fmla="*/ 488167 h 606727"/>
              <a:gd name="connsiteX28" fmla="*/ 566124 w 578495"/>
              <a:gd name="connsiteY28" fmla="*/ 506742 h 606727"/>
              <a:gd name="connsiteX29" fmla="*/ 547523 w 578495"/>
              <a:gd name="connsiteY29" fmla="*/ 525317 h 606727"/>
              <a:gd name="connsiteX30" fmla="*/ 510500 w 578495"/>
              <a:gd name="connsiteY30" fmla="*/ 525317 h 606727"/>
              <a:gd name="connsiteX31" fmla="*/ 496438 w 578495"/>
              <a:gd name="connsiteY31" fmla="*/ 551624 h 606727"/>
              <a:gd name="connsiteX32" fmla="*/ 404769 w 578495"/>
              <a:gd name="connsiteY32" fmla="*/ 606727 h 606727"/>
              <a:gd name="connsiteX33" fmla="*/ 161266 w 578495"/>
              <a:gd name="connsiteY33" fmla="*/ 606727 h 606727"/>
              <a:gd name="connsiteX34" fmla="*/ 69597 w 578495"/>
              <a:gd name="connsiteY34" fmla="*/ 551624 h 606727"/>
              <a:gd name="connsiteX35" fmla="*/ 55624 w 578495"/>
              <a:gd name="connsiteY35" fmla="*/ 525317 h 606727"/>
              <a:gd name="connsiteX36" fmla="*/ 18601 w 578495"/>
              <a:gd name="connsiteY36" fmla="*/ 525317 h 606727"/>
              <a:gd name="connsiteX37" fmla="*/ 0 w 578495"/>
              <a:gd name="connsiteY37" fmla="*/ 506742 h 606727"/>
              <a:gd name="connsiteX38" fmla="*/ 18601 w 578495"/>
              <a:gd name="connsiteY38" fmla="*/ 488167 h 606727"/>
              <a:gd name="connsiteX39" fmla="*/ 66927 w 578495"/>
              <a:gd name="connsiteY39" fmla="*/ 488167 h 606727"/>
              <a:gd name="connsiteX40" fmla="*/ 67016 w 578495"/>
              <a:gd name="connsiteY40" fmla="*/ 488167 h 606727"/>
              <a:gd name="connsiteX41" fmla="*/ 152901 w 578495"/>
              <a:gd name="connsiteY41" fmla="*/ 488167 h 606727"/>
              <a:gd name="connsiteX42" fmla="*/ 81434 w 578495"/>
              <a:gd name="connsiteY42" fmla="*/ 295572 h 606727"/>
              <a:gd name="connsiteX43" fmla="*/ 80277 w 578495"/>
              <a:gd name="connsiteY43" fmla="*/ 289084 h 606727"/>
              <a:gd name="connsiteX44" fmla="*/ 80277 w 578495"/>
              <a:gd name="connsiteY44" fmla="*/ 226960 h 606727"/>
              <a:gd name="connsiteX45" fmla="*/ 98878 w 578495"/>
              <a:gd name="connsiteY45" fmla="*/ 208385 h 606727"/>
              <a:gd name="connsiteX46" fmla="*/ 332685 w 578495"/>
              <a:gd name="connsiteY46" fmla="*/ 161 h 606727"/>
              <a:gd name="connsiteX47" fmla="*/ 345027 w 578495"/>
              <a:gd name="connsiteY47" fmla="*/ 7292 h 606727"/>
              <a:gd name="connsiteX48" fmla="*/ 343424 w 578495"/>
              <a:gd name="connsiteY48" fmla="*/ 110109 h 606727"/>
              <a:gd name="connsiteX49" fmla="*/ 344582 w 578495"/>
              <a:gd name="connsiteY49" fmla="*/ 160051 h 606727"/>
              <a:gd name="connsiteX50" fmla="*/ 342178 w 578495"/>
              <a:gd name="connsiteY50" fmla="*/ 186178 h 606727"/>
              <a:gd name="connsiteX51" fmla="*/ 330337 w 578495"/>
              <a:gd name="connsiteY51" fmla="*/ 190532 h 606727"/>
              <a:gd name="connsiteX52" fmla="*/ 316002 w 578495"/>
              <a:gd name="connsiteY52" fmla="*/ 183867 h 606727"/>
              <a:gd name="connsiteX53" fmla="*/ 299620 w 578495"/>
              <a:gd name="connsiteY53" fmla="*/ 152498 h 606727"/>
              <a:gd name="connsiteX54" fmla="*/ 317160 w 578495"/>
              <a:gd name="connsiteY54" fmla="*/ 83894 h 606727"/>
              <a:gd name="connsiteX55" fmla="*/ 325440 w 578495"/>
              <a:gd name="connsiteY55" fmla="*/ 50836 h 606727"/>
              <a:gd name="connsiteX56" fmla="*/ 315468 w 578495"/>
              <a:gd name="connsiteY56" fmla="*/ 29864 h 606727"/>
              <a:gd name="connsiteX57" fmla="*/ 318940 w 578495"/>
              <a:gd name="connsiteY57" fmla="*/ 3827 h 606727"/>
              <a:gd name="connsiteX58" fmla="*/ 332685 w 578495"/>
              <a:gd name="connsiteY58" fmla="*/ 161 h 606727"/>
              <a:gd name="connsiteX59" fmla="*/ 227683 w 578495"/>
              <a:gd name="connsiteY59" fmla="*/ 161 h 606727"/>
              <a:gd name="connsiteX60" fmla="*/ 240025 w 578495"/>
              <a:gd name="connsiteY60" fmla="*/ 7292 h 606727"/>
              <a:gd name="connsiteX61" fmla="*/ 238422 w 578495"/>
              <a:gd name="connsiteY61" fmla="*/ 110109 h 606727"/>
              <a:gd name="connsiteX62" fmla="*/ 239580 w 578495"/>
              <a:gd name="connsiteY62" fmla="*/ 160051 h 606727"/>
              <a:gd name="connsiteX63" fmla="*/ 237176 w 578495"/>
              <a:gd name="connsiteY63" fmla="*/ 186178 h 606727"/>
              <a:gd name="connsiteX64" fmla="*/ 225245 w 578495"/>
              <a:gd name="connsiteY64" fmla="*/ 190532 h 606727"/>
              <a:gd name="connsiteX65" fmla="*/ 211000 w 578495"/>
              <a:gd name="connsiteY65" fmla="*/ 183867 h 606727"/>
              <a:gd name="connsiteX66" fmla="*/ 194618 w 578495"/>
              <a:gd name="connsiteY66" fmla="*/ 152498 h 606727"/>
              <a:gd name="connsiteX67" fmla="*/ 212157 w 578495"/>
              <a:gd name="connsiteY67" fmla="*/ 83894 h 606727"/>
              <a:gd name="connsiteX68" fmla="*/ 220348 w 578495"/>
              <a:gd name="connsiteY68" fmla="*/ 50836 h 606727"/>
              <a:gd name="connsiteX69" fmla="*/ 210466 w 578495"/>
              <a:gd name="connsiteY69" fmla="*/ 29864 h 606727"/>
              <a:gd name="connsiteX70" fmla="*/ 213938 w 578495"/>
              <a:gd name="connsiteY70" fmla="*/ 3827 h 606727"/>
              <a:gd name="connsiteX71" fmla="*/ 227683 w 578495"/>
              <a:gd name="connsiteY71" fmla="*/ 161 h 606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</a:cxnLst>
            <a:rect l="l" t="t" r="r" b="b"/>
            <a:pathLst>
              <a:path w="578495" h="606727">
                <a:moveTo>
                  <a:pt x="97721" y="525317"/>
                </a:moveTo>
                <a:lnTo>
                  <a:pt x="102438" y="534204"/>
                </a:lnTo>
                <a:cubicBezTo>
                  <a:pt x="114097" y="555979"/>
                  <a:pt x="136614" y="569577"/>
                  <a:pt x="161266" y="569577"/>
                </a:cubicBezTo>
                <a:lnTo>
                  <a:pt x="404769" y="569577"/>
                </a:lnTo>
                <a:cubicBezTo>
                  <a:pt x="429510" y="569577"/>
                  <a:pt x="452027" y="555979"/>
                  <a:pt x="463597" y="534204"/>
                </a:cubicBezTo>
                <a:lnTo>
                  <a:pt x="468403" y="525317"/>
                </a:lnTo>
                <a:close/>
                <a:moveTo>
                  <a:pt x="475167" y="245535"/>
                </a:moveTo>
                <a:lnTo>
                  <a:pt x="475167" y="290418"/>
                </a:lnTo>
                <a:cubicBezTo>
                  <a:pt x="475167" y="292639"/>
                  <a:pt x="474811" y="294861"/>
                  <a:pt x="474010" y="296906"/>
                </a:cubicBezTo>
                <a:lnTo>
                  <a:pt x="444907" y="375116"/>
                </a:lnTo>
                <a:lnTo>
                  <a:pt x="476502" y="375116"/>
                </a:lnTo>
                <a:cubicBezTo>
                  <a:pt x="512280" y="375116"/>
                  <a:pt x="541382" y="346054"/>
                  <a:pt x="541382" y="310326"/>
                </a:cubicBezTo>
                <a:cubicBezTo>
                  <a:pt x="541382" y="274598"/>
                  <a:pt x="512280" y="245535"/>
                  <a:pt x="476502" y="245535"/>
                </a:cubicBezTo>
                <a:close/>
                <a:moveTo>
                  <a:pt x="117479" y="245535"/>
                </a:moveTo>
                <a:lnTo>
                  <a:pt x="117479" y="285796"/>
                </a:lnTo>
                <a:lnTo>
                  <a:pt x="191348" y="484878"/>
                </a:lnTo>
                <a:lnTo>
                  <a:pt x="364185" y="484878"/>
                </a:lnTo>
                <a:lnTo>
                  <a:pt x="437965" y="287129"/>
                </a:lnTo>
                <a:lnTo>
                  <a:pt x="437965" y="245535"/>
                </a:lnTo>
                <a:close/>
                <a:moveTo>
                  <a:pt x="98878" y="208385"/>
                </a:moveTo>
                <a:lnTo>
                  <a:pt x="456566" y="208385"/>
                </a:lnTo>
                <a:lnTo>
                  <a:pt x="476502" y="208385"/>
                </a:lnTo>
                <a:cubicBezTo>
                  <a:pt x="532750" y="208385"/>
                  <a:pt x="578495" y="254067"/>
                  <a:pt x="578495" y="310326"/>
                </a:cubicBezTo>
                <a:cubicBezTo>
                  <a:pt x="578495" y="366495"/>
                  <a:pt x="532750" y="412178"/>
                  <a:pt x="476502" y="412178"/>
                </a:cubicBezTo>
                <a:lnTo>
                  <a:pt x="432714" y="412178"/>
                </a:lnTo>
                <a:cubicBezTo>
                  <a:pt x="432180" y="412178"/>
                  <a:pt x="431646" y="412178"/>
                  <a:pt x="431023" y="412089"/>
                </a:cubicBezTo>
                <a:lnTo>
                  <a:pt x="402633" y="488167"/>
                </a:lnTo>
                <a:lnTo>
                  <a:pt x="547523" y="488167"/>
                </a:lnTo>
                <a:cubicBezTo>
                  <a:pt x="557758" y="488167"/>
                  <a:pt x="566124" y="496432"/>
                  <a:pt x="566124" y="506742"/>
                </a:cubicBezTo>
                <a:cubicBezTo>
                  <a:pt x="566124" y="516962"/>
                  <a:pt x="557758" y="525317"/>
                  <a:pt x="547523" y="525317"/>
                </a:cubicBezTo>
                <a:lnTo>
                  <a:pt x="510500" y="525317"/>
                </a:lnTo>
                <a:lnTo>
                  <a:pt x="496438" y="551624"/>
                </a:lnTo>
                <a:cubicBezTo>
                  <a:pt x="478460" y="585575"/>
                  <a:pt x="443305" y="606727"/>
                  <a:pt x="404769" y="606727"/>
                </a:cubicBezTo>
                <a:lnTo>
                  <a:pt x="161266" y="606727"/>
                </a:lnTo>
                <a:cubicBezTo>
                  <a:pt x="122819" y="606727"/>
                  <a:pt x="87664" y="585575"/>
                  <a:pt x="69597" y="551624"/>
                </a:cubicBezTo>
                <a:lnTo>
                  <a:pt x="55624" y="525317"/>
                </a:lnTo>
                <a:lnTo>
                  <a:pt x="18601" y="525317"/>
                </a:lnTo>
                <a:cubicBezTo>
                  <a:pt x="8366" y="525317"/>
                  <a:pt x="0" y="516962"/>
                  <a:pt x="0" y="506742"/>
                </a:cubicBezTo>
                <a:cubicBezTo>
                  <a:pt x="0" y="496432"/>
                  <a:pt x="8366" y="488167"/>
                  <a:pt x="18601" y="488167"/>
                </a:cubicBezTo>
                <a:lnTo>
                  <a:pt x="66927" y="488167"/>
                </a:lnTo>
                <a:lnTo>
                  <a:pt x="67016" y="488167"/>
                </a:lnTo>
                <a:lnTo>
                  <a:pt x="152901" y="488167"/>
                </a:lnTo>
                <a:lnTo>
                  <a:pt x="81434" y="295572"/>
                </a:lnTo>
                <a:cubicBezTo>
                  <a:pt x="80722" y="293528"/>
                  <a:pt x="80277" y="291306"/>
                  <a:pt x="80277" y="289084"/>
                </a:cubicBezTo>
                <a:lnTo>
                  <a:pt x="80277" y="226960"/>
                </a:lnTo>
                <a:cubicBezTo>
                  <a:pt x="80277" y="216651"/>
                  <a:pt x="88643" y="208385"/>
                  <a:pt x="98878" y="208385"/>
                </a:cubicBezTo>
                <a:close/>
                <a:moveTo>
                  <a:pt x="332685" y="161"/>
                </a:moveTo>
                <a:cubicBezTo>
                  <a:pt x="337415" y="783"/>
                  <a:pt x="341911" y="3205"/>
                  <a:pt x="345027" y="7292"/>
                </a:cubicBezTo>
                <a:cubicBezTo>
                  <a:pt x="360341" y="27109"/>
                  <a:pt x="379572" y="74030"/>
                  <a:pt x="343424" y="110109"/>
                </a:cubicBezTo>
                <a:cubicBezTo>
                  <a:pt x="321611" y="131970"/>
                  <a:pt x="343603" y="158896"/>
                  <a:pt x="344582" y="160051"/>
                </a:cubicBezTo>
                <a:cubicBezTo>
                  <a:pt x="351170" y="167960"/>
                  <a:pt x="350102" y="179691"/>
                  <a:pt x="342178" y="186178"/>
                </a:cubicBezTo>
                <a:cubicBezTo>
                  <a:pt x="338706" y="189110"/>
                  <a:pt x="334521" y="190532"/>
                  <a:pt x="330337" y="190532"/>
                </a:cubicBezTo>
                <a:cubicBezTo>
                  <a:pt x="324995" y="190532"/>
                  <a:pt x="319653" y="188222"/>
                  <a:pt x="316002" y="183867"/>
                </a:cubicBezTo>
                <a:cubicBezTo>
                  <a:pt x="314845" y="182445"/>
                  <a:pt x="304873" y="170182"/>
                  <a:pt x="299620" y="152498"/>
                </a:cubicBezTo>
                <a:cubicBezTo>
                  <a:pt x="292141" y="126994"/>
                  <a:pt x="298373" y="102645"/>
                  <a:pt x="317160" y="83894"/>
                </a:cubicBezTo>
                <a:cubicBezTo>
                  <a:pt x="326241" y="74741"/>
                  <a:pt x="328912" y="64255"/>
                  <a:pt x="325440" y="50836"/>
                </a:cubicBezTo>
                <a:cubicBezTo>
                  <a:pt x="322324" y="39017"/>
                  <a:pt x="315557" y="29953"/>
                  <a:pt x="315468" y="29864"/>
                </a:cubicBezTo>
                <a:cubicBezTo>
                  <a:pt x="309236" y="21688"/>
                  <a:pt x="310749" y="10136"/>
                  <a:pt x="318940" y="3827"/>
                </a:cubicBezTo>
                <a:cubicBezTo>
                  <a:pt x="322991" y="716"/>
                  <a:pt x="327955" y="-461"/>
                  <a:pt x="332685" y="161"/>
                </a:cubicBezTo>
                <a:close/>
                <a:moveTo>
                  <a:pt x="227683" y="161"/>
                </a:moveTo>
                <a:cubicBezTo>
                  <a:pt x="232412" y="783"/>
                  <a:pt x="236909" y="3205"/>
                  <a:pt x="240025" y="7292"/>
                </a:cubicBezTo>
                <a:cubicBezTo>
                  <a:pt x="255250" y="27109"/>
                  <a:pt x="274570" y="74030"/>
                  <a:pt x="238422" y="110109"/>
                </a:cubicBezTo>
                <a:cubicBezTo>
                  <a:pt x="216520" y="131970"/>
                  <a:pt x="238600" y="158896"/>
                  <a:pt x="239580" y="160051"/>
                </a:cubicBezTo>
                <a:cubicBezTo>
                  <a:pt x="246168" y="167960"/>
                  <a:pt x="245100" y="179691"/>
                  <a:pt x="237176" y="186178"/>
                </a:cubicBezTo>
                <a:cubicBezTo>
                  <a:pt x="233703" y="189110"/>
                  <a:pt x="229519" y="190532"/>
                  <a:pt x="225245" y="190532"/>
                </a:cubicBezTo>
                <a:cubicBezTo>
                  <a:pt x="219992" y="190532"/>
                  <a:pt x="214650" y="188222"/>
                  <a:pt x="211000" y="183867"/>
                </a:cubicBezTo>
                <a:cubicBezTo>
                  <a:pt x="209842" y="182445"/>
                  <a:pt x="199871" y="170182"/>
                  <a:pt x="194618" y="152498"/>
                </a:cubicBezTo>
                <a:cubicBezTo>
                  <a:pt x="187139" y="126994"/>
                  <a:pt x="193371" y="102645"/>
                  <a:pt x="212157" y="83894"/>
                </a:cubicBezTo>
                <a:cubicBezTo>
                  <a:pt x="221239" y="74741"/>
                  <a:pt x="223910" y="64255"/>
                  <a:pt x="220348" y="50836"/>
                </a:cubicBezTo>
                <a:cubicBezTo>
                  <a:pt x="217321" y="39017"/>
                  <a:pt x="210555" y="29953"/>
                  <a:pt x="210466" y="29864"/>
                </a:cubicBezTo>
                <a:cubicBezTo>
                  <a:pt x="204233" y="21688"/>
                  <a:pt x="205747" y="10136"/>
                  <a:pt x="213938" y="3827"/>
                </a:cubicBezTo>
                <a:cubicBezTo>
                  <a:pt x="217989" y="716"/>
                  <a:pt x="222953" y="-461"/>
                  <a:pt x="227683" y="16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52250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title"/>
          </p:nvPr>
        </p:nvSpPr>
        <p:spPr>
          <a:xfrm>
            <a:off x="7983429" y="2640630"/>
            <a:ext cx="3440131" cy="895350"/>
          </a:xfrm>
        </p:spPr>
        <p:txBody>
          <a:bodyPr>
            <a:noAutofit/>
          </a:bodyPr>
          <a:lstStyle/>
          <a:p>
            <a:r>
              <a:rPr lang="zh-CN" altLang="en-US" sz="6000" dirty="0" smtClean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招聘计划</a:t>
            </a:r>
            <a:endParaRPr lang="zh-CN" altLang="en-US" sz="6000" dirty="0">
              <a:solidFill>
                <a:srgbClr val="642C5F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04F69230-F3A6-4586-9371-A858F4763E9F}"/>
              </a:ext>
            </a:extLst>
          </p:cNvPr>
          <p:cNvSpPr txBox="1"/>
          <p:nvPr/>
        </p:nvSpPr>
        <p:spPr>
          <a:xfrm>
            <a:off x="6490112" y="2646071"/>
            <a:ext cx="1023516" cy="889909"/>
          </a:xfrm>
          <a:prstGeom prst="rect">
            <a:avLst/>
          </a:prstGeom>
          <a:noFill/>
          <a:ln w="117475"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zh-CN" spc="100" dirty="0">
                <a:solidFill>
                  <a:srgbClr val="642C5F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/</a:t>
            </a:r>
            <a:r>
              <a:rPr lang="en-US" altLang="zh-CN" spc="100" dirty="0" smtClean="0">
                <a:solidFill>
                  <a:srgbClr val="642C5F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02</a:t>
            </a:r>
            <a:endParaRPr lang="zh-CN" altLang="en-US" spc="100" dirty="0">
              <a:solidFill>
                <a:srgbClr val="642C5F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672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iṥļïḑè"/>
          <p:cNvSpPr/>
          <p:nvPr/>
        </p:nvSpPr>
        <p:spPr>
          <a:xfrm>
            <a:off x="852560" y="2299476"/>
            <a:ext cx="7143750" cy="3698341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175">
            <a:noFill/>
            <a:prstDash val="solid"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 defTabSz="914354"/>
            <a:endParaRPr lang="zh-CN" altLang="en-US" sz="2000" b="1" i="1">
              <a:solidFill>
                <a:schemeClr val="tx1"/>
              </a:solidFill>
            </a:endParaRPr>
          </a:p>
        </p:txBody>
      </p:sp>
      <p:sp>
        <p:nvSpPr>
          <p:cNvPr id="7" name="iŝ1îḓé"/>
          <p:cNvSpPr/>
          <p:nvPr/>
        </p:nvSpPr>
        <p:spPr>
          <a:xfrm>
            <a:off x="882167" y="919489"/>
            <a:ext cx="184133" cy="1074150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</p:spPr>
        <p:txBody>
          <a:bodyPr wrap="square" lIns="91440" tIns="45720" rIns="91440" bIns="45720" anchor="ctr">
            <a:normAutofit/>
          </a:bodyPr>
          <a:lstStyle/>
          <a:p>
            <a:pPr>
              <a:lnSpc>
                <a:spcPct val="90000"/>
              </a:lnSpc>
              <a:spcBef>
                <a:spcPts val="2250"/>
              </a:spcBef>
            </a:pPr>
            <a:endParaRPr/>
          </a:p>
        </p:txBody>
      </p:sp>
      <p:sp>
        <p:nvSpPr>
          <p:cNvPr id="8" name="ïŝliḑé">
            <a:extLst>
              <a:ext uri="{FF2B5EF4-FFF2-40B4-BE49-F238E27FC236}">
                <a16:creationId xmlns:a16="http://schemas.microsoft.com/office/drawing/2014/main" id="{5C53412A-E1C9-43ED-BFBA-791DDF3493EA}"/>
              </a:ext>
            </a:extLst>
          </p:cNvPr>
          <p:cNvSpPr txBox="1"/>
          <p:nvPr/>
        </p:nvSpPr>
        <p:spPr>
          <a:xfrm>
            <a:off x="1342308" y="884007"/>
            <a:ext cx="3932174" cy="1145113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>
              <a:buSzPct val="25000"/>
            </a:pPr>
            <a:r>
              <a:rPr lang="zh-CN" altLang="en-US" sz="4800" b="1" dirty="0">
                <a:solidFill>
                  <a:srgbClr val="642C5F"/>
                </a:solidFill>
              </a:rPr>
              <a:t>招聘计划</a:t>
            </a:r>
            <a:endParaRPr lang="en-US" altLang="zh-CN" sz="4800" b="1" dirty="0">
              <a:solidFill>
                <a:srgbClr val="642C5F"/>
              </a:solidFill>
            </a:endParaRPr>
          </a:p>
        </p:txBody>
      </p:sp>
      <p:grpSp>
        <p:nvGrpSpPr>
          <p:cNvPr id="10" name="íşḻîdè"/>
          <p:cNvGrpSpPr/>
          <p:nvPr/>
        </p:nvGrpSpPr>
        <p:grpSpPr>
          <a:xfrm>
            <a:off x="1342308" y="3782786"/>
            <a:ext cx="1789442" cy="1613992"/>
            <a:chOff x="673100" y="4369845"/>
            <a:chExt cx="1789442" cy="1613992"/>
          </a:xfrm>
        </p:grpSpPr>
        <p:sp>
          <p:nvSpPr>
            <p:cNvPr id="28" name="íŝļíďé">
              <a:extLst>
                <a:ext uri="{FF2B5EF4-FFF2-40B4-BE49-F238E27FC236}">
                  <a16:creationId xmlns:a16="http://schemas.microsoft.com/office/drawing/2014/main" id="{31A898CE-26CE-4E95-BCD8-909356E71BF9}"/>
                </a:ext>
              </a:extLst>
            </p:cNvPr>
            <p:cNvSpPr txBox="1"/>
            <p:nvPr/>
          </p:nvSpPr>
          <p:spPr>
            <a:xfrm>
              <a:off x="673100" y="4369845"/>
              <a:ext cx="1789442" cy="449615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店长</a:t>
              </a:r>
            </a:p>
          </p:txBody>
        </p:sp>
        <p:sp>
          <p:nvSpPr>
            <p:cNvPr id="29" name="ïšḻíḑê">
              <a:extLst>
                <a:ext uri="{FF2B5EF4-FFF2-40B4-BE49-F238E27FC236}">
                  <a16:creationId xmlns:a16="http://schemas.microsoft.com/office/drawing/2014/main" id="{C75DC510-2268-41AA-A89D-6C0E76AA8671}"/>
                </a:ext>
              </a:extLst>
            </p:cNvPr>
            <p:cNvSpPr txBox="1"/>
            <p:nvPr/>
          </p:nvSpPr>
          <p:spPr>
            <a:xfrm>
              <a:off x="673100" y="4819459"/>
              <a:ext cx="1789442" cy="116437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… …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1" name="ïşlïḓé"/>
          <p:cNvGrpSpPr/>
          <p:nvPr/>
        </p:nvGrpSpPr>
        <p:grpSpPr>
          <a:xfrm>
            <a:off x="1902027" y="3026319"/>
            <a:ext cx="670004" cy="670004"/>
            <a:chOff x="1232819" y="3613378"/>
            <a:chExt cx="670004" cy="670004"/>
          </a:xfrm>
        </p:grpSpPr>
        <p:sp>
          <p:nvSpPr>
            <p:cNvPr id="26" name="íşḻîḋè">
              <a:extLst>
                <a:ext uri="{FF2B5EF4-FFF2-40B4-BE49-F238E27FC236}">
                  <a16:creationId xmlns:a16="http://schemas.microsoft.com/office/drawing/2014/main" id="{F1FB0DE5-4DE8-4AAF-9D57-791837D99F31}"/>
                </a:ext>
              </a:extLst>
            </p:cNvPr>
            <p:cNvSpPr/>
            <p:nvPr/>
          </p:nvSpPr>
          <p:spPr>
            <a:xfrm>
              <a:off x="1232819" y="3613378"/>
              <a:ext cx="670004" cy="6700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7" name="íṥļîďê"/>
            <p:cNvSpPr/>
            <p:nvPr/>
          </p:nvSpPr>
          <p:spPr>
            <a:xfrm>
              <a:off x="1397848" y="3754516"/>
              <a:ext cx="339950" cy="387728"/>
            </a:xfrm>
            <a:custGeom>
              <a:avLst/>
              <a:gdLst>
                <a:gd name="connsiteX0" fmla="*/ 358559 w 530968"/>
                <a:gd name="connsiteY0" fmla="*/ 360518 h 605592"/>
                <a:gd name="connsiteX1" fmla="*/ 462357 w 530968"/>
                <a:gd name="connsiteY1" fmla="*/ 410571 h 605592"/>
                <a:gd name="connsiteX2" fmla="*/ 530968 w 530968"/>
                <a:gd name="connsiteY2" fmla="*/ 605592 h 605592"/>
                <a:gd name="connsiteX3" fmla="*/ 0 w 530968"/>
                <a:gd name="connsiteY3" fmla="*/ 605592 h 605592"/>
                <a:gd name="connsiteX4" fmla="*/ 68518 w 530968"/>
                <a:gd name="connsiteY4" fmla="*/ 410756 h 605592"/>
                <a:gd name="connsiteX5" fmla="*/ 172316 w 530968"/>
                <a:gd name="connsiteY5" fmla="*/ 360703 h 605592"/>
                <a:gd name="connsiteX6" fmla="*/ 222358 w 530968"/>
                <a:gd name="connsiteY6" fmla="*/ 518648 h 605592"/>
                <a:gd name="connsiteX7" fmla="*/ 229136 w 530968"/>
                <a:gd name="connsiteY7" fmla="*/ 539967 h 605592"/>
                <a:gd name="connsiteX8" fmla="*/ 251790 w 530968"/>
                <a:gd name="connsiteY8" fmla="*/ 476474 h 605592"/>
                <a:gd name="connsiteX9" fmla="*/ 265345 w 530968"/>
                <a:gd name="connsiteY9" fmla="*/ 401209 h 605592"/>
                <a:gd name="connsiteX10" fmla="*/ 265438 w 530968"/>
                <a:gd name="connsiteY10" fmla="*/ 401209 h 605592"/>
                <a:gd name="connsiteX11" fmla="*/ 265530 w 530968"/>
                <a:gd name="connsiteY11" fmla="*/ 401209 h 605592"/>
                <a:gd name="connsiteX12" fmla="*/ 265716 w 530968"/>
                <a:gd name="connsiteY12" fmla="*/ 401209 h 605592"/>
                <a:gd name="connsiteX13" fmla="*/ 265809 w 530968"/>
                <a:gd name="connsiteY13" fmla="*/ 401209 h 605592"/>
                <a:gd name="connsiteX14" fmla="*/ 279271 w 530968"/>
                <a:gd name="connsiteY14" fmla="*/ 476474 h 605592"/>
                <a:gd name="connsiteX15" fmla="*/ 301739 w 530968"/>
                <a:gd name="connsiteY15" fmla="*/ 539874 h 605592"/>
                <a:gd name="connsiteX16" fmla="*/ 308517 w 530968"/>
                <a:gd name="connsiteY16" fmla="*/ 518463 h 605592"/>
                <a:gd name="connsiteX17" fmla="*/ 327742 w 530968"/>
                <a:gd name="connsiteY17" fmla="*/ 231466 h 605592"/>
                <a:gd name="connsiteX18" fmla="*/ 305833 w 530968"/>
                <a:gd name="connsiteY18" fmla="*/ 275591 h 605592"/>
                <a:gd name="connsiteX19" fmla="*/ 354572 w 530968"/>
                <a:gd name="connsiteY19" fmla="*/ 231466 h 605592"/>
                <a:gd name="connsiteX20" fmla="*/ 275754 w 530968"/>
                <a:gd name="connsiteY20" fmla="*/ 231374 h 605592"/>
                <a:gd name="connsiteX21" fmla="*/ 275754 w 530968"/>
                <a:gd name="connsiteY21" fmla="*/ 279577 h 605592"/>
                <a:gd name="connsiteX22" fmla="*/ 306204 w 530968"/>
                <a:gd name="connsiteY22" fmla="*/ 231374 h 605592"/>
                <a:gd name="connsiteX23" fmla="*/ 224880 w 530968"/>
                <a:gd name="connsiteY23" fmla="*/ 231374 h 605592"/>
                <a:gd name="connsiteX24" fmla="*/ 255144 w 530968"/>
                <a:gd name="connsiteY24" fmla="*/ 279484 h 605592"/>
                <a:gd name="connsiteX25" fmla="*/ 255144 w 530968"/>
                <a:gd name="connsiteY25" fmla="*/ 231374 h 605592"/>
                <a:gd name="connsiteX26" fmla="*/ 176233 w 530968"/>
                <a:gd name="connsiteY26" fmla="*/ 231374 h 605592"/>
                <a:gd name="connsiteX27" fmla="*/ 224972 w 530968"/>
                <a:gd name="connsiteY27" fmla="*/ 275498 h 605592"/>
                <a:gd name="connsiteX28" fmla="*/ 203063 w 530968"/>
                <a:gd name="connsiteY28" fmla="*/ 231374 h 605592"/>
                <a:gd name="connsiteX29" fmla="*/ 332569 w 530968"/>
                <a:gd name="connsiteY29" fmla="*/ 153137 h 605592"/>
                <a:gd name="connsiteX30" fmla="*/ 334890 w 530968"/>
                <a:gd name="connsiteY30" fmla="*/ 182059 h 605592"/>
                <a:gd name="connsiteX31" fmla="*/ 332569 w 530968"/>
                <a:gd name="connsiteY31" fmla="*/ 210980 h 605592"/>
                <a:gd name="connsiteX32" fmla="*/ 363205 w 530968"/>
                <a:gd name="connsiteY32" fmla="*/ 210980 h 605592"/>
                <a:gd name="connsiteX33" fmla="*/ 367476 w 530968"/>
                <a:gd name="connsiteY33" fmla="*/ 182059 h 605592"/>
                <a:gd name="connsiteX34" fmla="*/ 363205 w 530968"/>
                <a:gd name="connsiteY34" fmla="*/ 153137 h 605592"/>
                <a:gd name="connsiteX35" fmla="*/ 275754 w 530968"/>
                <a:gd name="connsiteY35" fmla="*/ 153137 h 605592"/>
                <a:gd name="connsiteX36" fmla="*/ 275754 w 530968"/>
                <a:gd name="connsiteY36" fmla="*/ 210980 h 605592"/>
                <a:gd name="connsiteX37" fmla="*/ 311774 w 530968"/>
                <a:gd name="connsiteY37" fmla="*/ 210980 h 605592"/>
                <a:gd name="connsiteX38" fmla="*/ 314466 w 530968"/>
                <a:gd name="connsiteY38" fmla="*/ 182059 h 605592"/>
                <a:gd name="connsiteX39" fmla="*/ 311774 w 530968"/>
                <a:gd name="connsiteY39" fmla="*/ 153137 h 605592"/>
                <a:gd name="connsiteX40" fmla="*/ 219124 w 530968"/>
                <a:gd name="connsiteY40" fmla="*/ 153137 h 605592"/>
                <a:gd name="connsiteX41" fmla="*/ 216431 w 530968"/>
                <a:gd name="connsiteY41" fmla="*/ 182059 h 605592"/>
                <a:gd name="connsiteX42" fmla="*/ 219124 w 530968"/>
                <a:gd name="connsiteY42" fmla="*/ 210980 h 605592"/>
                <a:gd name="connsiteX43" fmla="*/ 255144 w 530968"/>
                <a:gd name="connsiteY43" fmla="*/ 210980 h 605592"/>
                <a:gd name="connsiteX44" fmla="*/ 255144 w 530968"/>
                <a:gd name="connsiteY44" fmla="*/ 153137 h 605592"/>
                <a:gd name="connsiteX45" fmla="*/ 167693 w 530968"/>
                <a:gd name="connsiteY45" fmla="*/ 153137 h 605592"/>
                <a:gd name="connsiteX46" fmla="*/ 163422 w 530968"/>
                <a:gd name="connsiteY46" fmla="*/ 182059 h 605592"/>
                <a:gd name="connsiteX47" fmla="*/ 167693 w 530968"/>
                <a:gd name="connsiteY47" fmla="*/ 210980 h 605592"/>
                <a:gd name="connsiteX48" fmla="*/ 198328 w 530968"/>
                <a:gd name="connsiteY48" fmla="*/ 210980 h 605592"/>
                <a:gd name="connsiteX49" fmla="*/ 196008 w 530968"/>
                <a:gd name="connsiteY49" fmla="*/ 182059 h 605592"/>
                <a:gd name="connsiteX50" fmla="*/ 198328 w 530968"/>
                <a:gd name="connsiteY50" fmla="*/ 153137 h 605592"/>
                <a:gd name="connsiteX51" fmla="*/ 305925 w 530968"/>
                <a:gd name="connsiteY51" fmla="*/ 88619 h 605592"/>
                <a:gd name="connsiteX52" fmla="*/ 327835 w 530968"/>
                <a:gd name="connsiteY52" fmla="*/ 132743 h 605592"/>
                <a:gd name="connsiteX53" fmla="*/ 354664 w 530968"/>
                <a:gd name="connsiteY53" fmla="*/ 132743 h 605592"/>
                <a:gd name="connsiteX54" fmla="*/ 305925 w 530968"/>
                <a:gd name="connsiteY54" fmla="*/ 88619 h 605592"/>
                <a:gd name="connsiteX55" fmla="*/ 225065 w 530968"/>
                <a:gd name="connsiteY55" fmla="*/ 88619 h 605592"/>
                <a:gd name="connsiteX56" fmla="*/ 176326 w 530968"/>
                <a:gd name="connsiteY56" fmla="*/ 132743 h 605592"/>
                <a:gd name="connsiteX57" fmla="*/ 203156 w 530968"/>
                <a:gd name="connsiteY57" fmla="*/ 132743 h 605592"/>
                <a:gd name="connsiteX58" fmla="*/ 225065 w 530968"/>
                <a:gd name="connsiteY58" fmla="*/ 88619 h 605592"/>
                <a:gd name="connsiteX59" fmla="*/ 275754 w 530968"/>
                <a:gd name="connsiteY59" fmla="*/ 84633 h 605592"/>
                <a:gd name="connsiteX60" fmla="*/ 275754 w 530968"/>
                <a:gd name="connsiteY60" fmla="*/ 132743 h 605592"/>
                <a:gd name="connsiteX61" fmla="*/ 306018 w 530968"/>
                <a:gd name="connsiteY61" fmla="*/ 132743 h 605592"/>
                <a:gd name="connsiteX62" fmla="*/ 275754 w 530968"/>
                <a:gd name="connsiteY62" fmla="*/ 84633 h 605592"/>
                <a:gd name="connsiteX63" fmla="*/ 255144 w 530968"/>
                <a:gd name="connsiteY63" fmla="*/ 84540 h 605592"/>
                <a:gd name="connsiteX64" fmla="*/ 224694 w 530968"/>
                <a:gd name="connsiteY64" fmla="*/ 132743 h 605592"/>
                <a:gd name="connsiteX65" fmla="*/ 255144 w 530968"/>
                <a:gd name="connsiteY65" fmla="*/ 132743 h 605592"/>
                <a:gd name="connsiteX66" fmla="*/ 249017 w 530968"/>
                <a:gd name="connsiteY66" fmla="*/ 0 h 605592"/>
                <a:gd name="connsiteX67" fmla="*/ 281788 w 530968"/>
                <a:gd name="connsiteY67" fmla="*/ 0 h 605592"/>
                <a:gd name="connsiteX68" fmla="*/ 293764 w 530968"/>
                <a:gd name="connsiteY68" fmla="*/ 11958 h 605592"/>
                <a:gd name="connsiteX69" fmla="*/ 293764 w 530968"/>
                <a:gd name="connsiteY69" fmla="*/ 39211 h 605592"/>
                <a:gd name="connsiteX70" fmla="*/ 346495 w 530968"/>
                <a:gd name="connsiteY70" fmla="*/ 60902 h 605592"/>
                <a:gd name="connsiteX71" fmla="*/ 365805 w 530968"/>
                <a:gd name="connsiteY71" fmla="*/ 41621 h 605592"/>
                <a:gd name="connsiteX72" fmla="*/ 382887 w 530968"/>
                <a:gd name="connsiteY72" fmla="*/ 41621 h 605592"/>
                <a:gd name="connsiteX73" fmla="*/ 406096 w 530968"/>
                <a:gd name="connsiteY73" fmla="*/ 64796 h 605592"/>
                <a:gd name="connsiteX74" fmla="*/ 406096 w 530968"/>
                <a:gd name="connsiteY74" fmla="*/ 81852 h 605592"/>
                <a:gd name="connsiteX75" fmla="*/ 386786 w 530968"/>
                <a:gd name="connsiteY75" fmla="*/ 101133 h 605592"/>
                <a:gd name="connsiteX76" fmla="*/ 408509 w 530968"/>
                <a:gd name="connsiteY76" fmla="*/ 153786 h 605592"/>
                <a:gd name="connsiteX77" fmla="*/ 435803 w 530968"/>
                <a:gd name="connsiteY77" fmla="*/ 153786 h 605592"/>
                <a:gd name="connsiteX78" fmla="*/ 447779 w 530968"/>
                <a:gd name="connsiteY78" fmla="*/ 165744 h 605592"/>
                <a:gd name="connsiteX79" fmla="*/ 447779 w 530968"/>
                <a:gd name="connsiteY79" fmla="*/ 198466 h 605592"/>
                <a:gd name="connsiteX80" fmla="*/ 435803 w 530968"/>
                <a:gd name="connsiteY80" fmla="*/ 210517 h 605592"/>
                <a:gd name="connsiteX81" fmla="*/ 408509 w 530968"/>
                <a:gd name="connsiteY81" fmla="*/ 210517 h 605592"/>
                <a:gd name="connsiteX82" fmla="*/ 386786 w 530968"/>
                <a:gd name="connsiteY82" fmla="*/ 263169 h 605592"/>
                <a:gd name="connsiteX83" fmla="*/ 406096 w 530968"/>
                <a:gd name="connsiteY83" fmla="*/ 282265 h 605592"/>
                <a:gd name="connsiteX84" fmla="*/ 406096 w 530968"/>
                <a:gd name="connsiteY84" fmla="*/ 299321 h 605592"/>
                <a:gd name="connsiteX85" fmla="*/ 382887 w 530968"/>
                <a:gd name="connsiteY85" fmla="*/ 322496 h 605592"/>
                <a:gd name="connsiteX86" fmla="*/ 365805 w 530968"/>
                <a:gd name="connsiteY86" fmla="*/ 322496 h 605592"/>
                <a:gd name="connsiteX87" fmla="*/ 346495 w 530968"/>
                <a:gd name="connsiteY87" fmla="*/ 303215 h 605592"/>
                <a:gd name="connsiteX88" fmla="*/ 293764 w 530968"/>
                <a:gd name="connsiteY88" fmla="*/ 324906 h 605592"/>
                <a:gd name="connsiteX89" fmla="*/ 293764 w 530968"/>
                <a:gd name="connsiteY89" fmla="*/ 352159 h 605592"/>
                <a:gd name="connsiteX90" fmla="*/ 281788 w 530968"/>
                <a:gd name="connsiteY90" fmla="*/ 364117 h 605592"/>
                <a:gd name="connsiteX91" fmla="*/ 249017 w 530968"/>
                <a:gd name="connsiteY91" fmla="*/ 364117 h 605592"/>
                <a:gd name="connsiteX92" fmla="*/ 236948 w 530968"/>
                <a:gd name="connsiteY92" fmla="*/ 352159 h 605592"/>
                <a:gd name="connsiteX93" fmla="*/ 236948 w 530968"/>
                <a:gd name="connsiteY93" fmla="*/ 324906 h 605592"/>
                <a:gd name="connsiteX94" fmla="*/ 184217 w 530968"/>
                <a:gd name="connsiteY94" fmla="*/ 303215 h 605592"/>
                <a:gd name="connsiteX95" fmla="*/ 164907 w 530968"/>
                <a:gd name="connsiteY95" fmla="*/ 322496 h 605592"/>
                <a:gd name="connsiteX96" fmla="*/ 147826 w 530968"/>
                <a:gd name="connsiteY96" fmla="*/ 322496 h 605592"/>
                <a:gd name="connsiteX97" fmla="*/ 124709 w 530968"/>
                <a:gd name="connsiteY97" fmla="*/ 299321 h 605592"/>
                <a:gd name="connsiteX98" fmla="*/ 124709 w 530968"/>
                <a:gd name="connsiteY98" fmla="*/ 282265 h 605592"/>
                <a:gd name="connsiteX99" fmla="*/ 144019 w 530968"/>
                <a:gd name="connsiteY99" fmla="*/ 262984 h 605592"/>
                <a:gd name="connsiteX100" fmla="*/ 122203 w 530968"/>
                <a:gd name="connsiteY100" fmla="*/ 210331 h 605592"/>
                <a:gd name="connsiteX101" fmla="*/ 95002 w 530968"/>
                <a:gd name="connsiteY101" fmla="*/ 210331 h 605592"/>
                <a:gd name="connsiteX102" fmla="*/ 83026 w 530968"/>
                <a:gd name="connsiteY102" fmla="*/ 198373 h 605592"/>
                <a:gd name="connsiteX103" fmla="*/ 83026 w 530968"/>
                <a:gd name="connsiteY103" fmla="*/ 165651 h 605592"/>
                <a:gd name="connsiteX104" fmla="*/ 95002 w 530968"/>
                <a:gd name="connsiteY104" fmla="*/ 153600 h 605592"/>
                <a:gd name="connsiteX105" fmla="*/ 95002 w 530968"/>
                <a:gd name="connsiteY105" fmla="*/ 153786 h 605592"/>
                <a:gd name="connsiteX106" fmla="*/ 122389 w 530968"/>
                <a:gd name="connsiteY106" fmla="*/ 153786 h 605592"/>
                <a:gd name="connsiteX107" fmla="*/ 144112 w 530968"/>
                <a:gd name="connsiteY107" fmla="*/ 101133 h 605592"/>
                <a:gd name="connsiteX108" fmla="*/ 124709 w 530968"/>
                <a:gd name="connsiteY108" fmla="*/ 81852 h 605592"/>
                <a:gd name="connsiteX109" fmla="*/ 124709 w 530968"/>
                <a:gd name="connsiteY109" fmla="*/ 64796 h 605592"/>
                <a:gd name="connsiteX110" fmla="*/ 147826 w 530968"/>
                <a:gd name="connsiteY110" fmla="*/ 41621 h 605592"/>
                <a:gd name="connsiteX111" fmla="*/ 164907 w 530968"/>
                <a:gd name="connsiteY111" fmla="*/ 41621 h 605592"/>
                <a:gd name="connsiteX112" fmla="*/ 184217 w 530968"/>
                <a:gd name="connsiteY112" fmla="*/ 60902 h 605592"/>
                <a:gd name="connsiteX113" fmla="*/ 236948 w 530968"/>
                <a:gd name="connsiteY113" fmla="*/ 39211 h 605592"/>
                <a:gd name="connsiteX114" fmla="*/ 236948 w 530968"/>
                <a:gd name="connsiteY114" fmla="*/ 11958 h 605592"/>
                <a:gd name="connsiteX115" fmla="*/ 249017 w 530968"/>
                <a:gd name="connsiteY115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</a:cxnLst>
              <a:rect l="l" t="t" r="r" b="b"/>
              <a:pathLst>
                <a:path w="530968" h="605592">
                  <a:moveTo>
                    <a:pt x="358559" y="360518"/>
                  </a:moveTo>
                  <a:cubicBezTo>
                    <a:pt x="358559" y="360518"/>
                    <a:pt x="397367" y="385915"/>
                    <a:pt x="462357" y="410571"/>
                  </a:cubicBezTo>
                  <a:cubicBezTo>
                    <a:pt x="533939" y="436524"/>
                    <a:pt x="529483" y="495383"/>
                    <a:pt x="530968" y="605592"/>
                  </a:cubicBezTo>
                  <a:lnTo>
                    <a:pt x="0" y="605592"/>
                  </a:lnTo>
                  <a:cubicBezTo>
                    <a:pt x="1392" y="495383"/>
                    <a:pt x="-3064" y="436710"/>
                    <a:pt x="68518" y="410756"/>
                  </a:cubicBezTo>
                  <a:cubicBezTo>
                    <a:pt x="133508" y="386008"/>
                    <a:pt x="172316" y="360703"/>
                    <a:pt x="172316" y="360703"/>
                  </a:cubicBezTo>
                  <a:lnTo>
                    <a:pt x="222358" y="518648"/>
                  </a:lnTo>
                  <a:lnTo>
                    <a:pt x="229136" y="539967"/>
                  </a:lnTo>
                  <a:lnTo>
                    <a:pt x="251790" y="476474"/>
                  </a:lnTo>
                  <a:cubicBezTo>
                    <a:pt x="200355" y="404639"/>
                    <a:pt x="255689" y="401302"/>
                    <a:pt x="265345" y="401209"/>
                  </a:cubicBezTo>
                  <a:lnTo>
                    <a:pt x="265438" y="401209"/>
                  </a:lnTo>
                  <a:lnTo>
                    <a:pt x="265530" y="401209"/>
                  </a:lnTo>
                  <a:lnTo>
                    <a:pt x="265716" y="401209"/>
                  </a:lnTo>
                  <a:lnTo>
                    <a:pt x="265809" y="401209"/>
                  </a:lnTo>
                  <a:cubicBezTo>
                    <a:pt x="275372" y="401302"/>
                    <a:pt x="330799" y="404824"/>
                    <a:pt x="279271" y="476474"/>
                  </a:cubicBezTo>
                  <a:lnTo>
                    <a:pt x="301739" y="539874"/>
                  </a:lnTo>
                  <a:lnTo>
                    <a:pt x="308517" y="518463"/>
                  </a:lnTo>
                  <a:close/>
                  <a:moveTo>
                    <a:pt x="327742" y="231466"/>
                  </a:moveTo>
                  <a:cubicBezTo>
                    <a:pt x="322172" y="249450"/>
                    <a:pt x="314095" y="264003"/>
                    <a:pt x="305833" y="275591"/>
                  </a:cubicBezTo>
                  <a:cubicBezTo>
                    <a:pt x="326628" y="266599"/>
                    <a:pt x="343710" y="251026"/>
                    <a:pt x="354572" y="231466"/>
                  </a:cubicBezTo>
                  <a:close/>
                  <a:moveTo>
                    <a:pt x="275754" y="231374"/>
                  </a:moveTo>
                  <a:lnTo>
                    <a:pt x="275754" y="279577"/>
                  </a:lnTo>
                  <a:cubicBezTo>
                    <a:pt x="285594" y="269658"/>
                    <a:pt x="298127" y="253899"/>
                    <a:pt x="306204" y="231374"/>
                  </a:cubicBezTo>
                  <a:close/>
                  <a:moveTo>
                    <a:pt x="224880" y="231374"/>
                  </a:moveTo>
                  <a:cubicBezTo>
                    <a:pt x="232863" y="253621"/>
                    <a:pt x="245303" y="269473"/>
                    <a:pt x="255144" y="279484"/>
                  </a:cubicBezTo>
                  <a:lnTo>
                    <a:pt x="255144" y="231374"/>
                  </a:lnTo>
                  <a:close/>
                  <a:moveTo>
                    <a:pt x="176233" y="231374"/>
                  </a:moveTo>
                  <a:cubicBezTo>
                    <a:pt x="187188" y="251026"/>
                    <a:pt x="204270" y="266599"/>
                    <a:pt x="224972" y="275498"/>
                  </a:cubicBezTo>
                  <a:cubicBezTo>
                    <a:pt x="216710" y="264003"/>
                    <a:pt x="208633" y="249264"/>
                    <a:pt x="203063" y="231374"/>
                  </a:cubicBezTo>
                  <a:close/>
                  <a:moveTo>
                    <a:pt x="332569" y="153137"/>
                  </a:moveTo>
                  <a:cubicBezTo>
                    <a:pt x="334055" y="162128"/>
                    <a:pt x="334890" y="171769"/>
                    <a:pt x="334890" y="182059"/>
                  </a:cubicBezTo>
                  <a:cubicBezTo>
                    <a:pt x="334890" y="192441"/>
                    <a:pt x="334055" y="201989"/>
                    <a:pt x="332569" y="210980"/>
                  </a:cubicBezTo>
                  <a:lnTo>
                    <a:pt x="363205" y="210980"/>
                  </a:lnTo>
                  <a:cubicBezTo>
                    <a:pt x="365990" y="201803"/>
                    <a:pt x="367476" y="192070"/>
                    <a:pt x="367476" y="182059"/>
                  </a:cubicBezTo>
                  <a:cubicBezTo>
                    <a:pt x="367476" y="172047"/>
                    <a:pt x="365990" y="162407"/>
                    <a:pt x="363205" y="153137"/>
                  </a:cubicBezTo>
                  <a:close/>
                  <a:moveTo>
                    <a:pt x="275754" y="153137"/>
                  </a:moveTo>
                  <a:lnTo>
                    <a:pt x="275754" y="210980"/>
                  </a:lnTo>
                  <a:lnTo>
                    <a:pt x="311774" y="210980"/>
                  </a:lnTo>
                  <a:cubicBezTo>
                    <a:pt x="313445" y="202081"/>
                    <a:pt x="314466" y="192441"/>
                    <a:pt x="314466" y="182059"/>
                  </a:cubicBezTo>
                  <a:cubicBezTo>
                    <a:pt x="314466" y="171584"/>
                    <a:pt x="313445" y="162036"/>
                    <a:pt x="311774" y="153137"/>
                  </a:cubicBezTo>
                  <a:close/>
                  <a:moveTo>
                    <a:pt x="219124" y="153137"/>
                  </a:moveTo>
                  <a:cubicBezTo>
                    <a:pt x="217453" y="162036"/>
                    <a:pt x="216431" y="171676"/>
                    <a:pt x="216431" y="182059"/>
                  </a:cubicBezTo>
                  <a:cubicBezTo>
                    <a:pt x="216431" y="192533"/>
                    <a:pt x="217453" y="202081"/>
                    <a:pt x="219124" y="210980"/>
                  </a:cubicBezTo>
                  <a:lnTo>
                    <a:pt x="255144" y="210980"/>
                  </a:lnTo>
                  <a:lnTo>
                    <a:pt x="255144" y="153137"/>
                  </a:lnTo>
                  <a:close/>
                  <a:moveTo>
                    <a:pt x="167693" y="153137"/>
                  </a:moveTo>
                  <a:cubicBezTo>
                    <a:pt x="164907" y="162407"/>
                    <a:pt x="163422" y="172047"/>
                    <a:pt x="163422" y="182059"/>
                  </a:cubicBezTo>
                  <a:cubicBezTo>
                    <a:pt x="163422" y="192070"/>
                    <a:pt x="164907" y="201803"/>
                    <a:pt x="167693" y="210980"/>
                  </a:cubicBezTo>
                  <a:lnTo>
                    <a:pt x="198328" y="210980"/>
                  </a:lnTo>
                  <a:cubicBezTo>
                    <a:pt x="196843" y="201989"/>
                    <a:pt x="196008" y="192348"/>
                    <a:pt x="196008" y="182059"/>
                  </a:cubicBezTo>
                  <a:cubicBezTo>
                    <a:pt x="196008" y="171676"/>
                    <a:pt x="196843" y="162128"/>
                    <a:pt x="198328" y="153137"/>
                  </a:cubicBezTo>
                  <a:close/>
                  <a:moveTo>
                    <a:pt x="305925" y="88619"/>
                  </a:moveTo>
                  <a:cubicBezTo>
                    <a:pt x="314188" y="100114"/>
                    <a:pt x="322265" y="114853"/>
                    <a:pt x="327835" y="132743"/>
                  </a:cubicBezTo>
                  <a:lnTo>
                    <a:pt x="354664" y="132743"/>
                  </a:lnTo>
                  <a:cubicBezTo>
                    <a:pt x="343710" y="113091"/>
                    <a:pt x="326628" y="97518"/>
                    <a:pt x="305925" y="88619"/>
                  </a:cubicBezTo>
                  <a:close/>
                  <a:moveTo>
                    <a:pt x="225065" y="88619"/>
                  </a:moveTo>
                  <a:cubicBezTo>
                    <a:pt x="204270" y="97518"/>
                    <a:pt x="187188" y="113091"/>
                    <a:pt x="176326" y="132743"/>
                  </a:cubicBezTo>
                  <a:lnTo>
                    <a:pt x="203156" y="132743"/>
                  </a:lnTo>
                  <a:cubicBezTo>
                    <a:pt x="208726" y="114853"/>
                    <a:pt x="216803" y="100206"/>
                    <a:pt x="225065" y="88619"/>
                  </a:cubicBezTo>
                  <a:close/>
                  <a:moveTo>
                    <a:pt x="275754" y="84633"/>
                  </a:moveTo>
                  <a:lnTo>
                    <a:pt x="275754" y="132743"/>
                  </a:lnTo>
                  <a:lnTo>
                    <a:pt x="306018" y="132743"/>
                  </a:lnTo>
                  <a:cubicBezTo>
                    <a:pt x="298034" y="110496"/>
                    <a:pt x="285594" y="94644"/>
                    <a:pt x="275754" y="84633"/>
                  </a:cubicBezTo>
                  <a:close/>
                  <a:moveTo>
                    <a:pt x="255144" y="84540"/>
                  </a:moveTo>
                  <a:cubicBezTo>
                    <a:pt x="245303" y="94459"/>
                    <a:pt x="232771" y="110218"/>
                    <a:pt x="224694" y="132743"/>
                  </a:cubicBezTo>
                  <a:lnTo>
                    <a:pt x="255144" y="132743"/>
                  </a:lnTo>
                  <a:close/>
                  <a:moveTo>
                    <a:pt x="249017" y="0"/>
                  </a:moveTo>
                  <a:lnTo>
                    <a:pt x="281788" y="0"/>
                  </a:lnTo>
                  <a:cubicBezTo>
                    <a:pt x="288379" y="0"/>
                    <a:pt x="293764" y="5284"/>
                    <a:pt x="293764" y="11958"/>
                  </a:cubicBezTo>
                  <a:lnTo>
                    <a:pt x="293764" y="39211"/>
                  </a:lnTo>
                  <a:cubicBezTo>
                    <a:pt x="312981" y="42919"/>
                    <a:pt x="330806" y="50428"/>
                    <a:pt x="346495" y="60902"/>
                  </a:cubicBezTo>
                  <a:lnTo>
                    <a:pt x="365805" y="41621"/>
                  </a:lnTo>
                  <a:cubicBezTo>
                    <a:pt x="370539" y="36986"/>
                    <a:pt x="378245" y="36986"/>
                    <a:pt x="382887" y="41621"/>
                  </a:cubicBezTo>
                  <a:lnTo>
                    <a:pt x="406096" y="64796"/>
                  </a:lnTo>
                  <a:cubicBezTo>
                    <a:pt x="410737" y="69431"/>
                    <a:pt x="410737" y="77125"/>
                    <a:pt x="406096" y="81852"/>
                  </a:cubicBezTo>
                  <a:lnTo>
                    <a:pt x="386786" y="101133"/>
                  </a:lnTo>
                  <a:cubicBezTo>
                    <a:pt x="397276" y="116799"/>
                    <a:pt x="404703" y="134597"/>
                    <a:pt x="408509" y="153786"/>
                  </a:cubicBezTo>
                  <a:lnTo>
                    <a:pt x="435803" y="153786"/>
                  </a:lnTo>
                  <a:cubicBezTo>
                    <a:pt x="442302" y="153786"/>
                    <a:pt x="447779" y="159069"/>
                    <a:pt x="447779" y="165744"/>
                  </a:cubicBezTo>
                  <a:lnTo>
                    <a:pt x="447779" y="198466"/>
                  </a:lnTo>
                  <a:cubicBezTo>
                    <a:pt x="447779" y="205048"/>
                    <a:pt x="442487" y="210517"/>
                    <a:pt x="435803" y="210517"/>
                  </a:cubicBezTo>
                  <a:lnTo>
                    <a:pt x="408509" y="210517"/>
                  </a:lnTo>
                  <a:cubicBezTo>
                    <a:pt x="404796" y="229612"/>
                    <a:pt x="397276" y="247410"/>
                    <a:pt x="386786" y="263169"/>
                  </a:cubicBezTo>
                  <a:lnTo>
                    <a:pt x="406096" y="282265"/>
                  </a:lnTo>
                  <a:cubicBezTo>
                    <a:pt x="410737" y="286992"/>
                    <a:pt x="410737" y="294686"/>
                    <a:pt x="406096" y="299321"/>
                  </a:cubicBezTo>
                  <a:lnTo>
                    <a:pt x="382887" y="322496"/>
                  </a:lnTo>
                  <a:cubicBezTo>
                    <a:pt x="378245" y="327131"/>
                    <a:pt x="370539" y="327131"/>
                    <a:pt x="365805" y="322496"/>
                  </a:cubicBezTo>
                  <a:lnTo>
                    <a:pt x="346495" y="303215"/>
                  </a:lnTo>
                  <a:cubicBezTo>
                    <a:pt x="330806" y="313597"/>
                    <a:pt x="312981" y="321105"/>
                    <a:pt x="293764" y="324906"/>
                  </a:cubicBezTo>
                  <a:lnTo>
                    <a:pt x="293764" y="352159"/>
                  </a:lnTo>
                  <a:cubicBezTo>
                    <a:pt x="293764" y="358833"/>
                    <a:pt x="288472" y="364117"/>
                    <a:pt x="281788" y="364117"/>
                  </a:cubicBezTo>
                  <a:lnTo>
                    <a:pt x="249017" y="364117"/>
                  </a:lnTo>
                  <a:cubicBezTo>
                    <a:pt x="242426" y="364117"/>
                    <a:pt x="236948" y="358833"/>
                    <a:pt x="236948" y="352159"/>
                  </a:cubicBezTo>
                  <a:lnTo>
                    <a:pt x="236948" y="324906"/>
                  </a:lnTo>
                  <a:cubicBezTo>
                    <a:pt x="217824" y="321198"/>
                    <a:pt x="199999" y="313689"/>
                    <a:pt x="184217" y="303215"/>
                  </a:cubicBezTo>
                  <a:lnTo>
                    <a:pt x="164907" y="322496"/>
                  </a:lnTo>
                  <a:cubicBezTo>
                    <a:pt x="160266" y="327131"/>
                    <a:pt x="152560" y="327131"/>
                    <a:pt x="147826" y="322496"/>
                  </a:cubicBezTo>
                  <a:lnTo>
                    <a:pt x="124709" y="299321"/>
                  </a:lnTo>
                  <a:cubicBezTo>
                    <a:pt x="119975" y="294686"/>
                    <a:pt x="119975" y="286992"/>
                    <a:pt x="124709" y="282265"/>
                  </a:cubicBezTo>
                  <a:lnTo>
                    <a:pt x="144019" y="262984"/>
                  </a:lnTo>
                  <a:cubicBezTo>
                    <a:pt x="133529" y="247318"/>
                    <a:pt x="126102" y="229520"/>
                    <a:pt x="122203" y="210331"/>
                  </a:cubicBezTo>
                  <a:lnTo>
                    <a:pt x="95002" y="210331"/>
                  </a:lnTo>
                  <a:cubicBezTo>
                    <a:pt x="88410" y="210331"/>
                    <a:pt x="83026" y="205048"/>
                    <a:pt x="83026" y="198373"/>
                  </a:cubicBezTo>
                  <a:lnTo>
                    <a:pt x="83026" y="165651"/>
                  </a:lnTo>
                  <a:cubicBezTo>
                    <a:pt x="83026" y="159069"/>
                    <a:pt x="88318" y="153600"/>
                    <a:pt x="95002" y="153600"/>
                  </a:cubicBezTo>
                  <a:lnTo>
                    <a:pt x="95002" y="153786"/>
                  </a:lnTo>
                  <a:lnTo>
                    <a:pt x="122389" y="153786"/>
                  </a:lnTo>
                  <a:cubicBezTo>
                    <a:pt x="126102" y="134597"/>
                    <a:pt x="133622" y="116799"/>
                    <a:pt x="144112" y="101133"/>
                  </a:cubicBezTo>
                  <a:lnTo>
                    <a:pt x="124709" y="81852"/>
                  </a:lnTo>
                  <a:cubicBezTo>
                    <a:pt x="119975" y="77125"/>
                    <a:pt x="119975" y="69431"/>
                    <a:pt x="124709" y="64796"/>
                  </a:cubicBezTo>
                  <a:lnTo>
                    <a:pt x="147826" y="41621"/>
                  </a:lnTo>
                  <a:cubicBezTo>
                    <a:pt x="152560" y="36986"/>
                    <a:pt x="160266" y="36986"/>
                    <a:pt x="164907" y="41621"/>
                  </a:cubicBezTo>
                  <a:lnTo>
                    <a:pt x="184217" y="60902"/>
                  </a:lnTo>
                  <a:cubicBezTo>
                    <a:pt x="199999" y="50428"/>
                    <a:pt x="217824" y="43012"/>
                    <a:pt x="236948" y="39211"/>
                  </a:cubicBezTo>
                  <a:lnTo>
                    <a:pt x="236948" y="11958"/>
                  </a:lnTo>
                  <a:cubicBezTo>
                    <a:pt x="236948" y="5469"/>
                    <a:pt x="242333" y="0"/>
                    <a:pt x="24901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ïs1iḍe"/>
          <p:cNvGrpSpPr/>
          <p:nvPr/>
        </p:nvGrpSpPr>
        <p:grpSpPr>
          <a:xfrm>
            <a:off x="3491720" y="3782786"/>
            <a:ext cx="1789442" cy="1613992"/>
            <a:chOff x="2822512" y="4369845"/>
            <a:chExt cx="1789442" cy="1613992"/>
          </a:xfrm>
        </p:grpSpPr>
        <p:sp>
          <p:nvSpPr>
            <p:cNvPr id="24" name="í$ľíde">
              <a:extLst>
                <a:ext uri="{FF2B5EF4-FFF2-40B4-BE49-F238E27FC236}">
                  <a16:creationId xmlns:a16="http://schemas.microsoft.com/office/drawing/2014/main" id="{31A898CE-26CE-4E95-BCD8-909356E71BF9}"/>
                </a:ext>
              </a:extLst>
            </p:cNvPr>
            <p:cNvSpPr txBox="1"/>
            <p:nvPr/>
          </p:nvSpPr>
          <p:spPr>
            <a:xfrm>
              <a:off x="2822512" y="4369845"/>
              <a:ext cx="1789442" cy="449615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饮品师</a:t>
              </a:r>
              <a:endParaRPr lang="zh-CN" altLang="en-US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5" name="íŝlíḓè">
              <a:extLst>
                <a:ext uri="{FF2B5EF4-FFF2-40B4-BE49-F238E27FC236}">
                  <a16:creationId xmlns:a16="http://schemas.microsoft.com/office/drawing/2014/main" id="{C75DC510-2268-41AA-A89D-6C0E76AA8671}"/>
                </a:ext>
              </a:extLst>
            </p:cNvPr>
            <p:cNvSpPr txBox="1"/>
            <p:nvPr/>
          </p:nvSpPr>
          <p:spPr>
            <a:xfrm>
              <a:off x="2822512" y="4819459"/>
              <a:ext cx="1789442" cy="116437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… …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3" name="îSḷiḋe"/>
          <p:cNvGrpSpPr/>
          <p:nvPr/>
        </p:nvGrpSpPr>
        <p:grpSpPr>
          <a:xfrm>
            <a:off x="4051439" y="3026319"/>
            <a:ext cx="670004" cy="670004"/>
            <a:chOff x="3382231" y="3667699"/>
            <a:chExt cx="670004" cy="670004"/>
          </a:xfrm>
        </p:grpSpPr>
        <p:sp>
          <p:nvSpPr>
            <p:cNvPr id="22" name="ïŝḷíḓê">
              <a:extLst>
                <a:ext uri="{FF2B5EF4-FFF2-40B4-BE49-F238E27FC236}">
                  <a16:creationId xmlns:a16="http://schemas.microsoft.com/office/drawing/2014/main" id="{F1FB0DE5-4DE8-4AAF-9D57-791837D99F31}"/>
                </a:ext>
              </a:extLst>
            </p:cNvPr>
            <p:cNvSpPr/>
            <p:nvPr/>
          </p:nvSpPr>
          <p:spPr>
            <a:xfrm>
              <a:off x="3382231" y="3667699"/>
              <a:ext cx="670004" cy="6700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642C5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23" name="îṥ1íďé"/>
            <p:cNvSpPr/>
            <p:nvPr/>
          </p:nvSpPr>
          <p:spPr>
            <a:xfrm>
              <a:off x="3523371" y="3826014"/>
              <a:ext cx="387726" cy="353376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  <a:gd name="connsiteX50" fmla="*/ 373273 h 605239"/>
                <a:gd name="connsiteY50" fmla="*/ 373273 h 605239"/>
                <a:gd name="connsiteX51" fmla="*/ 373273 h 605239"/>
                <a:gd name="connsiteY51" fmla="*/ 373273 h 605239"/>
                <a:gd name="connsiteX52" fmla="*/ 373273 h 605239"/>
                <a:gd name="connsiteY52" fmla="*/ 373273 h 605239"/>
                <a:gd name="connsiteX53" fmla="*/ 373273 h 605239"/>
                <a:gd name="connsiteY53" fmla="*/ 373273 h 605239"/>
                <a:gd name="connsiteX54" fmla="*/ 373273 h 605239"/>
                <a:gd name="connsiteY54" fmla="*/ 373273 h 605239"/>
                <a:gd name="connsiteX55" fmla="*/ 373273 h 605239"/>
                <a:gd name="connsiteY55" fmla="*/ 373273 h 605239"/>
                <a:gd name="connsiteX56" fmla="*/ 373273 h 605239"/>
                <a:gd name="connsiteY56" fmla="*/ 373273 h 605239"/>
                <a:gd name="connsiteX57" fmla="*/ 373273 h 605239"/>
                <a:gd name="connsiteY57" fmla="*/ 373273 h 605239"/>
                <a:gd name="connsiteX58" fmla="*/ 373273 h 605239"/>
                <a:gd name="connsiteY58" fmla="*/ 373273 h 605239"/>
                <a:gd name="connsiteX59" fmla="*/ 373273 h 605239"/>
                <a:gd name="connsiteY59" fmla="*/ 373273 h 605239"/>
                <a:gd name="connsiteX60" fmla="*/ 373273 h 605239"/>
                <a:gd name="connsiteY60" fmla="*/ 373273 h 605239"/>
                <a:gd name="connsiteX61" fmla="*/ 373273 h 605239"/>
                <a:gd name="connsiteY61" fmla="*/ 373273 h 605239"/>
                <a:gd name="connsiteX62" fmla="*/ 373273 h 605239"/>
                <a:gd name="connsiteY62" fmla="*/ 373273 h 605239"/>
                <a:gd name="connsiteX63" fmla="*/ 373273 h 605239"/>
                <a:gd name="connsiteY63" fmla="*/ 373273 h 605239"/>
                <a:gd name="connsiteX64" fmla="*/ 373273 h 605239"/>
                <a:gd name="connsiteY64" fmla="*/ 373273 h 605239"/>
                <a:gd name="connsiteX65" fmla="*/ 373273 h 605239"/>
                <a:gd name="connsiteY65" fmla="*/ 373273 h 605239"/>
                <a:gd name="connsiteX66" fmla="*/ 373273 h 605239"/>
                <a:gd name="connsiteY66" fmla="*/ 373273 h 605239"/>
                <a:gd name="connsiteX67" fmla="*/ 373273 h 605239"/>
                <a:gd name="connsiteY67" fmla="*/ 373273 h 605239"/>
                <a:gd name="connsiteX68" fmla="*/ 373273 h 605239"/>
                <a:gd name="connsiteY68" fmla="*/ 373273 h 605239"/>
                <a:gd name="connsiteX69" fmla="*/ 373273 h 605239"/>
                <a:gd name="connsiteY69" fmla="*/ 373273 h 605239"/>
                <a:gd name="connsiteX70" fmla="*/ 373273 h 605239"/>
                <a:gd name="connsiteY70" fmla="*/ 373273 h 605239"/>
                <a:gd name="connsiteX71" fmla="*/ 373273 h 605239"/>
                <a:gd name="connsiteY71" fmla="*/ 373273 h 605239"/>
                <a:gd name="connsiteX72" fmla="*/ 373273 h 605239"/>
                <a:gd name="connsiteY72" fmla="*/ 373273 h 605239"/>
                <a:gd name="connsiteX73" fmla="*/ 373273 h 605239"/>
                <a:gd name="connsiteY73" fmla="*/ 373273 h 605239"/>
                <a:gd name="connsiteX74" fmla="*/ 373273 h 605239"/>
                <a:gd name="connsiteY74" fmla="*/ 373273 h 605239"/>
                <a:gd name="connsiteX75" fmla="*/ 373273 h 605239"/>
                <a:gd name="connsiteY75" fmla="*/ 373273 h 605239"/>
                <a:gd name="connsiteX76" fmla="*/ 373273 h 605239"/>
                <a:gd name="connsiteY76" fmla="*/ 373273 h 605239"/>
                <a:gd name="connsiteX77" fmla="*/ 373273 h 605239"/>
                <a:gd name="connsiteY77" fmla="*/ 373273 h 605239"/>
                <a:gd name="connsiteX78" fmla="*/ 373273 h 605239"/>
                <a:gd name="connsiteY78" fmla="*/ 373273 h 605239"/>
                <a:gd name="connsiteX79" fmla="*/ 373273 h 605239"/>
                <a:gd name="connsiteY79" fmla="*/ 373273 h 605239"/>
                <a:gd name="connsiteX80" fmla="*/ 373273 h 605239"/>
                <a:gd name="connsiteY80" fmla="*/ 373273 h 605239"/>
                <a:gd name="connsiteX81" fmla="*/ 373273 h 605239"/>
                <a:gd name="connsiteY81" fmla="*/ 373273 h 605239"/>
                <a:gd name="connsiteX82" fmla="*/ 373273 h 605239"/>
                <a:gd name="connsiteY82" fmla="*/ 373273 h 605239"/>
                <a:gd name="connsiteX83" fmla="*/ 373273 h 605239"/>
                <a:gd name="connsiteY83" fmla="*/ 373273 h 605239"/>
                <a:gd name="connsiteX84" fmla="*/ 373273 h 605239"/>
                <a:gd name="connsiteY84" fmla="*/ 373273 h 605239"/>
                <a:gd name="connsiteX85" fmla="*/ 373273 h 605239"/>
                <a:gd name="connsiteY85" fmla="*/ 373273 h 605239"/>
                <a:gd name="connsiteX86" fmla="*/ 373273 h 605239"/>
                <a:gd name="connsiteY86" fmla="*/ 373273 h 605239"/>
                <a:gd name="connsiteX87" fmla="*/ 373273 h 605239"/>
                <a:gd name="connsiteY87" fmla="*/ 373273 h 605239"/>
                <a:gd name="connsiteX88" fmla="*/ 373273 h 605239"/>
                <a:gd name="connsiteY88" fmla="*/ 373273 h 605239"/>
                <a:gd name="connsiteX89" fmla="*/ 373273 h 605239"/>
                <a:gd name="connsiteY89" fmla="*/ 373273 h 605239"/>
                <a:gd name="connsiteX90" fmla="*/ 373273 h 605239"/>
                <a:gd name="connsiteY90" fmla="*/ 373273 h 605239"/>
                <a:gd name="connsiteX91" fmla="*/ 373273 h 605239"/>
                <a:gd name="connsiteY91" fmla="*/ 373273 h 605239"/>
                <a:gd name="connsiteX92" fmla="*/ 373273 h 605239"/>
                <a:gd name="connsiteY92" fmla="*/ 373273 h 605239"/>
                <a:gd name="connsiteX93" fmla="*/ 373273 h 605239"/>
                <a:gd name="connsiteY93" fmla="*/ 373273 h 605239"/>
                <a:gd name="connsiteX94" fmla="*/ 373273 h 605239"/>
                <a:gd name="connsiteY94" fmla="*/ 373273 h 605239"/>
                <a:gd name="connsiteX95" fmla="*/ 373273 h 605239"/>
                <a:gd name="connsiteY95" fmla="*/ 373273 h 605239"/>
                <a:gd name="connsiteX96" fmla="*/ 373273 h 605239"/>
                <a:gd name="connsiteY96" fmla="*/ 373273 h 605239"/>
                <a:gd name="connsiteX97" fmla="*/ 373273 h 605239"/>
                <a:gd name="connsiteY97" fmla="*/ 373273 h 605239"/>
                <a:gd name="connsiteX98" fmla="*/ 373273 h 605239"/>
                <a:gd name="connsiteY98" fmla="*/ 373273 h 605239"/>
                <a:gd name="connsiteX99" fmla="*/ 373273 h 605239"/>
                <a:gd name="connsiteY99" fmla="*/ 373273 h 605239"/>
                <a:gd name="connsiteX100" fmla="*/ 373273 h 605239"/>
                <a:gd name="connsiteY100" fmla="*/ 373273 h 605239"/>
                <a:gd name="connsiteX101" fmla="*/ 373273 h 605239"/>
                <a:gd name="connsiteY101" fmla="*/ 373273 h 605239"/>
                <a:gd name="connsiteX102" fmla="*/ 373273 h 605239"/>
                <a:gd name="connsiteY102" fmla="*/ 373273 h 605239"/>
                <a:gd name="connsiteX103" fmla="*/ 373273 h 605239"/>
                <a:gd name="connsiteY103" fmla="*/ 373273 h 605239"/>
                <a:gd name="connsiteX104" fmla="*/ 373273 h 605239"/>
                <a:gd name="connsiteY104" fmla="*/ 373273 h 605239"/>
                <a:gd name="connsiteX105" fmla="*/ 373273 h 605239"/>
                <a:gd name="connsiteY105" fmla="*/ 373273 h 605239"/>
                <a:gd name="connsiteX106" fmla="*/ 373273 h 605239"/>
                <a:gd name="connsiteY106" fmla="*/ 373273 h 605239"/>
                <a:gd name="connsiteX107" fmla="*/ 373273 h 605239"/>
                <a:gd name="connsiteY107" fmla="*/ 373273 h 605239"/>
                <a:gd name="connsiteX108" fmla="*/ 373273 h 605239"/>
                <a:gd name="connsiteY108" fmla="*/ 373273 h 605239"/>
                <a:gd name="connsiteX109" fmla="*/ 373273 h 605239"/>
                <a:gd name="connsiteY109" fmla="*/ 373273 h 605239"/>
                <a:gd name="connsiteX110" fmla="*/ 373273 h 605239"/>
                <a:gd name="connsiteY110" fmla="*/ 373273 h 605239"/>
                <a:gd name="connsiteX111" fmla="*/ 373273 h 605239"/>
                <a:gd name="connsiteY111" fmla="*/ 373273 h 605239"/>
                <a:gd name="connsiteX112" fmla="*/ 373273 h 605239"/>
                <a:gd name="connsiteY112" fmla="*/ 373273 h 605239"/>
                <a:gd name="connsiteX113" fmla="*/ 373273 h 605239"/>
                <a:gd name="connsiteY113" fmla="*/ 373273 h 605239"/>
                <a:gd name="connsiteX114" fmla="*/ 373273 h 605239"/>
                <a:gd name="connsiteY114" fmla="*/ 373273 h 605239"/>
                <a:gd name="connsiteX115" fmla="*/ 373273 h 605239"/>
                <a:gd name="connsiteY115" fmla="*/ 373273 h 605239"/>
                <a:gd name="connsiteX116" fmla="*/ 373273 h 605239"/>
                <a:gd name="connsiteY116" fmla="*/ 373273 h 605239"/>
                <a:gd name="connsiteX117" fmla="*/ 373273 h 605239"/>
                <a:gd name="connsiteY117" fmla="*/ 373273 h 605239"/>
                <a:gd name="connsiteX118" fmla="*/ 373273 h 605239"/>
                <a:gd name="connsiteY118" fmla="*/ 373273 h 605239"/>
                <a:gd name="connsiteX119" fmla="*/ 373273 h 605239"/>
                <a:gd name="connsiteY119" fmla="*/ 373273 h 605239"/>
                <a:gd name="connsiteX120" fmla="*/ 373273 h 605239"/>
                <a:gd name="connsiteY120" fmla="*/ 373273 h 605239"/>
                <a:gd name="connsiteX121" fmla="*/ 373273 h 605239"/>
                <a:gd name="connsiteY121" fmla="*/ 373273 h 605239"/>
                <a:gd name="connsiteX122" fmla="*/ 373273 h 605239"/>
                <a:gd name="connsiteY122" fmla="*/ 373273 h 605239"/>
                <a:gd name="connsiteX123" fmla="*/ 373273 h 605239"/>
                <a:gd name="connsiteY123" fmla="*/ 373273 h 605239"/>
                <a:gd name="connsiteX124" fmla="*/ 373273 h 605239"/>
                <a:gd name="connsiteY124" fmla="*/ 373273 h 605239"/>
                <a:gd name="connsiteX125" fmla="*/ 373273 h 605239"/>
                <a:gd name="connsiteY125" fmla="*/ 373273 h 605239"/>
                <a:gd name="connsiteX126" fmla="*/ 373273 h 605239"/>
                <a:gd name="connsiteY126" fmla="*/ 373273 h 605239"/>
                <a:gd name="connsiteX127" fmla="*/ 373273 h 605239"/>
                <a:gd name="connsiteY127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</a:cxnLst>
              <a:rect l="l" t="t" r="r" b="b"/>
              <a:pathLst>
                <a:path w="606933" h="553162">
                  <a:moveTo>
                    <a:pt x="443700" y="443503"/>
                  </a:moveTo>
                  <a:cubicBezTo>
                    <a:pt x="461035" y="453606"/>
                    <a:pt x="477310" y="465825"/>
                    <a:pt x="492334" y="479775"/>
                  </a:cubicBezTo>
                  <a:cubicBezTo>
                    <a:pt x="460939" y="509024"/>
                    <a:pt x="424150" y="530383"/>
                    <a:pt x="384087" y="542506"/>
                  </a:cubicBezTo>
                  <a:cubicBezTo>
                    <a:pt x="407971" y="518838"/>
                    <a:pt x="428580" y="484875"/>
                    <a:pt x="443700" y="443503"/>
                  </a:cubicBezTo>
                  <a:close/>
                  <a:moveTo>
                    <a:pt x="163232" y="443503"/>
                  </a:moveTo>
                  <a:cubicBezTo>
                    <a:pt x="178352" y="484875"/>
                    <a:pt x="198865" y="518838"/>
                    <a:pt x="222845" y="542506"/>
                  </a:cubicBezTo>
                  <a:cubicBezTo>
                    <a:pt x="182686" y="530383"/>
                    <a:pt x="145897" y="509024"/>
                    <a:pt x="114598" y="479775"/>
                  </a:cubicBezTo>
                  <a:cubicBezTo>
                    <a:pt x="129622" y="465825"/>
                    <a:pt x="145897" y="453606"/>
                    <a:pt x="163232" y="443503"/>
                  </a:cubicBezTo>
                  <a:close/>
                  <a:moveTo>
                    <a:pt x="316062" y="405892"/>
                  </a:moveTo>
                  <a:cubicBezTo>
                    <a:pt x="353060" y="407528"/>
                    <a:pt x="388613" y="416377"/>
                    <a:pt x="421275" y="431672"/>
                  </a:cubicBezTo>
                  <a:cubicBezTo>
                    <a:pt x="397573" y="499968"/>
                    <a:pt x="359034" y="545563"/>
                    <a:pt x="316062" y="553162"/>
                  </a:cubicBezTo>
                  <a:close/>
                  <a:moveTo>
                    <a:pt x="290729" y="405892"/>
                  </a:moveTo>
                  <a:lnTo>
                    <a:pt x="290729" y="553162"/>
                  </a:lnTo>
                  <a:cubicBezTo>
                    <a:pt x="247883" y="545563"/>
                    <a:pt x="209369" y="499968"/>
                    <a:pt x="185587" y="431672"/>
                  </a:cubicBezTo>
                  <a:cubicBezTo>
                    <a:pt x="218227" y="416377"/>
                    <a:pt x="253852" y="407528"/>
                    <a:pt x="290729" y="405892"/>
                  </a:cubicBezTo>
                  <a:close/>
                  <a:moveTo>
                    <a:pt x="463924" y="364965"/>
                  </a:moveTo>
                  <a:lnTo>
                    <a:pt x="567205" y="364965"/>
                  </a:lnTo>
                  <a:lnTo>
                    <a:pt x="543818" y="416184"/>
                  </a:lnTo>
                  <a:cubicBezTo>
                    <a:pt x="534304" y="432408"/>
                    <a:pt x="523128" y="447695"/>
                    <a:pt x="510459" y="461780"/>
                  </a:cubicBezTo>
                  <a:cubicBezTo>
                    <a:pt x="492442" y="444859"/>
                    <a:pt x="472692" y="430534"/>
                    <a:pt x="451689" y="418708"/>
                  </a:cubicBezTo>
                  <a:close/>
                  <a:moveTo>
                    <a:pt x="316062" y="364965"/>
                  </a:moveTo>
                  <a:lnTo>
                    <a:pt x="438281" y="364965"/>
                  </a:lnTo>
                  <a:lnTo>
                    <a:pt x="428843" y="407092"/>
                  </a:lnTo>
                  <a:cubicBezTo>
                    <a:pt x="393689" y="391126"/>
                    <a:pt x="355646" y="381989"/>
                    <a:pt x="316062" y="380450"/>
                  </a:cubicBezTo>
                  <a:close/>
                  <a:moveTo>
                    <a:pt x="168651" y="364965"/>
                  </a:moveTo>
                  <a:lnTo>
                    <a:pt x="290729" y="364965"/>
                  </a:lnTo>
                  <a:lnTo>
                    <a:pt x="290729" y="380450"/>
                  </a:lnTo>
                  <a:cubicBezTo>
                    <a:pt x="251256" y="381989"/>
                    <a:pt x="213131" y="391126"/>
                    <a:pt x="178086" y="407092"/>
                  </a:cubicBezTo>
                  <a:close/>
                  <a:moveTo>
                    <a:pt x="39659" y="364965"/>
                  </a:moveTo>
                  <a:lnTo>
                    <a:pt x="143035" y="364965"/>
                  </a:lnTo>
                  <a:lnTo>
                    <a:pt x="155174" y="418708"/>
                  </a:lnTo>
                  <a:cubicBezTo>
                    <a:pt x="134171" y="430534"/>
                    <a:pt x="114421" y="444859"/>
                    <a:pt x="96501" y="461780"/>
                  </a:cubicBezTo>
                  <a:cubicBezTo>
                    <a:pt x="83832" y="447695"/>
                    <a:pt x="72632" y="432408"/>
                    <a:pt x="63094" y="416184"/>
                  </a:cubicBezTo>
                  <a:close/>
                  <a:moveTo>
                    <a:pt x="417814" y="222493"/>
                  </a:moveTo>
                  <a:lnTo>
                    <a:pt x="435824" y="283675"/>
                  </a:lnTo>
                  <a:lnTo>
                    <a:pt x="445648" y="252507"/>
                  </a:lnTo>
                  <a:lnTo>
                    <a:pt x="469822" y="252507"/>
                  </a:lnTo>
                  <a:lnTo>
                    <a:pt x="479550" y="283675"/>
                  </a:lnTo>
                  <a:lnTo>
                    <a:pt x="497657" y="222493"/>
                  </a:lnTo>
                  <a:lnTo>
                    <a:pt x="521831" y="229612"/>
                  </a:lnTo>
                  <a:lnTo>
                    <a:pt x="492167" y="330619"/>
                  </a:lnTo>
                  <a:lnTo>
                    <a:pt x="467992" y="330811"/>
                  </a:lnTo>
                  <a:lnTo>
                    <a:pt x="457687" y="298393"/>
                  </a:lnTo>
                  <a:lnTo>
                    <a:pt x="447478" y="330811"/>
                  </a:lnTo>
                  <a:lnTo>
                    <a:pt x="423304" y="330619"/>
                  </a:lnTo>
                  <a:lnTo>
                    <a:pt x="393543" y="229612"/>
                  </a:lnTo>
                  <a:close/>
                  <a:moveTo>
                    <a:pt x="263629" y="222493"/>
                  </a:moveTo>
                  <a:lnTo>
                    <a:pt x="281639" y="283675"/>
                  </a:lnTo>
                  <a:lnTo>
                    <a:pt x="291463" y="252507"/>
                  </a:lnTo>
                  <a:lnTo>
                    <a:pt x="315541" y="252507"/>
                  </a:lnTo>
                  <a:lnTo>
                    <a:pt x="325365" y="283675"/>
                  </a:lnTo>
                  <a:lnTo>
                    <a:pt x="343375" y="222493"/>
                  </a:lnTo>
                  <a:lnTo>
                    <a:pt x="367646" y="229612"/>
                  </a:lnTo>
                  <a:lnTo>
                    <a:pt x="337886" y="330619"/>
                  </a:lnTo>
                  <a:lnTo>
                    <a:pt x="313711" y="330811"/>
                  </a:lnTo>
                  <a:lnTo>
                    <a:pt x="303502" y="298393"/>
                  </a:lnTo>
                  <a:lnTo>
                    <a:pt x="293197" y="330811"/>
                  </a:lnTo>
                  <a:lnTo>
                    <a:pt x="269022" y="330619"/>
                  </a:lnTo>
                  <a:lnTo>
                    <a:pt x="239358" y="229612"/>
                  </a:lnTo>
                  <a:close/>
                  <a:moveTo>
                    <a:pt x="109302" y="222493"/>
                  </a:moveTo>
                  <a:lnTo>
                    <a:pt x="127312" y="283675"/>
                  </a:lnTo>
                  <a:lnTo>
                    <a:pt x="137136" y="252507"/>
                  </a:lnTo>
                  <a:lnTo>
                    <a:pt x="161214" y="252507"/>
                  </a:lnTo>
                  <a:lnTo>
                    <a:pt x="171038" y="283675"/>
                  </a:lnTo>
                  <a:lnTo>
                    <a:pt x="189048" y="222493"/>
                  </a:lnTo>
                  <a:lnTo>
                    <a:pt x="213319" y="229612"/>
                  </a:lnTo>
                  <a:lnTo>
                    <a:pt x="183655" y="330619"/>
                  </a:lnTo>
                  <a:lnTo>
                    <a:pt x="159384" y="330811"/>
                  </a:lnTo>
                  <a:lnTo>
                    <a:pt x="149175" y="298393"/>
                  </a:lnTo>
                  <a:lnTo>
                    <a:pt x="138966" y="330811"/>
                  </a:lnTo>
                  <a:lnTo>
                    <a:pt x="114792" y="330619"/>
                  </a:lnTo>
                  <a:lnTo>
                    <a:pt x="85031" y="229612"/>
                  </a:lnTo>
                  <a:close/>
                  <a:moveTo>
                    <a:pt x="25329" y="213374"/>
                  </a:moveTo>
                  <a:lnTo>
                    <a:pt x="25329" y="339668"/>
                  </a:lnTo>
                  <a:lnTo>
                    <a:pt x="581604" y="339668"/>
                  </a:lnTo>
                  <a:lnTo>
                    <a:pt x="581604" y="213374"/>
                  </a:lnTo>
                  <a:close/>
                  <a:moveTo>
                    <a:pt x="96501" y="91312"/>
                  </a:moveTo>
                  <a:cubicBezTo>
                    <a:pt x="114414" y="108145"/>
                    <a:pt x="134157" y="122573"/>
                    <a:pt x="155152" y="134404"/>
                  </a:cubicBezTo>
                  <a:cubicBezTo>
                    <a:pt x="150241" y="151333"/>
                    <a:pt x="146196" y="169320"/>
                    <a:pt x="143017" y="188173"/>
                  </a:cubicBezTo>
                  <a:lnTo>
                    <a:pt x="168635" y="188173"/>
                  </a:lnTo>
                  <a:cubicBezTo>
                    <a:pt x="171236" y="173456"/>
                    <a:pt x="174318" y="159413"/>
                    <a:pt x="178074" y="145947"/>
                  </a:cubicBezTo>
                  <a:cubicBezTo>
                    <a:pt x="213130" y="161914"/>
                    <a:pt x="251268" y="171052"/>
                    <a:pt x="290754" y="172687"/>
                  </a:cubicBezTo>
                  <a:lnTo>
                    <a:pt x="290754" y="188173"/>
                  </a:lnTo>
                  <a:lnTo>
                    <a:pt x="316083" y="188173"/>
                  </a:lnTo>
                  <a:lnTo>
                    <a:pt x="316083" y="172687"/>
                  </a:lnTo>
                  <a:cubicBezTo>
                    <a:pt x="355665" y="171052"/>
                    <a:pt x="393707" y="161914"/>
                    <a:pt x="428860" y="145947"/>
                  </a:cubicBezTo>
                  <a:cubicBezTo>
                    <a:pt x="432519" y="159413"/>
                    <a:pt x="435697" y="173456"/>
                    <a:pt x="438298" y="188173"/>
                  </a:cubicBezTo>
                  <a:lnTo>
                    <a:pt x="463916" y="188173"/>
                  </a:lnTo>
                  <a:cubicBezTo>
                    <a:pt x="460737" y="169320"/>
                    <a:pt x="456693" y="151333"/>
                    <a:pt x="451685" y="134404"/>
                  </a:cubicBezTo>
                  <a:cubicBezTo>
                    <a:pt x="472776" y="122573"/>
                    <a:pt x="492423" y="108145"/>
                    <a:pt x="510432" y="91312"/>
                  </a:cubicBezTo>
                  <a:cubicBezTo>
                    <a:pt x="535761" y="119399"/>
                    <a:pt x="555119" y="152487"/>
                    <a:pt x="567158" y="188173"/>
                  </a:cubicBezTo>
                  <a:lnTo>
                    <a:pt x="606933" y="188173"/>
                  </a:lnTo>
                  <a:lnTo>
                    <a:pt x="606933" y="364965"/>
                  </a:lnTo>
                  <a:lnTo>
                    <a:pt x="567205" y="364965"/>
                  </a:lnTo>
                  <a:lnTo>
                    <a:pt x="567205" y="364964"/>
                  </a:lnTo>
                  <a:lnTo>
                    <a:pt x="463925" y="364964"/>
                  </a:lnTo>
                  <a:lnTo>
                    <a:pt x="463924" y="364965"/>
                  </a:lnTo>
                  <a:lnTo>
                    <a:pt x="438281" y="364965"/>
                  </a:lnTo>
                  <a:lnTo>
                    <a:pt x="438281" y="364964"/>
                  </a:lnTo>
                  <a:lnTo>
                    <a:pt x="316062" y="364964"/>
                  </a:lnTo>
                  <a:lnTo>
                    <a:pt x="316062" y="364965"/>
                  </a:lnTo>
                  <a:lnTo>
                    <a:pt x="290729" y="364965"/>
                  </a:lnTo>
                  <a:lnTo>
                    <a:pt x="290729" y="364964"/>
                  </a:lnTo>
                  <a:lnTo>
                    <a:pt x="168651" y="364964"/>
                  </a:lnTo>
                  <a:lnTo>
                    <a:pt x="168651" y="364965"/>
                  </a:lnTo>
                  <a:lnTo>
                    <a:pt x="143035" y="364965"/>
                  </a:lnTo>
                  <a:lnTo>
                    <a:pt x="143035" y="364964"/>
                  </a:lnTo>
                  <a:lnTo>
                    <a:pt x="39658" y="364964"/>
                  </a:lnTo>
                  <a:lnTo>
                    <a:pt x="39659" y="364965"/>
                  </a:lnTo>
                  <a:lnTo>
                    <a:pt x="0" y="364965"/>
                  </a:lnTo>
                  <a:lnTo>
                    <a:pt x="0" y="188173"/>
                  </a:lnTo>
                  <a:lnTo>
                    <a:pt x="39679" y="188173"/>
                  </a:lnTo>
                  <a:cubicBezTo>
                    <a:pt x="51717" y="152487"/>
                    <a:pt x="71075" y="119399"/>
                    <a:pt x="96501" y="91312"/>
                  </a:cubicBezTo>
                  <a:close/>
                  <a:moveTo>
                    <a:pt x="384087" y="10655"/>
                  </a:moveTo>
                  <a:cubicBezTo>
                    <a:pt x="424150" y="22673"/>
                    <a:pt x="460939" y="44114"/>
                    <a:pt x="492334" y="73246"/>
                  </a:cubicBezTo>
                  <a:cubicBezTo>
                    <a:pt x="477310" y="87283"/>
                    <a:pt x="461035" y="99397"/>
                    <a:pt x="443700" y="109588"/>
                  </a:cubicBezTo>
                  <a:cubicBezTo>
                    <a:pt x="428580" y="68150"/>
                    <a:pt x="407971" y="34211"/>
                    <a:pt x="384087" y="10655"/>
                  </a:cubicBezTo>
                  <a:close/>
                  <a:moveTo>
                    <a:pt x="222845" y="10655"/>
                  </a:moveTo>
                  <a:cubicBezTo>
                    <a:pt x="198865" y="34211"/>
                    <a:pt x="178352" y="68150"/>
                    <a:pt x="163232" y="109588"/>
                  </a:cubicBezTo>
                  <a:cubicBezTo>
                    <a:pt x="145897" y="99397"/>
                    <a:pt x="129622" y="87283"/>
                    <a:pt x="114598" y="73246"/>
                  </a:cubicBezTo>
                  <a:cubicBezTo>
                    <a:pt x="145897" y="44114"/>
                    <a:pt x="182686" y="22673"/>
                    <a:pt x="222845" y="10655"/>
                  </a:cubicBezTo>
                  <a:close/>
                  <a:moveTo>
                    <a:pt x="316062" y="0"/>
                  </a:moveTo>
                  <a:cubicBezTo>
                    <a:pt x="358937" y="7501"/>
                    <a:pt x="397477" y="53178"/>
                    <a:pt x="421275" y="121358"/>
                  </a:cubicBezTo>
                  <a:cubicBezTo>
                    <a:pt x="388613" y="136744"/>
                    <a:pt x="353060" y="145494"/>
                    <a:pt x="316062" y="147129"/>
                  </a:cubicBezTo>
                  <a:close/>
                  <a:moveTo>
                    <a:pt x="290729" y="0"/>
                  </a:moveTo>
                  <a:lnTo>
                    <a:pt x="290729" y="147129"/>
                  </a:lnTo>
                  <a:cubicBezTo>
                    <a:pt x="253852" y="145494"/>
                    <a:pt x="218227" y="136744"/>
                    <a:pt x="185587" y="121358"/>
                  </a:cubicBezTo>
                  <a:cubicBezTo>
                    <a:pt x="209369" y="53178"/>
                    <a:pt x="247883" y="7501"/>
                    <a:pt x="290729" y="0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fontScale="92500"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iŝļiḓê"/>
          <p:cNvGrpSpPr/>
          <p:nvPr/>
        </p:nvGrpSpPr>
        <p:grpSpPr>
          <a:xfrm>
            <a:off x="5641131" y="3782786"/>
            <a:ext cx="1789442" cy="1613992"/>
            <a:chOff x="4971923" y="4369845"/>
            <a:chExt cx="1789442" cy="1613992"/>
          </a:xfrm>
        </p:grpSpPr>
        <p:sp>
          <p:nvSpPr>
            <p:cNvPr id="20" name="îṥlíḑe">
              <a:extLst>
                <a:ext uri="{FF2B5EF4-FFF2-40B4-BE49-F238E27FC236}">
                  <a16:creationId xmlns:a16="http://schemas.microsoft.com/office/drawing/2014/main" id="{31A898CE-26CE-4E95-BCD8-909356E71BF9}"/>
                </a:ext>
              </a:extLst>
            </p:cNvPr>
            <p:cNvSpPr txBox="1"/>
            <p:nvPr/>
          </p:nvSpPr>
          <p:spPr>
            <a:xfrm>
              <a:off x="4971923" y="4369845"/>
              <a:ext cx="1789442" cy="449615"/>
            </a:xfrm>
            <a:prstGeom prst="rect">
              <a:avLst/>
            </a:prstGeom>
          </p:spPr>
          <p:txBody>
            <a:bodyPr vert="horz"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algn="ctr">
                <a:spcBef>
                  <a:spcPct val="0"/>
                </a:spcBef>
              </a:pPr>
              <a:r>
                <a:rPr lang="zh-CN" altLang="en-US" b="1" dirty="0" smtClean="0">
                  <a:solidFill>
                    <a:srgbClr val="642C5F"/>
                  </a:solidFill>
                  <a:latin typeface="华文中宋" panose="02010600040101010101" pitchFamily="2" charset="-122"/>
                  <a:ea typeface="华文中宋" panose="02010600040101010101" pitchFamily="2" charset="-122"/>
                </a:rPr>
                <a:t>销售代表</a:t>
              </a:r>
              <a:endParaRPr lang="zh-CN" altLang="en-US" b="1" dirty="0">
                <a:solidFill>
                  <a:srgbClr val="642C5F"/>
                </a:solidFill>
                <a:latin typeface="华文中宋" panose="02010600040101010101" pitchFamily="2" charset="-122"/>
                <a:ea typeface="华文中宋" panose="02010600040101010101" pitchFamily="2" charset="-122"/>
              </a:endParaRPr>
            </a:p>
          </p:txBody>
        </p:sp>
        <p:sp>
          <p:nvSpPr>
            <p:cNvPr id="21" name="ïṣḷïďé">
              <a:extLst>
                <a:ext uri="{FF2B5EF4-FFF2-40B4-BE49-F238E27FC236}">
                  <a16:creationId xmlns:a16="http://schemas.microsoft.com/office/drawing/2014/main" id="{C75DC510-2268-41AA-A89D-6C0E76AA8671}"/>
                </a:ext>
              </a:extLst>
            </p:cNvPr>
            <p:cNvSpPr txBox="1"/>
            <p:nvPr/>
          </p:nvSpPr>
          <p:spPr>
            <a:xfrm>
              <a:off x="4971923" y="4819459"/>
              <a:ext cx="1789442" cy="1164378"/>
            </a:xfrm>
            <a:prstGeom prst="rect">
              <a:avLst/>
            </a:prstGeom>
          </p:spPr>
          <p:txBody>
            <a:bodyPr vert="horz" wrap="square" lIns="91440" tIns="45720" rIns="91440" bIns="45720" anchor="t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</a:defRPr>
              </a:lvl9pPr>
            </a:lstStyle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Copy paste fonts. Choose the only option to retain text.</a:t>
              </a:r>
            </a:p>
            <a:p>
              <a:pPr lvl="0" algn="ctr">
                <a:lnSpc>
                  <a:spcPct val="150000"/>
                </a:lnSpc>
                <a:spcBef>
                  <a:spcPct val="0"/>
                </a:spcBef>
                <a:defRPr/>
              </a:pPr>
              <a:r>
                <a:rPr lang="en-US" altLang="zh-CN" sz="1100" dirty="0">
                  <a:solidFill>
                    <a:schemeClr val="dk1">
                      <a:lumMod val="100000"/>
                    </a:schemeClr>
                  </a:solidFill>
                </a:rPr>
                <a:t>… …</a:t>
              </a:r>
              <a:endParaRPr lang="zh-CN" altLang="en-US" sz="1100" dirty="0">
                <a:solidFill>
                  <a:schemeClr val="dk1">
                    <a:lumMod val="100000"/>
                  </a:schemeClr>
                </a:solidFill>
              </a:endParaRPr>
            </a:p>
          </p:txBody>
        </p:sp>
      </p:grpSp>
      <p:grpSp>
        <p:nvGrpSpPr>
          <p:cNvPr id="15" name="ísḷîďé"/>
          <p:cNvGrpSpPr/>
          <p:nvPr/>
        </p:nvGrpSpPr>
        <p:grpSpPr>
          <a:xfrm>
            <a:off x="6200850" y="3026319"/>
            <a:ext cx="670004" cy="670004"/>
            <a:chOff x="5531642" y="3667699"/>
            <a:chExt cx="670004" cy="670004"/>
          </a:xfrm>
        </p:grpSpPr>
        <p:sp>
          <p:nvSpPr>
            <p:cNvPr id="18" name="iṥḷïďê">
              <a:extLst>
                <a:ext uri="{FF2B5EF4-FFF2-40B4-BE49-F238E27FC236}">
                  <a16:creationId xmlns:a16="http://schemas.microsoft.com/office/drawing/2014/main" id="{F1FB0DE5-4DE8-4AAF-9D57-791837D99F31}"/>
                </a:ext>
              </a:extLst>
            </p:cNvPr>
            <p:cNvSpPr/>
            <p:nvPr/>
          </p:nvSpPr>
          <p:spPr>
            <a:xfrm>
              <a:off x="5531642" y="3667699"/>
              <a:ext cx="670004" cy="6700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1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/>
              <a:endParaRPr lang="en-US" sz="1600" i="1" dirty="0">
                <a:solidFill>
                  <a:schemeClr val="tx1"/>
                </a:solidFill>
              </a:endParaRPr>
            </a:p>
          </p:txBody>
        </p:sp>
        <p:sp>
          <p:nvSpPr>
            <p:cNvPr id="19" name="îS1îḓé"/>
            <p:cNvSpPr/>
            <p:nvPr/>
          </p:nvSpPr>
          <p:spPr>
            <a:xfrm>
              <a:off x="5672782" y="3809063"/>
              <a:ext cx="387726" cy="387278"/>
            </a:xfrm>
            <a:custGeom>
              <a:avLst/>
              <a:gdLst>
                <a:gd name="connsiteX0" fmla="*/ 285664 w 607709"/>
                <a:gd name="connsiteY0" fmla="*/ 459028 h 607004"/>
                <a:gd name="connsiteX1" fmla="*/ 303937 w 607709"/>
                <a:gd name="connsiteY1" fmla="*/ 460157 h 607004"/>
                <a:gd name="connsiteX2" fmla="*/ 322116 w 607709"/>
                <a:gd name="connsiteY2" fmla="*/ 459028 h 607004"/>
                <a:gd name="connsiteX3" fmla="*/ 322116 w 607709"/>
                <a:gd name="connsiteY3" fmla="*/ 467683 h 607004"/>
                <a:gd name="connsiteX4" fmla="*/ 322116 w 607709"/>
                <a:gd name="connsiteY4" fmla="*/ 504559 h 607004"/>
                <a:gd name="connsiteX5" fmla="*/ 356778 w 607709"/>
                <a:gd name="connsiteY5" fmla="*/ 554230 h 607004"/>
                <a:gd name="connsiteX6" fmla="*/ 303937 w 607709"/>
                <a:gd name="connsiteY6" fmla="*/ 607004 h 607004"/>
                <a:gd name="connsiteX7" fmla="*/ 251001 w 607709"/>
                <a:gd name="connsiteY7" fmla="*/ 554230 h 607004"/>
                <a:gd name="connsiteX8" fmla="*/ 285664 w 607709"/>
                <a:gd name="connsiteY8" fmla="*/ 504559 h 607004"/>
                <a:gd name="connsiteX9" fmla="*/ 285664 w 607709"/>
                <a:gd name="connsiteY9" fmla="*/ 467683 h 607004"/>
                <a:gd name="connsiteX10" fmla="*/ 426971 w 607709"/>
                <a:gd name="connsiteY10" fmla="*/ 400600 h 607004"/>
                <a:gd name="connsiteX11" fmla="*/ 459183 w 607709"/>
                <a:gd name="connsiteY11" fmla="*/ 432678 h 607004"/>
                <a:gd name="connsiteX12" fmla="*/ 481411 w 607709"/>
                <a:gd name="connsiteY12" fmla="*/ 427786 h 607004"/>
                <a:gd name="connsiteX13" fmla="*/ 534250 w 607709"/>
                <a:gd name="connsiteY13" fmla="*/ 480843 h 607004"/>
                <a:gd name="connsiteX14" fmla="*/ 481411 w 607709"/>
                <a:gd name="connsiteY14" fmla="*/ 533616 h 607004"/>
                <a:gd name="connsiteX15" fmla="*/ 428478 w 607709"/>
                <a:gd name="connsiteY15" fmla="*/ 480843 h 607004"/>
                <a:gd name="connsiteX16" fmla="*/ 433376 w 607709"/>
                <a:gd name="connsiteY16" fmla="*/ 458641 h 607004"/>
                <a:gd name="connsiteX17" fmla="*/ 401164 w 607709"/>
                <a:gd name="connsiteY17" fmla="*/ 426375 h 607004"/>
                <a:gd name="connsiteX18" fmla="*/ 426971 w 607709"/>
                <a:gd name="connsiteY18" fmla="*/ 400600 h 607004"/>
                <a:gd name="connsiteX19" fmla="*/ 180789 w 607709"/>
                <a:gd name="connsiteY19" fmla="*/ 400600 h 607004"/>
                <a:gd name="connsiteX20" fmla="*/ 206686 w 607709"/>
                <a:gd name="connsiteY20" fmla="*/ 426182 h 607004"/>
                <a:gd name="connsiteX21" fmla="*/ 174385 w 607709"/>
                <a:gd name="connsiteY21" fmla="*/ 458349 h 607004"/>
                <a:gd name="connsiteX22" fmla="*/ 179282 w 607709"/>
                <a:gd name="connsiteY22" fmla="*/ 480546 h 607004"/>
                <a:gd name="connsiteX23" fmla="*/ 126453 w 607709"/>
                <a:gd name="connsiteY23" fmla="*/ 533404 h 607004"/>
                <a:gd name="connsiteX24" fmla="*/ 73529 w 607709"/>
                <a:gd name="connsiteY24" fmla="*/ 480546 h 607004"/>
                <a:gd name="connsiteX25" fmla="*/ 126453 w 607709"/>
                <a:gd name="connsiteY25" fmla="*/ 427781 h 607004"/>
                <a:gd name="connsiteX26" fmla="*/ 148677 w 607709"/>
                <a:gd name="connsiteY26" fmla="*/ 432672 h 607004"/>
                <a:gd name="connsiteX27" fmla="*/ 361571 w 607709"/>
                <a:gd name="connsiteY27" fmla="*/ 349156 h 607004"/>
                <a:gd name="connsiteX28" fmla="*/ 341320 w 607709"/>
                <a:gd name="connsiteY28" fmla="*/ 390073 h 607004"/>
                <a:gd name="connsiteX29" fmla="*/ 386438 w 607709"/>
                <a:gd name="connsiteY29" fmla="*/ 349156 h 607004"/>
                <a:gd name="connsiteX30" fmla="*/ 313439 w 607709"/>
                <a:gd name="connsiteY30" fmla="*/ 349156 h 607004"/>
                <a:gd name="connsiteX31" fmla="*/ 313439 w 607709"/>
                <a:gd name="connsiteY31" fmla="*/ 393835 h 607004"/>
                <a:gd name="connsiteX32" fmla="*/ 341603 w 607709"/>
                <a:gd name="connsiteY32" fmla="*/ 349156 h 607004"/>
                <a:gd name="connsiteX33" fmla="*/ 266249 w 607709"/>
                <a:gd name="connsiteY33" fmla="*/ 349156 h 607004"/>
                <a:gd name="connsiteX34" fmla="*/ 294318 w 607709"/>
                <a:gd name="connsiteY34" fmla="*/ 393647 h 607004"/>
                <a:gd name="connsiteX35" fmla="*/ 294318 w 607709"/>
                <a:gd name="connsiteY35" fmla="*/ 349156 h 607004"/>
                <a:gd name="connsiteX36" fmla="*/ 221413 w 607709"/>
                <a:gd name="connsiteY36" fmla="*/ 349156 h 607004"/>
                <a:gd name="connsiteX37" fmla="*/ 266437 w 607709"/>
                <a:gd name="connsiteY37" fmla="*/ 390073 h 607004"/>
                <a:gd name="connsiteX38" fmla="*/ 246280 w 607709"/>
                <a:gd name="connsiteY38" fmla="*/ 349156 h 607004"/>
                <a:gd name="connsiteX39" fmla="*/ 365904 w 607709"/>
                <a:gd name="connsiteY39" fmla="*/ 276823 h 607004"/>
                <a:gd name="connsiteX40" fmla="*/ 368165 w 607709"/>
                <a:gd name="connsiteY40" fmla="*/ 303537 h 607004"/>
                <a:gd name="connsiteX41" fmla="*/ 365904 w 607709"/>
                <a:gd name="connsiteY41" fmla="*/ 330250 h 607004"/>
                <a:gd name="connsiteX42" fmla="*/ 394350 w 607709"/>
                <a:gd name="connsiteY42" fmla="*/ 330250 h 607004"/>
                <a:gd name="connsiteX43" fmla="*/ 398212 w 607709"/>
                <a:gd name="connsiteY43" fmla="*/ 303537 h 607004"/>
                <a:gd name="connsiteX44" fmla="*/ 394350 w 607709"/>
                <a:gd name="connsiteY44" fmla="*/ 276823 h 607004"/>
                <a:gd name="connsiteX45" fmla="*/ 313439 w 607709"/>
                <a:gd name="connsiteY45" fmla="*/ 276823 h 607004"/>
                <a:gd name="connsiteX46" fmla="*/ 313439 w 607709"/>
                <a:gd name="connsiteY46" fmla="*/ 330250 h 607004"/>
                <a:gd name="connsiteX47" fmla="*/ 346689 w 607709"/>
                <a:gd name="connsiteY47" fmla="*/ 330250 h 607004"/>
                <a:gd name="connsiteX48" fmla="*/ 349232 w 607709"/>
                <a:gd name="connsiteY48" fmla="*/ 303537 h 607004"/>
                <a:gd name="connsiteX49" fmla="*/ 346689 w 607709"/>
                <a:gd name="connsiteY49" fmla="*/ 276823 h 607004"/>
                <a:gd name="connsiteX50" fmla="*/ 261068 w 607709"/>
                <a:gd name="connsiteY50" fmla="*/ 276823 h 607004"/>
                <a:gd name="connsiteX51" fmla="*/ 258525 w 607709"/>
                <a:gd name="connsiteY51" fmla="*/ 303537 h 607004"/>
                <a:gd name="connsiteX52" fmla="*/ 261068 w 607709"/>
                <a:gd name="connsiteY52" fmla="*/ 330250 h 607004"/>
                <a:gd name="connsiteX53" fmla="*/ 294318 w 607709"/>
                <a:gd name="connsiteY53" fmla="*/ 330250 h 607004"/>
                <a:gd name="connsiteX54" fmla="*/ 294318 w 607709"/>
                <a:gd name="connsiteY54" fmla="*/ 276823 h 607004"/>
                <a:gd name="connsiteX55" fmla="*/ 213312 w 607709"/>
                <a:gd name="connsiteY55" fmla="*/ 276823 h 607004"/>
                <a:gd name="connsiteX56" fmla="*/ 209450 w 607709"/>
                <a:gd name="connsiteY56" fmla="*/ 303537 h 607004"/>
                <a:gd name="connsiteX57" fmla="*/ 213312 w 607709"/>
                <a:gd name="connsiteY57" fmla="*/ 330250 h 607004"/>
                <a:gd name="connsiteX58" fmla="*/ 241758 w 607709"/>
                <a:gd name="connsiteY58" fmla="*/ 330250 h 607004"/>
                <a:gd name="connsiteX59" fmla="*/ 239498 w 607709"/>
                <a:gd name="connsiteY59" fmla="*/ 303537 h 607004"/>
                <a:gd name="connsiteX60" fmla="*/ 241758 w 607709"/>
                <a:gd name="connsiteY60" fmla="*/ 276823 h 607004"/>
                <a:gd name="connsiteX61" fmla="*/ 52952 w 607709"/>
                <a:gd name="connsiteY61" fmla="*/ 253683 h 607004"/>
                <a:gd name="connsiteX62" fmla="*/ 102701 w 607709"/>
                <a:gd name="connsiteY62" fmla="*/ 288291 h 607004"/>
                <a:gd name="connsiteX63" fmla="*/ 147927 w 607709"/>
                <a:gd name="connsiteY63" fmla="*/ 288291 h 607004"/>
                <a:gd name="connsiteX64" fmla="*/ 147173 w 607709"/>
                <a:gd name="connsiteY64" fmla="*/ 303527 h 607004"/>
                <a:gd name="connsiteX65" fmla="*/ 148681 w 607709"/>
                <a:gd name="connsiteY65" fmla="*/ 324781 h 607004"/>
                <a:gd name="connsiteX66" fmla="*/ 102701 w 607709"/>
                <a:gd name="connsiteY66" fmla="*/ 324781 h 607004"/>
                <a:gd name="connsiteX67" fmla="*/ 52952 w 607709"/>
                <a:gd name="connsiteY67" fmla="*/ 359296 h 607004"/>
                <a:gd name="connsiteX68" fmla="*/ 0 w 607709"/>
                <a:gd name="connsiteY68" fmla="*/ 306536 h 607004"/>
                <a:gd name="connsiteX69" fmla="*/ 52952 w 607709"/>
                <a:gd name="connsiteY69" fmla="*/ 253683 h 607004"/>
                <a:gd name="connsiteX70" fmla="*/ 554868 w 607709"/>
                <a:gd name="connsiteY70" fmla="*/ 250648 h 607004"/>
                <a:gd name="connsiteX71" fmla="*/ 607709 w 607709"/>
                <a:gd name="connsiteY71" fmla="*/ 303631 h 607004"/>
                <a:gd name="connsiteX72" fmla="*/ 554868 w 607709"/>
                <a:gd name="connsiteY72" fmla="*/ 356426 h 607004"/>
                <a:gd name="connsiteX73" fmla="*/ 506359 w 607709"/>
                <a:gd name="connsiteY73" fmla="*/ 324805 h 607004"/>
                <a:gd name="connsiteX74" fmla="*/ 459169 w 607709"/>
                <a:gd name="connsiteY74" fmla="*/ 324805 h 607004"/>
                <a:gd name="connsiteX75" fmla="*/ 460676 w 607709"/>
                <a:gd name="connsiteY75" fmla="*/ 303537 h 607004"/>
                <a:gd name="connsiteX76" fmla="*/ 459923 w 607709"/>
                <a:gd name="connsiteY76" fmla="*/ 288291 h 607004"/>
                <a:gd name="connsiteX77" fmla="*/ 504098 w 607709"/>
                <a:gd name="connsiteY77" fmla="*/ 288291 h 607004"/>
                <a:gd name="connsiteX78" fmla="*/ 554868 w 607709"/>
                <a:gd name="connsiteY78" fmla="*/ 250648 h 607004"/>
                <a:gd name="connsiteX79" fmla="*/ 341320 w 607709"/>
                <a:gd name="connsiteY79" fmla="*/ 217001 h 607004"/>
                <a:gd name="connsiteX80" fmla="*/ 361571 w 607709"/>
                <a:gd name="connsiteY80" fmla="*/ 257823 h 607004"/>
                <a:gd name="connsiteX81" fmla="*/ 386438 w 607709"/>
                <a:gd name="connsiteY81" fmla="*/ 257823 h 607004"/>
                <a:gd name="connsiteX82" fmla="*/ 341320 w 607709"/>
                <a:gd name="connsiteY82" fmla="*/ 217001 h 607004"/>
                <a:gd name="connsiteX83" fmla="*/ 266437 w 607709"/>
                <a:gd name="connsiteY83" fmla="*/ 217001 h 607004"/>
                <a:gd name="connsiteX84" fmla="*/ 221413 w 607709"/>
                <a:gd name="connsiteY84" fmla="*/ 257823 h 607004"/>
                <a:gd name="connsiteX85" fmla="*/ 246280 w 607709"/>
                <a:gd name="connsiteY85" fmla="*/ 257823 h 607004"/>
                <a:gd name="connsiteX86" fmla="*/ 266437 w 607709"/>
                <a:gd name="connsiteY86" fmla="*/ 217001 h 607004"/>
                <a:gd name="connsiteX87" fmla="*/ 313439 w 607709"/>
                <a:gd name="connsiteY87" fmla="*/ 213332 h 607004"/>
                <a:gd name="connsiteX88" fmla="*/ 313439 w 607709"/>
                <a:gd name="connsiteY88" fmla="*/ 257823 h 607004"/>
                <a:gd name="connsiteX89" fmla="*/ 341603 w 607709"/>
                <a:gd name="connsiteY89" fmla="*/ 257823 h 607004"/>
                <a:gd name="connsiteX90" fmla="*/ 313439 w 607709"/>
                <a:gd name="connsiteY90" fmla="*/ 213332 h 607004"/>
                <a:gd name="connsiteX91" fmla="*/ 294318 w 607709"/>
                <a:gd name="connsiteY91" fmla="*/ 213238 h 607004"/>
                <a:gd name="connsiteX92" fmla="*/ 266249 w 607709"/>
                <a:gd name="connsiteY92" fmla="*/ 257823 h 607004"/>
                <a:gd name="connsiteX93" fmla="*/ 294318 w 607709"/>
                <a:gd name="connsiteY93" fmla="*/ 257823 h 607004"/>
                <a:gd name="connsiteX94" fmla="*/ 303926 w 607709"/>
                <a:gd name="connsiteY94" fmla="*/ 177119 h 607004"/>
                <a:gd name="connsiteX95" fmla="*/ 430520 w 607709"/>
                <a:gd name="connsiteY95" fmla="*/ 303537 h 607004"/>
                <a:gd name="connsiteX96" fmla="*/ 303926 w 607709"/>
                <a:gd name="connsiteY96" fmla="*/ 429955 h 607004"/>
                <a:gd name="connsiteX97" fmla="*/ 177331 w 607709"/>
                <a:gd name="connsiteY97" fmla="*/ 303537 h 607004"/>
                <a:gd name="connsiteX98" fmla="*/ 303926 w 607709"/>
                <a:gd name="connsiteY98" fmla="*/ 177119 h 607004"/>
                <a:gd name="connsiteX99" fmla="*/ 481407 w 607709"/>
                <a:gd name="connsiteY99" fmla="*/ 73505 h 607004"/>
                <a:gd name="connsiteX100" fmla="*/ 518779 w 607709"/>
                <a:gd name="connsiteY100" fmla="*/ 88885 h 607004"/>
                <a:gd name="connsiteX101" fmla="*/ 518779 w 607709"/>
                <a:gd name="connsiteY101" fmla="*/ 163578 h 607004"/>
                <a:gd name="connsiteX102" fmla="*/ 459266 w 607709"/>
                <a:gd name="connsiteY102" fmla="*/ 174208 h 607004"/>
                <a:gd name="connsiteX103" fmla="*/ 426966 w 607709"/>
                <a:gd name="connsiteY103" fmla="*/ 206475 h 607004"/>
                <a:gd name="connsiteX104" fmla="*/ 401164 w 607709"/>
                <a:gd name="connsiteY104" fmla="*/ 180605 h 607004"/>
                <a:gd name="connsiteX105" fmla="*/ 406438 w 607709"/>
                <a:gd name="connsiteY105" fmla="*/ 175337 h 607004"/>
                <a:gd name="connsiteX106" fmla="*/ 433369 w 607709"/>
                <a:gd name="connsiteY106" fmla="*/ 148339 h 607004"/>
                <a:gd name="connsiteX107" fmla="*/ 444105 w 607709"/>
                <a:gd name="connsiteY107" fmla="*/ 88885 h 607004"/>
                <a:gd name="connsiteX108" fmla="*/ 481407 w 607709"/>
                <a:gd name="connsiteY108" fmla="*/ 73505 h 607004"/>
                <a:gd name="connsiteX109" fmla="*/ 126565 w 607709"/>
                <a:gd name="connsiteY109" fmla="*/ 73459 h 607004"/>
                <a:gd name="connsiteX110" fmla="*/ 179414 w 607709"/>
                <a:gd name="connsiteY110" fmla="*/ 126317 h 607004"/>
                <a:gd name="connsiteX111" fmla="*/ 174515 w 607709"/>
                <a:gd name="connsiteY111" fmla="*/ 148514 h 607004"/>
                <a:gd name="connsiteX112" fmla="*/ 206827 w 607709"/>
                <a:gd name="connsiteY112" fmla="*/ 180680 h 607004"/>
                <a:gd name="connsiteX113" fmla="*/ 180921 w 607709"/>
                <a:gd name="connsiteY113" fmla="*/ 206545 h 607004"/>
                <a:gd name="connsiteX114" fmla="*/ 148703 w 607709"/>
                <a:gd name="connsiteY114" fmla="*/ 174284 h 607004"/>
                <a:gd name="connsiteX115" fmla="*/ 126471 w 607709"/>
                <a:gd name="connsiteY115" fmla="*/ 179175 h 607004"/>
                <a:gd name="connsiteX116" fmla="*/ 73717 w 607709"/>
                <a:gd name="connsiteY116" fmla="*/ 126317 h 607004"/>
                <a:gd name="connsiteX117" fmla="*/ 126565 w 607709"/>
                <a:gd name="connsiteY117" fmla="*/ 73459 h 607004"/>
                <a:gd name="connsiteX118" fmla="*/ 303937 w 607709"/>
                <a:gd name="connsiteY118" fmla="*/ 0 h 607004"/>
                <a:gd name="connsiteX119" fmla="*/ 356778 w 607709"/>
                <a:gd name="connsiteY119" fmla="*/ 52774 h 607004"/>
                <a:gd name="connsiteX120" fmla="*/ 322116 w 607709"/>
                <a:gd name="connsiteY120" fmla="*/ 102445 h 607004"/>
                <a:gd name="connsiteX121" fmla="*/ 322116 w 607709"/>
                <a:gd name="connsiteY121" fmla="*/ 147976 h 607004"/>
                <a:gd name="connsiteX122" fmla="*/ 303937 w 607709"/>
                <a:gd name="connsiteY122" fmla="*/ 146847 h 607004"/>
                <a:gd name="connsiteX123" fmla="*/ 285664 w 607709"/>
                <a:gd name="connsiteY123" fmla="*/ 147976 h 607004"/>
                <a:gd name="connsiteX124" fmla="*/ 285664 w 607709"/>
                <a:gd name="connsiteY124" fmla="*/ 102633 h 607004"/>
                <a:gd name="connsiteX125" fmla="*/ 251001 w 607709"/>
                <a:gd name="connsiteY125" fmla="*/ 52774 h 607004"/>
                <a:gd name="connsiteX126" fmla="*/ 303937 w 607709"/>
                <a:gd name="connsiteY126" fmla="*/ 0 h 6070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</a:cxnLst>
              <a:rect l="l" t="t" r="r" b="b"/>
              <a:pathLst>
                <a:path w="607709" h="607004">
                  <a:moveTo>
                    <a:pt x="285664" y="459028"/>
                  </a:moveTo>
                  <a:cubicBezTo>
                    <a:pt x="291598" y="459781"/>
                    <a:pt x="297720" y="460157"/>
                    <a:pt x="303937" y="460157"/>
                  </a:cubicBezTo>
                  <a:cubicBezTo>
                    <a:pt x="310059" y="460157"/>
                    <a:pt x="316087" y="459781"/>
                    <a:pt x="322116" y="459028"/>
                  </a:cubicBezTo>
                  <a:lnTo>
                    <a:pt x="322116" y="467683"/>
                  </a:lnTo>
                  <a:lnTo>
                    <a:pt x="322116" y="504559"/>
                  </a:lnTo>
                  <a:cubicBezTo>
                    <a:pt x="342367" y="511991"/>
                    <a:pt x="356778" y="531276"/>
                    <a:pt x="356778" y="554230"/>
                  </a:cubicBezTo>
                  <a:cubicBezTo>
                    <a:pt x="356778" y="583298"/>
                    <a:pt x="333136" y="607004"/>
                    <a:pt x="303937" y="607004"/>
                  </a:cubicBezTo>
                  <a:cubicBezTo>
                    <a:pt x="274737" y="607004"/>
                    <a:pt x="251001" y="583486"/>
                    <a:pt x="251001" y="554230"/>
                  </a:cubicBezTo>
                  <a:cubicBezTo>
                    <a:pt x="251001" y="531370"/>
                    <a:pt x="265507" y="511991"/>
                    <a:pt x="285664" y="504559"/>
                  </a:cubicBezTo>
                  <a:lnTo>
                    <a:pt x="285664" y="467683"/>
                  </a:lnTo>
                  <a:close/>
                  <a:moveTo>
                    <a:pt x="426971" y="400600"/>
                  </a:moveTo>
                  <a:lnTo>
                    <a:pt x="459183" y="432678"/>
                  </a:lnTo>
                  <a:cubicBezTo>
                    <a:pt x="465965" y="429574"/>
                    <a:pt x="473500" y="427786"/>
                    <a:pt x="481411" y="427786"/>
                  </a:cubicBezTo>
                  <a:cubicBezTo>
                    <a:pt x="510609" y="427786"/>
                    <a:pt x="534250" y="451492"/>
                    <a:pt x="534250" y="480843"/>
                  </a:cubicBezTo>
                  <a:cubicBezTo>
                    <a:pt x="534250" y="509910"/>
                    <a:pt x="510609" y="533616"/>
                    <a:pt x="481411" y="533616"/>
                  </a:cubicBezTo>
                  <a:cubicBezTo>
                    <a:pt x="452213" y="533616"/>
                    <a:pt x="428478" y="510099"/>
                    <a:pt x="428478" y="480843"/>
                  </a:cubicBezTo>
                  <a:cubicBezTo>
                    <a:pt x="428478" y="472941"/>
                    <a:pt x="430268" y="465415"/>
                    <a:pt x="433376" y="458641"/>
                  </a:cubicBezTo>
                  <a:lnTo>
                    <a:pt x="401164" y="426375"/>
                  </a:lnTo>
                  <a:cubicBezTo>
                    <a:pt x="410771" y="418755"/>
                    <a:pt x="419436" y="410101"/>
                    <a:pt x="426971" y="400600"/>
                  </a:cubicBezTo>
                  <a:close/>
                  <a:moveTo>
                    <a:pt x="180789" y="400600"/>
                  </a:moveTo>
                  <a:cubicBezTo>
                    <a:pt x="188417" y="410099"/>
                    <a:pt x="197080" y="418752"/>
                    <a:pt x="206686" y="426182"/>
                  </a:cubicBezTo>
                  <a:lnTo>
                    <a:pt x="174385" y="458349"/>
                  </a:lnTo>
                  <a:cubicBezTo>
                    <a:pt x="177493" y="465121"/>
                    <a:pt x="179282" y="472645"/>
                    <a:pt x="179282" y="480546"/>
                  </a:cubicBezTo>
                  <a:cubicBezTo>
                    <a:pt x="179282" y="509703"/>
                    <a:pt x="155645" y="533404"/>
                    <a:pt x="126453" y="533404"/>
                  </a:cubicBezTo>
                  <a:cubicBezTo>
                    <a:pt x="97260" y="533404"/>
                    <a:pt x="73529" y="509797"/>
                    <a:pt x="73529" y="480546"/>
                  </a:cubicBezTo>
                  <a:cubicBezTo>
                    <a:pt x="73529" y="451483"/>
                    <a:pt x="97166" y="427781"/>
                    <a:pt x="126453" y="427781"/>
                  </a:cubicBezTo>
                  <a:cubicBezTo>
                    <a:pt x="134363" y="427781"/>
                    <a:pt x="141897" y="429568"/>
                    <a:pt x="148677" y="432672"/>
                  </a:cubicBezTo>
                  <a:close/>
                  <a:moveTo>
                    <a:pt x="361571" y="349156"/>
                  </a:moveTo>
                  <a:cubicBezTo>
                    <a:pt x="356485" y="365711"/>
                    <a:pt x="348950" y="379350"/>
                    <a:pt x="341320" y="390073"/>
                  </a:cubicBezTo>
                  <a:cubicBezTo>
                    <a:pt x="360441" y="381796"/>
                    <a:pt x="376360" y="367310"/>
                    <a:pt x="386438" y="349156"/>
                  </a:cubicBezTo>
                  <a:close/>
                  <a:moveTo>
                    <a:pt x="313439" y="349156"/>
                  </a:moveTo>
                  <a:lnTo>
                    <a:pt x="313439" y="393835"/>
                  </a:lnTo>
                  <a:cubicBezTo>
                    <a:pt x="322576" y="384523"/>
                    <a:pt x="334161" y="369944"/>
                    <a:pt x="341603" y="349156"/>
                  </a:cubicBezTo>
                  <a:close/>
                  <a:moveTo>
                    <a:pt x="266249" y="349156"/>
                  </a:moveTo>
                  <a:cubicBezTo>
                    <a:pt x="273784" y="369850"/>
                    <a:pt x="285181" y="384429"/>
                    <a:pt x="294318" y="393647"/>
                  </a:cubicBezTo>
                  <a:lnTo>
                    <a:pt x="294318" y="349156"/>
                  </a:lnTo>
                  <a:close/>
                  <a:moveTo>
                    <a:pt x="221413" y="349156"/>
                  </a:moveTo>
                  <a:cubicBezTo>
                    <a:pt x="231397" y="367310"/>
                    <a:pt x="247410" y="381796"/>
                    <a:pt x="266437" y="390073"/>
                  </a:cubicBezTo>
                  <a:cubicBezTo>
                    <a:pt x="258807" y="379256"/>
                    <a:pt x="251366" y="365711"/>
                    <a:pt x="246280" y="349156"/>
                  </a:cubicBezTo>
                  <a:close/>
                  <a:moveTo>
                    <a:pt x="365904" y="276823"/>
                  </a:moveTo>
                  <a:cubicBezTo>
                    <a:pt x="367411" y="285101"/>
                    <a:pt x="368165" y="293943"/>
                    <a:pt x="368165" y="303537"/>
                  </a:cubicBezTo>
                  <a:cubicBezTo>
                    <a:pt x="368165" y="313037"/>
                    <a:pt x="367317" y="321973"/>
                    <a:pt x="365904" y="330250"/>
                  </a:cubicBezTo>
                  <a:lnTo>
                    <a:pt x="394350" y="330250"/>
                  </a:lnTo>
                  <a:cubicBezTo>
                    <a:pt x="396799" y="321785"/>
                    <a:pt x="398212" y="312755"/>
                    <a:pt x="398212" y="303537"/>
                  </a:cubicBezTo>
                  <a:cubicBezTo>
                    <a:pt x="398212" y="294225"/>
                    <a:pt x="396799" y="285289"/>
                    <a:pt x="394350" y="276823"/>
                  </a:cubicBezTo>
                  <a:close/>
                  <a:moveTo>
                    <a:pt x="313439" y="276823"/>
                  </a:moveTo>
                  <a:lnTo>
                    <a:pt x="313439" y="330250"/>
                  </a:lnTo>
                  <a:lnTo>
                    <a:pt x="346689" y="330250"/>
                  </a:lnTo>
                  <a:cubicBezTo>
                    <a:pt x="348384" y="322067"/>
                    <a:pt x="349232" y="313131"/>
                    <a:pt x="349232" y="303537"/>
                  </a:cubicBezTo>
                  <a:cubicBezTo>
                    <a:pt x="349232" y="293848"/>
                    <a:pt x="348384" y="284913"/>
                    <a:pt x="346689" y="276823"/>
                  </a:cubicBezTo>
                  <a:close/>
                  <a:moveTo>
                    <a:pt x="261068" y="276823"/>
                  </a:moveTo>
                  <a:cubicBezTo>
                    <a:pt x="259467" y="284913"/>
                    <a:pt x="258525" y="293848"/>
                    <a:pt x="258525" y="303537"/>
                  </a:cubicBezTo>
                  <a:cubicBezTo>
                    <a:pt x="258525" y="313131"/>
                    <a:pt x="259467" y="322067"/>
                    <a:pt x="261068" y="330250"/>
                  </a:cubicBezTo>
                  <a:lnTo>
                    <a:pt x="294318" y="330250"/>
                  </a:lnTo>
                  <a:lnTo>
                    <a:pt x="294318" y="276823"/>
                  </a:lnTo>
                  <a:close/>
                  <a:moveTo>
                    <a:pt x="213312" y="276823"/>
                  </a:moveTo>
                  <a:cubicBezTo>
                    <a:pt x="210863" y="285195"/>
                    <a:pt x="209450" y="294225"/>
                    <a:pt x="209450" y="303537"/>
                  </a:cubicBezTo>
                  <a:cubicBezTo>
                    <a:pt x="209450" y="312755"/>
                    <a:pt x="210863" y="321691"/>
                    <a:pt x="213312" y="330250"/>
                  </a:cubicBezTo>
                  <a:lnTo>
                    <a:pt x="241758" y="330250"/>
                  </a:lnTo>
                  <a:cubicBezTo>
                    <a:pt x="240251" y="321973"/>
                    <a:pt x="239498" y="313037"/>
                    <a:pt x="239498" y="303537"/>
                  </a:cubicBezTo>
                  <a:cubicBezTo>
                    <a:pt x="239498" y="293943"/>
                    <a:pt x="240346" y="285101"/>
                    <a:pt x="241758" y="276823"/>
                  </a:cubicBezTo>
                  <a:close/>
                  <a:moveTo>
                    <a:pt x="52952" y="253683"/>
                  </a:moveTo>
                  <a:cubicBezTo>
                    <a:pt x="75754" y="253683"/>
                    <a:pt x="95257" y="268166"/>
                    <a:pt x="102701" y="288291"/>
                  </a:cubicBezTo>
                  <a:lnTo>
                    <a:pt x="147927" y="288291"/>
                  </a:lnTo>
                  <a:cubicBezTo>
                    <a:pt x="147362" y="293370"/>
                    <a:pt x="147173" y="298354"/>
                    <a:pt x="147173" y="303527"/>
                  </a:cubicBezTo>
                  <a:cubicBezTo>
                    <a:pt x="147173" y="310768"/>
                    <a:pt x="147644" y="317822"/>
                    <a:pt x="148681" y="324781"/>
                  </a:cubicBezTo>
                  <a:lnTo>
                    <a:pt x="102701" y="324781"/>
                  </a:lnTo>
                  <a:cubicBezTo>
                    <a:pt x="95163" y="345001"/>
                    <a:pt x="75754" y="359390"/>
                    <a:pt x="52952" y="359296"/>
                  </a:cubicBezTo>
                  <a:cubicBezTo>
                    <a:pt x="23744" y="359296"/>
                    <a:pt x="0" y="335690"/>
                    <a:pt x="0" y="306536"/>
                  </a:cubicBezTo>
                  <a:cubicBezTo>
                    <a:pt x="0" y="277382"/>
                    <a:pt x="23649" y="253683"/>
                    <a:pt x="52952" y="253683"/>
                  </a:cubicBezTo>
                  <a:close/>
                  <a:moveTo>
                    <a:pt x="554868" y="250648"/>
                  </a:moveTo>
                  <a:cubicBezTo>
                    <a:pt x="584067" y="250648"/>
                    <a:pt x="607709" y="274551"/>
                    <a:pt x="607709" y="303631"/>
                  </a:cubicBezTo>
                  <a:cubicBezTo>
                    <a:pt x="607709" y="332710"/>
                    <a:pt x="584067" y="356426"/>
                    <a:pt x="554868" y="356426"/>
                  </a:cubicBezTo>
                  <a:cubicBezTo>
                    <a:pt x="533109" y="356426"/>
                    <a:pt x="514554" y="343439"/>
                    <a:pt x="506359" y="324805"/>
                  </a:cubicBezTo>
                  <a:lnTo>
                    <a:pt x="459169" y="324805"/>
                  </a:lnTo>
                  <a:cubicBezTo>
                    <a:pt x="460111" y="317841"/>
                    <a:pt x="460676" y="310783"/>
                    <a:pt x="460676" y="303537"/>
                  </a:cubicBezTo>
                  <a:cubicBezTo>
                    <a:pt x="460676" y="298361"/>
                    <a:pt x="460394" y="293373"/>
                    <a:pt x="459923" y="288291"/>
                  </a:cubicBezTo>
                  <a:lnTo>
                    <a:pt x="504098" y="288291"/>
                  </a:lnTo>
                  <a:cubicBezTo>
                    <a:pt x="510598" y="266646"/>
                    <a:pt x="530849" y="250648"/>
                    <a:pt x="554868" y="250648"/>
                  </a:cubicBezTo>
                  <a:close/>
                  <a:moveTo>
                    <a:pt x="341320" y="217001"/>
                  </a:moveTo>
                  <a:cubicBezTo>
                    <a:pt x="348950" y="227724"/>
                    <a:pt x="356391" y="241268"/>
                    <a:pt x="361571" y="257823"/>
                  </a:cubicBezTo>
                  <a:lnTo>
                    <a:pt x="386438" y="257823"/>
                  </a:lnTo>
                  <a:cubicBezTo>
                    <a:pt x="376360" y="239669"/>
                    <a:pt x="360441" y="225278"/>
                    <a:pt x="341320" y="217001"/>
                  </a:cubicBezTo>
                  <a:close/>
                  <a:moveTo>
                    <a:pt x="266437" y="217001"/>
                  </a:moveTo>
                  <a:cubicBezTo>
                    <a:pt x="247410" y="225278"/>
                    <a:pt x="231397" y="239669"/>
                    <a:pt x="221413" y="257823"/>
                  </a:cubicBezTo>
                  <a:lnTo>
                    <a:pt x="246280" y="257823"/>
                  </a:lnTo>
                  <a:cubicBezTo>
                    <a:pt x="251272" y="241268"/>
                    <a:pt x="258807" y="227630"/>
                    <a:pt x="266437" y="217001"/>
                  </a:cubicBezTo>
                  <a:close/>
                  <a:moveTo>
                    <a:pt x="313439" y="213332"/>
                  </a:moveTo>
                  <a:lnTo>
                    <a:pt x="313439" y="257823"/>
                  </a:lnTo>
                  <a:lnTo>
                    <a:pt x="341603" y="257823"/>
                  </a:lnTo>
                  <a:cubicBezTo>
                    <a:pt x="334067" y="237130"/>
                    <a:pt x="322576" y="222644"/>
                    <a:pt x="313439" y="213332"/>
                  </a:cubicBezTo>
                  <a:close/>
                  <a:moveTo>
                    <a:pt x="294318" y="213238"/>
                  </a:moveTo>
                  <a:cubicBezTo>
                    <a:pt x="285181" y="222456"/>
                    <a:pt x="273596" y="237036"/>
                    <a:pt x="266249" y="257823"/>
                  </a:cubicBezTo>
                  <a:lnTo>
                    <a:pt x="294318" y="257823"/>
                  </a:lnTo>
                  <a:close/>
                  <a:moveTo>
                    <a:pt x="303926" y="177119"/>
                  </a:moveTo>
                  <a:cubicBezTo>
                    <a:pt x="373722" y="177119"/>
                    <a:pt x="430520" y="233743"/>
                    <a:pt x="430520" y="303537"/>
                  </a:cubicBezTo>
                  <a:cubicBezTo>
                    <a:pt x="430520" y="373236"/>
                    <a:pt x="373722" y="429955"/>
                    <a:pt x="303926" y="429955"/>
                  </a:cubicBezTo>
                  <a:cubicBezTo>
                    <a:pt x="234035" y="429955"/>
                    <a:pt x="177331" y="373236"/>
                    <a:pt x="177331" y="303537"/>
                  </a:cubicBezTo>
                  <a:cubicBezTo>
                    <a:pt x="177331" y="233743"/>
                    <a:pt x="234035" y="177119"/>
                    <a:pt x="303926" y="177119"/>
                  </a:cubicBezTo>
                  <a:close/>
                  <a:moveTo>
                    <a:pt x="481407" y="73505"/>
                  </a:moveTo>
                  <a:cubicBezTo>
                    <a:pt x="494931" y="73505"/>
                    <a:pt x="508468" y="78632"/>
                    <a:pt x="518779" y="88885"/>
                  </a:cubicBezTo>
                  <a:cubicBezTo>
                    <a:pt x="539402" y="109487"/>
                    <a:pt x="539402" y="142976"/>
                    <a:pt x="518779" y="163578"/>
                  </a:cubicBezTo>
                  <a:cubicBezTo>
                    <a:pt x="502677" y="179758"/>
                    <a:pt x="478758" y="183239"/>
                    <a:pt x="459266" y="174208"/>
                  </a:cubicBezTo>
                  <a:lnTo>
                    <a:pt x="426966" y="206475"/>
                  </a:lnTo>
                  <a:cubicBezTo>
                    <a:pt x="419338" y="196879"/>
                    <a:pt x="410675" y="188225"/>
                    <a:pt x="401164" y="180605"/>
                  </a:cubicBezTo>
                  <a:lnTo>
                    <a:pt x="406438" y="175337"/>
                  </a:lnTo>
                  <a:lnTo>
                    <a:pt x="433369" y="148339"/>
                  </a:lnTo>
                  <a:cubicBezTo>
                    <a:pt x="424518" y="128772"/>
                    <a:pt x="428002" y="104972"/>
                    <a:pt x="444105" y="88885"/>
                  </a:cubicBezTo>
                  <a:cubicBezTo>
                    <a:pt x="454369" y="78632"/>
                    <a:pt x="467882" y="73505"/>
                    <a:pt x="481407" y="73505"/>
                  </a:cubicBezTo>
                  <a:close/>
                  <a:moveTo>
                    <a:pt x="126565" y="73459"/>
                  </a:moveTo>
                  <a:cubicBezTo>
                    <a:pt x="155674" y="73459"/>
                    <a:pt x="179414" y="97066"/>
                    <a:pt x="179414" y="126317"/>
                  </a:cubicBezTo>
                  <a:cubicBezTo>
                    <a:pt x="179414" y="134217"/>
                    <a:pt x="177718" y="141742"/>
                    <a:pt x="174515" y="148514"/>
                  </a:cubicBezTo>
                  <a:lnTo>
                    <a:pt x="206827" y="180680"/>
                  </a:lnTo>
                  <a:cubicBezTo>
                    <a:pt x="197124" y="188392"/>
                    <a:pt x="188457" y="197045"/>
                    <a:pt x="180921" y="206545"/>
                  </a:cubicBezTo>
                  <a:lnTo>
                    <a:pt x="148703" y="174284"/>
                  </a:lnTo>
                  <a:cubicBezTo>
                    <a:pt x="141921" y="177482"/>
                    <a:pt x="134384" y="179175"/>
                    <a:pt x="126471" y="179175"/>
                  </a:cubicBezTo>
                  <a:cubicBezTo>
                    <a:pt x="97174" y="179175"/>
                    <a:pt x="73529" y="155474"/>
                    <a:pt x="73717" y="126317"/>
                  </a:cubicBezTo>
                  <a:cubicBezTo>
                    <a:pt x="73717" y="97160"/>
                    <a:pt x="97268" y="73459"/>
                    <a:pt x="126565" y="73459"/>
                  </a:cubicBezTo>
                  <a:close/>
                  <a:moveTo>
                    <a:pt x="303937" y="0"/>
                  </a:moveTo>
                  <a:cubicBezTo>
                    <a:pt x="333042" y="0"/>
                    <a:pt x="356778" y="23612"/>
                    <a:pt x="356778" y="52774"/>
                  </a:cubicBezTo>
                  <a:cubicBezTo>
                    <a:pt x="356778" y="75634"/>
                    <a:pt x="342367" y="95107"/>
                    <a:pt x="322116" y="102445"/>
                  </a:cubicBezTo>
                  <a:lnTo>
                    <a:pt x="322116" y="147976"/>
                  </a:lnTo>
                  <a:cubicBezTo>
                    <a:pt x="316182" y="147223"/>
                    <a:pt x="310059" y="146847"/>
                    <a:pt x="303937" y="146847"/>
                  </a:cubicBezTo>
                  <a:cubicBezTo>
                    <a:pt x="297720" y="146847"/>
                    <a:pt x="291692" y="147223"/>
                    <a:pt x="285664" y="147976"/>
                  </a:cubicBezTo>
                  <a:lnTo>
                    <a:pt x="285664" y="102633"/>
                  </a:lnTo>
                  <a:cubicBezTo>
                    <a:pt x="265507" y="95107"/>
                    <a:pt x="251001" y="75728"/>
                    <a:pt x="251001" y="52774"/>
                  </a:cubicBezTo>
                  <a:cubicBezTo>
                    <a:pt x="251001" y="23706"/>
                    <a:pt x="274643" y="0"/>
                    <a:pt x="303937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3175">
              <a:noFill/>
              <a:prstDash val="solid"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rmAutofit lnSpcReduction="10000"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</a:defRPr>
              </a:lvl9pPr>
            </a:lstStyle>
            <a:p>
              <a:pPr algn="ctr" defTabSz="914354"/>
              <a:endParaRPr lang="zh-CN" altLang="en-US" sz="2000" b="1" i="1">
                <a:solidFill>
                  <a:schemeClr val="tx1"/>
                </a:solidFill>
              </a:endParaRPr>
            </a:p>
          </p:txBody>
        </p:sp>
      </p:grpSp>
      <p:cxnSp>
        <p:nvCxnSpPr>
          <p:cNvPr id="16" name="直接连接符 15"/>
          <p:cNvCxnSpPr/>
          <p:nvPr/>
        </p:nvCxnSpPr>
        <p:spPr>
          <a:xfrm>
            <a:off x="3311735" y="3782786"/>
            <a:ext cx="0" cy="161399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5461147" y="3782786"/>
            <a:ext cx="0" cy="1613992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组合 29"/>
          <p:cNvGrpSpPr/>
          <p:nvPr/>
        </p:nvGrpSpPr>
        <p:grpSpPr>
          <a:xfrm>
            <a:off x="8486058" y="1545465"/>
            <a:ext cx="2846197" cy="4274998"/>
            <a:chOff x="7204057" y="1683063"/>
            <a:chExt cx="2440531" cy="3791342"/>
          </a:xfrm>
        </p:grpSpPr>
        <p:sp>
          <p:nvSpPr>
            <p:cNvPr id="31" name="Freeform 13"/>
            <p:cNvSpPr>
              <a:spLocks/>
            </p:cNvSpPr>
            <p:nvPr userDrawn="1"/>
          </p:nvSpPr>
          <p:spPr bwMode="auto">
            <a:xfrm>
              <a:off x="9614005" y="3080099"/>
              <a:ext cx="13457" cy="64837"/>
            </a:xfrm>
            <a:custGeom>
              <a:avLst/>
              <a:gdLst>
                <a:gd name="T0" fmla="*/ 0 w 11"/>
                <a:gd name="T1" fmla="*/ 53 h 53"/>
                <a:gd name="T2" fmla="*/ 11 w 11"/>
                <a:gd name="T3" fmla="*/ 0 h 53"/>
                <a:gd name="T4" fmla="*/ 0 w 11"/>
                <a:gd name="T5" fmla="*/ 53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53">
                  <a:moveTo>
                    <a:pt x="0" y="53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9" y="18"/>
                    <a:pt x="5" y="35"/>
                    <a:pt x="0" y="53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2" name="Freeform 14"/>
            <p:cNvSpPr>
              <a:spLocks/>
            </p:cNvSpPr>
            <p:nvPr userDrawn="1"/>
          </p:nvSpPr>
          <p:spPr bwMode="auto">
            <a:xfrm>
              <a:off x="7421808" y="2489234"/>
              <a:ext cx="2212993" cy="1245344"/>
            </a:xfrm>
            <a:custGeom>
              <a:avLst/>
              <a:gdLst>
                <a:gd name="T0" fmla="*/ 164 w 1810"/>
                <a:gd name="T1" fmla="*/ 0 h 1018"/>
                <a:gd name="T2" fmla="*/ 366 w 1810"/>
                <a:gd name="T3" fmla="*/ 413 h 1018"/>
                <a:gd name="T4" fmla="*/ 1444 w 1810"/>
                <a:gd name="T5" fmla="*/ 413 h 1018"/>
                <a:gd name="T6" fmla="*/ 1647 w 1810"/>
                <a:gd name="T7" fmla="*/ 2 h 1018"/>
                <a:gd name="T8" fmla="*/ 1765 w 1810"/>
                <a:gd name="T9" fmla="*/ 286 h 1018"/>
                <a:gd name="T10" fmla="*/ 1776 w 1810"/>
                <a:gd name="T11" fmla="*/ 313 h 1018"/>
                <a:gd name="T12" fmla="*/ 1781 w 1810"/>
                <a:gd name="T13" fmla="*/ 326 h 1018"/>
                <a:gd name="T14" fmla="*/ 1804 w 1810"/>
                <a:gd name="T15" fmla="*/ 483 h 1018"/>
                <a:gd name="T16" fmla="*/ 1793 w 1810"/>
                <a:gd name="T17" fmla="*/ 536 h 1018"/>
                <a:gd name="T18" fmla="*/ 1542 w 1810"/>
                <a:gd name="T19" fmla="*/ 815 h 1018"/>
                <a:gd name="T20" fmla="*/ 268 w 1810"/>
                <a:gd name="T21" fmla="*/ 815 h 1018"/>
                <a:gd name="T22" fmla="*/ 18 w 1810"/>
                <a:gd name="T23" fmla="*/ 538 h 1018"/>
                <a:gd name="T24" fmla="*/ 6 w 1810"/>
                <a:gd name="T25" fmla="*/ 483 h 1018"/>
                <a:gd name="T26" fmla="*/ 29 w 1810"/>
                <a:gd name="T27" fmla="*/ 326 h 1018"/>
                <a:gd name="T28" fmla="*/ 29 w 1810"/>
                <a:gd name="T29" fmla="*/ 325 h 1018"/>
                <a:gd name="T30" fmla="*/ 29 w 1810"/>
                <a:gd name="T31" fmla="*/ 324 h 1018"/>
                <a:gd name="T32" fmla="*/ 30 w 1810"/>
                <a:gd name="T33" fmla="*/ 324 h 1018"/>
                <a:gd name="T34" fmla="*/ 30 w 1810"/>
                <a:gd name="T35" fmla="*/ 323 h 1018"/>
                <a:gd name="T36" fmla="*/ 164 w 1810"/>
                <a:gd name="T37" fmla="*/ 0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810" h="1018">
                  <a:moveTo>
                    <a:pt x="164" y="0"/>
                  </a:moveTo>
                  <a:cubicBezTo>
                    <a:pt x="104" y="143"/>
                    <a:pt x="172" y="301"/>
                    <a:pt x="366" y="413"/>
                  </a:cubicBezTo>
                  <a:cubicBezTo>
                    <a:pt x="664" y="585"/>
                    <a:pt x="1146" y="585"/>
                    <a:pt x="1444" y="413"/>
                  </a:cubicBezTo>
                  <a:cubicBezTo>
                    <a:pt x="1638" y="302"/>
                    <a:pt x="1705" y="145"/>
                    <a:pt x="1647" y="2"/>
                  </a:cubicBezTo>
                  <a:cubicBezTo>
                    <a:pt x="1765" y="286"/>
                    <a:pt x="1765" y="286"/>
                    <a:pt x="1765" y="286"/>
                  </a:cubicBezTo>
                  <a:cubicBezTo>
                    <a:pt x="1765" y="286"/>
                    <a:pt x="1772" y="304"/>
                    <a:pt x="1776" y="313"/>
                  </a:cubicBezTo>
                  <a:cubicBezTo>
                    <a:pt x="1777" y="316"/>
                    <a:pt x="1779" y="321"/>
                    <a:pt x="1781" y="326"/>
                  </a:cubicBezTo>
                  <a:cubicBezTo>
                    <a:pt x="1803" y="377"/>
                    <a:pt x="1810" y="431"/>
                    <a:pt x="1804" y="483"/>
                  </a:cubicBezTo>
                  <a:cubicBezTo>
                    <a:pt x="1793" y="536"/>
                    <a:pt x="1793" y="536"/>
                    <a:pt x="1793" y="536"/>
                  </a:cubicBezTo>
                  <a:cubicBezTo>
                    <a:pt x="1762" y="638"/>
                    <a:pt x="1679" y="736"/>
                    <a:pt x="1542" y="815"/>
                  </a:cubicBezTo>
                  <a:cubicBezTo>
                    <a:pt x="1190" y="1018"/>
                    <a:pt x="620" y="1018"/>
                    <a:pt x="268" y="815"/>
                  </a:cubicBezTo>
                  <a:cubicBezTo>
                    <a:pt x="133" y="737"/>
                    <a:pt x="49" y="640"/>
                    <a:pt x="18" y="538"/>
                  </a:cubicBezTo>
                  <a:cubicBezTo>
                    <a:pt x="6" y="483"/>
                    <a:pt x="6" y="483"/>
                    <a:pt x="6" y="483"/>
                  </a:cubicBezTo>
                  <a:cubicBezTo>
                    <a:pt x="0" y="431"/>
                    <a:pt x="7" y="377"/>
                    <a:pt x="29" y="326"/>
                  </a:cubicBezTo>
                  <a:cubicBezTo>
                    <a:pt x="29" y="325"/>
                    <a:pt x="29" y="325"/>
                    <a:pt x="29" y="325"/>
                  </a:cubicBezTo>
                  <a:cubicBezTo>
                    <a:pt x="29" y="325"/>
                    <a:pt x="29" y="325"/>
                    <a:pt x="29" y="324"/>
                  </a:cubicBezTo>
                  <a:cubicBezTo>
                    <a:pt x="30" y="324"/>
                    <a:pt x="30" y="324"/>
                    <a:pt x="30" y="324"/>
                  </a:cubicBezTo>
                  <a:cubicBezTo>
                    <a:pt x="30" y="323"/>
                    <a:pt x="30" y="323"/>
                    <a:pt x="30" y="323"/>
                  </a:cubicBezTo>
                  <a:lnTo>
                    <a:pt x="164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3" name="Freeform 15"/>
            <p:cNvSpPr>
              <a:spLocks/>
            </p:cNvSpPr>
            <p:nvPr userDrawn="1"/>
          </p:nvSpPr>
          <p:spPr bwMode="auto">
            <a:xfrm>
              <a:off x="7549034" y="2024371"/>
              <a:ext cx="1957318" cy="1180508"/>
            </a:xfrm>
            <a:custGeom>
              <a:avLst/>
              <a:gdLst>
                <a:gd name="T0" fmla="*/ 318 w 1601"/>
                <a:gd name="T1" fmla="*/ 696 h 965"/>
                <a:gd name="T2" fmla="*/ 801 w 1601"/>
                <a:gd name="T3" fmla="*/ 810 h 965"/>
                <a:gd name="T4" fmla="*/ 1284 w 1601"/>
                <a:gd name="T5" fmla="*/ 696 h 965"/>
                <a:gd name="T6" fmla="*/ 1439 w 1601"/>
                <a:gd name="T7" fmla="*/ 422 h 965"/>
                <a:gd name="T8" fmla="*/ 1284 w 1601"/>
                <a:gd name="T9" fmla="*/ 268 h 965"/>
                <a:gd name="T10" fmla="*/ 801 w 1601"/>
                <a:gd name="T11" fmla="*/ 154 h 965"/>
                <a:gd name="T12" fmla="*/ 362 w 1601"/>
                <a:gd name="T13" fmla="*/ 245 h 965"/>
                <a:gd name="T14" fmla="*/ 324 w 1601"/>
                <a:gd name="T15" fmla="*/ 139 h 965"/>
                <a:gd name="T16" fmla="*/ 1340 w 1601"/>
                <a:gd name="T17" fmla="*/ 171 h 965"/>
                <a:gd name="T18" fmla="*/ 1543 w 1601"/>
                <a:gd name="T19" fmla="*/ 380 h 965"/>
                <a:gd name="T20" fmla="*/ 1543 w 1601"/>
                <a:gd name="T21" fmla="*/ 380 h 965"/>
                <a:gd name="T22" fmla="*/ 1543 w 1601"/>
                <a:gd name="T23" fmla="*/ 382 h 965"/>
                <a:gd name="T24" fmla="*/ 1340 w 1601"/>
                <a:gd name="T25" fmla="*/ 793 h 965"/>
                <a:gd name="T26" fmla="*/ 262 w 1601"/>
                <a:gd name="T27" fmla="*/ 793 h 965"/>
                <a:gd name="T28" fmla="*/ 60 w 1601"/>
                <a:gd name="T29" fmla="*/ 380 h 965"/>
                <a:gd name="T30" fmla="*/ 215 w 1601"/>
                <a:gd name="T31" fmla="*/ 200 h 965"/>
                <a:gd name="T32" fmla="*/ 255 w 1601"/>
                <a:gd name="T33" fmla="*/ 310 h 965"/>
                <a:gd name="T34" fmla="*/ 163 w 1601"/>
                <a:gd name="T35" fmla="*/ 422 h 965"/>
                <a:gd name="T36" fmla="*/ 318 w 1601"/>
                <a:gd name="T37" fmla="*/ 696 h 9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01" h="965">
                  <a:moveTo>
                    <a:pt x="318" y="696"/>
                  </a:moveTo>
                  <a:cubicBezTo>
                    <a:pt x="443" y="769"/>
                    <a:pt x="619" y="810"/>
                    <a:pt x="801" y="810"/>
                  </a:cubicBezTo>
                  <a:cubicBezTo>
                    <a:pt x="983" y="810"/>
                    <a:pt x="1159" y="769"/>
                    <a:pt x="1284" y="696"/>
                  </a:cubicBezTo>
                  <a:cubicBezTo>
                    <a:pt x="1349" y="659"/>
                    <a:pt x="1495" y="557"/>
                    <a:pt x="1439" y="422"/>
                  </a:cubicBezTo>
                  <a:cubicBezTo>
                    <a:pt x="1416" y="366"/>
                    <a:pt x="1363" y="313"/>
                    <a:pt x="1284" y="268"/>
                  </a:cubicBezTo>
                  <a:cubicBezTo>
                    <a:pt x="1159" y="195"/>
                    <a:pt x="983" y="154"/>
                    <a:pt x="801" y="154"/>
                  </a:cubicBezTo>
                  <a:cubicBezTo>
                    <a:pt x="640" y="154"/>
                    <a:pt x="483" y="187"/>
                    <a:pt x="362" y="245"/>
                  </a:cubicBezTo>
                  <a:cubicBezTo>
                    <a:pt x="324" y="139"/>
                    <a:pt x="324" y="139"/>
                    <a:pt x="324" y="139"/>
                  </a:cubicBezTo>
                  <a:cubicBezTo>
                    <a:pt x="623" y="0"/>
                    <a:pt x="1062" y="10"/>
                    <a:pt x="1340" y="171"/>
                  </a:cubicBezTo>
                  <a:cubicBezTo>
                    <a:pt x="1443" y="231"/>
                    <a:pt x="1511" y="303"/>
                    <a:pt x="1543" y="380"/>
                  </a:cubicBezTo>
                  <a:cubicBezTo>
                    <a:pt x="1543" y="380"/>
                    <a:pt x="1543" y="380"/>
                    <a:pt x="1543" y="380"/>
                  </a:cubicBezTo>
                  <a:cubicBezTo>
                    <a:pt x="1543" y="382"/>
                    <a:pt x="1543" y="382"/>
                    <a:pt x="1543" y="382"/>
                  </a:cubicBezTo>
                  <a:cubicBezTo>
                    <a:pt x="1601" y="525"/>
                    <a:pt x="1534" y="682"/>
                    <a:pt x="1340" y="793"/>
                  </a:cubicBezTo>
                  <a:cubicBezTo>
                    <a:pt x="1042" y="965"/>
                    <a:pt x="560" y="965"/>
                    <a:pt x="262" y="793"/>
                  </a:cubicBezTo>
                  <a:cubicBezTo>
                    <a:pt x="68" y="681"/>
                    <a:pt x="0" y="523"/>
                    <a:pt x="60" y="380"/>
                  </a:cubicBezTo>
                  <a:cubicBezTo>
                    <a:pt x="86" y="315"/>
                    <a:pt x="138" y="254"/>
                    <a:pt x="215" y="200"/>
                  </a:cubicBezTo>
                  <a:cubicBezTo>
                    <a:pt x="255" y="310"/>
                    <a:pt x="255" y="310"/>
                    <a:pt x="255" y="310"/>
                  </a:cubicBezTo>
                  <a:cubicBezTo>
                    <a:pt x="211" y="345"/>
                    <a:pt x="179" y="383"/>
                    <a:pt x="163" y="422"/>
                  </a:cubicBezTo>
                  <a:cubicBezTo>
                    <a:pt x="108" y="557"/>
                    <a:pt x="253" y="659"/>
                    <a:pt x="318" y="69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4" name="Freeform 16"/>
            <p:cNvSpPr>
              <a:spLocks/>
            </p:cNvSpPr>
            <p:nvPr userDrawn="1"/>
          </p:nvSpPr>
          <p:spPr bwMode="auto">
            <a:xfrm>
              <a:off x="7681153" y="2212763"/>
              <a:ext cx="1695527" cy="802500"/>
            </a:xfrm>
            <a:custGeom>
              <a:avLst/>
              <a:gdLst>
                <a:gd name="T0" fmla="*/ 693 w 1387"/>
                <a:gd name="T1" fmla="*/ 0 h 656"/>
                <a:gd name="T2" fmla="*/ 1176 w 1387"/>
                <a:gd name="T3" fmla="*/ 114 h 656"/>
                <a:gd name="T4" fmla="*/ 1331 w 1387"/>
                <a:gd name="T5" fmla="*/ 268 h 656"/>
                <a:gd name="T6" fmla="*/ 1176 w 1387"/>
                <a:gd name="T7" fmla="*/ 542 h 656"/>
                <a:gd name="T8" fmla="*/ 693 w 1387"/>
                <a:gd name="T9" fmla="*/ 656 h 656"/>
                <a:gd name="T10" fmla="*/ 210 w 1387"/>
                <a:gd name="T11" fmla="*/ 542 h 656"/>
                <a:gd name="T12" fmla="*/ 55 w 1387"/>
                <a:gd name="T13" fmla="*/ 268 h 656"/>
                <a:gd name="T14" fmla="*/ 147 w 1387"/>
                <a:gd name="T15" fmla="*/ 156 h 656"/>
                <a:gd name="T16" fmla="*/ 193 w 1387"/>
                <a:gd name="T17" fmla="*/ 284 h 656"/>
                <a:gd name="T18" fmla="*/ 175 w 1387"/>
                <a:gd name="T19" fmla="*/ 293 h 656"/>
                <a:gd name="T20" fmla="*/ 175 w 1387"/>
                <a:gd name="T21" fmla="*/ 363 h 656"/>
                <a:gd name="T22" fmla="*/ 228 w 1387"/>
                <a:gd name="T23" fmla="*/ 384 h 656"/>
                <a:gd name="T24" fmla="*/ 303 w 1387"/>
                <a:gd name="T25" fmla="*/ 393 h 656"/>
                <a:gd name="T26" fmla="*/ 360 w 1387"/>
                <a:gd name="T27" fmla="*/ 388 h 656"/>
                <a:gd name="T28" fmla="*/ 431 w 1387"/>
                <a:gd name="T29" fmla="*/ 363 h 656"/>
                <a:gd name="T30" fmla="*/ 431 w 1387"/>
                <a:gd name="T31" fmla="*/ 293 h 656"/>
                <a:gd name="T32" fmla="*/ 316 w 1387"/>
                <a:gd name="T33" fmla="*/ 264 h 656"/>
                <a:gd name="T34" fmla="*/ 254 w 1387"/>
                <a:gd name="T35" fmla="*/ 91 h 656"/>
                <a:gd name="T36" fmla="*/ 693 w 1387"/>
                <a:gd name="T37" fmla="*/ 0 h 6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7" h="656">
                  <a:moveTo>
                    <a:pt x="693" y="0"/>
                  </a:moveTo>
                  <a:cubicBezTo>
                    <a:pt x="875" y="0"/>
                    <a:pt x="1051" y="41"/>
                    <a:pt x="1176" y="114"/>
                  </a:cubicBezTo>
                  <a:cubicBezTo>
                    <a:pt x="1255" y="159"/>
                    <a:pt x="1308" y="212"/>
                    <a:pt x="1331" y="268"/>
                  </a:cubicBezTo>
                  <a:cubicBezTo>
                    <a:pt x="1387" y="403"/>
                    <a:pt x="1241" y="505"/>
                    <a:pt x="1176" y="542"/>
                  </a:cubicBezTo>
                  <a:cubicBezTo>
                    <a:pt x="1051" y="615"/>
                    <a:pt x="875" y="656"/>
                    <a:pt x="693" y="656"/>
                  </a:cubicBezTo>
                  <a:cubicBezTo>
                    <a:pt x="511" y="656"/>
                    <a:pt x="335" y="615"/>
                    <a:pt x="210" y="542"/>
                  </a:cubicBezTo>
                  <a:cubicBezTo>
                    <a:pt x="145" y="505"/>
                    <a:pt x="0" y="403"/>
                    <a:pt x="55" y="268"/>
                  </a:cubicBezTo>
                  <a:cubicBezTo>
                    <a:pt x="71" y="229"/>
                    <a:pt x="103" y="191"/>
                    <a:pt x="147" y="156"/>
                  </a:cubicBezTo>
                  <a:cubicBezTo>
                    <a:pt x="193" y="284"/>
                    <a:pt x="193" y="284"/>
                    <a:pt x="193" y="284"/>
                  </a:cubicBezTo>
                  <a:cubicBezTo>
                    <a:pt x="186" y="287"/>
                    <a:pt x="180" y="289"/>
                    <a:pt x="175" y="293"/>
                  </a:cubicBezTo>
                  <a:cubicBezTo>
                    <a:pt x="131" y="318"/>
                    <a:pt x="130" y="337"/>
                    <a:pt x="175" y="363"/>
                  </a:cubicBezTo>
                  <a:cubicBezTo>
                    <a:pt x="190" y="372"/>
                    <a:pt x="208" y="379"/>
                    <a:pt x="228" y="384"/>
                  </a:cubicBezTo>
                  <a:cubicBezTo>
                    <a:pt x="251" y="390"/>
                    <a:pt x="277" y="393"/>
                    <a:pt x="303" y="393"/>
                  </a:cubicBezTo>
                  <a:cubicBezTo>
                    <a:pt x="323" y="393"/>
                    <a:pt x="342" y="391"/>
                    <a:pt x="360" y="388"/>
                  </a:cubicBezTo>
                  <a:cubicBezTo>
                    <a:pt x="387" y="383"/>
                    <a:pt x="411" y="374"/>
                    <a:pt x="431" y="363"/>
                  </a:cubicBezTo>
                  <a:cubicBezTo>
                    <a:pt x="475" y="337"/>
                    <a:pt x="473" y="317"/>
                    <a:pt x="431" y="293"/>
                  </a:cubicBezTo>
                  <a:cubicBezTo>
                    <a:pt x="401" y="276"/>
                    <a:pt x="360" y="265"/>
                    <a:pt x="316" y="264"/>
                  </a:cubicBezTo>
                  <a:cubicBezTo>
                    <a:pt x="254" y="91"/>
                    <a:pt x="254" y="91"/>
                    <a:pt x="254" y="91"/>
                  </a:cubicBezTo>
                  <a:cubicBezTo>
                    <a:pt x="375" y="33"/>
                    <a:pt x="532" y="0"/>
                    <a:pt x="69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5" name="Freeform 17"/>
            <p:cNvSpPr>
              <a:spLocks/>
            </p:cNvSpPr>
            <p:nvPr userDrawn="1"/>
          </p:nvSpPr>
          <p:spPr bwMode="auto">
            <a:xfrm>
              <a:off x="7596744" y="3634265"/>
              <a:ext cx="1861899" cy="724208"/>
            </a:xfrm>
            <a:custGeom>
              <a:avLst/>
              <a:gdLst>
                <a:gd name="T0" fmla="*/ 0 w 1523"/>
                <a:gd name="T1" fmla="*/ 0 h 592"/>
                <a:gd name="T2" fmla="*/ 150 w 1523"/>
                <a:gd name="T3" fmla="*/ 115 h 592"/>
                <a:gd name="T4" fmla="*/ 1382 w 1523"/>
                <a:gd name="T5" fmla="*/ 115 h 592"/>
                <a:gd name="T6" fmla="*/ 1523 w 1523"/>
                <a:gd name="T7" fmla="*/ 9 h 592"/>
                <a:gd name="T8" fmla="*/ 1493 w 1523"/>
                <a:gd name="T9" fmla="*/ 265 h 592"/>
                <a:gd name="T10" fmla="*/ 32 w 1523"/>
                <a:gd name="T11" fmla="*/ 274 h 592"/>
                <a:gd name="T12" fmla="*/ 0 w 1523"/>
                <a:gd name="T13" fmla="*/ 0 h 5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3" h="592">
                  <a:moveTo>
                    <a:pt x="0" y="0"/>
                  </a:moveTo>
                  <a:cubicBezTo>
                    <a:pt x="39" y="42"/>
                    <a:pt x="89" y="81"/>
                    <a:pt x="150" y="115"/>
                  </a:cubicBezTo>
                  <a:cubicBezTo>
                    <a:pt x="490" y="312"/>
                    <a:pt x="1042" y="312"/>
                    <a:pt x="1382" y="115"/>
                  </a:cubicBezTo>
                  <a:cubicBezTo>
                    <a:pt x="1439" y="83"/>
                    <a:pt x="1485" y="47"/>
                    <a:pt x="1523" y="9"/>
                  </a:cubicBezTo>
                  <a:cubicBezTo>
                    <a:pt x="1493" y="265"/>
                    <a:pt x="1493" y="265"/>
                    <a:pt x="1493" y="265"/>
                  </a:cubicBezTo>
                  <a:cubicBezTo>
                    <a:pt x="1350" y="589"/>
                    <a:pt x="194" y="592"/>
                    <a:pt x="32" y="27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6" name="Freeform 18"/>
            <p:cNvSpPr>
              <a:spLocks/>
            </p:cNvSpPr>
            <p:nvPr userDrawn="1"/>
          </p:nvSpPr>
          <p:spPr bwMode="auto">
            <a:xfrm>
              <a:off x="7443828" y="3144935"/>
              <a:ext cx="2170177" cy="871007"/>
            </a:xfrm>
            <a:custGeom>
              <a:avLst/>
              <a:gdLst>
                <a:gd name="T0" fmla="*/ 0 w 1775"/>
                <a:gd name="T1" fmla="*/ 2 h 712"/>
                <a:gd name="T2" fmla="*/ 250 w 1775"/>
                <a:gd name="T3" fmla="*/ 279 h 712"/>
                <a:gd name="T4" fmla="*/ 1524 w 1775"/>
                <a:gd name="T5" fmla="*/ 279 h 712"/>
                <a:gd name="T6" fmla="*/ 1775 w 1775"/>
                <a:gd name="T7" fmla="*/ 0 h 712"/>
                <a:gd name="T8" fmla="*/ 1703 w 1775"/>
                <a:gd name="T9" fmla="*/ 343 h 712"/>
                <a:gd name="T10" fmla="*/ 1648 w 1775"/>
                <a:gd name="T11" fmla="*/ 409 h 712"/>
                <a:gd name="T12" fmla="*/ 1507 w 1775"/>
                <a:gd name="T13" fmla="*/ 515 h 712"/>
                <a:gd name="T14" fmla="*/ 275 w 1775"/>
                <a:gd name="T15" fmla="*/ 515 h 712"/>
                <a:gd name="T16" fmla="*/ 125 w 1775"/>
                <a:gd name="T17" fmla="*/ 400 h 712"/>
                <a:gd name="T18" fmla="*/ 69 w 1775"/>
                <a:gd name="T19" fmla="*/ 328 h 712"/>
                <a:gd name="T20" fmla="*/ 0 w 1775"/>
                <a:gd name="T21" fmla="*/ 2 h 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75" h="712">
                  <a:moveTo>
                    <a:pt x="0" y="2"/>
                  </a:moveTo>
                  <a:cubicBezTo>
                    <a:pt x="31" y="104"/>
                    <a:pt x="115" y="201"/>
                    <a:pt x="250" y="279"/>
                  </a:cubicBezTo>
                  <a:cubicBezTo>
                    <a:pt x="602" y="482"/>
                    <a:pt x="1172" y="482"/>
                    <a:pt x="1524" y="279"/>
                  </a:cubicBezTo>
                  <a:cubicBezTo>
                    <a:pt x="1661" y="200"/>
                    <a:pt x="1744" y="102"/>
                    <a:pt x="1775" y="0"/>
                  </a:cubicBezTo>
                  <a:cubicBezTo>
                    <a:pt x="1703" y="343"/>
                    <a:pt x="1703" y="343"/>
                    <a:pt x="1703" y="343"/>
                  </a:cubicBezTo>
                  <a:cubicBezTo>
                    <a:pt x="1688" y="366"/>
                    <a:pt x="1669" y="388"/>
                    <a:pt x="1648" y="409"/>
                  </a:cubicBezTo>
                  <a:cubicBezTo>
                    <a:pt x="1610" y="447"/>
                    <a:pt x="1564" y="483"/>
                    <a:pt x="1507" y="515"/>
                  </a:cubicBezTo>
                  <a:cubicBezTo>
                    <a:pt x="1167" y="712"/>
                    <a:pt x="615" y="712"/>
                    <a:pt x="275" y="515"/>
                  </a:cubicBezTo>
                  <a:cubicBezTo>
                    <a:pt x="214" y="481"/>
                    <a:pt x="164" y="442"/>
                    <a:pt x="125" y="400"/>
                  </a:cubicBezTo>
                  <a:cubicBezTo>
                    <a:pt x="103" y="377"/>
                    <a:pt x="84" y="353"/>
                    <a:pt x="69" y="328"/>
                  </a:cubicBezTo>
                  <a:lnTo>
                    <a:pt x="0" y="2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7" name="Freeform 20"/>
            <p:cNvSpPr>
              <a:spLocks/>
            </p:cNvSpPr>
            <p:nvPr userDrawn="1"/>
          </p:nvSpPr>
          <p:spPr bwMode="auto">
            <a:xfrm>
              <a:off x="7635890" y="3958445"/>
              <a:ext cx="1786053" cy="1226994"/>
            </a:xfrm>
            <a:custGeom>
              <a:avLst/>
              <a:gdLst>
                <a:gd name="T0" fmla="*/ 0 w 1461"/>
                <a:gd name="T1" fmla="*/ 9 h 1003"/>
                <a:gd name="T2" fmla="*/ 1461 w 1461"/>
                <a:gd name="T3" fmla="*/ 0 h 1003"/>
                <a:gd name="T4" fmla="*/ 1393 w 1461"/>
                <a:gd name="T5" fmla="*/ 570 h 1003"/>
                <a:gd name="T6" fmla="*/ 1393 w 1461"/>
                <a:gd name="T7" fmla="*/ 570 h 1003"/>
                <a:gd name="T8" fmla="*/ 68 w 1461"/>
                <a:gd name="T9" fmla="*/ 584 h 1003"/>
                <a:gd name="T10" fmla="*/ 0 w 1461"/>
                <a:gd name="T11" fmla="*/ 9 h 10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61" h="1003">
                  <a:moveTo>
                    <a:pt x="0" y="9"/>
                  </a:moveTo>
                  <a:cubicBezTo>
                    <a:pt x="162" y="327"/>
                    <a:pt x="1318" y="324"/>
                    <a:pt x="1461" y="0"/>
                  </a:cubicBezTo>
                  <a:cubicBezTo>
                    <a:pt x="1393" y="570"/>
                    <a:pt x="1393" y="570"/>
                    <a:pt x="1393" y="570"/>
                  </a:cubicBezTo>
                  <a:cubicBezTo>
                    <a:pt x="1393" y="570"/>
                    <a:pt x="1393" y="570"/>
                    <a:pt x="1393" y="570"/>
                  </a:cubicBezTo>
                  <a:cubicBezTo>
                    <a:pt x="1268" y="998"/>
                    <a:pt x="213" y="1003"/>
                    <a:pt x="68" y="584"/>
                  </a:cubicBezTo>
                  <a:lnTo>
                    <a:pt x="0" y="9"/>
                  </a:lnTo>
                  <a:close/>
                </a:path>
              </a:pathLst>
            </a:custGeom>
            <a:solidFill>
              <a:srgbClr val="19351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21"/>
            <p:cNvSpPr>
              <a:spLocks/>
            </p:cNvSpPr>
            <p:nvPr userDrawn="1"/>
          </p:nvSpPr>
          <p:spPr bwMode="auto">
            <a:xfrm>
              <a:off x="8066500" y="2535720"/>
              <a:ext cx="194509" cy="151692"/>
            </a:xfrm>
            <a:custGeom>
              <a:avLst/>
              <a:gdLst>
                <a:gd name="T0" fmla="*/ 0 w 159"/>
                <a:gd name="T1" fmla="*/ 0 h 124"/>
                <a:gd name="T2" fmla="*/ 115 w 159"/>
                <a:gd name="T3" fmla="*/ 29 h 124"/>
                <a:gd name="T4" fmla="*/ 115 w 159"/>
                <a:gd name="T5" fmla="*/ 99 h 124"/>
                <a:gd name="T6" fmla="*/ 44 w 159"/>
                <a:gd name="T7" fmla="*/ 124 h 124"/>
                <a:gd name="T8" fmla="*/ 44 w 159"/>
                <a:gd name="T9" fmla="*/ 123 h 124"/>
                <a:gd name="T10" fmla="*/ 0 w 159"/>
                <a:gd name="T11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0" y="0"/>
                  </a:moveTo>
                  <a:cubicBezTo>
                    <a:pt x="44" y="1"/>
                    <a:pt x="85" y="12"/>
                    <a:pt x="115" y="29"/>
                  </a:cubicBezTo>
                  <a:cubicBezTo>
                    <a:pt x="157" y="53"/>
                    <a:pt x="159" y="73"/>
                    <a:pt x="115" y="99"/>
                  </a:cubicBezTo>
                  <a:cubicBezTo>
                    <a:pt x="95" y="110"/>
                    <a:pt x="71" y="119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22"/>
            <p:cNvSpPr>
              <a:spLocks/>
            </p:cNvSpPr>
            <p:nvPr userDrawn="1"/>
          </p:nvSpPr>
          <p:spPr bwMode="auto">
            <a:xfrm>
              <a:off x="7917255" y="2534496"/>
              <a:ext cx="203072" cy="159032"/>
            </a:xfrm>
            <a:custGeom>
              <a:avLst/>
              <a:gdLst>
                <a:gd name="T0" fmla="*/ 0 w 167"/>
                <a:gd name="T1" fmla="*/ 21 h 130"/>
                <a:gd name="T2" fmla="*/ 110 w 167"/>
                <a:gd name="T3" fmla="*/ 0 h 130"/>
                <a:gd name="T4" fmla="*/ 123 w 167"/>
                <a:gd name="T5" fmla="*/ 1 h 130"/>
                <a:gd name="T6" fmla="*/ 167 w 167"/>
                <a:gd name="T7" fmla="*/ 124 h 130"/>
                <a:gd name="T8" fmla="*/ 167 w 167"/>
                <a:gd name="T9" fmla="*/ 125 h 130"/>
                <a:gd name="T10" fmla="*/ 110 w 167"/>
                <a:gd name="T11" fmla="*/ 130 h 130"/>
                <a:gd name="T12" fmla="*/ 35 w 167"/>
                <a:gd name="T13" fmla="*/ 121 h 130"/>
                <a:gd name="T14" fmla="*/ 0 w 167"/>
                <a:gd name="T15" fmla="*/ 21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7" h="130">
                  <a:moveTo>
                    <a:pt x="0" y="21"/>
                  </a:moveTo>
                  <a:cubicBezTo>
                    <a:pt x="31" y="8"/>
                    <a:pt x="69" y="0"/>
                    <a:pt x="110" y="0"/>
                  </a:cubicBezTo>
                  <a:cubicBezTo>
                    <a:pt x="114" y="0"/>
                    <a:pt x="119" y="0"/>
                    <a:pt x="123" y="1"/>
                  </a:cubicBezTo>
                  <a:cubicBezTo>
                    <a:pt x="167" y="124"/>
                    <a:pt x="167" y="124"/>
                    <a:pt x="167" y="124"/>
                  </a:cubicBezTo>
                  <a:cubicBezTo>
                    <a:pt x="167" y="124"/>
                    <a:pt x="167" y="124"/>
                    <a:pt x="167" y="125"/>
                  </a:cubicBezTo>
                  <a:cubicBezTo>
                    <a:pt x="149" y="128"/>
                    <a:pt x="130" y="130"/>
                    <a:pt x="110" y="130"/>
                  </a:cubicBezTo>
                  <a:cubicBezTo>
                    <a:pt x="84" y="130"/>
                    <a:pt x="58" y="127"/>
                    <a:pt x="35" y="121"/>
                  </a:cubicBezTo>
                  <a:lnTo>
                    <a:pt x="0" y="21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23"/>
            <p:cNvSpPr>
              <a:spLocks/>
            </p:cNvSpPr>
            <p:nvPr userDrawn="1"/>
          </p:nvSpPr>
          <p:spPr bwMode="auto">
            <a:xfrm>
              <a:off x="7860982" y="2324085"/>
              <a:ext cx="205518" cy="236102"/>
            </a:xfrm>
            <a:custGeom>
              <a:avLst/>
              <a:gdLst>
                <a:gd name="T0" fmla="*/ 46 w 169"/>
                <a:gd name="T1" fmla="*/ 193 h 193"/>
                <a:gd name="T2" fmla="*/ 0 w 169"/>
                <a:gd name="T3" fmla="*/ 65 h 193"/>
                <a:gd name="T4" fmla="*/ 63 w 169"/>
                <a:gd name="T5" fmla="*/ 23 h 193"/>
                <a:gd name="T6" fmla="*/ 107 w 169"/>
                <a:gd name="T7" fmla="*/ 0 h 193"/>
                <a:gd name="T8" fmla="*/ 169 w 169"/>
                <a:gd name="T9" fmla="*/ 173 h 193"/>
                <a:gd name="T10" fmla="*/ 156 w 169"/>
                <a:gd name="T11" fmla="*/ 172 h 193"/>
                <a:gd name="T12" fmla="*/ 46 w 169"/>
                <a:gd name="T13" fmla="*/ 193 h 1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9" h="193">
                  <a:moveTo>
                    <a:pt x="46" y="193"/>
                  </a:moveTo>
                  <a:cubicBezTo>
                    <a:pt x="0" y="65"/>
                    <a:pt x="0" y="65"/>
                    <a:pt x="0" y="65"/>
                  </a:cubicBezTo>
                  <a:cubicBezTo>
                    <a:pt x="19" y="50"/>
                    <a:pt x="40" y="36"/>
                    <a:pt x="63" y="23"/>
                  </a:cubicBezTo>
                  <a:cubicBezTo>
                    <a:pt x="77" y="15"/>
                    <a:pt x="91" y="7"/>
                    <a:pt x="107" y="0"/>
                  </a:cubicBezTo>
                  <a:cubicBezTo>
                    <a:pt x="169" y="173"/>
                    <a:pt x="169" y="173"/>
                    <a:pt x="169" y="173"/>
                  </a:cubicBezTo>
                  <a:cubicBezTo>
                    <a:pt x="165" y="172"/>
                    <a:pt x="160" y="172"/>
                    <a:pt x="156" y="172"/>
                  </a:cubicBezTo>
                  <a:cubicBezTo>
                    <a:pt x="115" y="172"/>
                    <a:pt x="77" y="180"/>
                    <a:pt x="46" y="19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24"/>
            <p:cNvSpPr>
              <a:spLocks/>
            </p:cNvSpPr>
            <p:nvPr userDrawn="1"/>
          </p:nvSpPr>
          <p:spPr bwMode="auto">
            <a:xfrm>
              <a:off x="7840185" y="2560187"/>
              <a:ext cx="119886" cy="122332"/>
            </a:xfrm>
            <a:custGeom>
              <a:avLst/>
              <a:gdLst>
                <a:gd name="T0" fmla="*/ 63 w 98"/>
                <a:gd name="T1" fmla="*/ 0 h 100"/>
                <a:gd name="T2" fmla="*/ 98 w 98"/>
                <a:gd name="T3" fmla="*/ 100 h 100"/>
                <a:gd name="T4" fmla="*/ 45 w 98"/>
                <a:gd name="T5" fmla="*/ 79 h 100"/>
                <a:gd name="T6" fmla="*/ 45 w 98"/>
                <a:gd name="T7" fmla="*/ 9 h 100"/>
                <a:gd name="T8" fmla="*/ 63 w 98"/>
                <a:gd name="T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8" h="100">
                  <a:moveTo>
                    <a:pt x="63" y="0"/>
                  </a:moveTo>
                  <a:cubicBezTo>
                    <a:pt x="98" y="100"/>
                    <a:pt x="98" y="100"/>
                    <a:pt x="98" y="100"/>
                  </a:cubicBezTo>
                  <a:cubicBezTo>
                    <a:pt x="78" y="95"/>
                    <a:pt x="60" y="88"/>
                    <a:pt x="45" y="79"/>
                  </a:cubicBezTo>
                  <a:cubicBezTo>
                    <a:pt x="0" y="53"/>
                    <a:pt x="1" y="34"/>
                    <a:pt x="45" y="9"/>
                  </a:cubicBezTo>
                  <a:cubicBezTo>
                    <a:pt x="50" y="5"/>
                    <a:pt x="56" y="3"/>
                    <a:pt x="63" y="0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2" name="Freeform 25"/>
            <p:cNvSpPr>
              <a:spLocks/>
            </p:cNvSpPr>
            <p:nvPr userDrawn="1"/>
          </p:nvSpPr>
          <p:spPr bwMode="auto">
            <a:xfrm>
              <a:off x="7812049" y="2194412"/>
              <a:ext cx="179829" cy="209189"/>
            </a:xfrm>
            <a:custGeom>
              <a:avLst/>
              <a:gdLst>
                <a:gd name="T0" fmla="*/ 40 w 147"/>
                <a:gd name="T1" fmla="*/ 171 h 171"/>
                <a:gd name="T2" fmla="*/ 0 w 147"/>
                <a:gd name="T3" fmla="*/ 61 h 171"/>
                <a:gd name="T4" fmla="*/ 47 w 147"/>
                <a:gd name="T5" fmla="*/ 32 h 171"/>
                <a:gd name="T6" fmla="*/ 109 w 147"/>
                <a:gd name="T7" fmla="*/ 0 h 171"/>
                <a:gd name="T8" fmla="*/ 147 w 147"/>
                <a:gd name="T9" fmla="*/ 106 h 171"/>
                <a:gd name="T10" fmla="*/ 103 w 147"/>
                <a:gd name="T11" fmla="*/ 129 h 171"/>
                <a:gd name="T12" fmla="*/ 40 w 147"/>
                <a:gd name="T13" fmla="*/ 171 h 1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7" h="171">
                  <a:moveTo>
                    <a:pt x="40" y="171"/>
                  </a:moveTo>
                  <a:cubicBezTo>
                    <a:pt x="0" y="61"/>
                    <a:pt x="0" y="61"/>
                    <a:pt x="0" y="61"/>
                  </a:cubicBezTo>
                  <a:cubicBezTo>
                    <a:pt x="15" y="51"/>
                    <a:pt x="30" y="41"/>
                    <a:pt x="47" y="32"/>
                  </a:cubicBezTo>
                  <a:cubicBezTo>
                    <a:pt x="67" y="20"/>
                    <a:pt x="88" y="10"/>
                    <a:pt x="109" y="0"/>
                  </a:cubicBezTo>
                  <a:cubicBezTo>
                    <a:pt x="147" y="106"/>
                    <a:pt x="147" y="106"/>
                    <a:pt x="147" y="106"/>
                  </a:cubicBezTo>
                  <a:cubicBezTo>
                    <a:pt x="131" y="113"/>
                    <a:pt x="117" y="121"/>
                    <a:pt x="103" y="129"/>
                  </a:cubicBezTo>
                  <a:cubicBezTo>
                    <a:pt x="80" y="142"/>
                    <a:pt x="59" y="156"/>
                    <a:pt x="40" y="171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26"/>
            <p:cNvSpPr>
              <a:spLocks/>
            </p:cNvSpPr>
            <p:nvPr userDrawn="1"/>
          </p:nvSpPr>
          <p:spPr bwMode="auto">
            <a:xfrm>
              <a:off x="7686046" y="1834755"/>
              <a:ext cx="259345" cy="434280"/>
            </a:xfrm>
            <a:custGeom>
              <a:avLst/>
              <a:gdLst>
                <a:gd name="T0" fmla="*/ 7 w 212"/>
                <a:gd name="T1" fmla="*/ 65 h 355"/>
                <a:gd name="T2" fmla="*/ 105 w 212"/>
                <a:gd name="T3" fmla="*/ 1 h 355"/>
                <a:gd name="T4" fmla="*/ 106 w 212"/>
                <a:gd name="T5" fmla="*/ 0 h 355"/>
                <a:gd name="T6" fmla="*/ 138 w 212"/>
                <a:gd name="T7" fmla="*/ 89 h 355"/>
                <a:gd name="T8" fmla="*/ 212 w 212"/>
                <a:gd name="T9" fmla="*/ 294 h 355"/>
                <a:gd name="T10" fmla="*/ 150 w 212"/>
                <a:gd name="T11" fmla="*/ 326 h 355"/>
                <a:gd name="T12" fmla="*/ 103 w 212"/>
                <a:gd name="T13" fmla="*/ 355 h 355"/>
                <a:gd name="T14" fmla="*/ 0 w 212"/>
                <a:gd name="T15" fmla="*/ 67 h 355"/>
                <a:gd name="T16" fmla="*/ 7 w 212"/>
                <a:gd name="T17" fmla="*/ 65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2" h="355">
                  <a:moveTo>
                    <a:pt x="7" y="65"/>
                  </a:moveTo>
                  <a:cubicBezTo>
                    <a:pt x="105" y="1"/>
                    <a:pt x="105" y="1"/>
                    <a:pt x="105" y="1"/>
                  </a:cubicBezTo>
                  <a:cubicBezTo>
                    <a:pt x="106" y="0"/>
                    <a:pt x="106" y="0"/>
                    <a:pt x="106" y="0"/>
                  </a:cubicBezTo>
                  <a:cubicBezTo>
                    <a:pt x="138" y="89"/>
                    <a:pt x="138" y="89"/>
                    <a:pt x="138" y="89"/>
                  </a:cubicBezTo>
                  <a:cubicBezTo>
                    <a:pt x="212" y="294"/>
                    <a:pt x="212" y="294"/>
                    <a:pt x="212" y="294"/>
                  </a:cubicBezTo>
                  <a:cubicBezTo>
                    <a:pt x="191" y="304"/>
                    <a:pt x="170" y="314"/>
                    <a:pt x="150" y="326"/>
                  </a:cubicBezTo>
                  <a:cubicBezTo>
                    <a:pt x="133" y="335"/>
                    <a:pt x="118" y="345"/>
                    <a:pt x="103" y="355"/>
                  </a:cubicBezTo>
                  <a:cubicBezTo>
                    <a:pt x="0" y="67"/>
                    <a:pt x="0" y="67"/>
                    <a:pt x="0" y="67"/>
                  </a:cubicBezTo>
                  <a:lnTo>
                    <a:pt x="7" y="6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27"/>
            <p:cNvSpPr>
              <a:spLocks/>
            </p:cNvSpPr>
            <p:nvPr userDrawn="1"/>
          </p:nvSpPr>
          <p:spPr bwMode="auto">
            <a:xfrm>
              <a:off x="7682377" y="1757686"/>
              <a:ext cx="133343" cy="159032"/>
            </a:xfrm>
            <a:custGeom>
              <a:avLst/>
              <a:gdLst>
                <a:gd name="T0" fmla="*/ 3 w 109"/>
                <a:gd name="T1" fmla="*/ 130 h 130"/>
                <a:gd name="T2" fmla="*/ 0 w 109"/>
                <a:gd name="T3" fmla="*/ 122 h 130"/>
                <a:gd name="T4" fmla="*/ 3 w 109"/>
                <a:gd name="T5" fmla="*/ 115 h 130"/>
                <a:gd name="T6" fmla="*/ 17 w 109"/>
                <a:gd name="T7" fmla="*/ 10 h 130"/>
                <a:gd name="T8" fmla="*/ 18 w 109"/>
                <a:gd name="T9" fmla="*/ 0 h 130"/>
                <a:gd name="T10" fmla="*/ 54 w 109"/>
                <a:gd name="T11" fmla="*/ 6 h 130"/>
                <a:gd name="T12" fmla="*/ 54 w 109"/>
                <a:gd name="T13" fmla="*/ 6 h 130"/>
                <a:gd name="T14" fmla="*/ 103 w 109"/>
                <a:gd name="T15" fmla="*/ 45 h 130"/>
                <a:gd name="T16" fmla="*/ 109 w 109"/>
                <a:gd name="T17" fmla="*/ 63 h 130"/>
                <a:gd name="T18" fmla="*/ 108 w 109"/>
                <a:gd name="T19" fmla="*/ 64 h 130"/>
                <a:gd name="T20" fmla="*/ 10 w 109"/>
                <a:gd name="T21" fmla="*/ 128 h 130"/>
                <a:gd name="T22" fmla="*/ 3 w 109"/>
                <a:gd name="T23" fmla="*/ 13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9" h="130">
                  <a:moveTo>
                    <a:pt x="3" y="130"/>
                  </a:moveTo>
                  <a:cubicBezTo>
                    <a:pt x="0" y="122"/>
                    <a:pt x="0" y="122"/>
                    <a:pt x="0" y="122"/>
                  </a:cubicBezTo>
                  <a:cubicBezTo>
                    <a:pt x="3" y="115"/>
                    <a:pt x="3" y="115"/>
                    <a:pt x="3" y="115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54" y="6"/>
                    <a:pt x="54" y="6"/>
                    <a:pt x="54" y="6"/>
                  </a:cubicBezTo>
                  <a:cubicBezTo>
                    <a:pt x="77" y="9"/>
                    <a:pt x="95" y="24"/>
                    <a:pt x="103" y="45"/>
                  </a:cubicBezTo>
                  <a:cubicBezTo>
                    <a:pt x="109" y="63"/>
                    <a:pt x="109" y="63"/>
                    <a:pt x="109" y="63"/>
                  </a:cubicBezTo>
                  <a:cubicBezTo>
                    <a:pt x="108" y="64"/>
                    <a:pt x="108" y="64"/>
                    <a:pt x="108" y="64"/>
                  </a:cubicBezTo>
                  <a:cubicBezTo>
                    <a:pt x="10" y="128"/>
                    <a:pt x="10" y="128"/>
                    <a:pt x="10" y="128"/>
                  </a:cubicBezTo>
                  <a:lnTo>
                    <a:pt x="3" y="13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5" name="Freeform 28"/>
            <p:cNvSpPr>
              <a:spLocks/>
            </p:cNvSpPr>
            <p:nvPr userDrawn="1"/>
          </p:nvSpPr>
          <p:spPr bwMode="auto">
            <a:xfrm>
              <a:off x="7429148" y="3080099"/>
              <a:ext cx="14680" cy="67283"/>
            </a:xfrm>
            <a:custGeom>
              <a:avLst/>
              <a:gdLst>
                <a:gd name="T0" fmla="*/ 0 w 12"/>
                <a:gd name="T1" fmla="*/ 0 h 55"/>
                <a:gd name="T2" fmla="*/ 12 w 12"/>
                <a:gd name="T3" fmla="*/ 55 h 55"/>
                <a:gd name="T4" fmla="*/ 0 w 12"/>
                <a:gd name="T5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55">
                  <a:moveTo>
                    <a:pt x="0" y="0"/>
                  </a:moveTo>
                  <a:cubicBezTo>
                    <a:pt x="12" y="55"/>
                    <a:pt x="12" y="55"/>
                    <a:pt x="12" y="55"/>
                  </a:cubicBezTo>
                  <a:cubicBezTo>
                    <a:pt x="6" y="37"/>
                    <a:pt x="2" y="19"/>
                    <a:pt x="0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29"/>
            <p:cNvSpPr>
              <a:spLocks/>
            </p:cNvSpPr>
            <p:nvPr userDrawn="1"/>
          </p:nvSpPr>
          <p:spPr bwMode="auto">
            <a:xfrm>
              <a:off x="7210174" y="1686733"/>
              <a:ext cx="494223" cy="220198"/>
            </a:xfrm>
            <a:custGeom>
              <a:avLst/>
              <a:gdLst>
                <a:gd name="T0" fmla="*/ 75 w 404"/>
                <a:gd name="T1" fmla="*/ 5 h 180"/>
                <a:gd name="T2" fmla="*/ 404 w 404"/>
                <a:gd name="T3" fmla="*/ 58 h 180"/>
                <a:gd name="T4" fmla="*/ 403 w 404"/>
                <a:gd name="T5" fmla="*/ 68 h 180"/>
                <a:gd name="T6" fmla="*/ 389 w 404"/>
                <a:gd name="T7" fmla="*/ 173 h 180"/>
                <a:gd name="T8" fmla="*/ 386 w 404"/>
                <a:gd name="T9" fmla="*/ 180 h 180"/>
                <a:gd name="T10" fmla="*/ 57 w 404"/>
                <a:gd name="T11" fmla="*/ 127 h 180"/>
                <a:gd name="T12" fmla="*/ 5 w 404"/>
                <a:gd name="T13" fmla="*/ 58 h 180"/>
                <a:gd name="T14" fmla="*/ 75 w 404"/>
                <a:gd name="T15" fmla="*/ 5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04" h="180">
                  <a:moveTo>
                    <a:pt x="75" y="5"/>
                  </a:moveTo>
                  <a:cubicBezTo>
                    <a:pt x="404" y="58"/>
                    <a:pt x="404" y="58"/>
                    <a:pt x="404" y="58"/>
                  </a:cubicBezTo>
                  <a:cubicBezTo>
                    <a:pt x="403" y="68"/>
                    <a:pt x="403" y="68"/>
                    <a:pt x="403" y="68"/>
                  </a:cubicBezTo>
                  <a:cubicBezTo>
                    <a:pt x="389" y="173"/>
                    <a:pt x="389" y="173"/>
                    <a:pt x="389" y="173"/>
                  </a:cubicBezTo>
                  <a:cubicBezTo>
                    <a:pt x="386" y="180"/>
                    <a:pt x="386" y="180"/>
                    <a:pt x="386" y="180"/>
                  </a:cubicBezTo>
                  <a:cubicBezTo>
                    <a:pt x="57" y="127"/>
                    <a:pt x="57" y="127"/>
                    <a:pt x="57" y="127"/>
                  </a:cubicBezTo>
                  <a:cubicBezTo>
                    <a:pt x="23" y="122"/>
                    <a:pt x="0" y="91"/>
                    <a:pt x="5" y="58"/>
                  </a:cubicBezTo>
                  <a:cubicBezTo>
                    <a:pt x="10" y="24"/>
                    <a:pt x="41" y="0"/>
                    <a:pt x="75" y="5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30"/>
            <p:cNvSpPr>
              <a:spLocks/>
            </p:cNvSpPr>
            <p:nvPr/>
          </p:nvSpPr>
          <p:spPr bwMode="auto">
            <a:xfrm>
              <a:off x="9328971" y="3635488"/>
              <a:ext cx="139459" cy="1028816"/>
            </a:xfrm>
            <a:custGeom>
              <a:avLst/>
              <a:gdLst>
                <a:gd name="T0" fmla="*/ 8 w 114"/>
                <a:gd name="T1" fmla="*/ 841 h 841"/>
                <a:gd name="T2" fmla="*/ 7 w 114"/>
                <a:gd name="T3" fmla="*/ 841 h 841"/>
                <a:gd name="T4" fmla="*/ 1 w 114"/>
                <a:gd name="T5" fmla="*/ 833 h 841"/>
                <a:gd name="T6" fmla="*/ 99 w 114"/>
                <a:gd name="T7" fmla="*/ 7 h 841"/>
                <a:gd name="T8" fmla="*/ 107 w 114"/>
                <a:gd name="T9" fmla="*/ 1 h 841"/>
                <a:gd name="T10" fmla="*/ 113 w 114"/>
                <a:gd name="T11" fmla="*/ 9 h 841"/>
                <a:gd name="T12" fmla="*/ 16 w 114"/>
                <a:gd name="T13" fmla="*/ 835 h 841"/>
                <a:gd name="T14" fmla="*/ 8 w 114"/>
                <a:gd name="T15" fmla="*/ 841 h 8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4" h="841">
                  <a:moveTo>
                    <a:pt x="8" y="841"/>
                  </a:moveTo>
                  <a:cubicBezTo>
                    <a:pt x="7" y="841"/>
                    <a:pt x="7" y="841"/>
                    <a:pt x="7" y="841"/>
                  </a:cubicBezTo>
                  <a:cubicBezTo>
                    <a:pt x="3" y="841"/>
                    <a:pt x="0" y="837"/>
                    <a:pt x="1" y="833"/>
                  </a:cubicBezTo>
                  <a:cubicBezTo>
                    <a:pt x="99" y="7"/>
                    <a:pt x="99" y="7"/>
                    <a:pt x="99" y="7"/>
                  </a:cubicBezTo>
                  <a:cubicBezTo>
                    <a:pt x="99" y="3"/>
                    <a:pt x="103" y="0"/>
                    <a:pt x="107" y="1"/>
                  </a:cubicBezTo>
                  <a:cubicBezTo>
                    <a:pt x="111" y="1"/>
                    <a:pt x="114" y="5"/>
                    <a:pt x="113" y="9"/>
                  </a:cubicBezTo>
                  <a:cubicBezTo>
                    <a:pt x="16" y="835"/>
                    <a:pt x="16" y="835"/>
                    <a:pt x="16" y="835"/>
                  </a:cubicBezTo>
                  <a:cubicBezTo>
                    <a:pt x="15" y="838"/>
                    <a:pt x="12" y="841"/>
                    <a:pt x="8" y="841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31"/>
            <p:cNvSpPr>
              <a:spLocks/>
            </p:cNvSpPr>
            <p:nvPr userDrawn="1"/>
          </p:nvSpPr>
          <p:spPr bwMode="auto">
            <a:xfrm>
              <a:off x="7590146" y="3624739"/>
              <a:ext cx="1761586" cy="1849666"/>
            </a:xfrm>
            <a:custGeom>
              <a:avLst/>
              <a:gdLst>
                <a:gd name="T0" fmla="*/ 770 w 1441"/>
                <a:gd name="T1" fmla="*/ 1491 h 1512"/>
                <a:gd name="T2" fmla="*/ 322 w 1441"/>
                <a:gd name="T3" fmla="*/ 1384 h 1512"/>
                <a:gd name="T4" fmla="*/ 135 w 1441"/>
                <a:gd name="T5" fmla="*/ 1147 h 1512"/>
                <a:gd name="T6" fmla="*/ 1 w 1441"/>
                <a:gd name="T7" fmla="*/ 9 h 1512"/>
                <a:gd name="T8" fmla="*/ 7 w 1441"/>
                <a:gd name="T9" fmla="*/ 1 h 1512"/>
                <a:gd name="T10" fmla="*/ 15 w 1441"/>
                <a:gd name="T11" fmla="*/ 7 h 1512"/>
                <a:gd name="T12" fmla="*/ 150 w 1441"/>
                <a:gd name="T13" fmla="*/ 1145 h 1512"/>
                <a:gd name="T14" fmla="*/ 329 w 1441"/>
                <a:gd name="T15" fmla="*/ 1371 h 1512"/>
                <a:gd name="T16" fmla="*/ 1211 w 1441"/>
                <a:gd name="T17" fmla="*/ 1371 h 1512"/>
                <a:gd name="T18" fmla="*/ 1390 w 1441"/>
                <a:gd name="T19" fmla="*/ 1145 h 1512"/>
                <a:gd name="T20" fmla="*/ 1426 w 1441"/>
                <a:gd name="T21" fmla="*/ 842 h 1512"/>
                <a:gd name="T22" fmla="*/ 1434 w 1441"/>
                <a:gd name="T23" fmla="*/ 836 h 1512"/>
                <a:gd name="T24" fmla="*/ 1440 w 1441"/>
                <a:gd name="T25" fmla="*/ 844 h 1512"/>
                <a:gd name="T26" fmla="*/ 1440 w 1441"/>
                <a:gd name="T27" fmla="*/ 849 h 1512"/>
                <a:gd name="T28" fmla="*/ 1405 w 1441"/>
                <a:gd name="T29" fmla="*/ 1147 h 1512"/>
                <a:gd name="T30" fmla="*/ 1218 w 1441"/>
                <a:gd name="T31" fmla="*/ 1384 h 1512"/>
                <a:gd name="T32" fmla="*/ 770 w 1441"/>
                <a:gd name="T33" fmla="*/ 1491 h 15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441" h="1512">
                  <a:moveTo>
                    <a:pt x="770" y="1491"/>
                  </a:moveTo>
                  <a:cubicBezTo>
                    <a:pt x="608" y="1491"/>
                    <a:pt x="445" y="1455"/>
                    <a:pt x="322" y="1384"/>
                  </a:cubicBezTo>
                  <a:cubicBezTo>
                    <a:pt x="212" y="1321"/>
                    <a:pt x="146" y="1237"/>
                    <a:pt x="135" y="1147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150" y="1145"/>
                    <a:pt x="150" y="1145"/>
                    <a:pt x="150" y="1145"/>
                  </a:cubicBezTo>
                  <a:cubicBezTo>
                    <a:pt x="160" y="1230"/>
                    <a:pt x="224" y="1311"/>
                    <a:pt x="329" y="1371"/>
                  </a:cubicBezTo>
                  <a:cubicBezTo>
                    <a:pt x="572" y="1512"/>
                    <a:pt x="968" y="1512"/>
                    <a:pt x="1211" y="1371"/>
                  </a:cubicBezTo>
                  <a:cubicBezTo>
                    <a:pt x="1316" y="1311"/>
                    <a:pt x="1380" y="1230"/>
                    <a:pt x="1390" y="1145"/>
                  </a:cubicBezTo>
                  <a:cubicBezTo>
                    <a:pt x="1426" y="842"/>
                    <a:pt x="1426" y="842"/>
                    <a:pt x="1426" y="842"/>
                  </a:cubicBezTo>
                  <a:cubicBezTo>
                    <a:pt x="1426" y="838"/>
                    <a:pt x="1430" y="835"/>
                    <a:pt x="1434" y="836"/>
                  </a:cubicBezTo>
                  <a:cubicBezTo>
                    <a:pt x="1438" y="836"/>
                    <a:pt x="1441" y="840"/>
                    <a:pt x="1440" y="844"/>
                  </a:cubicBezTo>
                  <a:cubicBezTo>
                    <a:pt x="1440" y="849"/>
                    <a:pt x="1440" y="849"/>
                    <a:pt x="1440" y="849"/>
                  </a:cubicBezTo>
                  <a:cubicBezTo>
                    <a:pt x="1405" y="1147"/>
                    <a:pt x="1405" y="1147"/>
                    <a:pt x="1405" y="1147"/>
                  </a:cubicBezTo>
                  <a:cubicBezTo>
                    <a:pt x="1394" y="1237"/>
                    <a:pt x="1328" y="1321"/>
                    <a:pt x="1218" y="1384"/>
                  </a:cubicBezTo>
                  <a:cubicBezTo>
                    <a:pt x="1095" y="1455"/>
                    <a:pt x="932" y="1491"/>
                    <a:pt x="770" y="1491"/>
                  </a:cubicBezTo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9" name="Freeform 32"/>
            <p:cNvSpPr>
              <a:spLocks noEditPoints="1"/>
            </p:cNvSpPr>
            <p:nvPr userDrawn="1"/>
          </p:nvSpPr>
          <p:spPr bwMode="auto">
            <a:xfrm>
              <a:off x="7419362" y="3070312"/>
              <a:ext cx="2217887" cy="895473"/>
            </a:xfrm>
            <a:custGeom>
              <a:avLst/>
              <a:gdLst>
                <a:gd name="T0" fmla="*/ 911 w 1814"/>
                <a:gd name="T1" fmla="*/ 732 h 732"/>
                <a:gd name="T2" fmla="*/ 291 w 1814"/>
                <a:gd name="T3" fmla="*/ 583 h 732"/>
                <a:gd name="T4" fmla="*/ 139 w 1814"/>
                <a:gd name="T5" fmla="*/ 466 h 732"/>
                <a:gd name="T6" fmla="*/ 83 w 1814"/>
                <a:gd name="T7" fmla="*/ 393 h 732"/>
                <a:gd name="T8" fmla="*/ 82 w 1814"/>
                <a:gd name="T9" fmla="*/ 391 h 732"/>
                <a:gd name="T10" fmla="*/ 13 w 1814"/>
                <a:gd name="T11" fmla="*/ 65 h 732"/>
                <a:gd name="T12" fmla="*/ 1 w 1814"/>
                <a:gd name="T13" fmla="*/ 9 h 732"/>
                <a:gd name="T14" fmla="*/ 7 w 1814"/>
                <a:gd name="T15" fmla="*/ 1 h 732"/>
                <a:gd name="T16" fmla="*/ 15 w 1814"/>
                <a:gd name="T17" fmla="*/ 7 h 732"/>
                <a:gd name="T18" fmla="*/ 27 w 1814"/>
                <a:gd name="T19" fmla="*/ 62 h 732"/>
                <a:gd name="T20" fmla="*/ 274 w 1814"/>
                <a:gd name="T21" fmla="*/ 333 h 732"/>
                <a:gd name="T22" fmla="*/ 907 w 1814"/>
                <a:gd name="T23" fmla="*/ 485 h 732"/>
                <a:gd name="T24" fmla="*/ 1540 w 1814"/>
                <a:gd name="T25" fmla="*/ 333 h 732"/>
                <a:gd name="T26" fmla="*/ 1788 w 1814"/>
                <a:gd name="T27" fmla="*/ 59 h 732"/>
                <a:gd name="T28" fmla="*/ 1799 w 1814"/>
                <a:gd name="T29" fmla="*/ 7 h 732"/>
                <a:gd name="T30" fmla="*/ 1807 w 1814"/>
                <a:gd name="T31" fmla="*/ 1 h 732"/>
                <a:gd name="T32" fmla="*/ 1813 w 1814"/>
                <a:gd name="T33" fmla="*/ 9 h 732"/>
                <a:gd name="T34" fmla="*/ 1802 w 1814"/>
                <a:gd name="T35" fmla="*/ 63 h 732"/>
                <a:gd name="T36" fmla="*/ 1730 w 1814"/>
                <a:gd name="T37" fmla="*/ 406 h 732"/>
                <a:gd name="T38" fmla="*/ 1729 w 1814"/>
                <a:gd name="T39" fmla="*/ 408 h 732"/>
                <a:gd name="T40" fmla="*/ 1673 w 1814"/>
                <a:gd name="T41" fmla="*/ 476 h 732"/>
                <a:gd name="T42" fmla="*/ 1531 w 1814"/>
                <a:gd name="T43" fmla="*/ 583 h 732"/>
                <a:gd name="T44" fmla="*/ 911 w 1814"/>
                <a:gd name="T45" fmla="*/ 732 h 732"/>
                <a:gd name="T46" fmla="*/ 96 w 1814"/>
                <a:gd name="T47" fmla="*/ 387 h 732"/>
                <a:gd name="T48" fmla="*/ 150 w 1814"/>
                <a:gd name="T49" fmla="*/ 456 h 732"/>
                <a:gd name="T50" fmla="*/ 298 w 1814"/>
                <a:gd name="T51" fmla="*/ 570 h 732"/>
                <a:gd name="T52" fmla="*/ 911 w 1814"/>
                <a:gd name="T53" fmla="*/ 717 h 732"/>
                <a:gd name="T54" fmla="*/ 1523 w 1814"/>
                <a:gd name="T55" fmla="*/ 570 h 732"/>
                <a:gd name="T56" fmla="*/ 1663 w 1814"/>
                <a:gd name="T57" fmla="*/ 465 h 732"/>
                <a:gd name="T58" fmla="*/ 1716 w 1814"/>
                <a:gd name="T59" fmla="*/ 401 h 732"/>
                <a:gd name="T60" fmla="*/ 1772 w 1814"/>
                <a:gd name="T61" fmla="*/ 135 h 732"/>
                <a:gd name="T62" fmla="*/ 1548 w 1814"/>
                <a:gd name="T63" fmla="*/ 346 h 732"/>
                <a:gd name="T64" fmla="*/ 907 w 1814"/>
                <a:gd name="T65" fmla="*/ 500 h 732"/>
                <a:gd name="T66" fmla="*/ 266 w 1814"/>
                <a:gd name="T67" fmla="*/ 346 h 732"/>
                <a:gd name="T68" fmla="*/ 43 w 1814"/>
                <a:gd name="T69" fmla="*/ 135 h 732"/>
                <a:gd name="T70" fmla="*/ 96 w 1814"/>
                <a:gd name="T71" fmla="*/ 387 h 7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14" h="732">
                  <a:moveTo>
                    <a:pt x="911" y="732"/>
                  </a:moveTo>
                  <a:cubicBezTo>
                    <a:pt x="677" y="732"/>
                    <a:pt x="457" y="679"/>
                    <a:pt x="291" y="583"/>
                  </a:cubicBezTo>
                  <a:cubicBezTo>
                    <a:pt x="231" y="549"/>
                    <a:pt x="180" y="510"/>
                    <a:pt x="139" y="466"/>
                  </a:cubicBezTo>
                  <a:cubicBezTo>
                    <a:pt x="118" y="444"/>
                    <a:pt x="99" y="419"/>
                    <a:pt x="83" y="393"/>
                  </a:cubicBezTo>
                  <a:cubicBezTo>
                    <a:pt x="83" y="393"/>
                    <a:pt x="82" y="392"/>
                    <a:pt x="82" y="391"/>
                  </a:cubicBezTo>
                  <a:cubicBezTo>
                    <a:pt x="13" y="65"/>
                    <a:pt x="13" y="65"/>
                    <a:pt x="13" y="65"/>
                  </a:cubicBezTo>
                  <a:cubicBezTo>
                    <a:pt x="7" y="46"/>
                    <a:pt x="3" y="27"/>
                    <a:pt x="1" y="9"/>
                  </a:cubicBezTo>
                  <a:cubicBezTo>
                    <a:pt x="0" y="5"/>
                    <a:pt x="3" y="1"/>
                    <a:pt x="7" y="1"/>
                  </a:cubicBezTo>
                  <a:cubicBezTo>
                    <a:pt x="11" y="0"/>
                    <a:pt x="15" y="3"/>
                    <a:pt x="15" y="7"/>
                  </a:cubicBezTo>
                  <a:cubicBezTo>
                    <a:pt x="27" y="62"/>
                    <a:pt x="27" y="62"/>
                    <a:pt x="27" y="62"/>
                  </a:cubicBezTo>
                  <a:cubicBezTo>
                    <a:pt x="59" y="165"/>
                    <a:pt x="144" y="259"/>
                    <a:pt x="274" y="333"/>
                  </a:cubicBezTo>
                  <a:cubicBezTo>
                    <a:pt x="443" y="431"/>
                    <a:pt x="668" y="485"/>
                    <a:pt x="907" y="485"/>
                  </a:cubicBezTo>
                  <a:cubicBezTo>
                    <a:pt x="1146" y="485"/>
                    <a:pt x="1371" y="431"/>
                    <a:pt x="1540" y="333"/>
                  </a:cubicBezTo>
                  <a:cubicBezTo>
                    <a:pt x="1671" y="259"/>
                    <a:pt x="1756" y="164"/>
                    <a:pt x="1788" y="59"/>
                  </a:cubicBezTo>
                  <a:cubicBezTo>
                    <a:pt x="1799" y="7"/>
                    <a:pt x="1799" y="7"/>
                    <a:pt x="1799" y="7"/>
                  </a:cubicBezTo>
                  <a:cubicBezTo>
                    <a:pt x="1799" y="3"/>
                    <a:pt x="1803" y="0"/>
                    <a:pt x="1807" y="1"/>
                  </a:cubicBezTo>
                  <a:cubicBezTo>
                    <a:pt x="1811" y="1"/>
                    <a:pt x="1814" y="5"/>
                    <a:pt x="1813" y="9"/>
                  </a:cubicBezTo>
                  <a:cubicBezTo>
                    <a:pt x="1811" y="27"/>
                    <a:pt x="1807" y="45"/>
                    <a:pt x="1802" y="63"/>
                  </a:cubicBezTo>
                  <a:cubicBezTo>
                    <a:pt x="1730" y="406"/>
                    <a:pt x="1730" y="406"/>
                    <a:pt x="1730" y="406"/>
                  </a:cubicBezTo>
                  <a:cubicBezTo>
                    <a:pt x="1730" y="406"/>
                    <a:pt x="1730" y="407"/>
                    <a:pt x="1729" y="408"/>
                  </a:cubicBezTo>
                  <a:cubicBezTo>
                    <a:pt x="1714" y="431"/>
                    <a:pt x="1696" y="453"/>
                    <a:pt x="1673" y="476"/>
                  </a:cubicBezTo>
                  <a:cubicBezTo>
                    <a:pt x="1634" y="515"/>
                    <a:pt x="1586" y="551"/>
                    <a:pt x="1531" y="583"/>
                  </a:cubicBezTo>
                  <a:cubicBezTo>
                    <a:pt x="1365" y="679"/>
                    <a:pt x="1145" y="732"/>
                    <a:pt x="911" y="732"/>
                  </a:cubicBezTo>
                  <a:close/>
                  <a:moveTo>
                    <a:pt x="96" y="387"/>
                  </a:moveTo>
                  <a:cubicBezTo>
                    <a:pt x="111" y="411"/>
                    <a:pt x="129" y="434"/>
                    <a:pt x="150" y="456"/>
                  </a:cubicBezTo>
                  <a:cubicBezTo>
                    <a:pt x="190" y="498"/>
                    <a:pt x="240" y="537"/>
                    <a:pt x="298" y="570"/>
                  </a:cubicBezTo>
                  <a:cubicBezTo>
                    <a:pt x="462" y="665"/>
                    <a:pt x="679" y="717"/>
                    <a:pt x="911" y="717"/>
                  </a:cubicBezTo>
                  <a:cubicBezTo>
                    <a:pt x="1143" y="717"/>
                    <a:pt x="1360" y="665"/>
                    <a:pt x="1523" y="570"/>
                  </a:cubicBezTo>
                  <a:cubicBezTo>
                    <a:pt x="1578" y="539"/>
                    <a:pt x="1624" y="504"/>
                    <a:pt x="1663" y="465"/>
                  </a:cubicBezTo>
                  <a:cubicBezTo>
                    <a:pt x="1684" y="444"/>
                    <a:pt x="1701" y="423"/>
                    <a:pt x="1716" y="401"/>
                  </a:cubicBezTo>
                  <a:cubicBezTo>
                    <a:pt x="1772" y="135"/>
                    <a:pt x="1772" y="135"/>
                    <a:pt x="1772" y="135"/>
                  </a:cubicBezTo>
                  <a:cubicBezTo>
                    <a:pt x="1728" y="215"/>
                    <a:pt x="1652" y="287"/>
                    <a:pt x="1548" y="346"/>
                  </a:cubicBezTo>
                  <a:cubicBezTo>
                    <a:pt x="1376" y="445"/>
                    <a:pt x="1149" y="500"/>
                    <a:pt x="907" y="500"/>
                  </a:cubicBezTo>
                  <a:cubicBezTo>
                    <a:pt x="665" y="500"/>
                    <a:pt x="438" y="445"/>
                    <a:pt x="266" y="346"/>
                  </a:cubicBezTo>
                  <a:cubicBezTo>
                    <a:pt x="163" y="287"/>
                    <a:pt x="87" y="215"/>
                    <a:pt x="43" y="135"/>
                  </a:cubicBezTo>
                  <a:lnTo>
                    <a:pt x="96" y="387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33"/>
            <p:cNvSpPr>
              <a:spLocks/>
            </p:cNvSpPr>
            <p:nvPr userDrawn="1"/>
          </p:nvSpPr>
          <p:spPr bwMode="auto">
            <a:xfrm>
              <a:off x="7934381" y="2012138"/>
              <a:ext cx="1509582" cy="485660"/>
            </a:xfrm>
            <a:custGeom>
              <a:avLst/>
              <a:gdLst>
                <a:gd name="T0" fmla="*/ 1228 w 1235"/>
                <a:gd name="T1" fmla="*/ 397 h 397"/>
                <a:gd name="T2" fmla="*/ 1220 w 1235"/>
                <a:gd name="T3" fmla="*/ 392 h 397"/>
                <a:gd name="T4" fmla="*/ 1021 w 1235"/>
                <a:gd name="T5" fmla="*/ 187 h 397"/>
                <a:gd name="T6" fmla="*/ 12 w 1235"/>
                <a:gd name="T7" fmla="*/ 156 h 397"/>
                <a:gd name="T8" fmla="*/ 2 w 1235"/>
                <a:gd name="T9" fmla="*/ 152 h 397"/>
                <a:gd name="T10" fmla="*/ 6 w 1235"/>
                <a:gd name="T11" fmla="*/ 142 h 397"/>
                <a:gd name="T12" fmla="*/ 1029 w 1235"/>
                <a:gd name="T13" fmla="*/ 174 h 397"/>
                <a:gd name="T14" fmla="*/ 1234 w 1235"/>
                <a:gd name="T15" fmla="*/ 387 h 397"/>
                <a:gd name="T16" fmla="*/ 1235 w 1235"/>
                <a:gd name="T17" fmla="*/ 390 h 397"/>
                <a:gd name="T18" fmla="*/ 1228 w 1235"/>
                <a:gd name="T19" fmla="*/ 397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35" h="397">
                  <a:moveTo>
                    <a:pt x="1228" y="397"/>
                  </a:moveTo>
                  <a:cubicBezTo>
                    <a:pt x="1224" y="397"/>
                    <a:pt x="1221" y="395"/>
                    <a:pt x="1220" y="392"/>
                  </a:cubicBezTo>
                  <a:cubicBezTo>
                    <a:pt x="1188" y="315"/>
                    <a:pt x="1120" y="244"/>
                    <a:pt x="1021" y="187"/>
                  </a:cubicBezTo>
                  <a:cubicBezTo>
                    <a:pt x="747" y="29"/>
                    <a:pt x="313" y="16"/>
                    <a:pt x="12" y="156"/>
                  </a:cubicBezTo>
                  <a:cubicBezTo>
                    <a:pt x="8" y="157"/>
                    <a:pt x="4" y="156"/>
                    <a:pt x="2" y="152"/>
                  </a:cubicBezTo>
                  <a:cubicBezTo>
                    <a:pt x="0" y="148"/>
                    <a:pt x="2" y="144"/>
                    <a:pt x="6" y="142"/>
                  </a:cubicBezTo>
                  <a:cubicBezTo>
                    <a:pt x="311" y="0"/>
                    <a:pt x="751" y="14"/>
                    <a:pt x="1029" y="174"/>
                  </a:cubicBezTo>
                  <a:cubicBezTo>
                    <a:pt x="1130" y="233"/>
                    <a:pt x="1201" y="306"/>
                    <a:pt x="1234" y="387"/>
                  </a:cubicBezTo>
                  <a:cubicBezTo>
                    <a:pt x="1235" y="388"/>
                    <a:pt x="1235" y="389"/>
                    <a:pt x="1235" y="390"/>
                  </a:cubicBezTo>
                  <a:cubicBezTo>
                    <a:pt x="1235" y="394"/>
                    <a:pt x="1232" y="397"/>
                    <a:pt x="1228" y="39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1" name="Freeform 34"/>
            <p:cNvSpPr>
              <a:spLocks/>
            </p:cNvSpPr>
            <p:nvPr userDrawn="1"/>
          </p:nvSpPr>
          <p:spPr bwMode="auto">
            <a:xfrm>
              <a:off x="7535578" y="2259249"/>
              <a:ext cx="1984231" cy="935843"/>
            </a:xfrm>
            <a:custGeom>
              <a:avLst/>
              <a:gdLst>
                <a:gd name="T0" fmla="*/ 812 w 1623"/>
                <a:gd name="T1" fmla="*/ 737 h 765"/>
                <a:gd name="T2" fmla="*/ 269 w 1623"/>
                <a:gd name="T3" fmla="*/ 608 h 765"/>
                <a:gd name="T4" fmla="*/ 64 w 1623"/>
                <a:gd name="T5" fmla="*/ 185 h 765"/>
                <a:gd name="T6" fmla="*/ 222 w 1623"/>
                <a:gd name="T7" fmla="*/ 2 h 765"/>
                <a:gd name="T8" fmla="*/ 232 w 1623"/>
                <a:gd name="T9" fmla="*/ 4 h 765"/>
                <a:gd name="T10" fmla="*/ 231 w 1623"/>
                <a:gd name="T11" fmla="*/ 14 h 765"/>
                <a:gd name="T12" fmla="*/ 77 w 1623"/>
                <a:gd name="T13" fmla="*/ 190 h 765"/>
                <a:gd name="T14" fmla="*/ 277 w 1623"/>
                <a:gd name="T15" fmla="*/ 595 h 765"/>
                <a:gd name="T16" fmla="*/ 1347 w 1623"/>
                <a:gd name="T17" fmla="*/ 595 h 765"/>
                <a:gd name="T18" fmla="*/ 1547 w 1623"/>
                <a:gd name="T19" fmla="*/ 192 h 765"/>
                <a:gd name="T20" fmla="*/ 1551 w 1623"/>
                <a:gd name="T21" fmla="*/ 183 h 765"/>
                <a:gd name="T22" fmla="*/ 1561 w 1623"/>
                <a:gd name="T23" fmla="*/ 187 h 765"/>
                <a:gd name="T24" fmla="*/ 1355 w 1623"/>
                <a:gd name="T25" fmla="*/ 608 h 765"/>
                <a:gd name="T26" fmla="*/ 812 w 1623"/>
                <a:gd name="T27" fmla="*/ 737 h 7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3" h="765">
                  <a:moveTo>
                    <a:pt x="812" y="737"/>
                  </a:moveTo>
                  <a:cubicBezTo>
                    <a:pt x="615" y="737"/>
                    <a:pt x="419" y="694"/>
                    <a:pt x="269" y="608"/>
                  </a:cubicBezTo>
                  <a:cubicBezTo>
                    <a:pt x="77" y="497"/>
                    <a:pt x="0" y="339"/>
                    <a:pt x="64" y="185"/>
                  </a:cubicBezTo>
                  <a:cubicBezTo>
                    <a:pt x="92" y="117"/>
                    <a:pt x="145" y="56"/>
                    <a:pt x="222" y="2"/>
                  </a:cubicBezTo>
                  <a:cubicBezTo>
                    <a:pt x="225" y="0"/>
                    <a:pt x="230" y="1"/>
                    <a:pt x="232" y="4"/>
                  </a:cubicBezTo>
                  <a:cubicBezTo>
                    <a:pt x="235" y="8"/>
                    <a:pt x="234" y="12"/>
                    <a:pt x="231" y="14"/>
                  </a:cubicBezTo>
                  <a:cubicBezTo>
                    <a:pt x="156" y="66"/>
                    <a:pt x="104" y="125"/>
                    <a:pt x="77" y="190"/>
                  </a:cubicBezTo>
                  <a:cubicBezTo>
                    <a:pt x="17" y="337"/>
                    <a:pt x="92" y="488"/>
                    <a:pt x="277" y="595"/>
                  </a:cubicBezTo>
                  <a:cubicBezTo>
                    <a:pt x="572" y="765"/>
                    <a:pt x="1052" y="765"/>
                    <a:pt x="1347" y="595"/>
                  </a:cubicBezTo>
                  <a:cubicBezTo>
                    <a:pt x="1532" y="488"/>
                    <a:pt x="1607" y="338"/>
                    <a:pt x="1547" y="192"/>
                  </a:cubicBezTo>
                  <a:cubicBezTo>
                    <a:pt x="1546" y="189"/>
                    <a:pt x="1548" y="184"/>
                    <a:pt x="1551" y="183"/>
                  </a:cubicBezTo>
                  <a:cubicBezTo>
                    <a:pt x="1555" y="181"/>
                    <a:pt x="1560" y="183"/>
                    <a:pt x="1561" y="187"/>
                  </a:cubicBezTo>
                  <a:cubicBezTo>
                    <a:pt x="1623" y="340"/>
                    <a:pt x="1546" y="497"/>
                    <a:pt x="1355" y="608"/>
                  </a:cubicBezTo>
                  <a:cubicBezTo>
                    <a:pt x="1205" y="694"/>
                    <a:pt x="1009" y="737"/>
                    <a:pt x="812" y="73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2" name="Freeform 35"/>
            <p:cNvSpPr>
              <a:spLocks/>
            </p:cNvSpPr>
            <p:nvPr userDrawn="1"/>
          </p:nvSpPr>
          <p:spPr bwMode="auto">
            <a:xfrm>
              <a:off x="7668920" y="2202976"/>
              <a:ext cx="1718770" cy="822074"/>
            </a:xfrm>
            <a:custGeom>
              <a:avLst/>
              <a:gdLst>
                <a:gd name="T0" fmla="*/ 703 w 1406"/>
                <a:gd name="T1" fmla="*/ 672 h 672"/>
                <a:gd name="T2" fmla="*/ 216 w 1406"/>
                <a:gd name="T3" fmla="*/ 557 h 672"/>
                <a:gd name="T4" fmla="*/ 58 w 1406"/>
                <a:gd name="T5" fmla="*/ 273 h 672"/>
                <a:gd name="T6" fmla="*/ 152 w 1406"/>
                <a:gd name="T7" fmla="*/ 158 h 672"/>
                <a:gd name="T8" fmla="*/ 163 w 1406"/>
                <a:gd name="T9" fmla="*/ 160 h 672"/>
                <a:gd name="T10" fmla="*/ 161 w 1406"/>
                <a:gd name="T11" fmla="*/ 170 h 672"/>
                <a:gd name="T12" fmla="*/ 72 w 1406"/>
                <a:gd name="T13" fmla="*/ 279 h 672"/>
                <a:gd name="T14" fmla="*/ 224 w 1406"/>
                <a:gd name="T15" fmla="*/ 544 h 672"/>
                <a:gd name="T16" fmla="*/ 703 w 1406"/>
                <a:gd name="T17" fmla="*/ 657 h 672"/>
                <a:gd name="T18" fmla="*/ 1182 w 1406"/>
                <a:gd name="T19" fmla="*/ 544 h 672"/>
                <a:gd name="T20" fmla="*/ 1334 w 1406"/>
                <a:gd name="T21" fmla="*/ 279 h 672"/>
                <a:gd name="T22" fmla="*/ 1182 w 1406"/>
                <a:gd name="T23" fmla="*/ 128 h 672"/>
                <a:gd name="T24" fmla="*/ 703 w 1406"/>
                <a:gd name="T25" fmla="*/ 15 h 672"/>
                <a:gd name="T26" fmla="*/ 267 w 1406"/>
                <a:gd name="T27" fmla="*/ 105 h 672"/>
                <a:gd name="T28" fmla="*/ 257 w 1406"/>
                <a:gd name="T29" fmla="*/ 102 h 672"/>
                <a:gd name="T30" fmla="*/ 261 w 1406"/>
                <a:gd name="T31" fmla="*/ 92 h 672"/>
                <a:gd name="T32" fmla="*/ 703 w 1406"/>
                <a:gd name="T33" fmla="*/ 0 h 672"/>
                <a:gd name="T34" fmla="*/ 1190 w 1406"/>
                <a:gd name="T35" fmla="*/ 115 h 672"/>
                <a:gd name="T36" fmla="*/ 1348 w 1406"/>
                <a:gd name="T37" fmla="*/ 273 h 672"/>
                <a:gd name="T38" fmla="*/ 1190 w 1406"/>
                <a:gd name="T39" fmla="*/ 557 h 672"/>
                <a:gd name="T40" fmla="*/ 703 w 1406"/>
                <a:gd name="T4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06" h="672">
                  <a:moveTo>
                    <a:pt x="703" y="672"/>
                  </a:moveTo>
                  <a:cubicBezTo>
                    <a:pt x="520" y="672"/>
                    <a:pt x="343" y="630"/>
                    <a:pt x="216" y="557"/>
                  </a:cubicBezTo>
                  <a:cubicBezTo>
                    <a:pt x="150" y="518"/>
                    <a:pt x="0" y="413"/>
                    <a:pt x="58" y="273"/>
                  </a:cubicBezTo>
                  <a:cubicBezTo>
                    <a:pt x="75" y="233"/>
                    <a:pt x="106" y="194"/>
                    <a:pt x="152" y="158"/>
                  </a:cubicBezTo>
                  <a:cubicBezTo>
                    <a:pt x="155" y="156"/>
                    <a:pt x="160" y="156"/>
                    <a:pt x="163" y="160"/>
                  </a:cubicBezTo>
                  <a:cubicBezTo>
                    <a:pt x="165" y="163"/>
                    <a:pt x="165" y="167"/>
                    <a:pt x="161" y="170"/>
                  </a:cubicBezTo>
                  <a:cubicBezTo>
                    <a:pt x="118" y="204"/>
                    <a:pt x="88" y="241"/>
                    <a:pt x="72" y="279"/>
                  </a:cubicBezTo>
                  <a:cubicBezTo>
                    <a:pt x="19" y="408"/>
                    <a:pt x="160" y="507"/>
                    <a:pt x="224" y="544"/>
                  </a:cubicBezTo>
                  <a:cubicBezTo>
                    <a:pt x="348" y="616"/>
                    <a:pt x="523" y="657"/>
                    <a:pt x="703" y="657"/>
                  </a:cubicBezTo>
                  <a:cubicBezTo>
                    <a:pt x="883" y="657"/>
                    <a:pt x="1058" y="616"/>
                    <a:pt x="1182" y="544"/>
                  </a:cubicBezTo>
                  <a:cubicBezTo>
                    <a:pt x="1246" y="507"/>
                    <a:pt x="1387" y="408"/>
                    <a:pt x="1334" y="279"/>
                  </a:cubicBezTo>
                  <a:cubicBezTo>
                    <a:pt x="1312" y="225"/>
                    <a:pt x="1259" y="172"/>
                    <a:pt x="1182" y="128"/>
                  </a:cubicBezTo>
                  <a:cubicBezTo>
                    <a:pt x="1058" y="56"/>
                    <a:pt x="883" y="15"/>
                    <a:pt x="703" y="15"/>
                  </a:cubicBezTo>
                  <a:cubicBezTo>
                    <a:pt x="543" y="15"/>
                    <a:pt x="388" y="47"/>
                    <a:pt x="267" y="105"/>
                  </a:cubicBezTo>
                  <a:cubicBezTo>
                    <a:pt x="263" y="107"/>
                    <a:pt x="259" y="106"/>
                    <a:pt x="257" y="102"/>
                  </a:cubicBezTo>
                  <a:cubicBezTo>
                    <a:pt x="255" y="98"/>
                    <a:pt x="257" y="94"/>
                    <a:pt x="261" y="92"/>
                  </a:cubicBezTo>
                  <a:cubicBezTo>
                    <a:pt x="383" y="33"/>
                    <a:pt x="541" y="0"/>
                    <a:pt x="703" y="0"/>
                  </a:cubicBezTo>
                  <a:cubicBezTo>
                    <a:pt x="886" y="0"/>
                    <a:pt x="1063" y="42"/>
                    <a:pt x="1190" y="115"/>
                  </a:cubicBezTo>
                  <a:cubicBezTo>
                    <a:pt x="1269" y="161"/>
                    <a:pt x="1324" y="216"/>
                    <a:pt x="1348" y="273"/>
                  </a:cubicBezTo>
                  <a:cubicBezTo>
                    <a:pt x="1406" y="413"/>
                    <a:pt x="1257" y="518"/>
                    <a:pt x="1190" y="557"/>
                  </a:cubicBezTo>
                  <a:cubicBezTo>
                    <a:pt x="1063" y="630"/>
                    <a:pt x="886" y="672"/>
                    <a:pt x="703" y="672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3" name="Freeform 36"/>
            <p:cNvSpPr>
              <a:spLocks/>
            </p:cNvSpPr>
            <p:nvPr userDrawn="1"/>
          </p:nvSpPr>
          <p:spPr bwMode="auto">
            <a:xfrm>
              <a:off x="8057937" y="2525934"/>
              <a:ext cx="198178" cy="170042"/>
            </a:xfrm>
            <a:custGeom>
              <a:avLst/>
              <a:gdLst>
                <a:gd name="T0" fmla="*/ 51 w 162"/>
                <a:gd name="T1" fmla="*/ 139 h 139"/>
                <a:gd name="T2" fmla="*/ 44 w 162"/>
                <a:gd name="T3" fmla="*/ 133 h 139"/>
                <a:gd name="T4" fmla="*/ 50 w 162"/>
                <a:gd name="T5" fmla="*/ 124 h 139"/>
                <a:gd name="T6" fmla="*/ 118 w 162"/>
                <a:gd name="T7" fmla="*/ 101 h 139"/>
                <a:gd name="T8" fmla="*/ 147 w 162"/>
                <a:gd name="T9" fmla="*/ 72 h 139"/>
                <a:gd name="T10" fmla="*/ 118 w 162"/>
                <a:gd name="T11" fmla="*/ 43 h 139"/>
                <a:gd name="T12" fmla="*/ 7 w 162"/>
                <a:gd name="T13" fmla="*/ 15 h 139"/>
                <a:gd name="T14" fmla="*/ 0 w 162"/>
                <a:gd name="T15" fmla="*/ 7 h 139"/>
                <a:gd name="T16" fmla="*/ 7 w 162"/>
                <a:gd name="T17" fmla="*/ 0 h 139"/>
                <a:gd name="T18" fmla="*/ 125 w 162"/>
                <a:gd name="T19" fmla="*/ 30 h 139"/>
                <a:gd name="T20" fmla="*/ 162 w 162"/>
                <a:gd name="T21" fmla="*/ 72 h 139"/>
                <a:gd name="T22" fmla="*/ 125 w 162"/>
                <a:gd name="T23" fmla="*/ 114 h 139"/>
                <a:gd name="T24" fmla="*/ 53 w 162"/>
                <a:gd name="T25" fmla="*/ 139 h 139"/>
                <a:gd name="T26" fmla="*/ 51 w 162"/>
                <a:gd name="T27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2" h="139">
                  <a:moveTo>
                    <a:pt x="51" y="139"/>
                  </a:moveTo>
                  <a:cubicBezTo>
                    <a:pt x="48" y="139"/>
                    <a:pt x="45" y="136"/>
                    <a:pt x="44" y="133"/>
                  </a:cubicBezTo>
                  <a:cubicBezTo>
                    <a:pt x="43" y="129"/>
                    <a:pt x="46" y="125"/>
                    <a:pt x="50" y="124"/>
                  </a:cubicBezTo>
                  <a:cubicBezTo>
                    <a:pt x="76" y="119"/>
                    <a:pt x="100" y="111"/>
                    <a:pt x="118" y="101"/>
                  </a:cubicBezTo>
                  <a:cubicBezTo>
                    <a:pt x="137" y="90"/>
                    <a:pt x="147" y="80"/>
                    <a:pt x="147" y="72"/>
                  </a:cubicBezTo>
                  <a:cubicBezTo>
                    <a:pt x="147" y="64"/>
                    <a:pt x="137" y="54"/>
                    <a:pt x="118" y="43"/>
                  </a:cubicBezTo>
                  <a:cubicBezTo>
                    <a:pt x="90" y="27"/>
                    <a:pt x="50" y="17"/>
                    <a:pt x="7" y="15"/>
                  </a:cubicBezTo>
                  <a:cubicBezTo>
                    <a:pt x="3" y="15"/>
                    <a:pt x="0" y="12"/>
                    <a:pt x="0" y="7"/>
                  </a:cubicBezTo>
                  <a:cubicBezTo>
                    <a:pt x="0" y="3"/>
                    <a:pt x="3" y="0"/>
                    <a:pt x="7" y="0"/>
                  </a:cubicBezTo>
                  <a:cubicBezTo>
                    <a:pt x="53" y="2"/>
                    <a:pt x="95" y="13"/>
                    <a:pt x="125" y="30"/>
                  </a:cubicBezTo>
                  <a:cubicBezTo>
                    <a:pt x="151" y="45"/>
                    <a:pt x="162" y="58"/>
                    <a:pt x="162" y="72"/>
                  </a:cubicBezTo>
                  <a:cubicBezTo>
                    <a:pt x="162" y="86"/>
                    <a:pt x="150" y="99"/>
                    <a:pt x="125" y="114"/>
                  </a:cubicBezTo>
                  <a:cubicBezTo>
                    <a:pt x="106" y="125"/>
                    <a:pt x="80" y="134"/>
                    <a:pt x="53" y="139"/>
                  </a:cubicBezTo>
                  <a:cubicBezTo>
                    <a:pt x="52" y="139"/>
                    <a:pt x="52" y="139"/>
                    <a:pt x="51" y="139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37"/>
            <p:cNvSpPr>
              <a:spLocks/>
            </p:cNvSpPr>
            <p:nvPr userDrawn="1"/>
          </p:nvSpPr>
          <p:spPr bwMode="auto">
            <a:xfrm>
              <a:off x="7845078" y="2549176"/>
              <a:ext cx="126003" cy="143129"/>
            </a:xfrm>
            <a:custGeom>
              <a:avLst/>
              <a:gdLst>
                <a:gd name="T0" fmla="*/ 94 w 103"/>
                <a:gd name="T1" fmla="*/ 117 h 117"/>
                <a:gd name="T2" fmla="*/ 93 w 103"/>
                <a:gd name="T3" fmla="*/ 116 h 117"/>
                <a:gd name="T4" fmla="*/ 37 w 103"/>
                <a:gd name="T5" fmla="*/ 95 h 117"/>
                <a:gd name="T6" fmla="*/ 0 w 103"/>
                <a:gd name="T7" fmla="*/ 53 h 117"/>
                <a:gd name="T8" fmla="*/ 37 w 103"/>
                <a:gd name="T9" fmla="*/ 11 h 117"/>
                <a:gd name="T10" fmla="*/ 56 w 103"/>
                <a:gd name="T11" fmla="*/ 2 h 117"/>
                <a:gd name="T12" fmla="*/ 66 w 103"/>
                <a:gd name="T13" fmla="*/ 6 h 117"/>
                <a:gd name="T14" fmla="*/ 62 w 103"/>
                <a:gd name="T15" fmla="*/ 16 h 117"/>
                <a:gd name="T16" fmla="*/ 44 w 103"/>
                <a:gd name="T17" fmla="*/ 24 h 117"/>
                <a:gd name="T18" fmla="*/ 15 w 103"/>
                <a:gd name="T19" fmla="*/ 53 h 117"/>
                <a:gd name="T20" fmla="*/ 44 w 103"/>
                <a:gd name="T21" fmla="*/ 82 h 117"/>
                <a:gd name="T22" fmla="*/ 96 w 103"/>
                <a:gd name="T23" fmla="*/ 102 h 117"/>
                <a:gd name="T24" fmla="*/ 102 w 103"/>
                <a:gd name="T25" fmla="*/ 111 h 117"/>
                <a:gd name="T26" fmla="*/ 94 w 103"/>
                <a:gd name="T27" fmla="*/ 11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3" h="117">
                  <a:moveTo>
                    <a:pt x="94" y="117"/>
                  </a:moveTo>
                  <a:cubicBezTo>
                    <a:pt x="94" y="117"/>
                    <a:pt x="93" y="117"/>
                    <a:pt x="93" y="116"/>
                  </a:cubicBezTo>
                  <a:cubicBezTo>
                    <a:pt x="71" y="111"/>
                    <a:pt x="52" y="104"/>
                    <a:pt x="37" y="95"/>
                  </a:cubicBezTo>
                  <a:cubicBezTo>
                    <a:pt x="12" y="80"/>
                    <a:pt x="0" y="67"/>
                    <a:pt x="0" y="53"/>
                  </a:cubicBezTo>
                  <a:cubicBezTo>
                    <a:pt x="0" y="39"/>
                    <a:pt x="12" y="26"/>
                    <a:pt x="37" y="11"/>
                  </a:cubicBezTo>
                  <a:cubicBezTo>
                    <a:pt x="43" y="8"/>
                    <a:pt x="49" y="5"/>
                    <a:pt x="56" y="2"/>
                  </a:cubicBezTo>
                  <a:cubicBezTo>
                    <a:pt x="60" y="0"/>
                    <a:pt x="64" y="2"/>
                    <a:pt x="66" y="6"/>
                  </a:cubicBezTo>
                  <a:cubicBezTo>
                    <a:pt x="67" y="10"/>
                    <a:pt x="65" y="14"/>
                    <a:pt x="62" y="16"/>
                  </a:cubicBezTo>
                  <a:cubicBezTo>
                    <a:pt x="55" y="18"/>
                    <a:pt x="50" y="21"/>
                    <a:pt x="44" y="24"/>
                  </a:cubicBezTo>
                  <a:cubicBezTo>
                    <a:pt x="25" y="35"/>
                    <a:pt x="15" y="45"/>
                    <a:pt x="15" y="53"/>
                  </a:cubicBezTo>
                  <a:cubicBezTo>
                    <a:pt x="15" y="61"/>
                    <a:pt x="25" y="71"/>
                    <a:pt x="44" y="82"/>
                  </a:cubicBezTo>
                  <a:cubicBezTo>
                    <a:pt x="59" y="90"/>
                    <a:pt x="76" y="97"/>
                    <a:pt x="96" y="102"/>
                  </a:cubicBezTo>
                  <a:cubicBezTo>
                    <a:pt x="100" y="103"/>
                    <a:pt x="103" y="107"/>
                    <a:pt x="102" y="111"/>
                  </a:cubicBezTo>
                  <a:cubicBezTo>
                    <a:pt x="101" y="114"/>
                    <a:pt x="98" y="117"/>
                    <a:pt x="94" y="117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38"/>
            <p:cNvSpPr>
              <a:spLocks/>
            </p:cNvSpPr>
            <p:nvPr userDrawn="1"/>
          </p:nvSpPr>
          <p:spPr bwMode="auto">
            <a:xfrm>
              <a:off x="7448721" y="2875804"/>
              <a:ext cx="19573" cy="14680"/>
            </a:xfrm>
            <a:custGeom>
              <a:avLst/>
              <a:gdLst>
                <a:gd name="T0" fmla="*/ 14 w 16"/>
                <a:gd name="T1" fmla="*/ 12 h 12"/>
                <a:gd name="T2" fmla="*/ 7 w 16"/>
                <a:gd name="T3" fmla="*/ 10 h 12"/>
                <a:gd name="T4" fmla="*/ 0 w 16"/>
                <a:gd name="T5" fmla="*/ 7 h 12"/>
                <a:gd name="T6" fmla="*/ 1 w 16"/>
                <a:gd name="T7" fmla="*/ 5 h 12"/>
                <a:gd name="T8" fmla="*/ 10 w 16"/>
                <a:gd name="T9" fmla="*/ 1 h 12"/>
                <a:gd name="T10" fmla="*/ 14 w 16"/>
                <a:gd name="T11" fmla="*/ 11 h 12"/>
                <a:gd name="T12" fmla="*/ 14 w 16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12">
                  <a:moveTo>
                    <a:pt x="14" y="12"/>
                  </a:moveTo>
                  <a:cubicBezTo>
                    <a:pt x="7" y="10"/>
                    <a:pt x="7" y="10"/>
                    <a:pt x="7" y="10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1" y="5"/>
                    <a:pt x="1" y="5"/>
                    <a:pt x="1" y="5"/>
                  </a:cubicBezTo>
                  <a:cubicBezTo>
                    <a:pt x="2" y="2"/>
                    <a:pt x="6" y="0"/>
                    <a:pt x="10" y="1"/>
                  </a:cubicBezTo>
                  <a:cubicBezTo>
                    <a:pt x="14" y="3"/>
                    <a:pt x="16" y="7"/>
                    <a:pt x="14" y="11"/>
                  </a:cubicBezTo>
                  <a:lnTo>
                    <a:pt x="14" y="12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39"/>
            <p:cNvSpPr>
              <a:spLocks/>
            </p:cNvSpPr>
            <p:nvPr userDrawn="1"/>
          </p:nvSpPr>
          <p:spPr bwMode="auto">
            <a:xfrm>
              <a:off x="7447499" y="2478224"/>
              <a:ext cx="184722" cy="415930"/>
            </a:xfrm>
            <a:custGeom>
              <a:avLst/>
              <a:gdLst>
                <a:gd name="T0" fmla="*/ 9 w 151"/>
                <a:gd name="T1" fmla="*/ 340 h 340"/>
                <a:gd name="T2" fmla="*/ 6 w 151"/>
                <a:gd name="T3" fmla="*/ 339 h 340"/>
                <a:gd name="T4" fmla="*/ 2 w 151"/>
                <a:gd name="T5" fmla="*/ 329 h 340"/>
                <a:gd name="T6" fmla="*/ 136 w 151"/>
                <a:gd name="T7" fmla="*/ 6 h 340"/>
                <a:gd name="T8" fmla="*/ 145 w 151"/>
                <a:gd name="T9" fmla="*/ 2 h 340"/>
                <a:gd name="T10" fmla="*/ 149 w 151"/>
                <a:gd name="T11" fmla="*/ 11 h 340"/>
                <a:gd name="T12" fmla="*/ 16 w 151"/>
                <a:gd name="T13" fmla="*/ 335 h 340"/>
                <a:gd name="T14" fmla="*/ 9 w 151"/>
                <a:gd name="T15" fmla="*/ 34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340">
                  <a:moveTo>
                    <a:pt x="9" y="340"/>
                  </a:moveTo>
                  <a:cubicBezTo>
                    <a:pt x="8" y="340"/>
                    <a:pt x="7" y="339"/>
                    <a:pt x="6" y="339"/>
                  </a:cubicBezTo>
                  <a:cubicBezTo>
                    <a:pt x="2" y="337"/>
                    <a:pt x="0" y="333"/>
                    <a:pt x="2" y="329"/>
                  </a:cubicBezTo>
                  <a:cubicBezTo>
                    <a:pt x="136" y="6"/>
                    <a:pt x="136" y="6"/>
                    <a:pt x="136" y="6"/>
                  </a:cubicBezTo>
                  <a:cubicBezTo>
                    <a:pt x="137" y="2"/>
                    <a:pt x="142" y="0"/>
                    <a:pt x="145" y="2"/>
                  </a:cubicBezTo>
                  <a:cubicBezTo>
                    <a:pt x="149" y="3"/>
                    <a:pt x="151" y="8"/>
                    <a:pt x="149" y="11"/>
                  </a:cubicBezTo>
                  <a:cubicBezTo>
                    <a:pt x="16" y="335"/>
                    <a:pt x="16" y="335"/>
                    <a:pt x="16" y="335"/>
                  </a:cubicBezTo>
                  <a:cubicBezTo>
                    <a:pt x="14" y="338"/>
                    <a:pt x="12" y="340"/>
                    <a:pt x="9" y="34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40"/>
            <p:cNvSpPr>
              <a:spLocks/>
            </p:cNvSpPr>
            <p:nvPr userDrawn="1"/>
          </p:nvSpPr>
          <p:spPr bwMode="auto">
            <a:xfrm>
              <a:off x="7412022" y="2875804"/>
              <a:ext cx="55050" cy="214082"/>
            </a:xfrm>
            <a:custGeom>
              <a:avLst/>
              <a:gdLst>
                <a:gd name="T0" fmla="*/ 14 w 45"/>
                <a:gd name="T1" fmla="*/ 175 h 175"/>
                <a:gd name="T2" fmla="*/ 7 w 45"/>
                <a:gd name="T3" fmla="*/ 168 h 175"/>
                <a:gd name="T4" fmla="*/ 30 w 45"/>
                <a:gd name="T5" fmla="*/ 7 h 175"/>
                <a:gd name="T6" fmla="*/ 30 w 45"/>
                <a:gd name="T7" fmla="*/ 6 h 175"/>
                <a:gd name="T8" fmla="*/ 30 w 45"/>
                <a:gd name="T9" fmla="*/ 6 h 175"/>
                <a:gd name="T10" fmla="*/ 30 w 45"/>
                <a:gd name="T11" fmla="*/ 6 h 175"/>
                <a:gd name="T12" fmla="*/ 38 w 45"/>
                <a:gd name="T13" fmla="*/ 0 h 175"/>
                <a:gd name="T14" fmla="*/ 45 w 45"/>
                <a:gd name="T15" fmla="*/ 7 h 175"/>
                <a:gd name="T16" fmla="*/ 45 w 45"/>
                <a:gd name="T17" fmla="*/ 9 h 175"/>
                <a:gd name="T18" fmla="*/ 45 w 45"/>
                <a:gd name="T19" fmla="*/ 9 h 175"/>
                <a:gd name="T20" fmla="*/ 43 w 45"/>
                <a:gd name="T21" fmla="*/ 14 h 175"/>
                <a:gd name="T22" fmla="*/ 22 w 45"/>
                <a:gd name="T23" fmla="*/ 166 h 175"/>
                <a:gd name="T24" fmla="*/ 15 w 45"/>
                <a:gd name="T25" fmla="*/ 174 h 175"/>
                <a:gd name="T26" fmla="*/ 14 w 45"/>
                <a:gd name="T27" fmla="*/ 175 h 1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5" h="175">
                  <a:moveTo>
                    <a:pt x="14" y="175"/>
                  </a:moveTo>
                  <a:cubicBezTo>
                    <a:pt x="10" y="175"/>
                    <a:pt x="7" y="172"/>
                    <a:pt x="7" y="168"/>
                  </a:cubicBezTo>
                  <a:cubicBezTo>
                    <a:pt x="0" y="113"/>
                    <a:pt x="8" y="59"/>
                    <a:pt x="30" y="7"/>
                  </a:cubicBezTo>
                  <a:cubicBezTo>
                    <a:pt x="30" y="7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1" y="2"/>
                    <a:pt x="34" y="0"/>
                    <a:pt x="38" y="0"/>
                  </a:cubicBezTo>
                  <a:cubicBezTo>
                    <a:pt x="42" y="0"/>
                    <a:pt x="45" y="3"/>
                    <a:pt x="45" y="7"/>
                  </a:cubicBezTo>
                  <a:cubicBezTo>
                    <a:pt x="45" y="8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11"/>
                    <a:pt x="44" y="13"/>
                    <a:pt x="43" y="14"/>
                  </a:cubicBezTo>
                  <a:cubicBezTo>
                    <a:pt x="23" y="63"/>
                    <a:pt x="16" y="114"/>
                    <a:pt x="22" y="166"/>
                  </a:cubicBezTo>
                  <a:cubicBezTo>
                    <a:pt x="22" y="170"/>
                    <a:pt x="19" y="174"/>
                    <a:pt x="15" y="174"/>
                  </a:cubicBezTo>
                  <a:lnTo>
                    <a:pt x="14" y="175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41"/>
            <p:cNvSpPr>
              <a:spLocks/>
            </p:cNvSpPr>
            <p:nvPr userDrawn="1"/>
          </p:nvSpPr>
          <p:spPr bwMode="auto">
            <a:xfrm>
              <a:off x="9424390" y="2478224"/>
              <a:ext cx="220198" cy="611662"/>
            </a:xfrm>
            <a:custGeom>
              <a:avLst/>
              <a:gdLst>
                <a:gd name="T0" fmla="*/ 166 w 180"/>
                <a:gd name="T1" fmla="*/ 500 h 500"/>
                <a:gd name="T2" fmla="*/ 165 w 180"/>
                <a:gd name="T3" fmla="*/ 499 h 500"/>
                <a:gd name="T4" fmla="*/ 158 w 180"/>
                <a:gd name="T5" fmla="*/ 491 h 500"/>
                <a:gd name="T6" fmla="*/ 137 w 180"/>
                <a:gd name="T7" fmla="*/ 338 h 500"/>
                <a:gd name="T8" fmla="*/ 131 w 180"/>
                <a:gd name="T9" fmla="*/ 324 h 500"/>
                <a:gd name="T10" fmla="*/ 120 w 180"/>
                <a:gd name="T11" fmla="*/ 298 h 500"/>
                <a:gd name="T12" fmla="*/ 2 w 180"/>
                <a:gd name="T13" fmla="*/ 12 h 500"/>
                <a:gd name="T14" fmla="*/ 6 w 180"/>
                <a:gd name="T15" fmla="*/ 2 h 500"/>
                <a:gd name="T16" fmla="*/ 16 w 180"/>
                <a:gd name="T17" fmla="*/ 6 h 500"/>
                <a:gd name="T18" fmla="*/ 16 w 180"/>
                <a:gd name="T19" fmla="*/ 8 h 500"/>
                <a:gd name="T20" fmla="*/ 134 w 180"/>
                <a:gd name="T21" fmla="*/ 292 h 500"/>
                <a:gd name="T22" fmla="*/ 145 w 180"/>
                <a:gd name="T23" fmla="*/ 319 h 500"/>
                <a:gd name="T24" fmla="*/ 150 w 180"/>
                <a:gd name="T25" fmla="*/ 332 h 500"/>
                <a:gd name="T26" fmla="*/ 173 w 180"/>
                <a:gd name="T27" fmla="*/ 493 h 500"/>
                <a:gd name="T28" fmla="*/ 166 w 180"/>
                <a:gd name="T29" fmla="*/ 500 h 5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0" h="500">
                  <a:moveTo>
                    <a:pt x="166" y="500"/>
                  </a:moveTo>
                  <a:cubicBezTo>
                    <a:pt x="165" y="499"/>
                    <a:pt x="165" y="499"/>
                    <a:pt x="165" y="499"/>
                  </a:cubicBezTo>
                  <a:cubicBezTo>
                    <a:pt x="161" y="499"/>
                    <a:pt x="158" y="495"/>
                    <a:pt x="158" y="491"/>
                  </a:cubicBezTo>
                  <a:cubicBezTo>
                    <a:pt x="165" y="439"/>
                    <a:pt x="157" y="388"/>
                    <a:pt x="137" y="338"/>
                  </a:cubicBezTo>
                  <a:cubicBezTo>
                    <a:pt x="134" y="333"/>
                    <a:pt x="133" y="328"/>
                    <a:pt x="131" y="324"/>
                  </a:cubicBezTo>
                  <a:cubicBezTo>
                    <a:pt x="127" y="316"/>
                    <a:pt x="120" y="298"/>
                    <a:pt x="120" y="298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0" y="8"/>
                    <a:pt x="2" y="3"/>
                    <a:pt x="6" y="2"/>
                  </a:cubicBezTo>
                  <a:cubicBezTo>
                    <a:pt x="10" y="0"/>
                    <a:pt x="14" y="2"/>
                    <a:pt x="16" y="6"/>
                  </a:cubicBezTo>
                  <a:cubicBezTo>
                    <a:pt x="16" y="8"/>
                    <a:pt x="16" y="8"/>
                    <a:pt x="16" y="8"/>
                  </a:cubicBezTo>
                  <a:cubicBezTo>
                    <a:pt x="134" y="292"/>
                    <a:pt x="134" y="292"/>
                    <a:pt x="134" y="292"/>
                  </a:cubicBezTo>
                  <a:cubicBezTo>
                    <a:pt x="134" y="292"/>
                    <a:pt x="141" y="310"/>
                    <a:pt x="145" y="319"/>
                  </a:cubicBezTo>
                  <a:cubicBezTo>
                    <a:pt x="146" y="323"/>
                    <a:pt x="148" y="327"/>
                    <a:pt x="150" y="332"/>
                  </a:cubicBezTo>
                  <a:cubicBezTo>
                    <a:pt x="172" y="384"/>
                    <a:pt x="180" y="438"/>
                    <a:pt x="173" y="493"/>
                  </a:cubicBezTo>
                  <a:cubicBezTo>
                    <a:pt x="173" y="497"/>
                    <a:pt x="170" y="500"/>
                    <a:pt x="166" y="50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42"/>
            <p:cNvSpPr>
              <a:spLocks noEditPoints="1"/>
            </p:cNvSpPr>
            <p:nvPr userDrawn="1"/>
          </p:nvSpPr>
          <p:spPr bwMode="auto">
            <a:xfrm>
              <a:off x="7204057" y="1683063"/>
              <a:ext cx="926057" cy="1019029"/>
            </a:xfrm>
            <a:custGeom>
              <a:avLst/>
              <a:gdLst>
                <a:gd name="T0" fmla="*/ 693 w 758"/>
                <a:gd name="T1" fmla="*/ 833 h 833"/>
                <a:gd name="T2" fmla="*/ 617 w 758"/>
                <a:gd name="T3" fmla="*/ 824 h 833"/>
                <a:gd name="T4" fmla="*/ 611 w 758"/>
                <a:gd name="T5" fmla="*/ 820 h 833"/>
                <a:gd name="T6" fmla="*/ 490 w 758"/>
                <a:gd name="T7" fmla="*/ 482 h 833"/>
                <a:gd name="T8" fmla="*/ 385 w 758"/>
                <a:gd name="T9" fmla="*/ 190 h 833"/>
                <a:gd name="T10" fmla="*/ 61 w 758"/>
                <a:gd name="T11" fmla="*/ 138 h 833"/>
                <a:gd name="T12" fmla="*/ 16 w 758"/>
                <a:gd name="T13" fmla="*/ 111 h 833"/>
                <a:gd name="T14" fmla="*/ 3 w 758"/>
                <a:gd name="T15" fmla="*/ 59 h 833"/>
                <a:gd name="T16" fmla="*/ 71 w 758"/>
                <a:gd name="T17" fmla="*/ 0 h 833"/>
                <a:gd name="T18" fmla="*/ 81 w 758"/>
                <a:gd name="T19" fmla="*/ 1 h 833"/>
                <a:gd name="T20" fmla="*/ 446 w 758"/>
                <a:gd name="T21" fmla="*/ 59 h 833"/>
                <a:gd name="T22" fmla="*/ 446 w 758"/>
                <a:gd name="T23" fmla="*/ 59 h 833"/>
                <a:gd name="T24" fmla="*/ 501 w 758"/>
                <a:gd name="T25" fmla="*/ 104 h 833"/>
                <a:gd name="T26" fmla="*/ 539 w 758"/>
                <a:gd name="T27" fmla="*/ 211 h 833"/>
                <a:gd name="T28" fmla="*/ 757 w 758"/>
                <a:gd name="T29" fmla="*/ 817 h 833"/>
                <a:gd name="T30" fmla="*/ 758 w 758"/>
                <a:gd name="T31" fmla="*/ 820 h 833"/>
                <a:gd name="T32" fmla="*/ 752 w 758"/>
                <a:gd name="T33" fmla="*/ 828 h 833"/>
                <a:gd name="T34" fmla="*/ 693 w 758"/>
                <a:gd name="T35" fmla="*/ 833 h 833"/>
                <a:gd name="T36" fmla="*/ 624 w 758"/>
                <a:gd name="T37" fmla="*/ 811 h 833"/>
                <a:gd name="T38" fmla="*/ 693 w 758"/>
                <a:gd name="T39" fmla="*/ 818 h 833"/>
                <a:gd name="T40" fmla="*/ 741 w 758"/>
                <a:gd name="T41" fmla="*/ 815 h 833"/>
                <a:gd name="T42" fmla="*/ 487 w 758"/>
                <a:gd name="T43" fmla="*/ 109 h 833"/>
                <a:gd name="T44" fmla="*/ 445 w 758"/>
                <a:gd name="T45" fmla="*/ 74 h 833"/>
                <a:gd name="T46" fmla="*/ 444 w 758"/>
                <a:gd name="T47" fmla="*/ 74 h 833"/>
                <a:gd name="T48" fmla="*/ 79 w 758"/>
                <a:gd name="T49" fmla="*/ 16 h 833"/>
                <a:gd name="T50" fmla="*/ 71 w 758"/>
                <a:gd name="T51" fmla="*/ 15 h 833"/>
                <a:gd name="T52" fmla="*/ 17 w 758"/>
                <a:gd name="T53" fmla="*/ 62 h 833"/>
                <a:gd name="T54" fmla="*/ 28 w 758"/>
                <a:gd name="T55" fmla="*/ 102 h 833"/>
                <a:gd name="T56" fmla="*/ 63 w 758"/>
                <a:gd name="T57" fmla="*/ 123 h 833"/>
                <a:gd name="T58" fmla="*/ 392 w 758"/>
                <a:gd name="T59" fmla="*/ 176 h 833"/>
                <a:gd name="T60" fmla="*/ 398 w 758"/>
                <a:gd name="T61" fmla="*/ 181 h 833"/>
                <a:gd name="T62" fmla="*/ 401 w 758"/>
                <a:gd name="T63" fmla="*/ 189 h 833"/>
                <a:gd name="T64" fmla="*/ 590 w 758"/>
                <a:gd name="T65" fmla="*/ 714 h 833"/>
                <a:gd name="T66" fmla="*/ 624 w 758"/>
                <a:gd name="T67" fmla="*/ 811 h 8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758" h="833">
                  <a:moveTo>
                    <a:pt x="693" y="833"/>
                  </a:moveTo>
                  <a:cubicBezTo>
                    <a:pt x="665" y="833"/>
                    <a:pt x="640" y="830"/>
                    <a:pt x="617" y="824"/>
                  </a:cubicBezTo>
                  <a:cubicBezTo>
                    <a:pt x="614" y="824"/>
                    <a:pt x="612" y="822"/>
                    <a:pt x="611" y="820"/>
                  </a:cubicBezTo>
                  <a:cubicBezTo>
                    <a:pt x="490" y="482"/>
                    <a:pt x="490" y="482"/>
                    <a:pt x="490" y="482"/>
                  </a:cubicBezTo>
                  <a:cubicBezTo>
                    <a:pt x="385" y="190"/>
                    <a:pt x="385" y="190"/>
                    <a:pt x="385" y="190"/>
                  </a:cubicBezTo>
                  <a:cubicBezTo>
                    <a:pt x="61" y="138"/>
                    <a:pt x="61" y="138"/>
                    <a:pt x="61" y="138"/>
                  </a:cubicBezTo>
                  <a:cubicBezTo>
                    <a:pt x="43" y="135"/>
                    <a:pt x="27" y="125"/>
                    <a:pt x="16" y="111"/>
                  </a:cubicBezTo>
                  <a:cubicBezTo>
                    <a:pt x="5" y="96"/>
                    <a:pt x="0" y="78"/>
                    <a:pt x="3" y="59"/>
                  </a:cubicBezTo>
                  <a:cubicBezTo>
                    <a:pt x="7" y="26"/>
                    <a:pt x="37" y="0"/>
                    <a:pt x="71" y="0"/>
                  </a:cubicBezTo>
                  <a:cubicBezTo>
                    <a:pt x="74" y="0"/>
                    <a:pt x="78" y="1"/>
                    <a:pt x="81" y="1"/>
                  </a:cubicBezTo>
                  <a:cubicBezTo>
                    <a:pt x="446" y="59"/>
                    <a:pt x="446" y="59"/>
                    <a:pt x="446" y="59"/>
                  </a:cubicBezTo>
                  <a:cubicBezTo>
                    <a:pt x="446" y="59"/>
                    <a:pt x="446" y="59"/>
                    <a:pt x="446" y="59"/>
                  </a:cubicBezTo>
                  <a:cubicBezTo>
                    <a:pt x="471" y="63"/>
                    <a:pt x="492" y="80"/>
                    <a:pt x="501" y="104"/>
                  </a:cubicBezTo>
                  <a:cubicBezTo>
                    <a:pt x="539" y="211"/>
                    <a:pt x="539" y="211"/>
                    <a:pt x="539" y="211"/>
                  </a:cubicBezTo>
                  <a:cubicBezTo>
                    <a:pt x="757" y="817"/>
                    <a:pt x="757" y="817"/>
                    <a:pt x="757" y="817"/>
                  </a:cubicBezTo>
                  <a:cubicBezTo>
                    <a:pt x="758" y="818"/>
                    <a:pt x="758" y="819"/>
                    <a:pt x="758" y="820"/>
                  </a:cubicBezTo>
                  <a:cubicBezTo>
                    <a:pt x="758" y="823"/>
                    <a:pt x="755" y="827"/>
                    <a:pt x="752" y="828"/>
                  </a:cubicBezTo>
                  <a:cubicBezTo>
                    <a:pt x="734" y="831"/>
                    <a:pt x="714" y="833"/>
                    <a:pt x="693" y="833"/>
                  </a:cubicBezTo>
                  <a:close/>
                  <a:moveTo>
                    <a:pt x="624" y="811"/>
                  </a:moveTo>
                  <a:cubicBezTo>
                    <a:pt x="645" y="816"/>
                    <a:pt x="668" y="818"/>
                    <a:pt x="693" y="818"/>
                  </a:cubicBezTo>
                  <a:cubicBezTo>
                    <a:pt x="710" y="818"/>
                    <a:pt x="726" y="817"/>
                    <a:pt x="741" y="815"/>
                  </a:cubicBezTo>
                  <a:cubicBezTo>
                    <a:pt x="487" y="109"/>
                    <a:pt x="487" y="109"/>
                    <a:pt x="487" y="109"/>
                  </a:cubicBezTo>
                  <a:cubicBezTo>
                    <a:pt x="480" y="91"/>
                    <a:pt x="464" y="77"/>
                    <a:pt x="445" y="74"/>
                  </a:cubicBezTo>
                  <a:cubicBezTo>
                    <a:pt x="444" y="74"/>
                    <a:pt x="444" y="74"/>
                    <a:pt x="444" y="74"/>
                  </a:cubicBezTo>
                  <a:cubicBezTo>
                    <a:pt x="79" y="16"/>
                    <a:pt x="79" y="16"/>
                    <a:pt x="79" y="16"/>
                  </a:cubicBezTo>
                  <a:cubicBezTo>
                    <a:pt x="76" y="15"/>
                    <a:pt x="74" y="15"/>
                    <a:pt x="71" y="15"/>
                  </a:cubicBezTo>
                  <a:cubicBezTo>
                    <a:pt x="44" y="15"/>
                    <a:pt x="21" y="35"/>
                    <a:pt x="17" y="62"/>
                  </a:cubicBezTo>
                  <a:cubicBezTo>
                    <a:pt x="15" y="76"/>
                    <a:pt x="19" y="90"/>
                    <a:pt x="28" y="102"/>
                  </a:cubicBezTo>
                  <a:cubicBezTo>
                    <a:pt x="36" y="113"/>
                    <a:pt x="49" y="121"/>
                    <a:pt x="63" y="123"/>
                  </a:cubicBezTo>
                  <a:cubicBezTo>
                    <a:pt x="392" y="176"/>
                    <a:pt x="392" y="176"/>
                    <a:pt x="392" y="176"/>
                  </a:cubicBezTo>
                  <a:cubicBezTo>
                    <a:pt x="395" y="176"/>
                    <a:pt x="397" y="178"/>
                    <a:pt x="398" y="181"/>
                  </a:cubicBezTo>
                  <a:cubicBezTo>
                    <a:pt x="401" y="189"/>
                    <a:pt x="401" y="189"/>
                    <a:pt x="401" y="189"/>
                  </a:cubicBezTo>
                  <a:cubicBezTo>
                    <a:pt x="590" y="714"/>
                    <a:pt x="590" y="714"/>
                    <a:pt x="590" y="714"/>
                  </a:cubicBezTo>
                  <a:lnTo>
                    <a:pt x="624" y="811"/>
                  </a:ln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43"/>
            <p:cNvSpPr>
              <a:spLocks/>
            </p:cNvSpPr>
            <p:nvPr userDrawn="1"/>
          </p:nvSpPr>
          <p:spPr bwMode="auto">
            <a:xfrm>
              <a:off x="7684823" y="1931398"/>
              <a:ext cx="179829" cy="22020"/>
            </a:xfrm>
            <a:custGeom>
              <a:avLst/>
              <a:gdLst>
                <a:gd name="T0" fmla="*/ 139 w 147"/>
                <a:gd name="T1" fmla="*/ 18 h 18"/>
                <a:gd name="T2" fmla="*/ 139 w 147"/>
                <a:gd name="T3" fmla="*/ 18 h 18"/>
                <a:gd name="T4" fmla="*/ 8 w 147"/>
                <a:gd name="T5" fmla="*/ 14 h 18"/>
                <a:gd name="T6" fmla="*/ 1 w 147"/>
                <a:gd name="T7" fmla="*/ 7 h 18"/>
                <a:gd name="T8" fmla="*/ 8 w 147"/>
                <a:gd name="T9" fmla="*/ 0 h 18"/>
                <a:gd name="T10" fmla="*/ 8 w 147"/>
                <a:gd name="T11" fmla="*/ 0 h 18"/>
                <a:gd name="T12" fmla="*/ 139 w 147"/>
                <a:gd name="T13" fmla="*/ 3 h 18"/>
                <a:gd name="T14" fmla="*/ 147 w 147"/>
                <a:gd name="T15" fmla="*/ 11 h 18"/>
                <a:gd name="T16" fmla="*/ 139 w 147"/>
                <a:gd name="T17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7" h="18">
                  <a:moveTo>
                    <a:pt x="139" y="18"/>
                  </a:moveTo>
                  <a:cubicBezTo>
                    <a:pt x="139" y="18"/>
                    <a:pt x="139" y="18"/>
                    <a:pt x="139" y="18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4" y="14"/>
                    <a:pt x="0" y="11"/>
                    <a:pt x="1" y="7"/>
                  </a:cubicBezTo>
                  <a:cubicBezTo>
                    <a:pt x="1" y="3"/>
                    <a:pt x="4" y="0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39" y="3"/>
                    <a:pt x="139" y="3"/>
                    <a:pt x="139" y="3"/>
                  </a:cubicBezTo>
                  <a:cubicBezTo>
                    <a:pt x="143" y="3"/>
                    <a:pt x="147" y="6"/>
                    <a:pt x="147" y="11"/>
                  </a:cubicBezTo>
                  <a:cubicBezTo>
                    <a:pt x="147" y="15"/>
                    <a:pt x="143" y="18"/>
                    <a:pt x="139" y="18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46"/>
            <p:cNvSpPr>
              <a:spLocks/>
            </p:cNvSpPr>
            <p:nvPr userDrawn="1"/>
          </p:nvSpPr>
          <p:spPr bwMode="auto">
            <a:xfrm>
              <a:off x="7684823" y="1824969"/>
              <a:ext cx="140683" cy="97866"/>
            </a:xfrm>
            <a:custGeom>
              <a:avLst/>
              <a:gdLst>
                <a:gd name="T0" fmla="*/ 8 w 115"/>
                <a:gd name="T1" fmla="*/ 80 h 80"/>
                <a:gd name="T2" fmla="*/ 2 w 115"/>
                <a:gd name="T3" fmla="*/ 77 h 80"/>
                <a:gd name="T4" fmla="*/ 4 w 115"/>
                <a:gd name="T5" fmla="*/ 67 h 80"/>
                <a:gd name="T6" fmla="*/ 102 w 115"/>
                <a:gd name="T7" fmla="*/ 2 h 80"/>
                <a:gd name="T8" fmla="*/ 112 w 115"/>
                <a:gd name="T9" fmla="*/ 5 h 80"/>
                <a:gd name="T10" fmla="*/ 110 w 115"/>
                <a:gd name="T11" fmla="*/ 15 h 80"/>
                <a:gd name="T12" fmla="*/ 12 w 115"/>
                <a:gd name="T13" fmla="*/ 79 h 80"/>
                <a:gd name="T14" fmla="*/ 8 w 115"/>
                <a:gd name="T15" fmla="*/ 8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5" h="80">
                  <a:moveTo>
                    <a:pt x="8" y="80"/>
                  </a:moveTo>
                  <a:cubicBezTo>
                    <a:pt x="6" y="80"/>
                    <a:pt x="3" y="79"/>
                    <a:pt x="2" y="77"/>
                  </a:cubicBezTo>
                  <a:cubicBezTo>
                    <a:pt x="0" y="73"/>
                    <a:pt x="1" y="69"/>
                    <a:pt x="4" y="67"/>
                  </a:cubicBezTo>
                  <a:cubicBezTo>
                    <a:pt x="102" y="2"/>
                    <a:pt x="102" y="2"/>
                    <a:pt x="102" y="2"/>
                  </a:cubicBezTo>
                  <a:cubicBezTo>
                    <a:pt x="106" y="0"/>
                    <a:pt x="110" y="1"/>
                    <a:pt x="112" y="5"/>
                  </a:cubicBezTo>
                  <a:cubicBezTo>
                    <a:pt x="115" y="8"/>
                    <a:pt x="114" y="13"/>
                    <a:pt x="110" y="15"/>
                  </a:cubicBezTo>
                  <a:cubicBezTo>
                    <a:pt x="12" y="79"/>
                    <a:pt x="12" y="79"/>
                    <a:pt x="12" y="79"/>
                  </a:cubicBezTo>
                  <a:cubicBezTo>
                    <a:pt x="11" y="80"/>
                    <a:pt x="9" y="80"/>
                    <a:pt x="8" y="8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47"/>
            <p:cNvSpPr>
              <a:spLocks/>
            </p:cNvSpPr>
            <p:nvPr userDrawn="1"/>
          </p:nvSpPr>
          <p:spPr bwMode="auto">
            <a:xfrm>
              <a:off x="7677483" y="1760133"/>
              <a:ext cx="34253" cy="146799"/>
            </a:xfrm>
            <a:custGeom>
              <a:avLst/>
              <a:gdLst>
                <a:gd name="T0" fmla="*/ 7 w 28"/>
                <a:gd name="T1" fmla="*/ 120 h 120"/>
                <a:gd name="T2" fmla="*/ 7 w 28"/>
                <a:gd name="T3" fmla="*/ 120 h 120"/>
                <a:gd name="T4" fmla="*/ 0 w 28"/>
                <a:gd name="T5" fmla="*/ 112 h 120"/>
                <a:gd name="T6" fmla="*/ 13 w 28"/>
                <a:gd name="T7" fmla="*/ 7 h 120"/>
                <a:gd name="T8" fmla="*/ 21 w 28"/>
                <a:gd name="T9" fmla="*/ 0 h 120"/>
                <a:gd name="T10" fmla="*/ 28 w 28"/>
                <a:gd name="T11" fmla="*/ 9 h 120"/>
                <a:gd name="T12" fmla="*/ 15 w 28"/>
                <a:gd name="T13" fmla="*/ 114 h 120"/>
                <a:gd name="T14" fmla="*/ 7 w 28"/>
                <a:gd name="T15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8" h="120">
                  <a:moveTo>
                    <a:pt x="7" y="120"/>
                  </a:moveTo>
                  <a:cubicBezTo>
                    <a:pt x="7" y="120"/>
                    <a:pt x="7" y="120"/>
                    <a:pt x="7" y="120"/>
                  </a:cubicBezTo>
                  <a:cubicBezTo>
                    <a:pt x="2" y="120"/>
                    <a:pt x="0" y="116"/>
                    <a:pt x="0" y="112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4" y="3"/>
                    <a:pt x="17" y="0"/>
                    <a:pt x="21" y="0"/>
                  </a:cubicBezTo>
                  <a:cubicBezTo>
                    <a:pt x="26" y="1"/>
                    <a:pt x="28" y="5"/>
                    <a:pt x="28" y="9"/>
                  </a:cubicBezTo>
                  <a:cubicBezTo>
                    <a:pt x="15" y="114"/>
                    <a:pt x="15" y="114"/>
                    <a:pt x="15" y="114"/>
                  </a:cubicBezTo>
                  <a:cubicBezTo>
                    <a:pt x="14" y="117"/>
                    <a:pt x="11" y="120"/>
                    <a:pt x="7" y="120"/>
                  </a:cubicBezTo>
                  <a:close/>
                </a:path>
              </a:pathLst>
            </a:custGeom>
            <a:solidFill>
              <a:srgbClr val="69336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3" name="Freeform 48"/>
            <p:cNvSpPr>
              <a:spLocks/>
            </p:cNvSpPr>
            <p:nvPr userDrawn="1"/>
          </p:nvSpPr>
          <p:spPr bwMode="auto">
            <a:xfrm>
              <a:off x="8265902" y="4522398"/>
              <a:ext cx="355988" cy="354764"/>
            </a:xfrm>
            <a:custGeom>
              <a:avLst/>
              <a:gdLst>
                <a:gd name="T0" fmla="*/ 8 w 291"/>
                <a:gd name="T1" fmla="*/ 34 h 290"/>
                <a:gd name="T2" fmla="*/ 77 w 291"/>
                <a:gd name="T3" fmla="*/ 214 h 290"/>
                <a:gd name="T4" fmla="*/ 256 w 291"/>
                <a:gd name="T5" fmla="*/ 283 h 290"/>
                <a:gd name="T6" fmla="*/ 288 w 291"/>
                <a:gd name="T7" fmla="*/ 252 h 290"/>
                <a:gd name="T8" fmla="*/ 269 w 291"/>
                <a:gd name="T9" fmla="*/ 202 h 290"/>
                <a:gd name="T10" fmla="*/ 89 w 291"/>
                <a:gd name="T11" fmla="*/ 21 h 290"/>
                <a:gd name="T12" fmla="*/ 39 w 291"/>
                <a:gd name="T13" fmla="*/ 2 h 290"/>
                <a:gd name="T14" fmla="*/ 8 w 291"/>
                <a:gd name="T15" fmla="*/ 34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90">
                  <a:moveTo>
                    <a:pt x="8" y="34"/>
                  </a:moveTo>
                  <a:cubicBezTo>
                    <a:pt x="0" y="93"/>
                    <a:pt x="24" y="161"/>
                    <a:pt x="77" y="214"/>
                  </a:cubicBezTo>
                  <a:cubicBezTo>
                    <a:pt x="130" y="266"/>
                    <a:pt x="198" y="290"/>
                    <a:pt x="256" y="283"/>
                  </a:cubicBezTo>
                  <a:cubicBezTo>
                    <a:pt x="273" y="280"/>
                    <a:pt x="285" y="269"/>
                    <a:pt x="288" y="252"/>
                  </a:cubicBezTo>
                  <a:cubicBezTo>
                    <a:pt x="291" y="235"/>
                    <a:pt x="284" y="216"/>
                    <a:pt x="269" y="202"/>
                  </a:cubicBezTo>
                  <a:cubicBezTo>
                    <a:pt x="89" y="21"/>
                    <a:pt x="89" y="21"/>
                    <a:pt x="89" y="21"/>
                  </a:cubicBezTo>
                  <a:cubicBezTo>
                    <a:pt x="75" y="7"/>
                    <a:pt x="55" y="0"/>
                    <a:pt x="39" y="2"/>
                  </a:cubicBezTo>
                  <a:cubicBezTo>
                    <a:pt x="22" y="5"/>
                    <a:pt x="10" y="17"/>
                    <a:pt x="8" y="34"/>
                  </a:cubicBezTo>
                  <a:close/>
                </a:path>
              </a:pathLst>
            </a:custGeom>
            <a:solidFill>
              <a:srgbClr val="602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4" name="Freeform 49"/>
            <p:cNvSpPr>
              <a:spLocks/>
            </p:cNvSpPr>
            <p:nvPr userDrawn="1"/>
          </p:nvSpPr>
          <p:spPr bwMode="auto">
            <a:xfrm>
              <a:off x="8351535" y="4436765"/>
              <a:ext cx="355988" cy="354764"/>
            </a:xfrm>
            <a:custGeom>
              <a:avLst/>
              <a:gdLst>
                <a:gd name="T0" fmla="*/ 3 w 291"/>
                <a:gd name="T1" fmla="*/ 38 h 290"/>
                <a:gd name="T2" fmla="*/ 22 w 291"/>
                <a:gd name="T3" fmla="*/ 89 h 290"/>
                <a:gd name="T4" fmla="*/ 202 w 291"/>
                <a:gd name="T5" fmla="*/ 269 h 290"/>
                <a:gd name="T6" fmla="*/ 252 w 291"/>
                <a:gd name="T7" fmla="*/ 288 h 290"/>
                <a:gd name="T8" fmla="*/ 283 w 291"/>
                <a:gd name="T9" fmla="*/ 256 h 290"/>
                <a:gd name="T10" fmla="*/ 214 w 291"/>
                <a:gd name="T11" fmla="*/ 77 h 290"/>
                <a:gd name="T12" fmla="*/ 35 w 291"/>
                <a:gd name="T13" fmla="*/ 8 h 290"/>
                <a:gd name="T14" fmla="*/ 3 w 291"/>
                <a:gd name="T15" fmla="*/ 38 h 2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1" h="290">
                  <a:moveTo>
                    <a:pt x="3" y="38"/>
                  </a:moveTo>
                  <a:cubicBezTo>
                    <a:pt x="0" y="55"/>
                    <a:pt x="7" y="74"/>
                    <a:pt x="22" y="89"/>
                  </a:cubicBezTo>
                  <a:cubicBezTo>
                    <a:pt x="202" y="269"/>
                    <a:pt x="202" y="269"/>
                    <a:pt x="202" y="269"/>
                  </a:cubicBezTo>
                  <a:cubicBezTo>
                    <a:pt x="216" y="283"/>
                    <a:pt x="235" y="290"/>
                    <a:pt x="252" y="288"/>
                  </a:cubicBezTo>
                  <a:cubicBezTo>
                    <a:pt x="269" y="285"/>
                    <a:pt x="281" y="273"/>
                    <a:pt x="283" y="256"/>
                  </a:cubicBezTo>
                  <a:cubicBezTo>
                    <a:pt x="291" y="198"/>
                    <a:pt x="267" y="129"/>
                    <a:pt x="214" y="77"/>
                  </a:cubicBezTo>
                  <a:cubicBezTo>
                    <a:pt x="161" y="24"/>
                    <a:pt x="93" y="0"/>
                    <a:pt x="35" y="8"/>
                  </a:cubicBezTo>
                  <a:cubicBezTo>
                    <a:pt x="18" y="10"/>
                    <a:pt x="6" y="22"/>
                    <a:pt x="3" y="38"/>
                  </a:cubicBezTo>
                  <a:close/>
                </a:path>
              </a:pathLst>
            </a:custGeom>
            <a:solidFill>
              <a:srgbClr val="6022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185"/>
            <p:cNvSpPr>
              <a:spLocks noEditPoints="1"/>
            </p:cNvSpPr>
            <p:nvPr userDrawn="1"/>
          </p:nvSpPr>
          <p:spPr bwMode="auto">
            <a:xfrm>
              <a:off x="7700726" y="5104700"/>
              <a:ext cx="226315" cy="130896"/>
            </a:xfrm>
            <a:custGeom>
              <a:avLst/>
              <a:gdLst>
                <a:gd name="T0" fmla="*/ 185 w 185"/>
                <a:gd name="T1" fmla="*/ 107 h 107"/>
                <a:gd name="T2" fmla="*/ 185 w 185"/>
                <a:gd name="T3" fmla="*/ 107 h 107"/>
                <a:gd name="T4" fmla="*/ 0 w 185"/>
                <a:gd name="T5" fmla="*/ 0 h 107"/>
                <a:gd name="T6" fmla="*/ 185 w 185"/>
                <a:gd name="T7" fmla="*/ 107 h 107"/>
                <a:gd name="T8" fmla="*/ 0 w 185"/>
                <a:gd name="T9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5" h="107">
                  <a:moveTo>
                    <a:pt x="185" y="107"/>
                  </a:moveTo>
                  <a:lnTo>
                    <a:pt x="185" y="107"/>
                  </a:lnTo>
                  <a:close/>
                  <a:moveTo>
                    <a:pt x="0" y="0"/>
                  </a:moveTo>
                  <a:lnTo>
                    <a:pt x="185" y="10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0CF0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190"/>
            <p:cNvSpPr>
              <a:spLocks/>
            </p:cNvSpPr>
            <p:nvPr userDrawn="1"/>
          </p:nvSpPr>
          <p:spPr bwMode="auto">
            <a:xfrm>
              <a:off x="7667697" y="5235596"/>
              <a:ext cx="259345" cy="149246"/>
            </a:xfrm>
            <a:custGeom>
              <a:avLst/>
              <a:gdLst>
                <a:gd name="T0" fmla="*/ 212 w 212"/>
                <a:gd name="T1" fmla="*/ 0 h 122"/>
                <a:gd name="T2" fmla="*/ 212 w 212"/>
                <a:gd name="T3" fmla="*/ 0 h 122"/>
                <a:gd name="T4" fmla="*/ 0 w 212"/>
                <a:gd name="T5" fmla="*/ 122 h 122"/>
                <a:gd name="T6" fmla="*/ 212 w 212"/>
                <a:gd name="T7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2" h="122">
                  <a:moveTo>
                    <a:pt x="212" y="0"/>
                  </a:moveTo>
                  <a:lnTo>
                    <a:pt x="212" y="0"/>
                  </a:lnTo>
                  <a:lnTo>
                    <a:pt x="0" y="122"/>
                  </a:lnTo>
                  <a:lnTo>
                    <a:pt x="212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454"/>
            <p:cNvSpPr>
              <a:spLocks/>
            </p:cNvSpPr>
            <p:nvPr userDrawn="1"/>
          </p:nvSpPr>
          <p:spPr bwMode="auto">
            <a:xfrm>
              <a:off x="7473188" y="3372474"/>
              <a:ext cx="111323" cy="12233"/>
            </a:xfrm>
            <a:custGeom>
              <a:avLst/>
              <a:gdLst>
                <a:gd name="T0" fmla="*/ 86 w 91"/>
                <a:gd name="T1" fmla="*/ 10 h 10"/>
                <a:gd name="T2" fmla="*/ 5 w 91"/>
                <a:gd name="T3" fmla="*/ 10 h 10"/>
                <a:gd name="T4" fmla="*/ 0 w 91"/>
                <a:gd name="T5" fmla="*/ 5 h 10"/>
                <a:gd name="T6" fmla="*/ 5 w 91"/>
                <a:gd name="T7" fmla="*/ 0 h 10"/>
                <a:gd name="T8" fmla="*/ 86 w 91"/>
                <a:gd name="T9" fmla="*/ 0 h 10"/>
                <a:gd name="T10" fmla="*/ 91 w 91"/>
                <a:gd name="T11" fmla="*/ 5 h 10"/>
                <a:gd name="T12" fmla="*/ 86 w 91"/>
                <a:gd name="T13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1" h="10">
                  <a:moveTo>
                    <a:pt x="86" y="10"/>
                  </a:moveTo>
                  <a:cubicBezTo>
                    <a:pt x="5" y="10"/>
                    <a:pt x="5" y="10"/>
                    <a:pt x="5" y="10"/>
                  </a:cubicBezTo>
                  <a:cubicBezTo>
                    <a:pt x="2" y="10"/>
                    <a:pt x="0" y="8"/>
                    <a:pt x="0" y="5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89" y="0"/>
                    <a:pt x="91" y="2"/>
                    <a:pt x="91" y="5"/>
                  </a:cubicBezTo>
                  <a:cubicBezTo>
                    <a:pt x="91" y="8"/>
                    <a:pt x="89" y="10"/>
                    <a:pt x="86" y="1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18201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:random/>
      </p:transition>
    </mc:Choice>
    <mc:Fallback xmlns="">
      <p:transition spd="slow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 TOOLS.GUIDESSETTING" val="{&quot;Id&quot;:&quot;2d4375ee-8516-45e0-8956-45702a61a9b6&quot;,&quot;Name&quot;:&quot;iSlide&quot;,&quot;HeaderHeight&quot;:15.0,&quot;FooterHeight&quot;:9.0000000000000036,&quot;SideMargin&quot;:5.4999999999999982,&quot;TopMargin&quot;:0.0,&quot;BottomMargin&quot;:0.0,&quot;IntervalMargin&quot;:1.3999999999999997}"/>
  <p:tag name="ISLIDE.GUIDESSETTING" val="{&quot;Id&quot;:&quot;GuidesStyle_Normal&quot;,&quot;Name&quot;:&quot;正常&quot;,&quot;HeaderHeight&quot;:15.0,&quot;FooterHeight&quot;:9.0,&quot;SideMargin&quot;:5.5,&quot;TopMargin&quot;:0.0,&quot;BottomMargin&quot;:0.0,&quot;IntervalMargin&quot;:1.5}"/>
  <p:tag name="THINKCELLUNDODONOTDELETE" val="0"/>
  <p:tag name="ISLIDE.THEME" val="95ec1f93-be12-473a-9b4d-59067dcb7ff4"/>
  <p:tag name="ISPRING_PRESENTATION_TITLE" val="PowerPoint 演示文稿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9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7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827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468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34815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1763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24327"/>
</p:tagLst>
</file>

<file path=ppt/theme/theme1.xml><?xml version="1.0" encoding="utf-8"?>
<a:theme xmlns:a="http://schemas.openxmlformats.org/drawingml/2006/main" name="主题5">
  <a:themeElements>
    <a:clrScheme name="房利美">
      <a:dk1>
        <a:srgbClr val="000000"/>
      </a:dk1>
      <a:lt1>
        <a:srgbClr val="FFFFFF"/>
      </a:lt1>
      <a:dk2>
        <a:srgbClr val="768394"/>
      </a:dk2>
      <a:lt2>
        <a:srgbClr val="F0F0F0"/>
      </a:lt2>
      <a:accent1>
        <a:srgbClr val="E2A8B9"/>
      </a:accent1>
      <a:accent2>
        <a:srgbClr val="EDD100"/>
      </a:accent2>
      <a:accent3>
        <a:srgbClr val="5EC3DD"/>
      </a:accent3>
      <a:accent4>
        <a:srgbClr val="853A7E"/>
      </a:accent4>
      <a:accent5>
        <a:srgbClr val="818D96"/>
      </a:accent5>
      <a:accent6>
        <a:srgbClr val="2B4361"/>
      </a:accent6>
      <a:hlink>
        <a:srgbClr val="4276AA"/>
      </a:hlink>
      <a:folHlink>
        <a:srgbClr val="BFBFBF"/>
      </a:folHlink>
    </a:clrScheme>
    <a:fontScheme name="Temp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主题5" id="{B8EDB911-D765-4A7B-BBC7-40DBB672FBA6}" vid="{AECAB1C0-5DF6-436C-85E8-20094DBE11C0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2A8B9"/>
    </a:accent1>
    <a:accent2>
      <a:srgbClr val="EDD100"/>
    </a:accent2>
    <a:accent3>
      <a:srgbClr val="5EC3DD"/>
    </a:accent3>
    <a:accent4>
      <a:srgbClr val="853A7E"/>
    </a:accent4>
    <a:accent5>
      <a:srgbClr val="818D96"/>
    </a:accent5>
    <a:accent6>
      <a:srgbClr val="2B4361"/>
    </a:accent6>
    <a:hlink>
      <a:srgbClr val="4276AA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2A8B9"/>
    </a:accent1>
    <a:accent2>
      <a:srgbClr val="EDD100"/>
    </a:accent2>
    <a:accent3>
      <a:srgbClr val="5EC3DD"/>
    </a:accent3>
    <a:accent4>
      <a:srgbClr val="853A7E"/>
    </a:accent4>
    <a:accent5>
      <a:srgbClr val="818D96"/>
    </a:accent5>
    <a:accent6>
      <a:srgbClr val="2B4361"/>
    </a:accent6>
    <a:hlink>
      <a:srgbClr val="4276AA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房利美">
    <a:dk1>
      <a:srgbClr val="000000"/>
    </a:dk1>
    <a:lt1>
      <a:srgbClr val="FFFFFF"/>
    </a:lt1>
    <a:dk2>
      <a:srgbClr val="768394"/>
    </a:dk2>
    <a:lt2>
      <a:srgbClr val="F0F0F0"/>
    </a:lt2>
    <a:accent1>
      <a:srgbClr val="E2A8B9"/>
    </a:accent1>
    <a:accent2>
      <a:srgbClr val="EDD100"/>
    </a:accent2>
    <a:accent3>
      <a:srgbClr val="5EC3DD"/>
    </a:accent3>
    <a:accent4>
      <a:srgbClr val="853A7E"/>
    </a:accent4>
    <a:accent5>
      <a:srgbClr val="818D96"/>
    </a:accent5>
    <a:accent6>
      <a:srgbClr val="2B4361"/>
    </a:accent6>
    <a:hlink>
      <a:srgbClr val="4276AA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iSlide</Template>
  <TotalTime>326</TotalTime>
  <Words>911</Words>
  <Application>Microsoft Office PowerPoint</Application>
  <PresentationFormat>宽屏</PresentationFormat>
  <Paragraphs>207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华文中宋</vt:lpstr>
      <vt:lpstr>宋体</vt:lpstr>
      <vt:lpstr>微软雅黑</vt:lpstr>
      <vt:lpstr>Arial</vt:lpstr>
      <vt:lpstr>Calibri</vt:lpstr>
      <vt:lpstr>Impact</vt:lpstr>
      <vt:lpstr>主题5</vt:lpstr>
      <vt:lpstr>时尚饮品店招募令</vt:lpstr>
      <vt:lpstr>PowerPoint 演示文稿</vt:lpstr>
      <vt:lpstr>关于我们</vt:lpstr>
      <vt:lpstr>PowerPoint 演示文稿</vt:lpstr>
      <vt:lpstr>PowerPoint 演示文稿</vt:lpstr>
      <vt:lpstr>PowerPoint 演示文稿</vt:lpstr>
      <vt:lpstr>PowerPoint 演示文稿</vt:lpstr>
      <vt:lpstr>招聘计划</vt:lpstr>
      <vt:lpstr>PowerPoint 演示文稿</vt:lpstr>
      <vt:lpstr>PowerPoint 演示文稿</vt:lpstr>
      <vt:lpstr>PowerPoint 演示文稿</vt:lpstr>
      <vt:lpstr>PowerPoint 演示文稿</vt:lpstr>
      <vt:lpstr>薪资待遇</vt:lpstr>
      <vt:lpstr>PowerPoint 演示文稿</vt:lpstr>
      <vt:lpstr>PowerPoint 演示文稿</vt:lpstr>
      <vt:lpstr>PowerPoint 演示文稿</vt:lpstr>
      <vt:lpstr>招聘流程</vt:lpstr>
      <vt:lpstr>PowerPoint 演示文稿</vt:lpstr>
      <vt:lpstr>PowerPoint 演示文稿</vt:lpstr>
      <vt:lpstr>THANKS</vt:lpstr>
    </vt:vector>
  </TitlesOfParts>
  <Manager>iSlide</Manager>
  <Company>iSlide</Company>
  <LinksUpToDate>false</LinksUpToDate>
  <SharedDoc>false</SharedDoc>
  <HyperlinkBase>https://www.islide.cc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演示文稿1</dc:title>
  <dc:creator>iSlide</dc:creator>
  <cp:lastModifiedBy>manman</cp:lastModifiedBy>
  <cp:revision>23</cp:revision>
  <cp:lastPrinted>2018-05-15T16:00:00Z</cp:lastPrinted>
  <dcterms:created xsi:type="dcterms:W3CDTF">2018-05-15T16:00:00Z</dcterms:created>
  <dcterms:modified xsi:type="dcterms:W3CDTF">2019-02-21T09:16:37Z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lide.Theme">
    <vt:lpwstr>48706f29-9ca0-418e-876d-de7b156ca083</vt:lpwstr>
  </property>
</Properties>
</file>